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E467DB-E5E0-10D6-6F11-BE55982B71C5}" v="5319" dt="2025-11-05T13:07:27.840"/>
    <p1510:client id="{EFA7F096-4AFF-E1B7-DB1F-5C8DA7914D1B}" v="255" dt="2025-11-05T20:50:58.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EDE467DB-E5E0-10D6-6F11-BE55982B71C5}"/>
    <pc:docChg chg="addSld modSld sldOrd addMainMaster delMainMaster">
      <pc:chgData name="Rebecca Francis-Davies" userId="S::r.francis-davies@uwtsd.ac.uk::caf69e2c-2198-47a4-8268-c57958bd4ca9" providerId="AD" clId="Web-{EDE467DB-E5E0-10D6-6F11-BE55982B71C5}" dt="2025-11-05T13:07:27.840" v="6130" actId="20577"/>
      <pc:docMkLst>
        <pc:docMk/>
      </pc:docMkLst>
      <pc:sldChg chg="addSp modSp mod setBg modClrScheme setClrOvrMap chgLayout">
        <pc:chgData name="Rebecca Francis-Davies" userId="S::r.francis-davies@uwtsd.ac.uk::caf69e2c-2198-47a4-8268-c57958bd4ca9" providerId="AD" clId="Web-{EDE467DB-E5E0-10D6-6F11-BE55982B71C5}" dt="2025-11-05T09:50:00.408" v="20"/>
        <pc:sldMkLst>
          <pc:docMk/>
          <pc:sldMk cId="109857222" sldId="256"/>
        </pc:sldMkLst>
        <pc:spChg chg="mod">
          <ac:chgData name="Rebecca Francis-Davies" userId="S::r.francis-davies@uwtsd.ac.uk::caf69e2c-2198-47a4-8268-c57958bd4ca9" providerId="AD" clId="Web-{EDE467DB-E5E0-10D6-6F11-BE55982B71C5}" dt="2025-11-05T09:50:00.408" v="20"/>
          <ac:spMkLst>
            <pc:docMk/>
            <pc:sldMk cId="109857222" sldId="256"/>
            <ac:spMk id="2" creationId="{00000000-0000-0000-0000-000000000000}"/>
          </ac:spMkLst>
        </pc:spChg>
        <pc:spChg chg="mod">
          <ac:chgData name="Rebecca Francis-Davies" userId="S::r.francis-davies@uwtsd.ac.uk::caf69e2c-2198-47a4-8268-c57958bd4ca9" providerId="AD" clId="Web-{EDE467DB-E5E0-10D6-6F11-BE55982B71C5}" dt="2025-11-05T09:50:00.408" v="20"/>
          <ac:spMkLst>
            <pc:docMk/>
            <pc:sldMk cId="109857222" sldId="256"/>
            <ac:spMk id="3" creationId="{00000000-0000-0000-0000-000000000000}"/>
          </ac:spMkLst>
        </pc:spChg>
        <pc:spChg chg="add">
          <ac:chgData name="Rebecca Francis-Davies" userId="S::r.francis-davies@uwtsd.ac.uk::caf69e2c-2198-47a4-8268-c57958bd4ca9" providerId="AD" clId="Web-{EDE467DB-E5E0-10D6-6F11-BE55982B71C5}" dt="2025-11-05T09:50:00.408" v="20"/>
          <ac:spMkLst>
            <pc:docMk/>
            <pc:sldMk cId="109857222" sldId="256"/>
            <ac:spMk id="9" creationId="{80B98925-0550-1AFB-C1DC-02792400FB71}"/>
          </ac:spMkLst>
        </pc:spChg>
        <pc:spChg chg="add">
          <ac:chgData name="Rebecca Francis-Davies" userId="S::r.francis-davies@uwtsd.ac.uk::caf69e2c-2198-47a4-8268-c57958bd4ca9" providerId="AD" clId="Web-{EDE467DB-E5E0-10D6-6F11-BE55982B71C5}" dt="2025-11-05T09:50:00.408" v="20"/>
          <ac:spMkLst>
            <pc:docMk/>
            <pc:sldMk cId="109857222" sldId="256"/>
            <ac:spMk id="11" creationId="{0CCA9273-E74E-A306-1F74-BEF9EDA30500}"/>
          </ac:spMkLst>
        </pc:spChg>
        <pc:picChg chg="add">
          <ac:chgData name="Rebecca Francis-Davies" userId="S::r.francis-davies@uwtsd.ac.uk::caf69e2c-2198-47a4-8268-c57958bd4ca9" providerId="AD" clId="Web-{EDE467DB-E5E0-10D6-6F11-BE55982B71C5}" dt="2025-11-05T09:50:00.408" v="20"/>
          <ac:picMkLst>
            <pc:docMk/>
            <pc:sldMk cId="109857222" sldId="256"/>
            <ac:picMk id="4" creationId="{3FD56293-ED47-E0AA-8C05-56715EF65D70}"/>
          </ac:picMkLst>
        </pc:picChg>
      </pc:sldChg>
      <pc:sldChg chg="addSp delSp modSp new mod setBg setClrOvrMap modNotes">
        <pc:chgData name="Rebecca Francis-Davies" userId="S::r.francis-davies@uwtsd.ac.uk::caf69e2c-2198-47a4-8268-c57958bd4ca9" providerId="AD" clId="Web-{EDE467DB-E5E0-10D6-6F11-BE55982B71C5}" dt="2025-11-05T10:09:24.829" v="456"/>
        <pc:sldMkLst>
          <pc:docMk/>
          <pc:sldMk cId="88624978" sldId="257"/>
        </pc:sldMkLst>
        <pc:spChg chg="mod">
          <ac:chgData name="Rebecca Francis-Davies" userId="S::r.francis-davies@uwtsd.ac.uk::caf69e2c-2198-47a4-8268-c57958bd4ca9" providerId="AD" clId="Web-{EDE467DB-E5E0-10D6-6F11-BE55982B71C5}" dt="2025-11-05T09:50:58.834" v="82"/>
          <ac:spMkLst>
            <pc:docMk/>
            <pc:sldMk cId="88624978" sldId="257"/>
            <ac:spMk id="2" creationId="{02202D8D-159C-3ED4-95E5-612EDD561C98}"/>
          </ac:spMkLst>
        </pc:spChg>
        <pc:spChg chg="del">
          <ac:chgData name="Rebecca Francis-Davies" userId="S::r.francis-davies@uwtsd.ac.uk::caf69e2c-2198-47a4-8268-c57958bd4ca9" providerId="AD" clId="Web-{EDE467DB-E5E0-10D6-6F11-BE55982B71C5}" dt="2025-11-05T09:50:58.834" v="82"/>
          <ac:spMkLst>
            <pc:docMk/>
            <pc:sldMk cId="88624978" sldId="257"/>
            <ac:spMk id="3" creationId="{ACFF043C-8AA2-1ED0-3313-F2B0534174D6}"/>
          </ac:spMkLst>
        </pc:spChg>
        <pc:spChg chg="add">
          <ac:chgData name="Rebecca Francis-Davies" userId="S::r.francis-davies@uwtsd.ac.uk::caf69e2c-2198-47a4-8268-c57958bd4ca9" providerId="AD" clId="Web-{EDE467DB-E5E0-10D6-6F11-BE55982B71C5}" dt="2025-11-05T09:50:58.834" v="82"/>
          <ac:spMkLst>
            <pc:docMk/>
            <pc:sldMk cId="88624978" sldId="257"/>
            <ac:spMk id="9" creationId="{6E448DB1-4196-18A6-15DA-C72635C1B11E}"/>
          </ac:spMkLst>
        </pc:spChg>
        <pc:spChg chg="add">
          <ac:chgData name="Rebecca Francis-Davies" userId="S::r.francis-davies@uwtsd.ac.uk::caf69e2c-2198-47a4-8268-c57958bd4ca9" providerId="AD" clId="Web-{EDE467DB-E5E0-10D6-6F11-BE55982B71C5}" dt="2025-11-05T09:50:58.834" v="82"/>
          <ac:spMkLst>
            <pc:docMk/>
            <pc:sldMk cId="88624978" sldId="257"/>
            <ac:spMk id="11" creationId="{76A10D8F-D463-70E5-239B-17AD65EF433D}"/>
          </ac:spMkLst>
        </pc:spChg>
        <pc:picChg chg="add">
          <ac:chgData name="Rebecca Francis-Davies" userId="S::r.francis-davies@uwtsd.ac.uk::caf69e2c-2198-47a4-8268-c57958bd4ca9" providerId="AD" clId="Web-{EDE467DB-E5E0-10D6-6F11-BE55982B71C5}" dt="2025-11-05T09:50:58.834" v="82"/>
          <ac:picMkLst>
            <pc:docMk/>
            <pc:sldMk cId="88624978" sldId="257"/>
            <ac:picMk id="5" creationId="{E600D415-09E5-2F53-845C-00645AD7340F}"/>
          </ac:picMkLst>
        </pc:picChg>
      </pc:sldChg>
      <pc:sldChg chg="addSp modSp new mod setBg">
        <pc:chgData name="Rebecca Francis-Davies" userId="S::r.francis-davies@uwtsd.ac.uk::caf69e2c-2198-47a4-8268-c57958bd4ca9" providerId="AD" clId="Web-{EDE467DB-E5E0-10D6-6F11-BE55982B71C5}" dt="2025-11-05T10:10:34.553" v="507"/>
        <pc:sldMkLst>
          <pc:docMk/>
          <pc:sldMk cId="130702528" sldId="258"/>
        </pc:sldMkLst>
        <pc:spChg chg="mod">
          <ac:chgData name="Rebecca Francis-Davies" userId="S::r.francis-davies@uwtsd.ac.uk::caf69e2c-2198-47a4-8268-c57958bd4ca9" providerId="AD" clId="Web-{EDE467DB-E5E0-10D6-6F11-BE55982B71C5}" dt="2025-11-05T10:10:34.553" v="507"/>
          <ac:spMkLst>
            <pc:docMk/>
            <pc:sldMk cId="130702528" sldId="258"/>
            <ac:spMk id="2" creationId="{F1DE5443-819F-0AD9-282C-E70DAAB1C775}"/>
          </ac:spMkLst>
        </pc:spChg>
        <pc:spChg chg="mod">
          <ac:chgData name="Rebecca Francis-Davies" userId="S::r.francis-davies@uwtsd.ac.uk::caf69e2c-2198-47a4-8268-c57958bd4ca9" providerId="AD" clId="Web-{EDE467DB-E5E0-10D6-6F11-BE55982B71C5}" dt="2025-11-05T10:10:34.553" v="507"/>
          <ac:spMkLst>
            <pc:docMk/>
            <pc:sldMk cId="130702528" sldId="258"/>
            <ac:spMk id="3" creationId="{E920A78B-EA59-09DC-EFCC-F9B503CF1A36}"/>
          </ac:spMkLst>
        </pc:spChg>
        <pc:spChg chg="add">
          <ac:chgData name="Rebecca Francis-Davies" userId="S::r.francis-davies@uwtsd.ac.uk::caf69e2c-2198-47a4-8268-c57958bd4ca9" providerId="AD" clId="Web-{EDE467DB-E5E0-10D6-6F11-BE55982B71C5}" dt="2025-11-05T10:10:34.553" v="507"/>
          <ac:spMkLst>
            <pc:docMk/>
            <pc:sldMk cId="130702528" sldId="258"/>
            <ac:spMk id="9" creationId="{BA2AFC67-0973-EC0D-F14E-710D701B20BD}"/>
          </ac:spMkLst>
        </pc:spChg>
        <pc:picChg chg="add">
          <ac:chgData name="Rebecca Francis-Davies" userId="S::r.francis-davies@uwtsd.ac.uk::caf69e2c-2198-47a4-8268-c57958bd4ca9" providerId="AD" clId="Web-{EDE467DB-E5E0-10D6-6F11-BE55982B71C5}" dt="2025-11-05T10:10:34.553" v="507"/>
          <ac:picMkLst>
            <pc:docMk/>
            <pc:sldMk cId="130702528" sldId="258"/>
            <ac:picMk id="5" creationId="{14C5E1B1-690A-30BB-8961-4765DB8C246B}"/>
          </ac:picMkLst>
        </pc:picChg>
      </pc:sldChg>
      <pc:sldChg chg="addSp modSp new mod setBg">
        <pc:chgData name="Rebecca Francis-Davies" userId="S::r.francis-davies@uwtsd.ac.uk::caf69e2c-2198-47a4-8268-c57958bd4ca9" providerId="AD" clId="Web-{EDE467DB-E5E0-10D6-6F11-BE55982B71C5}" dt="2025-11-05T10:40:20.153" v="1264"/>
        <pc:sldMkLst>
          <pc:docMk/>
          <pc:sldMk cId="1434385295" sldId="259"/>
        </pc:sldMkLst>
        <pc:spChg chg="mod">
          <ac:chgData name="Rebecca Francis-Davies" userId="S::r.francis-davies@uwtsd.ac.uk::caf69e2c-2198-47a4-8268-c57958bd4ca9" providerId="AD" clId="Web-{EDE467DB-E5E0-10D6-6F11-BE55982B71C5}" dt="2025-11-05T10:40:20.153" v="1264"/>
          <ac:spMkLst>
            <pc:docMk/>
            <pc:sldMk cId="1434385295" sldId="259"/>
            <ac:spMk id="2" creationId="{49B31A39-12A5-41D8-F111-97ED393E7904}"/>
          </ac:spMkLst>
        </pc:spChg>
        <pc:spChg chg="mod">
          <ac:chgData name="Rebecca Francis-Davies" userId="S::r.francis-davies@uwtsd.ac.uk::caf69e2c-2198-47a4-8268-c57958bd4ca9" providerId="AD" clId="Web-{EDE467DB-E5E0-10D6-6F11-BE55982B71C5}" dt="2025-11-05T10:40:20.153" v="1264"/>
          <ac:spMkLst>
            <pc:docMk/>
            <pc:sldMk cId="1434385295" sldId="259"/>
            <ac:spMk id="3" creationId="{D56F76C4-6DBD-E4BD-9943-36A88C0B132A}"/>
          </ac:spMkLst>
        </pc:spChg>
        <pc:spChg chg="add">
          <ac:chgData name="Rebecca Francis-Davies" userId="S::r.francis-davies@uwtsd.ac.uk::caf69e2c-2198-47a4-8268-c57958bd4ca9" providerId="AD" clId="Web-{EDE467DB-E5E0-10D6-6F11-BE55982B71C5}" dt="2025-11-05T10:40:20.153" v="1264"/>
          <ac:spMkLst>
            <pc:docMk/>
            <pc:sldMk cId="1434385295" sldId="259"/>
            <ac:spMk id="9" creationId="{BA2AFC67-0973-EC0D-F14E-710D701B20BD}"/>
          </ac:spMkLst>
        </pc:spChg>
        <pc:picChg chg="add">
          <ac:chgData name="Rebecca Francis-Davies" userId="S::r.francis-davies@uwtsd.ac.uk::caf69e2c-2198-47a4-8268-c57958bd4ca9" providerId="AD" clId="Web-{EDE467DB-E5E0-10D6-6F11-BE55982B71C5}" dt="2025-11-05T10:40:20.153" v="1264"/>
          <ac:picMkLst>
            <pc:docMk/>
            <pc:sldMk cId="1434385295" sldId="259"/>
            <ac:picMk id="5" creationId="{96613D87-96EE-1DE0-D36B-8F4676A56708}"/>
          </ac:picMkLst>
        </pc:picChg>
      </pc:sldChg>
      <pc:sldChg chg="addSp delSp modSp new mod setBg modNotes">
        <pc:chgData name="Rebecca Francis-Davies" userId="S::r.francis-davies@uwtsd.ac.uk::caf69e2c-2198-47a4-8268-c57958bd4ca9" providerId="AD" clId="Web-{EDE467DB-E5E0-10D6-6F11-BE55982B71C5}" dt="2025-11-05T10:26:21.247" v="813"/>
        <pc:sldMkLst>
          <pc:docMk/>
          <pc:sldMk cId="3184498591" sldId="260"/>
        </pc:sldMkLst>
        <pc:spChg chg="mod">
          <ac:chgData name="Rebecca Francis-Davies" userId="S::r.francis-davies@uwtsd.ac.uk::caf69e2c-2198-47a4-8268-c57958bd4ca9" providerId="AD" clId="Web-{EDE467DB-E5E0-10D6-6F11-BE55982B71C5}" dt="2025-11-05T10:19:46.021" v="713" actId="20577"/>
          <ac:spMkLst>
            <pc:docMk/>
            <pc:sldMk cId="3184498591" sldId="260"/>
            <ac:spMk id="2" creationId="{B90BF933-5AEC-C435-4C8C-32DE413436BA}"/>
          </ac:spMkLst>
        </pc:spChg>
        <pc:spChg chg="del">
          <ac:chgData name="Rebecca Francis-Davies" userId="S::r.francis-davies@uwtsd.ac.uk::caf69e2c-2198-47a4-8268-c57958bd4ca9" providerId="AD" clId="Web-{EDE467DB-E5E0-10D6-6F11-BE55982B71C5}" dt="2025-11-05T10:17:37.037" v="683"/>
          <ac:spMkLst>
            <pc:docMk/>
            <pc:sldMk cId="3184498591" sldId="260"/>
            <ac:spMk id="3" creationId="{FE1534E2-C117-75AE-16D3-9C5042623D48}"/>
          </ac:spMkLst>
        </pc:spChg>
        <pc:spChg chg="add">
          <ac:chgData name="Rebecca Francis-Davies" userId="S::r.francis-davies@uwtsd.ac.uk::caf69e2c-2198-47a4-8268-c57958bd4ca9" providerId="AD" clId="Web-{EDE467DB-E5E0-10D6-6F11-BE55982B71C5}" dt="2025-11-05T10:18:46.021" v="708"/>
          <ac:spMkLst>
            <pc:docMk/>
            <pc:sldMk cId="3184498591" sldId="260"/>
            <ac:spMk id="9" creationId="{87B4472A-332B-71E5-8009-33841E7C3F0B}"/>
          </ac:spMkLst>
        </pc:spChg>
        <pc:picChg chg="add mod ord">
          <ac:chgData name="Rebecca Francis-Davies" userId="S::r.francis-davies@uwtsd.ac.uk::caf69e2c-2198-47a4-8268-c57958bd4ca9" providerId="AD" clId="Web-{EDE467DB-E5E0-10D6-6F11-BE55982B71C5}" dt="2025-11-05T10:18:46.021" v="708"/>
          <ac:picMkLst>
            <pc:docMk/>
            <pc:sldMk cId="3184498591" sldId="260"/>
            <ac:picMk id="4" creationId="{241226E9-6452-ED23-FF71-416B2503C5B2}"/>
          </ac:picMkLst>
        </pc:picChg>
      </pc:sldChg>
      <pc:sldChg chg="modSp new modNotes">
        <pc:chgData name="Rebecca Francis-Davies" userId="S::r.francis-davies@uwtsd.ac.uk::caf69e2c-2198-47a4-8268-c57958bd4ca9" providerId="AD" clId="Web-{EDE467DB-E5E0-10D6-6F11-BE55982B71C5}" dt="2025-11-05T10:34:08.903" v="1184"/>
        <pc:sldMkLst>
          <pc:docMk/>
          <pc:sldMk cId="2815210452" sldId="261"/>
        </pc:sldMkLst>
        <pc:spChg chg="mod">
          <ac:chgData name="Rebecca Francis-Davies" userId="S::r.francis-davies@uwtsd.ac.uk::caf69e2c-2198-47a4-8268-c57958bd4ca9" providerId="AD" clId="Web-{EDE467DB-E5E0-10D6-6F11-BE55982B71C5}" dt="2025-11-05T10:27:25.765" v="854" actId="20577"/>
          <ac:spMkLst>
            <pc:docMk/>
            <pc:sldMk cId="2815210452" sldId="261"/>
            <ac:spMk id="2" creationId="{5685FFD2-610A-513E-5E0C-F2CC03600A63}"/>
          </ac:spMkLst>
        </pc:spChg>
        <pc:spChg chg="mod">
          <ac:chgData name="Rebecca Francis-Davies" userId="S::r.francis-davies@uwtsd.ac.uk::caf69e2c-2198-47a4-8268-c57958bd4ca9" providerId="AD" clId="Web-{EDE467DB-E5E0-10D6-6F11-BE55982B71C5}" dt="2025-11-05T10:33:54.762" v="1182" actId="20577"/>
          <ac:spMkLst>
            <pc:docMk/>
            <pc:sldMk cId="2815210452" sldId="261"/>
            <ac:spMk id="3" creationId="{6C61FFBB-8C6C-6A10-C7CC-0D4B8AB2923F}"/>
          </ac:spMkLst>
        </pc:spChg>
      </pc:sldChg>
      <pc:sldChg chg="addSp delSp modSp new mod setBg modNotes">
        <pc:chgData name="Rebecca Francis-Davies" userId="S::r.francis-davies@uwtsd.ac.uk::caf69e2c-2198-47a4-8268-c57958bd4ca9" providerId="AD" clId="Web-{EDE467DB-E5E0-10D6-6F11-BE55982B71C5}" dt="2025-11-05T10:39:57.292" v="1257"/>
        <pc:sldMkLst>
          <pc:docMk/>
          <pc:sldMk cId="3403110323" sldId="262"/>
        </pc:sldMkLst>
        <pc:spChg chg="mod">
          <ac:chgData name="Rebecca Francis-Davies" userId="S::r.francis-davies@uwtsd.ac.uk::caf69e2c-2198-47a4-8268-c57958bd4ca9" providerId="AD" clId="Web-{EDE467DB-E5E0-10D6-6F11-BE55982B71C5}" dt="2025-11-05T10:34:47.951" v="1205"/>
          <ac:spMkLst>
            <pc:docMk/>
            <pc:sldMk cId="3403110323" sldId="262"/>
            <ac:spMk id="2" creationId="{8FC7A544-25FC-D79F-70E2-CB0EE71506C7}"/>
          </ac:spMkLst>
        </pc:spChg>
        <pc:spChg chg="del">
          <ac:chgData name="Rebecca Francis-Davies" userId="S::r.francis-davies@uwtsd.ac.uk::caf69e2c-2198-47a4-8268-c57958bd4ca9" providerId="AD" clId="Web-{EDE467DB-E5E0-10D6-6F11-BE55982B71C5}" dt="2025-11-05T10:34:43.372" v="1204"/>
          <ac:spMkLst>
            <pc:docMk/>
            <pc:sldMk cId="3403110323" sldId="262"/>
            <ac:spMk id="3" creationId="{07185E5A-8422-9782-A573-D61592732EA4}"/>
          </ac:spMkLst>
        </pc:spChg>
        <pc:spChg chg="add">
          <ac:chgData name="Rebecca Francis-Davies" userId="S::r.francis-davies@uwtsd.ac.uk::caf69e2c-2198-47a4-8268-c57958bd4ca9" providerId="AD" clId="Web-{EDE467DB-E5E0-10D6-6F11-BE55982B71C5}" dt="2025-11-05T10:34:47.951" v="1205"/>
          <ac:spMkLst>
            <pc:docMk/>
            <pc:sldMk cId="3403110323" sldId="262"/>
            <ac:spMk id="9" creationId="{9B65F7F7-2FCE-8F01-53DE-15C39342BE99}"/>
          </ac:spMkLst>
        </pc:spChg>
        <pc:picChg chg="add mod ord">
          <ac:chgData name="Rebecca Francis-Davies" userId="S::r.francis-davies@uwtsd.ac.uk::caf69e2c-2198-47a4-8268-c57958bd4ca9" providerId="AD" clId="Web-{EDE467DB-E5E0-10D6-6F11-BE55982B71C5}" dt="2025-11-05T10:34:47.951" v="1205"/>
          <ac:picMkLst>
            <pc:docMk/>
            <pc:sldMk cId="3403110323" sldId="262"/>
            <ac:picMk id="4" creationId="{0BAA4146-C5DA-899B-32EF-B1BA7C4D8EC3}"/>
          </ac:picMkLst>
        </pc:picChg>
      </pc:sldChg>
      <pc:sldChg chg="modSp new ord">
        <pc:chgData name="Rebecca Francis-Davies" userId="S::r.francis-davies@uwtsd.ac.uk::caf69e2c-2198-47a4-8268-c57958bd4ca9" providerId="AD" clId="Web-{EDE467DB-E5E0-10D6-6F11-BE55982B71C5}" dt="2025-11-05T10:47:15.237" v="1710"/>
        <pc:sldMkLst>
          <pc:docMk/>
          <pc:sldMk cId="2663332940" sldId="263"/>
        </pc:sldMkLst>
        <pc:spChg chg="mod">
          <ac:chgData name="Rebecca Francis-Davies" userId="S::r.francis-davies@uwtsd.ac.uk::caf69e2c-2198-47a4-8268-c57958bd4ca9" providerId="AD" clId="Web-{EDE467DB-E5E0-10D6-6F11-BE55982B71C5}" dt="2025-11-05T10:43:20.861" v="1272" actId="20577"/>
          <ac:spMkLst>
            <pc:docMk/>
            <pc:sldMk cId="2663332940" sldId="263"/>
            <ac:spMk id="2" creationId="{7F4C6249-C3A0-3A7A-3A62-842821D04F9E}"/>
          </ac:spMkLst>
        </pc:spChg>
        <pc:spChg chg="mod">
          <ac:chgData name="Rebecca Francis-Davies" userId="S::r.francis-davies@uwtsd.ac.uk::caf69e2c-2198-47a4-8268-c57958bd4ca9" providerId="AD" clId="Web-{EDE467DB-E5E0-10D6-6F11-BE55982B71C5}" dt="2025-11-05T10:47:12.283" v="1708" actId="20577"/>
          <ac:spMkLst>
            <pc:docMk/>
            <pc:sldMk cId="2663332940" sldId="263"/>
            <ac:spMk id="3" creationId="{DBA9E6B1-3E69-CCE6-EA31-F494CEED6AF9}"/>
          </ac:spMkLst>
        </pc:spChg>
      </pc:sldChg>
      <pc:sldChg chg="modSp new modNotes">
        <pc:chgData name="Rebecca Francis-Davies" userId="S::r.francis-davies@uwtsd.ac.uk::caf69e2c-2198-47a4-8268-c57958bd4ca9" providerId="AD" clId="Web-{EDE467DB-E5E0-10D6-6F11-BE55982B71C5}" dt="2025-11-05T10:55:40.710" v="2068" actId="20577"/>
        <pc:sldMkLst>
          <pc:docMk/>
          <pc:sldMk cId="2672226847" sldId="264"/>
        </pc:sldMkLst>
        <pc:spChg chg="mod">
          <ac:chgData name="Rebecca Francis-Davies" userId="S::r.francis-davies@uwtsd.ac.uk::caf69e2c-2198-47a4-8268-c57958bd4ca9" providerId="AD" clId="Web-{EDE467DB-E5E0-10D6-6F11-BE55982B71C5}" dt="2025-11-05T10:47:54.480" v="1732" actId="20577"/>
          <ac:spMkLst>
            <pc:docMk/>
            <pc:sldMk cId="2672226847" sldId="264"/>
            <ac:spMk id="2" creationId="{184EDB2B-6ED2-8769-0C74-B572061D077A}"/>
          </ac:spMkLst>
        </pc:spChg>
        <pc:spChg chg="mod">
          <ac:chgData name="Rebecca Francis-Davies" userId="S::r.francis-davies@uwtsd.ac.uk::caf69e2c-2198-47a4-8268-c57958bd4ca9" providerId="AD" clId="Web-{EDE467DB-E5E0-10D6-6F11-BE55982B71C5}" dt="2025-11-05T10:55:40.710" v="2068" actId="20577"/>
          <ac:spMkLst>
            <pc:docMk/>
            <pc:sldMk cId="2672226847" sldId="264"/>
            <ac:spMk id="3" creationId="{AB5B2110-2CBD-0DE7-5B8B-88442B215353}"/>
          </ac:spMkLst>
        </pc:spChg>
      </pc:sldChg>
      <pc:sldChg chg="addSp delSp modSp new mod setBg modNotes">
        <pc:chgData name="Rebecca Francis-Davies" userId="S::r.francis-davies@uwtsd.ac.uk::caf69e2c-2198-47a4-8268-c57958bd4ca9" providerId="AD" clId="Web-{EDE467DB-E5E0-10D6-6F11-BE55982B71C5}" dt="2025-11-05T10:58:59.415" v="2275"/>
        <pc:sldMkLst>
          <pc:docMk/>
          <pc:sldMk cId="2559667821" sldId="265"/>
        </pc:sldMkLst>
        <pc:spChg chg="mod">
          <ac:chgData name="Rebecca Francis-Davies" userId="S::r.francis-davies@uwtsd.ac.uk::caf69e2c-2198-47a4-8268-c57958bd4ca9" providerId="AD" clId="Web-{EDE467DB-E5E0-10D6-6F11-BE55982B71C5}" dt="2025-11-05T10:56:12.460" v="2101"/>
          <ac:spMkLst>
            <pc:docMk/>
            <pc:sldMk cId="2559667821" sldId="265"/>
            <ac:spMk id="2" creationId="{DC4F29D8-A5A9-178B-6255-153E28FC5569}"/>
          </ac:spMkLst>
        </pc:spChg>
        <pc:spChg chg="del">
          <ac:chgData name="Rebecca Francis-Davies" userId="S::r.francis-davies@uwtsd.ac.uk::caf69e2c-2198-47a4-8268-c57958bd4ca9" providerId="AD" clId="Web-{EDE467DB-E5E0-10D6-6F11-BE55982B71C5}" dt="2025-11-05T10:55:52.398" v="2074"/>
          <ac:spMkLst>
            <pc:docMk/>
            <pc:sldMk cId="2559667821" sldId="265"/>
            <ac:spMk id="3" creationId="{53DB04D5-84B5-344C-59A1-2362A434AE0D}"/>
          </ac:spMkLst>
        </pc:spChg>
        <pc:spChg chg="add">
          <ac:chgData name="Rebecca Francis-Davies" userId="S::r.francis-davies@uwtsd.ac.uk::caf69e2c-2198-47a4-8268-c57958bd4ca9" providerId="AD" clId="Web-{EDE467DB-E5E0-10D6-6F11-BE55982B71C5}" dt="2025-11-05T10:56:12.460" v="2101"/>
          <ac:spMkLst>
            <pc:docMk/>
            <pc:sldMk cId="2559667821" sldId="265"/>
            <ac:spMk id="9" creationId="{5E5473D2-DD46-DFAF-84EC-264D6CE58B94}"/>
          </ac:spMkLst>
        </pc:spChg>
        <pc:picChg chg="add mod ord">
          <ac:chgData name="Rebecca Francis-Davies" userId="S::r.francis-davies@uwtsd.ac.uk::caf69e2c-2198-47a4-8268-c57958bd4ca9" providerId="AD" clId="Web-{EDE467DB-E5E0-10D6-6F11-BE55982B71C5}" dt="2025-11-05T10:56:12.460" v="2101"/>
          <ac:picMkLst>
            <pc:docMk/>
            <pc:sldMk cId="2559667821" sldId="265"/>
            <ac:picMk id="4" creationId="{9EF3E256-5815-3392-65F9-BA47C80C5978}"/>
          </ac:picMkLst>
        </pc:picChg>
      </pc:sldChg>
      <pc:sldChg chg="addSp delSp modSp new mod setBg">
        <pc:chgData name="Rebecca Francis-Davies" userId="S::r.francis-davies@uwtsd.ac.uk::caf69e2c-2198-47a4-8268-c57958bd4ca9" providerId="AD" clId="Web-{EDE467DB-E5E0-10D6-6F11-BE55982B71C5}" dt="2025-11-05T11:09:09.618" v="2676"/>
        <pc:sldMkLst>
          <pc:docMk/>
          <pc:sldMk cId="2397846143" sldId="266"/>
        </pc:sldMkLst>
        <pc:spChg chg="mod">
          <ac:chgData name="Rebecca Francis-Davies" userId="S::r.francis-davies@uwtsd.ac.uk::caf69e2c-2198-47a4-8268-c57958bd4ca9" providerId="AD" clId="Web-{EDE467DB-E5E0-10D6-6F11-BE55982B71C5}" dt="2025-11-05T11:09:09.618" v="2676"/>
          <ac:spMkLst>
            <pc:docMk/>
            <pc:sldMk cId="2397846143" sldId="266"/>
            <ac:spMk id="2" creationId="{4CE3AEBD-F41E-DA1D-0D02-9D9302E93D8B}"/>
          </ac:spMkLst>
        </pc:spChg>
        <pc:spChg chg="del mod">
          <ac:chgData name="Rebecca Francis-Davies" userId="S::r.francis-davies@uwtsd.ac.uk::caf69e2c-2198-47a4-8268-c57958bd4ca9" providerId="AD" clId="Web-{EDE467DB-E5E0-10D6-6F11-BE55982B71C5}" dt="2025-11-05T11:09:09.618" v="2676"/>
          <ac:spMkLst>
            <pc:docMk/>
            <pc:sldMk cId="2397846143" sldId="266"/>
            <ac:spMk id="3" creationId="{80466F45-3043-A745-A532-64A16A8FB4E4}"/>
          </ac:spMkLst>
        </pc:spChg>
        <pc:spChg chg="add">
          <ac:chgData name="Rebecca Francis-Davies" userId="S::r.francis-davies@uwtsd.ac.uk::caf69e2c-2198-47a4-8268-c57958bd4ca9" providerId="AD" clId="Web-{EDE467DB-E5E0-10D6-6F11-BE55982B71C5}" dt="2025-11-05T11:09:09.618" v="2676"/>
          <ac:spMkLst>
            <pc:docMk/>
            <pc:sldMk cId="2397846143" sldId="266"/>
            <ac:spMk id="9" creationId="{951922D2-D397-9EA4-A66D-55B0884D1A6A}"/>
          </ac:spMkLst>
        </pc:spChg>
        <pc:graphicFrameChg chg="add">
          <ac:chgData name="Rebecca Francis-Davies" userId="S::r.francis-davies@uwtsd.ac.uk::caf69e2c-2198-47a4-8268-c57958bd4ca9" providerId="AD" clId="Web-{EDE467DB-E5E0-10D6-6F11-BE55982B71C5}" dt="2025-11-05T11:09:09.618" v="2676"/>
          <ac:graphicFrameMkLst>
            <pc:docMk/>
            <pc:sldMk cId="2397846143" sldId="266"/>
            <ac:graphicFrameMk id="5" creationId="{A7477E19-81C4-324A-B9E2-161018FA3940}"/>
          </ac:graphicFrameMkLst>
        </pc:graphicFrameChg>
      </pc:sldChg>
      <pc:sldChg chg="addSp modSp new mod setBg modNotes">
        <pc:chgData name="Rebecca Francis-Davies" userId="S::r.francis-davies@uwtsd.ac.uk::caf69e2c-2198-47a4-8268-c57958bd4ca9" providerId="AD" clId="Web-{EDE467DB-E5E0-10D6-6F11-BE55982B71C5}" dt="2025-11-05T11:15:50.579" v="3288"/>
        <pc:sldMkLst>
          <pc:docMk/>
          <pc:sldMk cId="517287466" sldId="267"/>
        </pc:sldMkLst>
        <pc:spChg chg="mod">
          <ac:chgData name="Rebecca Francis-Davies" userId="S::r.francis-davies@uwtsd.ac.uk::caf69e2c-2198-47a4-8268-c57958bd4ca9" providerId="AD" clId="Web-{EDE467DB-E5E0-10D6-6F11-BE55982B71C5}" dt="2025-11-05T11:15:50.579" v="3288"/>
          <ac:spMkLst>
            <pc:docMk/>
            <pc:sldMk cId="517287466" sldId="267"/>
            <ac:spMk id="2" creationId="{3E2EECDC-F2F0-ECB3-821F-A1CC651A695D}"/>
          </ac:spMkLst>
        </pc:spChg>
        <pc:spChg chg="mod">
          <ac:chgData name="Rebecca Francis-Davies" userId="S::r.francis-davies@uwtsd.ac.uk::caf69e2c-2198-47a4-8268-c57958bd4ca9" providerId="AD" clId="Web-{EDE467DB-E5E0-10D6-6F11-BE55982B71C5}" dt="2025-11-05T11:15:50.579" v="3288"/>
          <ac:spMkLst>
            <pc:docMk/>
            <pc:sldMk cId="517287466" sldId="267"/>
            <ac:spMk id="3" creationId="{4F17D5F9-FFE6-4A63-D61E-5FADF1FDF01A}"/>
          </ac:spMkLst>
        </pc:spChg>
        <pc:spChg chg="add">
          <ac:chgData name="Rebecca Francis-Davies" userId="S::r.francis-davies@uwtsd.ac.uk::caf69e2c-2198-47a4-8268-c57958bd4ca9" providerId="AD" clId="Web-{EDE467DB-E5E0-10D6-6F11-BE55982B71C5}" dt="2025-11-05T11:15:50.579" v="3288"/>
          <ac:spMkLst>
            <pc:docMk/>
            <pc:sldMk cId="517287466" sldId="267"/>
            <ac:spMk id="8" creationId="{604B8143-3907-5396-F19C-4EDBFE8DED3F}"/>
          </ac:spMkLst>
        </pc:spChg>
      </pc:sldChg>
      <pc:sldChg chg="modSp new">
        <pc:chgData name="Rebecca Francis-Davies" userId="S::r.francis-davies@uwtsd.ac.uk::caf69e2c-2198-47a4-8268-c57958bd4ca9" providerId="AD" clId="Web-{EDE467DB-E5E0-10D6-6F11-BE55982B71C5}" dt="2025-11-05T11:28:14.244" v="3829" actId="20577"/>
        <pc:sldMkLst>
          <pc:docMk/>
          <pc:sldMk cId="2330167603" sldId="268"/>
        </pc:sldMkLst>
        <pc:spChg chg="mod">
          <ac:chgData name="Rebecca Francis-Davies" userId="S::r.francis-davies@uwtsd.ac.uk::caf69e2c-2198-47a4-8268-c57958bd4ca9" providerId="AD" clId="Web-{EDE467DB-E5E0-10D6-6F11-BE55982B71C5}" dt="2025-11-05T11:23:21.374" v="3347" actId="20577"/>
          <ac:spMkLst>
            <pc:docMk/>
            <pc:sldMk cId="2330167603" sldId="268"/>
            <ac:spMk id="2" creationId="{DD6F93C7-DD0C-AAD7-7C1E-467E2F7560CB}"/>
          </ac:spMkLst>
        </pc:spChg>
        <pc:spChg chg="mod">
          <ac:chgData name="Rebecca Francis-Davies" userId="S::r.francis-davies@uwtsd.ac.uk::caf69e2c-2198-47a4-8268-c57958bd4ca9" providerId="AD" clId="Web-{EDE467DB-E5E0-10D6-6F11-BE55982B71C5}" dt="2025-11-05T11:28:14.244" v="3829" actId="20577"/>
          <ac:spMkLst>
            <pc:docMk/>
            <pc:sldMk cId="2330167603" sldId="268"/>
            <ac:spMk id="3" creationId="{39E879F9-DC7A-F1D3-8AB5-95B65D30E686}"/>
          </ac:spMkLst>
        </pc:spChg>
      </pc:sldChg>
      <pc:sldChg chg="addSp delSp modSp new mod setBg modNotes">
        <pc:chgData name="Rebecca Francis-Davies" userId="S::r.francis-davies@uwtsd.ac.uk::caf69e2c-2198-47a4-8268-c57958bd4ca9" providerId="AD" clId="Web-{EDE467DB-E5E0-10D6-6F11-BE55982B71C5}" dt="2025-11-05T11:31:55.524" v="4466"/>
        <pc:sldMkLst>
          <pc:docMk/>
          <pc:sldMk cId="2931786209" sldId="269"/>
        </pc:sldMkLst>
        <pc:spChg chg="mod">
          <ac:chgData name="Rebecca Francis-Davies" userId="S::r.francis-davies@uwtsd.ac.uk::caf69e2c-2198-47a4-8268-c57958bd4ca9" providerId="AD" clId="Web-{EDE467DB-E5E0-10D6-6F11-BE55982B71C5}" dt="2025-11-05T11:31:55.524" v="4466"/>
          <ac:spMkLst>
            <pc:docMk/>
            <pc:sldMk cId="2931786209" sldId="269"/>
            <ac:spMk id="2" creationId="{46BA3AD1-460D-964C-3579-1BE9D0C8A137}"/>
          </ac:spMkLst>
        </pc:spChg>
        <pc:spChg chg="del mod">
          <ac:chgData name="Rebecca Francis-Davies" userId="S::r.francis-davies@uwtsd.ac.uk::caf69e2c-2198-47a4-8268-c57958bd4ca9" providerId="AD" clId="Web-{EDE467DB-E5E0-10D6-6F11-BE55982B71C5}" dt="2025-11-05T11:31:55.524" v="4466"/>
          <ac:spMkLst>
            <pc:docMk/>
            <pc:sldMk cId="2931786209" sldId="269"/>
            <ac:spMk id="3" creationId="{25B1AE6F-33A9-2FD1-CECB-D46A1D28220E}"/>
          </ac:spMkLst>
        </pc:spChg>
        <pc:spChg chg="add">
          <ac:chgData name="Rebecca Francis-Davies" userId="S::r.francis-davies@uwtsd.ac.uk::caf69e2c-2198-47a4-8268-c57958bd4ca9" providerId="AD" clId="Web-{EDE467DB-E5E0-10D6-6F11-BE55982B71C5}" dt="2025-11-05T11:31:55.524" v="4466"/>
          <ac:spMkLst>
            <pc:docMk/>
            <pc:sldMk cId="2931786209" sldId="269"/>
            <ac:spMk id="9" creationId="{600DC1B0-7E1A-BD02-3F93-19E6B1B75075}"/>
          </ac:spMkLst>
        </pc:spChg>
        <pc:graphicFrameChg chg="add">
          <ac:chgData name="Rebecca Francis-Davies" userId="S::r.francis-davies@uwtsd.ac.uk::caf69e2c-2198-47a4-8268-c57958bd4ca9" providerId="AD" clId="Web-{EDE467DB-E5E0-10D6-6F11-BE55982B71C5}" dt="2025-11-05T11:31:55.524" v="4466"/>
          <ac:graphicFrameMkLst>
            <pc:docMk/>
            <pc:sldMk cId="2931786209" sldId="269"/>
            <ac:graphicFrameMk id="5" creationId="{6CF0CE66-8088-288B-8459-7852B945AFE0}"/>
          </ac:graphicFrameMkLst>
        </pc:graphicFrameChg>
      </pc:sldChg>
      <pc:sldChg chg="addSp modSp new mod setBg">
        <pc:chgData name="Rebecca Francis-Davies" userId="S::r.francis-davies@uwtsd.ac.uk::caf69e2c-2198-47a4-8268-c57958bd4ca9" providerId="AD" clId="Web-{EDE467DB-E5E0-10D6-6F11-BE55982B71C5}" dt="2025-11-05T12:38:13.571" v="5680"/>
        <pc:sldMkLst>
          <pc:docMk/>
          <pc:sldMk cId="2491698062" sldId="270"/>
        </pc:sldMkLst>
        <pc:spChg chg="mod">
          <ac:chgData name="Rebecca Francis-Davies" userId="S::r.francis-davies@uwtsd.ac.uk::caf69e2c-2198-47a4-8268-c57958bd4ca9" providerId="AD" clId="Web-{EDE467DB-E5E0-10D6-6F11-BE55982B71C5}" dt="2025-11-05T12:38:13.571" v="5680"/>
          <ac:spMkLst>
            <pc:docMk/>
            <pc:sldMk cId="2491698062" sldId="270"/>
            <ac:spMk id="2" creationId="{B9532653-1802-CDCB-9D75-09E832B1C7E2}"/>
          </ac:spMkLst>
        </pc:spChg>
        <pc:spChg chg="mod">
          <ac:chgData name="Rebecca Francis-Davies" userId="S::r.francis-davies@uwtsd.ac.uk::caf69e2c-2198-47a4-8268-c57958bd4ca9" providerId="AD" clId="Web-{EDE467DB-E5E0-10D6-6F11-BE55982B71C5}" dt="2025-11-05T12:38:13.571" v="5680"/>
          <ac:spMkLst>
            <pc:docMk/>
            <pc:sldMk cId="2491698062" sldId="270"/>
            <ac:spMk id="3" creationId="{3BCA6153-58D4-B6DE-161E-B37FDCAC64B6}"/>
          </ac:spMkLst>
        </pc:spChg>
        <pc:spChg chg="add">
          <ac:chgData name="Rebecca Francis-Davies" userId="S::r.francis-davies@uwtsd.ac.uk::caf69e2c-2198-47a4-8268-c57958bd4ca9" providerId="AD" clId="Web-{EDE467DB-E5E0-10D6-6F11-BE55982B71C5}" dt="2025-11-05T12:38:13.571" v="5680"/>
          <ac:spMkLst>
            <pc:docMk/>
            <pc:sldMk cId="2491698062" sldId="270"/>
            <ac:spMk id="9" creationId="{92CC1E4F-F1F0-B945-BE50-C72A7103E8AC}"/>
          </ac:spMkLst>
        </pc:spChg>
        <pc:picChg chg="add">
          <ac:chgData name="Rebecca Francis-Davies" userId="S::r.francis-davies@uwtsd.ac.uk::caf69e2c-2198-47a4-8268-c57958bd4ca9" providerId="AD" clId="Web-{EDE467DB-E5E0-10D6-6F11-BE55982B71C5}" dt="2025-11-05T12:38:13.571" v="5680"/>
          <ac:picMkLst>
            <pc:docMk/>
            <pc:sldMk cId="2491698062" sldId="270"/>
            <ac:picMk id="5" creationId="{165008EA-04B7-EC59-A698-828EBA5A45CC}"/>
          </ac:picMkLst>
        </pc:picChg>
      </pc:sldChg>
      <pc:sldChg chg="addSp modSp new mod setBg">
        <pc:chgData name="Rebecca Francis-Davies" userId="S::r.francis-davies@uwtsd.ac.uk::caf69e2c-2198-47a4-8268-c57958bd4ca9" providerId="AD" clId="Web-{EDE467DB-E5E0-10D6-6F11-BE55982B71C5}" dt="2025-11-05T12:38:07.508" v="5679"/>
        <pc:sldMkLst>
          <pc:docMk/>
          <pc:sldMk cId="4165150089" sldId="271"/>
        </pc:sldMkLst>
        <pc:spChg chg="mod">
          <ac:chgData name="Rebecca Francis-Davies" userId="S::r.francis-davies@uwtsd.ac.uk::caf69e2c-2198-47a4-8268-c57958bd4ca9" providerId="AD" clId="Web-{EDE467DB-E5E0-10D6-6F11-BE55982B71C5}" dt="2025-11-05T12:38:07.508" v="5679"/>
          <ac:spMkLst>
            <pc:docMk/>
            <pc:sldMk cId="4165150089" sldId="271"/>
            <ac:spMk id="2" creationId="{8D4ACBBA-61E1-42C8-E18F-8639C27DF2DC}"/>
          </ac:spMkLst>
        </pc:spChg>
        <pc:spChg chg="mod">
          <ac:chgData name="Rebecca Francis-Davies" userId="S::r.francis-davies@uwtsd.ac.uk::caf69e2c-2198-47a4-8268-c57958bd4ca9" providerId="AD" clId="Web-{EDE467DB-E5E0-10D6-6F11-BE55982B71C5}" dt="2025-11-05T12:38:07.508" v="5679"/>
          <ac:spMkLst>
            <pc:docMk/>
            <pc:sldMk cId="4165150089" sldId="271"/>
            <ac:spMk id="3" creationId="{DB0B1F4B-8EF6-EB8F-2E6B-6DCD5D87F59C}"/>
          </ac:spMkLst>
        </pc:spChg>
        <pc:spChg chg="add">
          <ac:chgData name="Rebecca Francis-Davies" userId="S::r.francis-davies@uwtsd.ac.uk::caf69e2c-2198-47a4-8268-c57958bd4ca9" providerId="AD" clId="Web-{EDE467DB-E5E0-10D6-6F11-BE55982B71C5}" dt="2025-11-05T12:38:07.508" v="5679"/>
          <ac:spMkLst>
            <pc:docMk/>
            <pc:sldMk cId="4165150089" sldId="271"/>
            <ac:spMk id="9" creationId="{2961259D-605E-E200-FF9F-7C8C71D7C8E4}"/>
          </ac:spMkLst>
        </pc:spChg>
        <pc:picChg chg="add">
          <ac:chgData name="Rebecca Francis-Davies" userId="S::r.francis-davies@uwtsd.ac.uk::caf69e2c-2198-47a4-8268-c57958bd4ca9" providerId="AD" clId="Web-{EDE467DB-E5E0-10D6-6F11-BE55982B71C5}" dt="2025-11-05T12:38:07.508" v="5679"/>
          <ac:picMkLst>
            <pc:docMk/>
            <pc:sldMk cId="4165150089" sldId="271"/>
            <ac:picMk id="5" creationId="{97AE63DB-DC7B-223D-4E7F-503AD9A2449A}"/>
          </ac:picMkLst>
        </pc:picChg>
      </pc:sldChg>
      <pc:sldChg chg="addSp delSp modSp new mod setBg modNotes">
        <pc:chgData name="Rebecca Francis-Davies" userId="S::r.francis-davies@uwtsd.ac.uk::caf69e2c-2198-47a4-8268-c57958bd4ca9" providerId="AD" clId="Web-{EDE467DB-E5E0-10D6-6F11-BE55982B71C5}" dt="2025-11-05T12:37:59.727" v="5678"/>
        <pc:sldMkLst>
          <pc:docMk/>
          <pc:sldMk cId="352483850" sldId="272"/>
        </pc:sldMkLst>
        <pc:spChg chg="mod">
          <ac:chgData name="Rebecca Francis-Davies" userId="S::r.francis-davies@uwtsd.ac.uk::caf69e2c-2198-47a4-8268-c57958bd4ca9" providerId="AD" clId="Web-{EDE467DB-E5E0-10D6-6F11-BE55982B71C5}" dt="2025-11-05T12:37:59.727" v="5678"/>
          <ac:spMkLst>
            <pc:docMk/>
            <pc:sldMk cId="352483850" sldId="272"/>
            <ac:spMk id="2" creationId="{60928DB8-A0E1-7544-81AE-8EAFBB83456A}"/>
          </ac:spMkLst>
        </pc:spChg>
        <pc:spChg chg="del mod">
          <ac:chgData name="Rebecca Francis-Davies" userId="S::r.francis-davies@uwtsd.ac.uk::caf69e2c-2198-47a4-8268-c57958bd4ca9" providerId="AD" clId="Web-{EDE467DB-E5E0-10D6-6F11-BE55982B71C5}" dt="2025-11-05T12:37:59.727" v="5678"/>
          <ac:spMkLst>
            <pc:docMk/>
            <pc:sldMk cId="352483850" sldId="272"/>
            <ac:spMk id="3" creationId="{BB5BD1C0-CC09-A666-7342-0040C8401E64}"/>
          </ac:spMkLst>
        </pc:spChg>
        <pc:spChg chg="add">
          <ac:chgData name="Rebecca Francis-Davies" userId="S::r.francis-davies@uwtsd.ac.uk::caf69e2c-2198-47a4-8268-c57958bd4ca9" providerId="AD" clId="Web-{EDE467DB-E5E0-10D6-6F11-BE55982B71C5}" dt="2025-11-05T12:37:59.727" v="5678"/>
          <ac:spMkLst>
            <pc:docMk/>
            <pc:sldMk cId="352483850" sldId="272"/>
            <ac:spMk id="9" creationId="{600DC1B0-7E1A-BD02-3F93-19E6B1B75075}"/>
          </ac:spMkLst>
        </pc:spChg>
        <pc:graphicFrameChg chg="add">
          <ac:chgData name="Rebecca Francis-Davies" userId="S::r.francis-davies@uwtsd.ac.uk::caf69e2c-2198-47a4-8268-c57958bd4ca9" providerId="AD" clId="Web-{EDE467DB-E5E0-10D6-6F11-BE55982B71C5}" dt="2025-11-05T12:37:59.727" v="5678"/>
          <ac:graphicFrameMkLst>
            <pc:docMk/>
            <pc:sldMk cId="352483850" sldId="272"/>
            <ac:graphicFrameMk id="5" creationId="{8DA1B090-B672-0600-E366-95275305C37A}"/>
          </ac:graphicFrameMkLst>
        </pc:graphicFrameChg>
      </pc:sldChg>
      <pc:sldChg chg="addSp delSp modSp new mod setBg modNotes">
        <pc:chgData name="Rebecca Francis-Davies" userId="S::r.francis-davies@uwtsd.ac.uk::caf69e2c-2198-47a4-8268-c57958bd4ca9" providerId="AD" clId="Web-{EDE467DB-E5E0-10D6-6F11-BE55982B71C5}" dt="2025-11-05T12:37:50.507" v="5677"/>
        <pc:sldMkLst>
          <pc:docMk/>
          <pc:sldMk cId="1068329906" sldId="273"/>
        </pc:sldMkLst>
        <pc:spChg chg="mod">
          <ac:chgData name="Rebecca Francis-Davies" userId="S::r.francis-davies@uwtsd.ac.uk::caf69e2c-2198-47a4-8268-c57958bd4ca9" providerId="AD" clId="Web-{EDE467DB-E5E0-10D6-6F11-BE55982B71C5}" dt="2025-11-05T12:37:50.507" v="5677"/>
          <ac:spMkLst>
            <pc:docMk/>
            <pc:sldMk cId="1068329906" sldId="273"/>
            <ac:spMk id="2" creationId="{83754339-81FD-1A4F-892B-57A95B510CB4}"/>
          </ac:spMkLst>
        </pc:spChg>
        <pc:spChg chg="del mod">
          <ac:chgData name="Rebecca Francis-Davies" userId="S::r.francis-davies@uwtsd.ac.uk::caf69e2c-2198-47a4-8268-c57958bd4ca9" providerId="AD" clId="Web-{EDE467DB-E5E0-10D6-6F11-BE55982B71C5}" dt="2025-11-05T12:37:50.507" v="5677"/>
          <ac:spMkLst>
            <pc:docMk/>
            <pc:sldMk cId="1068329906" sldId="273"/>
            <ac:spMk id="3" creationId="{2979192E-4D05-C1FF-28CE-98FC52D11360}"/>
          </ac:spMkLst>
        </pc:spChg>
        <pc:spChg chg="add">
          <ac:chgData name="Rebecca Francis-Davies" userId="S::r.francis-davies@uwtsd.ac.uk::caf69e2c-2198-47a4-8268-c57958bd4ca9" providerId="AD" clId="Web-{EDE467DB-E5E0-10D6-6F11-BE55982B71C5}" dt="2025-11-05T12:37:50.507" v="5677"/>
          <ac:spMkLst>
            <pc:docMk/>
            <pc:sldMk cId="1068329906" sldId="273"/>
            <ac:spMk id="9" creationId="{600DC1B0-7E1A-BD02-3F93-19E6B1B75075}"/>
          </ac:spMkLst>
        </pc:spChg>
        <pc:graphicFrameChg chg="add">
          <ac:chgData name="Rebecca Francis-Davies" userId="S::r.francis-davies@uwtsd.ac.uk::caf69e2c-2198-47a4-8268-c57958bd4ca9" providerId="AD" clId="Web-{EDE467DB-E5E0-10D6-6F11-BE55982B71C5}" dt="2025-11-05T12:37:50.507" v="5677"/>
          <ac:graphicFrameMkLst>
            <pc:docMk/>
            <pc:sldMk cId="1068329906" sldId="273"/>
            <ac:graphicFrameMk id="5" creationId="{911E80E1-E1FD-0CC9-87C6-7F3C74B736AF}"/>
          </ac:graphicFrameMkLst>
        </pc:graphicFrameChg>
      </pc:sldChg>
      <pc:sldChg chg="modSp new">
        <pc:chgData name="Rebecca Francis-Davies" userId="S::r.francis-davies@uwtsd.ac.uk::caf69e2c-2198-47a4-8268-c57958bd4ca9" providerId="AD" clId="Web-{EDE467DB-E5E0-10D6-6F11-BE55982B71C5}" dt="2025-11-05T13:01:27.320" v="5837" actId="20577"/>
        <pc:sldMkLst>
          <pc:docMk/>
          <pc:sldMk cId="1502548910" sldId="274"/>
        </pc:sldMkLst>
        <pc:spChg chg="mod">
          <ac:chgData name="Rebecca Francis-Davies" userId="S::r.francis-davies@uwtsd.ac.uk::caf69e2c-2198-47a4-8268-c57958bd4ca9" providerId="AD" clId="Web-{EDE467DB-E5E0-10D6-6F11-BE55982B71C5}" dt="2025-11-05T12:59:06.848" v="5689" actId="20577"/>
          <ac:spMkLst>
            <pc:docMk/>
            <pc:sldMk cId="1502548910" sldId="274"/>
            <ac:spMk id="2" creationId="{C18B90DF-5524-3E42-9678-11095DA2E812}"/>
          </ac:spMkLst>
        </pc:spChg>
        <pc:spChg chg="mod">
          <ac:chgData name="Rebecca Francis-Davies" userId="S::r.francis-davies@uwtsd.ac.uk::caf69e2c-2198-47a4-8268-c57958bd4ca9" providerId="AD" clId="Web-{EDE467DB-E5E0-10D6-6F11-BE55982B71C5}" dt="2025-11-05T13:01:27.320" v="5837" actId="20577"/>
          <ac:spMkLst>
            <pc:docMk/>
            <pc:sldMk cId="1502548910" sldId="274"/>
            <ac:spMk id="3" creationId="{6B27969A-7691-F903-3EDE-EB9515718A16}"/>
          </ac:spMkLst>
        </pc:spChg>
      </pc:sldChg>
      <pc:sldChg chg="modSp new">
        <pc:chgData name="Rebecca Francis-Davies" userId="S::r.francis-davies@uwtsd.ac.uk::caf69e2c-2198-47a4-8268-c57958bd4ca9" providerId="AD" clId="Web-{EDE467DB-E5E0-10D6-6F11-BE55982B71C5}" dt="2025-11-05T13:05:22.776" v="6063" actId="20577"/>
        <pc:sldMkLst>
          <pc:docMk/>
          <pc:sldMk cId="2871819693" sldId="275"/>
        </pc:sldMkLst>
        <pc:spChg chg="mod">
          <ac:chgData name="Rebecca Francis-Davies" userId="S::r.francis-davies@uwtsd.ac.uk::caf69e2c-2198-47a4-8268-c57958bd4ca9" providerId="AD" clId="Web-{EDE467DB-E5E0-10D6-6F11-BE55982B71C5}" dt="2025-11-05T13:01:38.054" v="5849" actId="20577"/>
          <ac:spMkLst>
            <pc:docMk/>
            <pc:sldMk cId="2871819693" sldId="275"/>
            <ac:spMk id="2" creationId="{88EBF155-C519-A583-F4A2-CC1FA92BD32F}"/>
          </ac:spMkLst>
        </pc:spChg>
        <pc:spChg chg="mod">
          <ac:chgData name="Rebecca Francis-Davies" userId="S::r.francis-davies@uwtsd.ac.uk::caf69e2c-2198-47a4-8268-c57958bd4ca9" providerId="AD" clId="Web-{EDE467DB-E5E0-10D6-6F11-BE55982B71C5}" dt="2025-11-05T13:05:22.776" v="6063" actId="20577"/>
          <ac:spMkLst>
            <pc:docMk/>
            <pc:sldMk cId="2871819693" sldId="275"/>
            <ac:spMk id="3" creationId="{604276AE-EF5E-7666-31D7-8A89C51F858B}"/>
          </ac:spMkLst>
        </pc:spChg>
      </pc:sldChg>
      <pc:sldChg chg="modSp new">
        <pc:chgData name="Rebecca Francis-Davies" userId="S::r.francis-davies@uwtsd.ac.uk::caf69e2c-2198-47a4-8268-c57958bd4ca9" providerId="AD" clId="Web-{EDE467DB-E5E0-10D6-6F11-BE55982B71C5}" dt="2025-11-05T13:07:27.840" v="6130" actId="20577"/>
        <pc:sldMkLst>
          <pc:docMk/>
          <pc:sldMk cId="3129649012" sldId="276"/>
        </pc:sldMkLst>
        <pc:spChg chg="mod">
          <ac:chgData name="Rebecca Francis-Davies" userId="S::r.francis-davies@uwtsd.ac.uk::caf69e2c-2198-47a4-8268-c57958bd4ca9" providerId="AD" clId="Web-{EDE467DB-E5E0-10D6-6F11-BE55982B71C5}" dt="2025-11-05T13:06:06.667" v="6074" actId="20577"/>
          <ac:spMkLst>
            <pc:docMk/>
            <pc:sldMk cId="3129649012" sldId="276"/>
            <ac:spMk id="2" creationId="{D65C29E0-7B76-D8AA-3A6E-49BDCF14A75E}"/>
          </ac:spMkLst>
        </pc:spChg>
        <pc:spChg chg="mod">
          <ac:chgData name="Rebecca Francis-Davies" userId="S::r.francis-davies@uwtsd.ac.uk::caf69e2c-2198-47a4-8268-c57958bd4ca9" providerId="AD" clId="Web-{EDE467DB-E5E0-10D6-6F11-BE55982B71C5}" dt="2025-11-05T13:07:27.840" v="6130" actId="20577"/>
          <ac:spMkLst>
            <pc:docMk/>
            <pc:sldMk cId="3129649012" sldId="276"/>
            <ac:spMk id="3" creationId="{C7AF31C3-93EA-0AEF-5987-034DB3018B21}"/>
          </ac:spMkLst>
        </pc:spChg>
      </pc:sldChg>
      <pc:sldMasterChg chg="del delSldLayout">
        <pc:chgData name="Rebecca Francis-Davies" userId="S::r.francis-davies@uwtsd.ac.uk::caf69e2c-2198-47a4-8268-c57958bd4ca9" providerId="AD" clId="Web-{EDE467DB-E5E0-10D6-6F11-BE55982B71C5}" dt="2025-11-05T09:50:00.408" v="20"/>
        <pc:sldMasterMkLst>
          <pc:docMk/>
          <pc:sldMasterMk cId="2460954070" sldId="2147483660"/>
        </pc:sldMasterMkLst>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EDE467DB-E5E0-10D6-6F11-BE55982B71C5}" dt="2025-11-05T09:50:00.408" v="20"/>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EDE467DB-E5E0-10D6-6F11-BE55982B71C5}" dt="2025-11-05T09:50:00.408" v="20"/>
        <pc:sldMasterMkLst>
          <pc:docMk/>
          <pc:sldMasterMk cId="3794558464" sldId="2147483708"/>
        </pc:sldMasterMkLst>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3794793368" sldId="2147483697"/>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296068172" sldId="2147483698"/>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1642656382" sldId="2147483699"/>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1427216034" sldId="2147483700"/>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3840329260" sldId="2147483701"/>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155446478" sldId="2147483702"/>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1612931765" sldId="2147483703"/>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2510252181" sldId="2147483704"/>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700857426" sldId="2147483705"/>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81654028" sldId="2147483706"/>
          </pc:sldLayoutMkLst>
        </pc:sldLayoutChg>
        <pc:sldLayoutChg chg="add">
          <pc:chgData name="Rebecca Francis-Davies" userId="S::r.francis-davies@uwtsd.ac.uk::caf69e2c-2198-47a4-8268-c57958bd4ca9" providerId="AD" clId="Web-{EDE467DB-E5E0-10D6-6F11-BE55982B71C5}" dt="2025-11-05T09:50:00.408" v="20"/>
          <pc:sldLayoutMkLst>
            <pc:docMk/>
            <pc:sldMasterMk cId="3794558464" sldId="2147483708"/>
            <pc:sldLayoutMk cId="1450135663" sldId="2147483707"/>
          </pc:sldLayoutMkLst>
        </pc:sldLayoutChg>
      </pc:sldMasterChg>
    </pc:docChg>
  </pc:docChgLst>
  <pc:docChgLst>
    <pc:chgData name="Rebecca Francis-Davies" userId="S::r.francis-davies@uwtsd.ac.uk::caf69e2c-2198-47a4-8268-c57958bd4ca9" providerId="AD" clId="Web-{EFA7F096-4AFF-E1B7-DB1F-5C8DA7914D1B}"/>
    <pc:docChg chg="addSld delSld modSld">
      <pc:chgData name="Rebecca Francis-Davies" userId="S::r.francis-davies@uwtsd.ac.uk::caf69e2c-2198-47a4-8268-c57958bd4ca9" providerId="AD" clId="Web-{EFA7F096-4AFF-E1B7-DB1F-5C8DA7914D1B}" dt="2025-11-05T20:50:56.794" v="254"/>
      <pc:docMkLst>
        <pc:docMk/>
      </pc:docMkLst>
      <pc:sldChg chg="addSp modSp mod setBg">
        <pc:chgData name="Rebecca Francis-Davies" userId="S::r.francis-davies@uwtsd.ac.uk::caf69e2c-2198-47a4-8268-c57958bd4ca9" providerId="AD" clId="Web-{EFA7F096-4AFF-E1B7-DB1F-5C8DA7914D1B}" dt="2025-11-05T20:48:13.896" v="220"/>
        <pc:sldMkLst>
          <pc:docMk/>
          <pc:sldMk cId="2871819693" sldId="275"/>
        </pc:sldMkLst>
        <pc:spChg chg="mod">
          <ac:chgData name="Rebecca Francis-Davies" userId="S::r.francis-davies@uwtsd.ac.uk::caf69e2c-2198-47a4-8268-c57958bd4ca9" providerId="AD" clId="Web-{EFA7F096-4AFF-E1B7-DB1F-5C8DA7914D1B}" dt="2025-11-05T20:48:13.896" v="220"/>
          <ac:spMkLst>
            <pc:docMk/>
            <pc:sldMk cId="2871819693" sldId="275"/>
            <ac:spMk id="2" creationId="{88EBF155-C519-A583-F4A2-CC1FA92BD32F}"/>
          </ac:spMkLst>
        </pc:spChg>
        <pc:spChg chg="mod">
          <ac:chgData name="Rebecca Francis-Davies" userId="S::r.francis-davies@uwtsd.ac.uk::caf69e2c-2198-47a4-8268-c57958bd4ca9" providerId="AD" clId="Web-{EFA7F096-4AFF-E1B7-DB1F-5C8DA7914D1B}" dt="2025-11-05T20:48:13.896" v="220"/>
          <ac:spMkLst>
            <pc:docMk/>
            <pc:sldMk cId="2871819693" sldId="275"/>
            <ac:spMk id="3" creationId="{604276AE-EF5E-7666-31D7-8A89C51F858B}"/>
          </ac:spMkLst>
        </pc:spChg>
        <pc:spChg chg="add">
          <ac:chgData name="Rebecca Francis-Davies" userId="S::r.francis-davies@uwtsd.ac.uk::caf69e2c-2198-47a4-8268-c57958bd4ca9" providerId="AD" clId="Web-{EFA7F096-4AFF-E1B7-DB1F-5C8DA7914D1B}" dt="2025-11-05T20:48:13.896" v="220"/>
          <ac:spMkLst>
            <pc:docMk/>
            <pc:sldMk cId="2871819693" sldId="275"/>
            <ac:spMk id="9" creationId="{2961259D-605E-E200-FF9F-7C8C71D7C8E4}"/>
          </ac:spMkLst>
        </pc:spChg>
        <pc:picChg chg="add">
          <ac:chgData name="Rebecca Francis-Davies" userId="S::r.francis-davies@uwtsd.ac.uk::caf69e2c-2198-47a4-8268-c57958bd4ca9" providerId="AD" clId="Web-{EFA7F096-4AFF-E1B7-DB1F-5C8DA7914D1B}" dt="2025-11-05T20:48:13.896" v="220"/>
          <ac:picMkLst>
            <pc:docMk/>
            <pc:sldMk cId="2871819693" sldId="275"/>
            <ac:picMk id="5" creationId="{D522F22D-7C5B-EE43-1D4E-2F97FCD8DCC6}"/>
          </ac:picMkLst>
        </pc:picChg>
      </pc:sldChg>
      <pc:sldChg chg="addSp delSp modSp mod setBg">
        <pc:chgData name="Rebecca Francis-Davies" userId="S::r.francis-davies@uwtsd.ac.uk::caf69e2c-2198-47a4-8268-c57958bd4ca9" providerId="AD" clId="Web-{EFA7F096-4AFF-E1B7-DB1F-5C8DA7914D1B}" dt="2025-11-05T20:48:07.365" v="219"/>
        <pc:sldMkLst>
          <pc:docMk/>
          <pc:sldMk cId="3129649012" sldId="276"/>
        </pc:sldMkLst>
        <pc:spChg chg="mod">
          <ac:chgData name="Rebecca Francis-Davies" userId="S::r.francis-davies@uwtsd.ac.uk::caf69e2c-2198-47a4-8268-c57958bd4ca9" providerId="AD" clId="Web-{EFA7F096-4AFF-E1B7-DB1F-5C8DA7914D1B}" dt="2025-11-05T20:48:07.365" v="219"/>
          <ac:spMkLst>
            <pc:docMk/>
            <pc:sldMk cId="3129649012" sldId="276"/>
            <ac:spMk id="2" creationId="{D65C29E0-7B76-D8AA-3A6E-49BDCF14A75E}"/>
          </ac:spMkLst>
        </pc:spChg>
        <pc:spChg chg="del">
          <ac:chgData name="Rebecca Francis-Davies" userId="S::r.francis-davies@uwtsd.ac.uk::caf69e2c-2198-47a4-8268-c57958bd4ca9" providerId="AD" clId="Web-{EFA7F096-4AFF-E1B7-DB1F-5C8DA7914D1B}" dt="2025-11-05T20:43:04.994" v="7"/>
          <ac:spMkLst>
            <pc:docMk/>
            <pc:sldMk cId="3129649012" sldId="276"/>
            <ac:spMk id="3" creationId="{C7AF31C3-93EA-0AEF-5987-034DB3018B21}"/>
          </ac:spMkLst>
        </pc:spChg>
        <pc:spChg chg="add mod">
          <ac:chgData name="Rebecca Francis-Davies" userId="S::r.francis-davies@uwtsd.ac.uk::caf69e2c-2198-47a4-8268-c57958bd4ca9" providerId="AD" clId="Web-{EFA7F096-4AFF-E1B7-DB1F-5C8DA7914D1B}" dt="2025-11-05T20:48:07.365" v="219"/>
          <ac:spMkLst>
            <pc:docMk/>
            <pc:sldMk cId="3129649012" sldId="276"/>
            <ac:spMk id="5" creationId="{D5819D82-B886-1250-0239-3EDEA0217979}"/>
          </ac:spMkLst>
        </pc:spChg>
        <pc:spChg chg="add">
          <ac:chgData name="Rebecca Francis-Davies" userId="S::r.francis-davies@uwtsd.ac.uk::caf69e2c-2198-47a4-8268-c57958bd4ca9" providerId="AD" clId="Web-{EFA7F096-4AFF-E1B7-DB1F-5C8DA7914D1B}" dt="2025-11-05T20:48:07.365" v="219"/>
          <ac:spMkLst>
            <pc:docMk/>
            <pc:sldMk cId="3129649012" sldId="276"/>
            <ac:spMk id="11" creationId="{2961259D-605E-E200-FF9F-7C8C71D7C8E4}"/>
          </ac:spMkLst>
        </pc:spChg>
        <pc:picChg chg="add">
          <ac:chgData name="Rebecca Francis-Davies" userId="S::r.francis-davies@uwtsd.ac.uk::caf69e2c-2198-47a4-8268-c57958bd4ca9" providerId="AD" clId="Web-{EFA7F096-4AFF-E1B7-DB1F-5C8DA7914D1B}" dt="2025-11-05T20:48:07.365" v="219"/>
          <ac:picMkLst>
            <pc:docMk/>
            <pc:sldMk cId="3129649012" sldId="276"/>
            <ac:picMk id="7" creationId="{5EAEDFF8-CC06-1A39-BFBD-3A385B8208B3}"/>
          </ac:picMkLst>
        </pc:picChg>
      </pc:sldChg>
      <pc:sldChg chg="modSp new del">
        <pc:chgData name="Rebecca Francis-Davies" userId="S::r.francis-davies@uwtsd.ac.uk::caf69e2c-2198-47a4-8268-c57958bd4ca9" providerId="AD" clId="Web-{EFA7F096-4AFF-E1B7-DB1F-5C8DA7914D1B}" dt="2025-11-05T20:50:56.794" v="254"/>
        <pc:sldMkLst>
          <pc:docMk/>
          <pc:sldMk cId="625322078" sldId="277"/>
        </pc:sldMkLst>
        <pc:spChg chg="mod">
          <ac:chgData name="Rebecca Francis-Davies" userId="S::r.francis-davies@uwtsd.ac.uk::caf69e2c-2198-47a4-8268-c57958bd4ca9" providerId="AD" clId="Web-{EFA7F096-4AFF-E1B7-DB1F-5C8DA7914D1B}" dt="2025-11-05T20:50:08.870" v="229" actId="20577"/>
          <ac:spMkLst>
            <pc:docMk/>
            <pc:sldMk cId="625322078" sldId="277"/>
            <ac:spMk id="2" creationId="{04E3C96A-F2AB-C1B2-EC95-884A4FD5C7EA}"/>
          </ac:spMkLst>
        </pc:spChg>
        <pc:spChg chg="mod">
          <ac:chgData name="Rebecca Francis-Davies" userId="S::r.francis-davies@uwtsd.ac.uk::caf69e2c-2198-47a4-8268-c57958bd4ca9" providerId="AD" clId="Web-{EFA7F096-4AFF-E1B7-DB1F-5C8DA7914D1B}" dt="2025-11-05T20:50:55.965" v="253" actId="20577"/>
          <ac:spMkLst>
            <pc:docMk/>
            <pc:sldMk cId="625322078" sldId="277"/>
            <ac:spMk id="3" creationId="{791428D0-64D8-9E9C-8D41-0BA750ED2A6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4.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40E551-2C5B-4BBB-AE1F-10DF0291DE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EACCED-C213-492A-87D3-C79337258500}">
      <dgm:prSet/>
      <dgm:spPr/>
      <dgm:t>
        <a:bodyPr/>
        <a:lstStyle/>
        <a:p>
          <a:pPr>
            <a:lnSpc>
              <a:spcPct val="100000"/>
            </a:lnSpc>
          </a:pPr>
          <a:r>
            <a:rPr lang="en-US"/>
            <a:t>Member states and civil society were involved in a two year process</a:t>
          </a:r>
        </a:p>
      </dgm:t>
    </dgm:pt>
    <dgm:pt modelId="{056CA1C4-8DFB-43F0-B5F1-22522B5154D6}" type="parTrans" cxnId="{F27F6D60-CA1A-4B97-92D0-28249E453BB7}">
      <dgm:prSet/>
      <dgm:spPr/>
      <dgm:t>
        <a:bodyPr/>
        <a:lstStyle/>
        <a:p>
          <a:endParaRPr lang="en-US"/>
        </a:p>
      </dgm:t>
    </dgm:pt>
    <dgm:pt modelId="{AE6D56EB-22B7-4328-87B9-ACD11A1559F8}" type="sibTrans" cxnId="{F27F6D60-CA1A-4B97-92D0-28249E453BB7}">
      <dgm:prSet/>
      <dgm:spPr/>
      <dgm:t>
        <a:bodyPr/>
        <a:lstStyle/>
        <a:p>
          <a:endParaRPr lang="en-US"/>
        </a:p>
      </dgm:t>
    </dgm:pt>
    <dgm:pt modelId="{8F3AC681-6D74-4E96-BA2B-D9F65FB4BA02}">
      <dgm:prSet/>
      <dgm:spPr/>
      <dgm:t>
        <a:bodyPr/>
        <a:lstStyle/>
        <a:p>
          <a:pPr>
            <a:lnSpc>
              <a:spcPct val="100000"/>
            </a:lnSpc>
          </a:pPr>
          <a:r>
            <a:rPr lang="en-US"/>
            <a:t>Member states were responsible for integrating the goals into national planning and committing to implementation and monitoring</a:t>
          </a:r>
        </a:p>
      </dgm:t>
    </dgm:pt>
    <dgm:pt modelId="{0FDB42D5-BD72-4C75-8AFA-F53687614D90}" type="parTrans" cxnId="{58FC67A8-433B-428E-91A9-0B95F477068E}">
      <dgm:prSet/>
      <dgm:spPr/>
      <dgm:t>
        <a:bodyPr/>
        <a:lstStyle/>
        <a:p>
          <a:endParaRPr lang="en-US"/>
        </a:p>
      </dgm:t>
    </dgm:pt>
    <dgm:pt modelId="{E4994775-364A-4727-BD82-810945597791}" type="sibTrans" cxnId="{58FC67A8-433B-428E-91A9-0B95F477068E}">
      <dgm:prSet/>
      <dgm:spPr/>
      <dgm:t>
        <a:bodyPr/>
        <a:lstStyle/>
        <a:p>
          <a:endParaRPr lang="en-US"/>
        </a:p>
      </dgm:t>
    </dgm:pt>
    <dgm:pt modelId="{A97D5669-4DE1-4E8C-893C-4E6C694B36A8}">
      <dgm:prSet/>
      <dgm:spPr/>
      <dgm:t>
        <a:bodyPr/>
        <a:lstStyle/>
        <a:p>
          <a:pPr>
            <a:lnSpc>
              <a:spcPct val="100000"/>
            </a:lnSpc>
          </a:pPr>
          <a:r>
            <a:rPr lang="en-US"/>
            <a:t>Consensus was reached on some of the more contentious goals through negotiation, compromise and dialogue</a:t>
          </a:r>
        </a:p>
      </dgm:t>
    </dgm:pt>
    <dgm:pt modelId="{53B91220-3BEE-43F0-9226-8C250E510963}" type="parTrans" cxnId="{531F8BE1-3811-40ED-915F-189BA4AA392A}">
      <dgm:prSet/>
      <dgm:spPr/>
      <dgm:t>
        <a:bodyPr/>
        <a:lstStyle/>
        <a:p>
          <a:endParaRPr lang="en-US"/>
        </a:p>
      </dgm:t>
    </dgm:pt>
    <dgm:pt modelId="{923ADCAC-77AB-453D-A998-D6CA4B9342A0}" type="sibTrans" cxnId="{531F8BE1-3811-40ED-915F-189BA4AA392A}">
      <dgm:prSet/>
      <dgm:spPr/>
      <dgm:t>
        <a:bodyPr/>
        <a:lstStyle/>
        <a:p>
          <a:endParaRPr lang="en-US"/>
        </a:p>
      </dgm:t>
    </dgm:pt>
    <dgm:pt modelId="{F48E3588-7A87-44B9-83C3-0F7293276A8A}">
      <dgm:prSet/>
      <dgm:spPr/>
      <dgm:t>
        <a:bodyPr/>
        <a:lstStyle/>
        <a:p>
          <a:pPr>
            <a:lnSpc>
              <a:spcPct val="100000"/>
            </a:lnSpc>
          </a:pPr>
          <a:r>
            <a:rPr lang="en-US"/>
            <a:t>Consensus decision making is a feature of the UN – resolutions and decisions are adopted when all member states agree</a:t>
          </a:r>
        </a:p>
      </dgm:t>
    </dgm:pt>
    <dgm:pt modelId="{3996CE8A-19C0-4CEB-BEFE-106F8D38B6ED}" type="parTrans" cxnId="{20FD43B7-D530-4B17-9FBC-4B66BD743E15}">
      <dgm:prSet/>
      <dgm:spPr/>
      <dgm:t>
        <a:bodyPr/>
        <a:lstStyle/>
        <a:p>
          <a:endParaRPr lang="en-US"/>
        </a:p>
      </dgm:t>
    </dgm:pt>
    <dgm:pt modelId="{15EFB72E-5744-400D-807C-04264095A8D3}" type="sibTrans" cxnId="{20FD43B7-D530-4B17-9FBC-4B66BD743E15}">
      <dgm:prSet/>
      <dgm:spPr/>
      <dgm:t>
        <a:bodyPr/>
        <a:lstStyle/>
        <a:p>
          <a:endParaRPr lang="en-US"/>
        </a:p>
      </dgm:t>
    </dgm:pt>
    <dgm:pt modelId="{DEB4BA13-86ED-4D56-82CC-B9CBEAAF18AF}" type="pres">
      <dgm:prSet presAssocID="{6340E551-2C5B-4BBB-AE1F-10DF0291DE5E}" presName="root" presStyleCnt="0">
        <dgm:presLayoutVars>
          <dgm:dir/>
          <dgm:resizeHandles val="exact"/>
        </dgm:presLayoutVars>
      </dgm:prSet>
      <dgm:spPr/>
    </dgm:pt>
    <dgm:pt modelId="{847467EC-725D-4E14-86D2-A8ABAF30C7E0}" type="pres">
      <dgm:prSet presAssocID="{FDEACCED-C213-492A-87D3-C79337258500}" presName="compNode" presStyleCnt="0"/>
      <dgm:spPr/>
    </dgm:pt>
    <dgm:pt modelId="{508A8E39-F4B6-4301-A054-CC41949B37F8}" type="pres">
      <dgm:prSet presAssocID="{FDEACCED-C213-492A-87D3-C79337258500}" presName="bgRect" presStyleLbl="bgShp" presStyleIdx="0" presStyleCnt="4"/>
      <dgm:spPr/>
    </dgm:pt>
    <dgm:pt modelId="{21609FB6-D443-4E11-A5BD-4785D2363DF9}" type="pres">
      <dgm:prSet presAssocID="{FDEACCED-C213-492A-87D3-C793372585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015DBA5-E0C5-417E-8385-9FC4A2064F10}" type="pres">
      <dgm:prSet presAssocID="{FDEACCED-C213-492A-87D3-C79337258500}" presName="spaceRect" presStyleCnt="0"/>
      <dgm:spPr/>
    </dgm:pt>
    <dgm:pt modelId="{B0EB6E54-EAA0-49D1-BC0C-0D0779B8DFEC}" type="pres">
      <dgm:prSet presAssocID="{FDEACCED-C213-492A-87D3-C79337258500}" presName="parTx" presStyleLbl="revTx" presStyleIdx="0" presStyleCnt="4">
        <dgm:presLayoutVars>
          <dgm:chMax val="0"/>
          <dgm:chPref val="0"/>
        </dgm:presLayoutVars>
      </dgm:prSet>
      <dgm:spPr/>
    </dgm:pt>
    <dgm:pt modelId="{FF35EBBB-D75A-4C20-836C-E987CF3ACF61}" type="pres">
      <dgm:prSet presAssocID="{AE6D56EB-22B7-4328-87B9-ACD11A1559F8}" presName="sibTrans" presStyleCnt="0"/>
      <dgm:spPr/>
    </dgm:pt>
    <dgm:pt modelId="{F093EAAA-DACF-4C85-90B1-B94BE55704A3}" type="pres">
      <dgm:prSet presAssocID="{8F3AC681-6D74-4E96-BA2B-D9F65FB4BA02}" presName="compNode" presStyleCnt="0"/>
      <dgm:spPr/>
    </dgm:pt>
    <dgm:pt modelId="{468A49CA-961E-4F4D-88D6-3CFA8EE44014}" type="pres">
      <dgm:prSet presAssocID="{8F3AC681-6D74-4E96-BA2B-D9F65FB4BA02}" presName="bgRect" presStyleLbl="bgShp" presStyleIdx="1" presStyleCnt="4"/>
      <dgm:spPr/>
    </dgm:pt>
    <dgm:pt modelId="{99351AE1-3988-40F3-84D4-2C286F1DF615}" type="pres">
      <dgm:prSet presAssocID="{8F3AC681-6D74-4E96-BA2B-D9F65FB4BA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A4E162CB-6C28-4938-B0AD-3FF0E4B1E435}" type="pres">
      <dgm:prSet presAssocID="{8F3AC681-6D74-4E96-BA2B-D9F65FB4BA02}" presName="spaceRect" presStyleCnt="0"/>
      <dgm:spPr/>
    </dgm:pt>
    <dgm:pt modelId="{2722E6FE-F718-42DF-B7BD-2A79DB15A1F9}" type="pres">
      <dgm:prSet presAssocID="{8F3AC681-6D74-4E96-BA2B-D9F65FB4BA02}" presName="parTx" presStyleLbl="revTx" presStyleIdx="1" presStyleCnt="4">
        <dgm:presLayoutVars>
          <dgm:chMax val="0"/>
          <dgm:chPref val="0"/>
        </dgm:presLayoutVars>
      </dgm:prSet>
      <dgm:spPr/>
    </dgm:pt>
    <dgm:pt modelId="{8D8223EF-7778-41B1-94EA-5227730D8EBB}" type="pres">
      <dgm:prSet presAssocID="{E4994775-364A-4727-BD82-810945597791}" presName="sibTrans" presStyleCnt="0"/>
      <dgm:spPr/>
    </dgm:pt>
    <dgm:pt modelId="{456A0D33-9540-49F3-9EE2-5B935BC34B1B}" type="pres">
      <dgm:prSet presAssocID="{A97D5669-4DE1-4E8C-893C-4E6C694B36A8}" presName="compNode" presStyleCnt="0"/>
      <dgm:spPr/>
    </dgm:pt>
    <dgm:pt modelId="{723FED45-8418-44C9-BBD5-C1505D8F78AE}" type="pres">
      <dgm:prSet presAssocID="{A97D5669-4DE1-4E8C-893C-4E6C694B36A8}" presName="bgRect" presStyleLbl="bgShp" presStyleIdx="2" presStyleCnt="4"/>
      <dgm:spPr/>
    </dgm:pt>
    <dgm:pt modelId="{58281E4F-22EE-418F-A7EA-36D313211490}" type="pres">
      <dgm:prSet presAssocID="{A97D5669-4DE1-4E8C-893C-4E6C694B36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293EDDA4-1759-411A-8355-B807FFE2E4FB}" type="pres">
      <dgm:prSet presAssocID="{A97D5669-4DE1-4E8C-893C-4E6C694B36A8}" presName="spaceRect" presStyleCnt="0"/>
      <dgm:spPr/>
    </dgm:pt>
    <dgm:pt modelId="{768AE66E-0A12-44E9-A972-D3BE48F4856D}" type="pres">
      <dgm:prSet presAssocID="{A97D5669-4DE1-4E8C-893C-4E6C694B36A8}" presName="parTx" presStyleLbl="revTx" presStyleIdx="2" presStyleCnt="4">
        <dgm:presLayoutVars>
          <dgm:chMax val="0"/>
          <dgm:chPref val="0"/>
        </dgm:presLayoutVars>
      </dgm:prSet>
      <dgm:spPr/>
    </dgm:pt>
    <dgm:pt modelId="{FEC815B5-4D15-4126-8880-58510D7F76E2}" type="pres">
      <dgm:prSet presAssocID="{923ADCAC-77AB-453D-A998-D6CA4B9342A0}" presName="sibTrans" presStyleCnt="0"/>
      <dgm:spPr/>
    </dgm:pt>
    <dgm:pt modelId="{33890EFF-515B-4B8B-A5E7-088B806E0982}" type="pres">
      <dgm:prSet presAssocID="{F48E3588-7A87-44B9-83C3-0F7293276A8A}" presName="compNode" presStyleCnt="0"/>
      <dgm:spPr/>
    </dgm:pt>
    <dgm:pt modelId="{11C49122-2DF3-4F30-9746-C2664288620C}" type="pres">
      <dgm:prSet presAssocID="{F48E3588-7A87-44B9-83C3-0F7293276A8A}" presName="bgRect" presStyleLbl="bgShp" presStyleIdx="3" presStyleCnt="4"/>
      <dgm:spPr/>
    </dgm:pt>
    <dgm:pt modelId="{971E90A8-9E1C-471C-9489-AB1DC9FD7377}" type="pres">
      <dgm:prSet presAssocID="{F48E3588-7A87-44B9-83C3-0F7293276A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F7462328-4D32-498B-922C-AFB21708E40A}" type="pres">
      <dgm:prSet presAssocID="{F48E3588-7A87-44B9-83C3-0F7293276A8A}" presName="spaceRect" presStyleCnt="0"/>
      <dgm:spPr/>
    </dgm:pt>
    <dgm:pt modelId="{A3C54F8F-B979-48FF-97FC-F84D6D579093}" type="pres">
      <dgm:prSet presAssocID="{F48E3588-7A87-44B9-83C3-0F7293276A8A}" presName="parTx" presStyleLbl="revTx" presStyleIdx="3" presStyleCnt="4">
        <dgm:presLayoutVars>
          <dgm:chMax val="0"/>
          <dgm:chPref val="0"/>
        </dgm:presLayoutVars>
      </dgm:prSet>
      <dgm:spPr/>
    </dgm:pt>
  </dgm:ptLst>
  <dgm:cxnLst>
    <dgm:cxn modelId="{D1ACA92E-DB74-43AA-9D8E-7909D361656C}" type="presOf" srcId="{F48E3588-7A87-44B9-83C3-0F7293276A8A}" destId="{A3C54F8F-B979-48FF-97FC-F84D6D579093}" srcOrd="0" destOrd="0" presId="urn:microsoft.com/office/officeart/2018/2/layout/IconVerticalSolidList"/>
    <dgm:cxn modelId="{90CB715B-BAFA-4663-B528-0E908BACF6AC}" type="presOf" srcId="{A97D5669-4DE1-4E8C-893C-4E6C694B36A8}" destId="{768AE66E-0A12-44E9-A972-D3BE48F4856D}" srcOrd="0" destOrd="0" presId="urn:microsoft.com/office/officeart/2018/2/layout/IconVerticalSolidList"/>
    <dgm:cxn modelId="{F27F6D60-CA1A-4B97-92D0-28249E453BB7}" srcId="{6340E551-2C5B-4BBB-AE1F-10DF0291DE5E}" destId="{FDEACCED-C213-492A-87D3-C79337258500}" srcOrd="0" destOrd="0" parTransId="{056CA1C4-8DFB-43F0-B5F1-22522B5154D6}" sibTransId="{AE6D56EB-22B7-4328-87B9-ACD11A1559F8}"/>
    <dgm:cxn modelId="{7CE68F51-8B49-4876-9F60-8AE42007DE53}" type="presOf" srcId="{6340E551-2C5B-4BBB-AE1F-10DF0291DE5E}" destId="{DEB4BA13-86ED-4D56-82CC-B9CBEAAF18AF}" srcOrd="0" destOrd="0" presId="urn:microsoft.com/office/officeart/2018/2/layout/IconVerticalSolidList"/>
    <dgm:cxn modelId="{A5FF617D-4E33-4FAF-A21C-A4C2137BD24C}" type="presOf" srcId="{8F3AC681-6D74-4E96-BA2B-D9F65FB4BA02}" destId="{2722E6FE-F718-42DF-B7BD-2A79DB15A1F9}" srcOrd="0" destOrd="0" presId="urn:microsoft.com/office/officeart/2018/2/layout/IconVerticalSolidList"/>
    <dgm:cxn modelId="{58FC67A8-433B-428E-91A9-0B95F477068E}" srcId="{6340E551-2C5B-4BBB-AE1F-10DF0291DE5E}" destId="{8F3AC681-6D74-4E96-BA2B-D9F65FB4BA02}" srcOrd="1" destOrd="0" parTransId="{0FDB42D5-BD72-4C75-8AFA-F53687614D90}" sibTransId="{E4994775-364A-4727-BD82-810945597791}"/>
    <dgm:cxn modelId="{20FD43B7-D530-4B17-9FBC-4B66BD743E15}" srcId="{6340E551-2C5B-4BBB-AE1F-10DF0291DE5E}" destId="{F48E3588-7A87-44B9-83C3-0F7293276A8A}" srcOrd="3" destOrd="0" parTransId="{3996CE8A-19C0-4CEB-BEFE-106F8D38B6ED}" sibTransId="{15EFB72E-5744-400D-807C-04264095A8D3}"/>
    <dgm:cxn modelId="{8B0ACEDA-AB31-4571-B2B0-9F859CAABCDC}" type="presOf" srcId="{FDEACCED-C213-492A-87D3-C79337258500}" destId="{B0EB6E54-EAA0-49D1-BC0C-0D0779B8DFEC}" srcOrd="0" destOrd="0" presId="urn:microsoft.com/office/officeart/2018/2/layout/IconVerticalSolidList"/>
    <dgm:cxn modelId="{531F8BE1-3811-40ED-915F-189BA4AA392A}" srcId="{6340E551-2C5B-4BBB-AE1F-10DF0291DE5E}" destId="{A97D5669-4DE1-4E8C-893C-4E6C694B36A8}" srcOrd="2" destOrd="0" parTransId="{53B91220-3BEE-43F0-9226-8C250E510963}" sibTransId="{923ADCAC-77AB-453D-A998-D6CA4B9342A0}"/>
    <dgm:cxn modelId="{674B9031-0182-47BB-AB25-CF00FD4054B4}" type="presParOf" srcId="{DEB4BA13-86ED-4D56-82CC-B9CBEAAF18AF}" destId="{847467EC-725D-4E14-86D2-A8ABAF30C7E0}" srcOrd="0" destOrd="0" presId="urn:microsoft.com/office/officeart/2018/2/layout/IconVerticalSolidList"/>
    <dgm:cxn modelId="{9B67C30A-4570-406B-84DD-89579A92DB71}" type="presParOf" srcId="{847467EC-725D-4E14-86D2-A8ABAF30C7E0}" destId="{508A8E39-F4B6-4301-A054-CC41949B37F8}" srcOrd="0" destOrd="0" presId="urn:microsoft.com/office/officeart/2018/2/layout/IconVerticalSolidList"/>
    <dgm:cxn modelId="{FB21666D-EB1E-4632-BC4C-3F115D9087FC}" type="presParOf" srcId="{847467EC-725D-4E14-86D2-A8ABAF30C7E0}" destId="{21609FB6-D443-4E11-A5BD-4785D2363DF9}" srcOrd="1" destOrd="0" presId="urn:microsoft.com/office/officeart/2018/2/layout/IconVerticalSolidList"/>
    <dgm:cxn modelId="{97BF9A07-7E06-4616-B351-23F937C2B5A0}" type="presParOf" srcId="{847467EC-725D-4E14-86D2-A8ABAF30C7E0}" destId="{D015DBA5-E0C5-417E-8385-9FC4A2064F10}" srcOrd="2" destOrd="0" presId="urn:microsoft.com/office/officeart/2018/2/layout/IconVerticalSolidList"/>
    <dgm:cxn modelId="{0DBFE8C0-33D7-4E25-8299-DAA7B4C294F6}" type="presParOf" srcId="{847467EC-725D-4E14-86D2-A8ABAF30C7E0}" destId="{B0EB6E54-EAA0-49D1-BC0C-0D0779B8DFEC}" srcOrd="3" destOrd="0" presId="urn:microsoft.com/office/officeart/2018/2/layout/IconVerticalSolidList"/>
    <dgm:cxn modelId="{4665C3CD-6F36-4EC1-B5E8-84146EA04B06}" type="presParOf" srcId="{DEB4BA13-86ED-4D56-82CC-B9CBEAAF18AF}" destId="{FF35EBBB-D75A-4C20-836C-E987CF3ACF61}" srcOrd="1" destOrd="0" presId="urn:microsoft.com/office/officeart/2018/2/layout/IconVerticalSolidList"/>
    <dgm:cxn modelId="{D14AB2F3-38CE-4DF8-B683-BC77C97C977E}" type="presParOf" srcId="{DEB4BA13-86ED-4D56-82CC-B9CBEAAF18AF}" destId="{F093EAAA-DACF-4C85-90B1-B94BE55704A3}" srcOrd="2" destOrd="0" presId="urn:microsoft.com/office/officeart/2018/2/layout/IconVerticalSolidList"/>
    <dgm:cxn modelId="{F3CBD6B1-4967-4CCB-86D7-0A0F56379519}" type="presParOf" srcId="{F093EAAA-DACF-4C85-90B1-B94BE55704A3}" destId="{468A49CA-961E-4F4D-88D6-3CFA8EE44014}" srcOrd="0" destOrd="0" presId="urn:microsoft.com/office/officeart/2018/2/layout/IconVerticalSolidList"/>
    <dgm:cxn modelId="{0132E98B-D92B-4E78-B904-766134449498}" type="presParOf" srcId="{F093EAAA-DACF-4C85-90B1-B94BE55704A3}" destId="{99351AE1-3988-40F3-84D4-2C286F1DF615}" srcOrd="1" destOrd="0" presId="urn:microsoft.com/office/officeart/2018/2/layout/IconVerticalSolidList"/>
    <dgm:cxn modelId="{2E5805E7-DFB9-4A95-B7D1-4CA9435DCD6E}" type="presParOf" srcId="{F093EAAA-DACF-4C85-90B1-B94BE55704A3}" destId="{A4E162CB-6C28-4938-B0AD-3FF0E4B1E435}" srcOrd="2" destOrd="0" presId="urn:microsoft.com/office/officeart/2018/2/layout/IconVerticalSolidList"/>
    <dgm:cxn modelId="{AD51A45C-D799-41C8-AAA7-3533AF57BE25}" type="presParOf" srcId="{F093EAAA-DACF-4C85-90B1-B94BE55704A3}" destId="{2722E6FE-F718-42DF-B7BD-2A79DB15A1F9}" srcOrd="3" destOrd="0" presId="urn:microsoft.com/office/officeart/2018/2/layout/IconVerticalSolidList"/>
    <dgm:cxn modelId="{4DCD1CB4-7890-4D31-91EF-E8F4CB0CE0B4}" type="presParOf" srcId="{DEB4BA13-86ED-4D56-82CC-B9CBEAAF18AF}" destId="{8D8223EF-7778-41B1-94EA-5227730D8EBB}" srcOrd="3" destOrd="0" presId="urn:microsoft.com/office/officeart/2018/2/layout/IconVerticalSolidList"/>
    <dgm:cxn modelId="{00D6491E-074D-426C-9188-1E823AABEE02}" type="presParOf" srcId="{DEB4BA13-86ED-4D56-82CC-B9CBEAAF18AF}" destId="{456A0D33-9540-49F3-9EE2-5B935BC34B1B}" srcOrd="4" destOrd="0" presId="urn:microsoft.com/office/officeart/2018/2/layout/IconVerticalSolidList"/>
    <dgm:cxn modelId="{D02541AC-E5E9-4091-B4E0-1553E100BEAF}" type="presParOf" srcId="{456A0D33-9540-49F3-9EE2-5B935BC34B1B}" destId="{723FED45-8418-44C9-BBD5-C1505D8F78AE}" srcOrd="0" destOrd="0" presId="urn:microsoft.com/office/officeart/2018/2/layout/IconVerticalSolidList"/>
    <dgm:cxn modelId="{4181991F-8745-4939-A952-13D250DAD08B}" type="presParOf" srcId="{456A0D33-9540-49F3-9EE2-5B935BC34B1B}" destId="{58281E4F-22EE-418F-A7EA-36D313211490}" srcOrd="1" destOrd="0" presId="urn:microsoft.com/office/officeart/2018/2/layout/IconVerticalSolidList"/>
    <dgm:cxn modelId="{C55F1C96-0C48-439D-87CE-5445C42EF9C8}" type="presParOf" srcId="{456A0D33-9540-49F3-9EE2-5B935BC34B1B}" destId="{293EDDA4-1759-411A-8355-B807FFE2E4FB}" srcOrd="2" destOrd="0" presId="urn:microsoft.com/office/officeart/2018/2/layout/IconVerticalSolidList"/>
    <dgm:cxn modelId="{1BFF845C-9FCE-4086-9603-73BF8CE11427}" type="presParOf" srcId="{456A0D33-9540-49F3-9EE2-5B935BC34B1B}" destId="{768AE66E-0A12-44E9-A972-D3BE48F4856D}" srcOrd="3" destOrd="0" presId="urn:microsoft.com/office/officeart/2018/2/layout/IconVerticalSolidList"/>
    <dgm:cxn modelId="{B6B0A283-2AEE-4972-B477-98E61C9C01EA}" type="presParOf" srcId="{DEB4BA13-86ED-4D56-82CC-B9CBEAAF18AF}" destId="{FEC815B5-4D15-4126-8880-58510D7F76E2}" srcOrd="5" destOrd="0" presId="urn:microsoft.com/office/officeart/2018/2/layout/IconVerticalSolidList"/>
    <dgm:cxn modelId="{DFD87690-7FA1-42E0-967B-1ECC7887BFAF}" type="presParOf" srcId="{DEB4BA13-86ED-4D56-82CC-B9CBEAAF18AF}" destId="{33890EFF-515B-4B8B-A5E7-088B806E0982}" srcOrd="6" destOrd="0" presId="urn:microsoft.com/office/officeart/2018/2/layout/IconVerticalSolidList"/>
    <dgm:cxn modelId="{922C0B57-0CB8-4DD1-82A1-184A58533157}" type="presParOf" srcId="{33890EFF-515B-4B8B-A5E7-088B806E0982}" destId="{11C49122-2DF3-4F30-9746-C2664288620C}" srcOrd="0" destOrd="0" presId="urn:microsoft.com/office/officeart/2018/2/layout/IconVerticalSolidList"/>
    <dgm:cxn modelId="{021F11B7-4F68-4C00-8F88-DDE52ABFF553}" type="presParOf" srcId="{33890EFF-515B-4B8B-A5E7-088B806E0982}" destId="{971E90A8-9E1C-471C-9489-AB1DC9FD7377}" srcOrd="1" destOrd="0" presId="urn:microsoft.com/office/officeart/2018/2/layout/IconVerticalSolidList"/>
    <dgm:cxn modelId="{C2E8560D-F192-475D-9792-E08036736BBA}" type="presParOf" srcId="{33890EFF-515B-4B8B-A5E7-088B806E0982}" destId="{F7462328-4D32-498B-922C-AFB21708E40A}" srcOrd="2" destOrd="0" presId="urn:microsoft.com/office/officeart/2018/2/layout/IconVerticalSolidList"/>
    <dgm:cxn modelId="{E99C31F6-9C23-4E12-BF9A-9E4819A27F88}" type="presParOf" srcId="{33890EFF-515B-4B8B-A5E7-088B806E0982}" destId="{A3C54F8F-B979-48FF-97FC-F84D6D5790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A1905-6080-4194-8CBA-3AE1628063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E04504-9574-4CFF-BA19-0EF0FA64348D}">
      <dgm:prSet/>
      <dgm:spPr/>
      <dgm:t>
        <a:bodyPr/>
        <a:lstStyle/>
        <a:p>
          <a:pPr>
            <a:lnSpc>
              <a:spcPct val="100000"/>
            </a:lnSpc>
          </a:pPr>
          <a:r>
            <a:rPr lang="en-US"/>
            <a:t>No direct legal mandate but many of the SDG themes are embedded into legislation that imposes obligations on businesses</a:t>
          </a:r>
        </a:p>
      </dgm:t>
    </dgm:pt>
    <dgm:pt modelId="{3AD5DD05-CC16-49A3-BC88-3ABA86FC63BB}" type="parTrans" cxnId="{1C0521A1-CC0F-4723-A552-59FAC73BA02D}">
      <dgm:prSet/>
      <dgm:spPr/>
      <dgm:t>
        <a:bodyPr/>
        <a:lstStyle/>
        <a:p>
          <a:endParaRPr lang="en-US"/>
        </a:p>
      </dgm:t>
    </dgm:pt>
    <dgm:pt modelId="{F1DFE3D9-D4E6-4A79-BC0E-B06A7AFEFFEB}" type="sibTrans" cxnId="{1C0521A1-CC0F-4723-A552-59FAC73BA02D}">
      <dgm:prSet/>
      <dgm:spPr/>
      <dgm:t>
        <a:bodyPr/>
        <a:lstStyle/>
        <a:p>
          <a:endParaRPr lang="en-US"/>
        </a:p>
      </dgm:t>
    </dgm:pt>
    <dgm:pt modelId="{62CB1DD7-73A2-48C5-97DB-69EC90B7FC76}">
      <dgm:prSet/>
      <dgm:spPr/>
      <dgm:t>
        <a:bodyPr/>
        <a:lstStyle/>
        <a:p>
          <a:pPr>
            <a:lnSpc>
              <a:spcPct val="100000"/>
            </a:lnSpc>
          </a:pPr>
          <a:r>
            <a:rPr lang="en-US"/>
            <a:t>Carbon reduction, pollution and waste management</a:t>
          </a:r>
        </a:p>
      </dgm:t>
    </dgm:pt>
    <dgm:pt modelId="{2AB189E9-83EC-4440-A903-CC0870790FD2}" type="parTrans" cxnId="{FF154D3D-8760-45F1-B7CA-B73FF70A0A3B}">
      <dgm:prSet/>
      <dgm:spPr/>
      <dgm:t>
        <a:bodyPr/>
        <a:lstStyle/>
        <a:p>
          <a:endParaRPr lang="en-US"/>
        </a:p>
      </dgm:t>
    </dgm:pt>
    <dgm:pt modelId="{457FE036-21BB-4719-8B3A-59C335D85E75}" type="sibTrans" cxnId="{FF154D3D-8760-45F1-B7CA-B73FF70A0A3B}">
      <dgm:prSet/>
      <dgm:spPr/>
      <dgm:t>
        <a:bodyPr/>
        <a:lstStyle/>
        <a:p>
          <a:endParaRPr lang="en-US"/>
        </a:p>
      </dgm:t>
    </dgm:pt>
    <dgm:pt modelId="{D15C58ED-4DA9-4892-8CC8-C58C693ED523}">
      <dgm:prSet/>
      <dgm:spPr/>
      <dgm:t>
        <a:bodyPr/>
        <a:lstStyle/>
        <a:p>
          <a:pPr>
            <a:lnSpc>
              <a:spcPct val="100000"/>
            </a:lnSpc>
          </a:pPr>
          <a:r>
            <a:rPr lang="en-US"/>
            <a:t>Larger companies: reporting on sustainability reporting standards</a:t>
          </a:r>
        </a:p>
      </dgm:t>
    </dgm:pt>
    <dgm:pt modelId="{197FE108-8B4C-4FE3-BF5F-F17A48D1D8F3}" type="parTrans" cxnId="{69EF7730-9C6C-4521-BBE1-528C4674BAB7}">
      <dgm:prSet/>
      <dgm:spPr/>
      <dgm:t>
        <a:bodyPr/>
        <a:lstStyle/>
        <a:p>
          <a:endParaRPr lang="en-US"/>
        </a:p>
      </dgm:t>
    </dgm:pt>
    <dgm:pt modelId="{58714406-E0DF-42FF-82B4-A6C249AD7A22}" type="sibTrans" cxnId="{69EF7730-9C6C-4521-BBE1-528C4674BAB7}">
      <dgm:prSet/>
      <dgm:spPr/>
      <dgm:t>
        <a:bodyPr/>
        <a:lstStyle/>
        <a:p>
          <a:endParaRPr lang="en-US"/>
        </a:p>
      </dgm:t>
    </dgm:pt>
    <dgm:pt modelId="{D523B061-07AB-40F7-B587-53BC8F97C4D1}">
      <dgm:prSet/>
      <dgm:spPr/>
      <dgm:t>
        <a:bodyPr/>
        <a:lstStyle/>
        <a:p>
          <a:pPr>
            <a:lnSpc>
              <a:spcPct val="100000"/>
            </a:lnSpc>
          </a:pPr>
          <a:r>
            <a:rPr lang="en-US"/>
            <a:t>Growing expectations from stakeholders to demonstrate responsible practices in relation to environmental, social and governance practices, which overlap with SDGs such as climate, equality, decent work, and responsible consumption</a:t>
          </a:r>
        </a:p>
      </dgm:t>
    </dgm:pt>
    <dgm:pt modelId="{60FD9346-6B99-4307-B042-67FDAE2253BC}" type="parTrans" cxnId="{E35BFA1D-8C9B-40A6-B6D2-ABF85728BA23}">
      <dgm:prSet/>
      <dgm:spPr/>
      <dgm:t>
        <a:bodyPr/>
        <a:lstStyle/>
        <a:p>
          <a:endParaRPr lang="en-US"/>
        </a:p>
      </dgm:t>
    </dgm:pt>
    <dgm:pt modelId="{8F945BAB-BBBD-4317-95D4-5F8FD83BC8F8}" type="sibTrans" cxnId="{E35BFA1D-8C9B-40A6-B6D2-ABF85728BA23}">
      <dgm:prSet/>
      <dgm:spPr/>
      <dgm:t>
        <a:bodyPr/>
        <a:lstStyle/>
        <a:p>
          <a:endParaRPr lang="en-US"/>
        </a:p>
      </dgm:t>
    </dgm:pt>
    <dgm:pt modelId="{50628524-5687-4E36-89B2-2A8AD491C307}">
      <dgm:prSet/>
      <dgm:spPr/>
      <dgm:t>
        <a:bodyPr/>
        <a:lstStyle/>
        <a:p>
          <a:pPr>
            <a:lnSpc>
              <a:spcPct val="100000"/>
            </a:lnSpc>
          </a:pPr>
          <a:r>
            <a:rPr lang="en-US"/>
            <a:t>Failure to do so exposes business to legal risks, reputational damage and reduced access to finance</a:t>
          </a:r>
        </a:p>
      </dgm:t>
    </dgm:pt>
    <dgm:pt modelId="{F9CB22B0-36B9-4033-9D19-32313B1680F6}" type="parTrans" cxnId="{29304BC8-0BBF-4E36-978C-0D1A42EC335C}">
      <dgm:prSet/>
      <dgm:spPr/>
      <dgm:t>
        <a:bodyPr/>
        <a:lstStyle/>
        <a:p>
          <a:endParaRPr lang="en-US"/>
        </a:p>
      </dgm:t>
    </dgm:pt>
    <dgm:pt modelId="{F0218CD3-E05A-4DBF-9B83-CC51AE4F3C74}" type="sibTrans" cxnId="{29304BC8-0BBF-4E36-978C-0D1A42EC335C}">
      <dgm:prSet/>
      <dgm:spPr/>
      <dgm:t>
        <a:bodyPr/>
        <a:lstStyle/>
        <a:p>
          <a:endParaRPr lang="en-US"/>
        </a:p>
      </dgm:t>
    </dgm:pt>
    <dgm:pt modelId="{462F5239-0ED9-403B-BAA2-2C1F596AF989}" type="pres">
      <dgm:prSet presAssocID="{8C8A1905-6080-4194-8CBA-3AE16280633B}" presName="root" presStyleCnt="0">
        <dgm:presLayoutVars>
          <dgm:dir/>
          <dgm:resizeHandles val="exact"/>
        </dgm:presLayoutVars>
      </dgm:prSet>
      <dgm:spPr/>
    </dgm:pt>
    <dgm:pt modelId="{EBE3E7BE-7416-41B8-899B-709865F3562C}" type="pres">
      <dgm:prSet presAssocID="{B5E04504-9574-4CFF-BA19-0EF0FA64348D}" presName="compNode" presStyleCnt="0"/>
      <dgm:spPr/>
    </dgm:pt>
    <dgm:pt modelId="{60D697C4-9E5A-40F2-BC0F-EA0BCC8FD69F}" type="pres">
      <dgm:prSet presAssocID="{B5E04504-9574-4CFF-BA19-0EF0FA64348D}" presName="bgRect" presStyleLbl="bgShp" presStyleIdx="0" presStyleCnt="5"/>
      <dgm:spPr/>
    </dgm:pt>
    <dgm:pt modelId="{B276C1C0-3CD1-4292-AA5A-97C222673E69}" type="pres">
      <dgm:prSet presAssocID="{B5E04504-9574-4CFF-BA19-0EF0FA6434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E04EC1F0-1185-4303-B6CE-447F2278B899}" type="pres">
      <dgm:prSet presAssocID="{B5E04504-9574-4CFF-BA19-0EF0FA64348D}" presName="spaceRect" presStyleCnt="0"/>
      <dgm:spPr/>
    </dgm:pt>
    <dgm:pt modelId="{2C94D52C-3ADC-401D-8A96-64669D9E4EBB}" type="pres">
      <dgm:prSet presAssocID="{B5E04504-9574-4CFF-BA19-0EF0FA64348D}" presName="parTx" presStyleLbl="revTx" presStyleIdx="0" presStyleCnt="5">
        <dgm:presLayoutVars>
          <dgm:chMax val="0"/>
          <dgm:chPref val="0"/>
        </dgm:presLayoutVars>
      </dgm:prSet>
      <dgm:spPr/>
    </dgm:pt>
    <dgm:pt modelId="{B2BA015D-8746-4D27-B425-9EFFDE51A2B6}" type="pres">
      <dgm:prSet presAssocID="{F1DFE3D9-D4E6-4A79-BC0E-B06A7AFEFFEB}" presName="sibTrans" presStyleCnt="0"/>
      <dgm:spPr/>
    </dgm:pt>
    <dgm:pt modelId="{7A30B629-59B6-4BA0-BFAE-11A1033601F0}" type="pres">
      <dgm:prSet presAssocID="{62CB1DD7-73A2-48C5-97DB-69EC90B7FC76}" presName="compNode" presStyleCnt="0"/>
      <dgm:spPr/>
    </dgm:pt>
    <dgm:pt modelId="{20EEE67A-6C28-44F2-80A8-ED8BEA229616}" type="pres">
      <dgm:prSet presAssocID="{62CB1DD7-73A2-48C5-97DB-69EC90B7FC76}" presName="bgRect" presStyleLbl="bgShp" presStyleIdx="1" presStyleCnt="5"/>
      <dgm:spPr/>
    </dgm:pt>
    <dgm:pt modelId="{87D38F91-3F53-43F8-8372-F6C1A1FCC19C}" type="pres">
      <dgm:prSet presAssocID="{62CB1DD7-73A2-48C5-97DB-69EC90B7FC7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14FA17C6-5054-42A4-97C2-302A6A6F61B7}" type="pres">
      <dgm:prSet presAssocID="{62CB1DD7-73A2-48C5-97DB-69EC90B7FC76}" presName="spaceRect" presStyleCnt="0"/>
      <dgm:spPr/>
    </dgm:pt>
    <dgm:pt modelId="{5822CF7A-A7DF-4325-983A-B0166335AC05}" type="pres">
      <dgm:prSet presAssocID="{62CB1DD7-73A2-48C5-97DB-69EC90B7FC76}" presName="parTx" presStyleLbl="revTx" presStyleIdx="1" presStyleCnt="5">
        <dgm:presLayoutVars>
          <dgm:chMax val="0"/>
          <dgm:chPref val="0"/>
        </dgm:presLayoutVars>
      </dgm:prSet>
      <dgm:spPr/>
    </dgm:pt>
    <dgm:pt modelId="{C5A68F8C-4A46-4807-BC2A-6B7B4D015DFC}" type="pres">
      <dgm:prSet presAssocID="{457FE036-21BB-4719-8B3A-59C335D85E75}" presName="sibTrans" presStyleCnt="0"/>
      <dgm:spPr/>
    </dgm:pt>
    <dgm:pt modelId="{F2E7F9B6-813F-4721-AD06-82F3A75E90CC}" type="pres">
      <dgm:prSet presAssocID="{D15C58ED-4DA9-4892-8CC8-C58C693ED523}" presName="compNode" presStyleCnt="0"/>
      <dgm:spPr/>
    </dgm:pt>
    <dgm:pt modelId="{33717682-48B4-42FC-A21E-249A0A73C84D}" type="pres">
      <dgm:prSet presAssocID="{D15C58ED-4DA9-4892-8CC8-C58C693ED523}" presName="bgRect" presStyleLbl="bgShp" presStyleIdx="2" presStyleCnt="5"/>
      <dgm:spPr/>
    </dgm:pt>
    <dgm:pt modelId="{9E5CE523-853C-4DBD-9551-F151174D39A0}" type="pres">
      <dgm:prSet presAssocID="{D15C58ED-4DA9-4892-8CC8-C58C693ED52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05A44509-F506-46BB-A37B-C5F74A0B2246}" type="pres">
      <dgm:prSet presAssocID="{D15C58ED-4DA9-4892-8CC8-C58C693ED523}" presName="spaceRect" presStyleCnt="0"/>
      <dgm:spPr/>
    </dgm:pt>
    <dgm:pt modelId="{026EBC74-1EAB-4304-9A7B-AFA097F6F1F3}" type="pres">
      <dgm:prSet presAssocID="{D15C58ED-4DA9-4892-8CC8-C58C693ED523}" presName="parTx" presStyleLbl="revTx" presStyleIdx="2" presStyleCnt="5">
        <dgm:presLayoutVars>
          <dgm:chMax val="0"/>
          <dgm:chPref val="0"/>
        </dgm:presLayoutVars>
      </dgm:prSet>
      <dgm:spPr/>
    </dgm:pt>
    <dgm:pt modelId="{E3BE3C32-7450-46BC-AD23-6629CAE872E4}" type="pres">
      <dgm:prSet presAssocID="{58714406-E0DF-42FF-82B4-A6C249AD7A22}" presName="sibTrans" presStyleCnt="0"/>
      <dgm:spPr/>
    </dgm:pt>
    <dgm:pt modelId="{E6FDF371-C2D1-4242-9B16-675F5B652935}" type="pres">
      <dgm:prSet presAssocID="{D523B061-07AB-40F7-B587-53BC8F97C4D1}" presName="compNode" presStyleCnt="0"/>
      <dgm:spPr/>
    </dgm:pt>
    <dgm:pt modelId="{70999052-6F90-4581-BD1E-76A5F9876148}" type="pres">
      <dgm:prSet presAssocID="{D523B061-07AB-40F7-B587-53BC8F97C4D1}" presName="bgRect" presStyleLbl="bgShp" presStyleIdx="3" presStyleCnt="5"/>
      <dgm:spPr/>
    </dgm:pt>
    <dgm:pt modelId="{921959E6-981C-4D57-BA35-3BF64F9972CB}" type="pres">
      <dgm:prSet presAssocID="{D523B061-07AB-40F7-B587-53BC8F97C4D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A234BBFB-399E-4C57-A1F1-1B30A5092AA2}" type="pres">
      <dgm:prSet presAssocID="{D523B061-07AB-40F7-B587-53BC8F97C4D1}" presName="spaceRect" presStyleCnt="0"/>
      <dgm:spPr/>
    </dgm:pt>
    <dgm:pt modelId="{3876CE18-3B2A-41F4-A3CB-7BFC46F89B40}" type="pres">
      <dgm:prSet presAssocID="{D523B061-07AB-40F7-B587-53BC8F97C4D1}" presName="parTx" presStyleLbl="revTx" presStyleIdx="3" presStyleCnt="5">
        <dgm:presLayoutVars>
          <dgm:chMax val="0"/>
          <dgm:chPref val="0"/>
        </dgm:presLayoutVars>
      </dgm:prSet>
      <dgm:spPr/>
    </dgm:pt>
    <dgm:pt modelId="{DF07D7DE-D048-4638-9045-0E6ED4805CBA}" type="pres">
      <dgm:prSet presAssocID="{8F945BAB-BBBD-4317-95D4-5F8FD83BC8F8}" presName="sibTrans" presStyleCnt="0"/>
      <dgm:spPr/>
    </dgm:pt>
    <dgm:pt modelId="{4EBF300B-53A9-42A1-8F02-205150001BAE}" type="pres">
      <dgm:prSet presAssocID="{50628524-5687-4E36-89B2-2A8AD491C307}" presName="compNode" presStyleCnt="0"/>
      <dgm:spPr/>
    </dgm:pt>
    <dgm:pt modelId="{89254130-642E-4017-94F7-AE8DB5F1C52A}" type="pres">
      <dgm:prSet presAssocID="{50628524-5687-4E36-89B2-2A8AD491C307}" presName="bgRect" presStyleLbl="bgShp" presStyleIdx="4" presStyleCnt="5"/>
      <dgm:spPr/>
    </dgm:pt>
    <dgm:pt modelId="{C7E0D05B-18F2-4401-A26E-BBDB2CC72039}" type="pres">
      <dgm:prSet presAssocID="{50628524-5687-4E36-89B2-2A8AD491C3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FECE4186-FABC-4C25-8EFA-FE0C2B10101D}" type="pres">
      <dgm:prSet presAssocID="{50628524-5687-4E36-89B2-2A8AD491C307}" presName="spaceRect" presStyleCnt="0"/>
      <dgm:spPr/>
    </dgm:pt>
    <dgm:pt modelId="{6FA009BD-002E-4BDA-956E-62CDE278238B}" type="pres">
      <dgm:prSet presAssocID="{50628524-5687-4E36-89B2-2A8AD491C307}" presName="parTx" presStyleLbl="revTx" presStyleIdx="4" presStyleCnt="5">
        <dgm:presLayoutVars>
          <dgm:chMax val="0"/>
          <dgm:chPref val="0"/>
        </dgm:presLayoutVars>
      </dgm:prSet>
      <dgm:spPr/>
    </dgm:pt>
  </dgm:ptLst>
  <dgm:cxnLst>
    <dgm:cxn modelId="{E35BFA1D-8C9B-40A6-B6D2-ABF85728BA23}" srcId="{8C8A1905-6080-4194-8CBA-3AE16280633B}" destId="{D523B061-07AB-40F7-B587-53BC8F97C4D1}" srcOrd="3" destOrd="0" parTransId="{60FD9346-6B99-4307-B042-67FDAE2253BC}" sibTransId="{8F945BAB-BBBD-4317-95D4-5F8FD83BC8F8}"/>
    <dgm:cxn modelId="{13F62C22-F07A-434C-8308-19D70481401D}" type="presOf" srcId="{62CB1DD7-73A2-48C5-97DB-69EC90B7FC76}" destId="{5822CF7A-A7DF-4325-983A-B0166335AC05}" srcOrd="0" destOrd="0" presId="urn:microsoft.com/office/officeart/2018/2/layout/IconVerticalSolidList"/>
    <dgm:cxn modelId="{69EF7730-9C6C-4521-BBE1-528C4674BAB7}" srcId="{8C8A1905-6080-4194-8CBA-3AE16280633B}" destId="{D15C58ED-4DA9-4892-8CC8-C58C693ED523}" srcOrd="2" destOrd="0" parTransId="{197FE108-8B4C-4FE3-BF5F-F17A48D1D8F3}" sibTransId="{58714406-E0DF-42FF-82B4-A6C249AD7A22}"/>
    <dgm:cxn modelId="{FF154D3D-8760-45F1-B7CA-B73FF70A0A3B}" srcId="{8C8A1905-6080-4194-8CBA-3AE16280633B}" destId="{62CB1DD7-73A2-48C5-97DB-69EC90B7FC76}" srcOrd="1" destOrd="0" parTransId="{2AB189E9-83EC-4440-A903-CC0870790FD2}" sibTransId="{457FE036-21BB-4719-8B3A-59C335D85E75}"/>
    <dgm:cxn modelId="{C19B926A-F9E8-4774-A6F4-600618494C29}" type="presOf" srcId="{50628524-5687-4E36-89B2-2A8AD491C307}" destId="{6FA009BD-002E-4BDA-956E-62CDE278238B}" srcOrd="0" destOrd="0" presId="urn:microsoft.com/office/officeart/2018/2/layout/IconVerticalSolidList"/>
    <dgm:cxn modelId="{CF5BB488-AA39-4E92-AE84-FA93AC206742}" type="presOf" srcId="{B5E04504-9574-4CFF-BA19-0EF0FA64348D}" destId="{2C94D52C-3ADC-401D-8A96-64669D9E4EBB}" srcOrd="0" destOrd="0" presId="urn:microsoft.com/office/officeart/2018/2/layout/IconVerticalSolidList"/>
    <dgm:cxn modelId="{1C0521A1-CC0F-4723-A552-59FAC73BA02D}" srcId="{8C8A1905-6080-4194-8CBA-3AE16280633B}" destId="{B5E04504-9574-4CFF-BA19-0EF0FA64348D}" srcOrd="0" destOrd="0" parTransId="{3AD5DD05-CC16-49A3-BC88-3ABA86FC63BB}" sibTransId="{F1DFE3D9-D4E6-4A79-BC0E-B06A7AFEFFEB}"/>
    <dgm:cxn modelId="{C967B8A6-D8AA-4F1C-BC80-266739294948}" type="presOf" srcId="{8C8A1905-6080-4194-8CBA-3AE16280633B}" destId="{462F5239-0ED9-403B-BAA2-2C1F596AF989}" srcOrd="0" destOrd="0" presId="urn:microsoft.com/office/officeart/2018/2/layout/IconVerticalSolidList"/>
    <dgm:cxn modelId="{DB6031AC-9804-4B9E-9A68-2DDDBEAF2E0E}" type="presOf" srcId="{D523B061-07AB-40F7-B587-53BC8F97C4D1}" destId="{3876CE18-3B2A-41F4-A3CB-7BFC46F89B40}" srcOrd="0" destOrd="0" presId="urn:microsoft.com/office/officeart/2018/2/layout/IconVerticalSolidList"/>
    <dgm:cxn modelId="{29304BC8-0BBF-4E36-978C-0D1A42EC335C}" srcId="{8C8A1905-6080-4194-8CBA-3AE16280633B}" destId="{50628524-5687-4E36-89B2-2A8AD491C307}" srcOrd="4" destOrd="0" parTransId="{F9CB22B0-36B9-4033-9D19-32313B1680F6}" sibTransId="{F0218CD3-E05A-4DBF-9B83-CC51AE4F3C74}"/>
    <dgm:cxn modelId="{E07DC1FF-A558-4205-8F96-E67EE6D7E872}" type="presOf" srcId="{D15C58ED-4DA9-4892-8CC8-C58C693ED523}" destId="{026EBC74-1EAB-4304-9A7B-AFA097F6F1F3}" srcOrd="0" destOrd="0" presId="urn:microsoft.com/office/officeart/2018/2/layout/IconVerticalSolidList"/>
    <dgm:cxn modelId="{672660D1-A00D-4891-BA66-4D1A28FFC2E7}" type="presParOf" srcId="{462F5239-0ED9-403B-BAA2-2C1F596AF989}" destId="{EBE3E7BE-7416-41B8-899B-709865F3562C}" srcOrd="0" destOrd="0" presId="urn:microsoft.com/office/officeart/2018/2/layout/IconVerticalSolidList"/>
    <dgm:cxn modelId="{21FF076D-81D0-42E0-B123-3E04F8F623B1}" type="presParOf" srcId="{EBE3E7BE-7416-41B8-899B-709865F3562C}" destId="{60D697C4-9E5A-40F2-BC0F-EA0BCC8FD69F}" srcOrd="0" destOrd="0" presId="urn:microsoft.com/office/officeart/2018/2/layout/IconVerticalSolidList"/>
    <dgm:cxn modelId="{FADB5AFC-7976-44A8-B660-DC438AC814F9}" type="presParOf" srcId="{EBE3E7BE-7416-41B8-899B-709865F3562C}" destId="{B276C1C0-3CD1-4292-AA5A-97C222673E69}" srcOrd="1" destOrd="0" presId="urn:microsoft.com/office/officeart/2018/2/layout/IconVerticalSolidList"/>
    <dgm:cxn modelId="{908DFBAA-4264-4954-9F79-6AECD02CFC82}" type="presParOf" srcId="{EBE3E7BE-7416-41B8-899B-709865F3562C}" destId="{E04EC1F0-1185-4303-B6CE-447F2278B899}" srcOrd="2" destOrd="0" presId="urn:microsoft.com/office/officeart/2018/2/layout/IconVerticalSolidList"/>
    <dgm:cxn modelId="{44C0FD2E-4718-4732-B517-320E2E5CF84F}" type="presParOf" srcId="{EBE3E7BE-7416-41B8-899B-709865F3562C}" destId="{2C94D52C-3ADC-401D-8A96-64669D9E4EBB}" srcOrd="3" destOrd="0" presId="urn:microsoft.com/office/officeart/2018/2/layout/IconVerticalSolidList"/>
    <dgm:cxn modelId="{59193D40-38FE-400B-9FA4-772E731A8E2E}" type="presParOf" srcId="{462F5239-0ED9-403B-BAA2-2C1F596AF989}" destId="{B2BA015D-8746-4D27-B425-9EFFDE51A2B6}" srcOrd="1" destOrd="0" presId="urn:microsoft.com/office/officeart/2018/2/layout/IconVerticalSolidList"/>
    <dgm:cxn modelId="{CDBDD5B7-2BE5-4D52-A65D-EA9320751A58}" type="presParOf" srcId="{462F5239-0ED9-403B-BAA2-2C1F596AF989}" destId="{7A30B629-59B6-4BA0-BFAE-11A1033601F0}" srcOrd="2" destOrd="0" presId="urn:microsoft.com/office/officeart/2018/2/layout/IconVerticalSolidList"/>
    <dgm:cxn modelId="{CEB29594-7D45-4791-9A3E-6F35B8CF49A7}" type="presParOf" srcId="{7A30B629-59B6-4BA0-BFAE-11A1033601F0}" destId="{20EEE67A-6C28-44F2-80A8-ED8BEA229616}" srcOrd="0" destOrd="0" presId="urn:microsoft.com/office/officeart/2018/2/layout/IconVerticalSolidList"/>
    <dgm:cxn modelId="{8DC86C10-6F52-44E7-AE5E-1CEC5EB34004}" type="presParOf" srcId="{7A30B629-59B6-4BA0-BFAE-11A1033601F0}" destId="{87D38F91-3F53-43F8-8372-F6C1A1FCC19C}" srcOrd="1" destOrd="0" presId="urn:microsoft.com/office/officeart/2018/2/layout/IconVerticalSolidList"/>
    <dgm:cxn modelId="{68AA35C7-F6A1-4AEB-A725-AEDC62387289}" type="presParOf" srcId="{7A30B629-59B6-4BA0-BFAE-11A1033601F0}" destId="{14FA17C6-5054-42A4-97C2-302A6A6F61B7}" srcOrd="2" destOrd="0" presId="urn:microsoft.com/office/officeart/2018/2/layout/IconVerticalSolidList"/>
    <dgm:cxn modelId="{87BF9A25-03AA-4E65-A52C-06F091D01421}" type="presParOf" srcId="{7A30B629-59B6-4BA0-BFAE-11A1033601F0}" destId="{5822CF7A-A7DF-4325-983A-B0166335AC05}" srcOrd="3" destOrd="0" presId="urn:microsoft.com/office/officeart/2018/2/layout/IconVerticalSolidList"/>
    <dgm:cxn modelId="{6CE14F0A-447A-48E6-AC9A-21690B1E19C1}" type="presParOf" srcId="{462F5239-0ED9-403B-BAA2-2C1F596AF989}" destId="{C5A68F8C-4A46-4807-BC2A-6B7B4D015DFC}" srcOrd="3" destOrd="0" presId="urn:microsoft.com/office/officeart/2018/2/layout/IconVerticalSolidList"/>
    <dgm:cxn modelId="{9C86E789-1CCB-435D-99B8-23124E00FA9F}" type="presParOf" srcId="{462F5239-0ED9-403B-BAA2-2C1F596AF989}" destId="{F2E7F9B6-813F-4721-AD06-82F3A75E90CC}" srcOrd="4" destOrd="0" presId="urn:microsoft.com/office/officeart/2018/2/layout/IconVerticalSolidList"/>
    <dgm:cxn modelId="{FFBD20E7-2B5A-4AE4-BC0D-C2FD87B12AA8}" type="presParOf" srcId="{F2E7F9B6-813F-4721-AD06-82F3A75E90CC}" destId="{33717682-48B4-42FC-A21E-249A0A73C84D}" srcOrd="0" destOrd="0" presId="urn:microsoft.com/office/officeart/2018/2/layout/IconVerticalSolidList"/>
    <dgm:cxn modelId="{5AF56B69-FEF1-40AF-9FFF-B5DFFD5AFFF7}" type="presParOf" srcId="{F2E7F9B6-813F-4721-AD06-82F3A75E90CC}" destId="{9E5CE523-853C-4DBD-9551-F151174D39A0}" srcOrd="1" destOrd="0" presId="urn:microsoft.com/office/officeart/2018/2/layout/IconVerticalSolidList"/>
    <dgm:cxn modelId="{94BAE85F-9A54-4CB9-835C-C0BF5DE72D4E}" type="presParOf" srcId="{F2E7F9B6-813F-4721-AD06-82F3A75E90CC}" destId="{05A44509-F506-46BB-A37B-C5F74A0B2246}" srcOrd="2" destOrd="0" presId="urn:microsoft.com/office/officeart/2018/2/layout/IconVerticalSolidList"/>
    <dgm:cxn modelId="{D8A3EACA-021B-4232-8CBF-E1B2FA36A99E}" type="presParOf" srcId="{F2E7F9B6-813F-4721-AD06-82F3A75E90CC}" destId="{026EBC74-1EAB-4304-9A7B-AFA097F6F1F3}" srcOrd="3" destOrd="0" presId="urn:microsoft.com/office/officeart/2018/2/layout/IconVerticalSolidList"/>
    <dgm:cxn modelId="{E89FEAAF-E6EB-42C1-8EF6-548D8D934B82}" type="presParOf" srcId="{462F5239-0ED9-403B-BAA2-2C1F596AF989}" destId="{E3BE3C32-7450-46BC-AD23-6629CAE872E4}" srcOrd="5" destOrd="0" presId="urn:microsoft.com/office/officeart/2018/2/layout/IconVerticalSolidList"/>
    <dgm:cxn modelId="{D8B36D49-C426-4359-A9C9-1A4010414B4A}" type="presParOf" srcId="{462F5239-0ED9-403B-BAA2-2C1F596AF989}" destId="{E6FDF371-C2D1-4242-9B16-675F5B652935}" srcOrd="6" destOrd="0" presId="urn:microsoft.com/office/officeart/2018/2/layout/IconVerticalSolidList"/>
    <dgm:cxn modelId="{75711108-A9AC-424C-93D1-585AD48F5470}" type="presParOf" srcId="{E6FDF371-C2D1-4242-9B16-675F5B652935}" destId="{70999052-6F90-4581-BD1E-76A5F9876148}" srcOrd="0" destOrd="0" presId="urn:microsoft.com/office/officeart/2018/2/layout/IconVerticalSolidList"/>
    <dgm:cxn modelId="{1083CDE1-4BBC-4BDD-A3B4-F8B714EC2C5D}" type="presParOf" srcId="{E6FDF371-C2D1-4242-9B16-675F5B652935}" destId="{921959E6-981C-4D57-BA35-3BF64F9972CB}" srcOrd="1" destOrd="0" presId="urn:microsoft.com/office/officeart/2018/2/layout/IconVerticalSolidList"/>
    <dgm:cxn modelId="{15E69A59-44FF-442C-AEAC-1AF79020A0FA}" type="presParOf" srcId="{E6FDF371-C2D1-4242-9B16-675F5B652935}" destId="{A234BBFB-399E-4C57-A1F1-1B30A5092AA2}" srcOrd="2" destOrd="0" presId="urn:microsoft.com/office/officeart/2018/2/layout/IconVerticalSolidList"/>
    <dgm:cxn modelId="{DBA9485D-E767-4D1F-93BC-C7FE60E67A4B}" type="presParOf" srcId="{E6FDF371-C2D1-4242-9B16-675F5B652935}" destId="{3876CE18-3B2A-41F4-A3CB-7BFC46F89B40}" srcOrd="3" destOrd="0" presId="urn:microsoft.com/office/officeart/2018/2/layout/IconVerticalSolidList"/>
    <dgm:cxn modelId="{15421823-24DF-41C7-B0D0-774E1EE0E992}" type="presParOf" srcId="{462F5239-0ED9-403B-BAA2-2C1F596AF989}" destId="{DF07D7DE-D048-4638-9045-0E6ED4805CBA}" srcOrd="7" destOrd="0" presId="urn:microsoft.com/office/officeart/2018/2/layout/IconVerticalSolidList"/>
    <dgm:cxn modelId="{A2F5943C-5CD4-4615-BFFE-83A7938527EA}" type="presParOf" srcId="{462F5239-0ED9-403B-BAA2-2C1F596AF989}" destId="{4EBF300B-53A9-42A1-8F02-205150001BAE}" srcOrd="8" destOrd="0" presId="urn:microsoft.com/office/officeart/2018/2/layout/IconVerticalSolidList"/>
    <dgm:cxn modelId="{58D932CF-0D44-4876-BCF3-AC10821A7B2E}" type="presParOf" srcId="{4EBF300B-53A9-42A1-8F02-205150001BAE}" destId="{89254130-642E-4017-94F7-AE8DB5F1C52A}" srcOrd="0" destOrd="0" presId="urn:microsoft.com/office/officeart/2018/2/layout/IconVerticalSolidList"/>
    <dgm:cxn modelId="{EB1C4710-2789-4ED4-AADD-45FC174FB051}" type="presParOf" srcId="{4EBF300B-53A9-42A1-8F02-205150001BAE}" destId="{C7E0D05B-18F2-4401-A26E-BBDB2CC72039}" srcOrd="1" destOrd="0" presId="urn:microsoft.com/office/officeart/2018/2/layout/IconVerticalSolidList"/>
    <dgm:cxn modelId="{C672EAA6-88B9-4DC2-9C4E-18010A6315D3}" type="presParOf" srcId="{4EBF300B-53A9-42A1-8F02-205150001BAE}" destId="{FECE4186-FABC-4C25-8EFA-FE0C2B10101D}" srcOrd="2" destOrd="0" presId="urn:microsoft.com/office/officeart/2018/2/layout/IconVerticalSolidList"/>
    <dgm:cxn modelId="{B98912E5-EF21-4060-803C-5359F33D3BC7}" type="presParOf" srcId="{4EBF300B-53A9-42A1-8F02-205150001BAE}" destId="{6FA009BD-002E-4BDA-956E-62CDE278238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758F74-23A0-4235-B977-4F18204626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BDD90D-0307-4148-AFEF-217A355A3FF2}">
      <dgm:prSet/>
      <dgm:spPr/>
      <dgm:t>
        <a:bodyPr/>
        <a:lstStyle/>
        <a:p>
          <a:r>
            <a:rPr lang="en-US"/>
            <a:t>High levels of economic inequality slows economic growth</a:t>
          </a:r>
        </a:p>
      </dgm:t>
    </dgm:pt>
    <dgm:pt modelId="{631DA3BF-61FF-4630-8FAC-21477C0A13F7}" type="parTrans" cxnId="{05C91A85-288A-42B7-9171-06B6A38F23BA}">
      <dgm:prSet/>
      <dgm:spPr/>
      <dgm:t>
        <a:bodyPr/>
        <a:lstStyle/>
        <a:p>
          <a:endParaRPr lang="en-US"/>
        </a:p>
      </dgm:t>
    </dgm:pt>
    <dgm:pt modelId="{0B31C188-70EE-4556-B182-1FC99B0D1229}" type="sibTrans" cxnId="{05C91A85-288A-42B7-9171-06B6A38F23BA}">
      <dgm:prSet/>
      <dgm:spPr/>
      <dgm:t>
        <a:bodyPr/>
        <a:lstStyle/>
        <a:p>
          <a:endParaRPr lang="en-US"/>
        </a:p>
      </dgm:t>
    </dgm:pt>
    <dgm:pt modelId="{586DB9FF-662B-4D81-96D6-44BB1F661221}">
      <dgm:prSet/>
      <dgm:spPr/>
      <dgm:t>
        <a:bodyPr/>
        <a:lstStyle/>
        <a:p>
          <a:r>
            <a:rPr lang="en-US"/>
            <a:t>Lower income groups face barriers such as debt and lack of access to education and health care</a:t>
          </a:r>
        </a:p>
      </dgm:t>
    </dgm:pt>
    <dgm:pt modelId="{5AE253AC-E545-400F-919C-58C20342EB78}" type="parTrans" cxnId="{9252CFF5-FD4E-475B-94FD-500CE585ED13}">
      <dgm:prSet/>
      <dgm:spPr/>
      <dgm:t>
        <a:bodyPr/>
        <a:lstStyle/>
        <a:p>
          <a:endParaRPr lang="en-US"/>
        </a:p>
      </dgm:t>
    </dgm:pt>
    <dgm:pt modelId="{776CAF9F-5D97-415E-9636-A672523BFF39}" type="sibTrans" cxnId="{9252CFF5-FD4E-475B-94FD-500CE585ED13}">
      <dgm:prSet/>
      <dgm:spPr/>
      <dgm:t>
        <a:bodyPr/>
        <a:lstStyle/>
        <a:p>
          <a:endParaRPr lang="en-US"/>
        </a:p>
      </dgm:t>
    </dgm:pt>
    <dgm:pt modelId="{C8C49A09-9E6F-46B4-8232-95B6A5704040}">
      <dgm:prSet/>
      <dgm:spPr/>
      <dgm:t>
        <a:bodyPr/>
        <a:lstStyle/>
        <a:p>
          <a:r>
            <a:rPr lang="en-US"/>
            <a:t>Reduces economic consumption, undermining productivity</a:t>
          </a:r>
        </a:p>
      </dgm:t>
    </dgm:pt>
    <dgm:pt modelId="{2F4D15A6-DAEF-497B-B3FA-B6997DD18E78}" type="parTrans" cxnId="{1A230B7F-7910-4A9D-9D45-D5D82AE95904}">
      <dgm:prSet/>
      <dgm:spPr/>
      <dgm:t>
        <a:bodyPr/>
        <a:lstStyle/>
        <a:p>
          <a:endParaRPr lang="en-US"/>
        </a:p>
      </dgm:t>
    </dgm:pt>
    <dgm:pt modelId="{2B75A494-469C-4530-A343-8D5A9172E254}" type="sibTrans" cxnId="{1A230B7F-7910-4A9D-9D45-D5D82AE95904}">
      <dgm:prSet/>
      <dgm:spPr/>
      <dgm:t>
        <a:bodyPr/>
        <a:lstStyle/>
        <a:p>
          <a:endParaRPr lang="en-US"/>
        </a:p>
      </dgm:t>
    </dgm:pt>
    <dgm:pt modelId="{D4613A4C-B510-4B3F-951F-3956BF1AAE5B}">
      <dgm:prSet/>
      <dgm:spPr/>
      <dgm:t>
        <a:bodyPr/>
        <a:lstStyle/>
        <a:p>
          <a:r>
            <a:rPr lang="en-US"/>
            <a:t>Inequality leads to more frequent and severe recessions as lower income groups are financially vulnerable and insecure</a:t>
          </a:r>
        </a:p>
      </dgm:t>
    </dgm:pt>
    <dgm:pt modelId="{FC31D26D-2A68-4C43-BA30-694B905DCCC5}" type="parTrans" cxnId="{A37DA1C7-37E5-442E-97A7-A1CA3666FD00}">
      <dgm:prSet/>
      <dgm:spPr/>
      <dgm:t>
        <a:bodyPr/>
        <a:lstStyle/>
        <a:p>
          <a:endParaRPr lang="en-US"/>
        </a:p>
      </dgm:t>
    </dgm:pt>
    <dgm:pt modelId="{2B81D130-98AE-481B-BEF9-850FE40407A4}" type="sibTrans" cxnId="{A37DA1C7-37E5-442E-97A7-A1CA3666FD00}">
      <dgm:prSet/>
      <dgm:spPr/>
      <dgm:t>
        <a:bodyPr/>
        <a:lstStyle/>
        <a:p>
          <a:endParaRPr lang="en-US"/>
        </a:p>
      </dgm:t>
    </dgm:pt>
    <dgm:pt modelId="{4396B6B1-5D59-4ED7-938D-0C7C82A1E924}">
      <dgm:prSet/>
      <dgm:spPr/>
      <dgm:t>
        <a:bodyPr/>
        <a:lstStyle/>
        <a:p>
          <a:r>
            <a:rPr lang="en-US"/>
            <a:t>Erodes social trust and increases political and country risk, democracy and social inclusion</a:t>
          </a:r>
        </a:p>
      </dgm:t>
    </dgm:pt>
    <dgm:pt modelId="{58C17E15-3145-40F3-9C3E-B32FC4AE0CCB}" type="parTrans" cxnId="{FB8B64D9-72C5-487B-A91B-CC5632F03BE8}">
      <dgm:prSet/>
      <dgm:spPr/>
      <dgm:t>
        <a:bodyPr/>
        <a:lstStyle/>
        <a:p>
          <a:endParaRPr lang="en-US"/>
        </a:p>
      </dgm:t>
    </dgm:pt>
    <dgm:pt modelId="{A49E94DC-CF5A-44CD-A758-6DA8C496705B}" type="sibTrans" cxnId="{FB8B64D9-72C5-487B-A91B-CC5632F03BE8}">
      <dgm:prSet/>
      <dgm:spPr/>
      <dgm:t>
        <a:bodyPr/>
        <a:lstStyle/>
        <a:p>
          <a:endParaRPr lang="en-US"/>
        </a:p>
      </dgm:t>
    </dgm:pt>
    <dgm:pt modelId="{1A7AB98B-C899-469A-9E9F-31037F15A785}">
      <dgm:prSet/>
      <dgm:spPr/>
      <dgm:t>
        <a:bodyPr/>
        <a:lstStyle/>
        <a:p>
          <a:r>
            <a:rPr lang="en-US"/>
            <a:t>Doom!</a:t>
          </a:r>
        </a:p>
      </dgm:t>
    </dgm:pt>
    <dgm:pt modelId="{7AC65DD2-84C2-4B88-9EDC-B3483F25A570}" type="parTrans" cxnId="{8554677F-943D-4343-BD0F-97A018715C74}">
      <dgm:prSet/>
      <dgm:spPr/>
      <dgm:t>
        <a:bodyPr/>
        <a:lstStyle/>
        <a:p>
          <a:endParaRPr lang="en-US"/>
        </a:p>
      </dgm:t>
    </dgm:pt>
    <dgm:pt modelId="{517E6BF9-E748-4F56-B456-8FDFFD9212B1}" type="sibTrans" cxnId="{8554677F-943D-4343-BD0F-97A018715C74}">
      <dgm:prSet/>
      <dgm:spPr/>
      <dgm:t>
        <a:bodyPr/>
        <a:lstStyle/>
        <a:p>
          <a:endParaRPr lang="en-US"/>
        </a:p>
      </dgm:t>
    </dgm:pt>
    <dgm:pt modelId="{F8259758-EEFC-48D8-B3E7-DF8319F89F04}" type="pres">
      <dgm:prSet presAssocID="{EB758F74-23A0-4235-B977-4F1820462643}" presName="root" presStyleCnt="0">
        <dgm:presLayoutVars>
          <dgm:dir/>
          <dgm:resizeHandles val="exact"/>
        </dgm:presLayoutVars>
      </dgm:prSet>
      <dgm:spPr/>
    </dgm:pt>
    <dgm:pt modelId="{D5207FA2-B1BA-4870-9D12-7A2AC047D87C}" type="pres">
      <dgm:prSet presAssocID="{FEBDD90D-0307-4148-AFEF-217A355A3FF2}" presName="compNode" presStyleCnt="0"/>
      <dgm:spPr/>
    </dgm:pt>
    <dgm:pt modelId="{8F0C722F-107B-4DC2-8C14-916AD72A15C4}" type="pres">
      <dgm:prSet presAssocID="{FEBDD90D-0307-4148-AFEF-217A355A3FF2}" presName="bgRect" presStyleLbl="bgShp" presStyleIdx="0" presStyleCnt="6"/>
      <dgm:spPr/>
    </dgm:pt>
    <dgm:pt modelId="{618245BD-39A5-416E-9427-47F4EEE1D2BB}" type="pres">
      <dgm:prSet presAssocID="{FEBDD90D-0307-4148-AFEF-217A355A3FF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2CA3252E-6581-4696-8DD1-5062FD797D85}" type="pres">
      <dgm:prSet presAssocID="{FEBDD90D-0307-4148-AFEF-217A355A3FF2}" presName="spaceRect" presStyleCnt="0"/>
      <dgm:spPr/>
    </dgm:pt>
    <dgm:pt modelId="{70F4B1F1-284C-4469-8CCD-3AD8704C9EAF}" type="pres">
      <dgm:prSet presAssocID="{FEBDD90D-0307-4148-AFEF-217A355A3FF2}" presName="parTx" presStyleLbl="revTx" presStyleIdx="0" presStyleCnt="6">
        <dgm:presLayoutVars>
          <dgm:chMax val="0"/>
          <dgm:chPref val="0"/>
        </dgm:presLayoutVars>
      </dgm:prSet>
      <dgm:spPr/>
    </dgm:pt>
    <dgm:pt modelId="{5BF0AAA4-1C5C-4B53-BC45-D9C28CA205E3}" type="pres">
      <dgm:prSet presAssocID="{0B31C188-70EE-4556-B182-1FC99B0D1229}" presName="sibTrans" presStyleCnt="0"/>
      <dgm:spPr/>
    </dgm:pt>
    <dgm:pt modelId="{18222798-DE52-4D52-A844-F3316B88EF1E}" type="pres">
      <dgm:prSet presAssocID="{586DB9FF-662B-4D81-96D6-44BB1F661221}" presName="compNode" presStyleCnt="0"/>
      <dgm:spPr/>
    </dgm:pt>
    <dgm:pt modelId="{BDA88928-EA45-4FAA-80AB-A71649FC2D71}" type="pres">
      <dgm:prSet presAssocID="{586DB9FF-662B-4D81-96D6-44BB1F661221}" presName="bgRect" presStyleLbl="bgShp" presStyleIdx="1" presStyleCnt="6"/>
      <dgm:spPr/>
    </dgm:pt>
    <dgm:pt modelId="{1BD87AB1-9C53-4113-A4AE-010343164919}" type="pres">
      <dgm:prSet presAssocID="{586DB9FF-662B-4D81-96D6-44BB1F66122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68F7CE20-77B9-42D4-B232-48291FBB5AD2}" type="pres">
      <dgm:prSet presAssocID="{586DB9FF-662B-4D81-96D6-44BB1F661221}" presName="spaceRect" presStyleCnt="0"/>
      <dgm:spPr/>
    </dgm:pt>
    <dgm:pt modelId="{74729954-5EAC-4E54-8084-700969F52AE8}" type="pres">
      <dgm:prSet presAssocID="{586DB9FF-662B-4D81-96D6-44BB1F661221}" presName="parTx" presStyleLbl="revTx" presStyleIdx="1" presStyleCnt="6">
        <dgm:presLayoutVars>
          <dgm:chMax val="0"/>
          <dgm:chPref val="0"/>
        </dgm:presLayoutVars>
      </dgm:prSet>
      <dgm:spPr/>
    </dgm:pt>
    <dgm:pt modelId="{6FE17724-A7DB-499F-891D-D6CB6DA0DB54}" type="pres">
      <dgm:prSet presAssocID="{776CAF9F-5D97-415E-9636-A672523BFF39}" presName="sibTrans" presStyleCnt="0"/>
      <dgm:spPr/>
    </dgm:pt>
    <dgm:pt modelId="{65706A10-BF4C-4D11-8626-3B177AE39E4A}" type="pres">
      <dgm:prSet presAssocID="{C8C49A09-9E6F-46B4-8232-95B6A5704040}" presName="compNode" presStyleCnt="0"/>
      <dgm:spPr/>
    </dgm:pt>
    <dgm:pt modelId="{656564C4-560D-4863-9B0F-D354214A8BA8}" type="pres">
      <dgm:prSet presAssocID="{C8C49A09-9E6F-46B4-8232-95B6A5704040}" presName="bgRect" presStyleLbl="bgShp" presStyleIdx="2" presStyleCnt="6"/>
      <dgm:spPr/>
    </dgm:pt>
    <dgm:pt modelId="{DECD7BF1-454A-4914-B922-9C85AADC6CB3}" type="pres">
      <dgm:prSet presAssocID="{C8C49A09-9E6F-46B4-8232-95B6A570404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BF4A530C-03FC-4F89-9343-39A51A8BBB39}" type="pres">
      <dgm:prSet presAssocID="{C8C49A09-9E6F-46B4-8232-95B6A5704040}" presName="spaceRect" presStyleCnt="0"/>
      <dgm:spPr/>
    </dgm:pt>
    <dgm:pt modelId="{15852641-8587-436E-B154-A8DF817A783A}" type="pres">
      <dgm:prSet presAssocID="{C8C49A09-9E6F-46B4-8232-95B6A5704040}" presName="parTx" presStyleLbl="revTx" presStyleIdx="2" presStyleCnt="6">
        <dgm:presLayoutVars>
          <dgm:chMax val="0"/>
          <dgm:chPref val="0"/>
        </dgm:presLayoutVars>
      </dgm:prSet>
      <dgm:spPr/>
    </dgm:pt>
    <dgm:pt modelId="{BB95EB93-6A2A-4F34-91E6-4E7F2177127D}" type="pres">
      <dgm:prSet presAssocID="{2B75A494-469C-4530-A343-8D5A9172E254}" presName="sibTrans" presStyleCnt="0"/>
      <dgm:spPr/>
    </dgm:pt>
    <dgm:pt modelId="{3636F677-8E54-47D5-9148-B40A6A3379A5}" type="pres">
      <dgm:prSet presAssocID="{D4613A4C-B510-4B3F-951F-3956BF1AAE5B}" presName="compNode" presStyleCnt="0"/>
      <dgm:spPr/>
    </dgm:pt>
    <dgm:pt modelId="{FFBEF9A3-79BC-41A6-BE54-690AC72F581F}" type="pres">
      <dgm:prSet presAssocID="{D4613A4C-B510-4B3F-951F-3956BF1AAE5B}" presName="bgRect" presStyleLbl="bgShp" presStyleIdx="3" presStyleCnt="6"/>
      <dgm:spPr/>
    </dgm:pt>
    <dgm:pt modelId="{98250CCA-6D1C-4D7F-A767-E67B02CAE8A4}" type="pres">
      <dgm:prSet presAssocID="{D4613A4C-B510-4B3F-951F-3956BF1AAE5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8674EA7D-283D-463E-9120-EE497568A314}" type="pres">
      <dgm:prSet presAssocID="{D4613A4C-B510-4B3F-951F-3956BF1AAE5B}" presName="spaceRect" presStyleCnt="0"/>
      <dgm:spPr/>
    </dgm:pt>
    <dgm:pt modelId="{FF90FF70-6DA4-464C-95AE-D3AB371C51CC}" type="pres">
      <dgm:prSet presAssocID="{D4613A4C-B510-4B3F-951F-3956BF1AAE5B}" presName="parTx" presStyleLbl="revTx" presStyleIdx="3" presStyleCnt="6">
        <dgm:presLayoutVars>
          <dgm:chMax val="0"/>
          <dgm:chPref val="0"/>
        </dgm:presLayoutVars>
      </dgm:prSet>
      <dgm:spPr/>
    </dgm:pt>
    <dgm:pt modelId="{4CB68A9B-A6C9-4D9E-B260-A08021F6FDD7}" type="pres">
      <dgm:prSet presAssocID="{2B81D130-98AE-481B-BEF9-850FE40407A4}" presName="sibTrans" presStyleCnt="0"/>
      <dgm:spPr/>
    </dgm:pt>
    <dgm:pt modelId="{EB525106-CA4A-4FB1-997F-696493E3CE1C}" type="pres">
      <dgm:prSet presAssocID="{4396B6B1-5D59-4ED7-938D-0C7C82A1E924}" presName="compNode" presStyleCnt="0"/>
      <dgm:spPr/>
    </dgm:pt>
    <dgm:pt modelId="{509062A0-EB1E-4123-94B6-5FB4A922491E}" type="pres">
      <dgm:prSet presAssocID="{4396B6B1-5D59-4ED7-938D-0C7C82A1E924}" presName="bgRect" presStyleLbl="bgShp" presStyleIdx="4" presStyleCnt="6"/>
      <dgm:spPr/>
    </dgm:pt>
    <dgm:pt modelId="{10014E32-6EC5-4446-95E0-E73540568BF2}" type="pres">
      <dgm:prSet presAssocID="{4396B6B1-5D59-4ED7-938D-0C7C82A1E92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nk"/>
        </a:ext>
      </dgm:extLst>
    </dgm:pt>
    <dgm:pt modelId="{9F454BDC-D773-43E7-96FE-D85FD279C756}" type="pres">
      <dgm:prSet presAssocID="{4396B6B1-5D59-4ED7-938D-0C7C82A1E924}" presName="spaceRect" presStyleCnt="0"/>
      <dgm:spPr/>
    </dgm:pt>
    <dgm:pt modelId="{0E306A78-9425-4373-A4A0-182B52A7B554}" type="pres">
      <dgm:prSet presAssocID="{4396B6B1-5D59-4ED7-938D-0C7C82A1E924}" presName="parTx" presStyleLbl="revTx" presStyleIdx="4" presStyleCnt="6">
        <dgm:presLayoutVars>
          <dgm:chMax val="0"/>
          <dgm:chPref val="0"/>
        </dgm:presLayoutVars>
      </dgm:prSet>
      <dgm:spPr/>
    </dgm:pt>
    <dgm:pt modelId="{78586F0E-D123-41C6-9354-C6EFE09CF51E}" type="pres">
      <dgm:prSet presAssocID="{A49E94DC-CF5A-44CD-A758-6DA8C496705B}" presName="sibTrans" presStyleCnt="0"/>
      <dgm:spPr/>
    </dgm:pt>
    <dgm:pt modelId="{5F9FFD00-FA3F-479C-B678-41690C37FDD4}" type="pres">
      <dgm:prSet presAssocID="{1A7AB98B-C899-469A-9E9F-31037F15A785}" presName="compNode" presStyleCnt="0"/>
      <dgm:spPr/>
    </dgm:pt>
    <dgm:pt modelId="{25BD08A9-ACA8-4797-BB04-225F6CA34B07}" type="pres">
      <dgm:prSet presAssocID="{1A7AB98B-C899-469A-9E9F-31037F15A785}" presName="bgRect" presStyleLbl="bgShp" presStyleIdx="5" presStyleCnt="6"/>
      <dgm:spPr/>
    </dgm:pt>
    <dgm:pt modelId="{7BF301DE-767E-4829-ADE2-A39FFBA534AF}" type="pres">
      <dgm:prSet presAssocID="{1A7AB98B-C899-469A-9E9F-31037F15A78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vil Face Outline"/>
        </a:ext>
      </dgm:extLst>
    </dgm:pt>
    <dgm:pt modelId="{61333B8D-F24E-4A2E-8B02-C970ED6CBAF3}" type="pres">
      <dgm:prSet presAssocID="{1A7AB98B-C899-469A-9E9F-31037F15A785}" presName="spaceRect" presStyleCnt="0"/>
      <dgm:spPr/>
    </dgm:pt>
    <dgm:pt modelId="{8D7B161E-687A-472A-B5D5-26B8FBE27E6C}" type="pres">
      <dgm:prSet presAssocID="{1A7AB98B-C899-469A-9E9F-31037F15A785}" presName="parTx" presStyleLbl="revTx" presStyleIdx="5" presStyleCnt="6">
        <dgm:presLayoutVars>
          <dgm:chMax val="0"/>
          <dgm:chPref val="0"/>
        </dgm:presLayoutVars>
      </dgm:prSet>
      <dgm:spPr/>
    </dgm:pt>
  </dgm:ptLst>
  <dgm:cxnLst>
    <dgm:cxn modelId="{2C108305-C189-4864-9DB6-03A6832E12E9}" type="presOf" srcId="{4396B6B1-5D59-4ED7-938D-0C7C82A1E924}" destId="{0E306A78-9425-4373-A4A0-182B52A7B554}" srcOrd="0" destOrd="0" presId="urn:microsoft.com/office/officeart/2018/2/layout/IconVerticalSolidList"/>
    <dgm:cxn modelId="{451EA519-1689-4B13-ABF4-29DDB5C849EF}" type="presOf" srcId="{FEBDD90D-0307-4148-AFEF-217A355A3FF2}" destId="{70F4B1F1-284C-4469-8CCD-3AD8704C9EAF}" srcOrd="0" destOrd="0" presId="urn:microsoft.com/office/officeart/2018/2/layout/IconVerticalSolidList"/>
    <dgm:cxn modelId="{ED45444B-D5B1-4D01-9D1F-294BD2BC786A}" type="presOf" srcId="{586DB9FF-662B-4D81-96D6-44BB1F661221}" destId="{74729954-5EAC-4E54-8084-700969F52AE8}" srcOrd="0" destOrd="0" presId="urn:microsoft.com/office/officeart/2018/2/layout/IconVerticalSolidList"/>
    <dgm:cxn modelId="{1A230B7F-7910-4A9D-9D45-D5D82AE95904}" srcId="{EB758F74-23A0-4235-B977-4F1820462643}" destId="{C8C49A09-9E6F-46B4-8232-95B6A5704040}" srcOrd="2" destOrd="0" parTransId="{2F4D15A6-DAEF-497B-B3FA-B6997DD18E78}" sibTransId="{2B75A494-469C-4530-A343-8D5A9172E254}"/>
    <dgm:cxn modelId="{8554677F-943D-4343-BD0F-97A018715C74}" srcId="{EB758F74-23A0-4235-B977-4F1820462643}" destId="{1A7AB98B-C899-469A-9E9F-31037F15A785}" srcOrd="5" destOrd="0" parTransId="{7AC65DD2-84C2-4B88-9EDC-B3483F25A570}" sibTransId="{517E6BF9-E748-4F56-B456-8FDFFD9212B1}"/>
    <dgm:cxn modelId="{05C91A85-288A-42B7-9171-06B6A38F23BA}" srcId="{EB758F74-23A0-4235-B977-4F1820462643}" destId="{FEBDD90D-0307-4148-AFEF-217A355A3FF2}" srcOrd="0" destOrd="0" parTransId="{631DA3BF-61FF-4630-8FAC-21477C0A13F7}" sibTransId="{0B31C188-70EE-4556-B182-1FC99B0D1229}"/>
    <dgm:cxn modelId="{2605AB9F-8AD0-4BF5-AE99-2A762AD507CA}" type="presOf" srcId="{C8C49A09-9E6F-46B4-8232-95B6A5704040}" destId="{15852641-8587-436E-B154-A8DF817A783A}" srcOrd="0" destOrd="0" presId="urn:microsoft.com/office/officeart/2018/2/layout/IconVerticalSolidList"/>
    <dgm:cxn modelId="{23EB2EB2-8C49-4117-A2CD-7B2B0EFA5FEA}" type="presOf" srcId="{EB758F74-23A0-4235-B977-4F1820462643}" destId="{F8259758-EEFC-48D8-B3E7-DF8319F89F04}" srcOrd="0" destOrd="0" presId="urn:microsoft.com/office/officeart/2018/2/layout/IconVerticalSolidList"/>
    <dgm:cxn modelId="{A37DA1C7-37E5-442E-97A7-A1CA3666FD00}" srcId="{EB758F74-23A0-4235-B977-4F1820462643}" destId="{D4613A4C-B510-4B3F-951F-3956BF1AAE5B}" srcOrd="3" destOrd="0" parTransId="{FC31D26D-2A68-4C43-BA30-694B905DCCC5}" sibTransId="{2B81D130-98AE-481B-BEF9-850FE40407A4}"/>
    <dgm:cxn modelId="{FB8B64D9-72C5-487B-A91B-CC5632F03BE8}" srcId="{EB758F74-23A0-4235-B977-4F1820462643}" destId="{4396B6B1-5D59-4ED7-938D-0C7C82A1E924}" srcOrd="4" destOrd="0" parTransId="{58C17E15-3145-40F3-9C3E-B32FC4AE0CCB}" sibTransId="{A49E94DC-CF5A-44CD-A758-6DA8C496705B}"/>
    <dgm:cxn modelId="{A33282E1-8780-4548-962D-737A79283C96}" type="presOf" srcId="{1A7AB98B-C899-469A-9E9F-31037F15A785}" destId="{8D7B161E-687A-472A-B5D5-26B8FBE27E6C}" srcOrd="0" destOrd="0" presId="urn:microsoft.com/office/officeart/2018/2/layout/IconVerticalSolidList"/>
    <dgm:cxn modelId="{5A0A14E7-72FA-432B-8660-224EAA94EBBB}" type="presOf" srcId="{D4613A4C-B510-4B3F-951F-3956BF1AAE5B}" destId="{FF90FF70-6DA4-464C-95AE-D3AB371C51CC}" srcOrd="0" destOrd="0" presId="urn:microsoft.com/office/officeart/2018/2/layout/IconVerticalSolidList"/>
    <dgm:cxn modelId="{9252CFF5-FD4E-475B-94FD-500CE585ED13}" srcId="{EB758F74-23A0-4235-B977-4F1820462643}" destId="{586DB9FF-662B-4D81-96D6-44BB1F661221}" srcOrd="1" destOrd="0" parTransId="{5AE253AC-E545-400F-919C-58C20342EB78}" sibTransId="{776CAF9F-5D97-415E-9636-A672523BFF39}"/>
    <dgm:cxn modelId="{05570F38-E23F-498A-A9A4-50BE1A9DD310}" type="presParOf" srcId="{F8259758-EEFC-48D8-B3E7-DF8319F89F04}" destId="{D5207FA2-B1BA-4870-9D12-7A2AC047D87C}" srcOrd="0" destOrd="0" presId="urn:microsoft.com/office/officeart/2018/2/layout/IconVerticalSolidList"/>
    <dgm:cxn modelId="{790D4B3C-D766-4FD6-BF21-0439A5B94C93}" type="presParOf" srcId="{D5207FA2-B1BA-4870-9D12-7A2AC047D87C}" destId="{8F0C722F-107B-4DC2-8C14-916AD72A15C4}" srcOrd="0" destOrd="0" presId="urn:microsoft.com/office/officeart/2018/2/layout/IconVerticalSolidList"/>
    <dgm:cxn modelId="{4FC8E8B8-77F2-45AE-A4B2-CE278AF0D643}" type="presParOf" srcId="{D5207FA2-B1BA-4870-9D12-7A2AC047D87C}" destId="{618245BD-39A5-416E-9427-47F4EEE1D2BB}" srcOrd="1" destOrd="0" presId="urn:microsoft.com/office/officeart/2018/2/layout/IconVerticalSolidList"/>
    <dgm:cxn modelId="{CED54114-494F-45C4-B788-15D8BD8B8707}" type="presParOf" srcId="{D5207FA2-B1BA-4870-9D12-7A2AC047D87C}" destId="{2CA3252E-6581-4696-8DD1-5062FD797D85}" srcOrd="2" destOrd="0" presId="urn:microsoft.com/office/officeart/2018/2/layout/IconVerticalSolidList"/>
    <dgm:cxn modelId="{819B142F-2535-4C93-90E6-032F70E94F37}" type="presParOf" srcId="{D5207FA2-B1BA-4870-9D12-7A2AC047D87C}" destId="{70F4B1F1-284C-4469-8CCD-3AD8704C9EAF}" srcOrd="3" destOrd="0" presId="urn:microsoft.com/office/officeart/2018/2/layout/IconVerticalSolidList"/>
    <dgm:cxn modelId="{CCECA719-0FA9-4FC4-90A2-C637DF50CA20}" type="presParOf" srcId="{F8259758-EEFC-48D8-B3E7-DF8319F89F04}" destId="{5BF0AAA4-1C5C-4B53-BC45-D9C28CA205E3}" srcOrd="1" destOrd="0" presId="urn:microsoft.com/office/officeart/2018/2/layout/IconVerticalSolidList"/>
    <dgm:cxn modelId="{FAFFA259-D9DD-4C9B-B922-64F98A403D4A}" type="presParOf" srcId="{F8259758-EEFC-48D8-B3E7-DF8319F89F04}" destId="{18222798-DE52-4D52-A844-F3316B88EF1E}" srcOrd="2" destOrd="0" presId="urn:microsoft.com/office/officeart/2018/2/layout/IconVerticalSolidList"/>
    <dgm:cxn modelId="{3C7C1C77-D06B-4CEB-802E-BA2E9DF304CE}" type="presParOf" srcId="{18222798-DE52-4D52-A844-F3316B88EF1E}" destId="{BDA88928-EA45-4FAA-80AB-A71649FC2D71}" srcOrd="0" destOrd="0" presId="urn:microsoft.com/office/officeart/2018/2/layout/IconVerticalSolidList"/>
    <dgm:cxn modelId="{7EB4D307-88AE-4143-BE1A-7AA3FF137F4E}" type="presParOf" srcId="{18222798-DE52-4D52-A844-F3316B88EF1E}" destId="{1BD87AB1-9C53-4113-A4AE-010343164919}" srcOrd="1" destOrd="0" presId="urn:microsoft.com/office/officeart/2018/2/layout/IconVerticalSolidList"/>
    <dgm:cxn modelId="{3580E68D-7AC2-4B8B-987B-F8D93B93E86D}" type="presParOf" srcId="{18222798-DE52-4D52-A844-F3316B88EF1E}" destId="{68F7CE20-77B9-42D4-B232-48291FBB5AD2}" srcOrd="2" destOrd="0" presId="urn:microsoft.com/office/officeart/2018/2/layout/IconVerticalSolidList"/>
    <dgm:cxn modelId="{9A3C4F2C-2345-467D-A482-FE5BA2650C3C}" type="presParOf" srcId="{18222798-DE52-4D52-A844-F3316B88EF1E}" destId="{74729954-5EAC-4E54-8084-700969F52AE8}" srcOrd="3" destOrd="0" presId="urn:microsoft.com/office/officeart/2018/2/layout/IconVerticalSolidList"/>
    <dgm:cxn modelId="{01AE4CDD-21B1-4E78-A731-C172BE9AA226}" type="presParOf" srcId="{F8259758-EEFC-48D8-B3E7-DF8319F89F04}" destId="{6FE17724-A7DB-499F-891D-D6CB6DA0DB54}" srcOrd="3" destOrd="0" presId="urn:microsoft.com/office/officeart/2018/2/layout/IconVerticalSolidList"/>
    <dgm:cxn modelId="{46ADC690-132B-48CB-9290-B37CA8C7D614}" type="presParOf" srcId="{F8259758-EEFC-48D8-B3E7-DF8319F89F04}" destId="{65706A10-BF4C-4D11-8626-3B177AE39E4A}" srcOrd="4" destOrd="0" presId="urn:microsoft.com/office/officeart/2018/2/layout/IconVerticalSolidList"/>
    <dgm:cxn modelId="{8B6DDF90-75E5-426C-9980-CDCA40F961A5}" type="presParOf" srcId="{65706A10-BF4C-4D11-8626-3B177AE39E4A}" destId="{656564C4-560D-4863-9B0F-D354214A8BA8}" srcOrd="0" destOrd="0" presId="urn:microsoft.com/office/officeart/2018/2/layout/IconVerticalSolidList"/>
    <dgm:cxn modelId="{AFB711CC-58D1-4965-B4B3-18D42937D8F6}" type="presParOf" srcId="{65706A10-BF4C-4D11-8626-3B177AE39E4A}" destId="{DECD7BF1-454A-4914-B922-9C85AADC6CB3}" srcOrd="1" destOrd="0" presId="urn:microsoft.com/office/officeart/2018/2/layout/IconVerticalSolidList"/>
    <dgm:cxn modelId="{C9F0AFC7-17EE-4C03-8416-DA3A8F2ECED6}" type="presParOf" srcId="{65706A10-BF4C-4D11-8626-3B177AE39E4A}" destId="{BF4A530C-03FC-4F89-9343-39A51A8BBB39}" srcOrd="2" destOrd="0" presId="urn:microsoft.com/office/officeart/2018/2/layout/IconVerticalSolidList"/>
    <dgm:cxn modelId="{27E53699-DCB9-4E85-A606-D7FBEC571952}" type="presParOf" srcId="{65706A10-BF4C-4D11-8626-3B177AE39E4A}" destId="{15852641-8587-436E-B154-A8DF817A783A}" srcOrd="3" destOrd="0" presId="urn:microsoft.com/office/officeart/2018/2/layout/IconVerticalSolidList"/>
    <dgm:cxn modelId="{06304F63-B005-46F3-8203-48441221F0F0}" type="presParOf" srcId="{F8259758-EEFC-48D8-B3E7-DF8319F89F04}" destId="{BB95EB93-6A2A-4F34-91E6-4E7F2177127D}" srcOrd="5" destOrd="0" presId="urn:microsoft.com/office/officeart/2018/2/layout/IconVerticalSolidList"/>
    <dgm:cxn modelId="{D853BD26-4BD2-4544-85F0-17685BB86178}" type="presParOf" srcId="{F8259758-EEFC-48D8-B3E7-DF8319F89F04}" destId="{3636F677-8E54-47D5-9148-B40A6A3379A5}" srcOrd="6" destOrd="0" presId="urn:microsoft.com/office/officeart/2018/2/layout/IconVerticalSolidList"/>
    <dgm:cxn modelId="{A137F245-C65F-4FA5-B967-E0D09099D233}" type="presParOf" srcId="{3636F677-8E54-47D5-9148-B40A6A3379A5}" destId="{FFBEF9A3-79BC-41A6-BE54-690AC72F581F}" srcOrd="0" destOrd="0" presId="urn:microsoft.com/office/officeart/2018/2/layout/IconVerticalSolidList"/>
    <dgm:cxn modelId="{D3AD1067-9EC3-4798-912B-06FCB8F01BCE}" type="presParOf" srcId="{3636F677-8E54-47D5-9148-B40A6A3379A5}" destId="{98250CCA-6D1C-4D7F-A767-E67B02CAE8A4}" srcOrd="1" destOrd="0" presId="urn:microsoft.com/office/officeart/2018/2/layout/IconVerticalSolidList"/>
    <dgm:cxn modelId="{4CF1E742-C7B6-4E78-9D1A-20C174D3C87D}" type="presParOf" srcId="{3636F677-8E54-47D5-9148-B40A6A3379A5}" destId="{8674EA7D-283D-463E-9120-EE497568A314}" srcOrd="2" destOrd="0" presId="urn:microsoft.com/office/officeart/2018/2/layout/IconVerticalSolidList"/>
    <dgm:cxn modelId="{79DCF551-ED70-4673-B9B8-A65FCD9DBA47}" type="presParOf" srcId="{3636F677-8E54-47D5-9148-B40A6A3379A5}" destId="{FF90FF70-6DA4-464C-95AE-D3AB371C51CC}" srcOrd="3" destOrd="0" presId="urn:microsoft.com/office/officeart/2018/2/layout/IconVerticalSolidList"/>
    <dgm:cxn modelId="{EFB01323-655D-4FCE-8618-F869501FD8B6}" type="presParOf" srcId="{F8259758-EEFC-48D8-B3E7-DF8319F89F04}" destId="{4CB68A9B-A6C9-4D9E-B260-A08021F6FDD7}" srcOrd="7" destOrd="0" presId="urn:microsoft.com/office/officeart/2018/2/layout/IconVerticalSolidList"/>
    <dgm:cxn modelId="{3B65EE26-4DE2-46E8-82A9-EC071BC0E717}" type="presParOf" srcId="{F8259758-EEFC-48D8-B3E7-DF8319F89F04}" destId="{EB525106-CA4A-4FB1-997F-696493E3CE1C}" srcOrd="8" destOrd="0" presId="urn:microsoft.com/office/officeart/2018/2/layout/IconVerticalSolidList"/>
    <dgm:cxn modelId="{5E7A239D-D60F-462E-9E38-6A9304721A69}" type="presParOf" srcId="{EB525106-CA4A-4FB1-997F-696493E3CE1C}" destId="{509062A0-EB1E-4123-94B6-5FB4A922491E}" srcOrd="0" destOrd="0" presId="urn:microsoft.com/office/officeart/2018/2/layout/IconVerticalSolidList"/>
    <dgm:cxn modelId="{1427E563-5BA0-44E9-814D-EEB9BD2DD1CC}" type="presParOf" srcId="{EB525106-CA4A-4FB1-997F-696493E3CE1C}" destId="{10014E32-6EC5-4446-95E0-E73540568BF2}" srcOrd="1" destOrd="0" presId="urn:microsoft.com/office/officeart/2018/2/layout/IconVerticalSolidList"/>
    <dgm:cxn modelId="{E99B88BD-D4F0-49C1-9C0A-2E27A3BD39B9}" type="presParOf" srcId="{EB525106-CA4A-4FB1-997F-696493E3CE1C}" destId="{9F454BDC-D773-43E7-96FE-D85FD279C756}" srcOrd="2" destOrd="0" presId="urn:microsoft.com/office/officeart/2018/2/layout/IconVerticalSolidList"/>
    <dgm:cxn modelId="{CD821E8C-465A-4320-9BAA-17CF86F0DE47}" type="presParOf" srcId="{EB525106-CA4A-4FB1-997F-696493E3CE1C}" destId="{0E306A78-9425-4373-A4A0-182B52A7B554}" srcOrd="3" destOrd="0" presId="urn:microsoft.com/office/officeart/2018/2/layout/IconVerticalSolidList"/>
    <dgm:cxn modelId="{736BE14D-6764-4322-BA57-EF8982377DCF}" type="presParOf" srcId="{F8259758-EEFC-48D8-B3E7-DF8319F89F04}" destId="{78586F0E-D123-41C6-9354-C6EFE09CF51E}" srcOrd="9" destOrd="0" presId="urn:microsoft.com/office/officeart/2018/2/layout/IconVerticalSolidList"/>
    <dgm:cxn modelId="{DB3D2698-8CC1-4F44-BA56-A0AB6212CCB1}" type="presParOf" srcId="{F8259758-EEFC-48D8-B3E7-DF8319F89F04}" destId="{5F9FFD00-FA3F-479C-B678-41690C37FDD4}" srcOrd="10" destOrd="0" presId="urn:microsoft.com/office/officeart/2018/2/layout/IconVerticalSolidList"/>
    <dgm:cxn modelId="{0C4552C1-BEEC-4DBC-A241-7223D5410270}" type="presParOf" srcId="{5F9FFD00-FA3F-479C-B678-41690C37FDD4}" destId="{25BD08A9-ACA8-4797-BB04-225F6CA34B07}" srcOrd="0" destOrd="0" presId="urn:microsoft.com/office/officeart/2018/2/layout/IconVerticalSolidList"/>
    <dgm:cxn modelId="{10A5DC7C-E4C3-4ECD-ACF5-5ADDF8F40D26}" type="presParOf" srcId="{5F9FFD00-FA3F-479C-B678-41690C37FDD4}" destId="{7BF301DE-767E-4829-ADE2-A39FFBA534AF}" srcOrd="1" destOrd="0" presId="urn:microsoft.com/office/officeart/2018/2/layout/IconVerticalSolidList"/>
    <dgm:cxn modelId="{C6636B21-EE4E-45F8-AD4F-59DD16925967}" type="presParOf" srcId="{5F9FFD00-FA3F-479C-B678-41690C37FDD4}" destId="{61333B8D-F24E-4A2E-8B02-C970ED6CBAF3}" srcOrd="2" destOrd="0" presId="urn:microsoft.com/office/officeart/2018/2/layout/IconVerticalSolidList"/>
    <dgm:cxn modelId="{E2322EC9-0BC3-4194-865B-6495BCAEFC9E}" type="presParOf" srcId="{5F9FFD00-FA3F-479C-B678-41690C37FDD4}" destId="{8D7B161E-687A-472A-B5D5-26B8FBE27E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BF0586-5F7C-4EF6-8799-9D23CA72FB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9645A7-A2F7-4632-9EB8-26ABC192AA1F}">
      <dgm:prSet/>
      <dgm:spPr/>
      <dgm:t>
        <a:bodyPr/>
        <a:lstStyle/>
        <a:p>
          <a:r>
            <a:rPr lang="en-US"/>
            <a:t>Undermines political trust and economic satisfaction</a:t>
          </a:r>
        </a:p>
      </dgm:t>
    </dgm:pt>
    <dgm:pt modelId="{7393F4D1-C81D-4BA4-9DF6-9941A4A448B7}" type="parTrans" cxnId="{2A3BE299-18CB-4C1F-B598-E954CC032ACD}">
      <dgm:prSet/>
      <dgm:spPr/>
      <dgm:t>
        <a:bodyPr/>
        <a:lstStyle/>
        <a:p>
          <a:endParaRPr lang="en-US"/>
        </a:p>
      </dgm:t>
    </dgm:pt>
    <dgm:pt modelId="{9DCCB495-66E2-434F-A52B-A027837F8A1A}" type="sibTrans" cxnId="{2A3BE299-18CB-4C1F-B598-E954CC032ACD}">
      <dgm:prSet/>
      <dgm:spPr/>
      <dgm:t>
        <a:bodyPr/>
        <a:lstStyle/>
        <a:p>
          <a:endParaRPr lang="en-US"/>
        </a:p>
      </dgm:t>
    </dgm:pt>
    <dgm:pt modelId="{A65231FD-D741-472E-B403-66C876E0BF0B}">
      <dgm:prSet/>
      <dgm:spPr/>
      <dgm:t>
        <a:bodyPr/>
        <a:lstStyle/>
        <a:p>
          <a:r>
            <a:rPr lang="en-US"/>
            <a:t>People lose trust in democratic norms and institutions</a:t>
          </a:r>
        </a:p>
      </dgm:t>
    </dgm:pt>
    <dgm:pt modelId="{EDCB817F-9D80-4050-9844-B7CABAEE4C04}" type="parTrans" cxnId="{EA480449-0674-4F6C-A8CD-B844F1A16074}">
      <dgm:prSet/>
      <dgm:spPr/>
      <dgm:t>
        <a:bodyPr/>
        <a:lstStyle/>
        <a:p>
          <a:endParaRPr lang="en-US"/>
        </a:p>
      </dgm:t>
    </dgm:pt>
    <dgm:pt modelId="{A60DF3DB-5B9A-4B42-A35A-0AEF491E4182}" type="sibTrans" cxnId="{EA480449-0674-4F6C-A8CD-B844F1A16074}">
      <dgm:prSet/>
      <dgm:spPr/>
      <dgm:t>
        <a:bodyPr/>
        <a:lstStyle/>
        <a:p>
          <a:endParaRPr lang="en-US"/>
        </a:p>
      </dgm:t>
    </dgm:pt>
    <dgm:pt modelId="{D2EE2223-ABC9-4A52-8A85-E98ECE4D0497}">
      <dgm:prSet/>
      <dgm:spPr/>
      <dgm:t>
        <a:bodyPr/>
        <a:lstStyle/>
        <a:p>
          <a:r>
            <a:rPr lang="en-US"/>
            <a:t>Leads to polarisation </a:t>
          </a:r>
        </a:p>
      </dgm:t>
    </dgm:pt>
    <dgm:pt modelId="{9DCF8528-BB7F-442D-A1DD-04D36938E242}" type="parTrans" cxnId="{D2874909-D7C1-46F5-A8D8-BB2B3E8E97D8}">
      <dgm:prSet/>
      <dgm:spPr/>
      <dgm:t>
        <a:bodyPr/>
        <a:lstStyle/>
        <a:p>
          <a:endParaRPr lang="en-US"/>
        </a:p>
      </dgm:t>
    </dgm:pt>
    <dgm:pt modelId="{D91F8822-F651-4CF8-B444-AF2BF2E9BB10}" type="sibTrans" cxnId="{D2874909-D7C1-46F5-A8D8-BB2B3E8E97D8}">
      <dgm:prSet/>
      <dgm:spPr/>
      <dgm:t>
        <a:bodyPr/>
        <a:lstStyle/>
        <a:p>
          <a:endParaRPr lang="en-US"/>
        </a:p>
      </dgm:t>
    </dgm:pt>
    <dgm:pt modelId="{3DB5058E-E55D-487D-84DF-AB7822668C9E}">
      <dgm:prSet/>
      <dgm:spPr/>
      <dgm:t>
        <a:bodyPr/>
        <a:lstStyle/>
        <a:p>
          <a:r>
            <a:rPr lang="en-US"/>
            <a:t>Populist leaders gain support </a:t>
          </a:r>
        </a:p>
      </dgm:t>
    </dgm:pt>
    <dgm:pt modelId="{AE7FFD6B-9C34-49FC-A080-DBE8B29E8601}" type="parTrans" cxnId="{4D00E5B2-267D-45CD-B7BF-524E3CF2A041}">
      <dgm:prSet/>
      <dgm:spPr/>
      <dgm:t>
        <a:bodyPr/>
        <a:lstStyle/>
        <a:p>
          <a:endParaRPr lang="en-US"/>
        </a:p>
      </dgm:t>
    </dgm:pt>
    <dgm:pt modelId="{54C196B2-8BCA-4BEB-828B-2FDC91080800}" type="sibTrans" cxnId="{4D00E5B2-267D-45CD-B7BF-524E3CF2A041}">
      <dgm:prSet/>
      <dgm:spPr/>
      <dgm:t>
        <a:bodyPr/>
        <a:lstStyle/>
        <a:p>
          <a:endParaRPr lang="en-US"/>
        </a:p>
      </dgm:t>
    </dgm:pt>
    <dgm:pt modelId="{04A5A263-7B02-4BD3-BC5B-FF9D2631E009}">
      <dgm:prSet/>
      <dgm:spPr/>
      <dgm:t>
        <a:bodyPr/>
        <a:lstStyle/>
        <a:p>
          <a:r>
            <a:rPr lang="en-US"/>
            <a:t>Policies aimed at reducing inequality can strengthen nation states</a:t>
          </a:r>
        </a:p>
      </dgm:t>
    </dgm:pt>
    <dgm:pt modelId="{DF46D616-31DA-4E0E-908E-841F05BE79A2}" type="parTrans" cxnId="{0632D388-A98B-4E88-B7DF-5332C30795E6}">
      <dgm:prSet/>
      <dgm:spPr/>
      <dgm:t>
        <a:bodyPr/>
        <a:lstStyle/>
        <a:p>
          <a:endParaRPr lang="en-US"/>
        </a:p>
      </dgm:t>
    </dgm:pt>
    <dgm:pt modelId="{3F802997-1F04-4714-A0F2-2134E843DC89}" type="sibTrans" cxnId="{0632D388-A98B-4E88-B7DF-5332C30795E6}">
      <dgm:prSet/>
      <dgm:spPr/>
      <dgm:t>
        <a:bodyPr/>
        <a:lstStyle/>
        <a:p>
          <a:endParaRPr lang="en-US"/>
        </a:p>
      </dgm:t>
    </dgm:pt>
    <dgm:pt modelId="{990A8A84-B3C2-49B7-BD5F-7629D02BA575}" type="pres">
      <dgm:prSet presAssocID="{B7BF0586-5F7C-4EF6-8799-9D23CA72FB77}" presName="root" presStyleCnt="0">
        <dgm:presLayoutVars>
          <dgm:dir/>
          <dgm:resizeHandles val="exact"/>
        </dgm:presLayoutVars>
      </dgm:prSet>
      <dgm:spPr/>
    </dgm:pt>
    <dgm:pt modelId="{A7EFAEBF-2584-4683-ABA9-462E9F302F4E}" type="pres">
      <dgm:prSet presAssocID="{709645A7-A2F7-4632-9EB8-26ABC192AA1F}" presName="compNode" presStyleCnt="0"/>
      <dgm:spPr/>
    </dgm:pt>
    <dgm:pt modelId="{423F6225-9C25-4AF5-A9D0-7A534B7C90CD}" type="pres">
      <dgm:prSet presAssocID="{709645A7-A2F7-4632-9EB8-26ABC192AA1F}" presName="bgRect" presStyleLbl="bgShp" presStyleIdx="0" presStyleCnt="5"/>
      <dgm:spPr/>
    </dgm:pt>
    <dgm:pt modelId="{A95E990A-19B0-49EF-B3CF-B6114FFAA107}" type="pres">
      <dgm:prSet presAssocID="{709645A7-A2F7-4632-9EB8-26ABC192AA1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F4A64530-7ACB-4FB6-8F29-F736F083EF76}" type="pres">
      <dgm:prSet presAssocID="{709645A7-A2F7-4632-9EB8-26ABC192AA1F}" presName="spaceRect" presStyleCnt="0"/>
      <dgm:spPr/>
    </dgm:pt>
    <dgm:pt modelId="{55CE6C3F-5EA3-4695-A3BA-AEC9C7910240}" type="pres">
      <dgm:prSet presAssocID="{709645A7-A2F7-4632-9EB8-26ABC192AA1F}" presName="parTx" presStyleLbl="revTx" presStyleIdx="0" presStyleCnt="5">
        <dgm:presLayoutVars>
          <dgm:chMax val="0"/>
          <dgm:chPref val="0"/>
        </dgm:presLayoutVars>
      </dgm:prSet>
      <dgm:spPr/>
    </dgm:pt>
    <dgm:pt modelId="{8595283C-0AD3-437D-B503-0517B39327DC}" type="pres">
      <dgm:prSet presAssocID="{9DCCB495-66E2-434F-A52B-A027837F8A1A}" presName="sibTrans" presStyleCnt="0"/>
      <dgm:spPr/>
    </dgm:pt>
    <dgm:pt modelId="{32A6BADD-F1AC-4713-8093-81E857DC6786}" type="pres">
      <dgm:prSet presAssocID="{A65231FD-D741-472E-B403-66C876E0BF0B}" presName="compNode" presStyleCnt="0"/>
      <dgm:spPr/>
    </dgm:pt>
    <dgm:pt modelId="{B7B9E6B0-A729-4729-8D20-A63774D36FE6}" type="pres">
      <dgm:prSet presAssocID="{A65231FD-D741-472E-B403-66C876E0BF0B}" presName="bgRect" presStyleLbl="bgShp" presStyleIdx="1" presStyleCnt="5"/>
      <dgm:spPr/>
    </dgm:pt>
    <dgm:pt modelId="{1446D884-73CC-4A6B-A6CA-5359511A584B}" type="pres">
      <dgm:prSet presAssocID="{A65231FD-D741-472E-B403-66C876E0BF0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CAD9EF1-132A-4540-8BF6-ED75C5C0A9B8}" type="pres">
      <dgm:prSet presAssocID="{A65231FD-D741-472E-B403-66C876E0BF0B}" presName="spaceRect" presStyleCnt="0"/>
      <dgm:spPr/>
    </dgm:pt>
    <dgm:pt modelId="{9DCF472A-0C81-4C5F-A57D-432FC1F211D9}" type="pres">
      <dgm:prSet presAssocID="{A65231FD-D741-472E-B403-66C876E0BF0B}" presName="parTx" presStyleLbl="revTx" presStyleIdx="1" presStyleCnt="5">
        <dgm:presLayoutVars>
          <dgm:chMax val="0"/>
          <dgm:chPref val="0"/>
        </dgm:presLayoutVars>
      </dgm:prSet>
      <dgm:spPr/>
    </dgm:pt>
    <dgm:pt modelId="{A1FAC478-B905-42A7-BDF6-4FFAF0B29D9E}" type="pres">
      <dgm:prSet presAssocID="{A60DF3DB-5B9A-4B42-A35A-0AEF491E4182}" presName="sibTrans" presStyleCnt="0"/>
      <dgm:spPr/>
    </dgm:pt>
    <dgm:pt modelId="{ACA885B7-7AC4-4A3B-912D-52B1EF88D0AD}" type="pres">
      <dgm:prSet presAssocID="{D2EE2223-ABC9-4A52-8A85-E98ECE4D0497}" presName="compNode" presStyleCnt="0"/>
      <dgm:spPr/>
    </dgm:pt>
    <dgm:pt modelId="{80BC6FBC-3A2C-4374-BE76-13D5AEE4E70A}" type="pres">
      <dgm:prSet presAssocID="{D2EE2223-ABC9-4A52-8A85-E98ECE4D0497}" presName="bgRect" presStyleLbl="bgShp" presStyleIdx="2" presStyleCnt="5"/>
      <dgm:spPr/>
    </dgm:pt>
    <dgm:pt modelId="{CB744440-1938-4424-B587-A65CDA86B71A}" type="pres">
      <dgm:prSet presAssocID="{D2EE2223-ABC9-4A52-8A85-E98ECE4D049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uggedUnplugged"/>
        </a:ext>
      </dgm:extLst>
    </dgm:pt>
    <dgm:pt modelId="{AF6E3FFA-8EE9-46E2-89E0-5C722C80A958}" type="pres">
      <dgm:prSet presAssocID="{D2EE2223-ABC9-4A52-8A85-E98ECE4D0497}" presName="spaceRect" presStyleCnt="0"/>
      <dgm:spPr/>
    </dgm:pt>
    <dgm:pt modelId="{C6A52030-D4FA-483C-88EF-3BFAAA82D2D8}" type="pres">
      <dgm:prSet presAssocID="{D2EE2223-ABC9-4A52-8A85-E98ECE4D0497}" presName="parTx" presStyleLbl="revTx" presStyleIdx="2" presStyleCnt="5">
        <dgm:presLayoutVars>
          <dgm:chMax val="0"/>
          <dgm:chPref val="0"/>
        </dgm:presLayoutVars>
      </dgm:prSet>
      <dgm:spPr/>
    </dgm:pt>
    <dgm:pt modelId="{9F3E4EC4-5121-4BD9-A4EB-D6CB34F838C9}" type="pres">
      <dgm:prSet presAssocID="{D91F8822-F651-4CF8-B444-AF2BF2E9BB10}" presName="sibTrans" presStyleCnt="0"/>
      <dgm:spPr/>
    </dgm:pt>
    <dgm:pt modelId="{48FB90AA-EC0A-4B03-92F5-81291AE384F7}" type="pres">
      <dgm:prSet presAssocID="{3DB5058E-E55D-487D-84DF-AB7822668C9E}" presName="compNode" presStyleCnt="0"/>
      <dgm:spPr/>
    </dgm:pt>
    <dgm:pt modelId="{9A6B7288-6726-4D5D-8DFC-7056941D18E1}" type="pres">
      <dgm:prSet presAssocID="{3DB5058E-E55D-487D-84DF-AB7822668C9E}" presName="bgRect" presStyleLbl="bgShp" presStyleIdx="3" presStyleCnt="5"/>
      <dgm:spPr/>
    </dgm:pt>
    <dgm:pt modelId="{A5083FE9-5653-4B92-AE05-8F6C90D43B78}" type="pres">
      <dgm:prSet presAssocID="{3DB5058E-E55D-487D-84DF-AB7822668C9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llipop"/>
        </a:ext>
      </dgm:extLst>
    </dgm:pt>
    <dgm:pt modelId="{66C63719-DAB1-41A9-9915-3229C8965C44}" type="pres">
      <dgm:prSet presAssocID="{3DB5058E-E55D-487D-84DF-AB7822668C9E}" presName="spaceRect" presStyleCnt="0"/>
      <dgm:spPr/>
    </dgm:pt>
    <dgm:pt modelId="{C1CD711A-63D1-4E89-9B8A-7DF425E99C48}" type="pres">
      <dgm:prSet presAssocID="{3DB5058E-E55D-487D-84DF-AB7822668C9E}" presName="parTx" presStyleLbl="revTx" presStyleIdx="3" presStyleCnt="5">
        <dgm:presLayoutVars>
          <dgm:chMax val="0"/>
          <dgm:chPref val="0"/>
        </dgm:presLayoutVars>
      </dgm:prSet>
      <dgm:spPr/>
    </dgm:pt>
    <dgm:pt modelId="{BC42278E-BF11-4AB4-8FD9-63F77B90D478}" type="pres">
      <dgm:prSet presAssocID="{54C196B2-8BCA-4BEB-828B-2FDC91080800}" presName="sibTrans" presStyleCnt="0"/>
      <dgm:spPr/>
    </dgm:pt>
    <dgm:pt modelId="{F215B7CB-1AB6-4B5A-A734-E00653A8D7D0}" type="pres">
      <dgm:prSet presAssocID="{04A5A263-7B02-4BD3-BC5B-FF9D2631E009}" presName="compNode" presStyleCnt="0"/>
      <dgm:spPr/>
    </dgm:pt>
    <dgm:pt modelId="{E59315C0-AD87-4A09-997B-4FA18E55A364}" type="pres">
      <dgm:prSet presAssocID="{04A5A263-7B02-4BD3-BC5B-FF9D2631E009}" presName="bgRect" presStyleLbl="bgShp" presStyleIdx="4" presStyleCnt="5"/>
      <dgm:spPr/>
    </dgm:pt>
    <dgm:pt modelId="{F3D1AA75-2DA2-4C3D-AC79-B56D4F550164}" type="pres">
      <dgm:prSet presAssocID="{04A5A263-7B02-4BD3-BC5B-FF9D2631E0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09D3B21B-9B61-4B63-81AA-979F2DCD42FF}" type="pres">
      <dgm:prSet presAssocID="{04A5A263-7B02-4BD3-BC5B-FF9D2631E009}" presName="spaceRect" presStyleCnt="0"/>
      <dgm:spPr/>
    </dgm:pt>
    <dgm:pt modelId="{19FA2DDA-FD41-4D95-9C91-3B83E0CC1391}" type="pres">
      <dgm:prSet presAssocID="{04A5A263-7B02-4BD3-BC5B-FF9D2631E009}" presName="parTx" presStyleLbl="revTx" presStyleIdx="4" presStyleCnt="5">
        <dgm:presLayoutVars>
          <dgm:chMax val="0"/>
          <dgm:chPref val="0"/>
        </dgm:presLayoutVars>
      </dgm:prSet>
      <dgm:spPr/>
    </dgm:pt>
  </dgm:ptLst>
  <dgm:cxnLst>
    <dgm:cxn modelId="{D2874909-D7C1-46F5-A8D8-BB2B3E8E97D8}" srcId="{B7BF0586-5F7C-4EF6-8799-9D23CA72FB77}" destId="{D2EE2223-ABC9-4A52-8A85-E98ECE4D0497}" srcOrd="2" destOrd="0" parTransId="{9DCF8528-BB7F-442D-A1DD-04D36938E242}" sibTransId="{D91F8822-F651-4CF8-B444-AF2BF2E9BB10}"/>
    <dgm:cxn modelId="{4BBDF014-72FA-4ED0-95EF-5223A2B23420}" type="presOf" srcId="{A65231FD-D741-472E-B403-66C876E0BF0B}" destId="{9DCF472A-0C81-4C5F-A57D-432FC1F211D9}" srcOrd="0" destOrd="0" presId="urn:microsoft.com/office/officeart/2018/2/layout/IconVerticalSolidList"/>
    <dgm:cxn modelId="{4843462D-0041-4055-A585-E3BEB96A5224}" type="presOf" srcId="{709645A7-A2F7-4632-9EB8-26ABC192AA1F}" destId="{55CE6C3F-5EA3-4695-A3BA-AEC9C7910240}" srcOrd="0" destOrd="0" presId="urn:microsoft.com/office/officeart/2018/2/layout/IconVerticalSolidList"/>
    <dgm:cxn modelId="{8A98A93B-5929-439E-B6E0-8998B3575BDA}" type="presOf" srcId="{3DB5058E-E55D-487D-84DF-AB7822668C9E}" destId="{C1CD711A-63D1-4E89-9B8A-7DF425E99C48}" srcOrd="0" destOrd="0" presId="urn:microsoft.com/office/officeart/2018/2/layout/IconVerticalSolidList"/>
    <dgm:cxn modelId="{EEA29060-23EA-4C19-B5DC-B8CCABA4E333}" type="presOf" srcId="{B7BF0586-5F7C-4EF6-8799-9D23CA72FB77}" destId="{990A8A84-B3C2-49B7-BD5F-7629D02BA575}" srcOrd="0" destOrd="0" presId="urn:microsoft.com/office/officeart/2018/2/layout/IconVerticalSolidList"/>
    <dgm:cxn modelId="{EA480449-0674-4F6C-A8CD-B844F1A16074}" srcId="{B7BF0586-5F7C-4EF6-8799-9D23CA72FB77}" destId="{A65231FD-D741-472E-B403-66C876E0BF0B}" srcOrd="1" destOrd="0" parTransId="{EDCB817F-9D80-4050-9844-B7CABAEE4C04}" sibTransId="{A60DF3DB-5B9A-4B42-A35A-0AEF491E4182}"/>
    <dgm:cxn modelId="{C458AB4C-7575-46C1-92BC-C2C47242AE97}" type="presOf" srcId="{D2EE2223-ABC9-4A52-8A85-E98ECE4D0497}" destId="{C6A52030-D4FA-483C-88EF-3BFAAA82D2D8}" srcOrd="0" destOrd="0" presId="urn:microsoft.com/office/officeart/2018/2/layout/IconVerticalSolidList"/>
    <dgm:cxn modelId="{0632D388-A98B-4E88-B7DF-5332C30795E6}" srcId="{B7BF0586-5F7C-4EF6-8799-9D23CA72FB77}" destId="{04A5A263-7B02-4BD3-BC5B-FF9D2631E009}" srcOrd="4" destOrd="0" parTransId="{DF46D616-31DA-4E0E-908E-841F05BE79A2}" sibTransId="{3F802997-1F04-4714-A0F2-2134E843DC89}"/>
    <dgm:cxn modelId="{2A3BE299-18CB-4C1F-B598-E954CC032ACD}" srcId="{B7BF0586-5F7C-4EF6-8799-9D23CA72FB77}" destId="{709645A7-A2F7-4632-9EB8-26ABC192AA1F}" srcOrd="0" destOrd="0" parTransId="{7393F4D1-C81D-4BA4-9DF6-9941A4A448B7}" sibTransId="{9DCCB495-66E2-434F-A52B-A027837F8A1A}"/>
    <dgm:cxn modelId="{21CCAF9F-1A1A-471C-8ABC-361A4699A783}" type="presOf" srcId="{04A5A263-7B02-4BD3-BC5B-FF9D2631E009}" destId="{19FA2DDA-FD41-4D95-9C91-3B83E0CC1391}" srcOrd="0" destOrd="0" presId="urn:microsoft.com/office/officeart/2018/2/layout/IconVerticalSolidList"/>
    <dgm:cxn modelId="{4D00E5B2-267D-45CD-B7BF-524E3CF2A041}" srcId="{B7BF0586-5F7C-4EF6-8799-9D23CA72FB77}" destId="{3DB5058E-E55D-487D-84DF-AB7822668C9E}" srcOrd="3" destOrd="0" parTransId="{AE7FFD6B-9C34-49FC-A080-DBE8B29E8601}" sibTransId="{54C196B2-8BCA-4BEB-828B-2FDC91080800}"/>
    <dgm:cxn modelId="{C32EA119-BCD2-481E-90B0-ABD77B0672BB}" type="presParOf" srcId="{990A8A84-B3C2-49B7-BD5F-7629D02BA575}" destId="{A7EFAEBF-2584-4683-ABA9-462E9F302F4E}" srcOrd="0" destOrd="0" presId="urn:microsoft.com/office/officeart/2018/2/layout/IconVerticalSolidList"/>
    <dgm:cxn modelId="{AD9E6023-08B8-4C9D-8C44-9990B0C8FC85}" type="presParOf" srcId="{A7EFAEBF-2584-4683-ABA9-462E9F302F4E}" destId="{423F6225-9C25-4AF5-A9D0-7A534B7C90CD}" srcOrd="0" destOrd="0" presId="urn:microsoft.com/office/officeart/2018/2/layout/IconVerticalSolidList"/>
    <dgm:cxn modelId="{D66A8844-005B-44C8-A568-38C8F845DD1F}" type="presParOf" srcId="{A7EFAEBF-2584-4683-ABA9-462E9F302F4E}" destId="{A95E990A-19B0-49EF-B3CF-B6114FFAA107}" srcOrd="1" destOrd="0" presId="urn:microsoft.com/office/officeart/2018/2/layout/IconVerticalSolidList"/>
    <dgm:cxn modelId="{CA70863D-CAB5-4F3C-8775-A641739A719C}" type="presParOf" srcId="{A7EFAEBF-2584-4683-ABA9-462E9F302F4E}" destId="{F4A64530-7ACB-4FB6-8F29-F736F083EF76}" srcOrd="2" destOrd="0" presId="urn:microsoft.com/office/officeart/2018/2/layout/IconVerticalSolidList"/>
    <dgm:cxn modelId="{A53EEEB8-4853-433C-9A13-C1C5F183B8AF}" type="presParOf" srcId="{A7EFAEBF-2584-4683-ABA9-462E9F302F4E}" destId="{55CE6C3F-5EA3-4695-A3BA-AEC9C7910240}" srcOrd="3" destOrd="0" presId="urn:microsoft.com/office/officeart/2018/2/layout/IconVerticalSolidList"/>
    <dgm:cxn modelId="{D7A14981-99EA-4738-A31A-1CA123E37D54}" type="presParOf" srcId="{990A8A84-B3C2-49B7-BD5F-7629D02BA575}" destId="{8595283C-0AD3-437D-B503-0517B39327DC}" srcOrd="1" destOrd="0" presId="urn:microsoft.com/office/officeart/2018/2/layout/IconVerticalSolidList"/>
    <dgm:cxn modelId="{D6418D37-B881-49ED-B863-2EBC1999A40C}" type="presParOf" srcId="{990A8A84-B3C2-49B7-BD5F-7629D02BA575}" destId="{32A6BADD-F1AC-4713-8093-81E857DC6786}" srcOrd="2" destOrd="0" presId="urn:microsoft.com/office/officeart/2018/2/layout/IconVerticalSolidList"/>
    <dgm:cxn modelId="{93B30980-F3E7-4854-B547-C5A2926A6902}" type="presParOf" srcId="{32A6BADD-F1AC-4713-8093-81E857DC6786}" destId="{B7B9E6B0-A729-4729-8D20-A63774D36FE6}" srcOrd="0" destOrd="0" presId="urn:microsoft.com/office/officeart/2018/2/layout/IconVerticalSolidList"/>
    <dgm:cxn modelId="{F70180D0-9FF4-418E-9F88-88B6EAEADA38}" type="presParOf" srcId="{32A6BADD-F1AC-4713-8093-81E857DC6786}" destId="{1446D884-73CC-4A6B-A6CA-5359511A584B}" srcOrd="1" destOrd="0" presId="urn:microsoft.com/office/officeart/2018/2/layout/IconVerticalSolidList"/>
    <dgm:cxn modelId="{55408C28-9457-4AE9-80C2-6129700B703F}" type="presParOf" srcId="{32A6BADD-F1AC-4713-8093-81E857DC6786}" destId="{ECAD9EF1-132A-4540-8BF6-ED75C5C0A9B8}" srcOrd="2" destOrd="0" presId="urn:microsoft.com/office/officeart/2018/2/layout/IconVerticalSolidList"/>
    <dgm:cxn modelId="{DFC9865F-E5E1-4951-B99D-5EF7487ED68F}" type="presParOf" srcId="{32A6BADD-F1AC-4713-8093-81E857DC6786}" destId="{9DCF472A-0C81-4C5F-A57D-432FC1F211D9}" srcOrd="3" destOrd="0" presId="urn:microsoft.com/office/officeart/2018/2/layout/IconVerticalSolidList"/>
    <dgm:cxn modelId="{E7AC095C-710E-4322-B826-A4CBD5B4274A}" type="presParOf" srcId="{990A8A84-B3C2-49B7-BD5F-7629D02BA575}" destId="{A1FAC478-B905-42A7-BDF6-4FFAF0B29D9E}" srcOrd="3" destOrd="0" presId="urn:microsoft.com/office/officeart/2018/2/layout/IconVerticalSolidList"/>
    <dgm:cxn modelId="{4B0C3D8D-2494-46D7-8200-349B8AFE5753}" type="presParOf" srcId="{990A8A84-B3C2-49B7-BD5F-7629D02BA575}" destId="{ACA885B7-7AC4-4A3B-912D-52B1EF88D0AD}" srcOrd="4" destOrd="0" presId="urn:microsoft.com/office/officeart/2018/2/layout/IconVerticalSolidList"/>
    <dgm:cxn modelId="{B8113A98-A052-4F53-AE01-EA8981FDF7DC}" type="presParOf" srcId="{ACA885B7-7AC4-4A3B-912D-52B1EF88D0AD}" destId="{80BC6FBC-3A2C-4374-BE76-13D5AEE4E70A}" srcOrd="0" destOrd="0" presId="urn:microsoft.com/office/officeart/2018/2/layout/IconVerticalSolidList"/>
    <dgm:cxn modelId="{FB6393F2-AE68-408B-A557-22156B9E32F4}" type="presParOf" srcId="{ACA885B7-7AC4-4A3B-912D-52B1EF88D0AD}" destId="{CB744440-1938-4424-B587-A65CDA86B71A}" srcOrd="1" destOrd="0" presId="urn:microsoft.com/office/officeart/2018/2/layout/IconVerticalSolidList"/>
    <dgm:cxn modelId="{8554AA33-0C3F-4BCE-8346-DC0D5FCDC2E7}" type="presParOf" srcId="{ACA885B7-7AC4-4A3B-912D-52B1EF88D0AD}" destId="{AF6E3FFA-8EE9-46E2-89E0-5C722C80A958}" srcOrd="2" destOrd="0" presId="urn:microsoft.com/office/officeart/2018/2/layout/IconVerticalSolidList"/>
    <dgm:cxn modelId="{C66BCC34-8D1B-49BE-8F7A-F3FEBBA6C035}" type="presParOf" srcId="{ACA885B7-7AC4-4A3B-912D-52B1EF88D0AD}" destId="{C6A52030-D4FA-483C-88EF-3BFAAA82D2D8}" srcOrd="3" destOrd="0" presId="urn:microsoft.com/office/officeart/2018/2/layout/IconVerticalSolidList"/>
    <dgm:cxn modelId="{9C598412-8962-4B05-9E52-07813BE186EE}" type="presParOf" srcId="{990A8A84-B3C2-49B7-BD5F-7629D02BA575}" destId="{9F3E4EC4-5121-4BD9-A4EB-D6CB34F838C9}" srcOrd="5" destOrd="0" presId="urn:microsoft.com/office/officeart/2018/2/layout/IconVerticalSolidList"/>
    <dgm:cxn modelId="{5DF1B7BB-FE2D-4654-9C38-1C6FCB0B3A28}" type="presParOf" srcId="{990A8A84-B3C2-49B7-BD5F-7629D02BA575}" destId="{48FB90AA-EC0A-4B03-92F5-81291AE384F7}" srcOrd="6" destOrd="0" presId="urn:microsoft.com/office/officeart/2018/2/layout/IconVerticalSolidList"/>
    <dgm:cxn modelId="{BCE8C337-5B5D-4CFE-846B-ED7AC41BE155}" type="presParOf" srcId="{48FB90AA-EC0A-4B03-92F5-81291AE384F7}" destId="{9A6B7288-6726-4D5D-8DFC-7056941D18E1}" srcOrd="0" destOrd="0" presId="urn:microsoft.com/office/officeart/2018/2/layout/IconVerticalSolidList"/>
    <dgm:cxn modelId="{7179EA9A-93AE-48A8-9739-DA6B1633769F}" type="presParOf" srcId="{48FB90AA-EC0A-4B03-92F5-81291AE384F7}" destId="{A5083FE9-5653-4B92-AE05-8F6C90D43B78}" srcOrd="1" destOrd="0" presId="urn:microsoft.com/office/officeart/2018/2/layout/IconVerticalSolidList"/>
    <dgm:cxn modelId="{BD6AC9C3-96EE-4854-A017-E43A1AE27C45}" type="presParOf" srcId="{48FB90AA-EC0A-4B03-92F5-81291AE384F7}" destId="{66C63719-DAB1-41A9-9915-3229C8965C44}" srcOrd="2" destOrd="0" presId="urn:microsoft.com/office/officeart/2018/2/layout/IconVerticalSolidList"/>
    <dgm:cxn modelId="{7CCAD4D5-C0E9-4C61-85C8-0B43940F1B01}" type="presParOf" srcId="{48FB90AA-EC0A-4B03-92F5-81291AE384F7}" destId="{C1CD711A-63D1-4E89-9B8A-7DF425E99C48}" srcOrd="3" destOrd="0" presId="urn:microsoft.com/office/officeart/2018/2/layout/IconVerticalSolidList"/>
    <dgm:cxn modelId="{394BE7FA-595E-470A-A2D3-C87C2184365E}" type="presParOf" srcId="{990A8A84-B3C2-49B7-BD5F-7629D02BA575}" destId="{BC42278E-BF11-4AB4-8FD9-63F77B90D478}" srcOrd="7" destOrd="0" presId="urn:microsoft.com/office/officeart/2018/2/layout/IconVerticalSolidList"/>
    <dgm:cxn modelId="{43814323-197C-46C5-A683-4266B3C3B2B4}" type="presParOf" srcId="{990A8A84-B3C2-49B7-BD5F-7629D02BA575}" destId="{F215B7CB-1AB6-4B5A-A734-E00653A8D7D0}" srcOrd="8" destOrd="0" presId="urn:microsoft.com/office/officeart/2018/2/layout/IconVerticalSolidList"/>
    <dgm:cxn modelId="{5FF0CDA8-B478-4E31-93A1-CFDC7E8BF831}" type="presParOf" srcId="{F215B7CB-1AB6-4B5A-A734-E00653A8D7D0}" destId="{E59315C0-AD87-4A09-997B-4FA18E55A364}" srcOrd="0" destOrd="0" presId="urn:microsoft.com/office/officeart/2018/2/layout/IconVerticalSolidList"/>
    <dgm:cxn modelId="{AAA44D69-E9DE-4F51-8FB7-FCE1A04F51CB}" type="presParOf" srcId="{F215B7CB-1AB6-4B5A-A734-E00653A8D7D0}" destId="{F3D1AA75-2DA2-4C3D-AC79-B56D4F550164}" srcOrd="1" destOrd="0" presId="urn:microsoft.com/office/officeart/2018/2/layout/IconVerticalSolidList"/>
    <dgm:cxn modelId="{8B786900-0C63-4A80-BAF4-983C9465D8BC}" type="presParOf" srcId="{F215B7CB-1AB6-4B5A-A734-E00653A8D7D0}" destId="{09D3B21B-9B61-4B63-81AA-979F2DCD42FF}" srcOrd="2" destOrd="0" presId="urn:microsoft.com/office/officeart/2018/2/layout/IconVerticalSolidList"/>
    <dgm:cxn modelId="{E73ED5B6-8821-4C01-9D1A-D44C4CB83512}" type="presParOf" srcId="{F215B7CB-1AB6-4B5A-A734-E00653A8D7D0}" destId="{19FA2DDA-FD41-4D95-9C91-3B83E0CC13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A8E39-F4B6-4301-A054-CC41949B37F8}">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09FB6-D443-4E11-A5BD-4785D2363DF9}">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B6E54-EAA0-49D1-BC0C-0D0779B8DFEC}">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100000"/>
            </a:lnSpc>
            <a:spcBef>
              <a:spcPct val="0"/>
            </a:spcBef>
            <a:spcAft>
              <a:spcPct val="35000"/>
            </a:spcAft>
            <a:buNone/>
          </a:pPr>
          <a:r>
            <a:rPr lang="en-US" sz="1900" kern="1200"/>
            <a:t>Member states and civil society were involved in a two year process</a:t>
          </a:r>
        </a:p>
      </dsp:txBody>
      <dsp:txXfrm>
        <a:off x="1405898" y="2401"/>
        <a:ext cx="5543541" cy="1217228"/>
      </dsp:txXfrm>
    </dsp:sp>
    <dsp:sp modelId="{468A49CA-961E-4F4D-88D6-3CFA8EE44014}">
      <dsp:nvSpPr>
        <dsp:cNvPr id="0" name=""/>
        <dsp:cNvSpPr/>
      </dsp:nvSpPr>
      <dsp:spPr>
        <a:xfrm>
          <a:off x="0" y="1523936"/>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51AE1-3988-40F3-84D4-2C286F1DF615}">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2E6FE-F718-42DF-B7BD-2A79DB15A1F9}">
      <dsp:nvSpPr>
        <dsp:cNvPr id="0" name=""/>
        <dsp:cNvSpPr/>
      </dsp:nvSpPr>
      <dsp:spPr>
        <a:xfrm>
          <a:off x="1405898" y="1523936"/>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100000"/>
            </a:lnSpc>
            <a:spcBef>
              <a:spcPct val="0"/>
            </a:spcBef>
            <a:spcAft>
              <a:spcPct val="35000"/>
            </a:spcAft>
            <a:buNone/>
          </a:pPr>
          <a:r>
            <a:rPr lang="en-US" sz="1900" kern="1200"/>
            <a:t>Member states were responsible for integrating the goals into national planning and committing to implementation and monitoring</a:t>
          </a:r>
        </a:p>
      </dsp:txBody>
      <dsp:txXfrm>
        <a:off x="1405898" y="1523936"/>
        <a:ext cx="5543541" cy="1217228"/>
      </dsp:txXfrm>
    </dsp:sp>
    <dsp:sp modelId="{723FED45-8418-44C9-BBD5-C1505D8F78AE}">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81E4F-22EE-418F-A7EA-36D313211490}">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8AE66E-0A12-44E9-A972-D3BE48F4856D}">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100000"/>
            </a:lnSpc>
            <a:spcBef>
              <a:spcPct val="0"/>
            </a:spcBef>
            <a:spcAft>
              <a:spcPct val="35000"/>
            </a:spcAft>
            <a:buNone/>
          </a:pPr>
          <a:r>
            <a:rPr lang="en-US" sz="1900" kern="1200"/>
            <a:t>Consensus was reached on some of the more contentious goals through negotiation, compromise and dialogue</a:t>
          </a:r>
        </a:p>
      </dsp:txBody>
      <dsp:txXfrm>
        <a:off x="1405898" y="3045472"/>
        <a:ext cx="5543541" cy="1217228"/>
      </dsp:txXfrm>
    </dsp:sp>
    <dsp:sp modelId="{11C49122-2DF3-4F30-9746-C2664288620C}">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E90A8-9E1C-471C-9489-AB1DC9FD7377}">
      <dsp:nvSpPr>
        <dsp:cNvPr id="0" name=""/>
        <dsp:cNvSpPr/>
      </dsp:nvSpPr>
      <dsp:spPr>
        <a:xfrm>
          <a:off x="368211" y="4840883"/>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C54F8F-B979-48FF-97FC-F84D6D579093}">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100000"/>
            </a:lnSpc>
            <a:spcBef>
              <a:spcPct val="0"/>
            </a:spcBef>
            <a:spcAft>
              <a:spcPct val="35000"/>
            </a:spcAft>
            <a:buNone/>
          </a:pPr>
          <a:r>
            <a:rPr lang="en-US" sz="1900" kern="1200"/>
            <a:t>Consensus decision making is a feature of the UN – resolutions and decisions are adopted when all member states agree</a:t>
          </a:r>
        </a:p>
      </dsp:txBody>
      <dsp:txXfrm>
        <a:off x="1405898" y="4567007"/>
        <a:ext cx="5543541" cy="121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697C4-9E5A-40F2-BC0F-EA0BCC8FD69F}">
      <dsp:nvSpPr>
        <dsp:cNvPr id="0" name=""/>
        <dsp:cNvSpPr/>
      </dsp:nvSpPr>
      <dsp:spPr>
        <a:xfrm>
          <a:off x="0" y="7341"/>
          <a:ext cx="6949440" cy="831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6C1C0-3CD1-4292-AA5A-97C222673E69}">
      <dsp:nvSpPr>
        <dsp:cNvPr id="0" name=""/>
        <dsp:cNvSpPr/>
      </dsp:nvSpPr>
      <dsp:spPr>
        <a:xfrm>
          <a:off x="251678" y="194540"/>
          <a:ext cx="458043" cy="457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4D52C-3ADC-401D-8A96-64669D9E4EBB}">
      <dsp:nvSpPr>
        <dsp:cNvPr id="0" name=""/>
        <dsp:cNvSpPr/>
      </dsp:nvSpPr>
      <dsp:spPr>
        <a:xfrm>
          <a:off x="961399" y="7341"/>
          <a:ext cx="5915978" cy="96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1" tIns="101811" rIns="101811" bIns="101811" numCol="1" spcCol="1270" anchor="ctr" anchorCtr="0">
          <a:noAutofit/>
        </a:bodyPr>
        <a:lstStyle/>
        <a:p>
          <a:pPr marL="0" lvl="0" indent="0" algn="l" defTabSz="622300">
            <a:lnSpc>
              <a:spcPct val="100000"/>
            </a:lnSpc>
            <a:spcBef>
              <a:spcPct val="0"/>
            </a:spcBef>
            <a:spcAft>
              <a:spcPct val="35000"/>
            </a:spcAft>
            <a:buNone/>
          </a:pPr>
          <a:r>
            <a:rPr lang="en-US" sz="1400" kern="1200"/>
            <a:t>No direct legal mandate but many of the SDG themes are embedded into legislation that imposes obligations on businesses</a:t>
          </a:r>
        </a:p>
      </dsp:txBody>
      <dsp:txXfrm>
        <a:off x="961399" y="7341"/>
        <a:ext cx="5915978" cy="961992"/>
      </dsp:txXfrm>
    </dsp:sp>
    <dsp:sp modelId="{20EEE67A-6C28-44F2-80A8-ED8BEA229616}">
      <dsp:nvSpPr>
        <dsp:cNvPr id="0" name=""/>
        <dsp:cNvSpPr/>
      </dsp:nvSpPr>
      <dsp:spPr>
        <a:xfrm>
          <a:off x="0" y="1209832"/>
          <a:ext cx="6949440" cy="831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38F91-3F53-43F8-8372-F6C1A1FCC19C}">
      <dsp:nvSpPr>
        <dsp:cNvPr id="0" name=""/>
        <dsp:cNvSpPr/>
      </dsp:nvSpPr>
      <dsp:spPr>
        <a:xfrm>
          <a:off x="251678" y="1397030"/>
          <a:ext cx="458043" cy="457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22CF7A-A7DF-4325-983A-B0166335AC05}">
      <dsp:nvSpPr>
        <dsp:cNvPr id="0" name=""/>
        <dsp:cNvSpPr/>
      </dsp:nvSpPr>
      <dsp:spPr>
        <a:xfrm>
          <a:off x="961399" y="1209832"/>
          <a:ext cx="5915978" cy="96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1" tIns="101811" rIns="101811" bIns="101811" numCol="1" spcCol="1270" anchor="ctr" anchorCtr="0">
          <a:noAutofit/>
        </a:bodyPr>
        <a:lstStyle/>
        <a:p>
          <a:pPr marL="0" lvl="0" indent="0" algn="l" defTabSz="622300">
            <a:lnSpc>
              <a:spcPct val="100000"/>
            </a:lnSpc>
            <a:spcBef>
              <a:spcPct val="0"/>
            </a:spcBef>
            <a:spcAft>
              <a:spcPct val="35000"/>
            </a:spcAft>
            <a:buNone/>
          </a:pPr>
          <a:r>
            <a:rPr lang="en-US" sz="1400" kern="1200"/>
            <a:t>Carbon reduction, pollution and waste management</a:t>
          </a:r>
        </a:p>
      </dsp:txBody>
      <dsp:txXfrm>
        <a:off x="961399" y="1209832"/>
        <a:ext cx="5915978" cy="961992"/>
      </dsp:txXfrm>
    </dsp:sp>
    <dsp:sp modelId="{33717682-48B4-42FC-A21E-249A0A73C84D}">
      <dsp:nvSpPr>
        <dsp:cNvPr id="0" name=""/>
        <dsp:cNvSpPr/>
      </dsp:nvSpPr>
      <dsp:spPr>
        <a:xfrm>
          <a:off x="0" y="2412322"/>
          <a:ext cx="6949440" cy="831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CE523-853C-4DBD-9551-F151174D39A0}">
      <dsp:nvSpPr>
        <dsp:cNvPr id="0" name=""/>
        <dsp:cNvSpPr/>
      </dsp:nvSpPr>
      <dsp:spPr>
        <a:xfrm>
          <a:off x="251678" y="2599521"/>
          <a:ext cx="458043" cy="457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6EBC74-1EAB-4304-9A7B-AFA097F6F1F3}">
      <dsp:nvSpPr>
        <dsp:cNvPr id="0" name=""/>
        <dsp:cNvSpPr/>
      </dsp:nvSpPr>
      <dsp:spPr>
        <a:xfrm>
          <a:off x="961399" y="2412322"/>
          <a:ext cx="5915978" cy="96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1" tIns="101811" rIns="101811" bIns="101811" numCol="1" spcCol="1270" anchor="ctr" anchorCtr="0">
          <a:noAutofit/>
        </a:bodyPr>
        <a:lstStyle/>
        <a:p>
          <a:pPr marL="0" lvl="0" indent="0" algn="l" defTabSz="622300">
            <a:lnSpc>
              <a:spcPct val="100000"/>
            </a:lnSpc>
            <a:spcBef>
              <a:spcPct val="0"/>
            </a:spcBef>
            <a:spcAft>
              <a:spcPct val="35000"/>
            </a:spcAft>
            <a:buNone/>
          </a:pPr>
          <a:r>
            <a:rPr lang="en-US" sz="1400" kern="1200"/>
            <a:t>Larger companies: reporting on sustainability reporting standards</a:t>
          </a:r>
        </a:p>
      </dsp:txBody>
      <dsp:txXfrm>
        <a:off x="961399" y="2412322"/>
        <a:ext cx="5915978" cy="961992"/>
      </dsp:txXfrm>
    </dsp:sp>
    <dsp:sp modelId="{70999052-6F90-4581-BD1E-76A5F9876148}">
      <dsp:nvSpPr>
        <dsp:cNvPr id="0" name=""/>
        <dsp:cNvSpPr/>
      </dsp:nvSpPr>
      <dsp:spPr>
        <a:xfrm>
          <a:off x="0" y="3614813"/>
          <a:ext cx="6949440" cy="831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959E6-981C-4D57-BA35-3BF64F9972CB}">
      <dsp:nvSpPr>
        <dsp:cNvPr id="0" name=""/>
        <dsp:cNvSpPr/>
      </dsp:nvSpPr>
      <dsp:spPr>
        <a:xfrm>
          <a:off x="251678" y="3802011"/>
          <a:ext cx="458043" cy="457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6CE18-3B2A-41F4-A3CB-7BFC46F89B40}">
      <dsp:nvSpPr>
        <dsp:cNvPr id="0" name=""/>
        <dsp:cNvSpPr/>
      </dsp:nvSpPr>
      <dsp:spPr>
        <a:xfrm>
          <a:off x="961399" y="3614813"/>
          <a:ext cx="5915978" cy="96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1" tIns="101811" rIns="101811" bIns="101811" numCol="1" spcCol="1270" anchor="ctr" anchorCtr="0">
          <a:noAutofit/>
        </a:bodyPr>
        <a:lstStyle/>
        <a:p>
          <a:pPr marL="0" lvl="0" indent="0" algn="l" defTabSz="622300">
            <a:lnSpc>
              <a:spcPct val="100000"/>
            </a:lnSpc>
            <a:spcBef>
              <a:spcPct val="0"/>
            </a:spcBef>
            <a:spcAft>
              <a:spcPct val="35000"/>
            </a:spcAft>
            <a:buNone/>
          </a:pPr>
          <a:r>
            <a:rPr lang="en-US" sz="1400" kern="1200"/>
            <a:t>Growing expectations from stakeholders to demonstrate responsible practices in relation to environmental, social and governance practices, which overlap with SDGs such as climate, equality, decent work, and responsible consumption</a:t>
          </a:r>
        </a:p>
      </dsp:txBody>
      <dsp:txXfrm>
        <a:off x="961399" y="3614813"/>
        <a:ext cx="5915978" cy="961992"/>
      </dsp:txXfrm>
    </dsp:sp>
    <dsp:sp modelId="{89254130-642E-4017-94F7-AE8DB5F1C52A}">
      <dsp:nvSpPr>
        <dsp:cNvPr id="0" name=""/>
        <dsp:cNvSpPr/>
      </dsp:nvSpPr>
      <dsp:spPr>
        <a:xfrm>
          <a:off x="0" y="4817303"/>
          <a:ext cx="6949440" cy="831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E0D05B-18F2-4401-A26E-BBDB2CC72039}">
      <dsp:nvSpPr>
        <dsp:cNvPr id="0" name=""/>
        <dsp:cNvSpPr/>
      </dsp:nvSpPr>
      <dsp:spPr>
        <a:xfrm>
          <a:off x="251678" y="5004502"/>
          <a:ext cx="458043" cy="457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A009BD-002E-4BDA-956E-62CDE278238B}">
      <dsp:nvSpPr>
        <dsp:cNvPr id="0" name=""/>
        <dsp:cNvSpPr/>
      </dsp:nvSpPr>
      <dsp:spPr>
        <a:xfrm>
          <a:off x="961399" y="4817303"/>
          <a:ext cx="5915978" cy="96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1" tIns="101811" rIns="101811" bIns="101811" numCol="1" spcCol="1270" anchor="ctr" anchorCtr="0">
          <a:noAutofit/>
        </a:bodyPr>
        <a:lstStyle/>
        <a:p>
          <a:pPr marL="0" lvl="0" indent="0" algn="l" defTabSz="622300">
            <a:lnSpc>
              <a:spcPct val="100000"/>
            </a:lnSpc>
            <a:spcBef>
              <a:spcPct val="0"/>
            </a:spcBef>
            <a:spcAft>
              <a:spcPct val="35000"/>
            </a:spcAft>
            <a:buNone/>
          </a:pPr>
          <a:r>
            <a:rPr lang="en-US" sz="1400" kern="1200"/>
            <a:t>Failure to do so exposes business to legal risks, reputational damage and reduced access to finance</a:t>
          </a:r>
        </a:p>
      </dsp:txBody>
      <dsp:txXfrm>
        <a:off x="961399" y="4817303"/>
        <a:ext cx="5915978" cy="9619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C722F-107B-4DC2-8C14-916AD72A15C4}">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245BD-39A5-416E-9427-47F4EEE1D2BB}">
      <dsp:nvSpPr>
        <dsp:cNvPr id="0" name=""/>
        <dsp:cNvSpPr/>
      </dsp:nvSpPr>
      <dsp:spPr>
        <a:xfrm>
          <a:off x="241286" y="181341"/>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F4B1F1-284C-4469-8CCD-3AD8704C9EAF}">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11200">
            <a:lnSpc>
              <a:spcPct val="90000"/>
            </a:lnSpc>
            <a:spcBef>
              <a:spcPct val="0"/>
            </a:spcBef>
            <a:spcAft>
              <a:spcPct val="35000"/>
            </a:spcAft>
            <a:buNone/>
          </a:pPr>
          <a:r>
            <a:rPr lang="en-US" sz="1600" kern="1200"/>
            <a:t>High levels of economic inequality slows economic growth</a:t>
          </a:r>
        </a:p>
      </dsp:txBody>
      <dsp:txXfrm>
        <a:off x="921274" y="1871"/>
        <a:ext cx="6028165" cy="797640"/>
      </dsp:txXfrm>
    </dsp:sp>
    <dsp:sp modelId="{BDA88928-EA45-4FAA-80AB-A71649FC2D71}">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D87AB1-9C53-4113-A4AE-010343164919}">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729954-5EAC-4E54-8084-700969F52AE8}">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11200">
            <a:lnSpc>
              <a:spcPct val="90000"/>
            </a:lnSpc>
            <a:spcBef>
              <a:spcPct val="0"/>
            </a:spcBef>
            <a:spcAft>
              <a:spcPct val="35000"/>
            </a:spcAft>
            <a:buNone/>
          </a:pPr>
          <a:r>
            <a:rPr lang="en-US" sz="1600" kern="1200"/>
            <a:t>Lower income groups face barriers such as debt and lack of access to education and health care</a:t>
          </a:r>
        </a:p>
      </dsp:txBody>
      <dsp:txXfrm>
        <a:off x="921274" y="998922"/>
        <a:ext cx="6028165" cy="797640"/>
      </dsp:txXfrm>
    </dsp:sp>
    <dsp:sp modelId="{656564C4-560D-4863-9B0F-D354214A8BA8}">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D7BF1-454A-4914-B922-9C85AADC6CB3}">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852641-8587-436E-B154-A8DF817A783A}">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11200">
            <a:lnSpc>
              <a:spcPct val="90000"/>
            </a:lnSpc>
            <a:spcBef>
              <a:spcPct val="0"/>
            </a:spcBef>
            <a:spcAft>
              <a:spcPct val="35000"/>
            </a:spcAft>
            <a:buNone/>
          </a:pPr>
          <a:r>
            <a:rPr lang="en-US" sz="1600" kern="1200"/>
            <a:t>Reduces economic consumption, undermining productivity</a:t>
          </a:r>
        </a:p>
      </dsp:txBody>
      <dsp:txXfrm>
        <a:off x="921274" y="1995973"/>
        <a:ext cx="6028165" cy="797640"/>
      </dsp:txXfrm>
    </dsp:sp>
    <dsp:sp modelId="{FFBEF9A3-79BC-41A6-BE54-690AC72F581F}">
      <dsp:nvSpPr>
        <dsp:cNvPr id="0" name=""/>
        <dsp:cNvSpPr/>
      </dsp:nvSpPr>
      <dsp:spPr>
        <a:xfrm>
          <a:off x="0" y="29930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250CCA-6D1C-4D7F-A767-E67B02CAE8A4}">
      <dsp:nvSpPr>
        <dsp:cNvPr id="0" name=""/>
        <dsp:cNvSpPr/>
      </dsp:nvSpPr>
      <dsp:spPr>
        <a:xfrm>
          <a:off x="241286" y="3172493"/>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90FF70-6DA4-464C-95AE-D3AB371C51CC}">
      <dsp:nvSpPr>
        <dsp:cNvPr id="0" name=""/>
        <dsp:cNvSpPr/>
      </dsp:nvSpPr>
      <dsp:spPr>
        <a:xfrm>
          <a:off x="921274" y="29930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11200">
            <a:lnSpc>
              <a:spcPct val="90000"/>
            </a:lnSpc>
            <a:spcBef>
              <a:spcPct val="0"/>
            </a:spcBef>
            <a:spcAft>
              <a:spcPct val="35000"/>
            </a:spcAft>
            <a:buNone/>
          </a:pPr>
          <a:r>
            <a:rPr lang="en-US" sz="1600" kern="1200"/>
            <a:t>Inequality leads to more frequent and severe recessions as lower income groups are financially vulnerable and insecure</a:t>
          </a:r>
        </a:p>
      </dsp:txBody>
      <dsp:txXfrm>
        <a:off x="921274" y="2993024"/>
        <a:ext cx="6028165" cy="797640"/>
      </dsp:txXfrm>
    </dsp:sp>
    <dsp:sp modelId="{509062A0-EB1E-4123-94B6-5FB4A922491E}">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14E32-6EC5-4446-95E0-E73540568BF2}">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06A78-9425-4373-A4A0-182B52A7B554}">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11200">
            <a:lnSpc>
              <a:spcPct val="90000"/>
            </a:lnSpc>
            <a:spcBef>
              <a:spcPct val="0"/>
            </a:spcBef>
            <a:spcAft>
              <a:spcPct val="35000"/>
            </a:spcAft>
            <a:buNone/>
          </a:pPr>
          <a:r>
            <a:rPr lang="en-US" sz="1600" kern="1200"/>
            <a:t>Erodes social trust and increases political and country risk, democracy and social inclusion</a:t>
          </a:r>
        </a:p>
      </dsp:txBody>
      <dsp:txXfrm>
        <a:off x="921274" y="3990074"/>
        <a:ext cx="6028165" cy="797640"/>
      </dsp:txXfrm>
    </dsp:sp>
    <dsp:sp modelId="{25BD08A9-ACA8-4797-BB04-225F6CA34B07}">
      <dsp:nvSpPr>
        <dsp:cNvPr id="0" name=""/>
        <dsp:cNvSpPr/>
      </dsp:nvSpPr>
      <dsp:spPr>
        <a:xfrm>
          <a:off x="0" y="4987125"/>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301DE-767E-4829-ADE2-A39FFBA534AF}">
      <dsp:nvSpPr>
        <dsp:cNvPr id="0" name=""/>
        <dsp:cNvSpPr/>
      </dsp:nvSpPr>
      <dsp:spPr>
        <a:xfrm>
          <a:off x="241286" y="5166594"/>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7B161E-687A-472A-B5D5-26B8FBE27E6C}">
      <dsp:nvSpPr>
        <dsp:cNvPr id="0" name=""/>
        <dsp:cNvSpPr/>
      </dsp:nvSpPr>
      <dsp:spPr>
        <a:xfrm>
          <a:off x="921274" y="4987125"/>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11200">
            <a:lnSpc>
              <a:spcPct val="90000"/>
            </a:lnSpc>
            <a:spcBef>
              <a:spcPct val="0"/>
            </a:spcBef>
            <a:spcAft>
              <a:spcPct val="35000"/>
            </a:spcAft>
            <a:buNone/>
          </a:pPr>
          <a:r>
            <a:rPr lang="en-US" sz="1600" kern="1200"/>
            <a:t>Doom!</a:t>
          </a:r>
        </a:p>
      </dsp:txBody>
      <dsp:txXfrm>
        <a:off x="921274" y="4987125"/>
        <a:ext cx="6028165" cy="7976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F6225-9C25-4AF5-A9D0-7A534B7C90CD}">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5E990A-19B0-49EF-B3CF-B6114FFAA107}">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CE6C3F-5EA3-4695-A3BA-AEC9C7910240}">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Undermines political trust and economic satisfaction</a:t>
          </a:r>
        </a:p>
      </dsp:txBody>
      <dsp:txXfrm>
        <a:off x="1112187" y="4520"/>
        <a:ext cx="5837252" cy="962932"/>
      </dsp:txXfrm>
    </dsp:sp>
    <dsp:sp modelId="{B7B9E6B0-A729-4729-8D20-A63774D36FE6}">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6D884-73CC-4A6B-A6CA-5359511A584B}">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F472A-0C81-4C5F-A57D-432FC1F211D9}">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People lose trust in democratic norms and institutions</a:t>
          </a:r>
        </a:p>
      </dsp:txBody>
      <dsp:txXfrm>
        <a:off x="1112187" y="1208186"/>
        <a:ext cx="5837252" cy="962932"/>
      </dsp:txXfrm>
    </dsp:sp>
    <dsp:sp modelId="{80BC6FBC-3A2C-4374-BE76-13D5AEE4E70A}">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744440-1938-4424-B587-A65CDA86B71A}">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A52030-D4FA-483C-88EF-3BFAAA82D2D8}">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Leads to polarisation </a:t>
          </a:r>
        </a:p>
      </dsp:txBody>
      <dsp:txXfrm>
        <a:off x="1112187" y="2411852"/>
        <a:ext cx="5837252" cy="962932"/>
      </dsp:txXfrm>
    </dsp:sp>
    <dsp:sp modelId="{9A6B7288-6726-4D5D-8DFC-7056941D18E1}">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83FE9-5653-4B92-AE05-8F6C90D43B78}">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CD711A-63D1-4E89-9B8A-7DF425E99C48}">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Populist leaders gain support </a:t>
          </a:r>
        </a:p>
      </dsp:txBody>
      <dsp:txXfrm>
        <a:off x="1112187" y="3615518"/>
        <a:ext cx="5837252" cy="962932"/>
      </dsp:txXfrm>
    </dsp:sp>
    <dsp:sp modelId="{E59315C0-AD87-4A09-997B-4FA18E55A364}">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1AA75-2DA2-4C3D-AC79-B56D4F550164}">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FA2DDA-FD41-4D95-9C91-3B83E0CC1391}">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t>Policies aimed at reducing inequality can strengthen nation states</a:t>
          </a:r>
        </a:p>
      </dsp:txBody>
      <dsp:txXfrm>
        <a:off x="1112187" y="4819184"/>
        <a:ext cx="5837252" cy="9629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8DFE2-2060-4A82-A8B5-23720B9CDB65}" type="datetimeFigureOut">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48B3F-4EB9-4C5A-A652-B138A6A29FC2}" type="slidenum">
              <a:t>‹#›</a:t>
            </a:fld>
            <a:endParaRPr lang="en-US"/>
          </a:p>
        </p:txBody>
      </p:sp>
    </p:spTree>
    <p:extLst>
      <p:ext uri="{BB962C8B-B14F-4D97-AF65-F5344CB8AC3E}">
        <p14:creationId xmlns:p14="http://schemas.microsoft.com/office/powerpoint/2010/main" val="1654436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ata.worldbank.org/indicator/SI.POV.GINI?locations=GB-XC"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sounds alarming, right?  A roundtable discussion led by King's College London and the Fairness Foundation concluded this earlier this year, in a report published in January 2025.  The report looked at the impact of wealth inequality on the UK specifically.  It presented a </a:t>
            </a:r>
            <a:r>
              <a:rPr lang="en-US" err="1">
                <a:ea typeface="Calibri"/>
                <a:cs typeface="Calibri"/>
              </a:rPr>
              <a:t>pessimisstic</a:t>
            </a:r>
            <a:r>
              <a:rPr lang="en-US">
                <a:ea typeface="Calibri"/>
                <a:cs typeface="Calibri"/>
              </a:rPr>
              <a:t> view of the future, in which a varied group of </a:t>
            </a:r>
            <a:r>
              <a:rPr lang="en-US" err="1">
                <a:ea typeface="Calibri"/>
                <a:cs typeface="Calibri"/>
              </a:rPr>
              <a:t>experta</a:t>
            </a:r>
            <a:r>
              <a:rPr lang="en-US">
                <a:ea typeface="Calibri"/>
                <a:cs typeface="Calibri"/>
              </a:rPr>
              <a:t> agreed that inequality poses a major risk to UK society.  They argue that the current political system has neither the will or the ability to act in the long term interests of the country, or to consider structural reforms.  They argue that decisive action is needed.  Our session today will focus on inequality from a global perspective.  You can read the report on Moodle. </a:t>
            </a:r>
          </a:p>
        </p:txBody>
      </p:sp>
      <p:sp>
        <p:nvSpPr>
          <p:cNvPr id="4" name="Slide Number Placeholder 3"/>
          <p:cNvSpPr>
            <a:spLocks noGrp="1"/>
          </p:cNvSpPr>
          <p:nvPr>
            <p:ph type="sldNum" sz="quarter" idx="5"/>
          </p:nvPr>
        </p:nvSpPr>
        <p:spPr/>
        <p:txBody>
          <a:bodyPr/>
          <a:lstStyle/>
          <a:p>
            <a:fld id="{3F448B3F-4EB9-4C5A-A652-B138A6A29FC2}" type="slidenum">
              <a:t>2</a:t>
            </a:fld>
            <a:endParaRPr lang="en-US"/>
          </a:p>
        </p:txBody>
      </p:sp>
    </p:spTree>
    <p:extLst>
      <p:ext uri="{BB962C8B-B14F-4D97-AF65-F5344CB8AC3E}">
        <p14:creationId xmlns:p14="http://schemas.microsoft.com/office/powerpoint/2010/main" val="3678485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https://data.worldbank.org/indicator/SI.POV.GINI?locations=GB-XC</a:t>
            </a:r>
            <a:endParaRPr lang="en-US"/>
          </a:p>
          <a:p>
            <a:r>
              <a:rPr lang="en-US">
                <a:ea typeface="Calibri"/>
                <a:cs typeface="Calibri"/>
              </a:rPr>
              <a:t>OECD figures suggest that the UK has the highest levels of income inequality in the EU, although it is slightly lower than the US. </a:t>
            </a:r>
          </a:p>
        </p:txBody>
      </p:sp>
      <p:sp>
        <p:nvSpPr>
          <p:cNvPr id="4" name="Slide Number Placeholder 3"/>
          <p:cNvSpPr>
            <a:spLocks noGrp="1"/>
          </p:cNvSpPr>
          <p:nvPr>
            <p:ph type="sldNum" sz="quarter" idx="5"/>
          </p:nvPr>
        </p:nvSpPr>
        <p:spPr/>
        <p:txBody>
          <a:bodyPr/>
          <a:lstStyle/>
          <a:p>
            <a:fld id="{3F448B3F-4EB9-4C5A-A652-B138A6A29FC2}" type="slidenum">
              <a:t>5</a:t>
            </a:fld>
            <a:endParaRPr lang="en-US"/>
          </a:p>
        </p:txBody>
      </p:sp>
    </p:spTree>
    <p:extLst>
      <p:ext uri="{BB962C8B-B14F-4D97-AF65-F5344CB8AC3E}">
        <p14:creationId xmlns:p14="http://schemas.microsoft.com/office/powerpoint/2010/main" val="2985935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https://researchbriefings.files.parliament.uk/documents/CBP-7484/CBP-7484.pdf</a:t>
            </a:r>
          </a:p>
        </p:txBody>
      </p:sp>
      <p:sp>
        <p:nvSpPr>
          <p:cNvPr id="4" name="Slide Number Placeholder 3"/>
          <p:cNvSpPr>
            <a:spLocks noGrp="1"/>
          </p:cNvSpPr>
          <p:nvPr>
            <p:ph type="sldNum" sz="quarter" idx="5"/>
          </p:nvPr>
        </p:nvSpPr>
        <p:spPr/>
        <p:txBody>
          <a:bodyPr/>
          <a:lstStyle/>
          <a:p>
            <a:fld id="{3F448B3F-4EB9-4C5A-A652-B138A6A29FC2}" type="slidenum">
              <a:t>6</a:t>
            </a:fld>
            <a:endParaRPr lang="en-US"/>
          </a:p>
        </p:txBody>
      </p:sp>
    </p:spTree>
    <p:extLst>
      <p:ext uri="{BB962C8B-B14F-4D97-AF65-F5344CB8AC3E}">
        <p14:creationId xmlns:p14="http://schemas.microsoft.com/office/powerpoint/2010/main" val="3914064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Chart shows the distribution of disposable household incomes. It is adjusted for household size</a:t>
            </a:r>
          </a:p>
        </p:txBody>
      </p:sp>
      <p:sp>
        <p:nvSpPr>
          <p:cNvPr id="4" name="Slide Number Placeholder 3"/>
          <p:cNvSpPr>
            <a:spLocks noGrp="1"/>
          </p:cNvSpPr>
          <p:nvPr>
            <p:ph type="sldNum" sz="quarter" idx="5"/>
          </p:nvPr>
        </p:nvSpPr>
        <p:spPr/>
        <p:txBody>
          <a:bodyPr/>
          <a:lstStyle/>
          <a:p>
            <a:fld id="{3F448B3F-4EB9-4C5A-A652-B138A6A29FC2}" type="slidenum">
              <a:t>7</a:t>
            </a:fld>
            <a:endParaRPr lang="en-US"/>
          </a:p>
        </p:txBody>
      </p:sp>
    </p:spTree>
    <p:extLst>
      <p:ext uri="{BB962C8B-B14F-4D97-AF65-F5344CB8AC3E}">
        <p14:creationId xmlns:p14="http://schemas.microsoft.com/office/powerpoint/2010/main" val="1258819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Now seems like a good time to mention the SDGs</a:t>
            </a:r>
          </a:p>
        </p:txBody>
      </p:sp>
      <p:sp>
        <p:nvSpPr>
          <p:cNvPr id="4" name="Slide Number Placeholder 3"/>
          <p:cNvSpPr>
            <a:spLocks noGrp="1"/>
          </p:cNvSpPr>
          <p:nvPr>
            <p:ph type="sldNum" sz="quarter" idx="5"/>
          </p:nvPr>
        </p:nvSpPr>
        <p:spPr/>
        <p:txBody>
          <a:bodyPr/>
          <a:lstStyle/>
          <a:p>
            <a:fld id="{3F448B3F-4EB9-4C5A-A652-B138A6A29FC2}" type="slidenum">
              <a:t>9</a:t>
            </a:fld>
            <a:endParaRPr lang="en-US"/>
          </a:p>
        </p:txBody>
      </p:sp>
    </p:spTree>
    <p:extLst>
      <p:ext uri="{BB962C8B-B14F-4D97-AF65-F5344CB8AC3E}">
        <p14:creationId xmlns:p14="http://schemas.microsoft.com/office/powerpoint/2010/main" val="3930574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But why? Adopted by all member states in 2015, articulating 17 goals, embodying a global vision to tackle poverty, inequality, climate change, environmental degradation and peace which is sustainable for future and current generations. </a:t>
            </a:r>
          </a:p>
        </p:txBody>
      </p:sp>
      <p:sp>
        <p:nvSpPr>
          <p:cNvPr id="4" name="Slide Number Placeholder 3"/>
          <p:cNvSpPr>
            <a:spLocks noGrp="1"/>
          </p:cNvSpPr>
          <p:nvPr>
            <p:ph type="sldNum" sz="quarter" idx="5"/>
          </p:nvPr>
        </p:nvSpPr>
        <p:spPr/>
        <p:txBody>
          <a:bodyPr/>
          <a:lstStyle/>
          <a:p>
            <a:fld id="{3F448B3F-4EB9-4C5A-A652-B138A6A29FC2}" type="slidenum">
              <a:t>10</a:t>
            </a:fld>
            <a:endParaRPr lang="en-US"/>
          </a:p>
        </p:txBody>
      </p:sp>
    </p:spTree>
    <p:extLst>
      <p:ext uri="{BB962C8B-B14F-4D97-AF65-F5344CB8AC3E}">
        <p14:creationId xmlns:p14="http://schemas.microsoft.com/office/powerpoint/2010/main" val="2471950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Also about unlocking human potential and ensuring equal rights</a:t>
            </a:r>
          </a:p>
        </p:txBody>
      </p:sp>
      <p:sp>
        <p:nvSpPr>
          <p:cNvPr id="4" name="Slide Number Placeholder 3"/>
          <p:cNvSpPr>
            <a:spLocks noGrp="1"/>
          </p:cNvSpPr>
          <p:nvPr>
            <p:ph type="sldNum" sz="quarter" idx="5"/>
          </p:nvPr>
        </p:nvSpPr>
        <p:spPr/>
        <p:txBody>
          <a:bodyPr/>
          <a:lstStyle/>
          <a:p>
            <a:fld id="{3F448B3F-4EB9-4C5A-A652-B138A6A29FC2}" type="slidenum">
              <a:t>12</a:t>
            </a:fld>
            <a:endParaRPr lang="en-US"/>
          </a:p>
        </p:txBody>
      </p:sp>
    </p:spTree>
    <p:extLst>
      <p:ext uri="{BB962C8B-B14F-4D97-AF65-F5344CB8AC3E}">
        <p14:creationId xmlns:p14="http://schemas.microsoft.com/office/powerpoint/2010/main" val="2588591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3F448B3F-4EB9-4C5A-A652-B138A6A29FC2}" type="slidenum">
              <a:t>14</a:t>
            </a:fld>
            <a:endParaRPr lang="en-US"/>
          </a:p>
        </p:txBody>
      </p:sp>
    </p:spTree>
    <p:extLst>
      <p:ext uri="{BB962C8B-B14F-4D97-AF65-F5344CB8AC3E}">
        <p14:creationId xmlns:p14="http://schemas.microsoft.com/office/powerpoint/2010/main" val="4156168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https://www.hbs.edu/bigs/economic-impact-inequality</a:t>
            </a:r>
          </a:p>
        </p:txBody>
      </p:sp>
      <p:sp>
        <p:nvSpPr>
          <p:cNvPr id="4" name="Slide Number Placeholder 3"/>
          <p:cNvSpPr>
            <a:spLocks noGrp="1"/>
          </p:cNvSpPr>
          <p:nvPr>
            <p:ph type="sldNum" sz="quarter" idx="5"/>
          </p:nvPr>
        </p:nvSpPr>
        <p:spPr/>
        <p:txBody>
          <a:bodyPr/>
          <a:lstStyle/>
          <a:p>
            <a:fld id="{3F448B3F-4EB9-4C5A-A652-B138A6A29FC2}" type="slidenum">
              <a:t>17</a:t>
            </a:fld>
            <a:endParaRPr lang="en-US"/>
          </a:p>
        </p:txBody>
      </p:sp>
    </p:spTree>
    <p:extLst>
      <p:ext uri="{BB962C8B-B14F-4D97-AF65-F5344CB8AC3E}">
        <p14:creationId xmlns:p14="http://schemas.microsoft.com/office/powerpoint/2010/main" val="583580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https://www.pnas.org/doi/10.1073/pnas.2422543121</a:t>
            </a:r>
          </a:p>
        </p:txBody>
      </p:sp>
      <p:sp>
        <p:nvSpPr>
          <p:cNvPr id="4" name="Slide Number Placeholder 3"/>
          <p:cNvSpPr>
            <a:spLocks noGrp="1"/>
          </p:cNvSpPr>
          <p:nvPr>
            <p:ph type="sldNum" sz="quarter" idx="5"/>
          </p:nvPr>
        </p:nvSpPr>
        <p:spPr/>
        <p:txBody>
          <a:bodyPr/>
          <a:lstStyle/>
          <a:p>
            <a:fld id="{3F448B3F-4EB9-4C5A-A652-B138A6A29FC2}" type="slidenum">
              <a:rPr lang="en-US"/>
              <a:t>18</a:t>
            </a:fld>
            <a:endParaRPr lang="en-US"/>
          </a:p>
        </p:txBody>
      </p:sp>
    </p:spTree>
    <p:extLst>
      <p:ext uri="{BB962C8B-B14F-4D97-AF65-F5344CB8AC3E}">
        <p14:creationId xmlns:p14="http://schemas.microsoft.com/office/powerpoint/2010/main" val="3291962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12931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0252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0857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1654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0135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40329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4793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068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2656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27216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5446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79455846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Balls balancing">
            <a:extLst>
              <a:ext uri="{FF2B5EF4-FFF2-40B4-BE49-F238E27FC236}">
                <a16:creationId xmlns:a16="http://schemas.microsoft.com/office/drawing/2014/main" id="{3FD56293-ED47-E0AA-8C05-56715EF65D70}"/>
              </a:ext>
            </a:extLst>
          </p:cNvPr>
          <p:cNvPicPr>
            <a:picLocks noChangeAspect="1"/>
          </p:cNvPicPr>
          <p:nvPr/>
        </p:nvPicPr>
        <p:blipFill>
          <a:blip r:embed="rId2"/>
          <a:srcRect r="9085" b="22591"/>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320039" y="255830"/>
            <a:ext cx="8138160" cy="1061981"/>
          </a:xfrm>
        </p:spPr>
        <p:txBody>
          <a:bodyPr anchor="t">
            <a:normAutofit/>
          </a:bodyPr>
          <a:lstStyle/>
          <a:p>
            <a:pPr algn="l"/>
            <a:r>
              <a:rPr lang="en-US" sz="4400"/>
              <a:t>Inequality </a:t>
            </a:r>
          </a:p>
        </p:txBody>
      </p:sp>
      <p:sp>
        <p:nvSpPr>
          <p:cNvPr id="3" name="Subtitle 2"/>
          <p:cNvSpPr>
            <a:spLocks noGrp="1"/>
          </p:cNvSpPr>
          <p:nvPr>
            <p:ph type="subTitle" idx="1"/>
          </p:nvPr>
        </p:nvSpPr>
        <p:spPr>
          <a:xfrm>
            <a:off x="8458199" y="255831"/>
            <a:ext cx="3538728" cy="960120"/>
          </a:xfrm>
        </p:spPr>
        <p:txBody>
          <a:bodyPr vert="horz" lIns="91440" tIns="45720" rIns="91440" bIns="45720" rtlCol="0" anchor="t">
            <a:normAutofit/>
          </a:bodyPr>
          <a:lstStyle/>
          <a:p>
            <a:pPr algn="r"/>
            <a:r>
              <a:rPr lang="en-US" sz="2000"/>
              <a:t>6th November 2025</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Office building overlayed with stock market graphs">
            <a:extLst>
              <a:ext uri="{FF2B5EF4-FFF2-40B4-BE49-F238E27FC236}">
                <a16:creationId xmlns:a16="http://schemas.microsoft.com/office/drawing/2014/main" id="{E600D415-09E5-2F53-845C-00645AD7340F}"/>
              </a:ext>
            </a:extLst>
          </p:cNvPr>
          <p:cNvPicPr>
            <a:picLocks noChangeAspect="1"/>
          </p:cNvPicPr>
          <p:nvPr/>
        </p:nvPicPr>
        <p:blipFill>
          <a:blip r:embed="rId3"/>
          <a:srcRect t="12733" r="9085" b="10426"/>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2202D8D-159C-3ED4-95E5-612EDD561C98}"/>
              </a:ext>
            </a:extLst>
          </p:cNvPr>
          <p:cNvSpPr>
            <a:spLocks noGrp="1"/>
          </p:cNvSpPr>
          <p:nvPr>
            <p:ph type="title"/>
          </p:nvPr>
        </p:nvSpPr>
        <p:spPr>
          <a:xfrm>
            <a:off x="286506" y="603315"/>
            <a:ext cx="5649211" cy="3685731"/>
          </a:xfrm>
        </p:spPr>
        <p:txBody>
          <a:bodyPr vert="horz" lIns="91440" tIns="45720" rIns="91440" bIns="45720" rtlCol="0" anchor="t">
            <a:normAutofit/>
          </a:bodyPr>
          <a:lstStyle/>
          <a:p>
            <a:r>
              <a:rPr lang="en-US" sz="5100"/>
              <a:t>Wealth inequality risks triggering societal collapse within next decade</a:t>
            </a:r>
          </a:p>
        </p:txBody>
      </p:sp>
    </p:spTree>
    <p:extLst>
      <p:ext uri="{BB962C8B-B14F-4D97-AF65-F5344CB8AC3E}">
        <p14:creationId xmlns:p14="http://schemas.microsoft.com/office/powerpoint/2010/main" val="886249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E5443-819F-0AD9-282C-E70DAAB1C775}"/>
              </a:ext>
            </a:extLst>
          </p:cNvPr>
          <p:cNvSpPr>
            <a:spLocks noGrp="1"/>
          </p:cNvSpPr>
          <p:nvPr>
            <p:ph type="title"/>
          </p:nvPr>
        </p:nvSpPr>
        <p:spPr>
          <a:xfrm>
            <a:off x="612648" y="603504"/>
            <a:ext cx="3553412" cy="1527048"/>
          </a:xfrm>
        </p:spPr>
        <p:txBody>
          <a:bodyPr anchor="b">
            <a:normAutofit/>
          </a:bodyPr>
          <a:lstStyle/>
          <a:p>
            <a:r>
              <a:rPr lang="en-US"/>
              <a:t>Agenda</a:t>
            </a:r>
          </a:p>
        </p:txBody>
      </p:sp>
      <p:sp>
        <p:nvSpPr>
          <p:cNvPr id="3" name="Content Placeholder 2">
            <a:extLst>
              <a:ext uri="{FF2B5EF4-FFF2-40B4-BE49-F238E27FC236}">
                <a16:creationId xmlns:a16="http://schemas.microsoft.com/office/drawing/2014/main" id="{E920A78B-EA59-09DC-EFCC-F9B503CF1A36}"/>
              </a:ext>
            </a:extLst>
          </p:cNvPr>
          <p:cNvSpPr>
            <a:spLocks noGrp="1"/>
          </p:cNvSpPr>
          <p:nvPr>
            <p:ph idx="1"/>
          </p:nvPr>
        </p:nvSpPr>
        <p:spPr>
          <a:xfrm>
            <a:off x="612648" y="2212848"/>
            <a:ext cx="3553412" cy="4122420"/>
          </a:xfrm>
        </p:spPr>
        <p:txBody>
          <a:bodyPr vert="horz" lIns="91440" tIns="45720" rIns="91440" bIns="45720" rtlCol="0">
            <a:normAutofit/>
          </a:bodyPr>
          <a:lstStyle/>
          <a:p>
            <a:r>
              <a:rPr lang="en-US" sz="1800"/>
              <a:t>Causes and theories of inequality</a:t>
            </a:r>
          </a:p>
          <a:p>
            <a:r>
              <a:rPr lang="en-US" sz="1800"/>
              <a:t>Impact on business</a:t>
            </a:r>
          </a:p>
          <a:p>
            <a:r>
              <a:rPr lang="en-US" sz="1800"/>
              <a:t>Business Leadership and Responsibilities</a:t>
            </a:r>
          </a:p>
          <a:p>
            <a:r>
              <a:rPr lang="en-US" sz="1800"/>
              <a:t>Metrics: Gini coefficient, Palma ration</a:t>
            </a:r>
          </a:p>
        </p:txBody>
      </p:sp>
      <p:pic>
        <p:nvPicPr>
          <p:cNvPr id="5" name="Picture 4" descr="A close up image of chess pawns">
            <a:extLst>
              <a:ext uri="{FF2B5EF4-FFF2-40B4-BE49-F238E27FC236}">
                <a16:creationId xmlns:a16="http://schemas.microsoft.com/office/drawing/2014/main" id="{14C5E1B1-690A-30BB-8961-4765DB8C246B}"/>
              </a:ext>
            </a:extLst>
          </p:cNvPr>
          <p:cNvPicPr>
            <a:picLocks noChangeAspect="1"/>
          </p:cNvPicPr>
          <p:nvPr/>
        </p:nvPicPr>
        <p:blipFill>
          <a:blip r:embed="rId2"/>
          <a:srcRect l="24563" r="4141" b="-2"/>
          <a:stretch>
            <a:fillRect/>
          </a:stretch>
        </p:blipFill>
        <p:spPr>
          <a:xfrm>
            <a:off x="4752550" y="10"/>
            <a:ext cx="7439450" cy="6857990"/>
          </a:xfrm>
          <a:prstGeom prst="rect">
            <a:avLst/>
          </a:prstGeom>
        </p:spPr>
      </p:pic>
    </p:spTree>
    <p:extLst>
      <p:ext uri="{BB962C8B-B14F-4D97-AF65-F5344CB8AC3E}">
        <p14:creationId xmlns:p14="http://schemas.microsoft.com/office/powerpoint/2010/main" val="13070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31A39-12A5-41D8-F111-97ED393E7904}"/>
              </a:ext>
            </a:extLst>
          </p:cNvPr>
          <p:cNvSpPr>
            <a:spLocks noGrp="1"/>
          </p:cNvSpPr>
          <p:nvPr>
            <p:ph type="title"/>
          </p:nvPr>
        </p:nvSpPr>
        <p:spPr>
          <a:xfrm>
            <a:off x="612648" y="603504"/>
            <a:ext cx="3553412" cy="1527048"/>
          </a:xfrm>
        </p:spPr>
        <p:txBody>
          <a:bodyPr anchor="b">
            <a:normAutofit/>
          </a:bodyPr>
          <a:lstStyle/>
          <a:p>
            <a:r>
              <a:rPr lang="en-US"/>
              <a:t>Gini coefficient</a:t>
            </a:r>
          </a:p>
        </p:txBody>
      </p:sp>
      <p:sp>
        <p:nvSpPr>
          <p:cNvPr id="3" name="Content Placeholder 2">
            <a:extLst>
              <a:ext uri="{FF2B5EF4-FFF2-40B4-BE49-F238E27FC236}">
                <a16:creationId xmlns:a16="http://schemas.microsoft.com/office/drawing/2014/main" id="{D56F76C4-6DBD-E4BD-9943-36A88C0B132A}"/>
              </a:ext>
            </a:extLst>
          </p:cNvPr>
          <p:cNvSpPr>
            <a:spLocks noGrp="1"/>
          </p:cNvSpPr>
          <p:nvPr>
            <p:ph idx="1"/>
          </p:nvPr>
        </p:nvSpPr>
        <p:spPr>
          <a:xfrm>
            <a:off x="612648" y="2212848"/>
            <a:ext cx="3553412" cy="4122420"/>
          </a:xfrm>
        </p:spPr>
        <p:txBody>
          <a:bodyPr vert="horz" lIns="91440" tIns="45720" rIns="91440" bIns="45720" rtlCol="0">
            <a:normAutofit/>
          </a:bodyPr>
          <a:lstStyle/>
          <a:p>
            <a:pPr>
              <a:lnSpc>
                <a:spcPct val="110000"/>
              </a:lnSpc>
            </a:pPr>
            <a:r>
              <a:rPr lang="en-US" sz="1500"/>
              <a:t>A statistical measure of economic inequality in a population</a:t>
            </a:r>
          </a:p>
          <a:p>
            <a:pPr>
              <a:lnSpc>
                <a:spcPct val="110000"/>
              </a:lnSpc>
            </a:pPr>
            <a:r>
              <a:rPr lang="en-US" sz="1500"/>
              <a:t>Ranges from 0 to 1 (or sometimes 0% to 100%) where 0 is perfect equality.  A value close to 1 or 100% signifies perfect inequality</a:t>
            </a:r>
          </a:p>
          <a:p>
            <a:pPr>
              <a:lnSpc>
                <a:spcPct val="110000"/>
              </a:lnSpc>
            </a:pPr>
            <a:r>
              <a:rPr lang="en-US" sz="1500"/>
              <a:t>Widely used by economists, policy makers and international bodies to compare inequalities across countries or over time. </a:t>
            </a:r>
          </a:p>
          <a:p>
            <a:pPr>
              <a:lnSpc>
                <a:spcPct val="110000"/>
              </a:lnSpc>
            </a:pPr>
            <a:r>
              <a:rPr lang="en-US" sz="1500"/>
              <a:t>Can be applied to any measurable distribution (income, wealth, education)</a:t>
            </a:r>
          </a:p>
          <a:p>
            <a:pPr>
              <a:lnSpc>
                <a:spcPct val="110000"/>
              </a:lnSpc>
            </a:pPr>
            <a:r>
              <a:rPr lang="en-US" sz="1500"/>
              <a:t>Most widely used indicator.</a:t>
            </a:r>
          </a:p>
        </p:txBody>
      </p:sp>
      <p:pic>
        <p:nvPicPr>
          <p:cNvPr id="5" name="Picture 4" descr="Codes on papers">
            <a:extLst>
              <a:ext uri="{FF2B5EF4-FFF2-40B4-BE49-F238E27FC236}">
                <a16:creationId xmlns:a16="http://schemas.microsoft.com/office/drawing/2014/main" id="{96613D87-96EE-1DE0-D36B-8F4676A56708}"/>
              </a:ext>
            </a:extLst>
          </p:cNvPr>
          <p:cNvPicPr>
            <a:picLocks noChangeAspect="1"/>
          </p:cNvPicPr>
          <p:nvPr/>
        </p:nvPicPr>
        <p:blipFill>
          <a:blip r:embed="rId2"/>
          <a:srcRect l="8296" r="19400" b="-3"/>
          <a:stretch>
            <a:fillRect/>
          </a:stretch>
        </p:blipFill>
        <p:spPr>
          <a:xfrm>
            <a:off x="4752550" y="10"/>
            <a:ext cx="7439450" cy="6857990"/>
          </a:xfrm>
          <a:prstGeom prst="rect">
            <a:avLst/>
          </a:prstGeom>
        </p:spPr>
      </p:pic>
    </p:spTree>
    <p:extLst>
      <p:ext uri="{BB962C8B-B14F-4D97-AF65-F5344CB8AC3E}">
        <p14:creationId xmlns:p14="http://schemas.microsoft.com/office/powerpoint/2010/main" val="143438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BF933-5AEC-C435-4C8C-32DE413436BA}"/>
              </a:ext>
            </a:extLst>
          </p:cNvPr>
          <p:cNvSpPr>
            <a:spLocks noGrp="1"/>
          </p:cNvSpPr>
          <p:nvPr>
            <p:ph type="title"/>
          </p:nvPr>
        </p:nvSpPr>
        <p:spPr>
          <a:xfrm>
            <a:off x="510074" y="1635260"/>
            <a:ext cx="3348297" cy="2241755"/>
          </a:xfrm>
        </p:spPr>
        <p:txBody>
          <a:bodyPr vert="horz" lIns="91440" tIns="45720" rIns="91440" bIns="45720" rtlCol="0" anchor="b">
            <a:normAutofit/>
          </a:bodyPr>
          <a:lstStyle/>
          <a:p>
            <a:r>
              <a:rPr lang="en-US" sz="2500"/>
              <a:t>UK Gini coefficient 1968-2021 income (World Bank, accessed November 2025)</a:t>
            </a:r>
          </a:p>
        </p:txBody>
      </p:sp>
      <p:pic>
        <p:nvPicPr>
          <p:cNvPr id="4" name="Content Placeholder 3" descr="A graph showing the growth of the stock market&#10;&#10;AI-generated content may be incorrect.">
            <a:extLst>
              <a:ext uri="{FF2B5EF4-FFF2-40B4-BE49-F238E27FC236}">
                <a16:creationId xmlns:a16="http://schemas.microsoft.com/office/drawing/2014/main" id="{241226E9-6452-ED23-FF71-416B2503C5B2}"/>
              </a:ext>
            </a:extLst>
          </p:cNvPr>
          <p:cNvPicPr>
            <a:picLocks noGrp="1" noChangeAspect="1"/>
          </p:cNvPicPr>
          <p:nvPr>
            <p:ph idx="1"/>
          </p:nvPr>
        </p:nvPicPr>
        <p:blipFill>
          <a:blip r:embed="rId3"/>
          <a:stretch>
            <a:fillRect/>
          </a:stretch>
        </p:blipFill>
        <p:spPr>
          <a:xfrm>
            <a:off x="4344099" y="561533"/>
            <a:ext cx="7390808" cy="5727875"/>
          </a:xfrm>
          <a:prstGeom prst="rect">
            <a:avLst/>
          </a:prstGeom>
        </p:spPr>
      </p:pic>
    </p:spTree>
    <p:extLst>
      <p:ext uri="{BB962C8B-B14F-4D97-AF65-F5344CB8AC3E}">
        <p14:creationId xmlns:p14="http://schemas.microsoft.com/office/powerpoint/2010/main" val="3184498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5FFD2-610A-513E-5E0C-F2CC03600A63}"/>
              </a:ext>
            </a:extLst>
          </p:cNvPr>
          <p:cNvSpPr>
            <a:spLocks noGrp="1"/>
          </p:cNvSpPr>
          <p:nvPr>
            <p:ph type="title"/>
          </p:nvPr>
        </p:nvSpPr>
        <p:spPr/>
        <p:txBody>
          <a:bodyPr/>
          <a:lstStyle/>
          <a:p>
            <a:r>
              <a:rPr lang="en-US"/>
              <a:t>What is income?</a:t>
            </a:r>
          </a:p>
        </p:txBody>
      </p:sp>
      <p:sp>
        <p:nvSpPr>
          <p:cNvPr id="3" name="Content Placeholder 2">
            <a:extLst>
              <a:ext uri="{FF2B5EF4-FFF2-40B4-BE49-F238E27FC236}">
                <a16:creationId xmlns:a16="http://schemas.microsoft.com/office/drawing/2014/main" id="{6C61FFBB-8C6C-6A10-C7CC-0D4B8AB2923F}"/>
              </a:ext>
            </a:extLst>
          </p:cNvPr>
          <p:cNvSpPr>
            <a:spLocks noGrp="1"/>
          </p:cNvSpPr>
          <p:nvPr>
            <p:ph idx="1"/>
          </p:nvPr>
        </p:nvSpPr>
        <p:spPr/>
        <p:txBody>
          <a:bodyPr vert="horz" lIns="91440" tIns="45720" rIns="91440" bIns="45720" rtlCol="0" anchor="t">
            <a:normAutofit/>
          </a:bodyPr>
          <a:lstStyle/>
          <a:p>
            <a:r>
              <a:rPr lang="en-US"/>
              <a:t>Earnings from employment, investments, private pensions, cash benefits and so on</a:t>
            </a:r>
          </a:p>
          <a:p>
            <a:r>
              <a:rPr lang="en-US"/>
              <a:t>Gross income: sum of all income before tax</a:t>
            </a:r>
          </a:p>
          <a:p>
            <a:r>
              <a:rPr lang="en-US"/>
              <a:t>Disposable income: amount left after direct taxes, NI contributions and council tax</a:t>
            </a:r>
          </a:p>
          <a:p>
            <a:r>
              <a:rPr lang="en-US"/>
              <a:t>Data is collected through household surveys: Family Resources Survey and Living Costs and Food Survey</a:t>
            </a:r>
          </a:p>
        </p:txBody>
      </p:sp>
    </p:spTree>
    <p:extLst>
      <p:ext uri="{BB962C8B-B14F-4D97-AF65-F5344CB8AC3E}">
        <p14:creationId xmlns:p14="http://schemas.microsoft.com/office/powerpoint/2010/main" val="2815210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7A544-25FC-D79F-70E2-CB0EE71506C7}"/>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a:t>What is high and low income?</a:t>
            </a:r>
          </a:p>
        </p:txBody>
      </p:sp>
      <p:pic>
        <p:nvPicPr>
          <p:cNvPr id="4" name="Content Placeholder 3" descr="A graph of a number of household income&#10;&#10;AI-generated content may be incorrect.">
            <a:extLst>
              <a:ext uri="{FF2B5EF4-FFF2-40B4-BE49-F238E27FC236}">
                <a16:creationId xmlns:a16="http://schemas.microsoft.com/office/drawing/2014/main" id="{0BAA4146-C5DA-899B-32EF-B1BA7C4D8EC3}"/>
              </a:ext>
            </a:extLst>
          </p:cNvPr>
          <p:cNvPicPr>
            <a:picLocks noGrp="1" noChangeAspect="1"/>
          </p:cNvPicPr>
          <p:nvPr>
            <p:ph idx="1"/>
          </p:nvPr>
        </p:nvPicPr>
        <p:blipFill>
          <a:blip r:embed="rId3"/>
          <a:stretch>
            <a:fillRect/>
          </a:stretch>
        </p:blipFill>
        <p:spPr>
          <a:xfrm>
            <a:off x="2032000" y="1782115"/>
            <a:ext cx="8128000" cy="4572000"/>
          </a:xfrm>
          <a:prstGeom prst="rect">
            <a:avLst/>
          </a:prstGeom>
        </p:spPr>
      </p:pic>
    </p:spTree>
    <p:extLst>
      <p:ext uri="{BB962C8B-B14F-4D97-AF65-F5344CB8AC3E}">
        <p14:creationId xmlns:p14="http://schemas.microsoft.com/office/powerpoint/2010/main" val="3403110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C6249-C3A0-3A7A-3A62-842821D04F9E}"/>
              </a:ext>
            </a:extLst>
          </p:cNvPr>
          <p:cNvSpPr>
            <a:spLocks noGrp="1"/>
          </p:cNvSpPr>
          <p:nvPr>
            <p:ph type="title"/>
          </p:nvPr>
        </p:nvSpPr>
        <p:spPr/>
        <p:txBody>
          <a:bodyPr/>
          <a:lstStyle/>
          <a:p>
            <a:r>
              <a:rPr lang="en-US"/>
              <a:t>Palma Ratio</a:t>
            </a:r>
          </a:p>
        </p:txBody>
      </p:sp>
      <p:sp>
        <p:nvSpPr>
          <p:cNvPr id="3" name="Content Placeholder 2">
            <a:extLst>
              <a:ext uri="{FF2B5EF4-FFF2-40B4-BE49-F238E27FC236}">
                <a16:creationId xmlns:a16="http://schemas.microsoft.com/office/drawing/2014/main" id="{DBA9E6B1-3E69-CCE6-EA31-F494CEED6AF9}"/>
              </a:ext>
            </a:extLst>
          </p:cNvPr>
          <p:cNvSpPr>
            <a:spLocks noGrp="1"/>
          </p:cNvSpPr>
          <p:nvPr>
            <p:ph idx="1"/>
          </p:nvPr>
        </p:nvSpPr>
        <p:spPr/>
        <p:txBody>
          <a:bodyPr vert="horz" lIns="91440" tIns="45720" rIns="91440" bIns="45720" rtlCol="0" anchor="t">
            <a:normAutofit/>
          </a:bodyPr>
          <a:lstStyle/>
          <a:p>
            <a:r>
              <a:rPr lang="en-US"/>
              <a:t>Another indicator of income inequality that focuses on the extremes of income distribution by comparing the share of national income earned by the richest 10% of a population to that earned by the poorest 40%</a:t>
            </a:r>
          </a:p>
          <a:p>
            <a:r>
              <a:rPr lang="en-US"/>
              <a:t>Named after the Chilean economist Gabriel Palma, who observed that in most counties, the middle class consistently receives about half of total income, with variation in inequality resulting from changes at the top and bottom.</a:t>
            </a:r>
          </a:p>
          <a:p>
            <a:r>
              <a:rPr lang="en-US"/>
              <a:t>Developed to address limitations of the Gini coefficient </a:t>
            </a:r>
          </a:p>
          <a:p>
            <a:r>
              <a:rPr lang="en-US"/>
              <a:t>Used in an international development context by international </a:t>
            </a:r>
            <a:r>
              <a:rPr lang="en-US" err="1"/>
              <a:t>organisations</a:t>
            </a:r>
            <a:r>
              <a:rPr lang="en-US"/>
              <a:t> such as the World Bank and the UN to complement the Gini coefficient</a:t>
            </a:r>
          </a:p>
          <a:p>
            <a:r>
              <a:rPr lang="en-US"/>
              <a:t>Used to track progress on the SDG 10 (reducing inequality within and among counteies)</a:t>
            </a:r>
          </a:p>
        </p:txBody>
      </p:sp>
    </p:spTree>
    <p:extLst>
      <p:ext uri="{BB962C8B-B14F-4D97-AF65-F5344CB8AC3E}">
        <p14:creationId xmlns:p14="http://schemas.microsoft.com/office/powerpoint/2010/main" val="2663332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DB2B-6ED2-8769-0C74-B572061D077A}"/>
              </a:ext>
            </a:extLst>
          </p:cNvPr>
          <p:cNvSpPr>
            <a:spLocks noGrp="1"/>
          </p:cNvSpPr>
          <p:nvPr>
            <p:ph type="title"/>
          </p:nvPr>
        </p:nvSpPr>
        <p:spPr/>
        <p:txBody>
          <a:bodyPr/>
          <a:lstStyle/>
          <a:p>
            <a:r>
              <a:rPr lang="en-US"/>
              <a:t>Sustainable Development Goals</a:t>
            </a:r>
          </a:p>
        </p:txBody>
      </p:sp>
      <p:sp>
        <p:nvSpPr>
          <p:cNvPr id="3" name="Content Placeholder 2">
            <a:extLst>
              <a:ext uri="{FF2B5EF4-FFF2-40B4-BE49-F238E27FC236}">
                <a16:creationId xmlns:a16="http://schemas.microsoft.com/office/drawing/2014/main" id="{AB5B2110-2CBD-0DE7-5B8B-88442B215353}"/>
              </a:ext>
            </a:extLst>
          </p:cNvPr>
          <p:cNvSpPr>
            <a:spLocks noGrp="1"/>
          </p:cNvSpPr>
          <p:nvPr>
            <p:ph idx="1"/>
          </p:nvPr>
        </p:nvSpPr>
        <p:spPr/>
        <p:txBody>
          <a:bodyPr vert="horz" lIns="91440" tIns="45720" rIns="91440" bIns="45720" rtlCol="0" anchor="t">
            <a:normAutofit/>
          </a:bodyPr>
          <a:lstStyle/>
          <a:p>
            <a:r>
              <a:rPr lang="en-US"/>
              <a:t>Adopted by the UN in 2015 as a global call to action to end poverty, protect the planet, and ensure that by 2030 we all enjoy peace and prosperity.</a:t>
            </a:r>
          </a:p>
          <a:p>
            <a:r>
              <a:rPr lang="en-US"/>
              <a:t>The 17 SDGs are integrated – action in one area will affect outcomes in others</a:t>
            </a:r>
          </a:p>
          <a:p>
            <a:r>
              <a:rPr lang="en-US"/>
              <a:t>Development must balance social, economic and environmental sustainability.</a:t>
            </a:r>
          </a:p>
          <a:p>
            <a:r>
              <a:rPr lang="en-US"/>
              <a:t>Signatories have committed to </a:t>
            </a:r>
            <a:r>
              <a:rPr lang="en-US" err="1"/>
              <a:t>prioritise</a:t>
            </a:r>
            <a:r>
              <a:rPr lang="en-US"/>
              <a:t> progress for those furthest behind</a:t>
            </a:r>
          </a:p>
        </p:txBody>
      </p:sp>
    </p:spTree>
    <p:extLst>
      <p:ext uri="{BB962C8B-B14F-4D97-AF65-F5344CB8AC3E}">
        <p14:creationId xmlns:p14="http://schemas.microsoft.com/office/powerpoint/2010/main" val="2672226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F29D8-A5A9-178B-6255-153E28FC5569}"/>
              </a:ext>
            </a:extLst>
          </p:cNvPr>
          <p:cNvSpPr>
            <a:spLocks noGrp="1"/>
          </p:cNvSpPr>
          <p:nvPr>
            <p:ph type="title"/>
          </p:nvPr>
        </p:nvSpPr>
        <p:spPr>
          <a:xfrm>
            <a:off x="7843394" y="1585762"/>
            <a:ext cx="3788767" cy="2811737"/>
          </a:xfrm>
        </p:spPr>
        <p:txBody>
          <a:bodyPr vert="horz" lIns="91440" tIns="45720" rIns="91440" bIns="45720" rtlCol="0" anchor="b">
            <a:normAutofit/>
          </a:bodyPr>
          <a:lstStyle/>
          <a:p>
            <a:r>
              <a:rPr lang="en-US" sz="4100"/>
              <a:t>Sustainable Development Goals</a:t>
            </a:r>
          </a:p>
        </p:txBody>
      </p:sp>
      <p:pic>
        <p:nvPicPr>
          <p:cNvPr id="4" name="Content Placeholder 3" descr="A circular chart with colorful circles&#10;&#10;AI-generated content may be incorrect.">
            <a:extLst>
              <a:ext uri="{FF2B5EF4-FFF2-40B4-BE49-F238E27FC236}">
                <a16:creationId xmlns:a16="http://schemas.microsoft.com/office/drawing/2014/main" id="{9EF3E256-5815-3392-65F9-BA47C80C5978}"/>
              </a:ext>
            </a:extLst>
          </p:cNvPr>
          <p:cNvPicPr>
            <a:picLocks noGrp="1" noChangeAspect="1"/>
          </p:cNvPicPr>
          <p:nvPr>
            <p:ph idx="1"/>
          </p:nvPr>
        </p:nvPicPr>
        <p:blipFill>
          <a:blip r:embed="rId3"/>
          <a:srcRect l="10860" r="8565"/>
          <a:stretch>
            <a:fillRect/>
          </a:stretch>
        </p:blipFill>
        <p:spPr>
          <a:xfrm>
            <a:off x="2" y="10"/>
            <a:ext cx="7367752" cy="6857990"/>
          </a:xfrm>
          <a:prstGeom prst="rect">
            <a:avLst/>
          </a:prstGeom>
        </p:spPr>
      </p:pic>
    </p:spTree>
    <p:extLst>
      <p:ext uri="{BB962C8B-B14F-4D97-AF65-F5344CB8AC3E}">
        <p14:creationId xmlns:p14="http://schemas.microsoft.com/office/powerpoint/2010/main" val="2559667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3AEBD-F41E-DA1D-0D02-9D9302E93D8B}"/>
              </a:ext>
            </a:extLst>
          </p:cNvPr>
          <p:cNvSpPr>
            <a:spLocks noGrp="1"/>
          </p:cNvSpPr>
          <p:nvPr>
            <p:ph type="title"/>
          </p:nvPr>
        </p:nvSpPr>
        <p:spPr>
          <a:xfrm>
            <a:off x="612649" y="548639"/>
            <a:ext cx="3494314" cy="5786638"/>
          </a:xfrm>
        </p:spPr>
        <p:txBody>
          <a:bodyPr anchor="t">
            <a:normAutofit/>
          </a:bodyPr>
          <a:lstStyle/>
          <a:p>
            <a:r>
              <a:rPr lang="en-US"/>
              <a:t>Reaching agreement</a:t>
            </a:r>
          </a:p>
        </p:txBody>
      </p:sp>
      <p:graphicFrame>
        <p:nvGraphicFramePr>
          <p:cNvPr id="5" name="Content Placeholder 2">
            <a:extLst>
              <a:ext uri="{FF2B5EF4-FFF2-40B4-BE49-F238E27FC236}">
                <a16:creationId xmlns:a16="http://schemas.microsoft.com/office/drawing/2014/main" id="{A7477E19-81C4-324A-B9E2-161018FA3940}"/>
              </a:ext>
            </a:extLst>
          </p:cNvPr>
          <p:cNvGraphicFramePr>
            <a:graphicFrameLocks noGrp="1"/>
          </p:cNvGraphicFramePr>
          <p:nvPr>
            <p:ph idx="1"/>
            <p:extLst>
              <p:ext uri="{D42A27DB-BD31-4B8C-83A1-F6EECF244321}">
                <p14:modId xmlns:p14="http://schemas.microsoft.com/office/powerpoint/2010/main" val="365648100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784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EECDC-F2F0-ECB3-821F-A1CC651A695D}"/>
              </a:ext>
            </a:extLst>
          </p:cNvPr>
          <p:cNvSpPr>
            <a:spLocks noGrp="1"/>
          </p:cNvSpPr>
          <p:nvPr>
            <p:ph type="title"/>
          </p:nvPr>
        </p:nvSpPr>
        <p:spPr>
          <a:xfrm>
            <a:off x="612648" y="603504"/>
            <a:ext cx="11019513" cy="1527048"/>
          </a:xfrm>
        </p:spPr>
        <p:txBody>
          <a:bodyPr anchor="b">
            <a:normAutofit/>
          </a:bodyPr>
          <a:lstStyle/>
          <a:p>
            <a:r>
              <a:rPr lang="en-US"/>
              <a:t>Inequality as a Global Challenge</a:t>
            </a:r>
          </a:p>
        </p:txBody>
      </p:sp>
      <p:sp>
        <p:nvSpPr>
          <p:cNvPr id="3" name="Content Placeholder 2">
            <a:extLst>
              <a:ext uri="{FF2B5EF4-FFF2-40B4-BE49-F238E27FC236}">
                <a16:creationId xmlns:a16="http://schemas.microsoft.com/office/drawing/2014/main" id="{4F17D5F9-FFE6-4A63-D61E-5FADF1FDF01A}"/>
              </a:ext>
            </a:extLst>
          </p:cNvPr>
          <p:cNvSpPr>
            <a:spLocks noGrp="1"/>
          </p:cNvSpPr>
          <p:nvPr>
            <p:ph idx="1"/>
          </p:nvPr>
        </p:nvSpPr>
        <p:spPr>
          <a:xfrm>
            <a:off x="612648" y="2212848"/>
            <a:ext cx="11019514" cy="4096512"/>
          </a:xfrm>
        </p:spPr>
        <p:txBody>
          <a:bodyPr vert="horz" lIns="91440" tIns="45720" rIns="91440" bIns="45720" rtlCol="0">
            <a:normAutofit/>
          </a:bodyPr>
          <a:lstStyle/>
          <a:p>
            <a:pPr>
              <a:lnSpc>
                <a:spcPct val="110000"/>
              </a:lnSpc>
            </a:pPr>
            <a:r>
              <a:rPr lang="en-US" sz="1900"/>
              <a:t>First we need to look at the impact of poverty</a:t>
            </a:r>
          </a:p>
          <a:p>
            <a:pPr>
              <a:lnSpc>
                <a:spcPct val="110000"/>
              </a:lnSpc>
            </a:pPr>
            <a:r>
              <a:rPr lang="en-US" sz="1900"/>
              <a:t>It is a barrier to human dignity, wellbeing and development, and intertwined with other challenges</a:t>
            </a:r>
          </a:p>
          <a:p>
            <a:pPr>
              <a:lnSpc>
                <a:spcPct val="110000"/>
              </a:lnSpc>
            </a:pPr>
            <a:r>
              <a:rPr lang="en-US" sz="1900"/>
              <a:t>Arguments for eradicating poverty are many</a:t>
            </a:r>
          </a:p>
          <a:p>
            <a:pPr>
              <a:lnSpc>
                <a:spcPct val="110000"/>
              </a:lnSpc>
            </a:pPr>
            <a:r>
              <a:rPr lang="en-US" sz="1900"/>
              <a:t>Affects access to basic needs – around 808 million people live in extreme poverty, and struggle to survive on $3 a day</a:t>
            </a:r>
          </a:p>
          <a:p>
            <a:pPr>
              <a:lnSpc>
                <a:spcPct val="110000"/>
              </a:lnSpc>
            </a:pPr>
            <a:r>
              <a:rPr lang="en-US" sz="1900"/>
              <a:t>Hampers progress in areas such as health, education, equality and economic growth.</a:t>
            </a:r>
          </a:p>
          <a:p>
            <a:pPr>
              <a:lnSpc>
                <a:spcPct val="110000"/>
              </a:lnSpc>
            </a:pPr>
            <a:r>
              <a:rPr lang="en-US" sz="1900"/>
              <a:t>Longer term progress towards environmental sustainability and political stability depend on reducing poverty</a:t>
            </a:r>
          </a:p>
          <a:p>
            <a:pPr>
              <a:lnSpc>
                <a:spcPct val="110000"/>
              </a:lnSpc>
            </a:pPr>
            <a:r>
              <a:rPr lang="en-US" sz="1900"/>
              <a:t>Contribution to sustainable development</a:t>
            </a:r>
          </a:p>
        </p:txBody>
      </p:sp>
    </p:spTree>
    <p:extLst>
      <p:ext uri="{BB962C8B-B14F-4D97-AF65-F5344CB8AC3E}">
        <p14:creationId xmlns:p14="http://schemas.microsoft.com/office/powerpoint/2010/main" val="517287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F93C7-DD0C-AAD7-7C1E-467E2F7560CB}"/>
              </a:ext>
            </a:extLst>
          </p:cNvPr>
          <p:cNvSpPr>
            <a:spLocks noGrp="1"/>
          </p:cNvSpPr>
          <p:nvPr>
            <p:ph type="title"/>
          </p:nvPr>
        </p:nvSpPr>
        <p:spPr/>
        <p:txBody>
          <a:bodyPr/>
          <a:lstStyle/>
          <a:p>
            <a:r>
              <a:rPr lang="en-US"/>
              <a:t>How are the SDGs integrated into UK legislation and governance?</a:t>
            </a:r>
          </a:p>
        </p:txBody>
      </p:sp>
      <p:sp>
        <p:nvSpPr>
          <p:cNvPr id="3" name="Content Placeholder 2">
            <a:extLst>
              <a:ext uri="{FF2B5EF4-FFF2-40B4-BE49-F238E27FC236}">
                <a16:creationId xmlns:a16="http://schemas.microsoft.com/office/drawing/2014/main" id="{39E879F9-DC7A-F1D3-8AB5-95B65D30E686}"/>
              </a:ext>
            </a:extLst>
          </p:cNvPr>
          <p:cNvSpPr>
            <a:spLocks noGrp="1"/>
          </p:cNvSpPr>
          <p:nvPr>
            <p:ph idx="1"/>
          </p:nvPr>
        </p:nvSpPr>
        <p:spPr/>
        <p:txBody>
          <a:bodyPr vert="horz" lIns="91440" tIns="45720" rIns="91440" bIns="45720" rtlCol="0" anchor="t">
            <a:normAutofit/>
          </a:bodyPr>
          <a:lstStyle/>
          <a:p>
            <a:r>
              <a:rPr lang="en-US"/>
              <a:t>UK approach is to integrate into existing legal frameworks, alignment with policy and government reporting mechanisms </a:t>
            </a:r>
          </a:p>
          <a:p>
            <a:r>
              <a:rPr lang="en-US"/>
              <a:t>Some will be carried out by devolved administrations</a:t>
            </a:r>
          </a:p>
          <a:p>
            <a:r>
              <a:rPr lang="en-US"/>
              <a:t>ONS provides data for tracking against global SDG indicators</a:t>
            </a:r>
          </a:p>
          <a:p>
            <a:r>
              <a:rPr lang="en-US"/>
              <a:t>Very few UK laws explicitly reference SDGs </a:t>
            </a:r>
          </a:p>
          <a:p>
            <a:r>
              <a:rPr lang="en-US"/>
              <a:t>Wellbeing of Future Generations (Wales) Act specifically aligns with the SDGs, requiring public bodies to consider social, economic, environmental and cultural wellbeing</a:t>
            </a:r>
          </a:p>
        </p:txBody>
      </p:sp>
    </p:spTree>
    <p:extLst>
      <p:ext uri="{BB962C8B-B14F-4D97-AF65-F5344CB8AC3E}">
        <p14:creationId xmlns:p14="http://schemas.microsoft.com/office/powerpoint/2010/main" val="2330167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A3AD1-460D-964C-3579-1BE9D0C8A137}"/>
              </a:ext>
            </a:extLst>
          </p:cNvPr>
          <p:cNvSpPr>
            <a:spLocks noGrp="1"/>
          </p:cNvSpPr>
          <p:nvPr>
            <p:ph type="title"/>
          </p:nvPr>
        </p:nvSpPr>
        <p:spPr>
          <a:xfrm>
            <a:off x="612649" y="548638"/>
            <a:ext cx="3493008" cy="5788152"/>
          </a:xfrm>
        </p:spPr>
        <p:txBody>
          <a:bodyPr anchor="ctr">
            <a:normAutofit/>
          </a:bodyPr>
          <a:lstStyle/>
          <a:p>
            <a:r>
              <a:rPr lang="en-US" sz="4000"/>
              <a:t>Business</a:t>
            </a:r>
          </a:p>
        </p:txBody>
      </p:sp>
      <p:graphicFrame>
        <p:nvGraphicFramePr>
          <p:cNvPr id="5" name="Content Placeholder 2">
            <a:extLst>
              <a:ext uri="{FF2B5EF4-FFF2-40B4-BE49-F238E27FC236}">
                <a16:creationId xmlns:a16="http://schemas.microsoft.com/office/drawing/2014/main" id="{6CF0CE66-8088-288B-8459-7852B945AFE0}"/>
              </a:ext>
            </a:extLst>
          </p:cNvPr>
          <p:cNvGraphicFramePr>
            <a:graphicFrameLocks noGrp="1"/>
          </p:cNvGraphicFramePr>
          <p:nvPr>
            <p:ph idx="1"/>
            <p:extLst>
              <p:ext uri="{D42A27DB-BD31-4B8C-83A1-F6EECF244321}">
                <p14:modId xmlns:p14="http://schemas.microsoft.com/office/powerpoint/2010/main" val="91384580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1786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9532653-1802-CDCB-9D75-09E832B1C7E2}"/>
              </a:ext>
            </a:extLst>
          </p:cNvPr>
          <p:cNvSpPr>
            <a:spLocks noGrp="1"/>
          </p:cNvSpPr>
          <p:nvPr>
            <p:ph type="title"/>
          </p:nvPr>
        </p:nvSpPr>
        <p:spPr>
          <a:xfrm>
            <a:off x="8270420" y="1387927"/>
            <a:ext cx="3212502" cy="1942773"/>
          </a:xfrm>
        </p:spPr>
        <p:txBody>
          <a:bodyPr anchor="b">
            <a:normAutofit/>
          </a:bodyPr>
          <a:lstStyle/>
          <a:p>
            <a:r>
              <a:rPr lang="en-US"/>
              <a:t>Sustainability Reporting</a:t>
            </a:r>
          </a:p>
        </p:txBody>
      </p:sp>
      <p:pic>
        <p:nvPicPr>
          <p:cNvPr id="5" name="Picture 4" descr="Magnifying glass showing decling performance">
            <a:extLst>
              <a:ext uri="{FF2B5EF4-FFF2-40B4-BE49-F238E27FC236}">
                <a16:creationId xmlns:a16="http://schemas.microsoft.com/office/drawing/2014/main" id="{165008EA-04B7-EC59-A698-828EBA5A45CC}"/>
              </a:ext>
            </a:extLst>
          </p:cNvPr>
          <p:cNvPicPr>
            <a:picLocks noChangeAspect="1"/>
          </p:cNvPicPr>
          <p:nvPr/>
        </p:nvPicPr>
        <p:blipFill>
          <a:blip r:embed="rId2"/>
          <a:srcRect l="14438" r="10498" b="-3"/>
          <a:stretch>
            <a:fillRect/>
          </a:stretch>
        </p:blipFill>
        <p:spPr>
          <a:xfrm>
            <a:off x="20" y="10"/>
            <a:ext cx="7723393" cy="6857990"/>
          </a:xfrm>
          <a:prstGeom prst="rect">
            <a:avLst/>
          </a:prstGeom>
        </p:spPr>
      </p:pic>
      <p:sp>
        <p:nvSpPr>
          <p:cNvPr id="3" name="Content Placeholder 2">
            <a:extLst>
              <a:ext uri="{FF2B5EF4-FFF2-40B4-BE49-F238E27FC236}">
                <a16:creationId xmlns:a16="http://schemas.microsoft.com/office/drawing/2014/main" id="{3BCA6153-58D4-B6DE-161E-B37FDCAC64B6}"/>
              </a:ext>
            </a:extLst>
          </p:cNvPr>
          <p:cNvSpPr>
            <a:spLocks noGrp="1"/>
          </p:cNvSpPr>
          <p:nvPr>
            <p:ph idx="1"/>
          </p:nvPr>
        </p:nvSpPr>
        <p:spPr>
          <a:xfrm>
            <a:off x="8270420" y="3412998"/>
            <a:ext cx="3212502" cy="2767366"/>
          </a:xfrm>
        </p:spPr>
        <p:txBody>
          <a:bodyPr vert="horz" lIns="91440" tIns="45720" rIns="91440" bIns="45720" rtlCol="0">
            <a:normAutofit/>
          </a:bodyPr>
          <a:lstStyle/>
          <a:p>
            <a:pPr>
              <a:lnSpc>
                <a:spcPct val="110000"/>
              </a:lnSpc>
            </a:pPr>
            <a:r>
              <a:rPr lang="en-US" sz="1800"/>
              <a:t>Companies Act 2006</a:t>
            </a:r>
          </a:p>
          <a:p>
            <a:pPr>
              <a:lnSpc>
                <a:spcPct val="110000"/>
              </a:lnSpc>
            </a:pPr>
            <a:r>
              <a:rPr lang="en-US" sz="1800"/>
              <a:t>Streamlined Energy and Carbon Reporting</a:t>
            </a:r>
          </a:p>
          <a:p>
            <a:pPr>
              <a:lnSpc>
                <a:spcPct val="110000"/>
              </a:lnSpc>
            </a:pPr>
            <a:r>
              <a:rPr lang="en-US" sz="1800"/>
              <a:t>UK Sustainability Reporting Standards</a:t>
            </a:r>
          </a:p>
          <a:p>
            <a:pPr>
              <a:lnSpc>
                <a:spcPct val="110000"/>
              </a:lnSpc>
            </a:pPr>
            <a:r>
              <a:rPr lang="en-US" sz="1800"/>
              <a:t>UK Climate related Financial Disclosures</a:t>
            </a:r>
          </a:p>
          <a:p>
            <a:pPr marL="0" indent="0">
              <a:lnSpc>
                <a:spcPct val="110000"/>
              </a:lnSpc>
              <a:buNone/>
            </a:pPr>
            <a:endParaRPr lang="en-US" sz="1800"/>
          </a:p>
        </p:txBody>
      </p:sp>
    </p:spTree>
    <p:extLst>
      <p:ext uri="{BB962C8B-B14F-4D97-AF65-F5344CB8AC3E}">
        <p14:creationId xmlns:p14="http://schemas.microsoft.com/office/powerpoint/2010/main" val="2491698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ACBBA-61E1-42C8-E18F-8639C27DF2DC}"/>
              </a:ext>
            </a:extLst>
          </p:cNvPr>
          <p:cNvSpPr>
            <a:spLocks noGrp="1"/>
          </p:cNvSpPr>
          <p:nvPr>
            <p:ph type="title"/>
          </p:nvPr>
        </p:nvSpPr>
        <p:spPr>
          <a:xfrm>
            <a:off x="612648" y="600074"/>
            <a:ext cx="6035040" cy="1529932"/>
          </a:xfrm>
        </p:spPr>
        <p:txBody>
          <a:bodyPr anchor="b">
            <a:normAutofit/>
          </a:bodyPr>
          <a:lstStyle/>
          <a:p>
            <a:r>
              <a:rPr lang="en-US"/>
              <a:t>Back to Inequality and risk to society</a:t>
            </a:r>
          </a:p>
        </p:txBody>
      </p:sp>
      <p:sp>
        <p:nvSpPr>
          <p:cNvPr id="3" name="Content Placeholder 2">
            <a:extLst>
              <a:ext uri="{FF2B5EF4-FFF2-40B4-BE49-F238E27FC236}">
                <a16:creationId xmlns:a16="http://schemas.microsoft.com/office/drawing/2014/main" id="{DB0B1F4B-8EF6-EB8F-2E6B-6DCD5D87F59C}"/>
              </a:ext>
            </a:extLst>
          </p:cNvPr>
          <p:cNvSpPr>
            <a:spLocks noGrp="1"/>
          </p:cNvSpPr>
          <p:nvPr>
            <p:ph idx="1"/>
          </p:nvPr>
        </p:nvSpPr>
        <p:spPr>
          <a:xfrm>
            <a:off x="612647" y="2212848"/>
            <a:ext cx="6035041" cy="4096512"/>
          </a:xfrm>
        </p:spPr>
        <p:txBody>
          <a:bodyPr vert="horz" lIns="91440" tIns="45720" rIns="91440" bIns="45720" rtlCol="0">
            <a:normAutofit/>
          </a:bodyPr>
          <a:lstStyle/>
          <a:p>
            <a:r>
              <a:rPr lang="en-US" sz="1800"/>
              <a:t>Climate change is fundamentally changing global poverty – more people at risk of poverty and less likely to escape it</a:t>
            </a:r>
          </a:p>
          <a:p>
            <a:r>
              <a:rPr lang="en-US" sz="1800"/>
              <a:t>Climate shocks are more frequent</a:t>
            </a:r>
          </a:p>
          <a:p>
            <a:r>
              <a:rPr lang="en-US" sz="1800"/>
              <a:t>Without efforts to mitigate climate change, the number of people in poverty could double by 2050</a:t>
            </a:r>
          </a:p>
          <a:p>
            <a:r>
              <a:rPr lang="en-US" sz="1800"/>
              <a:t>Children bear the greatest burden of all</a:t>
            </a:r>
          </a:p>
          <a:p>
            <a:pPr marL="0" indent="0">
              <a:buNone/>
            </a:pPr>
            <a:endParaRPr lang="en-US" sz="1800"/>
          </a:p>
        </p:txBody>
      </p:sp>
      <p:pic>
        <p:nvPicPr>
          <p:cNvPr id="5" name="Picture 4" descr="hand holding ball">
            <a:extLst>
              <a:ext uri="{FF2B5EF4-FFF2-40B4-BE49-F238E27FC236}">
                <a16:creationId xmlns:a16="http://schemas.microsoft.com/office/drawing/2014/main" id="{97AE63DB-DC7B-223D-4E7F-503AD9A2449A}"/>
              </a:ext>
            </a:extLst>
          </p:cNvPr>
          <p:cNvPicPr>
            <a:picLocks noChangeAspect="1"/>
          </p:cNvPicPr>
          <p:nvPr/>
        </p:nvPicPr>
        <p:blipFill>
          <a:blip r:embed="rId2"/>
          <a:srcRect l="30561" r="22413" b="9"/>
          <a:stretch>
            <a:fillRect/>
          </a:stretch>
        </p:blipFill>
        <p:spPr>
          <a:xfrm>
            <a:off x="7345680" y="10"/>
            <a:ext cx="4846320" cy="6857990"/>
          </a:xfrm>
          <a:prstGeom prst="rect">
            <a:avLst/>
          </a:prstGeom>
        </p:spPr>
      </p:pic>
    </p:spTree>
    <p:extLst>
      <p:ext uri="{BB962C8B-B14F-4D97-AF65-F5344CB8AC3E}">
        <p14:creationId xmlns:p14="http://schemas.microsoft.com/office/powerpoint/2010/main" val="4165150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28DB8-A0E1-7544-81AE-8EAFBB83456A}"/>
              </a:ext>
            </a:extLst>
          </p:cNvPr>
          <p:cNvSpPr>
            <a:spLocks noGrp="1"/>
          </p:cNvSpPr>
          <p:nvPr>
            <p:ph type="title"/>
          </p:nvPr>
        </p:nvSpPr>
        <p:spPr>
          <a:xfrm>
            <a:off x="612649" y="548638"/>
            <a:ext cx="3493008" cy="5788152"/>
          </a:xfrm>
        </p:spPr>
        <p:txBody>
          <a:bodyPr anchor="ctr">
            <a:normAutofit/>
          </a:bodyPr>
          <a:lstStyle/>
          <a:p>
            <a:r>
              <a:rPr lang="en-US" sz="4000"/>
              <a:t>Economic risk</a:t>
            </a:r>
          </a:p>
        </p:txBody>
      </p:sp>
      <p:graphicFrame>
        <p:nvGraphicFramePr>
          <p:cNvPr id="5" name="Content Placeholder 2">
            <a:extLst>
              <a:ext uri="{FF2B5EF4-FFF2-40B4-BE49-F238E27FC236}">
                <a16:creationId xmlns:a16="http://schemas.microsoft.com/office/drawing/2014/main" id="{8DA1B090-B672-0600-E366-95275305C37A}"/>
              </a:ext>
            </a:extLst>
          </p:cNvPr>
          <p:cNvGraphicFramePr>
            <a:graphicFrameLocks noGrp="1"/>
          </p:cNvGraphicFramePr>
          <p:nvPr>
            <p:ph idx="1"/>
            <p:extLst>
              <p:ext uri="{D42A27DB-BD31-4B8C-83A1-F6EECF244321}">
                <p14:modId xmlns:p14="http://schemas.microsoft.com/office/powerpoint/2010/main" val="41409721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83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54339-81FD-1A4F-892B-57A95B510CB4}"/>
              </a:ext>
            </a:extLst>
          </p:cNvPr>
          <p:cNvSpPr>
            <a:spLocks noGrp="1"/>
          </p:cNvSpPr>
          <p:nvPr>
            <p:ph type="title"/>
          </p:nvPr>
        </p:nvSpPr>
        <p:spPr>
          <a:xfrm>
            <a:off x="612649" y="548638"/>
            <a:ext cx="3493008" cy="5788152"/>
          </a:xfrm>
        </p:spPr>
        <p:txBody>
          <a:bodyPr anchor="ctr">
            <a:normAutofit/>
          </a:bodyPr>
          <a:lstStyle/>
          <a:p>
            <a:r>
              <a:rPr lang="en-US" sz="4000"/>
              <a:t>Inequality and Democratic decline</a:t>
            </a:r>
          </a:p>
        </p:txBody>
      </p:sp>
      <p:graphicFrame>
        <p:nvGraphicFramePr>
          <p:cNvPr id="5" name="Content Placeholder 2">
            <a:extLst>
              <a:ext uri="{FF2B5EF4-FFF2-40B4-BE49-F238E27FC236}">
                <a16:creationId xmlns:a16="http://schemas.microsoft.com/office/drawing/2014/main" id="{911E80E1-E1FD-0CC9-87C6-7F3C74B736AF}"/>
              </a:ext>
            </a:extLst>
          </p:cNvPr>
          <p:cNvGraphicFramePr>
            <a:graphicFrameLocks noGrp="1"/>
          </p:cNvGraphicFramePr>
          <p:nvPr>
            <p:ph idx="1"/>
            <p:extLst>
              <p:ext uri="{D42A27DB-BD31-4B8C-83A1-F6EECF244321}">
                <p14:modId xmlns:p14="http://schemas.microsoft.com/office/powerpoint/2010/main" val="60027877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8329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90DF-5524-3E42-9678-11095DA2E812}"/>
              </a:ext>
            </a:extLst>
          </p:cNvPr>
          <p:cNvSpPr>
            <a:spLocks noGrp="1"/>
          </p:cNvSpPr>
          <p:nvPr>
            <p:ph type="title"/>
          </p:nvPr>
        </p:nvSpPr>
        <p:spPr/>
        <p:txBody>
          <a:bodyPr/>
          <a:lstStyle/>
          <a:p>
            <a:r>
              <a:rPr lang="en-US" dirty="0"/>
              <a:t>The microenvironment</a:t>
            </a:r>
          </a:p>
        </p:txBody>
      </p:sp>
      <p:sp>
        <p:nvSpPr>
          <p:cNvPr id="3" name="Content Placeholder 2">
            <a:extLst>
              <a:ext uri="{FF2B5EF4-FFF2-40B4-BE49-F238E27FC236}">
                <a16:creationId xmlns:a16="http://schemas.microsoft.com/office/drawing/2014/main" id="{6B27969A-7691-F903-3EDE-EB9515718A16}"/>
              </a:ext>
            </a:extLst>
          </p:cNvPr>
          <p:cNvSpPr>
            <a:spLocks noGrp="1"/>
          </p:cNvSpPr>
          <p:nvPr>
            <p:ph idx="1"/>
          </p:nvPr>
        </p:nvSpPr>
        <p:spPr/>
        <p:txBody>
          <a:bodyPr vert="horz" lIns="91440" tIns="45720" rIns="91440" bIns="45720" rtlCol="0" anchor="t">
            <a:normAutofit/>
          </a:bodyPr>
          <a:lstStyle/>
          <a:p>
            <a:r>
              <a:rPr lang="en-US" dirty="0"/>
              <a:t>Individual and household level: depress access to education, skills, human capital investment, leading to reduced productivity and earnings</a:t>
            </a:r>
          </a:p>
          <a:p>
            <a:r>
              <a:rPr lang="en-US" dirty="0"/>
              <a:t>Limits social mobility</a:t>
            </a:r>
          </a:p>
          <a:p>
            <a:r>
              <a:rPr lang="en-US" dirty="0"/>
              <a:t>Social costs such as poverty, homelessness, poorer health, impact on social services and other public services</a:t>
            </a:r>
          </a:p>
          <a:p>
            <a:r>
              <a:rPr lang="en-US" dirty="0"/>
              <a:t>Impact on tax revenues and economic participation</a:t>
            </a:r>
          </a:p>
          <a:p>
            <a:r>
              <a:rPr lang="en-US" dirty="0"/>
              <a:t>Impacts consumption patterns</a:t>
            </a:r>
          </a:p>
        </p:txBody>
      </p:sp>
    </p:spTree>
    <p:extLst>
      <p:ext uri="{BB962C8B-B14F-4D97-AF65-F5344CB8AC3E}">
        <p14:creationId xmlns:p14="http://schemas.microsoft.com/office/powerpoint/2010/main" val="1502548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BF155-C519-A583-F4A2-CC1FA92BD32F}"/>
              </a:ext>
            </a:extLst>
          </p:cNvPr>
          <p:cNvSpPr>
            <a:spLocks noGrp="1"/>
          </p:cNvSpPr>
          <p:nvPr>
            <p:ph type="title"/>
          </p:nvPr>
        </p:nvSpPr>
        <p:spPr>
          <a:xfrm>
            <a:off x="612648" y="600074"/>
            <a:ext cx="6035040" cy="1529932"/>
          </a:xfrm>
        </p:spPr>
        <p:txBody>
          <a:bodyPr anchor="b">
            <a:normAutofit/>
          </a:bodyPr>
          <a:lstStyle/>
          <a:p>
            <a:r>
              <a:rPr lang="en-US" dirty="0"/>
              <a:t>Corporate social responsibility</a:t>
            </a:r>
          </a:p>
        </p:txBody>
      </p:sp>
      <p:sp>
        <p:nvSpPr>
          <p:cNvPr id="3" name="Content Placeholder 2">
            <a:extLst>
              <a:ext uri="{FF2B5EF4-FFF2-40B4-BE49-F238E27FC236}">
                <a16:creationId xmlns:a16="http://schemas.microsoft.com/office/drawing/2014/main" id="{604276AE-EF5E-7666-31D7-8A89C51F858B}"/>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pPr>
            <a:r>
              <a:rPr lang="en-US" sz="1800"/>
              <a:t>Build positive reputation and trust with consumers and stakeholders</a:t>
            </a:r>
          </a:p>
          <a:p>
            <a:pPr>
              <a:lnSpc>
                <a:spcPct val="110000"/>
              </a:lnSpc>
            </a:pPr>
            <a:r>
              <a:rPr lang="en-US" sz="1800"/>
              <a:t>Talent attraction</a:t>
            </a:r>
          </a:p>
          <a:p>
            <a:pPr>
              <a:lnSpc>
                <a:spcPct val="110000"/>
              </a:lnSpc>
            </a:pPr>
            <a:r>
              <a:rPr lang="en-US" sz="1800"/>
              <a:t>Contribute to social, environmental and economic wellbeing</a:t>
            </a:r>
          </a:p>
          <a:p>
            <a:pPr>
              <a:lnSpc>
                <a:spcPct val="110000"/>
              </a:lnSpc>
            </a:pPr>
            <a:r>
              <a:rPr lang="en-US" sz="1800"/>
              <a:t>Manage risk</a:t>
            </a:r>
          </a:p>
          <a:p>
            <a:pPr>
              <a:lnSpc>
                <a:spcPct val="110000"/>
              </a:lnSpc>
            </a:pPr>
            <a:r>
              <a:rPr lang="en-US" sz="1800"/>
              <a:t>Competitive advantage</a:t>
            </a:r>
          </a:p>
          <a:p>
            <a:pPr>
              <a:lnSpc>
                <a:spcPct val="110000"/>
              </a:lnSpc>
            </a:pPr>
            <a:r>
              <a:rPr lang="en-US" sz="1800"/>
              <a:t>Dates back to IR: social reform movements focusing on workers welfare</a:t>
            </a:r>
          </a:p>
          <a:p>
            <a:pPr>
              <a:lnSpc>
                <a:spcPct val="110000"/>
              </a:lnSpc>
            </a:pPr>
            <a:r>
              <a:rPr lang="en-US" sz="1800"/>
              <a:t>Creates value for companies, communities </a:t>
            </a:r>
          </a:p>
        </p:txBody>
      </p:sp>
      <p:pic>
        <p:nvPicPr>
          <p:cNvPr id="5" name="Picture 4" descr="A group of multi colored wooden stick figures">
            <a:extLst>
              <a:ext uri="{FF2B5EF4-FFF2-40B4-BE49-F238E27FC236}">
                <a16:creationId xmlns:a16="http://schemas.microsoft.com/office/drawing/2014/main" id="{D522F22D-7C5B-EE43-1D4E-2F97FCD8DCC6}"/>
              </a:ext>
            </a:extLst>
          </p:cNvPr>
          <p:cNvPicPr>
            <a:picLocks noChangeAspect="1"/>
          </p:cNvPicPr>
          <p:nvPr/>
        </p:nvPicPr>
        <p:blipFill>
          <a:blip r:embed="rId2"/>
          <a:srcRect l="22708" r="28299" b="9"/>
          <a:stretch>
            <a:fillRect/>
          </a:stretch>
        </p:blipFill>
        <p:spPr>
          <a:xfrm>
            <a:off x="7345680" y="10"/>
            <a:ext cx="4846320" cy="6857990"/>
          </a:xfrm>
          <a:prstGeom prst="rect">
            <a:avLst/>
          </a:prstGeom>
        </p:spPr>
      </p:pic>
    </p:spTree>
    <p:extLst>
      <p:ext uri="{BB962C8B-B14F-4D97-AF65-F5344CB8AC3E}">
        <p14:creationId xmlns:p14="http://schemas.microsoft.com/office/powerpoint/2010/main" val="2871819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C29E0-7B76-D8AA-3A6E-49BDCF14A75E}"/>
              </a:ext>
            </a:extLst>
          </p:cNvPr>
          <p:cNvSpPr>
            <a:spLocks noGrp="1"/>
          </p:cNvSpPr>
          <p:nvPr>
            <p:ph type="title"/>
          </p:nvPr>
        </p:nvSpPr>
        <p:spPr>
          <a:xfrm>
            <a:off x="612648" y="600074"/>
            <a:ext cx="6035040" cy="1529932"/>
          </a:xfrm>
        </p:spPr>
        <p:txBody>
          <a:bodyPr anchor="b">
            <a:normAutofit/>
          </a:bodyPr>
          <a:lstStyle/>
          <a:p>
            <a:r>
              <a:rPr lang="en-US" dirty="0"/>
              <a:t>Triple Bottom Line</a:t>
            </a:r>
          </a:p>
        </p:txBody>
      </p:sp>
      <p:sp>
        <p:nvSpPr>
          <p:cNvPr id="5" name="Content Placeholder 4">
            <a:extLst>
              <a:ext uri="{FF2B5EF4-FFF2-40B4-BE49-F238E27FC236}">
                <a16:creationId xmlns:a16="http://schemas.microsoft.com/office/drawing/2014/main" id="{D5819D82-B886-1250-0239-3EDEA0217979}"/>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pPr>
            <a:r>
              <a:rPr lang="en-US" sz="1700"/>
              <a:t>Moves beyond profit</a:t>
            </a:r>
          </a:p>
          <a:p>
            <a:pPr>
              <a:lnSpc>
                <a:spcPct val="110000"/>
              </a:lnSpc>
            </a:pPr>
            <a:r>
              <a:rPr lang="en-US" sz="1700" dirty="0"/>
              <a:t>Three pillars: people, planet and profits</a:t>
            </a:r>
          </a:p>
          <a:p>
            <a:pPr>
              <a:lnSpc>
                <a:spcPct val="110000"/>
              </a:lnSpc>
            </a:pPr>
            <a:r>
              <a:rPr lang="en-US" sz="1700" dirty="0"/>
              <a:t>Encourages businesses to measure success not only by financial performance but also by social impact on stakeholders and their environmental impact</a:t>
            </a:r>
          </a:p>
          <a:p>
            <a:pPr>
              <a:lnSpc>
                <a:spcPct val="110000"/>
              </a:lnSpc>
            </a:pPr>
            <a:r>
              <a:rPr lang="en-US" sz="1700"/>
              <a:t>Developed by Elkington in 1994</a:t>
            </a:r>
          </a:p>
          <a:p>
            <a:pPr>
              <a:lnSpc>
                <a:spcPct val="110000"/>
              </a:lnSpc>
            </a:pPr>
            <a:r>
              <a:rPr lang="en-US" sz="1700"/>
              <a:t>Difficult to measure social and environmental impact</a:t>
            </a:r>
          </a:p>
          <a:p>
            <a:pPr>
              <a:lnSpc>
                <a:spcPct val="110000"/>
              </a:lnSpc>
            </a:pPr>
            <a:r>
              <a:rPr lang="en-US" sz="1700"/>
              <a:t>Can increase operating costs</a:t>
            </a:r>
          </a:p>
          <a:p>
            <a:pPr>
              <a:lnSpc>
                <a:spcPct val="110000"/>
              </a:lnSpc>
            </a:pPr>
            <a:r>
              <a:rPr lang="en-US" sz="1700"/>
              <a:t>Absence of clear, authoritative standards for social and environmental reporting can facilitate "greenwashing"</a:t>
            </a:r>
          </a:p>
          <a:p>
            <a:pPr>
              <a:lnSpc>
                <a:spcPct val="110000"/>
              </a:lnSpc>
            </a:pPr>
            <a:r>
              <a:rPr lang="en-US" sz="1700"/>
              <a:t>Academic research gaps</a:t>
            </a:r>
          </a:p>
        </p:txBody>
      </p:sp>
      <p:pic>
        <p:nvPicPr>
          <p:cNvPr id="7" name="Picture 6" descr="Orange and blue numbers and graphs">
            <a:extLst>
              <a:ext uri="{FF2B5EF4-FFF2-40B4-BE49-F238E27FC236}">
                <a16:creationId xmlns:a16="http://schemas.microsoft.com/office/drawing/2014/main" id="{5EAEDFF8-CC06-1A39-BFBD-3A385B8208B3}"/>
              </a:ext>
            </a:extLst>
          </p:cNvPr>
          <p:cNvPicPr>
            <a:picLocks noChangeAspect="1"/>
          </p:cNvPicPr>
          <p:nvPr/>
        </p:nvPicPr>
        <p:blipFill>
          <a:blip r:embed="rId2"/>
          <a:srcRect l="27015" r="29788" b="7"/>
          <a:stretch>
            <a:fillRect/>
          </a:stretch>
        </p:blipFill>
        <p:spPr>
          <a:xfrm>
            <a:off x="7345680" y="10"/>
            <a:ext cx="4846320" cy="6857990"/>
          </a:xfrm>
          <a:prstGeom prst="rect">
            <a:avLst/>
          </a:prstGeom>
        </p:spPr>
      </p:pic>
    </p:spTree>
    <p:extLst>
      <p:ext uri="{BB962C8B-B14F-4D97-AF65-F5344CB8AC3E}">
        <p14:creationId xmlns:p14="http://schemas.microsoft.com/office/powerpoint/2010/main" val="312964901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10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VanillaVTI</vt:lpstr>
      <vt:lpstr>Inequality </vt:lpstr>
      <vt:lpstr>Wealth inequality risks triggering societal collapse within next decade</vt:lpstr>
      <vt:lpstr>Agenda</vt:lpstr>
      <vt:lpstr>Gini coefficient</vt:lpstr>
      <vt:lpstr>UK Gini coefficient 1968-2021 income (World Bank, accessed November 2025)</vt:lpstr>
      <vt:lpstr>What is income?</vt:lpstr>
      <vt:lpstr>What is high and low income?</vt:lpstr>
      <vt:lpstr>Palma Ratio</vt:lpstr>
      <vt:lpstr>Sustainable Development Goals</vt:lpstr>
      <vt:lpstr>Sustainable Development Goals</vt:lpstr>
      <vt:lpstr>Reaching agreement</vt:lpstr>
      <vt:lpstr>Inequality as a Global Challenge</vt:lpstr>
      <vt:lpstr>How are the SDGs integrated into UK legislation and governance?</vt:lpstr>
      <vt:lpstr>Business</vt:lpstr>
      <vt:lpstr>Sustainability Reporting</vt:lpstr>
      <vt:lpstr>Back to Inequality and risk to society</vt:lpstr>
      <vt:lpstr>Economic risk</vt:lpstr>
      <vt:lpstr>Inequality and Democratic decline</vt:lpstr>
      <vt:lpstr>The microenvironment</vt:lpstr>
      <vt:lpstr>Corporate social responsibility</vt:lpstr>
      <vt:lpstr>Triple Bottom 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120</cp:revision>
  <dcterms:created xsi:type="dcterms:W3CDTF">2025-11-05T09:47:43Z</dcterms:created>
  <dcterms:modified xsi:type="dcterms:W3CDTF">2025-11-05T20:51:06Z</dcterms:modified>
</cp:coreProperties>
</file>