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4"/>
    <p:sldMasterId id="2147483712" r:id="rId5"/>
  </p:sldMasterIdLst>
  <p:notesMasterIdLst>
    <p:notesMasterId r:id="rId22"/>
  </p:notesMasterIdLst>
  <p:sldIdLst>
    <p:sldId id="256" r:id="rId6"/>
    <p:sldId id="257" r:id="rId7"/>
    <p:sldId id="351" r:id="rId8"/>
    <p:sldId id="327" r:id="rId9"/>
    <p:sldId id="259" r:id="rId10"/>
    <p:sldId id="314" r:id="rId11"/>
    <p:sldId id="328" r:id="rId12"/>
    <p:sldId id="322" r:id="rId13"/>
    <p:sldId id="352" r:id="rId14"/>
    <p:sldId id="258" r:id="rId15"/>
    <p:sldId id="260" r:id="rId16"/>
    <p:sldId id="354" r:id="rId17"/>
    <p:sldId id="261" r:id="rId18"/>
    <p:sldId id="262" r:id="rId19"/>
    <p:sldId id="353" r:id="rId20"/>
    <p:sldId id="26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52471B-C3AC-498F-9C84-0FCAE7D65001}" v="97" dt="2025-10-28T20:59:37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68" autoAdjust="0"/>
    <p:restoredTop sz="94660"/>
  </p:normalViewPr>
  <p:slideViewPr>
    <p:cSldViewPr snapToGrid="0">
      <p:cViewPr varScale="1">
        <p:scale>
          <a:sx n="65" d="100"/>
          <a:sy n="65" d="100"/>
        </p:scale>
        <p:origin x="9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legraph.co.uk/news/2025/08/10/pccs-have-failed-its-time-for-a-new-policing-revolution/" TargetMode="External"/><Relationship Id="rId2" Type="http://schemas.openxmlformats.org/officeDocument/2006/relationships/hyperlink" Target="https://www.apccs.police.uk/campaigns/ten-years-of-pccs-making-a-difference/" TargetMode="External"/><Relationship Id="rId1" Type="http://schemas.openxmlformats.org/officeDocument/2006/relationships/hyperlink" Target="https://lordslibrary.parliament.uk/police-and-crime-commissioners-powers-and-functions/" TargetMode="External"/><Relationship Id="rId4" Type="http://schemas.openxmlformats.org/officeDocument/2006/relationships/hyperlink" Target="https://www.youtube.com/watch?v=WHlB-Ip6AcI&amp;t=366" TargetMode="External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legraph.co.uk/news/2025/08/10/pccs-have-failed-its-time-for-a-new-policing-revolution/" TargetMode="External"/><Relationship Id="rId2" Type="http://schemas.openxmlformats.org/officeDocument/2006/relationships/hyperlink" Target="https://www.apccs.police.uk/campaigns/ten-years-of-pccs-making-a-difference/" TargetMode="External"/><Relationship Id="rId1" Type="http://schemas.openxmlformats.org/officeDocument/2006/relationships/hyperlink" Target="https://lordslibrary.parliament.uk/police-and-crime-commissioners-powers-and-functions/" TargetMode="External"/><Relationship Id="rId4" Type="http://schemas.openxmlformats.org/officeDocument/2006/relationships/hyperlink" Target="https://www.youtube.com/watch?v=WHlB-Ip6AcI&amp;t=366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36F008-659F-46E2-947C-8EEEB93931B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381CA0-AB59-4CD1-AECA-3F597E96FCCE}">
      <dgm:prSet/>
      <dgm:spPr/>
      <dgm:t>
        <a:bodyPr/>
        <a:lstStyle/>
        <a:p>
          <a:r>
            <a:rPr lang="en-GB" dirty="0"/>
            <a:t>Explore the bodies in place who watch over policing </a:t>
          </a:r>
          <a:endParaRPr lang="en-US" dirty="0"/>
        </a:p>
      </dgm:t>
    </dgm:pt>
    <dgm:pt modelId="{F9DA9C0E-92F2-421D-B50F-7A00766E62A2}" type="parTrans" cxnId="{7DF51F82-D97C-46DF-A1EB-01E2D77FD448}">
      <dgm:prSet/>
      <dgm:spPr/>
      <dgm:t>
        <a:bodyPr/>
        <a:lstStyle/>
        <a:p>
          <a:endParaRPr lang="en-US"/>
        </a:p>
      </dgm:t>
    </dgm:pt>
    <dgm:pt modelId="{07D4B77B-CDC3-40D3-8F6A-A782960730BE}" type="sibTrans" cxnId="{7DF51F82-D97C-46DF-A1EB-01E2D77FD448}">
      <dgm:prSet/>
      <dgm:spPr/>
      <dgm:t>
        <a:bodyPr/>
        <a:lstStyle/>
        <a:p>
          <a:endParaRPr lang="en-US"/>
        </a:p>
      </dgm:t>
    </dgm:pt>
    <dgm:pt modelId="{526A39AB-9C8A-4812-9B15-DDF04284D329}">
      <dgm:prSet/>
      <dgm:spPr/>
      <dgm:t>
        <a:bodyPr/>
        <a:lstStyle/>
        <a:p>
          <a:r>
            <a:rPr lang="en-GB"/>
            <a:t>Their effectiveness </a:t>
          </a:r>
          <a:endParaRPr lang="en-US"/>
        </a:p>
      </dgm:t>
    </dgm:pt>
    <dgm:pt modelId="{421FDD00-EE26-413D-AAB4-13B7D2CE129E}" type="parTrans" cxnId="{51AE693A-47AC-423A-AD36-7B075CAD2B2D}">
      <dgm:prSet/>
      <dgm:spPr/>
      <dgm:t>
        <a:bodyPr/>
        <a:lstStyle/>
        <a:p>
          <a:endParaRPr lang="en-US"/>
        </a:p>
      </dgm:t>
    </dgm:pt>
    <dgm:pt modelId="{7FFCDA36-BEB2-4E07-BCF9-A2F754DBEA5A}" type="sibTrans" cxnId="{51AE693A-47AC-423A-AD36-7B075CAD2B2D}">
      <dgm:prSet/>
      <dgm:spPr/>
      <dgm:t>
        <a:bodyPr/>
        <a:lstStyle/>
        <a:p>
          <a:endParaRPr lang="en-US"/>
        </a:p>
      </dgm:t>
    </dgm:pt>
    <dgm:pt modelId="{980902CB-70BA-45CF-A233-B2BF05CF4EDB}">
      <dgm:prSet/>
      <dgm:spPr/>
      <dgm:t>
        <a:bodyPr/>
        <a:lstStyle/>
        <a:p>
          <a:r>
            <a:rPr lang="en-GB"/>
            <a:t>Discussion on the module so far</a:t>
          </a:r>
          <a:endParaRPr lang="en-US"/>
        </a:p>
      </dgm:t>
    </dgm:pt>
    <dgm:pt modelId="{20E2259F-F9C0-41A5-AABD-575D015E6F8F}" type="parTrans" cxnId="{4D59DF10-B44F-4E90-AAB2-00529818FE63}">
      <dgm:prSet/>
      <dgm:spPr/>
      <dgm:t>
        <a:bodyPr/>
        <a:lstStyle/>
        <a:p>
          <a:endParaRPr lang="en-US"/>
        </a:p>
      </dgm:t>
    </dgm:pt>
    <dgm:pt modelId="{17D579EB-0F87-488D-A2F3-484AF58DF9BD}" type="sibTrans" cxnId="{4D59DF10-B44F-4E90-AAB2-00529818FE63}">
      <dgm:prSet/>
      <dgm:spPr/>
      <dgm:t>
        <a:bodyPr/>
        <a:lstStyle/>
        <a:p>
          <a:endParaRPr lang="en-US"/>
        </a:p>
      </dgm:t>
    </dgm:pt>
    <dgm:pt modelId="{28E10A88-2351-49C3-AC5F-A36279BE5CE6}" type="pres">
      <dgm:prSet presAssocID="{3736F008-659F-46E2-947C-8EEEB93931B6}" presName="linear" presStyleCnt="0">
        <dgm:presLayoutVars>
          <dgm:animLvl val="lvl"/>
          <dgm:resizeHandles val="exact"/>
        </dgm:presLayoutVars>
      </dgm:prSet>
      <dgm:spPr/>
    </dgm:pt>
    <dgm:pt modelId="{C5D19653-6AE2-49A5-A570-B92A28C3E761}" type="pres">
      <dgm:prSet presAssocID="{8A381CA0-AB59-4CD1-AECA-3F597E96FCC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95A987E-4C67-4D81-8F30-F5C692E942EF}" type="pres">
      <dgm:prSet presAssocID="{07D4B77B-CDC3-40D3-8F6A-A782960730BE}" presName="spacer" presStyleCnt="0"/>
      <dgm:spPr/>
    </dgm:pt>
    <dgm:pt modelId="{7B0057EA-ECA1-4D09-A3A3-A5C4A46D70E9}" type="pres">
      <dgm:prSet presAssocID="{526A39AB-9C8A-4812-9B15-DDF04284D3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8FF5CD5-AC33-44FB-933C-ADC148F42DC4}" type="pres">
      <dgm:prSet presAssocID="{7FFCDA36-BEB2-4E07-BCF9-A2F754DBEA5A}" presName="spacer" presStyleCnt="0"/>
      <dgm:spPr/>
    </dgm:pt>
    <dgm:pt modelId="{4670CFA8-0556-47DF-B358-9C752CBFDF2E}" type="pres">
      <dgm:prSet presAssocID="{980902CB-70BA-45CF-A233-B2BF05CF4ED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D59DF10-B44F-4E90-AAB2-00529818FE63}" srcId="{3736F008-659F-46E2-947C-8EEEB93931B6}" destId="{980902CB-70BA-45CF-A233-B2BF05CF4EDB}" srcOrd="2" destOrd="0" parTransId="{20E2259F-F9C0-41A5-AABD-575D015E6F8F}" sibTransId="{17D579EB-0F87-488D-A2F3-484AF58DF9BD}"/>
    <dgm:cxn modelId="{D2702739-CC6E-4D61-BB1D-69B43B95CA0B}" type="presOf" srcId="{526A39AB-9C8A-4812-9B15-DDF04284D329}" destId="{7B0057EA-ECA1-4D09-A3A3-A5C4A46D70E9}" srcOrd="0" destOrd="0" presId="urn:microsoft.com/office/officeart/2005/8/layout/vList2"/>
    <dgm:cxn modelId="{51AE693A-47AC-423A-AD36-7B075CAD2B2D}" srcId="{3736F008-659F-46E2-947C-8EEEB93931B6}" destId="{526A39AB-9C8A-4812-9B15-DDF04284D329}" srcOrd="1" destOrd="0" parTransId="{421FDD00-EE26-413D-AAB4-13B7D2CE129E}" sibTransId="{7FFCDA36-BEB2-4E07-BCF9-A2F754DBEA5A}"/>
    <dgm:cxn modelId="{49536C79-E411-4FBE-B6DC-1756746F5B6F}" type="presOf" srcId="{8A381CA0-AB59-4CD1-AECA-3F597E96FCCE}" destId="{C5D19653-6AE2-49A5-A570-B92A28C3E761}" srcOrd="0" destOrd="0" presId="urn:microsoft.com/office/officeart/2005/8/layout/vList2"/>
    <dgm:cxn modelId="{7DF51F82-D97C-46DF-A1EB-01E2D77FD448}" srcId="{3736F008-659F-46E2-947C-8EEEB93931B6}" destId="{8A381CA0-AB59-4CD1-AECA-3F597E96FCCE}" srcOrd="0" destOrd="0" parTransId="{F9DA9C0E-92F2-421D-B50F-7A00766E62A2}" sibTransId="{07D4B77B-CDC3-40D3-8F6A-A782960730BE}"/>
    <dgm:cxn modelId="{A6ECF787-6218-4E76-B9EA-1BAA87CBCA2E}" type="presOf" srcId="{3736F008-659F-46E2-947C-8EEEB93931B6}" destId="{28E10A88-2351-49C3-AC5F-A36279BE5CE6}" srcOrd="0" destOrd="0" presId="urn:microsoft.com/office/officeart/2005/8/layout/vList2"/>
    <dgm:cxn modelId="{A9F083DC-DC5D-47D2-852A-A2220C2EC599}" type="presOf" srcId="{980902CB-70BA-45CF-A233-B2BF05CF4EDB}" destId="{4670CFA8-0556-47DF-B358-9C752CBFDF2E}" srcOrd="0" destOrd="0" presId="urn:microsoft.com/office/officeart/2005/8/layout/vList2"/>
    <dgm:cxn modelId="{33CF3AF3-D61B-4F0C-95A8-47524B348631}" type="presParOf" srcId="{28E10A88-2351-49C3-AC5F-A36279BE5CE6}" destId="{C5D19653-6AE2-49A5-A570-B92A28C3E761}" srcOrd="0" destOrd="0" presId="urn:microsoft.com/office/officeart/2005/8/layout/vList2"/>
    <dgm:cxn modelId="{E3E11E8B-747F-4872-9A81-803870C63CD1}" type="presParOf" srcId="{28E10A88-2351-49C3-AC5F-A36279BE5CE6}" destId="{795A987E-4C67-4D81-8F30-F5C692E942EF}" srcOrd="1" destOrd="0" presId="urn:microsoft.com/office/officeart/2005/8/layout/vList2"/>
    <dgm:cxn modelId="{D267D04C-D5F2-4E04-8461-A56630ECEFD8}" type="presParOf" srcId="{28E10A88-2351-49C3-AC5F-A36279BE5CE6}" destId="{7B0057EA-ECA1-4D09-A3A3-A5C4A46D70E9}" srcOrd="2" destOrd="0" presId="urn:microsoft.com/office/officeart/2005/8/layout/vList2"/>
    <dgm:cxn modelId="{277DEA4A-8B50-45CC-B84B-05E77FECC61C}" type="presParOf" srcId="{28E10A88-2351-49C3-AC5F-A36279BE5CE6}" destId="{38FF5CD5-AC33-44FB-933C-ADC148F42DC4}" srcOrd="3" destOrd="0" presId="urn:microsoft.com/office/officeart/2005/8/layout/vList2"/>
    <dgm:cxn modelId="{282B7D59-DF13-4C53-8336-C214323C187E}" type="presParOf" srcId="{28E10A88-2351-49C3-AC5F-A36279BE5CE6}" destId="{4670CFA8-0556-47DF-B358-9C752CBFDF2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AD1216-1491-4D1C-9E7F-D429A29BE8F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EE264FC-375B-43EA-AB44-9053622F6778}">
      <dgm:prSet/>
      <dgm:spPr/>
      <dgm:t>
        <a:bodyPr/>
        <a:lstStyle/>
        <a:p>
          <a:r>
            <a:rPr lang="en-GB" b="0" i="0" baseline="0"/>
            <a:t>Born from the 2010 ‘Policing in the 21</a:t>
          </a:r>
          <a:r>
            <a:rPr lang="en-GB" b="0" i="0" baseline="30000"/>
            <a:t>st</a:t>
          </a:r>
          <a:r>
            <a:rPr lang="en-GB" b="0" i="0" baseline="0"/>
            <a:t> Century’ reconnecting police and the people consultation</a:t>
          </a:r>
          <a:endParaRPr lang="en-GB"/>
        </a:p>
      </dgm:t>
    </dgm:pt>
    <dgm:pt modelId="{2ED1CF67-A2A5-40AB-A814-4018DDF86AB3}" type="parTrans" cxnId="{318AAAB1-CCC5-4962-8E19-8BF1F5F16839}">
      <dgm:prSet/>
      <dgm:spPr/>
      <dgm:t>
        <a:bodyPr/>
        <a:lstStyle/>
        <a:p>
          <a:endParaRPr lang="en-GB"/>
        </a:p>
      </dgm:t>
    </dgm:pt>
    <dgm:pt modelId="{253B6086-CF0F-42E9-BB5C-B4B464E5A8BC}" type="sibTrans" cxnId="{318AAAB1-CCC5-4962-8E19-8BF1F5F16839}">
      <dgm:prSet/>
      <dgm:spPr/>
      <dgm:t>
        <a:bodyPr/>
        <a:lstStyle/>
        <a:p>
          <a:endParaRPr lang="en-GB"/>
        </a:p>
      </dgm:t>
    </dgm:pt>
    <dgm:pt modelId="{62F9C79A-3D9B-45B6-AC0E-2EA41260D6E1}">
      <dgm:prSet/>
      <dgm:spPr/>
      <dgm:t>
        <a:bodyPr/>
        <a:lstStyle/>
        <a:p>
          <a:r>
            <a:rPr lang="en-GB"/>
            <a:t>Created by David Cameron (Conservative and Liberal Democrat coalition Government )</a:t>
          </a:r>
        </a:p>
      </dgm:t>
    </dgm:pt>
    <dgm:pt modelId="{44F4F5AF-9BA3-40CC-9EE6-A988AF812585}" type="parTrans" cxnId="{8DCEE84F-F22E-41E4-BC3D-2619F7DA2B12}">
      <dgm:prSet/>
      <dgm:spPr/>
      <dgm:t>
        <a:bodyPr/>
        <a:lstStyle/>
        <a:p>
          <a:endParaRPr lang="en-GB"/>
        </a:p>
      </dgm:t>
    </dgm:pt>
    <dgm:pt modelId="{1F0FCF36-155A-4E7A-A08B-977D916CDE2B}" type="sibTrans" cxnId="{8DCEE84F-F22E-41E4-BC3D-2619F7DA2B12}">
      <dgm:prSet/>
      <dgm:spPr/>
      <dgm:t>
        <a:bodyPr/>
        <a:lstStyle/>
        <a:p>
          <a:endParaRPr lang="en-GB"/>
        </a:p>
      </dgm:t>
    </dgm:pt>
    <dgm:pt modelId="{836A1BB8-F81D-431E-B0CA-3239E952ECE4}">
      <dgm:prSet/>
      <dgm:spPr/>
      <dgm:t>
        <a:bodyPr/>
        <a:lstStyle/>
        <a:p>
          <a:r>
            <a:rPr lang="en-GB"/>
            <a:t>Police and Crime Commissioners (“PCCs”) were introduced in 2012 as part of a wider package of police reform enacted by the Police Reform and Social Responsibility Act 2011 (“the 2011 Act”)</a:t>
          </a:r>
        </a:p>
      </dgm:t>
    </dgm:pt>
    <dgm:pt modelId="{F660B00E-293A-4796-B7B4-0BAF872AD276}" type="parTrans" cxnId="{2F35A9E5-3AD7-4253-A67A-EBF41F0B1FE8}">
      <dgm:prSet/>
      <dgm:spPr/>
      <dgm:t>
        <a:bodyPr/>
        <a:lstStyle/>
        <a:p>
          <a:endParaRPr lang="en-GB"/>
        </a:p>
      </dgm:t>
    </dgm:pt>
    <dgm:pt modelId="{CC252B84-08CD-477C-911B-74434159AF21}" type="sibTrans" cxnId="{2F35A9E5-3AD7-4253-A67A-EBF41F0B1FE8}">
      <dgm:prSet/>
      <dgm:spPr/>
      <dgm:t>
        <a:bodyPr/>
        <a:lstStyle/>
        <a:p>
          <a:endParaRPr lang="en-GB"/>
        </a:p>
      </dgm:t>
    </dgm:pt>
    <dgm:pt modelId="{8C8AF1A6-17D1-4259-A5EA-E3776DB9E372}">
      <dgm:prSet/>
      <dgm:spPr/>
      <dgm:t>
        <a:bodyPr/>
        <a:lstStyle/>
        <a:p>
          <a:r>
            <a:rPr lang="en-GB"/>
            <a:t>Aim was to connect the public to policing and visa versa</a:t>
          </a:r>
        </a:p>
      </dgm:t>
    </dgm:pt>
    <dgm:pt modelId="{F5902143-E91B-4E90-8F53-8BFF93484524}" type="parTrans" cxnId="{68E6FDE6-0A32-47DE-B179-126F0D522902}">
      <dgm:prSet/>
      <dgm:spPr/>
      <dgm:t>
        <a:bodyPr/>
        <a:lstStyle/>
        <a:p>
          <a:endParaRPr lang="en-GB"/>
        </a:p>
      </dgm:t>
    </dgm:pt>
    <dgm:pt modelId="{AA820684-9D60-4201-A4ED-E5EADE7BFF9E}" type="sibTrans" cxnId="{68E6FDE6-0A32-47DE-B179-126F0D522902}">
      <dgm:prSet/>
      <dgm:spPr/>
      <dgm:t>
        <a:bodyPr/>
        <a:lstStyle/>
        <a:p>
          <a:endParaRPr lang="en-GB"/>
        </a:p>
      </dgm:t>
    </dgm:pt>
    <dgm:pt modelId="{5710A544-CBA8-416F-B4AF-5F015E7A144F}" type="pres">
      <dgm:prSet presAssocID="{97AD1216-1491-4D1C-9E7F-D429A29BE8FF}" presName="linear" presStyleCnt="0">
        <dgm:presLayoutVars>
          <dgm:animLvl val="lvl"/>
          <dgm:resizeHandles val="exact"/>
        </dgm:presLayoutVars>
      </dgm:prSet>
      <dgm:spPr/>
    </dgm:pt>
    <dgm:pt modelId="{EE84CB6A-1489-44FB-98F4-3FE5A43620DF}" type="pres">
      <dgm:prSet presAssocID="{3EE264FC-375B-43EA-AB44-9053622F677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E164FE5-FF7B-48AE-8ECF-9237D8723F4D}" type="pres">
      <dgm:prSet presAssocID="{253B6086-CF0F-42E9-BB5C-B4B464E5A8BC}" presName="spacer" presStyleCnt="0"/>
      <dgm:spPr/>
    </dgm:pt>
    <dgm:pt modelId="{CD402C46-A124-47DC-A89A-0EAB86FCAF19}" type="pres">
      <dgm:prSet presAssocID="{62F9C79A-3D9B-45B6-AC0E-2EA41260D6E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87345B-C2EE-4801-BFBD-71FD69F6A10D}" type="pres">
      <dgm:prSet presAssocID="{1F0FCF36-155A-4E7A-A08B-977D916CDE2B}" presName="spacer" presStyleCnt="0"/>
      <dgm:spPr/>
    </dgm:pt>
    <dgm:pt modelId="{F83B8F42-EE31-47D2-B888-F1EDCC985366}" type="pres">
      <dgm:prSet presAssocID="{836A1BB8-F81D-431E-B0CA-3239E952ECE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BE16E3C-6690-49F3-8A6B-C2DD475497AA}" type="pres">
      <dgm:prSet presAssocID="{CC252B84-08CD-477C-911B-74434159AF21}" presName="spacer" presStyleCnt="0"/>
      <dgm:spPr/>
    </dgm:pt>
    <dgm:pt modelId="{3EF0D650-692E-4503-A562-140EAC43C9EE}" type="pres">
      <dgm:prSet presAssocID="{8C8AF1A6-17D1-4259-A5EA-E3776DB9E372}" presName="parentText" presStyleLbl="node1" presStyleIdx="3" presStyleCnt="4" custScaleY="89030">
        <dgm:presLayoutVars>
          <dgm:chMax val="0"/>
          <dgm:bulletEnabled val="1"/>
        </dgm:presLayoutVars>
      </dgm:prSet>
      <dgm:spPr/>
    </dgm:pt>
  </dgm:ptLst>
  <dgm:cxnLst>
    <dgm:cxn modelId="{9E4DC062-26D2-46CF-9860-B965672A45FE}" type="presOf" srcId="{97AD1216-1491-4D1C-9E7F-D429A29BE8FF}" destId="{5710A544-CBA8-416F-B4AF-5F015E7A144F}" srcOrd="0" destOrd="0" presId="urn:microsoft.com/office/officeart/2005/8/layout/vList2"/>
    <dgm:cxn modelId="{8DCEE84F-F22E-41E4-BC3D-2619F7DA2B12}" srcId="{97AD1216-1491-4D1C-9E7F-D429A29BE8FF}" destId="{62F9C79A-3D9B-45B6-AC0E-2EA41260D6E1}" srcOrd="1" destOrd="0" parTransId="{44F4F5AF-9BA3-40CC-9EE6-A988AF812585}" sibTransId="{1F0FCF36-155A-4E7A-A08B-977D916CDE2B}"/>
    <dgm:cxn modelId="{FB73B08C-677C-4794-82D2-022FCEAF5CF0}" type="presOf" srcId="{8C8AF1A6-17D1-4259-A5EA-E3776DB9E372}" destId="{3EF0D650-692E-4503-A562-140EAC43C9EE}" srcOrd="0" destOrd="0" presId="urn:microsoft.com/office/officeart/2005/8/layout/vList2"/>
    <dgm:cxn modelId="{6AA36A96-0978-4432-89BD-29413289EF73}" type="presOf" srcId="{3EE264FC-375B-43EA-AB44-9053622F6778}" destId="{EE84CB6A-1489-44FB-98F4-3FE5A43620DF}" srcOrd="0" destOrd="0" presId="urn:microsoft.com/office/officeart/2005/8/layout/vList2"/>
    <dgm:cxn modelId="{318AAAB1-CCC5-4962-8E19-8BF1F5F16839}" srcId="{97AD1216-1491-4D1C-9E7F-D429A29BE8FF}" destId="{3EE264FC-375B-43EA-AB44-9053622F6778}" srcOrd="0" destOrd="0" parTransId="{2ED1CF67-A2A5-40AB-A814-4018DDF86AB3}" sibTransId="{253B6086-CF0F-42E9-BB5C-B4B464E5A8BC}"/>
    <dgm:cxn modelId="{EC9C25CB-F907-432B-8282-5636F69621F5}" type="presOf" srcId="{62F9C79A-3D9B-45B6-AC0E-2EA41260D6E1}" destId="{CD402C46-A124-47DC-A89A-0EAB86FCAF19}" srcOrd="0" destOrd="0" presId="urn:microsoft.com/office/officeart/2005/8/layout/vList2"/>
    <dgm:cxn modelId="{2F35A9E5-3AD7-4253-A67A-EBF41F0B1FE8}" srcId="{97AD1216-1491-4D1C-9E7F-D429A29BE8FF}" destId="{836A1BB8-F81D-431E-B0CA-3239E952ECE4}" srcOrd="2" destOrd="0" parTransId="{F660B00E-293A-4796-B7B4-0BAF872AD276}" sibTransId="{CC252B84-08CD-477C-911B-74434159AF21}"/>
    <dgm:cxn modelId="{68E6FDE6-0A32-47DE-B179-126F0D522902}" srcId="{97AD1216-1491-4D1C-9E7F-D429A29BE8FF}" destId="{8C8AF1A6-17D1-4259-A5EA-E3776DB9E372}" srcOrd="3" destOrd="0" parTransId="{F5902143-E91B-4E90-8F53-8BFF93484524}" sibTransId="{AA820684-9D60-4201-A4ED-E5EADE7BFF9E}"/>
    <dgm:cxn modelId="{CB35DDEC-4D68-4A85-AA53-FBE7429C3993}" type="presOf" srcId="{836A1BB8-F81D-431E-B0CA-3239E952ECE4}" destId="{F83B8F42-EE31-47D2-B888-F1EDCC985366}" srcOrd="0" destOrd="0" presId="urn:microsoft.com/office/officeart/2005/8/layout/vList2"/>
    <dgm:cxn modelId="{D33EB0ED-977D-4EC0-8388-859E72DC5D95}" type="presParOf" srcId="{5710A544-CBA8-416F-B4AF-5F015E7A144F}" destId="{EE84CB6A-1489-44FB-98F4-3FE5A43620DF}" srcOrd="0" destOrd="0" presId="urn:microsoft.com/office/officeart/2005/8/layout/vList2"/>
    <dgm:cxn modelId="{39B57BEF-5F9E-4BB6-B072-09A65D24DB33}" type="presParOf" srcId="{5710A544-CBA8-416F-B4AF-5F015E7A144F}" destId="{BE164FE5-FF7B-48AE-8ECF-9237D8723F4D}" srcOrd="1" destOrd="0" presId="urn:microsoft.com/office/officeart/2005/8/layout/vList2"/>
    <dgm:cxn modelId="{80AE8D65-35BB-4A40-8ED5-351FF8C80510}" type="presParOf" srcId="{5710A544-CBA8-416F-B4AF-5F015E7A144F}" destId="{CD402C46-A124-47DC-A89A-0EAB86FCAF19}" srcOrd="2" destOrd="0" presId="urn:microsoft.com/office/officeart/2005/8/layout/vList2"/>
    <dgm:cxn modelId="{362A58E0-CA70-4CD4-95D3-3B0FD0679240}" type="presParOf" srcId="{5710A544-CBA8-416F-B4AF-5F015E7A144F}" destId="{B887345B-C2EE-4801-BFBD-71FD69F6A10D}" srcOrd="3" destOrd="0" presId="urn:microsoft.com/office/officeart/2005/8/layout/vList2"/>
    <dgm:cxn modelId="{F29DE6B8-04D1-43F4-9D12-0744629CDE3D}" type="presParOf" srcId="{5710A544-CBA8-416F-B4AF-5F015E7A144F}" destId="{F83B8F42-EE31-47D2-B888-F1EDCC985366}" srcOrd="4" destOrd="0" presId="urn:microsoft.com/office/officeart/2005/8/layout/vList2"/>
    <dgm:cxn modelId="{3215A779-85A6-48FE-9505-95DE472FCFE0}" type="presParOf" srcId="{5710A544-CBA8-416F-B4AF-5F015E7A144F}" destId="{0BE16E3C-6690-49F3-8A6B-C2DD475497AA}" srcOrd="5" destOrd="0" presId="urn:microsoft.com/office/officeart/2005/8/layout/vList2"/>
    <dgm:cxn modelId="{59BBC345-5DB6-4038-987A-49AA51C37BB1}" type="presParOf" srcId="{5710A544-CBA8-416F-B4AF-5F015E7A144F}" destId="{3EF0D650-692E-4503-A562-140EAC43C9E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ECE058-E5A2-400F-8515-A2FE412A704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075BE7B-37BB-4E52-9311-FCF42E106685}">
      <dgm:prSet/>
      <dgm:spPr/>
      <dgm:t>
        <a:bodyPr/>
        <a:lstStyle/>
        <a:p>
          <a:r>
            <a:rPr lang="en-GB" b="0" i="0"/>
            <a:t>Policing in England and Wales is overseen by the UK Home Office. </a:t>
          </a:r>
          <a:endParaRPr lang="en-GB"/>
        </a:p>
      </dgm:t>
    </dgm:pt>
    <dgm:pt modelId="{4BB17C5E-3266-4A13-8956-D82AB16E523B}" type="parTrans" cxnId="{A0B6CCC1-3281-4373-816B-780ABA816A08}">
      <dgm:prSet/>
      <dgm:spPr/>
      <dgm:t>
        <a:bodyPr/>
        <a:lstStyle/>
        <a:p>
          <a:endParaRPr lang="en-GB"/>
        </a:p>
      </dgm:t>
    </dgm:pt>
    <dgm:pt modelId="{445540C0-4BBB-4051-B575-2749420C113E}" type="sibTrans" cxnId="{A0B6CCC1-3281-4373-816B-780ABA816A08}">
      <dgm:prSet/>
      <dgm:spPr/>
      <dgm:t>
        <a:bodyPr/>
        <a:lstStyle/>
        <a:p>
          <a:endParaRPr lang="en-GB"/>
        </a:p>
      </dgm:t>
    </dgm:pt>
    <dgm:pt modelId="{05797D35-06EA-493E-84C5-2D00D46E4979}">
      <dgm:prSet/>
      <dgm:spPr/>
      <dgm:t>
        <a:bodyPr/>
        <a:lstStyle/>
        <a:p>
          <a:r>
            <a:rPr lang="en-GB" b="0" i="0" dirty="0"/>
            <a:t>However, day-to-day decision making has been delegated to the Police crime commissioners (PCC) of each force area</a:t>
          </a:r>
          <a:endParaRPr lang="en-GB" dirty="0"/>
        </a:p>
      </dgm:t>
    </dgm:pt>
    <dgm:pt modelId="{650426A7-1D37-4443-A952-80E04566701E}" type="parTrans" cxnId="{555F6ADA-D546-4F4F-B265-734057B80B2E}">
      <dgm:prSet/>
      <dgm:spPr/>
      <dgm:t>
        <a:bodyPr/>
        <a:lstStyle/>
        <a:p>
          <a:endParaRPr lang="en-GB"/>
        </a:p>
      </dgm:t>
    </dgm:pt>
    <dgm:pt modelId="{4210CA48-074A-4948-83A8-47CA8FE95142}" type="sibTrans" cxnId="{555F6ADA-D546-4F4F-B265-734057B80B2E}">
      <dgm:prSet/>
      <dgm:spPr/>
      <dgm:t>
        <a:bodyPr/>
        <a:lstStyle/>
        <a:p>
          <a:endParaRPr lang="en-GB"/>
        </a:p>
      </dgm:t>
    </dgm:pt>
    <dgm:pt modelId="{CA2AA6AB-F54F-492D-AFD3-CC89A4ACBB1B}">
      <dgm:prSet/>
      <dgm:spPr/>
      <dgm:t>
        <a:bodyPr/>
        <a:lstStyle/>
        <a:p>
          <a:r>
            <a:rPr lang="en-GB" dirty="0"/>
            <a:t>PCCs are elected by their local area- to enhance community representation and democratic accountability</a:t>
          </a:r>
        </a:p>
      </dgm:t>
    </dgm:pt>
    <dgm:pt modelId="{8BF01E5C-B2F4-4B74-8023-5608544CC99F}" type="parTrans" cxnId="{6B6CFDF7-7D7F-4C57-9B34-E8DE8ED00EEE}">
      <dgm:prSet/>
      <dgm:spPr/>
      <dgm:t>
        <a:bodyPr/>
        <a:lstStyle/>
        <a:p>
          <a:endParaRPr lang="en-GB"/>
        </a:p>
      </dgm:t>
    </dgm:pt>
    <dgm:pt modelId="{28B0B5F6-D637-4B58-A0AC-AE05DAD09DB7}" type="sibTrans" cxnId="{6B6CFDF7-7D7F-4C57-9B34-E8DE8ED00EEE}">
      <dgm:prSet/>
      <dgm:spPr/>
      <dgm:t>
        <a:bodyPr/>
        <a:lstStyle/>
        <a:p>
          <a:endParaRPr lang="en-GB"/>
        </a:p>
      </dgm:t>
    </dgm:pt>
    <dgm:pt modelId="{FF33A7EE-8EB1-4815-A7ED-25BA88F6DD34}">
      <dgm:prSet/>
      <dgm:spPr/>
      <dgm:t>
        <a:bodyPr/>
        <a:lstStyle/>
        <a:p>
          <a:r>
            <a:rPr lang="en-GB"/>
            <a:t>Role- </a:t>
          </a:r>
          <a:r>
            <a:rPr lang="en-GB" b="0" i="0"/>
            <a:t>is to set a strategic direction for the force</a:t>
          </a:r>
          <a:endParaRPr lang="en-GB"/>
        </a:p>
      </dgm:t>
    </dgm:pt>
    <dgm:pt modelId="{85B2D944-966E-4128-BBD2-DE25B7D6F31B}" type="parTrans" cxnId="{C64B40F7-3AD0-4B48-BEBD-B2B884BF210D}">
      <dgm:prSet/>
      <dgm:spPr/>
      <dgm:t>
        <a:bodyPr/>
        <a:lstStyle/>
        <a:p>
          <a:endParaRPr lang="en-GB"/>
        </a:p>
      </dgm:t>
    </dgm:pt>
    <dgm:pt modelId="{0C9428B7-7B82-4FCA-9FDD-C0109E26248A}" type="sibTrans" cxnId="{C64B40F7-3AD0-4B48-BEBD-B2B884BF210D}">
      <dgm:prSet/>
      <dgm:spPr/>
      <dgm:t>
        <a:bodyPr/>
        <a:lstStyle/>
        <a:p>
          <a:endParaRPr lang="en-GB"/>
        </a:p>
      </dgm:t>
    </dgm:pt>
    <dgm:pt modelId="{69C8B3A1-078C-459C-82DF-9ADDD283EDBF}">
      <dgm:prSet/>
      <dgm:spPr/>
      <dgm:t>
        <a:bodyPr/>
        <a:lstStyle/>
        <a:p>
          <a:r>
            <a:rPr lang="en-GB"/>
            <a:t>T</a:t>
          </a:r>
          <a:r>
            <a:rPr lang="en-GB" b="0" i="0"/>
            <a:t>o scrutinise the police and hold them to account. </a:t>
          </a:r>
          <a:endParaRPr lang="en-GB"/>
        </a:p>
      </dgm:t>
    </dgm:pt>
    <dgm:pt modelId="{703BFCC5-0CFE-4716-A6CF-6F2F3E6A82B1}" type="parTrans" cxnId="{FF030FB8-6FF1-4848-91CA-3FA6494E771E}">
      <dgm:prSet/>
      <dgm:spPr/>
      <dgm:t>
        <a:bodyPr/>
        <a:lstStyle/>
        <a:p>
          <a:endParaRPr lang="en-GB"/>
        </a:p>
      </dgm:t>
    </dgm:pt>
    <dgm:pt modelId="{E34E374C-D401-4FDE-A7FE-876DEE79C1D5}" type="sibTrans" cxnId="{FF030FB8-6FF1-4848-91CA-3FA6494E771E}">
      <dgm:prSet/>
      <dgm:spPr/>
      <dgm:t>
        <a:bodyPr/>
        <a:lstStyle/>
        <a:p>
          <a:endParaRPr lang="en-GB"/>
        </a:p>
      </dgm:t>
    </dgm:pt>
    <dgm:pt modelId="{9F25F3E9-05FF-4233-B5A7-3F8F6D54582A}" type="pres">
      <dgm:prSet presAssocID="{2DECE058-E5A2-400F-8515-A2FE412A7041}" presName="linear" presStyleCnt="0">
        <dgm:presLayoutVars>
          <dgm:animLvl val="lvl"/>
          <dgm:resizeHandles val="exact"/>
        </dgm:presLayoutVars>
      </dgm:prSet>
      <dgm:spPr/>
    </dgm:pt>
    <dgm:pt modelId="{DBE209DE-DBA4-42F6-869B-86B1963DC279}" type="pres">
      <dgm:prSet presAssocID="{A075BE7B-37BB-4E52-9311-FCF42E1066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C5E2BD3-01C8-499B-87CD-0F77959E1AD7}" type="pres">
      <dgm:prSet presAssocID="{445540C0-4BBB-4051-B575-2749420C113E}" presName="spacer" presStyleCnt="0"/>
      <dgm:spPr/>
    </dgm:pt>
    <dgm:pt modelId="{C2FAE43F-AA39-4044-805F-550A5B12EE3B}" type="pres">
      <dgm:prSet presAssocID="{05797D35-06EA-493E-84C5-2D00D46E497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ADD95A4-E09E-40F6-825E-00A63B847834}" type="pres">
      <dgm:prSet presAssocID="{4210CA48-074A-4948-83A8-47CA8FE95142}" presName="spacer" presStyleCnt="0"/>
      <dgm:spPr/>
    </dgm:pt>
    <dgm:pt modelId="{26933EB8-E007-4379-85EC-2A89A14CE365}" type="pres">
      <dgm:prSet presAssocID="{CA2AA6AB-F54F-492D-AFD3-CC89A4ACBB1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8A289AF-E36D-46AE-A251-0B36E25AAE5A}" type="pres">
      <dgm:prSet presAssocID="{28B0B5F6-D637-4B58-A0AC-AE05DAD09DB7}" presName="spacer" presStyleCnt="0"/>
      <dgm:spPr/>
    </dgm:pt>
    <dgm:pt modelId="{24D544C6-8785-4D23-B740-10B63974556B}" type="pres">
      <dgm:prSet presAssocID="{FF33A7EE-8EB1-4815-A7ED-25BA88F6DD3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AE5D126-F16D-4B13-85B7-BAB81CAE456E}" type="pres">
      <dgm:prSet presAssocID="{0C9428B7-7B82-4FCA-9FDD-C0109E26248A}" presName="spacer" presStyleCnt="0"/>
      <dgm:spPr/>
    </dgm:pt>
    <dgm:pt modelId="{73BF0EC1-C5CC-4257-8050-9FB27B33B347}" type="pres">
      <dgm:prSet presAssocID="{69C8B3A1-078C-459C-82DF-9ADDD283EDB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5B81B1B-F727-4070-AC69-17DA220D118D}" type="presOf" srcId="{05797D35-06EA-493E-84C5-2D00D46E4979}" destId="{C2FAE43F-AA39-4044-805F-550A5B12EE3B}" srcOrd="0" destOrd="0" presId="urn:microsoft.com/office/officeart/2005/8/layout/vList2"/>
    <dgm:cxn modelId="{BED8892A-336F-423E-8072-EA688E3AE853}" type="presOf" srcId="{FF33A7EE-8EB1-4815-A7ED-25BA88F6DD34}" destId="{24D544C6-8785-4D23-B740-10B63974556B}" srcOrd="0" destOrd="0" presId="urn:microsoft.com/office/officeart/2005/8/layout/vList2"/>
    <dgm:cxn modelId="{F0B20494-FF9C-4BE2-B14A-FECCF4D8DEDF}" type="presOf" srcId="{CA2AA6AB-F54F-492D-AFD3-CC89A4ACBB1B}" destId="{26933EB8-E007-4379-85EC-2A89A14CE365}" srcOrd="0" destOrd="0" presId="urn:microsoft.com/office/officeart/2005/8/layout/vList2"/>
    <dgm:cxn modelId="{9843B8A1-A59D-4BFE-A615-43B7F16F32B2}" type="presOf" srcId="{A075BE7B-37BB-4E52-9311-FCF42E106685}" destId="{DBE209DE-DBA4-42F6-869B-86B1963DC279}" srcOrd="0" destOrd="0" presId="urn:microsoft.com/office/officeart/2005/8/layout/vList2"/>
    <dgm:cxn modelId="{F9F6D6B2-62C7-406B-87AF-4005D0D5FA27}" type="presOf" srcId="{2DECE058-E5A2-400F-8515-A2FE412A7041}" destId="{9F25F3E9-05FF-4233-B5A7-3F8F6D54582A}" srcOrd="0" destOrd="0" presId="urn:microsoft.com/office/officeart/2005/8/layout/vList2"/>
    <dgm:cxn modelId="{FF030FB8-6FF1-4848-91CA-3FA6494E771E}" srcId="{2DECE058-E5A2-400F-8515-A2FE412A7041}" destId="{69C8B3A1-078C-459C-82DF-9ADDD283EDBF}" srcOrd="4" destOrd="0" parTransId="{703BFCC5-0CFE-4716-A6CF-6F2F3E6A82B1}" sibTransId="{E34E374C-D401-4FDE-A7FE-876DEE79C1D5}"/>
    <dgm:cxn modelId="{A0B6CCC1-3281-4373-816B-780ABA816A08}" srcId="{2DECE058-E5A2-400F-8515-A2FE412A7041}" destId="{A075BE7B-37BB-4E52-9311-FCF42E106685}" srcOrd="0" destOrd="0" parTransId="{4BB17C5E-3266-4A13-8956-D82AB16E523B}" sibTransId="{445540C0-4BBB-4051-B575-2749420C113E}"/>
    <dgm:cxn modelId="{61E2E1D6-4845-45D2-8B2B-FE4FA145285B}" type="presOf" srcId="{69C8B3A1-078C-459C-82DF-9ADDD283EDBF}" destId="{73BF0EC1-C5CC-4257-8050-9FB27B33B347}" srcOrd="0" destOrd="0" presId="urn:microsoft.com/office/officeart/2005/8/layout/vList2"/>
    <dgm:cxn modelId="{555F6ADA-D546-4F4F-B265-734057B80B2E}" srcId="{2DECE058-E5A2-400F-8515-A2FE412A7041}" destId="{05797D35-06EA-493E-84C5-2D00D46E4979}" srcOrd="1" destOrd="0" parTransId="{650426A7-1D37-4443-A952-80E04566701E}" sibTransId="{4210CA48-074A-4948-83A8-47CA8FE95142}"/>
    <dgm:cxn modelId="{C64B40F7-3AD0-4B48-BEBD-B2B884BF210D}" srcId="{2DECE058-E5A2-400F-8515-A2FE412A7041}" destId="{FF33A7EE-8EB1-4815-A7ED-25BA88F6DD34}" srcOrd="3" destOrd="0" parTransId="{85B2D944-966E-4128-BBD2-DE25B7D6F31B}" sibTransId="{0C9428B7-7B82-4FCA-9FDD-C0109E26248A}"/>
    <dgm:cxn modelId="{6B6CFDF7-7D7F-4C57-9B34-E8DE8ED00EEE}" srcId="{2DECE058-E5A2-400F-8515-A2FE412A7041}" destId="{CA2AA6AB-F54F-492D-AFD3-CC89A4ACBB1B}" srcOrd="2" destOrd="0" parTransId="{8BF01E5C-B2F4-4B74-8023-5608544CC99F}" sibTransId="{28B0B5F6-D637-4B58-A0AC-AE05DAD09DB7}"/>
    <dgm:cxn modelId="{FA078AAE-9CAD-4A8B-930E-5021A33D4264}" type="presParOf" srcId="{9F25F3E9-05FF-4233-B5A7-3F8F6D54582A}" destId="{DBE209DE-DBA4-42F6-869B-86B1963DC279}" srcOrd="0" destOrd="0" presId="urn:microsoft.com/office/officeart/2005/8/layout/vList2"/>
    <dgm:cxn modelId="{FB21C04D-42FF-405E-85BE-8BEBBFAB9E24}" type="presParOf" srcId="{9F25F3E9-05FF-4233-B5A7-3F8F6D54582A}" destId="{EC5E2BD3-01C8-499B-87CD-0F77959E1AD7}" srcOrd="1" destOrd="0" presId="urn:microsoft.com/office/officeart/2005/8/layout/vList2"/>
    <dgm:cxn modelId="{84974E06-ABB0-471E-96D2-50540B93C907}" type="presParOf" srcId="{9F25F3E9-05FF-4233-B5A7-3F8F6D54582A}" destId="{C2FAE43F-AA39-4044-805F-550A5B12EE3B}" srcOrd="2" destOrd="0" presId="urn:microsoft.com/office/officeart/2005/8/layout/vList2"/>
    <dgm:cxn modelId="{059E7918-B214-45D6-856D-52DA30CDB558}" type="presParOf" srcId="{9F25F3E9-05FF-4233-B5A7-3F8F6D54582A}" destId="{6ADD95A4-E09E-40F6-825E-00A63B847834}" srcOrd="3" destOrd="0" presId="urn:microsoft.com/office/officeart/2005/8/layout/vList2"/>
    <dgm:cxn modelId="{CF65C813-2704-4B0A-8F54-77527A8899C2}" type="presParOf" srcId="{9F25F3E9-05FF-4233-B5A7-3F8F6D54582A}" destId="{26933EB8-E007-4379-85EC-2A89A14CE365}" srcOrd="4" destOrd="0" presId="urn:microsoft.com/office/officeart/2005/8/layout/vList2"/>
    <dgm:cxn modelId="{82BC4495-5F46-4181-ADF4-E739F8B8D79A}" type="presParOf" srcId="{9F25F3E9-05FF-4233-B5A7-3F8F6D54582A}" destId="{48A289AF-E36D-46AE-A251-0B36E25AAE5A}" srcOrd="5" destOrd="0" presId="urn:microsoft.com/office/officeart/2005/8/layout/vList2"/>
    <dgm:cxn modelId="{9828FEEA-929A-4019-A9B5-FBCBACD09E1C}" type="presParOf" srcId="{9F25F3E9-05FF-4233-B5A7-3F8F6D54582A}" destId="{24D544C6-8785-4D23-B740-10B63974556B}" srcOrd="6" destOrd="0" presId="urn:microsoft.com/office/officeart/2005/8/layout/vList2"/>
    <dgm:cxn modelId="{14FD3FCA-B69C-4BEC-87D7-62F02EE9409B}" type="presParOf" srcId="{9F25F3E9-05FF-4233-B5A7-3F8F6D54582A}" destId="{AAE5D126-F16D-4B13-85B7-BAB81CAE456E}" srcOrd="7" destOrd="0" presId="urn:microsoft.com/office/officeart/2005/8/layout/vList2"/>
    <dgm:cxn modelId="{E89E8B4D-6E37-4ED2-A808-3C1E0891DE64}" type="presParOf" srcId="{9F25F3E9-05FF-4233-B5A7-3F8F6D54582A}" destId="{73BF0EC1-C5CC-4257-8050-9FB27B33B34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C82F8E-2B7F-4F5D-AFC0-0C824799740E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E8872AB-60A5-4B52-B27F-C5CD4A7EF225}">
      <dgm:prSet/>
      <dgm:spPr/>
      <dgm:t>
        <a:bodyPr/>
        <a:lstStyle/>
        <a:p>
          <a:r>
            <a:rPr lang="en-GB" b="0" i="0" dirty="0"/>
            <a:t>Appointing the Chief Constable, and holding him or her to account for their running of the force</a:t>
          </a:r>
          <a:endParaRPr lang="en-GB" dirty="0"/>
        </a:p>
      </dgm:t>
    </dgm:pt>
    <dgm:pt modelId="{EF1BE6CF-5412-416D-ACCC-56588CF07066}" type="parTrans" cxnId="{C5165ACA-6472-44AC-AB0F-2779A19C7A96}">
      <dgm:prSet/>
      <dgm:spPr/>
      <dgm:t>
        <a:bodyPr/>
        <a:lstStyle/>
        <a:p>
          <a:endParaRPr lang="en-GB"/>
        </a:p>
      </dgm:t>
    </dgm:pt>
    <dgm:pt modelId="{8E35B00A-C41C-4ECA-851F-4829ED79699F}" type="sibTrans" cxnId="{C5165ACA-6472-44AC-AB0F-2779A19C7A96}">
      <dgm:prSet/>
      <dgm:spPr/>
      <dgm:t>
        <a:bodyPr/>
        <a:lstStyle/>
        <a:p>
          <a:endParaRPr lang="en-GB"/>
        </a:p>
      </dgm:t>
    </dgm:pt>
    <dgm:pt modelId="{03AEAB9E-D008-4C9D-A713-D786BE06A97B}">
      <dgm:prSet/>
      <dgm:spPr/>
      <dgm:t>
        <a:bodyPr/>
        <a:lstStyle/>
        <a:p>
          <a:r>
            <a:rPr lang="en-GB" b="0" i="0" baseline="0" dirty="0"/>
            <a:t>If necessary, suspending the Chief Constable or calling on him or her to retire or resign (some controversy) </a:t>
          </a:r>
          <a:endParaRPr lang="en-GB" dirty="0"/>
        </a:p>
      </dgm:t>
    </dgm:pt>
    <dgm:pt modelId="{EA76A8E3-CD1A-46FD-9790-E78488284255}" type="parTrans" cxnId="{5AEED62A-DC72-4F8E-A242-FB1D3FB671B6}">
      <dgm:prSet/>
      <dgm:spPr/>
      <dgm:t>
        <a:bodyPr/>
        <a:lstStyle/>
        <a:p>
          <a:endParaRPr lang="en-GB"/>
        </a:p>
      </dgm:t>
    </dgm:pt>
    <dgm:pt modelId="{EE964D42-2C82-4B1E-962A-16B7DEA1E68C}" type="sibTrans" cxnId="{5AEED62A-DC72-4F8E-A242-FB1D3FB671B6}">
      <dgm:prSet/>
      <dgm:spPr/>
      <dgm:t>
        <a:bodyPr/>
        <a:lstStyle/>
        <a:p>
          <a:endParaRPr lang="en-GB"/>
        </a:p>
      </dgm:t>
    </dgm:pt>
    <dgm:pt modelId="{368F4799-31FA-4548-8D03-24A7E961ADD4}">
      <dgm:prSet/>
      <dgm:spPr/>
      <dgm:t>
        <a:bodyPr/>
        <a:lstStyle/>
        <a:p>
          <a:r>
            <a:rPr lang="en-GB" b="0" i="0" baseline="0" dirty="0"/>
            <a:t>PCCs also set the annual force budget for their force area- money made up from, Home Office Police Grant, the Welsh Government grant and council tax precept (% of what the community pay in council tax)</a:t>
          </a:r>
          <a:endParaRPr lang="en-GB" dirty="0"/>
        </a:p>
      </dgm:t>
    </dgm:pt>
    <dgm:pt modelId="{2387EFC3-C745-4357-87C6-EF78AE144E0D}" type="parTrans" cxnId="{2E6AE77C-565B-438C-BB82-28D22C019657}">
      <dgm:prSet/>
      <dgm:spPr/>
      <dgm:t>
        <a:bodyPr/>
        <a:lstStyle/>
        <a:p>
          <a:endParaRPr lang="en-GB"/>
        </a:p>
      </dgm:t>
    </dgm:pt>
    <dgm:pt modelId="{4A662E45-D611-435A-99E4-C95FD73C9D87}" type="sibTrans" cxnId="{2E6AE77C-565B-438C-BB82-28D22C019657}">
      <dgm:prSet/>
      <dgm:spPr/>
      <dgm:t>
        <a:bodyPr/>
        <a:lstStyle/>
        <a:p>
          <a:endParaRPr lang="en-GB"/>
        </a:p>
      </dgm:t>
    </dgm:pt>
    <dgm:pt modelId="{A43929AC-601D-461F-81B3-E181179842DE}" type="pres">
      <dgm:prSet presAssocID="{39C82F8E-2B7F-4F5D-AFC0-0C824799740E}" presName="linear" presStyleCnt="0">
        <dgm:presLayoutVars>
          <dgm:animLvl val="lvl"/>
          <dgm:resizeHandles val="exact"/>
        </dgm:presLayoutVars>
      </dgm:prSet>
      <dgm:spPr/>
    </dgm:pt>
    <dgm:pt modelId="{38BB3932-5D30-4783-B407-7AF275CE28E7}" type="pres">
      <dgm:prSet presAssocID="{8E8872AB-60A5-4B52-B27F-C5CD4A7EF225}" presName="parentText" presStyleLbl="node1" presStyleIdx="0" presStyleCnt="3" custLinFactNeighborX="0" custLinFactNeighborY="-67236">
        <dgm:presLayoutVars>
          <dgm:chMax val="0"/>
          <dgm:bulletEnabled val="1"/>
        </dgm:presLayoutVars>
      </dgm:prSet>
      <dgm:spPr/>
    </dgm:pt>
    <dgm:pt modelId="{049F0DC0-0437-40ED-B465-BBB59CD1D62F}" type="pres">
      <dgm:prSet presAssocID="{8E35B00A-C41C-4ECA-851F-4829ED79699F}" presName="spacer" presStyleCnt="0"/>
      <dgm:spPr/>
    </dgm:pt>
    <dgm:pt modelId="{8681A3F6-585E-4E79-8CE0-7E7AD12BE18F}" type="pres">
      <dgm:prSet presAssocID="{03AEAB9E-D008-4C9D-A713-D786BE06A97B}" presName="parentText" presStyleLbl="node1" presStyleIdx="1" presStyleCnt="3" custScaleY="83036">
        <dgm:presLayoutVars>
          <dgm:chMax val="0"/>
          <dgm:bulletEnabled val="1"/>
        </dgm:presLayoutVars>
      </dgm:prSet>
      <dgm:spPr/>
    </dgm:pt>
    <dgm:pt modelId="{00F7ABA7-1BE8-45A6-8DA0-AA427A01B458}" type="pres">
      <dgm:prSet presAssocID="{EE964D42-2C82-4B1E-962A-16B7DEA1E68C}" presName="spacer" presStyleCnt="0"/>
      <dgm:spPr/>
    </dgm:pt>
    <dgm:pt modelId="{1653B7D3-8C02-4423-BCD0-4AAEE0CB975B}" type="pres">
      <dgm:prSet presAssocID="{368F4799-31FA-4548-8D03-24A7E961ADD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7A74723-C146-4A5E-B62D-AE7D25110DA4}" type="presOf" srcId="{39C82F8E-2B7F-4F5D-AFC0-0C824799740E}" destId="{A43929AC-601D-461F-81B3-E181179842DE}" srcOrd="0" destOrd="0" presId="urn:microsoft.com/office/officeart/2005/8/layout/vList2"/>
    <dgm:cxn modelId="{5AEED62A-DC72-4F8E-A242-FB1D3FB671B6}" srcId="{39C82F8E-2B7F-4F5D-AFC0-0C824799740E}" destId="{03AEAB9E-D008-4C9D-A713-D786BE06A97B}" srcOrd="1" destOrd="0" parTransId="{EA76A8E3-CD1A-46FD-9790-E78488284255}" sibTransId="{EE964D42-2C82-4B1E-962A-16B7DEA1E68C}"/>
    <dgm:cxn modelId="{FD2AB75B-A586-4401-8F4E-3997A9CD0EBC}" type="presOf" srcId="{8E8872AB-60A5-4B52-B27F-C5CD4A7EF225}" destId="{38BB3932-5D30-4783-B407-7AF275CE28E7}" srcOrd="0" destOrd="0" presId="urn:microsoft.com/office/officeart/2005/8/layout/vList2"/>
    <dgm:cxn modelId="{2E6AE77C-565B-438C-BB82-28D22C019657}" srcId="{39C82F8E-2B7F-4F5D-AFC0-0C824799740E}" destId="{368F4799-31FA-4548-8D03-24A7E961ADD4}" srcOrd="2" destOrd="0" parTransId="{2387EFC3-C745-4357-87C6-EF78AE144E0D}" sibTransId="{4A662E45-D611-435A-99E4-C95FD73C9D87}"/>
    <dgm:cxn modelId="{7DE50B92-D808-4988-928D-8D89D4DD8834}" type="presOf" srcId="{368F4799-31FA-4548-8D03-24A7E961ADD4}" destId="{1653B7D3-8C02-4423-BCD0-4AAEE0CB975B}" srcOrd="0" destOrd="0" presId="urn:microsoft.com/office/officeart/2005/8/layout/vList2"/>
    <dgm:cxn modelId="{72D20FB1-A7A1-4F1D-86B5-8BDAE89FB5D1}" type="presOf" srcId="{03AEAB9E-D008-4C9D-A713-D786BE06A97B}" destId="{8681A3F6-585E-4E79-8CE0-7E7AD12BE18F}" srcOrd="0" destOrd="0" presId="urn:microsoft.com/office/officeart/2005/8/layout/vList2"/>
    <dgm:cxn modelId="{C5165ACA-6472-44AC-AB0F-2779A19C7A96}" srcId="{39C82F8E-2B7F-4F5D-AFC0-0C824799740E}" destId="{8E8872AB-60A5-4B52-B27F-C5CD4A7EF225}" srcOrd="0" destOrd="0" parTransId="{EF1BE6CF-5412-416D-ACCC-56588CF07066}" sibTransId="{8E35B00A-C41C-4ECA-851F-4829ED79699F}"/>
    <dgm:cxn modelId="{ECA04DAB-F3F2-40B6-A082-B19686901741}" type="presParOf" srcId="{A43929AC-601D-461F-81B3-E181179842DE}" destId="{38BB3932-5D30-4783-B407-7AF275CE28E7}" srcOrd="0" destOrd="0" presId="urn:microsoft.com/office/officeart/2005/8/layout/vList2"/>
    <dgm:cxn modelId="{426C0832-76FF-4303-B438-05F3ECD3CACA}" type="presParOf" srcId="{A43929AC-601D-461F-81B3-E181179842DE}" destId="{049F0DC0-0437-40ED-B465-BBB59CD1D62F}" srcOrd="1" destOrd="0" presId="urn:microsoft.com/office/officeart/2005/8/layout/vList2"/>
    <dgm:cxn modelId="{F9A07A1E-4458-4EE0-86BE-C7386BF3A8D8}" type="presParOf" srcId="{A43929AC-601D-461F-81B3-E181179842DE}" destId="{8681A3F6-585E-4E79-8CE0-7E7AD12BE18F}" srcOrd="2" destOrd="0" presId="urn:microsoft.com/office/officeart/2005/8/layout/vList2"/>
    <dgm:cxn modelId="{366CA1EB-0F96-4F45-91A4-766706322572}" type="presParOf" srcId="{A43929AC-601D-461F-81B3-E181179842DE}" destId="{00F7ABA7-1BE8-45A6-8DA0-AA427A01B458}" srcOrd="3" destOrd="0" presId="urn:microsoft.com/office/officeart/2005/8/layout/vList2"/>
    <dgm:cxn modelId="{69BD4007-78DA-4152-8FA0-1667C4BB8BA5}" type="presParOf" srcId="{A43929AC-601D-461F-81B3-E181179842DE}" destId="{1653B7D3-8C02-4423-BCD0-4AAEE0CB975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904941F-9327-42FB-9978-10D44FA241FD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3843B18-A1B4-4EEF-9F95-E5EB13FFD64A}">
      <dgm:prSet/>
      <dgm:spPr/>
      <dgm:t>
        <a:bodyPr/>
        <a:lstStyle/>
        <a:p>
          <a:r>
            <a:rPr lang="en-GB" dirty="0"/>
            <a:t>They have provided a direct link between public and police </a:t>
          </a:r>
          <a:endParaRPr lang="en-US" dirty="0"/>
        </a:p>
      </dgm:t>
    </dgm:pt>
    <dgm:pt modelId="{B08031D5-67F6-4FF1-8810-9F4B45ECD760}" type="parTrans" cxnId="{1ECA13FA-8782-40B9-AF57-E041778562BB}">
      <dgm:prSet/>
      <dgm:spPr/>
      <dgm:t>
        <a:bodyPr/>
        <a:lstStyle/>
        <a:p>
          <a:endParaRPr lang="en-US"/>
        </a:p>
      </dgm:t>
    </dgm:pt>
    <dgm:pt modelId="{7A48F5A2-F35F-432E-938C-4232252C1904}" type="sibTrans" cxnId="{1ECA13FA-8782-40B9-AF57-E041778562BB}">
      <dgm:prSet/>
      <dgm:spPr/>
      <dgm:t>
        <a:bodyPr/>
        <a:lstStyle/>
        <a:p>
          <a:endParaRPr lang="en-US"/>
        </a:p>
      </dgm:t>
    </dgm:pt>
    <dgm:pt modelId="{B2E20E39-6C33-4246-BCA1-D6F2ED1EAF4C}">
      <dgm:prSet/>
      <dgm:spPr/>
      <dgm:t>
        <a:bodyPr/>
        <a:lstStyle/>
        <a:p>
          <a:r>
            <a:rPr lang="en-GB" dirty="0"/>
            <a:t>They have the power to remove ineffective </a:t>
          </a:r>
          <a:r>
            <a:rPr lang="en-GB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leaders in policing </a:t>
          </a:r>
          <a:endParaRPr lang="en-US" dirty="0">
            <a:solidFill>
              <a:schemeClr val="bg1"/>
            </a:solidFill>
          </a:endParaRPr>
        </a:p>
      </dgm:t>
    </dgm:pt>
    <dgm:pt modelId="{FC0D1636-6B9E-43DD-98B0-9E878830888F}" type="parTrans" cxnId="{CC2F4157-5D46-47BC-AF77-64237391FDF8}">
      <dgm:prSet/>
      <dgm:spPr/>
      <dgm:t>
        <a:bodyPr/>
        <a:lstStyle/>
        <a:p>
          <a:endParaRPr lang="en-US"/>
        </a:p>
      </dgm:t>
    </dgm:pt>
    <dgm:pt modelId="{DE8B8E77-9A48-42D6-B7DA-C20F6203977D}" type="sibTrans" cxnId="{CC2F4157-5D46-47BC-AF77-64237391FDF8}">
      <dgm:prSet/>
      <dgm:spPr/>
      <dgm:t>
        <a:bodyPr/>
        <a:lstStyle/>
        <a:p>
          <a:endParaRPr lang="en-US"/>
        </a:p>
      </dgm:t>
    </dgm:pt>
    <dgm:pt modelId="{05CE2B54-492A-4062-881A-33B91B4F28CB}">
      <dgm:prSet/>
      <dgm:spPr/>
      <dgm:t>
        <a:bodyPr/>
        <a:lstStyle/>
        <a:p>
          <a:r>
            <a:rPr lang="en-GB" dirty="0"/>
            <a:t>Ensured that victims are </a:t>
          </a:r>
          <a:r>
            <a:rPr lang="en-GB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looked after </a:t>
          </a:r>
          <a:endParaRPr lang="en-US" dirty="0">
            <a:solidFill>
              <a:schemeClr val="bg1"/>
            </a:solidFill>
          </a:endParaRPr>
        </a:p>
      </dgm:t>
    </dgm:pt>
    <dgm:pt modelId="{A6A85132-4F00-4DB2-B3F5-20CB4153DACD}" type="parTrans" cxnId="{89F51681-3FC8-4934-8DA5-EFC7688A2D7E}">
      <dgm:prSet/>
      <dgm:spPr/>
      <dgm:t>
        <a:bodyPr/>
        <a:lstStyle/>
        <a:p>
          <a:endParaRPr lang="en-US"/>
        </a:p>
      </dgm:t>
    </dgm:pt>
    <dgm:pt modelId="{5AE750E1-67E5-4232-BDD5-05DF7D08124B}" type="sibTrans" cxnId="{89F51681-3FC8-4934-8DA5-EFC7688A2D7E}">
      <dgm:prSet/>
      <dgm:spPr/>
      <dgm:t>
        <a:bodyPr/>
        <a:lstStyle/>
        <a:p>
          <a:endParaRPr lang="en-US"/>
        </a:p>
      </dgm:t>
    </dgm:pt>
    <dgm:pt modelId="{F443986A-DDD4-4624-9855-A163DB154D21}">
      <dgm:prSet/>
      <dgm:spPr/>
      <dgm:t>
        <a:bodyPr/>
        <a:lstStyle/>
        <a:p>
          <a:r>
            <a:rPr lang="en-GB" dirty="0"/>
            <a:t>There is debate on their ability to hold chief constables </a:t>
          </a:r>
          <a:r>
            <a:rPr lang="en-GB" dirty="0">
              <a:solidFill>
                <a:schemeClr val="bg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accountable</a:t>
          </a:r>
          <a:r>
            <a:rPr lang="en-GB" dirty="0"/>
            <a:t> </a:t>
          </a:r>
          <a:endParaRPr lang="en-US" dirty="0"/>
        </a:p>
      </dgm:t>
    </dgm:pt>
    <dgm:pt modelId="{CB1612C6-7630-4868-AAA8-DF8B1220D583}" type="parTrans" cxnId="{C0DF788D-977D-4C32-987F-2C8322378EBC}">
      <dgm:prSet/>
      <dgm:spPr/>
      <dgm:t>
        <a:bodyPr/>
        <a:lstStyle/>
        <a:p>
          <a:endParaRPr lang="en-US"/>
        </a:p>
      </dgm:t>
    </dgm:pt>
    <dgm:pt modelId="{8366D690-029F-4EE0-AE53-70FE50D6884B}" type="sibTrans" cxnId="{C0DF788D-977D-4C32-987F-2C8322378EBC}">
      <dgm:prSet/>
      <dgm:spPr/>
      <dgm:t>
        <a:bodyPr/>
        <a:lstStyle/>
        <a:p>
          <a:endParaRPr lang="en-US"/>
        </a:p>
      </dgm:t>
    </dgm:pt>
    <dgm:pt modelId="{58D8A19A-15C7-48F3-8B75-3D303494F77D}">
      <dgm:prSet/>
      <dgm:spPr/>
      <dgm:t>
        <a:bodyPr/>
        <a:lstStyle/>
        <a:p>
          <a:r>
            <a:rPr lang="en-GB" dirty="0"/>
            <a:t>Poor voter turnout, many do not know who they are or what </a:t>
          </a:r>
          <a:r>
            <a:rPr lang="en-GB" dirty="0">
              <a:solidFill>
                <a:schemeClr val="bg1"/>
              </a:solidFill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they do</a:t>
          </a:r>
          <a:endParaRPr lang="en-US" dirty="0">
            <a:solidFill>
              <a:schemeClr val="bg1"/>
            </a:solidFill>
          </a:endParaRPr>
        </a:p>
      </dgm:t>
    </dgm:pt>
    <dgm:pt modelId="{918BDAC9-0777-4C5B-BF4E-E67AE21CA14F}" type="parTrans" cxnId="{B9F745AC-F692-4701-ACB6-92389B1C04DC}">
      <dgm:prSet/>
      <dgm:spPr/>
      <dgm:t>
        <a:bodyPr/>
        <a:lstStyle/>
        <a:p>
          <a:endParaRPr lang="en-US"/>
        </a:p>
      </dgm:t>
    </dgm:pt>
    <dgm:pt modelId="{CFC94AB0-4835-42B6-B614-29AA9069E406}" type="sibTrans" cxnId="{B9F745AC-F692-4701-ACB6-92389B1C04DC}">
      <dgm:prSet/>
      <dgm:spPr/>
      <dgm:t>
        <a:bodyPr/>
        <a:lstStyle/>
        <a:p>
          <a:endParaRPr lang="en-US"/>
        </a:p>
      </dgm:t>
    </dgm:pt>
    <dgm:pt modelId="{F0C6DAA0-E5A6-480A-B4D8-5FEABB68EB3B}">
      <dgm:prSet/>
      <dgm:spPr/>
      <dgm:t>
        <a:bodyPr/>
        <a:lstStyle/>
        <a:p>
          <a:r>
            <a:rPr lang="en-GB"/>
            <a:t>There is also concerns that policing is being politicised </a:t>
          </a:r>
          <a:endParaRPr lang="en-US"/>
        </a:p>
      </dgm:t>
    </dgm:pt>
    <dgm:pt modelId="{E4344A5F-EB2C-4020-BA97-D0A5E90833A2}" type="parTrans" cxnId="{5DB53E3D-3726-43CC-94E8-1B36AC2DFF42}">
      <dgm:prSet/>
      <dgm:spPr/>
      <dgm:t>
        <a:bodyPr/>
        <a:lstStyle/>
        <a:p>
          <a:endParaRPr lang="en-US"/>
        </a:p>
      </dgm:t>
    </dgm:pt>
    <dgm:pt modelId="{231F3A84-8CD7-4DB7-8A72-8AB184A11AB5}" type="sibTrans" cxnId="{5DB53E3D-3726-43CC-94E8-1B36AC2DFF42}">
      <dgm:prSet/>
      <dgm:spPr/>
      <dgm:t>
        <a:bodyPr/>
        <a:lstStyle/>
        <a:p>
          <a:endParaRPr lang="en-US"/>
        </a:p>
      </dgm:t>
    </dgm:pt>
    <dgm:pt modelId="{047C44A4-0620-4DBD-96BF-EC84F3B78832}" type="pres">
      <dgm:prSet presAssocID="{4904941F-9327-42FB-9978-10D44FA241FD}" presName="Name0" presStyleCnt="0">
        <dgm:presLayoutVars>
          <dgm:dir/>
          <dgm:resizeHandles val="exact"/>
        </dgm:presLayoutVars>
      </dgm:prSet>
      <dgm:spPr/>
    </dgm:pt>
    <dgm:pt modelId="{FBB31E35-1208-4403-8284-6640BCF22F23}" type="pres">
      <dgm:prSet presAssocID="{E3843B18-A1B4-4EEF-9F95-E5EB13FFD64A}" presName="node" presStyleLbl="node1" presStyleIdx="0" presStyleCnt="6">
        <dgm:presLayoutVars>
          <dgm:bulletEnabled val="1"/>
        </dgm:presLayoutVars>
      </dgm:prSet>
      <dgm:spPr/>
    </dgm:pt>
    <dgm:pt modelId="{4272BF69-4BDA-419C-88F8-E830EE736A19}" type="pres">
      <dgm:prSet presAssocID="{7A48F5A2-F35F-432E-938C-4232252C1904}" presName="sibTrans" presStyleLbl="sibTrans1D1" presStyleIdx="0" presStyleCnt="5"/>
      <dgm:spPr/>
    </dgm:pt>
    <dgm:pt modelId="{D234C0FB-96A6-464E-A49B-75D315DE71F9}" type="pres">
      <dgm:prSet presAssocID="{7A48F5A2-F35F-432E-938C-4232252C1904}" presName="connectorText" presStyleLbl="sibTrans1D1" presStyleIdx="0" presStyleCnt="5"/>
      <dgm:spPr/>
    </dgm:pt>
    <dgm:pt modelId="{05190596-2EDC-4FE4-864D-808E682E57F4}" type="pres">
      <dgm:prSet presAssocID="{B2E20E39-6C33-4246-BCA1-D6F2ED1EAF4C}" presName="node" presStyleLbl="node1" presStyleIdx="1" presStyleCnt="6">
        <dgm:presLayoutVars>
          <dgm:bulletEnabled val="1"/>
        </dgm:presLayoutVars>
      </dgm:prSet>
      <dgm:spPr/>
    </dgm:pt>
    <dgm:pt modelId="{B86CA92A-8936-4707-8C84-EB76098137D1}" type="pres">
      <dgm:prSet presAssocID="{DE8B8E77-9A48-42D6-B7DA-C20F6203977D}" presName="sibTrans" presStyleLbl="sibTrans1D1" presStyleIdx="1" presStyleCnt="5"/>
      <dgm:spPr/>
    </dgm:pt>
    <dgm:pt modelId="{2ACF9958-98F4-4474-90FC-6FD6222298A6}" type="pres">
      <dgm:prSet presAssocID="{DE8B8E77-9A48-42D6-B7DA-C20F6203977D}" presName="connectorText" presStyleLbl="sibTrans1D1" presStyleIdx="1" presStyleCnt="5"/>
      <dgm:spPr/>
    </dgm:pt>
    <dgm:pt modelId="{7AC6B4CE-CE65-4C17-999E-77679637983C}" type="pres">
      <dgm:prSet presAssocID="{05CE2B54-492A-4062-881A-33B91B4F28CB}" presName="node" presStyleLbl="node1" presStyleIdx="2" presStyleCnt="6">
        <dgm:presLayoutVars>
          <dgm:bulletEnabled val="1"/>
        </dgm:presLayoutVars>
      </dgm:prSet>
      <dgm:spPr/>
    </dgm:pt>
    <dgm:pt modelId="{DFFEDBA5-9D84-4141-9ADC-B230A773950C}" type="pres">
      <dgm:prSet presAssocID="{5AE750E1-67E5-4232-BDD5-05DF7D08124B}" presName="sibTrans" presStyleLbl="sibTrans1D1" presStyleIdx="2" presStyleCnt="5"/>
      <dgm:spPr/>
    </dgm:pt>
    <dgm:pt modelId="{00D3659A-691E-4079-9A9E-7297B4392F7C}" type="pres">
      <dgm:prSet presAssocID="{5AE750E1-67E5-4232-BDD5-05DF7D08124B}" presName="connectorText" presStyleLbl="sibTrans1D1" presStyleIdx="2" presStyleCnt="5"/>
      <dgm:spPr/>
    </dgm:pt>
    <dgm:pt modelId="{67F677EA-D73B-4F61-ADB2-79C7D253C7E2}" type="pres">
      <dgm:prSet presAssocID="{F443986A-DDD4-4624-9855-A163DB154D21}" presName="node" presStyleLbl="node1" presStyleIdx="3" presStyleCnt="6">
        <dgm:presLayoutVars>
          <dgm:bulletEnabled val="1"/>
        </dgm:presLayoutVars>
      </dgm:prSet>
      <dgm:spPr/>
    </dgm:pt>
    <dgm:pt modelId="{8D10EAD0-DD67-4DD1-A3C8-82D3D49D60FA}" type="pres">
      <dgm:prSet presAssocID="{8366D690-029F-4EE0-AE53-70FE50D6884B}" presName="sibTrans" presStyleLbl="sibTrans1D1" presStyleIdx="3" presStyleCnt="5"/>
      <dgm:spPr/>
    </dgm:pt>
    <dgm:pt modelId="{00AAA2E9-08CC-4E2D-BA97-7FFE9049C4DD}" type="pres">
      <dgm:prSet presAssocID="{8366D690-029F-4EE0-AE53-70FE50D6884B}" presName="connectorText" presStyleLbl="sibTrans1D1" presStyleIdx="3" presStyleCnt="5"/>
      <dgm:spPr/>
    </dgm:pt>
    <dgm:pt modelId="{955807B1-AB94-4A72-845A-EE46154C4908}" type="pres">
      <dgm:prSet presAssocID="{58D8A19A-15C7-48F3-8B75-3D303494F77D}" presName="node" presStyleLbl="node1" presStyleIdx="4" presStyleCnt="6">
        <dgm:presLayoutVars>
          <dgm:bulletEnabled val="1"/>
        </dgm:presLayoutVars>
      </dgm:prSet>
      <dgm:spPr/>
    </dgm:pt>
    <dgm:pt modelId="{814D1C08-B0D3-4FEB-A234-D215DFBD5C30}" type="pres">
      <dgm:prSet presAssocID="{CFC94AB0-4835-42B6-B614-29AA9069E406}" presName="sibTrans" presStyleLbl="sibTrans1D1" presStyleIdx="4" presStyleCnt="5"/>
      <dgm:spPr/>
    </dgm:pt>
    <dgm:pt modelId="{2C279794-6FFD-4D39-9FA4-83BBF7A6B25D}" type="pres">
      <dgm:prSet presAssocID="{CFC94AB0-4835-42B6-B614-29AA9069E406}" presName="connectorText" presStyleLbl="sibTrans1D1" presStyleIdx="4" presStyleCnt="5"/>
      <dgm:spPr/>
    </dgm:pt>
    <dgm:pt modelId="{AB52439C-0FE3-4E0E-AB7B-93D2583610BC}" type="pres">
      <dgm:prSet presAssocID="{F0C6DAA0-E5A6-480A-B4D8-5FEABB68EB3B}" presName="node" presStyleLbl="node1" presStyleIdx="5" presStyleCnt="6">
        <dgm:presLayoutVars>
          <dgm:bulletEnabled val="1"/>
        </dgm:presLayoutVars>
      </dgm:prSet>
      <dgm:spPr/>
    </dgm:pt>
  </dgm:ptLst>
  <dgm:cxnLst>
    <dgm:cxn modelId="{F6FEA306-EDFE-40DE-84C9-2337451225B2}" type="presOf" srcId="{B2E20E39-6C33-4246-BCA1-D6F2ED1EAF4C}" destId="{05190596-2EDC-4FE4-864D-808E682E57F4}" srcOrd="0" destOrd="0" presId="urn:microsoft.com/office/officeart/2016/7/layout/RepeatingBendingProcessNew"/>
    <dgm:cxn modelId="{528DD72A-1A35-4E03-85F5-00F4B791DD57}" type="presOf" srcId="{5AE750E1-67E5-4232-BDD5-05DF7D08124B}" destId="{DFFEDBA5-9D84-4141-9ADC-B230A773950C}" srcOrd="0" destOrd="0" presId="urn:microsoft.com/office/officeart/2016/7/layout/RepeatingBendingProcessNew"/>
    <dgm:cxn modelId="{27C09334-D754-4AA5-877B-0E8212754CB6}" type="presOf" srcId="{05CE2B54-492A-4062-881A-33B91B4F28CB}" destId="{7AC6B4CE-CE65-4C17-999E-77679637983C}" srcOrd="0" destOrd="0" presId="urn:microsoft.com/office/officeart/2016/7/layout/RepeatingBendingProcessNew"/>
    <dgm:cxn modelId="{5DB53E3D-3726-43CC-94E8-1B36AC2DFF42}" srcId="{4904941F-9327-42FB-9978-10D44FA241FD}" destId="{F0C6DAA0-E5A6-480A-B4D8-5FEABB68EB3B}" srcOrd="5" destOrd="0" parTransId="{E4344A5F-EB2C-4020-BA97-D0A5E90833A2}" sibTransId="{231F3A84-8CD7-4DB7-8A72-8AB184A11AB5}"/>
    <dgm:cxn modelId="{ABE1BA5E-FA2D-428E-8CB5-68D93F05F308}" type="presOf" srcId="{DE8B8E77-9A48-42D6-B7DA-C20F6203977D}" destId="{2ACF9958-98F4-4474-90FC-6FD6222298A6}" srcOrd="1" destOrd="0" presId="urn:microsoft.com/office/officeart/2016/7/layout/RepeatingBendingProcessNew"/>
    <dgm:cxn modelId="{CC2F4157-5D46-47BC-AF77-64237391FDF8}" srcId="{4904941F-9327-42FB-9978-10D44FA241FD}" destId="{B2E20E39-6C33-4246-BCA1-D6F2ED1EAF4C}" srcOrd="1" destOrd="0" parTransId="{FC0D1636-6B9E-43DD-98B0-9E878830888F}" sibTransId="{DE8B8E77-9A48-42D6-B7DA-C20F6203977D}"/>
    <dgm:cxn modelId="{87B3A677-04FF-4269-89AD-06FB51037361}" type="presOf" srcId="{7A48F5A2-F35F-432E-938C-4232252C1904}" destId="{D234C0FB-96A6-464E-A49B-75D315DE71F9}" srcOrd="1" destOrd="0" presId="urn:microsoft.com/office/officeart/2016/7/layout/RepeatingBendingProcessNew"/>
    <dgm:cxn modelId="{AEB27579-F58E-45D3-A61F-97409AB98C92}" type="presOf" srcId="{E3843B18-A1B4-4EEF-9F95-E5EB13FFD64A}" destId="{FBB31E35-1208-4403-8284-6640BCF22F23}" srcOrd="0" destOrd="0" presId="urn:microsoft.com/office/officeart/2016/7/layout/RepeatingBendingProcessNew"/>
    <dgm:cxn modelId="{BAE7D359-B6C9-44D6-AEE0-5590F03F37E4}" type="presOf" srcId="{58D8A19A-15C7-48F3-8B75-3D303494F77D}" destId="{955807B1-AB94-4A72-845A-EE46154C4908}" srcOrd="0" destOrd="0" presId="urn:microsoft.com/office/officeart/2016/7/layout/RepeatingBendingProcessNew"/>
    <dgm:cxn modelId="{89F51681-3FC8-4934-8DA5-EFC7688A2D7E}" srcId="{4904941F-9327-42FB-9978-10D44FA241FD}" destId="{05CE2B54-492A-4062-881A-33B91B4F28CB}" srcOrd="2" destOrd="0" parTransId="{A6A85132-4F00-4DB2-B3F5-20CB4153DACD}" sibTransId="{5AE750E1-67E5-4232-BDD5-05DF7D08124B}"/>
    <dgm:cxn modelId="{44C5C989-D053-496D-B612-DAE966A6E253}" type="presOf" srcId="{8366D690-029F-4EE0-AE53-70FE50D6884B}" destId="{00AAA2E9-08CC-4E2D-BA97-7FFE9049C4DD}" srcOrd="1" destOrd="0" presId="urn:microsoft.com/office/officeart/2016/7/layout/RepeatingBendingProcessNew"/>
    <dgm:cxn modelId="{19215A8B-68D7-4231-B44F-A9C420501091}" type="presOf" srcId="{7A48F5A2-F35F-432E-938C-4232252C1904}" destId="{4272BF69-4BDA-419C-88F8-E830EE736A19}" srcOrd="0" destOrd="0" presId="urn:microsoft.com/office/officeart/2016/7/layout/RepeatingBendingProcessNew"/>
    <dgm:cxn modelId="{C0DF788D-977D-4C32-987F-2C8322378EBC}" srcId="{4904941F-9327-42FB-9978-10D44FA241FD}" destId="{F443986A-DDD4-4624-9855-A163DB154D21}" srcOrd="3" destOrd="0" parTransId="{CB1612C6-7630-4868-AAA8-DF8B1220D583}" sibTransId="{8366D690-029F-4EE0-AE53-70FE50D6884B}"/>
    <dgm:cxn modelId="{D404F195-64D3-42CB-B8EA-3C20833E6881}" type="presOf" srcId="{5AE750E1-67E5-4232-BDD5-05DF7D08124B}" destId="{00D3659A-691E-4079-9A9E-7297B4392F7C}" srcOrd="1" destOrd="0" presId="urn:microsoft.com/office/officeart/2016/7/layout/RepeatingBendingProcessNew"/>
    <dgm:cxn modelId="{0CDB779E-8D47-4E87-8913-155D0494F588}" type="presOf" srcId="{8366D690-029F-4EE0-AE53-70FE50D6884B}" destId="{8D10EAD0-DD67-4DD1-A3C8-82D3D49D60FA}" srcOrd="0" destOrd="0" presId="urn:microsoft.com/office/officeart/2016/7/layout/RepeatingBendingProcessNew"/>
    <dgm:cxn modelId="{B08B85A4-F37B-4188-8CF3-77EF554DFBA8}" type="presOf" srcId="{F0C6DAA0-E5A6-480A-B4D8-5FEABB68EB3B}" destId="{AB52439C-0FE3-4E0E-AB7B-93D2583610BC}" srcOrd="0" destOrd="0" presId="urn:microsoft.com/office/officeart/2016/7/layout/RepeatingBendingProcessNew"/>
    <dgm:cxn modelId="{B9F745AC-F692-4701-ACB6-92389B1C04DC}" srcId="{4904941F-9327-42FB-9978-10D44FA241FD}" destId="{58D8A19A-15C7-48F3-8B75-3D303494F77D}" srcOrd="4" destOrd="0" parTransId="{918BDAC9-0777-4C5B-BF4E-E67AE21CA14F}" sibTransId="{CFC94AB0-4835-42B6-B614-29AA9069E406}"/>
    <dgm:cxn modelId="{C004B6B0-5468-42C3-B780-55F751FC585F}" type="presOf" srcId="{4904941F-9327-42FB-9978-10D44FA241FD}" destId="{047C44A4-0620-4DBD-96BF-EC84F3B78832}" srcOrd="0" destOrd="0" presId="urn:microsoft.com/office/officeart/2016/7/layout/RepeatingBendingProcessNew"/>
    <dgm:cxn modelId="{349B76B9-007C-4A20-8CC8-6D21348477C9}" type="presOf" srcId="{DE8B8E77-9A48-42D6-B7DA-C20F6203977D}" destId="{B86CA92A-8936-4707-8C84-EB76098137D1}" srcOrd="0" destOrd="0" presId="urn:microsoft.com/office/officeart/2016/7/layout/RepeatingBendingProcessNew"/>
    <dgm:cxn modelId="{3F6CD2BE-FD95-4C7B-8146-B8199A59E712}" type="presOf" srcId="{CFC94AB0-4835-42B6-B614-29AA9069E406}" destId="{814D1C08-B0D3-4FEB-A234-D215DFBD5C30}" srcOrd="0" destOrd="0" presId="urn:microsoft.com/office/officeart/2016/7/layout/RepeatingBendingProcessNew"/>
    <dgm:cxn modelId="{D9329ADF-714A-4D88-AF44-B9D80CB0E739}" type="presOf" srcId="{F443986A-DDD4-4624-9855-A163DB154D21}" destId="{67F677EA-D73B-4F61-ADB2-79C7D253C7E2}" srcOrd="0" destOrd="0" presId="urn:microsoft.com/office/officeart/2016/7/layout/RepeatingBendingProcessNew"/>
    <dgm:cxn modelId="{1ECA13FA-8782-40B9-AF57-E041778562BB}" srcId="{4904941F-9327-42FB-9978-10D44FA241FD}" destId="{E3843B18-A1B4-4EEF-9F95-E5EB13FFD64A}" srcOrd="0" destOrd="0" parTransId="{B08031D5-67F6-4FF1-8810-9F4B45ECD760}" sibTransId="{7A48F5A2-F35F-432E-938C-4232252C1904}"/>
    <dgm:cxn modelId="{0FA52CFB-C8D0-4D73-B416-39D01B1B6108}" type="presOf" srcId="{CFC94AB0-4835-42B6-B614-29AA9069E406}" destId="{2C279794-6FFD-4D39-9FA4-83BBF7A6B25D}" srcOrd="1" destOrd="0" presId="urn:microsoft.com/office/officeart/2016/7/layout/RepeatingBendingProcessNew"/>
    <dgm:cxn modelId="{C7665695-0EAD-4710-90BA-32B8A7A0AF46}" type="presParOf" srcId="{047C44A4-0620-4DBD-96BF-EC84F3B78832}" destId="{FBB31E35-1208-4403-8284-6640BCF22F23}" srcOrd="0" destOrd="0" presId="urn:microsoft.com/office/officeart/2016/7/layout/RepeatingBendingProcessNew"/>
    <dgm:cxn modelId="{C2A71681-7BBE-4BB8-86FF-6CBB2EC83E01}" type="presParOf" srcId="{047C44A4-0620-4DBD-96BF-EC84F3B78832}" destId="{4272BF69-4BDA-419C-88F8-E830EE736A19}" srcOrd="1" destOrd="0" presId="urn:microsoft.com/office/officeart/2016/7/layout/RepeatingBendingProcessNew"/>
    <dgm:cxn modelId="{2EB30A38-B2DA-433F-8EF9-619BC9F880DD}" type="presParOf" srcId="{4272BF69-4BDA-419C-88F8-E830EE736A19}" destId="{D234C0FB-96A6-464E-A49B-75D315DE71F9}" srcOrd="0" destOrd="0" presId="urn:microsoft.com/office/officeart/2016/7/layout/RepeatingBendingProcessNew"/>
    <dgm:cxn modelId="{A07D1FD5-1C94-433B-9C63-F5B7BBD4620A}" type="presParOf" srcId="{047C44A4-0620-4DBD-96BF-EC84F3B78832}" destId="{05190596-2EDC-4FE4-864D-808E682E57F4}" srcOrd="2" destOrd="0" presId="urn:microsoft.com/office/officeart/2016/7/layout/RepeatingBendingProcessNew"/>
    <dgm:cxn modelId="{A3D5A6E1-94BA-44AE-877D-CECC0D1EC4F0}" type="presParOf" srcId="{047C44A4-0620-4DBD-96BF-EC84F3B78832}" destId="{B86CA92A-8936-4707-8C84-EB76098137D1}" srcOrd="3" destOrd="0" presId="urn:microsoft.com/office/officeart/2016/7/layout/RepeatingBendingProcessNew"/>
    <dgm:cxn modelId="{E29F31C0-5ECE-4785-95CE-176C70BFB89F}" type="presParOf" srcId="{B86CA92A-8936-4707-8C84-EB76098137D1}" destId="{2ACF9958-98F4-4474-90FC-6FD6222298A6}" srcOrd="0" destOrd="0" presId="urn:microsoft.com/office/officeart/2016/7/layout/RepeatingBendingProcessNew"/>
    <dgm:cxn modelId="{F4666D2A-51DE-4889-AA13-B6D9E0055D39}" type="presParOf" srcId="{047C44A4-0620-4DBD-96BF-EC84F3B78832}" destId="{7AC6B4CE-CE65-4C17-999E-77679637983C}" srcOrd="4" destOrd="0" presId="urn:microsoft.com/office/officeart/2016/7/layout/RepeatingBendingProcessNew"/>
    <dgm:cxn modelId="{CCA25318-2421-4243-AE22-2ECA33ECE512}" type="presParOf" srcId="{047C44A4-0620-4DBD-96BF-EC84F3B78832}" destId="{DFFEDBA5-9D84-4141-9ADC-B230A773950C}" srcOrd="5" destOrd="0" presId="urn:microsoft.com/office/officeart/2016/7/layout/RepeatingBendingProcessNew"/>
    <dgm:cxn modelId="{6FD1F349-535D-4670-ABA0-E747489607A0}" type="presParOf" srcId="{DFFEDBA5-9D84-4141-9ADC-B230A773950C}" destId="{00D3659A-691E-4079-9A9E-7297B4392F7C}" srcOrd="0" destOrd="0" presId="urn:microsoft.com/office/officeart/2016/7/layout/RepeatingBendingProcessNew"/>
    <dgm:cxn modelId="{6C205467-9ED3-4C07-B2A1-E83376CF414C}" type="presParOf" srcId="{047C44A4-0620-4DBD-96BF-EC84F3B78832}" destId="{67F677EA-D73B-4F61-ADB2-79C7D253C7E2}" srcOrd="6" destOrd="0" presId="urn:microsoft.com/office/officeart/2016/7/layout/RepeatingBendingProcessNew"/>
    <dgm:cxn modelId="{5F61344D-0154-4A4A-A47C-B280DFA97ED2}" type="presParOf" srcId="{047C44A4-0620-4DBD-96BF-EC84F3B78832}" destId="{8D10EAD0-DD67-4DD1-A3C8-82D3D49D60FA}" srcOrd="7" destOrd="0" presId="urn:microsoft.com/office/officeart/2016/7/layout/RepeatingBendingProcessNew"/>
    <dgm:cxn modelId="{8CC06AE1-DFD8-4433-8064-DE168A9224A5}" type="presParOf" srcId="{8D10EAD0-DD67-4DD1-A3C8-82D3D49D60FA}" destId="{00AAA2E9-08CC-4E2D-BA97-7FFE9049C4DD}" srcOrd="0" destOrd="0" presId="urn:microsoft.com/office/officeart/2016/7/layout/RepeatingBendingProcessNew"/>
    <dgm:cxn modelId="{36C8F3CC-1454-4E52-9AE6-B0FEADA4D515}" type="presParOf" srcId="{047C44A4-0620-4DBD-96BF-EC84F3B78832}" destId="{955807B1-AB94-4A72-845A-EE46154C4908}" srcOrd="8" destOrd="0" presId="urn:microsoft.com/office/officeart/2016/7/layout/RepeatingBendingProcessNew"/>
    <dgm:cxn modelId="{F13F3884-9681-443B-AAE4-36A133727CB4}" type="presParOf" srcId="{047C44A4-0620-4DBD-96BF-EC84F3B78832}" destId="{814D1C08-B0D3-4FEB-A234-D215DFBD5C30}" srcOrd="9" destOrd="0" presId="urn:microsoft.com/office/officeart/2016/7/layout/RepeatingBendingProcessNew"/>
    <dgm:cxn modelId="{F90A96A7-F32D-4DED-94A8-D1360742B53C}" type="presParOf" srcId="{814D1C08-B0D3-4FEB-A234-D215DFBD5C30}" destId="{2C279794-6FFD-4D39-9FA4-83BBF7A6B25D}" srcOrd="0" destOrd="0" presId="urn:microsoft.com/office/officeart/2016/7/layout/RepeatingBendingProcessNew"/>
    <dgm:cxn modelId="{BFA4898F-C244-43D6-8B9A-9C33A6115E36}" type="presParOf" srcId="{047C44A4-0620-4DBD-96BF-EC84F3B78832}" destId="{AB52439C-0FE3-4E0E-AB7B-93D2583610B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60B83E-3205-4DD1-A82D-8BEEED25E52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12A7715-66B1-4208-805D-D335FB28DEBC}">
      <dgm:prSet/>
      <dgm:spPr/>
      <dgm:t>
        <a:bodyPr/>
        <a:lstStyle/>
        <a:p>
          <a:r>
            <a:rPr lang="en-GB"/>
            <a:t>Formed in 2018, replacing the IPCC </a:t>
          </a:r>
          <a:endParaRPr lang="en-US"/>
        </a:p>
      </dgm:t>
    </dgm:pt>
    <dgm:pt modelId="{69A0EE67-2998-4A3E-8CBC-59517D4A9060}" type="parTrans" cxnId="{090708F4-71C0-4088-B893-05F9C1D5103E}">
      <dgm:prSet/>
      <dgm:spPr/>
      <dgm:t>
        <a:bodyPr/>
        <a:lstStyle/>
        <a:p>
          <a:endParaRPr lang="en-US"/>
        </a:p>
      </dgm:t>
    </dgm:pt>
    <dgm:pt modelId="{32E4ED9E-A629-4E93-B1E8-E591AF9D3D57}" type="sibTrans" cxnId="{090708F4-71C0-4088-B893-05F9C1D5103E}">
      <dgm:prSet/>
      <dgm:spPr/>
      <dgm:t>
        <a:bodyPr/>
        <a:lstStyle/>
        <a:p>
          <a:endParaRPr lang="en-US"/>
        </a:p>
      </dgm:t>
    </dgm:pt>
    <dgm:pt modelId="{88ED659E-0D91-4044-8B0F-DAAA911969B7}">
      <dgm:prSet/>
      <dgm:spPr/>
      <dgm:t>
        <a:bodyPr/>
        <a:lstStyle/>
        <a:p>
          <a:r>
            <a:rPr lang="en-GB" dirty="0"/>
            <a:t>Complaints watchdog of policing in England and Wales- they are not part of the police</a:t>
          </a:r>
          <a:endParaRPr lang="en-US" dirty="0"/>
        </a:p>
      </dgm:t>
    </dgm:pt>
    <dgm:pt modelId="{3C01695D-4C58-4DC1-BE43-2BF33929D48D}" type="parTrans" cxnId="{5940EB44-3781-4967-9DE0-4B3B635A693B}">
      <dgm:prSet/>
      <dgm:spPr/>
      <dgm:t>
        <a:bodyPr/>
        <a:lstStyle/>
        <a:p>
          <a:endParaRPr lang="en-US"/>
        </a:p>
      </dgm:t>
    </dgm:pt>
    <dgm:pt modelId="{09963C60-DC0F-4F2D-825A-3109AA66301C}" type="sibTrans" cxnId="{5940EB44-3781-4967-9DE0-4B3B635A693B}">
      <dgm:prSet/>
      <dgm:spPr/>
      <dgm:t>
        <a:bodyPr/>
        <a:lstStyle/>
        <a:p>
          <a:endParaRPr lang="en-US"/>
        </a:p>
      </dgm:t>
    </dgm:pt>
    <dgm:pt modelId="{FE780EE8-76DA-4BFB-A88B-2350FC7DB07F}">
      <dgm:prSet/>
      <dgm:spPr/>
      <dgm:t>
        <a:bodyPr/>
        <a:lstStyle/>
        <a:p>
          <a:r>
            <a:rPr lang="en-GB" dirty="0"/>
            <a:t>Oversees the police complaints system- monitors to ensure it is fair and effective </a:t>
          </a:r>
          <a:endParaRPr lang="en-US" dirty="0"/>
        </a:p>
      </dgm:t>
    </dgm:pt>
    <dgm:pt modelId="{A269E71D-687F-4E55-9744-EEE2AF1C4F98}" type="parTrans" cxnId="{7A1AEAA4-B5C6-43FF-B05A-97A638598AAA}">
      <dgm:prSet/>
      <dgm:spPr/>
      <dgm:t>
        <a:bodyPr/>
        <a:lstStyle/>
        <a:p>
          <a:endParaRPr lang="en-US"/>
        </a:p>
      </dgm:t>
    </dgm:pt>
    <dgm:pt modelId="{150E4E43-0F8D-4ED9-9D4F-5B3E2228EAD2}" type="sibTrans" cxnId="{7A1AEAA4-B5C6-43FF-B05A-97A638598AAA}">
      <dgm:prSet/>
      <dgm:spPr/>
      <dgm:t>
        <a:bodyPr/>
        <a:lstStyle/>
        <a:p>
          <a:endParaRPr lang="en-US"/>
        </a:p>
      </dgm:t>
    </dgm:pt>
    <dgm:pt modelId="{F2033EC0-F147-45A6-9D73-81D32D35FF44}">
      <dgm:prSet/>
      <dgm:spPr/>
      <dgm:t>
        <a:bodyPr/>
        <a:lstStyle/>
        <a:p>
          <a:r>
            <a:rPr lang="en-GB" dirty="0"/>
            <a:t>Investigates the most serious cases (misconduct, death or serious injury following police contact)</a:t>
          </a:r>
          <a:endParaRPr lang="en-US" dirty="0"/>
        </a:p>
      </dgm:t>
    </dgm:pt>
    <dgm:pt modelId="{9E6FF28E-BC9D-4742-AFA1-C282F5B09D0A}" type="parTrans" cxnId="{534CE1FA-FB0C-4BFD-B901-5C536FD905AF}">
      <dgm:prSet/>
      <dgm:spPr/>
      <dgm:t>
        <a:bodyPr/>
        <a:lstStyle/>
        <a:p>
          <a:endParaRPr lang="en-US"/>
        </a:p>
      </dgm:t>
    </dgm:pt>
    <dgm:pt modelId="{99B61FF3-B5E1-4BEF-9034-DB84F2678E2C}" type="sibTrans" cxnId="{534CE1FA-FB0C-4BFD-B901-5C536FD905AF}">
      <dgm:prSet/>
      <dgm:spPr/>
      <dgm:t>
        <a:bodyPr/>
        <a:lstStyle/>
        <a:p>
          <a:endParaRPr lang="en-US"/>
        </a:p>
      </dgm:t>
    </dgm:pt>
    <dgm:pt modelId="{BADD8A55-ED6E-4388-9765-5C70AF4F6B64}" type="pres">
      <dgm:prSet presAssocID="{7760B83E-3205-4DD1-A82D-8BEEED25E52C}" presName="linear" presStyleCnt="0">
        <dgm:presLayoutVars>
          <dgm:animLvl val="lvl"/>
          <dgm:resizeHandles val="exact"/>
        </dgm:presLayoutVars>
      </dgm:prSet>
      <dgm:spPr/>
    </dgm:pt>
    <dgm:pt modelId="{0F2E210F-11ED-461C-BAE4-79B4F1A29C58}" type="pres">
      <dgm:prSet presAssocID="{912A7715-66B1-4208-805D-D335FB28DEB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1513D4-D20A-453C-982E-300034A25742}" type="pres">
      <dgm:prSet presAssocID="{32E4ED9E-A629-4E93-B1E8-E591AF9D3D57}" presName="spacer" presStyleCnt="0"/>
      <dgm:spPr/>
    </dgm:pt>
    <dgm:pt modelId="{EDC4EEAC-CFE0-4045-B43F-531338EE7E00}" type="pres">
      <dgm:prSet presAssocID="{88ED659E-0D91-4044-8B0F-DAAA911969B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F63C65A-4E8B-46B7-AC47-93DC9FC4635F}" type="pres">
      <dgm:prSet presAssocID="{09963C60-DC0F-4F2D-825A-3109AA66301C}" presName="spacer" presStyleCnt="0"/>
      <dgm:spPr/>
    </dgm:pt>
    <dgm:pt modelId="{96DFA4D0-5589-4673-B3FB-DCDCD760ACA5}" type="pres">
      <dgm:prSet presAssocID="{FE780EE8-76DA-4BFB-A88B-2350FC7DB07F}" presName="parentText" presStyleLbl="node1" presStyleIdx="2" presStyleCnt="4" custScaleY="151365">
        <dgm:presLayoutVars>
          <dgm:chMax val="0"/>
          <dgm:bulletEnabled val="1"/>
        </dgm:presLayoutVars>
      </dgm:prSet>
      <dgm:spPr/>
    </dgm:pt>
    <dgm:pt modelId="{59EB6FCB-8EEE-48C4-BB8A-5D24A1170B82}" type="pres">
      <dgm:prSet presAssocID="{150E4E43-0F8D-4ED9-9D4F-5B3E2228EAD2}" presName="spacer" presStyleCnt="0"/>
      <dgm:spPr/>
    </dgm:pt>
    <dgm:pt modelId="{439B16A5-B2F4-48EB-9B4F-73FEFC473191}" type="pres">
      <dgm:prSet presAssocID="{F2033EC0-F147-45A6-9D73-81D32D35FF44}" presName="parentText" presStyleLbl="node1" presStyleIdx="3" presStyleCnt="4" custScaleY="146740">
        <dgm:presLayoutVars>
          <dgm:chMax val="0"/>
          <dgm:bulletEnabled val="1"/>
        </dgm:presLayoutVars>
      </dgm:prSet>
      <dgm:spPr/>
    </dgm:pt>
  </dgm:ptLst>
  <dgm:cxnLst>
    <dgm:cxn modelId="{C4540F5C-2A37-46FB-BD1D-397DF918AD63}" type="presOf" srcId="{88ED659E-0D91-4044-8B0F-DAAA911969B7}" destId="{EDC4EEAC-CFE0-4045-B43F-531338EE7E00}" srcOrd="0" destOrd="0" presId="urn:microsoft.com/office/officeart/2005/8/layout/vList2"/>
    <dgm:cxn modelId="{5940EB44-3781-4967-9DE0-4B3B635A693B}" srcId="{7760B83E-3205-4DD1-A82D-8BEEED25E52C}" destId="{88ED659E-0D91-4044-8B0F-DAAA911969B7}" srcOrd="1" destOrd="0" parTransId="{3C01695D-4C58-4DC1-BE43-2BF33929D48D}" sibTransId="{09963C60-DC0F-4F2D-825A-3109AA66301C}"/>
    <dgm:cxn modelId="{960FAC79-615C-4CDD-BD40-00103BE18797}" type="presOf" srcId="{7760B83E-3205-4DD1-A82D-8BEEED25E52C}" destId="{BADD8A55-ED6E-4388-9765-5C70AF4F6B64}" srcOrd="0" destOrd="0" presId="urn:microsoft.com/office/officeart/2005/8/layout/vList2"/>
    <dgm:cxn modelId="{ABAD5F88-26E6-493E-889A-8B362E13390C}" type="presOf" srcId="{912A7715-66B1-4208-805D-D335FB28DEBC}" destId="{0F2E210F-11ED-461C-BAE4-79B4F1A29C58}" srcOrd="0" destOrd="0" presId="urn:microsoft.com/office/officeart/2005/8/layout/vList2"/>
    <dgm:cxn modelId="{7A1AEAA4-B5C6-43FF-B05A-97A638598AAA}" srcId="{7760B83E-3205-4DD1-A82D-8BEEED25E52C}" destId="{FE780EE8-76DA-4BFB-A88B-2350FC7DB07F}" srcOrd="2" destOrd="0" parTransId="{A269E71D-687F-4E55-9744-EEE2AF1C4F98}" sibTransId="{150E4E43-0F8D-4ED9-9D4F-5B3E2228EAD2}"/>
    <dgm:cxn modelId="{D20E73C6-C1AD-4590-BDD2-CE10250C07FC}" type="presOf" srcId="{FE780EE8-76DA-4BFB-A88B-2350FC7DB07F}" destId="{96DFA4D0-5589-4673-B3FB-DCDCD760ACA5}" srcOrd="0" destOrd="0" presId="urn:microsoft.com/office/officeart/2005/8/layout/vList2"/>
    <dgm:cxn modelId="{EFED5ED6-99B4-4A55-AE55-121FCB32FAFE}" type="presOf" srcId="{F2033EC0-F147-45A6-9D73-81D32D35FF44}" destId="{439B16A5-B2F4-48EB-9B4F-73FEFC473191}" srcOrd="0" destOrd="0" presId="urn:microsoft.com/office/officeart/2005/8/layout/vList2"/>
    <dgm:cxn modelId="{090708F4-71C0-4088-B893-05F9C1D5103E}" srcId="{7760B83E-3205-4DD1-A82D-8BEEED25E52C}" destId="{912A7715-66B1-4208-805D-D335FB28DEBC}" srcOrd="0" destOrd="0" parTransId="{69A0EE67-2998-4A3E-8CBC-59517D4A9060}" sibTransId="{32E4ED9E-A629-4E93-B1E8-E591AF9D3D57}"/>
    <dgm:cxn modelId="{534CE1FA-FB0C-4BFD-B901-5C536FD905AF}" srcId="{7760B83E-3205-4DD1-A82D-8BEEED25E52C}" destId="{F2033EC0-F147-45A6-9D73-81D32D35FF44}" srcOrd="3" destOrd="0" parTransId="{9E6FF28E-BC9D-4742-AFA1-C282F5B09D0A}" sibTransId="{99B61FF3-B5E1-4BEF-9034-DB84F2678E2C}"/>
    <dgm:cxn modelId="{57A82DD2-2521-4522-9F40-4DEADD094965}" type="presParOf" srcId="{BADD8A55-ED6E-4388-9765-5C70AF4F6B64}" destId="{0F2E210F-11ED-461C-BAE4-79B4F1A29C58}" srcOrd="0" destOrd="0" presId="urn:microsoft.com/office/officeart/2005/8/layout/vList2"/>
    <dgm:cxn modelId="{FE73C861-7513-459A-8C41-6ACAE16B9BA4}" type="presParOf" srcId="{BADD8A55-ED6E-4388-9765-5C70AF4F6B64}" destId="{EE1513D4-D20A-453C-982E-300034A25742}" srcOrd="1" destOrd="0" presId="urn:microsoft.com/office/officeart/2005/8/layout/vList2"/>
    <dgm:cxn modelId="{1CF74E93-D3D4-4EE6-8C87-20C129102BBD}" type="presParOf" srcId="{BADD8A55-ED6E-4388-9765-5C70AF4F6B64}" destId="{EDC4EEAC-CFE0-4045-B43F-531338EE7E00}" srcOrd="2" destOrd="0" presId="urn:microsoft.com/office/officeart/2005/8/layout/vList2"/>
    <dgm:cxn modelId="{9E41FC75-4346-4388-888B-D52BB1C86F17}" type="presParOf" srcId="{BADD8A55-ED6E-4388-9765-5C70AF4F6B64}" destId="{8F63C65A-4E8B-46B7-AC47-93DC9FC4635F}" srcOrd="3" destOrd="0" presId="urn:microsoft.com/office/officeart/2005/8/layout/vList2"/>
    <dgm:cxn modelId="{E8746438-15B2-4045-B3B4-32DA3E4CB2DE}" type="presParOf" srcId="{BADD8A55-ED6E-4388-9765-5C70AF4F6B64}" destId="{96DFA4D0-5589-4673-B3FB-DCDCD760ACA5}" srcOrd="4" destOrd="0" presId="urn:microsoft.com/office/officeart/2005/8/layout/vList2"/>
    <dgm:cxn modelId="{69A9E7FC-32FA-4EEB-8AB5-66590EA6C075}" type="presParOf" srcId="{BADD8A55-ED6E-4388-9765-5C70AF4F6B64}" destId="{59EB6FCB-8EEE-48C4-BB8A-5D24A1170B82}" srcOrd="5" destOrd="0" presId="urn:microsoft.com/office/officeart/2005/8/layout/vList2"/>
    <dgm:cxn modelId="{B76BF7FC-928E-4CF7-BC1E-BBEABBEDD2FE}" type="presParOf" srcId="{BADD8A55-ED6E-4388-9765-5C70AF4F6B64}" destId="{439B16A5-B2F4-48EB-9B4F-73FEFC47319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7EBC34C-3C60-40F1-8C09-182F6123FCF9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0C05339A-87F7-4900-9CC3-B8684B1167C6}">
      <dgm:prSet/>
      <dgm:spPr/>
      <dgm:t>
        <a:bodyPr/>
        <a:lstStyle/>
        <a:p>
          <a:r>
            <a:rPr lang="en-GB"/>
            <a:t>Sets the standards for how forces should handle complaints</a:t>
          </a:r>
        </a:p>
      </dgm:t>
    </dgm:pt>
    <dgm:pt modelId="{34F9561F-C49A-4CDF-824E-6E0210CD032A}" type="parTrans" cxnId="{258ED4BE-B310-4A6A-808E-7F96574F9E87}">
      <dgm:prSet/>
      <dgm:spPr/>
      <dgm:t>
        <a:bodyPr/>
        <a:lstStyle/>
        <a:p>
          <a:endParaRPr lang="en-GB"/>
        </a:p>
      </dgm:t>
    </dgm:pt>
    <dgm:pt modelId="{013D58E4-5CF6-441E-891E-2B789AF4BFBF}" type="sibTrans" cxnId="{258ED4BE-B310-4A6A-808E-7F96574F9E87}">
      <dgm:prSet/>
      <dgm:spPr/>
      <dgm:t>
        <a:bodyPr/>
        <a:lstStyle/>
        <a:p>
          <a:endParaRPr lang="en-GB"/>
        </a:p>
      </dgm:t>
    </dgm:pt>
    <dgm:pt modelId="{A3A85959-ACF4-437A-9F05-B9ACF6CB554B}">
      <dgm:prSet/>
      <dgm:spPr/>
      <dgm:t>
        <a:bodyPr/>
        <a:lstStyle/>
        <a:p>
          <a:r>
            <a:rPr lang="en-GB" dirty="0"/>
            <a:t>Handle appeals- where a complainant is not satisfied with the police handling of a complaint </a:t>
          </a:r>
        </a:p>
      </dgm:t>
    </dgm:pt>
    <dgm:pt modelId="{969B6609-A1B5-43D1-80FE-331F0FD8BA86}" type="parTrans" cxnId="{52B03687-61A7-412D-AC49-C066CD63589E}">
      <dgm:prSet/>
      <dgm:spPr/>
      <dgm:t>
        <a:bodyPr/>
        <a:lstStyle/>
        <a:p>
          <a:endParaRPr lang="en-GB"/>
        </a:p>
      </dgm:t>
    </dgm:pt>
    <dgm:pt modelId="{92147CB9-9007-4018-B8F4-33030DCFA9B6}" type="sibTrans" cxnId="{52B03687-61A7-412D-AC49-C066CD63589E}">
      <dgm:prSet/>
      <dgm:spPr/>
      <dgm:t>
        <a:bodyPr/>
        <a:lstStyle/>
        <a:p>
          <a:endParaRPr lang="en-GB"/>
        </a:p>
      </dgm:t>
    </dgm:pt>
    <dgm:pt modelId="{9BFEF75C-BB37-4633-B74A-6DC88E9F06F3}">
      <dgm:prSet/>
      <dgm:spPr/>
      <dgm:t>
        <a:bodyPr/>
        <a:lstStyle/>
        <a:p>
          <a:r>
            <a:rPr lang="en-GB"/>
            <a:t>IOPC word to drive improvements in policing- promoting high standards and accountability by making learning recommendations for future practice.</a:t>
          </a:r>
        </a:p>
      </dgm:t>
    </dgm:pt>
    <dgm:pt modelId="{497F87F8-618C-40A3-951A-D745D61A8A6F}" type="parTrans" cxnId="{2157AF39-94D0-48BF-BD24-B709D413C6BF}">
      <dgm:prSet/>
      <dgm:spPr/>
      <dgm:t>
        <a:bodyPr/>
        <a:lstStyle/>
        <a:p>
          <a:endParaRPr lang="en-GB"/>
        </a:p>
      </dgm:t>
    </dgm:pt>
    <dgm:pt modelId="{1732A553-62AC-455C-BFCE-409DD2A8C411}" type="sibTrans" cxnId="{2157AF39-94D0-48BF-BD24-B709D413C6BF}">
      <dgm:prSet/>
      <dgm:spPr/>
      <dgm:t>
        <a:bodyPr/>
        <a:lstStyle/>
        <a:p>
          <a:endParaRPr lang="en-GB"/>
        </a:p>
      </dgm:t>
    </dgm:pt>
    <dgm:pt modelId="{99D05863-75B8-409D-8040-13963E09E072}" type="pres">
      <dgm:prSet presAssocID="{E7EBC34C-3C60-40F1-8C09-182F6123FCF9}" presName="linear" presStyleCnt="0">
        <dgm:presLayoutVars>
          <dgm:animLvl val="lvl"/>
          <dgm:resizeHandles val="exact"/>
        </dgm:presLayoutVars>
      </dgm:prSet>
      <dgm:spPr/>
    </dgm:pt>
    <dgm:pt modelId="{82B67817-6A16-4D6B-BCF9-F989E6CE7AB1}" type="pres">
      <dgm:prSet presAssocID="{0C05339A-87F7-4900-9CC3-B8684B1167C6}" presName="parentText" presStyleLbl="node1" presStyleIdx="0" presStyleCnt="3" custLinFactY="85" custLinFactNeighborY="100000">
        <dgm:presLayoutVars>
          <dgm:chMax val="0"/>
          <dgm:bulletEnabled val="1"/>
        </dgm:presLayoutVars>
      </dgm:prSet>
      <dgm:spPr/>
    </dgm:pt>
    <dgm:pt modelId="{42D579DD-D9CB-483D-960D-0E68F396639C}" type="pres">
      <dgm:prSet presAssocID="{013D58E4-5CF6-441E-891E-2B789AF4BFBF}" presName="spacer" presStyleCnt="0"/>
      <dgm:spPr/>
    </dgm:pt>
    <dgm:pt modelId="{022264CD-C96C-48B1-BD6F-EFDD99556D0B}" type="pres">
      <dgm:prSet presAssocID="{A3A85959-ACF4-437A-9F05-B9ACF6CB554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BA73534-DD45-4666-BE75-6688BCF21356}" type="pres">
      <dgm:prSet presAssocID="{92147CB9-9007-4018-B8F4-33030DCFA9B6}" presName="spacer" presStyleCnt="0"/>
      <dgm:spPr/>
    </dgm:pt>
    <dgm:pt modelId="{09E475FD-1B71-4220-941D-597818AE48AF}" type="pres">
      <dgm:prSet presAssocID="{9BFEF75C-BB37-4633-B74A-6DC88E9F06F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DE77D18-885D-4379-84E3-DAC25A9F2034}" type="presOf" srcId="{0C05339A-87F7-4900-9CC3-B8684B1167C6}" destId="{82B67817-6A16-4D6B-BCF9-F989E6CE7AB1}" srcOrd="0" destOrd="0" presId="urn:microsoft.com/office/officeart/2005/8/layout/vList2"/>
    <dgm:cxn modelId="{2157AF39-94D0-48BF-BD24-B709D413C6BF}" srcId="{E7EBC34C-3C60-40F1-8C09-182F6123FCF9}" destId="{9BFEF75C-BB37-4633-B74A-6DC88E9F06F3}" srcOrd="2" destOrd="0" parTransId="{497F87F8-618C-40A3-951A-D745D61A8A6F}" sibTransId="{1732A553-62AC-455C-BFCE-409DD2A8C411}"/>
    <dgm:cxn modelId="{32916957-E7D5-4D7F-9BC7-ED7FE1A0BAA6}" type="presOf" srcId="{A3A85959-ACF4-437A-9F05-B9ACF6CB554B}" destId="{022264CD-C96C-48B1-BD6F-EFDD99556D0B}" srcOrd="0" destOrd="0" presId="urn:microsoft.com/office/officeart/2005/8/layout/vList2"/>
    <dgm:cxn modelId="{52B03687-61A7-412D-AC49-C066CD63589E}" srcId="{E7EBC34C-3C60-40F1-8C09-182F6123FCF9}" destId="{A3A85959-ACF4-437A-9F05-B9ACF6CB554B}" srcOrd="1" destOrd="0" parTransId="{969B6609-A1B5-43D1-80FE-331F0FD8BA86}" sibTransId="{92147CB9-9007-4018-B8F4-33030DCFA9B6}"/>
    <dgm:cxn modelId="{258ED4BE-B310-4A6A-808E-7F96574F9E87}" srcId="{E7EBC34C-3C60-40F1-8C09-182F6123FCF9}" destId="{0C05339A-87F7-4900-9CC3-B8684B1167C6}" srcOrd="0" destOrd="0" parTransId="{34F9561F-C49A-4CDF-824E-6E0210CD032A}" sibTransId="{013D58E4-5CF6-441E-891E-2B789AF4BFBF}"/>
    <dgm:cxn modelId="{609E70C6-A608-43D6-B4B7-8902EAC73436}" type="presOf" srcId="{E7EBC34C-3C60-40F1-8C09-182F6123FCF9}" destId="{99D05863-75B8-409D-8040-13963E09E072}" srcOrd="0" destOrd="0" presId="urn:microsoft.com/office/officeart/2005/8/layout/vList2"/>
    <dgm:cxn modelId="{22BE4ECB-C040-4029-B34A-C70CC2B42B96}" type="presOf" srcId="{9BFEF75C-BB37-4633-B74A-6DC88E9F06F3}" destId="{09E475FD-1B71-4220-941D-597818AE48AF}" srcOrd="0" destOrd="0" presId="urn:microsoft.com/office/officeart/2005/8/layout/vList2"/>
    <dgm:cxn modelId="{8DF631B8-8163-402F-92E0-9B69E4932248}" type="presParOf" srcId="{99D05863-75B8-409D-8040-13963E09E072}" destId="{82B67817-6A16-4D6B-BCF9-F989E6CE7AB1}" srcOrd="0" destOrd="0" presId="urn:microsoft.com/office/officeart/2005/8/layout/vList2"/>
    <dgm:cxn modelId="{B66D6027-D3D4-4834-A604-9E0A922BD7E9}" type="presParOf" srcId="{99D05863-75B8-409D-8040-13963E09E072}" destId="{42D579DD-D9CB-483D-960D-0E68F396639C}" srcOrd="1" destOrd="0" presId="urn:microsoft.com/office/officeart/2005/8/layout/vList2"/>
    <dgm:cxn modelId="{96EE2495-D164-46EC-8E2F-4FE6D11B7835}" type="presParOf" srcId="{99D05863-75B8-409D-8040-13963E09E072}" destId="{022264CD-C96C-48B1-BD6F-EFDD99556D0B}" srcOrd="2" destOrd="0" presId="urn:microsoft.com/office/officeart/2005/8/layout/vList2"/>
    <dgm:cxn modelId="{6594E04E-F31B-4160-8606-BFF9CE80F65C}" type="presParOf" srcId="{99D05863-75B8-409D-8040-13963E09E072}" destId="{1BA73534-DD45-4666-BE75-6688BCF21356}" srcOrd="3" destOrd="0" presId="urn:microsoft.com/office/officeart/2005/8/layout/vList2"/>
    <dgm:cxn modelId="{41473DBB-C723-4257-9904-2AA1D54F176A}" type="presParOf" srcId="{99D05863-75B8-409D-8040-13963E09E072}" destId="{09E475FD-1B71-4220-941D-597818AE48A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5C23317-A277-4943-B275-66C6B49964F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25A6DAD-2CFC-48AE-9F2A-FFE1F940C569}">
      <dgm:prSet/>
      <dgm:spPr/>
      <dgm:t>
        <a:bodyPr/>
        <a:lstStyle/>
        <a:p>
          <a:r>
            <a:rPr lang="en-GB" dirty="0"/>
            <a:t>Independently inspects and reports on the effectiveness and efficiency of police and fire and rescue services in England and Wales – 43 territorial police forces</a:t>
          </a:r>
          <a:endParaRPr lang="en-US" dirty="0"/>
        </a:p>
      </dgm:t>
    </dgm:pt>
    <dgm:pt modelId="{34D242FB-16A3-4F06-B16F-2317FDB4912E}" type="parTrans" cxnId="{ADE55735-1345-4D5C-8097-8872A939D447}">
      <dgm:prSet/>
      <dgm:spPr/>
      <dgm:t>
        <a:bodyPr/>
        <a:lstStyle/>
        <a:p>
          <a:endParaRPr lang="en-US"/>
        </a:p>
      </dgm:t>
    </dgm:pt>
    <dgm:pt modelId="{3CD09E95-294A-42E5-845E-4A305D55DCEF}" type="sibTrans" cxnId="{ADE55735-1345-4D5C-8097-8872A939D447}">
      <dgm:prSet/>
      <dgm:spPr/>
      <dgm:t>
        <a:bodyPr/>
        <a:lstStyle/>
        <a:p>
          <a:endParaRPr lang="en-US"/>
        </a:p>
      </dgm:t>
    </dgm:pt>
    <dgm:pt modelId="{4DF0C815-B53B-49FB-9DD9-8319E1C22E64}">
      <dgm:prSet/>
      <dgm:spPr/>
      <dgm:t>
        <a:bodyPr/>
        <a:lstStyle/>
        <a:p>
          <a:r>
            <a:rPr lang="en-GB"/>
            <a:t>Its aim is to make communities safer by conducting regular assessments </a:t>
          </a:r>
          <a:endParaRPr lang="en-US"/>
        </a:p>
      </dgm:t>
    </dgm:pt>
    <dgm:pt modelId="{2AF6F74F-4AB9-4512-8A85-AB932D1FDBDB}" type="parTrans" cxnId="{8316F20D-A1F0-4930-A877-A9883C38696D}">
      <dgm:prSet/>
      <dgm:spPr/>
      <dgm:t>
        <a:bodyPr/>
        <a:lstStyle/>
        <a:p>
          <a:endParaRPr lang="en-US"/>
        </a:p>
      </dgm:t>
    </dgm:pt>
    <dgm:pt modelId="{9966E309-6341-4B11-98C7-2DFAF62CA9BC}" type="sibTrans" cxnId="{8316F20D-A1F0-4930-A877-A9883C38696D}">
      <dgm:prSet/>
      <dgm:spPr/>
      <dgm:t>
        <a:bodyPr/>
        <a:lstStyle/>
        <a:p>
          <a:endParaRPr lang="en-US"/>
        </a:p>
      </dgm:t>
    </dgm:pt>
    <dgm:pt modelId="{EDC77E5D-5DF7-4B4F-9433-171138BA251B}">
      <dgm:prSet/>
      <dgm:spPr/>
      <dgm:t>
        <a:bodyPr/>
        <a:lstStyle/>
        <a:p>
          <a:r>
            <a:rPr lang="en-GB"/>
            <a:t>Publishes detailed reports and recommendations </a:t>
          </a:r>
          <a:endParaRPr lang="en-US"/>
        </a:p>
      </dgm:t>
    </dgm:pt>
    <dgm:pt modelId="{73F3B726-EC54-4DE0-8D8E-50BD70B44AEF}" type="parTrans" cxnId="{DD8FD7F2-C9CD-4216-83A9-3ADB73AD8683}">
      <dgm:prSet/>
      <dgm:spPr/>
      <dgm:t>
        <a:bodyPr/>
        <a:lstStyle/>
        <a:p>
          <a:endParaRPr lang="en-US"/>
        </a:p>
      </dgm:t>
    </dgm:pt>
    <dgm:pt modelId="{24BC7127-FBD7-43F2-B44C-9F75782645A3}" type="sibTrans" cxnId="{DD8FD7F2-C9CD-4216-83A9-3ADB73AD8683}">
      <dgm:prSet/>
      <dgm:spPr/>
      <dgm:t>
        <a:bodyPr/>
        <a:lstStyle/>
        <a:p>
          <a:endParaRPr lang="en-US"/>
        </a:p>
      </dgm:t>
    </dgm:pt>
    <dgm:pt modelId="{63373048-61AB-4C50-B0AB-C8626B9B689E}">
      <dgm:prSet/>
      <dgm:spPr/>
      <dgm:t>
        <a:bodyPr/>
        <a:lstStyle/>
        <a:p>
          <a:r>
            <a:rPr lang="en-GB" dirty="0"/>
            <a:t>Monitors the progress of these into practice -Hold them </a:t>
          </a:r>
          <a:r>
            <a:rPr lang="en-GB"/>
            <a:t>accountable </a:t>
          </a:r>
          <a:endParaRPr lang="en-US" dirty="0"/>
        </a:p>
      </dgm:t>
    </dgm:pt>
    <dgm:pt modelId="{04AC16C6-50A2-4960-A9F0-F287CE6F981F}" type="parTrans" cxnId="{8B3899DD-BCE9-4988-9BAA-13F8A706B18E}">
      <dgm:prSet/>
      <dgm:spPr/>
      <dgm:t>
        <a:bodyPr/>
        <a:lstStyle/>
        <a:p>
          <a:endParaRPr lang="en-US"/>
        </a:p>
      </dgm:t>
    </dgm:pt>
    <dgm:pt modelId="{AEEC8B31-DC56-49E5-BFD0-5E51F54ED431}" type="sibTrans" cxnId="{8B3899DD-BCE9-4988-9BAA-13F8A706B18E}">
      <dgm:prSet/>
      <dgm:spPr/>
      <dgm:t>
        <a:bodyPr/>
        <a:lstStyle/>
        <a:p>
          <a:endParaRPr lang="en-US"/>
        </a:p>
      </dgm:t>
    </dgm:pt>
    <dgm:pt modelId="{E4588597-C293-4B75-BCC4-846F61793632}">
      <dgm:prSet/>
      <dgm:spPr/>
      <dgm:t>
        <a:bodyPr/>
        <a:lstStyle/>
        <a:p>
          <a:r>
            <a:rPr lang="en-GB"/>
            <a:t>Inform the public about performance in an accessible format </a:t>
          </a:r>
          <a:endParaRPr lang="en-US"/>
        </a:p>
      </dgm:t>
    </dgm:pt>
    <dgm:pt modelId="{5B081301-E87F-4E81-928C-C331AD0F6A27}" type="parTrans" cxnId="{FBB098D3-7BA0-443C-9F3B-66836E22EFB6}">
      <dgm:prSet/>
      <dgm:spPr/>
      <dgm:t>
        <a:bodyPr/>
        <a:lstStyle/>
        <a:p>
          <a:endParaRPr lang="en-US"/>
        </a:p>
      </dgm:t>
    </dgm:pt>
    <dgm:pt modelId="{1C43CE83-507B-4746-B7C9-2F3FAF43148F}" type="sibTrans" cxnId="{FBB098D3-7BA0-443C-9F3B-66836E22EFB6}">
      <dgm:prSet/>
      <dgm:spPr/>
      <dgm:t>
        <a:bodyPr/>
        <a:lstStyle/>
        <a:p>
          <a:endParaRPr lang="en-US"/>
        </a:p>
      </dgm:t>
    </dgm:pt>
    <dgm:pt modelId="{30612559-ADCB-4957-AE11-275E6AB9AC3B}">
      <dgm:prSet/>
      <dgm:spPr/>
      <dgm:t>
        <a:bodyPr/>
        <a:lstStyle/>
        <a:p>
          <a:r>
            <a:rPr lang="en-GB"/>
            <a:t>Can investigate specific issues e.g. response of police to victims </a:t>
          </a:r>
          <a:endParaRPr lang="en-US"/>
        </a:p>
      </dgm:t>
    </dgm:pt>
    <dgm:pt modelId="{AE057A65-97F6-4A08-ACAD-A8285596EA8E}" type="parTrans" cxnId="{46CB0EB6-947D-4974-A267-07FB29EDF75D}">
      <dgm:prSet/>
      <dgm:spPr/>
      <dgm:t>
        <a:bodyPr/>
        <a:lstStyle/>
        <a:p>
          <a:endParaRPr lang="en-US"/>
        </a:p>
      </dgm:t>
    </dgm:pt>
    <dgm:pt modelId="{B9112126-E539-4A61-8650-E2EBFDACA4D7}" type="sibTrans" cxnId="{46CB0EB6-947D-4974-A267-07FB29EDF75D}">
      <dgm:prSet/>
      <dgm:spPr/>
      <dgm:t>
        <a:bodyPr/>
        <a:lstStyle/>
        <a:p>
          <a:endParaRPr lang="en-US"/>
        </a:p>
      </dgm:t>
    </dgm:pt>
    <dgm:pt modelId="{B8F14958-5788-4976-8CC9-EC183B0B366C}" type="pres">
      <dgm:prSet presAssocID="{E5C23317-A277-4943-B275-66C6B49964F5}" presName="linear" presStyleCnt="0">
        <dgm:presLayoutVars>
          <dgm:animLvl val="lvl"/>
          <dgm:resizeHandles val="exact"/>
        </dgm:presLayoutVars>
      </dgm:prSet>
      <dgm:spPr/>
    </dgm:pt>
    <dgm:pt modelId="{B3BCA675-5AF0-4ABE-A06D-76FA8D0B624A}" type="pres">
      <dgm:prSet presAssocID="{825A6DAD-2CFC-48AE-9F2A-FFE1F940C569}" presName="parentText" presStyleLbl="node1" presStyleIdx="0" presStyleCnt="6" custScaleY="127643">
        <dgm:presLayoutVars>
          <dgm:chMax val="0"/>
          <dgm:bulletEnabled val="1"/>
        </dgm:presLayoutVars>
      </dgm:prSet>
      <dgm:spPr/>
    </dgm:pt>
    <dgm:pt modelId="{47E771A2-7D5C-4F07-B3AD-719E560DB7BE}" type="pres">
      <dgm:prSet presAssocID="{3CD09E95-294A-42E5-845E-4A305D55DCEF}" presName="spacer" presStyleCnt="0"/>
      <dgm:spPr/>
    </dgm:pt>
    <dgm:pt modelId="{7A49BCBF-45C7-4CCB-AA67-86D62C0B573F}" type="pres">
      <dgm:prSet presAssocID="{4DF0C815-B53B-49FB-9DD9-8319E1C22E6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879BA49-5459-44F5-8330-6FC54B4031ED}" type="pres">
      <dgm:prSet presAssocID="{9966E309-6341-4B11-98C7-2DFAF62CA9BC}" presName="spacer" presStyleCnt="0"/>
      <dgm:spPr/>
    </dgm:pt>
    <dgm:pt modelId="{8E490C43-F4A6-4EC3-8E6F-CCD9A87D746E}" type="pres">
      <dgm:prSet presAssocID="{EDC77E5D-5DF7-4B4F-9433-171138BA251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5B75782-1780-4988-81FB-46F25940C066}" type="pres">
      <dgm:prSet presAssocID="{24BC7127-FBD7-43F2-B44C-9F75782645A3}" presName="spacer" presStyleCnt="0"/>
      <dgm:spPr/>
    </dgm:pt>
    <dgm:pt modelId="{6E477C2C-C1D8-47D7-B740-1827C1E639E7}" type="pres">
      <dgm:prSet presAssocID="{63373048-61AB-4C50-B0AB-C8626B9B689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EB21EE6-6C4C-4B8C-9D2F-B561F98CD9A5}" type="pres">
      <dgm:prSet presAssocID="{AEEC8B31-DC56-49E5-BFD0-5E51F54ED431}" presName="spacer" presStyleCnt="0"/>
      <dgm:spPr/>
    </dgm:pt>
    <dgm:pt modelId="{10D10ADD-E2CF-4580-AC70-E79603C649FF}" type="pres">
      <dgm:prSet presAssocID="{E4588597-C293-4B75-BCC4-846F6179363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1FB6DBF-FC2C-40C9-9F33-1162AFB7989F}" type="pres">
      <dgm:prSet presAssocID="{1C43CE83-507B-4746-B7C9-2F3FAF43148F}" presName="spacer" presStyleCnt="0"/>
      <dgm:spPr/>
    </dgm:pt>
    <dgm:pt modelId="{06766E4B-92D8-49A2-ABDF-63191E367714}" type="pres">
      <dgm:prSet presAssocID="{30612559-ADCB-4957-AE11-275E6AB9AC3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D05C506-63C3-4752-B191-05DB509C072E}" type="presOf" srcId="{E5C23317-A277-4943-B275-66C6B49964F5}" destId="{B8F14958-5788-4976-8CC9-EC183B0B366C}" srcOrd="0" destOrd="0" presId="urn:microsoft.com/office/officeart/2005/8/layout/vList2"/>
    <dgm:cxn modelId="{8316F20D-A1F0-4930-A877-A9883C38696D}" srcId="{E5C23317-A277-4943-B275-66C6B49964F5}" destId="{4DF0C815-B53B-49FB-9DD9-8319E1C22E64}" srcOrd="1" destOrd="0" parTransId="{2AF6F74F-4AB9-4512-8A85-AB932D1FDBDB}" sibTransId="{9966E309-6341-4B11-98C7-2DFAF62CA9BC}"/>
    <dgm:cxn modelId="{D4D42312-9AC4-42F8-B3F7-BAFE09D50BCE}" type="presOf" srcId="{4DF0C815-B53B-49FB-9DD9-8319E1C22E64}" destId="{7A49BCBF-45C7-4CCB-AA67-86D62C0B573F}" srcOrd="0" destOrd="0" presId="urn:microsoft.com/office/officeart/2005/8/layout/vList2"/>
    <dgm:cxn modelId="{ADE55735-1345-4D5C-8097-8872A939D447}" srcId="{E5C23317-A277-4943-B275-66C6B49964F5}" destId="{825A6DAD-2CFC-48AE-9F2A-FFE1F940C569}" srcOrd="0" destOrd="0" parTransId="{34D242FB-16A3-4F06-B16F-2317FDB4912E}" sibTransId="{3CD09E95-294A-42E5-845E-4A305D55DCEF}"/>
    <dgm:cxn modelId="{81A53738-4807-4D21-B2CB-8A996DCBD179}" type="presOf" srcId="{63373048-61AB-4C50-B0AB-C8626B9B689E}" destId="{6E477C2C-C1D8-47D7-B740-1827C1E639E7}" srcOrd="0" destOrd="0" presId="urn:microsoft.com/office/officeart/2005/8/layout/vList2"/>
    <dgm:cxn modelId="{B5EAAD71-9991-448D-8189-4BA1ACE18E41}" type="presOf" srcId="{EDC77E5D-5DF7-4B4F-9433-171138BA251B}" destId="{8E490C43-F4A6-4EC3-8E6F-CCD9A87D746E}" srcOrd="0" destOrd="0" presId="urn:microsoft.com/office/officeart/2005/8/layout/vList2"/>
    <dgm:cxn modelId="{057C7157-06CD-44B8-B486-AFBD1F5766C8}" type="presOf" srcId="{825A6DAD-2CFC-48AE-9F2A-FFE1F940C569}" destId="{B3BCA675-5AF0-4ABE-A06D-76FA8D0B624A}" srcOrd="0" destOrd="0" presId="urn:microsoft.com/office/officeart/2005/8/layout/vList2"/>
    <dgm:cxn modelId="{19011D80-2EA2-4B29-8C76-CCA335FB78C0}" type="presOf" srcId="{30612559-ADCB-4957-AE11-275E6AB9AC3B}" destId="{06766E4B-92D8-49A2-ABDF-63191E367714}" srcOrd="0" destOrd="0" presId="urn:microsoft.com/office/officeart/2005/8/layout/vList2"/>
    <dgm:cxn modelId="{7209C380-EC90-4342-8BB9-F5671A6FE8DA}" type="presOf" srcId="{E4588597-C293-4B75-BCC4-846F61793632}" destId="{10D10ADD-E2CF-4580-AC70-E79603C649FF}" srcOrd="0" destOrd="0" presId="urn:microsoft.com/office/officeart/2005/8/layout/vList2"/>
    <dgm:cxn modelId="{46CB0EB6-947D-4974-A267-07FB29EDF75D}" srcId="{E5C23317-A277-4943-B275-66C6B49964F5}" destId="{30612559-ADCB-4957-AE11-275E6AB9AC3B}" srcOrd="5" destOrd="0" parTransId="{AE057A65-97F6-4A08-ACAD-A8285596EA8E}" sibTransId="{B9112126-E539-4A61-8650-E2EBFDACA4D7}"/>
    <dgm:cxn modelId="{FBB098D3-7BA0-443C-9F3B-66836E22EFB6}" srcId="{E5C23317-A277-4943-B275-66C6B49964F5}" destId="{E4588597-C293-4B75-BCC4-846F61793632}" srcOrd="4" destOrd="0" parTransId="{5B081301-E87F-4E81-928C-C331AD0F6A27}" sibTransId="{1C43CE83-507B-4746-B7C9-2F3FAF43148F}"/>
    <dgm:cxn modelId="{8B3899DD-BCE9-4988-9BAA-13F8A706B18E}" srcId="{E5C23317-A277-4943-B275-66C6B49964F5}" destId="{63373048-61AB-4C50-B0AB-C8626B9B689E}" srcOrd="3" destOrd="0" parTransId="{04AC16C6-50A2-4960-A9F0-F287CE6F981F}" sibTransId="{AEEC8B31-DC56-49E5-BFD0-5E51F54ED431}"/>
    <dgm:cxn modelId="{DD8FD7F2-C9CD-4216-83A9-3ADB73AD8683}" srcId="{E5C23317-A277-4943-B275-66C6B49964F5}" destId="{EDC77E5D-5DF7-4B4F-9433-171138BA251B}" srcOrd="2" destOrd="0" parTransId="{73F3B726-EC54-4DE0-8D8E-50BD70B44AEF}" sibTransId="{24BC7127-FBD7-43F2-B44C-9F75782645A3}"/>
    <dgm:cxn modelId="{B5C7BC14-F178-4018-84B5-0DC7651E0423}" type="presParOf" srcId="{B8F14958-5788-4976-8CC9-EC183B0B366C}" destId="{B3BCA675-5AF0-4ABE-A06D-76FA8D0B624A}" srcOrd="0" destOrd="0" presId="urn:microsoft.com/office/officeart/2005/8/layout/vList2"/>
    <dgm:cxn modelId="{A8EDF996-4A9E-45DA-9E32-636DA5C7DE8A}" type="presParOf" srcId="{B8F14958-5788-4976-8CC9-EC183B0B366C}" destId="{47E771A2-7D5C-4F07-B3AD-719E560DB7BE}" srcOrd="1" destOrd="0" presId="urn:microsoft.com/office/officeart/2005/8/layout/vList2"/>
    <dgm:cxn modelId="{22BE3E19-9CFD-4C7E-BFED-3E67057B8750}" type="presParOf" srcId="{B8F14958-5788-4976-8CC9-EC183B0B366C}" destId="{7A49BCBF-45C7-4CCB-AA67-86D62C0B573F}" srcOrd="2" destOrd="0" presId="urn:microsoft.com/office/officeart/2005/8/layout/vList2"/>
    <dgm:cxn modelId="{921C1E70-E7EA-48A3-B6F3-2E09962ED4E7}" type="presParOf" srcId="{B8F14958-5788-4976-8CC9-EC183B0B366C}" destId="{9879BA49-5459-44F5-8330-6FC54B4031ED}" srcOrd="3" destOrd="0" presId="urn:microsoft.com/office/officeart/2005/8/layout/vList2"/>
    <dgm:cxn modelId="{756BAC69-542E-4CDD-BA9F-E48A1BAC0640}" type="presParOf" srcId="{B8F14958-5788-4976-8CC9-EC183B0B366C}" destId="{8E490C43-F4A6-4EC3-8E6F-CCD9A87D746E}" srcOrd="4" destOrd="0" presId="urn:microsoft.com/office/officeart/2005/8/layout/vList2"/>
    <dgm:cxn modelId="{A80EC22D-AD86-41A1-A2B2-AF8BBDCAC7E5}" type="presParOf" srcId="{B8F14958-5788-4976-8CC9-EC183B0B366C}" destId="{75B75782-1780-4988-81FB-46F25940C066}" srcOrd="5" destOrd="0" presId="urn:microsoft.com/office/officeart/2005/8/layout/vList2"/>
    <dgm:cxn modelId="{EBF540EE-959D-4D1C-86DE-E2C1F26BCDBC}" type="presParOf" srcId="{B8F14958-5788-4976-8CC9-EC183B0B366C}" destId="{6E477C2C-C1D8-47D7-B740-1827C1E639E7}" srcOrd="6" destOrd="0" presId="urn:microsoft.com/office/officeart/2005/8/layout/vList2"/>
    <dgm:cxn modelId="{C49F79A3-C665-4F1E-8940-17AF36B5B8A2}" type="presParOf" srcId="{B8F14958-5788-4976-8CC9-EC183B0B366C}" destId="{DEB21EE6-6C4C-4B8C-9D2F-B561F98CD9A5}" srcOrd="7" destOrd="0" presId="urn:microsoft.com/office/officeart/2005/8/layout/vList2"/>
    <dgm:cxn modelId="{AB56FAF1-7C07-4B1F-A7E2-9E21341C0031}" type="presParOf" srcId="{B8F14958-5788-4976-8CC9-EC183B0B366C}" destId="{10D10ADD-E2CF-4580-AC70-E79603C649FF}" srcOrd="8" destOrd="0" presId="urn:microsoft.com/office/officeart/2005/8/layout/vList2"/>
    <dgm:cxn modelId="{AB2AA771-F06E-43ED-957B-09739E05CA3B}" type="presParOf" srcId="{B8F14958-5788-4976-8CC9-EC183B0B366C}" destId="{B1FB6DBF-FC2C-40C9-9F33-1162AFB7989F}" srcOrd="9" destOrd="0" presId="urn:microsoft.com/office/officeart/2005/8/layout/vList2"/>
    <dgm:cxn modelId="{3899876D-A0B7-4151-977E-70B4195C617C}" type="presParOf" srcId="{B8F14958-5788-4976-8CC9-EC183B0B366C}" destId="{06766E4B-92D8-49A2-ABDF-63191E36771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B0E489-A3B0-40A1-8A1E-CB5169D54FC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2AAEF8-E022-4A50-9622-3481579F8B42}">
      <dgm:prSet/>
      <dgm:spPr/>
      <dgm:t>
        <a:bodyPr/>
        <a:lstStyle/>
        <a:p>
          <a:r>
            <a:rPr lang="en-GB" dirty="0"/>
            <a:t>Sets national standards across all forces for best practice </a:t>
          </a:r>
        </a:p>
        <a:p>
          <a:r>
            <a:rPr lang="en-GB" b="0" i="0" dirty="0"/>
            <a:t>The College facilitates the sharing of best practices and knowledge through platforms like its online network, POLKA, to ensure that policing is based on evidence of what works. </a:t>
          </a:r>
          <a:endParaRPr lang="en-US" dirty="0"/>
        </a:p>
      </dgm:t>
    </dgm:pt>
    <dgm:pt modelId="{D26A88D1-FBC9-4121-B665-F41AF0372732}" type="parTrans" cxnId="{EE32D345-4C1C-45C1-B6C5-A9CCB642D8F2}">
      <dgm:prSet/>
      <dgm:spPr/>
      <dgm:t>
        <a:bodyPr/>
        <a:lstStyle/>
        <a:p>
          <a:endParaRPr lang="en-US"/>
        </a:p>
      </dgm:t>
    </dgm:pt>
    <dgm:pt modelId="{41539230-4556-4851-99C3-0294E14AED20}" type="sibTrans" cxnId="{EE32D345-4C1C-45C1-B6C5-A9CCB642D8F2}">
      <dgm:prSet/>
      <dgm:spPr/>
      <dgm:t>
        <a:bodyPr/>
        <a:lstStyle/>
        <a:p>
          <a:endParaRPr lang="en-US"/>
        </a:p>
      </dgm:t>
    </dgm:pt>
    <dgm:pt modelId="{41F97168-32EC-4E33-AC17-A2374C8C30F5}">
      <dgm:prSet/>
      <dgm:spPr/>
      <dgm:t>
        <a:bodyPr/>
        <a:lstStyle/>
        <a:p>
          <a:r>
            <a:rPr lang="en-GB" dirty="0"/>
            <a:t>Provides training and resources for career development- </a:t>
          </a:r>
          <a:endParaRPr lang="en-GB" b="0" i="0" dirty="0"/>
        </a:p>
        <a:p>
          <a:pPr>
            <a:buNone/>
          </a:pPr>
          <a:r>
            <a:rPr lang="en-GB" b="0" i="0" dirty="0"/>
            <a:t>It works to build leadership capabilities at all levels, developing strategies for talent management and providing training and support for current and aspiring leaders</a:t>
          </a:r>
          <a:endParaRPr lang="en-US" dirty="0"/>
        </a:p>
      </dgm:t>
    </dgm:pt>
    <dgm:pt modelId="{708E4F63-1EE2-4D7F-B2C1-CC75F317ABB8}" type="parTrans" cxnId="{01E56F96-613D-404B-917F-A67C8F849550}">
      <dgm:prSet/>
      <dgm:spPr/>
      <dgm:t>
        <a:bodyPr/>
        <a:lstStyle/>
        <a:p>
          <a:endParaRPr lang="en-US"/>
        </a:p>
      </dgm:t>
    </dgm:pt>
    <dgm:pt modelId="{1A48CF77-3C78-4CEA-8157-78F9C4BF4E65}" type="sibTrans" cxnId="{01E56F96-613D-404B-917F-A67C8F849550}">
      <dgm:prSet/>
      <dgm:spPr/>
      <dgm:t>
        <a:bodyPr/>
        <a:lstStyle/>
        <a:p>
          <a:endParaRPr lang="en-US"/>
        </a:p>
      </dgm:t>
    </dgm:pt>
    <dgm:pt modelId="{F78F9602-BD54-49DD-9ACA-E2620C8CDC73}">
      <dgm:prSet/>
      <dgm:spPr/>
      <dgm:t>
        <a:bodyPr/>
        <a:lstStyle/>
        <a:p>
          <a:r>
            <a:rPr lang="en-GB"/>
            <a:t>The CoP provides guidance and principles for police conduct but does not have direct oversight of individual police forces</a:t>
          </a:r>
          <a:endParaRPr lang="en-US"/>
        </a:p>
      </dgm:t>
    </dgm:pt>
    <dgm:pt modelId="{64F1CAF8-8E7B-4703-8A78-45208BC374F7}" type="parTrans" cxnId="{9A067951-4A96-4C4B-B293-F1AD0783C7AF}">
      <dgm:prSet/>
      <dgm:spPr/>
      <dgm:t>
        <a:bodyPr/>
        <a:lstStyle/>
        <a:p>
          <a:endParaRPr lang="en-US"/>
        </a:p>
      </dgm:t>
    </dgm:pt>
    <dgm:pt modelId="{E3A90FF4-3EFB-4F43-A37B-1A6E9E54D631}" type="sibTrans" cxnId="{9A067951-4A96-4C4B-B293-F1AD0783C7AF}">
      <dgm:prSet/>
      <dgm:spPr/>
      <dgm:t>
        <a:bodyPr/>
        <a:lstStyle/>
        <a:p>
          <a:endParaRPr lang="en-US"/>
        </a:p>
      </dgm:t>
    </dgm:pt>
    <dgm:pt modelId="{ACBD08CB-9333-4B0B-B7B1-E4863848240F}" type="pres">
      <dgm:prSet presAssocID="{FDB0E489-A3B0-40A1-8A1E-CB5169D54FC4}" presName="vert0" presStyleCnt="0">
        <dgm:presLayoutVars>
          <dgm:dir/>
          <dgm:animOne val="branch"/>
          <dgm:animLvl val="lvl"/>
        </dgm:presLayoutVars>
      </dgm:prSet>
      <dgm:spPr/>
    </dgm:pt>
    <dgm:pt modelId="{48028FD0-2C3E-4BDC-995D-17A71B1AE56E}" type="pres">
      <dgm:prSet presAssocID="{A92AAEF8-E022-4A50-9622-3481579F8B42}" presName="thickLine" presStyleLbl="alignNode1" presStyleIdx="0" presStyleCnt="3"/>
      <dgm:spPr/>
    </dgm:pt>
    <dgm:pt modelId="{D29601FF-2A62-404A-A6B8-D4223B9F3263}" type="pres">
      <dgm:prSet presAssocID="{A92AAEF8-E022-4A50-9622-3481579F8B42}" presName="horz1" presStyleCnt="0"/>
      <dgm:spPr/>
    </dgm:pt>
    <dgm:pt modelId="{16BC4DEE-3204-46BD-B822-BFA21A58D289}" type="pres">
      <dgm:prSet presAssocID="{A92AAEF8-E022-4A50-9622-3481579F8B42}" presName="tx1" presStyleLbl="revTx" presStyleIdx="0" presStyleCnt="3"/>
      <dgm:spPr/>
    </dgm:pt>
    <dgm:pt modelId="{B446A5ED-2F65-4842-9AC1-5995345C8E2C}" type="pres">
      <dgm:prSet presAssocID="{A92AAEF8-E022-4A50-9622-3481579F8B42}" presName="vert1" presStyleCnt="0"/>
      <dgm:spPr/>
    </dgm:pt>
    <dgm:pt modelId="{B6809FD5-45A4-48AA-BE0A-33C7D8DC9FC2}" type="pres">
      <dgm:prSet presAssocID="{41F97168-32EC-4E33-AC17-A2374C8C30F5}" presName="thickLine" presStyleLbl="alignNode1" presStyleIdx="1" presStyleCnt="3"/>
      <dgm:spPr/>
    </dgm:pt>
    <dgm:pt modelId="{EFF5BC0B-7B2B-4B7E-9647-483CF309F51E}" type="pres">
      <dgm:prSet presAssocID="{41F97168-32EC-4E33-AC17-A2374C8C30F5}" presName="horz1" presStyleCnt="0"/>
      <dgm:spPr/>
    </dgm:pt>
    <dgm:pt modelId="{027E8739-1889-482F-85C8-DE42AA2C7FF0}" type="pres">
      <dgm:prSet presAssocID="{41F97168-32EC-4E33-AC17-A2374C8C30F5}" presName="tx1" presStyleLbl="revTx" presStyleIdx="1" presStyleCnt="3"/>
      <dgm:spPr/>
    </dgm:pt>
    <dgm:pt modelId="{C5F17142-B54E-4151-A319-86E5B5122EF4}" type="pres">
      <dgm:prSet presAssocID="{41F97168-32EC-4E33-AC17-A2374C8C30F5}" presName="vert1" presStyleCnt="0"/>
      <dgm:spPr/>
    </dgm:pt>
    <dgm:pt modelId="{17CA0044-5ABD-4839-BB08-BE64C3A09241}" type="pres">
      <dgm:prSet presAssocID="{F78F9602-BD54-49DD-9ACA-E2620C8CDC73}" presName="thickLine" presStyleLbl="alignNode1" presStyleIdx="2" presStyleCnt="3"/>
      <dgm:spPr/>
    </dgm:pt>
    <dgm:pt modelId="{A31F7731-7498-4CB2-8847-6ADAECE62132}" type="pres">
      <dgm:prSet presAssocID="{F78F9602-BD54-49DD-9ACA-E2620C8CDC73}" presName="horz1" presStyleCnt="0"/>
      <dgm:spPr/>
    </dgm:pt>
    <dgm:pt modelId="{F3BC44F5-F46A-4E91-8B58-454A9DE9B2A5}" type="pres">
      <dgm:prSet presAssocID="{F78F9602-BD54-49DD-9ACA-E2620C8CDC73}" presName="tx1" presStyleLbl="revTx" presStyleIdx="2" presStyleCnt="3"/>
      <dgm:spPr/>
    </dgm:pt>
    <dgm:pt modelId="{7A784F7F-6191-4387-B55F-7AA874A197C9}" type="pres">
      <dgm:prSet presAssocID="{F78F9602-BD54-49DD-9ACA-E2620C8CDC73}" presName="vert1" presStyleCnt="0"/>
      <dgm:spPr/>
    </dgm:pt>
  </dgm:ptLst>
  <dgm:cxnLst>
    <dgm:cxn modelId="{2A95F362-3701-48E9-8797-CEC4F070CE9C}" type="presOf" srcId="{A92AAEF8-E022-4A50-9622-3481579F8B42}" destId="{16BC4DEE-3204-46BD-B822-BFA21A58D289}" srcOrd="0" destOrd="0" presId="urn:microsoft.com/office/officeart/2008/layout/LinedList"/>
    <dgm:cxn modelId="{EE32D345-4C1C-45C1-B6C5-A9CCB642D8F2}" srcId="{FDB0E489-A3B0-40A1-8A1E-CB5169D54FC4}" destId="{A92AAEF8-E022-4A50-9622-3481579F8B42}" srcOrd="0" destOrd="0" parTransId="{D26A88D1-FBC9-4121-B665-F41AF0372732}" sibTransId="{41539230-4556-4851-99C3-0294E14AED20}"/>
    <dgm:cxn modelId="{F6AC706F-70DF-48AE-946E-5522C7565341}" type="presOf" srcId="{F78F9602-BD54-49DD-9ACA-E2620C8CDC73}" destId="{F3BC44F5-F46A-4E91-8B58-454A9DE9B2A5}" srcOrd="0" destOrd="0" presId="urn:microsoft.com/office/officeart/2008/layout/LinedList"/>
    <dgm:cxn modelId="{9A067951-4A96-4C4B-B293-F1AD0783C7AF}" srcId="{FDB0E489-A3B0-40A1-8A1E-CB5169D54FC4}" destId="{F78F9602-BD54-49DD-9ACA-E2620C8CDC73}" srcOrd="2" destOrd="0" parTransId="{64F1CAF8-8E7B-4703-8A78-45208BC374F7}" sibTransId="{E3A90FF4-3EFB-4F43-A37B-1A6E9E54D631}"/>
    <dgm:cxn modelId="{0C2C1858-D268-42FE-91B0-914EBB902B30}" type="presOf" srcId="{41F97168-32EC-4E33-AC17-A2374C8C30F5}" destId="{027E8739-1889-482F-85C8-DE42AA2C7FF0}" srcOrd="0" destOrd="0" presId="urn:microsoft.com/office/officeart/2008/layout/LinedList"/>
    <dgm:cxn modelId="{01E56F96-613D-404B-917F-A67C8F849550}" srcId="{FDB0E489-A3B0-40A1-8A1E-CB5169D54FC4}" destId="{41F97168-32EC-4E33-AC17-A2374C8C30F5}" srcOrd="1" destOrd="0" parTransId="{708E4F63-1EE2-4D7F-B2C1-CC75F317ABB8}" sibTransId="{1A48CF77-3C78-4CEA-8157-78F9C4BF4E65}"/>
    <dgm:cxn modelId="{C2538CE0-BFC6-432E-9B0D-E7DB7B8B0533}" type="presOf" srcId="{FDB0E489-A3B0-40A1-8A1E-CB5169D54FC4}" destId="{ACBD08CB-9333-4B0B-B7B1-E4863848240F}" srcOrd="0" destOrd="0" presId="urn:microsoft.com/office/officeart/2008/layout/LinedList"/>
    <dgm:cxn modelId="{DD667F7C-0B83-48B4-B571-77FE9EBA1010}" type="presParOf" srcId="{ACBD08CB-9333-4B0B-B7B1-E4863848240F}" destId="{48028FD0-2C3E-4BDC-995D-17A71B1AE56E}" srcOrd="0" destOrd="0" presId="urn:microsoft.com/office/officeart/2008/layout/LinedList"/>
    <dgm:cxn modelId="{8E0439C9-952D-4A26-8F2B-117CF624AC9B}" type="presParOf" srcId="{ACBD08CB-9333-4B0B-B7B1-E4863848240F}" destId="{D29601FF-2A62-404A-A6B8-D4223B9F3263}" srcOrd="1" destOrd="0" presId="urn:microsoft.com/office/officeart/2008/layout/LinedList"/>
    <dgm:cxn modelId="{42C0A906-A436-4C28-AD62-4647373228B2}" type="presParOf" srcId="{D29601FF-2A62-404A-A6B8-D4223B9F3263}" destId="{16BC4DEE-3204-46BD-B822-BFA21A58D289}" srcOrd="0" destOrd="0" presId="urn:microsoft.com/office/officeart/2008/layout/LinedList"/>
    <dgm:cxn modelId="{26A903E1-A036-471A-9B59-E94236549999}" type="presParOf" srcId="{D29601FF-2A62-404A-A6B8-D4223B9F3263}" destId="{B446A5ED-2F65-4842-9AC1-5995345C8E2C}" srcOrd="1" destOrd="0" presId="urn:microsoft.com/office/officeart/2008/layout/LinedList"/>
    <dgm:cxn modelId="{7A1A9146-BAC0-418B-814B-B85E12028EEE}" type="presParOf" srcId="{ACBD08CB-9333-4B0B-B7B1-E4863848240F}" destId="{B6809FD5-45A4-48AA-BE0A-33C7D8DC9FC2}" srcOrd="2" destOrd="0" presId="urn:microsoft.com/office/officeart/2008/layout/LinedList"/>
    <dgm:cxn modelId="{5FBBCE7E-5336-446A-9DD2-EF0AE2A0072F}" type="presParOf" srcId="{ACBD08CB-9333-4B0B-B7B1-E4863848240F}" destId="{EFF5BC0B-7B2B-4B7E-9647-483CF309F51E}" srcOrd="3" destOrd="0" presId="urn:microsoft.com/office/officeart/2008/layout/LinedList"/>
    <dgm:cxn modelId="{3AB83869-228A-4813-875D-A042EF36FF9B}" type="presParOf" srcId="{EFF5BC0B-7B2B-4B7E-9647-483CF309F51E}" destId="{027E8739-1889-482F-85C8-DE42AA2C7FF0}" srcOrd="0" destOrd="0" presId="urn:microsoft.com/office/officeart/2008/layout/LinedList"/>
    <dgm:cxn modelId="{E49831DE-E915-4940-9BA5-4E7910276B72}" type="presParOf" srcId="{EFF5BC0B-7B2B-4B7E-9647-483CF309F51E}" destId="{C5F17142-B54E-4151-A319-86E5B5122EF4}" srcOrd="1" destOrd="0" presId="urn:microsoft.com/office/officeart/2008/layout/LinedList"/>
    <dgm:cxn modelId="{527AF68F-186D-4083-92FD-B7F3DD184E5A}" type="presParOf" srcId="{ACBD08CB-9333-4B0B-B7B1-E4863848240F}" destId="{17CA0044-5ABD-4839-BB08-BE64C3A09241}" srcOrd="4" destOrd="0" presId="urn:microsoft.com/office/officeart/2008/layout/LinedList"/>
    <dgm:cxn modelId="{1448B5FE-77F0-4691-A4E2-0E8041CD52D0}" type="presParOf" srcId="{ACBD08CB-9333-4B0B-B7B1-E4863848240F}" destId="{A31F7731-7498-4CB2-8847-6ADAECE62132}" srcOrd="5" destOrd="0" presId="urn:microsoft.com/office/officeart/2008/layout/LinedList"/>
    <dgm:cxn modelId="{794B44B2-B69C-424E-A55D-D4FEF36ED27A}" type="presParOf" srcId="{A31F7731-7498-4CB2-8847-6ADAECE62132}" destId="{F3BC44F5-F46A-4E91-8B58-454A9DE9B2A5}" srcOrd="0" destOrd="0" presId="urn:microsoft.com/office/officeart/2008/layout/LinedList"/>
    <dgm:cxn modelId="{C43F786B-AEC3-4F13-A1FD-6C6C7548C872}" type="presParOf" srcId="{A31F7731-7498-4CB2-8847-6ADAECE62132}" destId="{7A784F7F-6191-4387-B55F-7AA874A197C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D9CD480-176F-4728-A716-2535010FBBD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2C65F8-3A1C-4C63-ABE6-57471FDBA730}">
      <dgm:prSet/>
      <dgm:spPr/>
      <dgm:t>
        <a:bodyPr/>
        <a:lstStyle/>
        <a:p>
          <a:r>
            <a:rPr lang="en-GB"/>
            <a:t>Initial discussion – the birth of policing and its concept</a:t>
          </a:r>
          <a:endParaRPr lang="en-US"/>
        </a:p>
      </dgm:t>
    </dgm:pt>
    <dgm:pt modelId="{1BD3DCEB-E5DA-4ABC-8F2E-655DD9674BBE}" type="parTrans" cxnId="{F83DAF10-59B3-4A23-A964-18A32423B2B3}">
      <dgm:prSet/>
      <dgm:spPr/>
      <dgm:t>
        <a:bodyPr/>
        <a:lstStyle/>
        <a:p>
          <a:endParaRPr lang="en-US"/>
        </a:p>
      </dgm:t>
    </dgm:pt>
    <dgm:pt modelId="{CA1BB856-C55D-4756-B360-BB5574475FD6}" type="sibTrans" cxnId="{F83DAF10-59B3-4A23-A964-18A32423B2B3}">
      <dgm:prSet/>
      <dgm:spPr/>
      <dgm:t>
        <a:bodyPr/>
        <a:lstStyle/>
        <a:p>
          <a:endParaRPr lang="en-US"/>
        </a:p>
      </dgm:t>
    </dgm:pt>
    <dgm:pt modelId="{5D391215-4AED-4DF7-9128-6B9E9B6BB5F0}">
      <dgm:prSet/>
      <dgm:spPr/>
      <dgm:t>
        <a:bodyPr/>
        <a:lstStyle/>
        <a:p>
          <a:r>
            <a:rPr lang="en-GB" dirty="0"/>
            <a:t>What the foundations of policing are </a:t>
          </a:r>
          <a:endParaRPr lang="en-US" dirty="0"/>
        </a:p>
      </dgm:t>
    </dgm:pt>
    <dgm:pt modelId="{8D4AED8D-AE15-40D3-8A31-E2916370E7F5}" type="parTrans" cxnId="{DCAE3FF0-2B07-406D-853A-4C62AC835D0E}">
      <dgm:prSet/>
      <dgm:spPr/>
      <dgm:t>
        <a:bodyPr/>
        <a:lstStyle/>
        <a:p>
          <a:endParaRPr lang="en-US"/>
        </a:p>
      </dgm:t>
    </dgm:pt>
    <dgm:pt modelId="{492538ED-0DDD-4D20-AA01-162DF5E917DC}" type="sibTrans" cxnId="{DCAE3FF0-2B07-406D-853A-4C62AC835D0E}">
      <dgm:prSet/>
      <dgm:spPr/>
      <dgm:t>
        <a:bodyPr/>
        <a:lstStyle/>
        <a:p>
          <a:endParaRPr lang="en-US"/>
        </a:p>
      </dgm:t>
    </dgm:pt>
    <dgm:pt modelId="{3B9C3729-BD71-4660-AB16-091E7D2956F5}">
      <dgm:prSet/>
      <dgm:spPr/>
      <dgm:t>
        <a:bodyPr/>
        <a:lstStyle/>
        <a:p>
          <a:r>
            <a:rPr lang="en-GB"/>
            <a:t>Incidence that have brought their practice into question</a:t>
          </a:r>
          <a:endParaRPr lang="en-US"/>
        </a:p>
      </dgm:t>
    </dgm:pt>
    <dgm:pt modelId="{CCAC1560-A631-4451-AE88-822650EE4647}" type="parTrans" cxnId="{6A8CC198-09D8-4F9F-8849-4B62AB34728A}">
      <dgm:prSet/>
      <dgm:spPr/>
      <dgm:t>
        <a:bodyPr/>
        <a:lstStyle/>
        <a:p>
          <a:endParaRPr lang="en-US"/>
        </a:p>
      </dgm:t>
    </dgm:pt>
    <dgm:pt modelId="{E24F960F-8C1E-4222-BE74-A324B941EFEA}" type="sibTrans" cxnId="{6A8CC198-09D8-4F9F-8849-4B62AB34728A}">
      <dgm:prSet/>
      <dgm:spPr/>
      <dgm:t>
        <a:bodyPr/>
        <a:lstStyle/>
        <a:p>
          <a:endParaRPr lang="en-US"/>
        </a:p>
      </dgm:t>
    </dgm:pt>
    <dgm:pt modelId="{964AE20A-C17D-4B86-B315-1251AE3AC474}">
      <dgm:prSet/>
      <dgm:spPr/>
      <dgm:t>
        <a:bodyPr/>
        <a:lstStyle/>
        <a:p>
          <a:r>
            <a:rPr lang="en-GB"/>
            <a:t>Barriers that are present to their policing by consent </a:t>
          </a:r>
          <a:endParaRPr lang="en-US"/>
        </a:p>
      </dgm:t>
    </dgm:pt>
    <dgm:pt modelId="{36AC8FA0-9958-495F-9B93-F34FD40AC578}" type="parTrans" cxnId="{4E882E87-3E1C-4E62-A5B1-8EBE7C011CB4}">
      <dgm:prSet/>
      <dgm:spPr/>
      <dgm:t>
        <a:bodyPr/>
        <a:lstStyle/>
        <a:p>
          <a:endParaRPr lang="en-US"/>
        </a:p>
      </dgm:t>
    </dgm:pt>
    <dgm:pt modelId="{66584EE2-C651-45E9-94FE-7A3845BD0E6F}" type="sibTrans" cxnId="{4E882E87-3E1C-4E62-A5B1-8EBE7C011CB4}">
      <dgm:prSet/>
      <dgm:spPr/>
      <dgm:t>
        <a:bodyPr/>
        <a:lstStyle/>
        <a:p>
          <a:endParaRPr lang="en-US"/>
        </a:p>
      </dgm:t>
    </dgm:pt>
    <dgm:pt modelId="{185494B9-6129-4590-8A89-3D0A34929DC9}">
      <dgm:prSet/>
      <dgm:spPr/>
      <dgm:t>
        <a:bodyPr/>
        <a:lstStyle/>
        <a:p>
          <a:r>
            <a:rPr lang="en-GB" dirty="0"/>
            <a:t>What has been done to repair lost or damaged relationships with the public?</a:t>
          </a:r>
          <a:endParaRPr lang="en-US" dirty="0"/>
        </a:p>
      </dgm:t>
    </dgm:pt>
    <dgm:pt modelId="{E60055E3-D8D9-4394-85C8-F14E77967670}" type="parTrans" cxnId="{0A901744-B36D-4508-B5FC-18F4A63AFA22}">
      <dgm:prSet/>
      <dgm:spPr/>
      <dgm:t>
        <a:bodyPr/>
        <a:lstStyle/>
        <a:p>
          <a:endParaRPr lang="en-US"/>
        </a:p>
      </dgm:t>
    </dgm:pt>
    <dgm:pt modelId="{EF61A468-B1F5-472F-9B7B-436650AC9E98}" type="sibTrans" cxnId="{0A901744-B36D-4508-B5FC-18F4A63AFA22}">
      <dgm:prSet/>
      <dgm:spPr/>
      <dgm:t>
        <a:bodyPr/>
        <a:lstStyle/>
        <a:p>
          <a:endParaRPr lang="en-US"/>
        </a:p>
      </dgm:t>
    </dgm:pt>
    <dgm:pt modelId="{857F6FF0-A211-4EBF-ACFB-C0E7F485F356}">
      <dgm:prSet/>
      <dgm:spPr/>
      <dgm:t>
        <a:bodyPr/>
        <a:lstStyle/>
        <a:p>
          <a:r>
            <a:rPr lang="en-GB"/>
            <a:t>Who guards the guardians? </a:t>
          </a:r>
          <a:endParaRPr lang="en-US"/>
        </a:p>
      </dgm:t>
    </dgm:pt>
    <dgm:pt modelId="{302903A4-58F7-4016-A509-D67A41604E22}" type="parTrans" cxnId="{A4B61E2C-E00D-43CE-8058-B6A65E980FFA}">
      <dgm:prSet/>
      <dgm:spPr/>
      <dgm:t>
        <a:bodyPr/>
        <a:lstStyle/>
        <a:p>
          <a:endParaRPr lang="en-US"/>
        </a:p>
      </dgm:t>
    </dgm:pt>
    <dgm:pt modelId="{CF32A1CE-19C2-4894-A222-BF63D414A38F}" type="sibTrans" cxnId="{A4B61E2C-E00D-43CE-8058-B6A65E980FFA}">
      <dgm:prSet/>
      <dgm:spPr/>
      <dgm:t>
        <a:bodyPr/>
        <a:lstStyle/>
        <a:p>
          <a:endParaRPr lang="en-US"/>
        </a:p>
      </dgm:t>
    </dgm:pt>
    <dgm:pt modelId="{3540140C-3B5E-4B35-BECA-9BBD40E884E7}" type="pres">
      <dgm:prSet presAssocID="{6D9CD480-176F-4728-A716-2535010FBBDA}" presName="Name0" presStyleCnt="0">
        <dgm:presLayoutVars>
          <dgm:dir/>
          <dgm:resizeHandles val="exact"/>
        </dgm:presLayoutVars>
      </dgm:prSet>
      <dgm:spPr/>
    </dgm:pt>
    <dgm:pt modelId="{FC70EBC6-5990-41DE-A512-578B6B8E957E}" type="pres">
      <dgm:prSet presAssocID="{292C65F8-3A1C-4C63-ABE6-57471FDBA730}" presName="node" presStyleLbl="node1" presStyleIdx="0" presStyleCnt="6">
        <dgm:presLayoutVars>
          <dgm:bulletEnabled val="1"/>
        </dgm:presLayoutVars>
      </dgm:prSet>
      <dgm:spPr/>
    </dgm:pt>
    <dgm:pt modelId="{5E9BFCBE-0CD2-4839-961C-EB33C08E4A00}" type="pres">
      <dgm:prSet presAssocID="{CA1BB856-C55D-4756-B360-BB5574475FD6}" presName="sibTrans" presStyleLbl="sibTrans1D1" presStyleIdx="0" presStyleCnt="5"/>
      <dgm:spPr/>
    </dgm:pt>
    <dgm:pt modelId="{B17FFE04-6DD7-4E72-B9C0-A80C38E2E87A}" type="pres">
      <dgm:prSet presAssocID="{CA1BB856-C55D-4756-B360-BB5574475FD6}" presName="connectorText" presStyleLbl="sibTrans1D1" presStyleIdx="0" presStyleCnt="5"/>
      <dgm:spPr/>
    </dgm:pt>
    <dgm:pt modelId="{46D95E52-6A8B-4D5C-A155-A093D656FE30}" type="pres">
      <dgm:prSet presAssocID="{5D391215-4AED-4DF7-9128-6B9E9B6BB5F0}" presName="node" presStyleLbl="node1" presStyleIdx="1" presStyleCnt="6">
        <dgm:presLayoutVars>
          <dgm:bulletEnabled val="1"/>
        </dgm:presLayoutVars>
      </dgm:prSet>
      <dgm:spPr/>
    </dgm:pt>
    <dgm:pt modelId="{2A993DAA-B8AD-4A78-8164-301E5217D754}" type="pres">
      <dgm:prSet presAssocID="{492538ED-0DDD-4D20-AA01-162DF5E917DC}" presName="sibTrans" presStyleLbl="sibTrans1D1" presStyleIdx="1" presStyleCnt="5"/>
      <dgm:spPr/>
    </dgm:pt>
    <dgm:pt modelId="{A8B28367-CB20-41E6-BF92-B62213F10237}" type="pres">
      <dgm:prSet presAssocID="{492538ED-0DDD-4D20-AA01-162DF5E917DC}" presName="connectorText" presStyleLbl="sibTrans1D1" presStyleIdx="1" presStyleCnt="5"/>
      <dgm:spPr/>
    </dgm:pt>
    <dgm:pt modelId="{04EF9AFC-8907-48C1-A585-8EAAD2F889BA}" type="pres">
      <dgm:prSet presAssocID="{3B9C3729-BD71-4660-AB16-091E7D2956F5}" presName="node" presStyleLbl="node1" presStyleIdx="2" presStyleCnt="6">
        <dgm:presLayoutVars>
          <dgm:bulletEnabled val="1"/>
        </dgm:presLayoutVars>
      </dgm:prSet>
      <dgm:spPr/>
    </dgm:pt>
    <dgm:pt modelId="{F3500585-A37A-4F67-87BB-238A91F527CD}" type="pres">
      <dgm:prSet presAssocID="{E24F960F-8C1E-4222-BE74-A324B941EFEA}" presName="sibTrans" presStyleLbl="sibTrans1D1" presStyleIdx="2" presStyleCnt="5"/>
      <dgm:spPr/>
    </dgm:pt>
    <dgm:pt modelId="{C0CA4AB7-A652-4E72-84C5-14A9430AC45A}" type="pres">
      <dgm:prSet presAssocID="{E24F960F-8C1E-4222-BE74-A324B941EFEA}" presName="connectorText" presStyleLbl="sibTrans1D1" presStyleIdx="2" presStyleCnt="5"/>
      <dgm:spPr/>
    </dgm:pt>
    <dgm:pt modelId="{329AD77A-35CE-45C1-91A0-2E9B1A9CAE82}" type="pres">
      <dgm:prSet presAssocID="{964AE20A-C17D-4B86-B315-1251AE3AC474}" presName="node" presStyleLbl="node1" presStyleIdx="3" presStyleCnt="6">
        <dgm:presLayoutVars>
          <dgm:bulletEnabled val="1"/>
        </dgm:presLayoutVars>
      </dgm:prSet>
      <dgm:spPr/>
    </dgm:pt>
    <dgm:pt modelId="{AD5A612C-BF0A-485A-951F-7C998EC29378}" type="pres">
      <dgm:prSet presAssocID="{66584EE2-C651-45E9-94FE-7A3845BD0E6F}" presName="sibTrans" presStyleLbl="sibTrans1D1" presStyleIdx="3" presStyleCnt="5"/>
      <dgm:spPr/>
    </dgm:pt>
    <dgm:pt modelId="{29B03E5D-65F0-4B2C-98DD-CD2EC8DFA2EE}" type="pres">
      <dgm:prSet presAssocID="{66584EE2-C651-45E9-94FE-7A3845BD0E6F}" presName="connectorText" presStyleLbl="sibTrans1D1" presStyleIdx="3" presStyleCnt="5"/>
      <dgm:spPr/>
    </dgm:pt>
    <dgm:pt modelId="{515FDB87-7257-461B-869F-824278CB1A3E}" type="pres">
      <dgm:prSet presAssocID="{185494B9-6129-4590-8A89-3D0A34929DC9}" presName="node" presStyleLbl="node1" presStyleIdx="4" presStyleCnt="6">
        <dgm:presLayoutVars>
          <dgm:bulletEnabled val="1"/>
        </dgm:presLayoutVars>
      </dgm:prSet>
      <dgm:spPr/>
    </dgm:pt>
    <dgm:pt modelId="{B137FD7A-9E5D-4AB6-8559-A0779F13DB26}" type="pres">
      <dgm:prSet presAssocID="{EF61A468-B1F5-472F-9B7B-436650AC9E98}" presName="sibTrans" presStyleLbl="sibTrans1D1" presStyleIdx="4" presStyleCnt="5"/>
      <dgm:spPr/>
    </dgm:pt>
    <dgm:pt modelId="{66E32613-F640-43F1-A32F-627AB210CE5F}" type="pres">
      <dgm:prSet presAssocID="{EF61A468-B1F5-472F-9B7B-436650AC9E98}" presName="connectorText" presStyleLbl="sibTrans1D1" presStyleIdx="4" presStyleCnt="5"/>
      <dgm:spPr/>
    </dgm:pt>
    <dgm:pt modelId="{E0503239-69EB-41EC-B70B-E7A6F9E034F8}" type="pres">
      <dgm:prSet presAssocID="{857F6FF0-A211-4EBF-ACFB-C0E7F485F356}" presName="node" presStyleLbl="node1" presStyleIdx="5" presStyleCnt="6">
        <dgm:presLayoutVars>
          <dgm:bulletEnabled val="1"/>
        </dgm:presLayoutVars>
      </dgm:prSet>
      <dgm:spPr/>
    </dgm:pt>
  </dgm:ptLst>
  <dgm:cxnLst>
    <dgm:cxn modelId="{184F2805-40F9-43A0-91BF-4659EA3DF467}" type="presOf" srcId="{E24F960F-8C1E-4222-BE74-A324B941EFEA}" destId="{F3500585-A37A-4F67-87BB-238A91F527CD}" srcOrd="0" destOrd="0" presId="urn:microsoft.com/office/officeart/2016/7/layout/RepeatingBendingProcessNew"/>
    <dgm:cxn modelId="{F83DAF10-59B3-4A23-A964-18A32423B2B3}" srcId="{6D9CD480-176F-4728-A716-2535010FBBDA}" destId="{292C65F8-3A1C-4C63-ABE6-57471FDBA730}" srcOrd="0" destOrd="0" parTransId="{1BD3DCEB-E5DA-4ABC-8F2E-655DD9674BBE}" sibTransId="{CA1BB856-C55D-4756-B360-BB5574475FD6}"/>
    <dgm:cxn modelId="{A4B61E2C-E00D-43CE-8058-B6A65E980FFA}" srcId="{6D9CD480-176F-4728-A716-2535010FBBDA}" destId="{857F6FF0-A211-4EBF-ACFB-C0E7F485F356}" srcOrd="5" destOrd="0" parTransId="{302903A4-58F7-4016-A509-D67A41604E22}" sibTransId="{CF32A1CE-19C2-4894-A222-BF63D414A38F}"/>
    <dgm:cxn modelId="{04BFDB2E-CD5C-4DFE-9716-2B09591D225C}" type="presOf" srcId="{492538ED-0DDD-4D20-AA01-162DF5E917DC}" destId="{2A993DAA-B8AD-4A78-8164-301E5217D754}" srcOrd="0" destOrd="0" presId="urn:microsoft.com/office/officeart/2016/7/layout/RepeatingBendingProcessNew"/>
    <dgm:cxn modelId="{F7697337-8E08-4680-B137-20B8E01338D5}" type="presOf" srcId="{66584EE2-C651-45E9-94FE-7A3845BD0E6F}" destId="{29B03E5D-65F0-4B2C-98DD-CD2EC8DFA2EE}" srcOrd="1" destOrd="0" presId="urn:microsoft.com/office/officeart/2016/7/layout/RepeatingBendingProcessNew"/>
    <dgm:cxn modelId="{CB67643D-EC8B-4A4A-9AC5-1E67671EC91A}" type="presOf" srcId="{3B9C3729-BD71-4660-AB16-091E7D2956F5}" destId="{04EF9AFC-8907-48C1-A585-8EAAD2F889BA}" srcOrd="0" destOrd="0" presId="urn:microsoft.com/office/officeart/2016/7/layout/RepeatingBendingProcessNew"/>
    <dgm:cxn modelId="{C1F94E43-0F6A-4335-AAD0-BAFD77C3BA30}" type="presOf" srcId="{6D9CD480-176F-4728-A716-2535010FBBDA}" destId="{3540140C-3B5E-4B35-BECA-9BBD40E884E7}" srcOrd="0" destOrd="0" presId="urn:microsoft.com/office/officeart/2016/7/layout/RepeatingBendingProcessNew"/>
    <dgm:cxn modelId="{0A901744-B36D-4508-B5FC-18F4A63AFA22}" srcId="{6D9CD480-176F-4728-A716-2535010FBBDA}" destId="{185494B9-6129-4590-8A89-3D0A34929DC9}" srcOrd="4" destOrd="0" parTransId="{E60055E3-D8D9-4394-85C8-F14E77967670}" sibTransId="{EF61A468-B1F5-472F-9B7B-436650AC9E98}"/>
    <dgm:cxn modelId="{46AA6566-E701-4A7F-90F1-04F74587C107}" type="presOf" srcId="{CA1BB856-C55D-4756-B360-BB5574475FD6}" destId="{5E9BFCBE-0CD2-4839-961C-EB33C08E4A00}" srcOrd="0" destOrd="0" presId="urn:microsoft.com/office/officeart/2016/7/layout/RepeatingBendingProcessNew"/>
    <dgm:cxn modelId="{FA7ECD4A-219D-44BE-8EDD-5E8273DA3C1B}" type="presOf" srcId="{964AE20A-C17D-4B86-B315-1251AE3AC474}" destId="{329AD77A-35CE-45C1-91A0-2E9B1A9CAE82}" srcOrd="0" destOrd="0" presId="urn:microsoft.com/office/officeart/2016/7/layout/RepeatingBendingProcessNew"/>
    <dgm:cxn modelId="{7A632171-E3EA-40E1-85CF-33DA3C62AF3B}" type="presOf" srcId="{EF61A468-B1F5-472F-9B7B-436650AC9E98}" destId="{B137FD7A-9E5D-4AB6-8559-A0779F13DB26}" srcOrd="0" destOrd="0" presId="urn:microsoft.com/office/officeart/2016/7/layout/RepeatingBendingProcessNew"/>
    <dgm:cxn modelId="{E7C6757E-5792-450B-9802-AD7DFAA16617}" type="presOf" srcId="{CA1BB856-C55D-4756-B360-BB5574475FD6}" destId="{B17FFE04-6DD7-4E72-B9C0-A80C38E2E87A}" srcOrd="1" destOrd="0" presId="urn:microsoft.com/office/officeart/2016/7/layout/RepeatingBendingProcessNew"/>
    <dgm:cxn modelId="{97571F83-6C46-4A99-B805-C9FFC26505EF}" type="presOf" srcId="{492538ED-0DDD-4D20-AA01-162DF5E917DC}" destId="{A8B28367-CB20-41E6-BF92-B62213F10237}" srcOrd="1" destOrd="0" presId="urn:microsoft.com/office/officeart/2016/7/layout/RepeatingBendingProcessNew"/>
    <dgm:cxn modelId="{4E882E87-3E1C-4E62-A5B1-8EBE7C011CB4}" srcId="{6D9CD480-176F-4728-A716-2535010FBBDA}" destId="{964AE20A-C17D-4B86-B315-1251AE3AC474}" srcOrd="3" destOrd="0" parTransId="{36AC8FA0-9958-495F-9B93-F34FD40AC578}" sibTransId="{66584EE2-C651-45E9-94FE-7A3845BD0E6F}"/>
    <dgm:cxn modelId="{CE2E798E-9102-4BF9-BF69-69198439C2E1}" type="presOf" srcId="{857F6FF0-A211-4EBF-ACFB-C0E7F485F356}" destId="{E0503239-69EB-41EC-B70B-E7A6F9E034F8}" srcOrd="0" destOrd="0" presId="urn:microsoft.com/office/officeart/2016/7/layout/RepeatingBendingProcessNew"/>
    <dgm:cxn modelId="{B5A99F95-49F6-4660-9B00-88D7C71B12AA}" type="presOf" srcId="{66584EE2-C651-45E9-94FE-7A3845BD0E6F}" destId="{AD5A612C-BF0A-485A-951F-7C998EC29378}" srcOrd="0" destOrd="0" presId="urn:microsoft.com/office/officeart/2016/7/layout/RepeatingBendingProcessNew"/>
    <dgm:cxn modelId="{6A8CC198-09D8-4F9F-8849-4B62AB34728A}" srcId="{6D9CD480-176F-4728-A716-2535010FBBDA}" destId="{3B9C3729-BD71-4660-AB16-091E7D2956F5}" srcOrd="2" destOrd="0" parTransId="{CCAC1560-A631-4451-AE88-822650EE4647}" sibTransId="{E24F960F-8C1E-4222-BE74-A324B941EFEA}"/>
    <dgm:cxn modelId="{605AD8BA-F7D3-4DE3-B00D-7F5D5E936C92}" type="presOf" srcId="{E24F960F-8C1E-4222-BE74-A324B941EFEA}" destId="{C0CA4AB7-A652-4E72-84C5-14A9430AC45A}" srcOrd="1" destOrd="0" presId="urn:microsoft.com/office/officeart/2016/7/layout/RepeatingBendingProcessNew"/>
    <dgm:cxn modelId="{F9B88BBE-6D4C-4082-99C1-AA479E51ADCD}" type="presOf" srcId="{292C65F8-3A1C-4C63-ABE6-57471FDBA730}" destId="{FC70EBC6-5990-41DE-A512-578B6B8E957E}" srcOrd="0" destOrd="0" presId="urn:microsoft.com/office/officeart/2016/7/layout/RepeatingBendingProcessNew"/>
    <dgm:cxn modelId="{F4C548CD-7E33-4C03-94C9-2FF2FEF6E2C7}" type="presOf" srcId="{185494B9-6129-4590-8A89-3D0A34929DC9}" destId="{515FDB87-7257-461B-869F-824278CB1A3E}" srcOrd="0" destOrd="0" presId="urn:microsoft.com/office/officeart/2016/7/layout/RepeatingBendingProcessNew"/>
    <dgm:cxn modelId="{674581E8-AFC5-4F76-BEDF-11F10B7AB057}" type="presOf" srcId="{EF61A468-B1F5-472F-9B7B-436650AC9E98}" destId="{66E32613-F640-43F1-A32F-627AB210CE5F}" srcOrd="1" destOrd="0" presId="urn:microsoft.com/office/officeart/2016/7/layout/RepeatingBendingProcessNew"/>
    <dgm:cxn modelId="{DCAE3FF0-2B07-406D-853A-4C62AC835D0E}" srcId="{6D9CD480-176F-4728-A716-2535010FBBDA}" destId="{5D391215-4AED-4DF7-9128-6B9E9B6BB5F0}" srcOrd="1" destOrd="0" parTransId="{8D4AED8D-AE15-40D3-8A31-E2916370E7F5}" sibTransId="{492538ED-0DDD-4D20-AA01-162DF5E917DC}"/>
    <dgm:cxn modelId="{CBFF39F3-9056-46A8-87ED-AEEA4D757B39}" type="presOf" srcId="{5D391215-4AED-4DF7-9128-6B9E9B6BB5F0}" destId="{46D95E52-6A8B-4D5C-A155-A093D656FE30}" srcOrd="0" destOrd="0" presId="urn:microsoft.com/office/officeart/2016/7/layout/RepeatingBendingProcessNew"/>
    <dgm:cxn modelId="{2D5E485B-5266-40AA-9B01-46FA5B4AE418}" type="presParOf" srcId="{3540140C-3B5E-4B35-BECA-9BBD40E884E7}" destId="{FC70EBC6-5990-41DE-A512-578B6B8E957E}" srcOrd="0" destOrd="0" presId="urn:microsoft.com/office/officeart/2016/7/layout/RepeatingBendingProcessNew"/>
    <dgm:cxn modelId="{1E5E8F3E-D52D-4618-A76A-A14CD4797822}" type="presParOf" srcId="{3540140C-3B5E-4B35-BECA-9BBD40E884E7}" destId="{5E9BFCBE-0CD2-4839-961C-EB33C08E4A00}" srcOrd="1" destOrd="0" presId="urn:microsoft.com/office/officeart/2016/7/layout/RepeatingBendingProcessNew"/>
    <dgm:cxn modelId="{460AB9C1-0707-47B8-BE77-C4E8991B807F}" type="presParOf" srcId="{5E9BFCBE-0CD2-4839-961C-EB33C08E4A00}" destId="{B17FFE04-6DD7-4E72-B9C0-A80C38E2E87A}" srcOrd="0" destOrd="0" presId="urn:microsoft.com/office/officeart/2016/7/layout/RepeatingBendingProcessNew"/>
    <dgm:cxn modelId="{64CC1418-10B2-409B-8D35-9958F3FFC561}" type="presParOf" srcId="{3540140C-3B5E-4B35-BECA-9BBD40E884E7}" destId="{46D95E52-6A8B-4D5C-A155-A093D656FE30}" srcOrd="2" destOrd="0" presId="urn:microsoft.com/office/officeart/2016/7/layout/RepeatingBendingProcessNew"/>
    <dgm:cxn modelId="{F4C1AF5F-D005-45D9-A806-2CCA16E7924F}" type="presParOf" srcId="{3540140C-3B5E-4B35-BECA-9BBD40E884E7}" destId="{2A993DAA-B8AD-4A78-8164-301E5217D754}" srcOrd="3" destOrd="0" presId="urn:microsoft.com/office/officeart/2016/7/layout/RepeatingBendingProcessNew"/>
    <dgm:cxn modelId="{84806FCC-6C63-4EEA-9940-859581CC495D}" type="presParOf" srcId="{2A993DAA-B8AD-4A78-8164-301E5217D754}" destId="{A8B28367-CB20-41E6-BF92-B62213F10237}" srcOrd="0" destOrd="0" presId="urn:microsoft.com/office/officeart/2016/7/layout/RepeatingBendingProcessNew"/>
    <dgm:cxn modelId="{97225556-145B-4A8D-8B5F-38E4C95EFF7A}" type="presParOf" srcId="{3540140C-3B5E-4B35-BECA-9BBD40E884E7}" destId="{04EF9AFC-8907-48C1-A585-8EAAD2F889BA}" srcOrd="4" destOrd="0" presId="urn:microsoft.com/office/officeart/2016/7/layout/RepeatingBendingProcessNew"/>
    <dgm:cxn modelId="{D729E829-8539-4420-B88F-5BC578BD73D8}" type="presParOf" srcId="{3540140C-3B5E-4B35-BECA-9BBD40E884E7}" destId="{F3500585-A37A-4F67-87BB-238A91F527CD}" srcOrd="5" destOrd="0" presId="urn:microsoft.com/office/officeart/2016/7/layout/RepeatingBendingProcessNew"/>
    <dgm:cxn modelId="{580C0533-0AE5-42B2-8242-2CD677EE9673}" type="presParOf" srcId="{F3500585-A37A-4F67-87BB-238A91F527CD}" destId="{C0CA4AB7-A652-4E72-84C5-14A9430AC45A}" srcOrd="0" destOrd="0" presId="urn:microsoft.com/office/officeart/2016/7/layout/RepeatingBendingProcessNew"/>
    <dgm:cxn modelId="{53689FB9-2171-45C8-AAC9-99C99A8E73EE}" type="presParOf" srcId="{3540140C-3B5E-4B35-BECA-9BBD40E884E7}" destId="{329AD77A-35CE-45C1-91A0-2E9B1A9CAE82}" srcOrd="6" destOrd="0" presId="urn:microsoft.com/office/officeart/2016/7/layout/RepeatingBendingProcessNew"/>
    <dgm:cxn modelId="{4932D9A8-4974-4FAE-AE83-A54CA1F65785}" type="presParOf" srcId="{3540140C-3B5E-4B35-BECA-9BBD40E884E7}" destId="{AD5A612C-BF0A-485A-951F-7C998EC29378}" srcOrd="7" destOrd="0" presId="urn:microsoft.com/office/officeart/2016/7/layout/RepeatingBendingProcessNew"/>
    <dgm:cxn modelId="{905E19EA-4F30-4E7C-A733-AB70EE2BD6B3}" type="presParOf" srcId="{AD5A612C-BF0A-485A-951F-7C998EC29378}" destId="{29B03E5D-65F0-4B2C-98DD-CD2EC8DFA2EE}" srcOrd="0" destOrd="0" presId="urn:microsoft.com/office/officeart/2016/7/layout/RepeatingBendingProcessNew"/>
    <dgm:cxn modelId="{04DB2B7A-FFD7-44C2-9FA9-A4FBAADD1D4E}" type="presParOf" srcId="{3540140C-3B5E-4B35-BECA-9BBD40E884E7}" destId="{515FDB87-7257-461B-869F-824278CB1A3E}" srcOrd="8" destOrd="0" presId="urn:microsoft.com/office/officeart/2016/7/layout/RepeatingBendingProcessNew"/>
    <dgm:cxn modelId="{1AECDCF0-CFA8-4895-90A9-9566386090A7}" type="presParOf" srcId="{3540140C-3B5E-4B35-BECA-9BBD40E884E7}" destId="{B137FD7A-9E5D-4AB6-8559-A0779F13DB26}" srcOrd="9" destOrd="0" presId="urn:microsoft.com/office/officeart/2016/7/layout/RepeatingBendingProcessNew"/>
    <dgm:cxn modelId="{2670989C-7DBA-4511-B309-9750A6C3E5E9}" type="presParOf" srcId="{B137FD7A-9E5D-4AB6-8559-A0779F13DB26}" destId="{66E32613-F640-43F1-A32F-627AB210CE5F}" srcOrd="0" destOrd="0" presId="urn:microsoft.com/office/officeart/2016/7/layout/RepeatingBendingProcessNew"/>
    <dgm:cxn modelId="{0C7B9CA9-EA21-45C5-BC91-B2FB0F90CE58}" type="presParOf" srcId="{3540140C-3B5E-4B35-BECA-9BBD40E884E7}" destId="{E0503239-69EB-41EC-B70B-E7A6F9E034F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19653-6AE2-49A5-A570-B92A28C3E761}">
      <dsp:nvSpPr>
        <dsp:cNvPr id="0" name=""/>
        <dsp:cNvSpPr/>
      </dsp:nvSpPr>
      <dsp:spPr>
        <a:xfrm>
          <a:off x="0" y="162409"/>
          <a:ext cx="6666833" cy="16309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Explore the bodies in place who watch over policing </a:t>
          </a:r>
          <a:endParaRPr lang="en-US" sz="4100" kern="1200" dirty="0"/>
        </a:p>
      </dsp:txBody>
      <dsp:txXfrm>
        <a:off x="79618" y="242027"/>
        <a:ext cx="6507597" cy="1471744"/>
      </dsp:txXfrm>
    </dsp:sp>
    <dsp:sp modelId="{7B0057EA-ECA1-4D09-A3A3-A5C4A46D70E9}">
      <dsp:nvSpPr>
        <dsp:cNvPr id="0" name=""/>
        <dsp:cNvSpPr/>
      </dsp:nvSpPr>
      <dsp:spPr>
        <a:xfrm>
          <a:off x="0" y="1911470"/>
          <a:ext cx="6666833" cy="163098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Their effectiveness </a:t>
          </a:r>
          <a:endParaRPr lang="en-US" sz="4100" kern="1200"/>
        </a:p>
      </dsp:txBody>
      <dsp:txXfrm>
        <a:off x="79618" y="1991088"/>
        <a:ext cx="6507597" cy="1471744"/>
      </dsp:txXfrm>
    </dsp:sp>
    <dsp:sp modelId="{4670CFA8-0556-47DF-B358-9C752CBFDF2E}">
      <dsp:nvSpPr>
        <dsp:cNvPr id="0" name=""/>
        <dsp:cNvSpPr/>
      </dsp:nvSpPr>
      <dsp:spPr>
        <a:xfrm>
          <a:off x="0" y="3660530"/>
          <a:ext cx="6666833" cy="163098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Discussion on the module so far</a:t>
          </a:r>
          <a:endParaRPr lang="en-US" sz="4100" kern="1200"/>
        </a:p>
      </dsp:txBody>
      <dsp:txXfrm>
        <a:off x="79618" y="3740148"/>
        <a:ext cx="6507597" cy="1471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4CB6A-1489-44FB-98F4-3FE5A43620DF}">
      <dsp:nvSpPr>
        <dsp:cNvPr id="0" name=""/>
        <dsp:cNvSpPr/>
      </dsp:nvSpPr>
      <dsp:spPr>
        <a:xfrm>
          <a:off x="0" y="61075"/>
          <a:ext cx="7253922" cy="15588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Born from the 2010 ‘Policing in the 21</a:t>
          </a:r>
          <a:r>
            <a:rPr lang="en-GB" sz="2200" b="0" i="0" kern="1200" baseline="30000"/>
            <a:t>st</a:t>
          </a:r>
          <a:r>
            <a:rPr lang="en-GB" sz="2200" b="0" i="0" kern="1200" baseline="0"/>
            <a:t> Century’ reconnecting police and the people consultation</a:t>
          </a:r>
          <a:endParaRPr lang="en-GB" sz="2200" kern="1200"/>
        </a:p>
      </dsp:txBody>
      <dsp:txXfrm>
        <a:off x="76098" y="137173"/>
        <a:ext cx="7101726" cy="1406682"/>
      </dsp:txXfrm>
    </dsp:sp>
    <dsp:sp modelId="{CD402C46-A124-47DC-A89A-0EAB86FCAF19}">
      <dsp:nvSpPr>
        <dsp:cNvPr id="0" name=""/>
        <dsp:cNvSpPr/>
      </dsp:nvSpPr>
      <dsp:spPr>
        <a:xfrm>
          <a:off x="0" y="1683314"/>
          <a:ext cx="7253922" cy="155887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Created by David Cameron (Conservative and Liberal Democrat coalition Government )</a:t>
          </a:r>
        </a:p>
      </dsp:txBody>
      <dsp:txXfrm>
        <a:off x="76098" y="1759412"/>
        <a:ext cx="7101726" cy="1406682"/>
      </dsp:txXfrm>
    </dsp:sp>
    <dsp:sp modelId="{F83B8F42-EE31-47D2-B888-F1EDCC985366}">
      <dsp:nvSpPr>
        <dsp:cNvPr id="0" name=""/>
        <dsp:cNvSpPr/>
      </dsp:nvSpPr>
      <dsp:spPr>
        <a:xfrm>
          <a:off x="0" y="3305552"/>
          <a:ext cx="7253922" cy="155887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Police and Crime Commissioners (“PCCs”) were introduced in 2012 as part of a wider package of police reform enacted by the Police Reform and Social Responsibility Act 2011 (“the 2011 Act”)</a:t>
          </a:r>
        </a:p>
      </dsp:txBody>
      <dsp:txXfrm>
        <a:off x="76098" y="3381650"/>
        <a:ext cx="7101726" cy="1406682"/>
      </dsp:txXfrm>
    </dsp:sp>
    <dsp:sp modelId="{3EF0D650-692E-4503-A562-140EAC43C9EE}">
      <dsp:nvSpPr>
        <dsp:cNvPr id="0" name=""/>
        <dsp:cNvSpPr/>
      </dsp:nvSpPr>
      <dsp:spPr>
        <a:xfrm>
          <a:off x="0" y="4927791"/>
          <a:ext cx="7253922" cy="138786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Aim was to connect the public to policing and visa versa</a:t>
          </a:r>
        </a:p>
      </dsp:txBody>
      <dsp:txXfrm>
        <a:off x="67750" y="4995541"/>
        <a:ext cx="7118422" cy="12523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209DE-DBA4-42F6-869B-86B1963DC279}">
      <dsp:nvSpPr>
        <dsp:cNvPr id="0" name=""/>
        <dsp:cNvSpPr/>
      </dsp:nvSpPr>
      <dsp:spPr>
        <a:xfrm>
          <a:off x="0" y="79935"/>
          <a:ext cx="7675915" cy="12866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Policing in England and Wales is overseen by the UK Home Office. </a:t>
          </a:r>
          <a:endParaRPr lang="en-GB" sz="2300" kern="1200"/>
        </a:p>
      </dsp:txBody>
      <dsp:txXfrm>
        <a:off x="62808" y="142743"/>
        <a:ext cx="7550299" cy="1161018"/>
      </dsp:txXfrm>
    </dsp:sp>
    <dsp:sp modelId="{C2FAE43F-AA39-4044-805F-550A5B12EE3B}">
      <dsp:nvSpPr>
        <dsp:cNvPr id="0" name=""/>
        <dsp:cNvSpPr/>
      </dsp:nvSpPr>
      <dsp:spPr>
        <a:xfrm>
          <a:off x="0" y="1432809"/>
          <a:ext cx="7675915" cy="128663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However, day-to-day decision making has been delegated to the Police crime commissioners (PCC) of each force area</a:t>
          </a:r>
          <a:endParaRPr lang="en-GB" sz="2300" kern="1200" dirty="0"/>
        </a:p>
      </dsp:txBody>
      <dsp:txXfrm>
        <a:off x="62808" y="1495617"/>
        <a:ext cx="7550299" cy="1161018"/>
      </dsp:txXfrm>
    </dsp:sp>
    <dsp:sp modelId="{26933EB8-E007-4379-85EC-2A89A14CE365}">
      <dsp:nvSpPr>
        <dsp:cNvPr id="0" name=""/>
        <dsp:cNvSpPr/>
      </dsp:nvSpPr>
      <dsp:spPr>
        <a:xfrm>
          <a:off x="0" y="2785684"/>
          <a:ext cx="7675915" cy="128663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PCCs are elected by their local area- to enhance community representation and democratic accountability</a:t>
          </a:r>
        </a:p>
      </dsp:txBody>
      <dsp:txXfrm>
        <a:off x="62808" y="2848492"/>
        <a:ext cx="7550299" cy="1161018"/>
      </dsp:txXfrm>
    </dsp:sp>
    <dsp:sp modelId="{24D544C6-8785-4D23-B740-10B63974556B}">
      <dsp:nvSpPr>
        <dsp:cNvPr id="0" name=""/>
        <dsp:cNvSpPr/>
      </dsp:nvSpPr>
      <dsp:spPr>
        <a:xfrm>
          <a:off x="0" y="4138558"/>
          <a:ext cx="7675915" cy="12866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Role- </a:t>
          </a:r>
          <a:r>
            <a:rPr lang="en-GB" sz="2300" b="0" i="0" kern="1200"/>
            <a:t>is to set a strategic direction for the force</a:t>
          </a:r>
          <a:endParaRPr lang="en-GB" sz="2300" kern="1200"/>
        </a:p>
      </dsp:txBody>
      <dsp:txXfrm>
        <a:off x="62808" y="4201366"/>
        <a:ext cx="7550299" cy="1161018"/>
      </dsp:txXfrm>
    </dsp:sp>
    <dsp:sp modelId="{73BF0EC1-C5CC-4257-8050-9FB27B33B347}">
      <dsp:nvSpPr>
        <dsp:cNvPr id="0" name=""/>
        <dsp:cNvSpPr/>
      </dsp:nvSpPr>
      <dsp:spPr>
        <a:xfrm>
          <a:off x="0" y="5491433"/>
          <a:ext cx="7675915" cy="128663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</a:t>
          </a:r>
          <a:r>
            <a:rPr lang="en-GB" sz="2300" b="0" i="0" kern="1200"/>
            <a:t>o scrutinise the police and hold them to account. </a:t>
          </a:r>
          <a:endParaRPr lang="en-GB" sz="2300" kern="1200"/>
        </a:p>
      </dsp:txBody>
      <dsp:txXfrm>
        <a:off x="62808" y="5554241"/>
        <a:ext cx="7550299" cy="11610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BB3932-5D30-4783-B407-7AF275CE28E7}">
      <dsp:nvSpPr>
        <dsp:cNvPr id="0" name=""/>
        <dsp:cNvSpPr/>
      </dsp:nvSpPr>
      <dsp:spPr>
        <a:xfrm>
          <a:off x="0" y="0"/>
          <a:ext cx="7466872" cy="23599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Appointing the Chief Constable, and holding him or her to account for their running of the force</a:t>
          </a:r>
          <a:endParaRPr lang="en-GB" sz="2700" kern="1200" dirty="0"/>
        </a:p>
      </dsp:txBody>
      <dsp:txXfrm>
        <a:off x="115205" y="115205"/>
        <a:ext cx="7236462" cy="2129585"/>
      </dsp:txXfrm>
    </dsp:sp>
    <dsp:sp modelId="{8681A3F6-585E-4E79-8CE0-7E7AD12BE18F}">
      <dsp:nvSpPr>
        <dsp:cNvPr id="0" name=""/>
        <dsp:cNvSpPr/>
      </dsp:nvSpPr>
      <dsp:spPr>
        <a:xfrm>
          <a:off x="0" y="2459316"/>
          <a:ext cx="7466872" cy="195964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baseline="0" dirty="0"/>
            <a:t>If necessary, suspending the Chief Constable or calling on him or her to retire or resign (some controversy) </a:t>
          </a:r>
          <a:endParaRPr lang="en-GB" sz="2700" kern="1200" dirty="0"/>
        </a:p>
      </dsp:txBody>
      <dsp:txXfrm>
        <a:off x="95662" y="2554978"/>
        <a:ext cx="7275548" cy="1768321"/>
      </dsp:txXfrm>
    </dsp:sp>
    <dsp:sp modelId="{1653B7D3-8C02-4423-BCD0-4AAEE0CB975B}">
      <dsp:nvSpPr>
        <dsp:cNvPr id="0" name=""/>
        <dsp:cNvSpPr/>
      </dsp:nvSpPr>
      <dsp:spPr>
        <a:xfrm>
          <a:off x="0" y="4496722"/>
          <a:ext cx="7466872" cy="235999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baseline="0" dirty="0"/>
            <a:t>PCCs also set the annual force budget for their force area- money made up from, Home Office Police Grant, the Welsh Government grant and council tax precept (% of what the community pay in council tax)</a:t>
          </a:r>
          <a:endParaRPr lang="en-GB" sz="2700" kern="1200" dirty="0"/>
        </a:p>
      </dsp:txBody>
      <dsp:txXfrm>
        <a:off x="115205" y="4611927"/>
        <a:ext cx="7236462" cy="21295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72BF69-4BDA-419C-88F8-E830EE736A19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FBB31E35-1208-4403-8284-6640BCF22F23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They have provided a direct link between public and police </a:t>
          </a:r>
          <a:endParaRPr lang="en-US" sz="2600" kern="1200" dirty="0"/>
        </a:p>
      </dsp:txBody>
      <dsp:txXfrm>
        <a:off x="8061" y="5979"/>
        <a:ext cx="3034531" cy="1820718"/>
      </dsp:txXfrm>
    </dsp:sp>
    <dsp:sp modelId="{B86CA92A-8936-4707-8C84-EB76098137D1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05190596-2EDC-4FE4-864D-808E682E57F4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They have the power to remove ineffective </a:t>
          </a:r>
          <a:r>
            <a:rPr lang="en-GB" sz="2600" kern="1200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leaders in policing 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3740534" y="5979"/>
        <a:ext cx="3034531" cy="1820718"/>
      </dsp:txXfrm>
    </dsp:sp>
    <dsp:sp modelId="{DFFEDBA5-9D84-4141-9ADC-B230A773950C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7AC6B4CE-CE65-4C17-999E-77679637983C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Ensured that victims are </a:t>
          </a:r>
          <a:r>
            <a:rPr lang="en-GB" sz="2600" kern="1200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looked after 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7473007" y="5979"/>
        <a:ext cx="3034531" cy="1820718"/>
      </dsp:txXfrm>
    </dsp:sp>
    <dsp:sp modelId="{8D10EAD0-DD67-4DD1-A3C8-82D3D49D60FA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67F677EA-D73B-4F61-ADB2-79C7D253C7E2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There is debate on their ability to hold chief constables </a:t>
          </a:r>
          <a:r>
            <a:rPr lang="en-GB" sz="2600" kern="1200" dirty="0">
              <a:solidFill>
                <a:schemeClr val="bg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accountable</a:t>
          </a:r>
          <a:r>
            <a:rPr lang="en-GB" sz="2600" kern="1200" dirty="0"/>
            <a:t> </a:t>
          </a:r>
          <a:endParaRPr lang="en-US" sz="2600" kern="1200" dirty="0"/>
        </a:p>
      </dsp:txBody>
      <dsp:txXfrm>
        <a:off x="8061" y="2524640"/>
        <a:ext cx="3034531" cy="1820718"/>
      </dsp:txXfrm>
    </dsp:sp>
    <dsp:sp modelId="{814D1C08-B0D3-4FEB-A234-D215DFBD5C30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955807B1-AB94-4A72-845A-EE46154C4908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Poor voter turnout, many do not know who they are or what </a:t>
          </a:r>
          <a:r>
            <a:rPr lang="en-GB" sz="2600" kern="1200" dirty="0">
              <a:solidFill>
                <a:schemeClr val="bg1"/>
              </a:solidFill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they do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3740534" y="2524640"/>
        <a:ext cx="3034531" cy="1820718"/>
      </dsp:txXfrm>
    </dsp:sp>
    <dsp:sp modelId="{AB52439C-0FE3-4E0E-AB7B-93D2583610BC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There is also concerns that policing is being politicised </a:t>
          </a:r>
          <a:endParaRPr lang="en-US" sz="2600" kern="1200"/>
        </a:p>
      </dsp:txBody>
      <dsp:txXfrm>
        <a:off x="7473007" y="2524640"/>
        <a:ext cx="3034531" cy="18207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2E210F-11ED-461C-BAE4-79B4F1A29C58}">
      <dsp:nvSpPr>
        <dsp:cNvPr id="0" name=""/>
        <dsp:cNvSpPr/>
      </dsp:nvSpPr>
      <dsp:spPr>
        <a:xfrm>
          <a:off x="0" y="1014094"/>
          <a:ext cx="7832018" cy="107800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Formed in 2018, replacing the IPCC </a:t>
          </a:r>
          <a:endParaRPr lang="en-US" sz="2700" kern="1200"/>
        </a:p>
      </dsp:txBody>
      <dsp:txXfrm>
        <a:off x="52624" y="1066718"/>
        <a:ext cx="7726770" cy="972760"/>
      </dsp:txXfrm>
    </dsp:sp>
    <dsp:sp modelId="{EDC4EEAC-CFE0-4045-B43F-531338EE7E00}">
      <dsp:nvSpPr>
        <dsp:cNvPr id="0" name=""/>
        <dsp:cNvSpPr/>
      </dsp:nvSpPr>
      <dsp:spPr>
        <a:xfrm>
          <a:off x="0" y="2169863"/>
          <a:ext cx="7832018" cy="1078008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Complaints watchdog of policing in England and Wales- they are not part of the police</a:t>
          </a:r>
          <a:endParaRPr lang="en-US" sz="2700" kern="1200" dirty="0"/>
        </a:p>
      </dsp:txBody>
      <dsp:txXfrm>
        <a:off x="52624" y="2222487"/>
        <a:ext cx="7726770" cy="972760"/>
      </dsp:txXfrm>
    </dsp:sp>
    <dsp:sp modelId="{96DFA4D0-5589-4673-B3FB-DCDCD760ACA5}">
      <dsp:nvSpPr>
        <dsp:cNvPr id="0" name=""/>
        <dsp:cNvSpPr/>
      </dsp:nvSpPr>
      <dsp:spPr>
        <a:xfrm>
          <a:off x="0" y="3325631"/>
          <a:ext cx="7832018" cy="1631727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Oversees the police complaints system- monitors to ensure it is fair and effective </a:t>
          </a:r>
          <a:endParaRPr lang="en-US" sz="2700" kern="1200" dirty="0"/>
        </a:p>
      </dsp:txBody>
      <dsp:txXfrm>
        <a:off x="79654" y="3405285"/>
        <a:ext cx="7672710" cy="1472419"/>
      </dsp:txXfrm>
    </dsp:sp>
    <dsp:sp modelId="{439B16A5-B2F4-48EB-9B4F-73FEFC473191}">
      <dsp:nvSpPr>
        <dsp:cNvPr id="0" name=""/>
        <dsp:cNvSpPr/>
      </dsp:nvSpPr>
      <dsp:spPr>
        <a:xfrm>
          <a:off x="0" y="5035119"/>
          <a:ext cx="7832018" cy="158187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Investigates the most serious cases (misconduct, death or serious injury following police contact)</a:t>
          </a:r>
          <a:endParaRPr lang="en-US" sz="2700" kern="1200" dirty="0"/>
        </a:p>
      </dsp:txBody>
      <dsp:txXfrm>
        <a:off x="77221" y="5112340"/>
        <a:ext cx="7677576" cy="14274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67817-6A16-4D6B-BCF9-F989E6CE7AB1}">
      <dsp:nvSpPr>
        <dsp:cNvPr id="0" name=""/>
        <dsp:cNvSpPr/>
      </dsp:nvSpPr>
      <dsp:spPr>
        <a:xfrm>
          <a:off x="0" y="98756"/>
          <a:ext cx="10515600" cy="168438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Sets the standards for how forces should handle complaints</a:t>
          </a:r>
        </a:p>
      </dsp:txBody>
      <dsp:txXfrm>
        <a:off x="82225" y="180981"/>
        <a:ext cx="10351150" cy="1519938"/>
      </dsp:txXfrm>
    </dsp:sp>
    <dsp:sp modelId="{022264CD-C96C-48B1-BD6F-EFDD99556D0B}">
      <dsp:nvSpPr>
        <dsp:cNvPr id="0" name=""/>
        <dsp:cNvSpPr/>
      </dsp:nvSpPr>
      <dsp:spPr>
        <a:xfrm>
          <a:off x="0" y="1781713"/>
          <a:ext cx="10515600" cy="168438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Handle appeals- where a complainant is not satisfied with the police handling of a complaint </a:t>
          </a:r>
        </a:p>
      </dsp:txBody>
      <dsp:txXfrm>
        <a:off x="82225" y="1863938"/>
        <a:ext cx="10351150" cy="1519938"/>
      </dsp:txXfrm>
    </dsp:sp>
    <dsp:sp modelId="{09E475FD-1B71-4220-941D-597818AE48AF}">
      <dsp:nvSpPr>
        <dsp:cNvPr id="0" name=""/>
        <dsp:cNvSpPr/>
      </dsp:nvSpPr>
      <dsp:spPr>
        <a:xfrm>
          <a:off x="0" y="3552501"/>
          <a:ext cx="10515600" cy="168438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IOPC word to drive improvements in policing- promoting high standards and accountability by making learning recommendations for future practice.</a:t>
          </a:r>
        </a:p>
      </dsp:txBody>
      <dsp:txXfrm>
        <a:off x="82225" y="3634726"/>
        <a:ext cx="10351150" cy="15199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BCA675-5AF0-4ABE-A06D-76FA8D0B624A}">
      <dsp:nvSpPr>
        <dsp:cNvPr id="0" name=""/>
        <dsp:cNvSpPr/>
      </dsp:nvSpPr>
      <dsp:spPr>
        <a:xfrm>
          <a:off x="0" y="126630"/>
          <a:ext cx="7101526" cy="12634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Independently inspects and reports on the effectiveness and efficiency of police and fire and rescue services in England and Wales – 43 territorial police forces</a:t>
          </a:r>
          <a:endParaRPr lang="en-US" sz="1800" kern="1200" dirty="0"/>
        </a:p>
      </dsp:txBody>
      <dsp:txXfrm>
        <a:off x="61676" y="188306"/>
        <a:ext cx="6978174" cy="1140083"/>
      </dsp:txXfrm>
    </dsp:sp>
    <dsp:sp modelId="{7A49BCBF-45C7-4CCB-AA67-86D62C0B573F}">
      <dsp:nvSpPr>
        <dsp:cNvPr id="0" name=""/>
        <dsp:cNvSpPr/>
      </dsp:nvSpPr>
      <dsp:spPr>
        <a:xfrm>
          <a:off x="0" y="1441905"/>
          <a:ext cx="7101526" cy="989820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Its aim is to make communities safer by conducting regular assessments </a:t>
          </a:r>
          <a:endParaRPr lang="en-US" sz="1800" kern="1200"/>
        </a:p>
      </dsp:txBody>
      <dsp:txXfrm>
        <a:off x="48319" y="1490224"/>
        <a:ext cx="7004888" cy="893182"/>
      </dsp:txXfrm>
    </dsp:sp>
    <dsp:sp modelId="{8E490C43-F4A6-4EC3-8E6F-CCD9A87D746E}">
      <dsp:nvSpPr>
        <dsp:cNvPr id="0" name=""/>
        <dsp:cNvSpPr/>
      </dsp:nvSpPr>
      <dsp:spPr>
        <a:xfrm>
          <a:off x="0" y="2483565"/>
          <a:ext cx="7101526" cy="989820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Publishes detailed reports and recommendations </a:t>
          </a:r>
          <a:endParaRPr lang="en-US" sz="1800" kern="1200"/>
        </a:p>
      </dsp:txBody>
      <dsp:txXfrm>
        <a:off x="48319" y="2531884"/>
        <a:ext cx="7004888" cy="893182"/>
      </dsp:txXfrm>
    </dsp:sp>
    <dsp:sp modelId="{6E477C2C-C1D8-47D7-B740-1827C1E639E7}">
      <dsp:nvSpPr>
        <dsp:cNvPr id="0" name=""/>
        <dsp:cNvSpPr/>
      </dsp:nvSpPr>
      <dsp:spPr>
        <a:xfrm>
          <a:off x="0" y="3525225"/>
          <a:ext cx="7101526" cy="989820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Monitors the progress of these into practice -Hold them </a:t>
          </a:r>
          <a:r>
            <a:rPr lang="en-GB" sz="1800" kern="1200"/>
            <a:t>accountable </a:t>
          </a:r>
          <a:endParaRPr lang="en-US" sz="1800" kern="1200" dirty="0"/>
        </a:p>
      </dsp:txBody>
      <dsp:txXfrm>
        <a:off x="48319" y="3573544"/>
        <a:ext cx="7004888" cy="893182"/>
      </dsp:txXfrm>
    </dsp:sp>
    <dsp:sp modelId="{10D10ADD-E2CF-4580-AC70-E79603C649FF}">
      <dsp:nvSpPr>
        <dsp:cNvPr id="0" name=""/>
        <dsp:cNvSpPr/>
      </dsp:nvSpPr>
      <dsp:spPr>
        <a:xfrm>
          <a:off x="0" y="4566885"/>
          <a:ext cx="7101526" cy="989820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Inform the public about performance in an accessible format </a:t>
          </a:r>
          <a:endParaRPr lang="en-US" sz="1800" kern="1200"/>
        </a:p>
      </dsp:txBody>
      <dsp:txXfrm>
        <a:off x="48319" y="4615204"/>
        <a:ext cx="7004888" cy="893182"/>
      </dsp:txXfrm>
    </dsp:sp>
    <dsp:sp modelId="{06766E4B-92D8-49A2-ABDF-63191E367714}">
      <dsp:nvSpPr>
        <dsp:cNvPr id="0" name=""/>
        <dsp:cNvSpPr/>
      </dsp:nvSpPr>
      <dsp:spPr>
        <a:xfrm>
          <a:off x="0" y="5608545"/>
          <a:ext cx="7101526" cy="9898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Can investigate specific issues e.g. response of police to victims </a:t>
          </a:r>
          <a:endParaRPr lang="en-US" sz="1800" kern="1200"/>
        </a:p>
      </dsp:txBody>
      <dsp:txXfrm>
        <a:off x="48319" y="5656864"/>
        <a:ext cx="7004888" cy="89318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28FD0-2C3E-4BDC-995D-17A71B1AE56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BC4DEE-3204-46BD-B822-BFA21A58D289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Sets national standards across all forces for best practice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The College facilitates the sharing of best practices and knowledge through platforms like its online network, POLKA, to ensure that policing is based on evidence of what works. </a:t>
          </a:r>
          <a:endParaRPr lang="en-US" sz="2100" kern="1200" dirty="0"/>
        </a:p>
      </dsp:txBody>
      <dsp:txXfrm>
        <a:off x="0" y="2703"/>
        <a:ext cx="6900512" cy="1843578"/>
      </dsp:txXfrm>
    </dsp:sp>
    <dsp:sp modelId="{B6809FD5-45A4-48AA-BE0A-33C7D8DC9FC2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E8739-1889-482F-85C8-DE42AA2C7FF0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Provides training and resources for career development- </a:t>
          </a:r>
          <a:endParaRPr lang="en-GB" sz="2100" b="0" i="0" kern="1200" dirty="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It works to build leadership capabilities at all levels, developing strategies for talent management and providing training and support for current and aspiring leaders</a:t>
          </a:r>
          <a:endParaRPr lang="en-US" sz="2100" kern="1200" dirty="0"/>
        </a:p>
      </dsp:txBody>
      <dsp:txXfrm>
        <a:off x="0" y="1846281"/>
        <a:ext cx="6900512" cy="1843578"/>
      </dsp:txXfrm>
    </dsp:sp>
    <dsp:sp modelId="{17CA0044-5ABD-4839-BB08-BE64C3A09241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C44F5-F46A-4E91-8B58-454A9DE9B2A5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CoP provides guidance and principles for police conduct but does not have direct oversight of individual police forces</a:t>
          </a:r>
          <a:endParaRPr lang="en-US" sz="2100" kern="1200"/>
        </a:p>
      </dsp:txBody>
      <dsp:txXfrm>
        <a:off x="0" y="3689859"/>
        <a:ext cx="6900512" cy="184357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BFCBE-0CD2-4839-961C-EB33C08E4A00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FC70EBC6-5990-41DE-A512-578B6B8E957E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Initial discussion – the birth of policing and its concept</a:t>
          </a:r>
          <a:endParaRPr lang="en-US" sz="2100" kern="1200"/>
        </a:p>
      </dsp:txBody>
      <dsp:txXfrm>
        <a:off x="8061" y="5979"/>
        <a:ext cx="3034531" cy="1820718"/>
      </dsp:txXfrm>
    </dsp:sp>
    <dsp:sp modelId="{2A993DAA-B8AD-4A78-8164-301E5217D754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46D95E52-6A8B-4D5C-A155-A093D656FE30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What the foundations of policing are </a:t>
          </a:r>
          <a:endParaRPr lang="en-US" sz="2100" kern="1200" dirty="0"/>
        </a:p>
      </dsp:txBody>
      <dsp:txXfrm>
        <a:off x="3740534" y="5979"/>
        <a:ext cx="3034531" cy="1820718"/>
      </dsp:txXfrm>
    </dsp:sp>
    <dsp:sp modelId="{F3500585-A37A-4F67-87BB-238A91F527CD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04EF9AFC-8907-48C1-A585-8EAAD2F889BA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Incidence that have brought their practice into question</a:t>
          </a:r>
          <a:endParaRPr lang="en-US" sz="2100" kern="1200"/>
        </a:p>
      </dsp:txBody>
      <dsp:txXfrm>
        <a:off x="7473007" y="5979"/>
        <a:ext cx="3034531" cy="1820718"/>
      </dsp:txXfrm>
    </dsp:sp>
    <dsp:sp modelId="{AD5A612C-BF0A-485A-951F-7C998EC29378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329AD77A-35CE-45C1-91A0-2E9B1A9CAE82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Barriers that are present to their policing by consent </a:t>
          </a:r>
          <a:endParaRPr lang="en-US" sz="2100" kern="1200"/>
        </a:p>
      </dsp:txBody>
      <dsp:txXfrm>
        <a:off x="8061" y="2524640"/>
        <a:ext cx="3034531" cy="1820718"/>
      </dsp:txXfrm>
    </dsp:sp>
    <dsp:sp modelId="{B137FD7A-9E5D-4AB6-8559-A0779F13DB26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515FDB87-7257-461B-869F-824278CB1A3E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What has been done to repair lost or damaged relationships with the public?</a:t>
          </a:r>
          <a:endParaRPr lang="en-US" sz="2100" kern="1200" dirty="0"/>
        </a:p>
      </dsp:txBody>
      <dsp:txXfrm>
        <a:off x="3740534" y="2524640"/>
        <a:ext cx="3034531" cy="1820718"/>
      </dsp:txXfrm>
    </dsp:sp>
    <dsp:sp modelId="{E0503239-69EB-41EC-B70B-E7A6F9E034F8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Who guards the guardians? </a:t>
          </a:r>
          <a:endParaRPr lang="en-US" sz="2100" kern="1200"/>
        </a:p>
      </dsp:txBody>
      <dsp:txXfrm>
        <a:off x="7473007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10B6F6-05EB-4CAB-A52F-4D02B184D2F3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3325B3-D569-4F93-BF88-8114A70AC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3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3325B3-D569-4F93-BF88-8114A70AC68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493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D6D3D-DE44-A517-7EBE-959B35DCC2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D9A274-58E6-8EB6-9E84-B5C8B6EBD9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942B0-2485-625D-65BB-13136007B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CB1554-FF1A-78A4-2829-FA078F7BF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D0BF6-68A6-F400-F459-0BDC95E98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564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E65A7-740F-AF77-3C82-A39DAD016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3D668-2DA5-7876-41EC-6F1490EC9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B4192D-009E-89C8-7A4E-5B63F0DF6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665BE6-B78E-F856-F5DA-E1DE9FC93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C7BB5-E8CD-396D-6B33-54C214D6F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52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B8AA4-BCEF-007E-06CA-2ED0E1D04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3A554A-91C5-3A8A-993D-B82B96C70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9F983-6639-17DF-6EE0-2E490D71E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A5E68-A767-C03A-10C4-DFC8EB34D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F84DB1-847B-B3C7-565C-1181D9B6F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993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D0771-95A4-3851-D67D-0585AE1ED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3C767-245B-7863-F23A-BA33F4105A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B5611-D743-8A67-7C67-1BC5E2EA2C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3D907F-42F8-8514-28CE-A6B8DC0DB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6D709C-9F93-2A57-6D01-D13EB5595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C3734-BE23-258C-A457-408AA8C88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307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CD25F-ECC3-83C4-47D1-C4CA590CF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F5532-BC4A-6851-3515-BE119ADA6C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A64E9B-A186-71BF-7DC4-354502D184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980249-2511-1193-7C14-DE3D7F0A73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FAD8E2-1D6C-F44C-8A00-53CEF35C88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AE8255-37CC-D74C-AF6A-F9CEED786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6F6670-E418-1F14-C94F-E802D5E62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83F3F7-20F6-4C48-8688-C09DFF44A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557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2F1CE-FFAD-EC79-DB07-F238B5BDB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46FEBA-1824-9E18-843B-EC80AE62C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137466-BE50-4408-68A5-BBC9FB03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A21DBA-69FB-8B1A-4385-CAA217DC4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023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D3F918-B1D1-1B2A-117A-58644D36B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A721AE-F7CD-54F5-346E-551452F37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D0CCAC-F14C-A2B3-F01B-46327F29B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925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2FF31-5070-50BE-A5F0-6FCF39DDF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9CCB2-DC0C-FF7C-0118-C1E6C2D4D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89A1DC-FA9B-795C-9F50-CEFCB8C51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BA41B-EE23-A74D-EDCD-D138C1D22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24522B-082D-989A-CFBC-0A5715025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F30B87-931E-59D3-164D-1A2DC312C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906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9ED87-AB9C-8117-A4B0-F9F159ED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97CE65-7A0B-0CE6-6F8C-5A4F21DDE8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286DB-E0E9-F16F-2582-1D61C93D57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B29A82-BC0C-4D2C-6B2A-1A4CB91A9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6DFEB-2F2D-A9D8-3282-FF838C2D9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FB4ED-941C-2F40-15F5-BF73A4C0B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794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A35CA-0E8F-EA6F-438B-17D8F304B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27A0F8-46C6-9C0A-473A-77B5BC2D0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139FC1-936D-7F72-7EE1-61357DF01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E9888-807F-5AC4-0D61-DCA2D75A3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15117F-F9FD-A15B-6BDF-E5792D6D9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676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D3109A-5BA2-3F8E-2C64-2E235F9144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28D3F8-61C9-EC4F-9C4A-34F3B1F4C8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34973-688C-EE31-B477-85A5C3642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66C69-97E1-C068-C85F-CAB5A67C6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CCAA3-9073-7224-F798-34FA90EB9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3674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33975-63FD-8A24-C1AB-044CF00118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0E88DD-0983-6BFA-914A-9E84054F42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A39E8-E53D-116D-FEF9-D607A6A15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D9E6C-EF16-18FA-5B49-D418A6C79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83A48F-05B2-8067-4017-E936D7869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701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067AF-723F-C5BD-421E-BCD383714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F026C-4863-3071-8E7D-16773F5923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08528-F06F-D67C-F4AC-2DF328693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E4D40-CDA2-FD02-D084-FD6297C7D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60BF0-6239-D2AD-B798-6536C9834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0642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C54B-CA9F-57D2-1A90-C9C93EFB9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C8222-B494-C6A7-8B84-25D11351E3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EF6D8-04D9-957E-01C3-DBC0AC442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D4921-1180-C36D-8A0D-61ECCD443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B0C33-6043-55E8-41BB-E7E29CF07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11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FBB12-E353-97AD-8933-BE13B5F45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4275E-259F-6995-F81C-B3AD1EB737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5D6F84-4543-AF9C-30B4-0AF02A9114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09F98E-6B2D-48D2-D6D4-0226BD7B1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EE34D7-D364-0660-BA13-C7F8F5F55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211D01-6F2D-8FC8-80E7-8BA09ADCE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05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9CBF-8A39-7EA4-7C78-BF8FE96FA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4F67F8-A88A-B39B-0B13-0D3C2D1626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019DF-5C5F-3D16-6A38-15BCE83C3C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82DCD0-FAF4-1C1C-977D-FEC52FB14F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1C29AE-A0BA-F2B9-A8A8-6BC0A3C9B5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0D60D7-7152-FCAD-CC66-3775A52F2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4388B1-2757-216E-6EA8-EAF923CC5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4ADA40-79CD-DDF5-3A0E-60F3CE4A0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4856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3FB45-C2BF-857E-5DA4-5EE9023F8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DB3B9F-10CC-2E1B-1938-3B3DC4277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B192D-66DD-23D5-8ED2-ACC4D0C3A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668AAF-9B76-2AB6-01A0-880EF4B9E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391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38198F-F478-C2D6-DEC3-0BB90A3B7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A3E285-D979-5374-0BD4-10A1A62D8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7DBF9B-9312-7A5C-EF65-EDB996B32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763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DFA65-0078-6160-EFB1-9AA7BEB34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C9478-D7D4-4484-2B7D-29AD3D195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E39419-F620-833A-4832-5B1A9AAB14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6BADF-153E-10B1-0B48-013A91324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E5D40F-5A05-1D08-7AEF-52EECE216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836F8F-5FEF-AD50-98CC-935A2F3B8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3924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0B6BD-57A4-B3A9-41C6-FA8D3C3EF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63AEB6-73A1-CB1C-DBEA-5BDEDF3FCD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4231F3-487F-871D-458A-4D2C9DBC16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A43974-3724-970D-446D-D2557A7B1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3D5604-EA16-B043-E960-E1CA7355B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D293BC-BE32-4EB8-A46B-B0941A08B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4982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2B88E-5358-7472-430F-0FFE4412F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A2EE5-3CBA-00C5-0F2C-E81606BE90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7F390-D96B-E729-5185-614512981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14B1D-0923-7911-6083-D96F98E74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8E05D7-EBC1-E649-24FF-A914F5EEC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1160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370D9A-A5BE-4692-685E-31590B06B8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65321B-895F-6771-2406-D4A4113E77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90B40-ECC2-7C5D-70CB-DA916D270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EA995-26B7-42F3-7789-C1AC62330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E1531C-050D-32FF-19E0-F7325D6C8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35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1A7EE4-E3C8-028D-44D0-D29085224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C1967C-D165-7976-1AC9-D56E008EDD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071E9-CF33-5C95-71FC-F8FFC6F00A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E8B13-53A1-6CC8-032F-A9114947BF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08DBA-FF3E-C2AA-F6F4-EEA2E8F3DA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257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103078-A2CC-A6BA-09EA-36ED21BCC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80FE4-62E9-2186-3F74-F71EB9A3A7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E6D06-D0B4-D50F-C778-0F3B1F1BB2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3BD1E4-1D43-4D9C-9942-AF0E6D0DC317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13562-B1C7-037B-FFEA-6EC8900071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A04CC4-CC49-F413-3AEA-0585376B3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1BCD23-EABF-40A7-AD47-CD574C9BF4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572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hyperlink" Target="https://commonslibrary.parliament.uk/research-briefings/sn06104/" TargetMode="Externa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hyperlink" Target="https://www.apccs.police.uk/role-of-the-pcc/" TargetMode="Externa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.senedd.wales/research-articles/police-and-crime-commissioner-elections-how-did-wales-vot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close-up of a network&#10;&#10;AI-generated content may be incorrect.">
            <a:extLst>
              <a:ext uri="{FF2B5EF4-FFF2-40B4-BE49-F238E27FC236}">
                <a16:creationId xmlns:a16="http://schemas.microsoft.com/office/drawing/2014/main" id="{90091ED3-28D8-BC06-F4B7-352F384BB0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6079" r="909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2FB07B-B08C-4B42-2A4A-4376C292AE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25" y="1070812"/>
            <a:ext cx="4795819" cy="3877557"/>
          </a:xfrm>
        </p:spPr>
        <p:txBody>
          <a:bodyPr anchor="t">
            <a:normAutofit/>
          </a:bodyPr>
          <a:lstStyle/>
          <a:p>
            <a:r>
              <a:rPr lang="en-GB" sz="6600" dirty="0">
                <a:solidFill>
                  <a:schemeClr val="bg2"/>
                </a:solidFill>
              </a:rPr>
              <a:t>Who guards the Guardians?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935996-8819-3853-F9EF-6E40173DDE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0" y="4948369"/>
            <a:ext cx="4381634" cy="1157436"/>
          </a:xfrm>
        </p:spPr>
        <p:txBody>
          <a:bodyPr anchor="b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Police, policing and society</a:t>
            </a:r>
          </a:p>
          <a:p>
            <a:r>
              <a:rPr lang="en-GB" sz="2400" dirty="0">
                <a:solidFill>
                  <a:schemeClr val="bg1"/>
                </a:solidFill>
              </a:rPr>
              <a:t>Week 5</a:t>
            </a:r>
          </a:p>
        </p:txBody>
      </p:sp>
    </p:spTree>
    <p:extLst>
      <p:ext uri="{BB962C8B-B14F-4D97-AF65-F5344CB8AC3E}">
        <p14:creationId xmlns:p14="http://schemas.microsoft.com/office/powerpoint/2010/main" val="2901079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F1566-87A2-9765-4470-559575D6B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Today’s session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98AAC4-D2BB-4B19-BB12-7C6E1FF74F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5960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650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5D19653-6AE2-49A5-A570-B92A28C3E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0057EA-ECA1-4D09-A3A3-A5C4A46D70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70CFA8-0556-47DF-B358-9C752CBFDF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ptos" panose="0211000402020202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3386E6-6471-7837-ACAF-42F12B3B7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835" y="2274838"/>
            <a:ext cx="10326330" cy="230832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sz="7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 change in policing 2012 Creation of policing plans with Police Crime Commissioners</a:t>
            </a:r>
          </a:p>
        </p:txBody>
      </p:sp>
    </p:spTree>
    <p:extLst>
      <p:ext uri="{BB962C8B-B14F-4D97-AF65-F5344CB8AC3E}">
        <p14:creationId xmlns:p14="http://schemas.microsoft.com/office/powerpoint/2010/main" val="4009739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DE761-A857-54D6-F6BA-3C5EDB669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3700" dirty="0">
                <a:solidFill>
                  <a:srgbClr val="FFFFFF"/>
                </a:solidFill>
              </a:rPr>
              <a:t>Introduction of Police and </a:t>
            </a:r>
            <a:r>
              <a:rPr lang="en-GB" sz="37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Crime</a:t>
            </a:r>
            <a:r>
              <a:rPr lang="en-GB" sz="3700" dirty="0">
                <a:solidFill>
                  <a:srgbClr val="FFFFFF"/>
                </a:solidFill>
              </a:rPr>
              <a:t> Commissioners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51DCF7-B53B-856A-F08C-E6A059E56B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323262"/>
              </p:ext>
            </p:extLst>
          </p:nvPr>
        </p:nvGraphicFramePr>
        <p:xfrm>
          <a:off x="4471356" y="216568"/>
          <a:ext cx="7253922" cy="6376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539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15"/>
    </mc:Choice>
    <mc:Fallback xmlns="">
      <p:transition spd="slow" advTm="69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84CB6A-1489-44FB-98F4-3FE5A43620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402C46-A124-47DC-A89A-0EAB86FCA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3B8F42-EE31-47D2-B888-F1EDCC985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F0D650-692E-4503-A562-140EAC43C9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4BB0E-9016-B6DB-FABE-CEF9EE585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Police crime commissioners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7B6F5A2-BF5A-B737-0717-087AB54D27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6768" y="934592"/>
            <a:ext cx="8157411" cy="5759132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549889E-D455-CEBC-BD96-FA5A840071CC}"/>
              </a:ext>
            </a:extLst>
          </p:cNvPr>
          <p:cNvSpPr/>
          <p:nvPr/>
        </p:nvSpPr>
        <p:spPr>
          <a:xfrm>
            <a:off x="6614263" y="1469462"/>
            <a:ext cx="1165123" cy="221226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441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FA973-0121-CCD6-7BE0-5EE106BCA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The </a:t>
            </a:r>
            <a:r>
              <a:rPr lang="en-GB" sz="4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role</a:t>
            </a:r>
            <a:r>
              <a:rPr lang="en-GB" sz="4000" dirty="0">
                <a:solidFill>
                  <a:srgbClr val="FFFFFF"/>
                </a:solidFill>
              </a:rPr>
              <a:t> of a Police Crime Commissioner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8349FEF4-7D71-2FA1-0735-E27303FAD8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9047402"/>
              </p:ext>
            </p:extLst>
          </p:nvPr>
        </p:nvGraphicFramePr>
        <p:xfrm>
          <a:off x="4275427" y="-10142"/>
          <a:ext cx="7675915" cy="68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644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367"/>
    </mc:Choice>
    <mc:Fallback xmlns="">
      <p:transition spd="slow" advTm="104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BE209DE-DBA4-42F6-869B-86B1963DC2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2FAE43F-AA39-4044-805F-550A5B12E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6933EB8-E007-4379-85EC-2A89A14CE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4D544C6-8785-4D23-B740-10B6397455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3BF0EC1-C5CC-4257-8050-9FB27B33B3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858A8-1D6C-988F-8353-FF1841AE9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867191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A904E4-7D06-16C2-0C36-4F58D10CB5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894119"/>
              </p:ext>
            </p:extLst>
          </p:nvPr>
        </p:nvGraphicFramePr>
        <p:xfrm>
          <a:off x="4504549" y="-10141"/>
          <a:ext cx="7466872" cy="6878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7911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484"/>
    </mc:Choice>
    <mc:Fallback xmlns="">
      <p:transition spd="slow" advTm="110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BB3932-5D30-4783-B407-7AF275CE28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81A3F6-585E-4E79-8CE0-7E7AD12BE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3B7D3-8C02-4423-BCD0-4AAEE0CB97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Content Placeholder 4" descr="A collage of people&#10;&#10;Description automatically generated">
            <a:extLst>
              <a:ext uri="{FF2B5EF4-FFF2-40B4-BE49-F238E27FC236}">
                <a16:creationId xmlns:a16="http://schemas.microsoft.com/office/drawing/2014/main" id="{7A6618C3-3EB7-019E-96DE-F13A20130C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1" r="1" b="22814"/>
          <a:stretch>
            <a:fillRect/>
          </a:stretch>
        </p:blipFill>
        <p:spPr>
          <a:xfrm>
            <a:off x="626590" y="317578"/>
            <a:ext cx="10851111" cy="3508437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D74D1A-92E5-0B3D-6DCB-E4F6EB4D5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Police Crime Commissioners</a:t>
            </a:r>
            <a:br>
              <a:rPr lang="en-GB" sz="4800">
                <a:solidFill>
                  <a:schemeClr val="bg1"/>
                </a:solidFill>
              </a:rPr>
            </a:br>
            <a:r>
              <a:rPr lang="en-GB" sz="4800">
                <a:solidFill>
                  <a:schemeClr val="bg1"/>
                </a:solidFill>
                <a:hlinkClick r:id="rId3"/>
              </a:rPr>
              <a:t>Wales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567D1E68-F7E9-2D49-0FA0-1F46A3B1A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674105" cy="2129599"/>
          </a:xfrm>
          <a:noFill/>
        </p:spPr>
        <p:txBody>
          <a:bodyPr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Andy Dunbobbin- North Wales</a:t>
            </a:r>
          </a:p>
          <a:p>
            <a:r>
              <a:rPr lang="en-US" sz="1800">
                <a:solidFill>
                  <a:schemeClr val="bg1"/>
                </a:solidFill>
              </a:rPr>
              <a:t>Jane Mudd- Gwent </a:t>
            </a:r>
          </a:p>
          <a:p>
            <a:r>
              <a:rPr lang="en-US" sz="1800">
                <a:solidFill>
                  <a:schemeClr val="bg1"/>
                </a:solidFill>
              </a:rPr>
              <a:t>Emma Wools- South Wales</a:t>
            </a:r>
          </a:p>
          <a:p>
            <a:r>
              <a:rPr lang="en-US" sz="1800">
                <a:solidFill>
                  <a:schemeClr val="bg1"/>
                </a:solidFill>
              </a:rPr>
              <a:t>Dafydd Llewelyn- Dyfed Powys</a:t>
            </a:r>
          </a:p>
        </p:txBody>
      </p:sp>
    </p:spTree>
    <p:extLst>
      <p:ext uri="{BB962C8B-B14F-4D97-AF65-F5344CB8AC3E}">
        <p14:creationId xmlns:p14="http://schemas.microsoft.com/office/powerpoint/2010/main" val="329736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18"/>
    </mc:Choice>
    <mc:Fallback xmlns="">
      <p:transition spd="slow" advTm="3461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1DD42E2-1AF9-230E-F398-246DB11948D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A1FF8-64F4-D67C-3181-21025C1F4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Their effectiveness is a mixed bag </a:t>
            </a:r>
            <a:endParaRPr lang="en-GB" dirty="0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4D31C53B-4393-8FED-EF7C-396FA2959F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5905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377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FBB31E35-1208-4403-8284-6640BCF22F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4272BF69-4BDA-419C-88F8-E830EE736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05190596-2EDC-4FE4-864D-808E682E57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B86CA92A-8936-4707-8C84-EB76098137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7AC6B4CE-CE65-4C17-999E-7767963798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DFFEDBA5-9D84-4141-9ADC-B230A7739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67F677EA-D73B-4F61-ADB2-79C7D253C7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8D10EAD0-DD67-4DD1-A3C8-82D3D49D60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955807B1-AB94-4A72-845A-EE46154C4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814D1C08-B0D3-4FEB-A234-D215DFBD5C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AB52439C-0FE3-4E0E-AB7B-93D258361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6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96BA7-78DB-0D1B-0A7A-3763DF2EE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400"/>
              <a:t>Professional Standards Department/ Internal affairs department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6BB70-4287-5A73-6E05-C96409A86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373" y="2872899"/>
            <a:ext cx="5914103" cy="3659732"/>
          </a:xfrm>
        </p:spPr>
        <p:txBody>
          <a:bodyPr>
            <a:normAutofit/>
          </a:bodyPr>
          <a:lstStyle/>
          <a:p>
            <a:r>
              <a:rPr lang="en-GB" sz="2200" dirty="0"/>
              <a:t>Each force has a dedicated team for internal investigations	</a:t>
            </a:r>
          </a:p>
          <a:p>
            <a:r>
              <a:rPr lang="en-GB" sz="2200" dirty="0"/>
              <a:t>They usually handle less serious complaints </a:t>
            </a:r>
          </a:p>
          <a:p>
            <a:pPr>
              <a:buFontTx/>
              <a:buChar char="-"/>
            </a:pPr>
            <a:r>
              <a:rPr lang="en-GB" sz="2200" dirty="0"/>
              <a:t>Officer behaviour e.g. swearing, unprofessional rudeness</a:t>
            </a:r>
          </a:p>
          <a:p>
            <a:pPr>
              <a:buFontTx/>
              <a:buChar char="-"/>
            </a:pPr>
            <a:r>
              <a:rPr lang="en-GB" sz="2200" dirty="0"/>
              <a:t>Use of force</a:t>
            </a:r>
          </a:p>
          <a:p>
            <a:pPr>
              <a:buFontTx/>
              <a:buChar char="-"/>
            </a:pPr>
            <a:r>
              <a:rPr lang="en-GB" sz="2200" dirty="0"/>
              <a:t>Wrongful arrest</a:t>
            </a:r>
          </a:p>
          <a:p>
            <a:r>
              <a:rPr lang="en-GB" sz="2200" dirty="0"/>
              <a:t>The PSD can refer serious cases to the IOPC for independent review </a:t>
            </a:r>
          </a:p>
        </p:txBody>
      </p:sp>
      <p:pic>
        <p:nvPicPr>
          <p:cNvPr id="1026" name="Picture 2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45182AF9-2BE7-26AB-AA19-D98FD25BE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9" r="19487" b="3"/>
          <a:stretch>
            <a:fillRect/>
          </a:stretch>
        </p:blipFill>
        <p:spPr bwMode="auto">
          <a:xfrm>
            <a:off x="5648762" y="10"/>
            <a:ext cx="654171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D067A7-4E63-5B5C-5EE7-06255F6FDB74}"/>
              </a:ext>
            </a:extLst>
          </p:cNvPr>
          <p:cNvSpPr txBox="1"/>
          <p:nvPr/>
        </p:nvSpPr>
        <p:spPr>
          <a:xfrm>
            <a:off x="7748337" y="0"/>
            <a:ext cx="340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 stages of complaints process</a:t>
            </a:r>
          </a:p>
        </p:txBody>
      </p:sp>
    </p:spTree>
    <p:extLst>
      <p:ext uri="{BB962C8B-B14F-4D97-AF65-F5344CB8AC3E}">
        <p14:creationId xmlns:p14="http://schemas.microsoft.com/office/powerpoint/2010/main" val="139173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E25E4-E677-8990-0B7A-F8B423C8F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420" y="640823"/>
            <a:ext cx="3819239" cy="5583148"/>
          </a:xfrm>
        </p:spPr>
        <p:txBody>
          <a:bodyPr anchor="ctr">
            <a:normAutofit/>
          </a:bodyPr>
          <a:lstStyle/>
          <a:p>
            <a:r>
              <a:rPr lang="en-GB" sz="5000" dirty="0"/>
              <a:t>Independent Office for Police Conduct (IOPC)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DCB847D-A9DC-A083-8C8A-E40001F137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2650103"/>
              </p:ext>
            </p:extLst>
          </p:nvPr>
        </p:nvGraphicFramePr>
        <p:xfrm>
          <a:off x="4359982" y="-365759"/>
          <a:ext cx="7832018" cy="7631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280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0F2E210F-11ED-461C-BAE4-79B4F1A29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DC4EEAC-CFE0-4045-B43F-531338EE7E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6DFA4D0-5589-4673-B3FB-DCDCD760AC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439B16A5-B2F4-48EB-9B4F-73FEFC4731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4839B-12AD-7BEE-FC0D-892292934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F9A18FA-53B3-8FC8-2D69-6015610ABC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744309"/>
              </p:ext>
            </p:extLst>
          </p:nvPr>
        </p:nvGraphicFramePr>
        <p:xfrm>
          <a:off x="838200" y="1386348"/>
          <a:ext cx="10515600" cy="5247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2056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363DC-63F1-433A-1B90-07BE21408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685801"/>
            <a:ext cx="4107873" cy="5491162"/>
          </a:xfrm>
        </p:spPr>
        <p:txBody>
          <a:bodyPr>
            <a:normAutofit/>
          </a:bodyPr>
          <a:lstStyle/>
          <a:p>
            <a:r>
              <a:rPr lang="en-GB"/>
              <a:t>His Majesty’s Inspectorate of constabulary and fire &amp; Rescue services (HMICFRS)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03301E-A29D-87A5-5EDC-8A5C20CB52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1701727"/>
              </p:ext>
            </p:extLst>
          </p:nvPr>
        </p:nvGraphicFramePr>
        <p:xfrm>
          <a:off x="4702547" y="133004"/>
          <a:ext cx="7101526" cy="6724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914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BCA675-5AF0-4ABE-A06D-76FA8D0B62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49BCBF-45C7-4CCB-AA67-86D62C0B57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490C43-F4A6-4EC3-8E6F-CCD9A87D74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477C2C-C1D8-47D7-B740-1827C1E63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D10ADD-E2CF-4580-AC70-E79603C64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6766E4B-92D8-49A2-ABDF-63191E367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3602B-1817-FC12-44B4-155A0544C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College of Policing </a:t>
            </a:r>
          </a:p>
        </p:txBody>
      </p:sp>
      <p:sp>
        <p:nvSpPr>
          <p:cNvPr id="104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4FED8-1222-47E8-D420-41E1911CB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232" y="2706624"/>
            <a:ext cx="7202424" cy="3822192"/>
          </a:xfrm>
        </p:spPr>
        <p:txBody>
          <a:bodyPr>
            <a:normAutofit/>
          </a:bodyPr>
          <a:lstStyle/>
          <a:p>
            <a:r>
              <a:rPr lang="en-GB" dirty="0"/>
              <a:t>The professional body for everyone in policing in England </a:t>
            </a:r>
            <a:r>
              <a:rPr lang="en-GB"/>
              <a:t>and Wales</a:t>
            </a:r>
            <a:endParaRPr lang="en-GB" dirty="0"/>
          </a:p>
          <a:p>
            <a:r>
              <a:rPr lang="en-GB" dirty="0"/>
              <a:t>Focus is on setting standards – Code of Ethics</a:t>
            </a:r>
          </a:p>
          <a:p>
            <a:r>
              <a:rPr lang="en-GB" dirty="0"/>
              <a:t>Ensures consistent professional development </a:t>
            </a:r>
          </a:p>
          <a:p>
            <a:pPr marL="0" indent="0">
              <a:buNone/>
            </a:pPr>
            <a:r>
              <a:rPr lang="en-GB" dirty="0"/>
              <a:t>-e.g. The Policing education qualification  	framework (</a:t>
            </a:r>
            <a:r>
              <a:rPr lang="en-GB" dirty="0" err="1"/>
              <a:t>PEQF</a:t>
            </a:r>
            <a:r>
              <a:rPr lang="en-GB" dirty="0"/>
              <a:t>)</a:t>
            </a:r>
          </a:p>
          <a:p>
            <a:endParaRPr lang="en-GB" sz="2000" dirty="0"/>
          </a:p>
        </p:txBody>
      </p:sp>
      <p:pic>
        <p:nvPicPr>
          <p:cNvPr id="1026" name="Picture 2" descr="National Decision Model | Dorset Police 2024 | Dorset Police">
            <a:extLst>
              <a:ext uri="{FF2B5EF4-FFF2-40B4-BE49-F238E27FC236}">
                <a16:creationId xmlns:a16="http://schemas.microsoft.com/office/drawing/2014/main" id="{9B58DDBC-067B-9F2E-1376-7519D99516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70966" y="329183"/>
            <a:ext cx="3999963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Sc (Hons) Professional Policing | University of Salford">
            <a:extLst>
              <a:ext uri="{FF2B5EF4-FFF2-40B4-BE49-F238E27FC236}">
                <a16:creationId xmlns:a16="http://schemas.microsoft.com/office/drawing/2014/main" id="{DA0364CC-0BB3-9263-9BB3-746525241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3840" y="4493016"/>
            <a:ext cx="3995928" cy="134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02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DBF57-7670-648E-FCA7-00F7F8450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CoP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7712FA-D72D-B85B-1DAD-899EF11D05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574728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4530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01D46-9A53-6E61-F776-57E05572C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/>
              <a:t>Reflecting on the module so far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81B64F-D830-5BF8-F05B-1EC588946C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2320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465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70EBC6-5990-41DE-A512-578B6B8E95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9BFCBE-0CD2-4839-961C-EB33C08E4A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D95E52-6A8B-4D5C-A155-A093D656FE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993DAA-B8AD-4A78-8164-301E5217D7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EF9AFC-8907-48C1-A585-8EAAD2F889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3500585-A37A-4F67-87BB-238A91F527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29AD77A-35CE-45C1-91A0-2E9B1A9CAE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5A612C-BF0A-485A-951F-7C998EC29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5FDB87-7257-461B-869F-824278CB1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137FD7A-9E5D-4AB6-8559-A0779F13DB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503239-69EB-41EC-B70B-E7A6F9E034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427b61606a06da7df4b7caee41be988c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c34b9befed6912b610ce31ed53797ba8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68305209-2FE8-4783-9FFE-9647C0793E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5396BA0-5FFE-454B-97F8-7D82D232F67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ADACC-36EA-488F-8943-733DDF1DEEFF}">
  <ds:schemaRefs>
    <ds:schemaRef ds:uri="4eb0a523-77d0-454a-93a8-50ca111d3c44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0e7fbce4-8ae7-4085-8b0a-9efa4c7cae6d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3249</TotalTime>
  <Words>806</Words>
  <Application>Microsoft Office PowerPoint</Application>
  <PresentationFormat>Widescreen</PresentationFormat>
  <Paragraphs>79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1_Office Theme</vt:lpstr>
      <vt:lpstr>Who guards the Guardians?</vt:lpstr>
      <vt:lpstr>Today’s session</vt:lpstr>
      <vt:lpstr>A change in policing 2012 Creation of policing plans with Police Crime Commissioners</vt:lpstr>
      <vt:lpstr>Introduction of Police and Crime Commissioners</vt:lpstr>
      <vt:lpstr>Police crime commissioners</vt:lpstr>
      <vt:lpstr>The role of a Police Crime Commissioner</vt:lpstr>
      <vt:lpstr>Continued</vt:lpstr>
      <vt:lpstr>Police Crime Commissioners Wales</vt:lpstr>
      <vt:lpstr>Their effectiveness is a mixed bag </vt:lpstr>
      <vt:lpstr>Professional Standards Department/ Internal affairs department </vt:lpstr>
      <vt:lpstr>Independent Office for Police Conduct (IOPC)</vt:lpstr>
      <vt:lpstr>Cont</vt:lpstr>
      <vt:lpstr>His Majesty’s Inspectorate of constabulary and fire &amp; Rescue services (HMICFRS)</vt:lpstr>
      <vt:lpstr>College of Policing </vt:lpstr>
      <vt:lpstr>CoP</vt:lpstr>
      <vt:lpstr>Reflecting on the module so far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Michelle Hill (IMH)</dc:creator>
  <cp:lastModifiedBy>Michelle Hill (IMH)</cp:lastModifiedBy>
  <cp:revision>6</cp:revision>
  <dcterms:created xsi:type="dcterms:W3CDTF">2025-10-24T08:59:15Z</dcterms:created>
  <dcterms:modified xsi:type="dcterms:W3CDTF">2025-10-28T20:59:37Z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