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3" r:id="rId3"/>
    <p:sldId id="284" r:id="rId4"/>
    <p:sldId id="267" r:id="rId5"/>
    <p:sldId id="258" r:id="rId6"/>
    <p:sldId id="259" r:id="rId7"/>
    <p:sldId id="261" r:id="rId8"/>
    <p:sldId id="273" r:id="rId9"/>
    <p:sldId id="260" r:id="rId10"/>
    <p:sldId id="272" r:id="rId11"/>
    <p:sldId id="262" r:id="rId12"/>
    <p:sldId id="263" r:id="rId13"/>
    <p:sldId id="286" r:id="rId14"/>
    <p:sldId id="266" r:id="rId15"/>
    <p:sldId id="282" r:id="rId16"/>
    <p:sldId id="287" r:id="rId17"/>
    <p:sldId id="288" r:id="rId18"/>
    <p:sldId id="290" r:id="rId19"/>
    <p:sldId id="294" r:id="rId20"/>
    <p:sldId id="292" r:id="rId21"/>
    <p:sldId id="293" r:id="rId22"/>
    <p:sldId id="295" r:id="rId23"/>
    <p:sldId id="285" r:id="rId24"/>
    <p:sldId id="291" r:id="rId25"/>
    <p:sldId id="25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C8089F-A0FB-A850-AC28-A40D59991803}" v="601" dt="2024-11-07T06:24:21.448"/>
    <p1510:client id="{3E1D083A-76F6-6B7A-0420-EFD1C3542143}" v="481" dt="2024-11-06T23:26:38.064"/>
    <p1510:client id="{9A11CEF6-0662-140F-A55D-6B27F36AEDC0}" v="189" dt="2024-11-07T03:43:27.044"/>
    <p1510:client id="{9B74EE52-689D-A1A8-D775-C1274361584C}" v="674" dt="2024-11-07T03:18:52.312"/>
    <p1510:client id="{AD72D12C-356B-CB28-B94E-BE525AA8877E}" v="420" dt="2024-11-06T22:19:19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kan Sayiner (1816794)" userId="S::1816794@student.uwtsd.ac.uk::af166f88-c57c-41f0-a8f7-7c07d27d0d46" providerId="AD" clId="Web-{9B74EE52-689D-A1A8-D775-C1274361584C}"/>
    <pc:docChg chg="addSld modSld">
      <pc:chgData name="Serkan Sayiner (1816794)" userId="S::1816794@student.uwtsd.ac.uk::af166f88-c57c-41f0-a8f7-7c07d27d0d46" providerId="AD" clId="Web-{9B74EE52-689D-A1A8-D775-C1274361584C}" dt="2024-11-07T03:18:52.312" v="590"/>
      <pc:docMkLst>
        <pc:docMk/>
      </pc:docMkLst>
      <pc:sldChg chg="modSp">
        <pc:chgData name="Serkan Sayiner (1816794)" userId="S::1816794@student.uwtsd.ac.uk::af166f88-c57c-41f0-a8f7-7c07d27d0d46" providerId="AD" clId="Web-{9B74EE52-689D-A1A8-D775-C1274361584C}" dt="2024-11-07T02:51:08.495" v="460" actId="20577"/>
        <pc:sldMkLst>
          <pc:docMk/>
          <pc:sldMk cId="1258009847" sldId="257"/>
        </pc:sldMkLst>
        <pc:spChg chg="mod">
          <ac:chgData name="Serkan Sayiner (1816794)" userId="S::1816794@student.uwtsd.ac.uk::af166f88-c57c-41f0-a8f7-7c07d27d0d46" providerId="AD" clId="Web-{9B74EE52-689D-A1A8-D775-C1274361584C}" dt="2024-11-07T02:51:08.495" v="460" actId="20577"/>
          <ac:spMkLst>
            <pc:docMk/>
            <pc:sldMk cId="1258009847" sldId="257"/>
            <ac:spMk id="3" creationId="{A985869D-BC33-6524-5FFB-AEF9A42CC3D5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3:01:02.380" v="509" actId="20577"/>
        <pc:sldMkLst>
          <pc:docMk/>
          <pc:sldMk cId="3266412774" sldId="259"/>
        </pc:sldMkLst>
        <pc:spChg chg="add mod">
          <ac:chgData name="Serkan Sayiner (1816794)" userId="S::1816794@student.uwtsd.ac.uk::af166f88-c57c-41f0-a8f7-7c07d27d0d46" providerId="AD" clId="Web-{9B74EE52-689D-A1A8-D775-C1274361584C}" dt="2024-11-07T03:01:02.380" v="509" actId="20577"/>
          <ac:spMkLst>
            <pc:docMk/>
            <pc:sldMk cId="3266412774" sldId="259"/>
            <ac:spMk id="5" creationId="{2E00AF1A-E6DE-15C6-2AAF-8E5D21BE3D55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2:07:48.224" v="169" actId="20577"/>
        <pc:sldMkLst>
          <pc:docMk/>
          <pc:sldMk cId="4138267735" sldId="260"/>
        </pc:sldMkLst>
        <pc:spChg chg="add mod">
          <ac:chgData name="Serkan Sayiner (1816794)" userId="S::1816794@student.uwtsd.ac.uk::af166f88-c57c-41f0-a8f7-7c07d27d0d46" providerId="AD" clId="Web-{9B74EE52-689D-A1A8-D775-C1274361584C}" dt="2024-11-07T02:07:48.224" v="169" actId="20577"/>
          <ac:spMkLst>
            <pc:docMk/>
            <pc:sldMk cId="4138267735" sldId="260"/>
            <ac:spMk id="5" creationId="{D5621D8F-0F43-3672-2BB8-D1110B4BF965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1:58:50.689" v="32" actId="20577"/>
        <pc:sldMkLst>
          <pc:docMk/>
          <pc:sldMk cId="858766350" sldId="261"/>
        </pc:sldMkLst>
        <pc:spChg chg="add mod">
          <ac:chgData name="Serkan Sayiner (1816794)" userId="S::1816794@student.uwtsd.ac.uk::af166f88-c57c-41f0-a8f7-7c07d27d0d46" providerId="AD" clId="Web-{9B74EE52-689D-A1A8-D775-C1274361584C}" dt="2024-11-07T01:58:50.689" v="32" actId="20577"/>
          <ac:spMkLst>
            <pc:docMk/>
            <pc:sldMk cId="858766350" sldId="261"/>
            <ac:spMk id="5" creationId="{AE8BCC68-7D9C-EBE3-C83E-E835CD34A6BE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2:53:54.162" v="473" actId="20577"/>
        <pc:sldMkLst>
          <pc:docMk/>
          <pc:sldMk cId="937229616" sldId="263"/>
        </pc:sldMkLst>
        <pc:spChg chg="mod">
          <ac:chgData name="Serkan Sayiner (1816794)" userId="S::1816794@student.uwtsd.ac.uk::af166f88-c57c-41f0-a8f7-7c07d27d0d46" providerId="AD" clId="Web-{9B74EE52-689D-A1A8-D775-C1274361584C}" dt="2024-11-07T02:40:41.581" v="335" actId="1076"/>
          <ac:spMkLst>
            <pc:docMk/>
            <pc:sldMk cId="937229616" sldId="263"/>
            <ac:spMk id="2" creationId="{A433911D-B434-954F-F148-DD77368AB1C0}"/>
          </ac:spMkLst>
        </pc:spChg>
        <pc:spChg chg="mod">
          <ac:chgData name="Serkan Sayiner (1816794)" userId="S::1816794@student.uwtsd.ac.uk::af166f88-c57c-41f0-a8f7-7c07d27d0d46" providerId="AD" clId="Web-{9B74EE52-689D-A1A8-D775-C1274361584C}" dt="2024-11-07T02:44:23.157" v="412" actId="20577"/>
          <ac:spMkLst>
            <pc:docMk/>
            <pc:sldMk cId="937229616" sldId="263"/>
            <ac:spMk id="3" creationId="{A5993A72-694D-CC6A-959B-5F900458582E}"/>
          </ac:spMkLst>
        </pc:spChg>
        <pc:spChg chg="add mod">
          <ac:chgData name="Serkan Sayiner (1816794)" userId="S::1816794@student.uwtsd.ac.uk::af166f88-c57c-41f0-a8f7-7c07d27d0d46" providerId="AD" clId="Web-{9B74EE52-689D-A1A8-D775-C1274361584C}" dt="2024-11-07T02:53:54.162" v="473" actId="20577"/>
          <ac:spMkLst>
            <pc:docMk/>
            <pc:sldMk cId="937229616" sldId="263"/>
            <ac:spMk id="5" creationId="{CA23C074-5106-D92C-BBCF-2D897F8B3C48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3:05:23.773" v="533" actId="20577"/>
        <pc:sldMkLst>
          <pc:docMk/>
          <pc:sldMk cId="3424309200" sldId="266"/>
        </pc:sldMkLst>
        <pc:spChg chg="add mod">
          <ac:chgData name="Serkan Sayiner (1816794)" userId="S::1816794@student.uwtsd.ac.uk::af166f88-c57c-41f0-a8f7-7c07d27d0d46" providerId="AD" clId="Web-{9B74EE52-689D-A1A8-D775-C1274361584C}" dt="2024-11-07T03:05:23.773" v="533" actId="20577"/>
          <ac:spMkLst>
            <pc:docMk/>
            <pc:sldMk cId="3424309200" sldId="266"/>
            <ac:spMk id="5" creationId="{AA4B8DDE-4D38-6811-FC36-1AAF9478D016}"/>
          </ac:spMkLst>
        </pc:spChg>
      </pc:sldChg>
      <pc:sldChg chg="modSp">
        <pc:chgData name="Serkan Sayiner (1816794)" userId="S::1816794@student.uwtsd.ac.uk::af166f88-c57c-41f0-a8f7-7c07d27d0d46" providerId="AD" clId="Web-{9B74EE52-689D-A1A8-D775-C1274361584C}" dt="2024-11-07T02:14:08.750" v="252" actId="20577"/>
        <pc:sldMkLst>
          <pc:docMk/>
          <pc:sldMk cId="598573912" sldId="272"/>
        </pc:sldMkLst>
        <pc:spChg chg="mod">
          <ac:chgData name="Serkan Sayiner (1816794)" userId="S::1816794@student.uwtsd.ac.uk::af166f88-c57c-41f0-a8f7-7c07d27d0d46" providerId="AD" clId="Web-{9B74EE52-689D-A1A8-D775-C1274361584C}" dt="2024-11-07T02:14:08.750" v="252" actId="20577"/>
          <ac:spMkLst>
            <pc:docMk/>
            <pc:sldMk cId="598573912" sldId="272"/>
            <ac:spMk id="3" creationId="{349753E8-4E7B-F8EB-9097-E9DBF72BE408}"/>
          </ac:spMkLst>
        </pc:spChg>
      </pc:sldChg>
      <pc:sldChg chg="addSp modSp">
        <pc:chgData name="Serkan Sayiner (1816794)" userId="S::1816794@student.uwtsd.ac.uk::af166f88-c57c-41f0-a8f7-7c07d27d0d46" providerId="AD" clId="Web-{9B74EE52-689D-A1A8-D775-C1274361584C}" dt="2024-11-07T03:04:39.222" v="531" actId="20577"/>
        <pc:sldMkLst>
          <pc:docMk/>
          <pc:sldMk cId="2710962282" sldId="282"/>
        </pc:sldMkLst>
        <pc:spChg chg="add mod">
          <ac:chgData name="Serkan Sayiner (1816794)" userId="S::1816794@student.uwtsd.ac.uk::af166f88-c57c-41f0-a8f7-7c07d27d0d46" providerId="AD" clId="Web-{9B74EE52-689D-A1A8-D775-C1274361584C}" dt="2024-11-07T03:04:39.222" v="531" actId="20577"/>
          <ac:spMkLst>
            <pc:docMk/>
            <pc:sldMk cId="2710962282" sldId="282"/>
            <ac:spMk id="2" creationId="{CC62CF22-8240-CFC1-5039-88F8DA7A31C1}"/>
          </ac:spMkLst>
        </pc:spChg>
      </pc:sldChg>
      <pc:sldChg chg="modSp">
        <pc:chgData name="Serkan Sayiner (1816794)" userId="S::1816794@student.uwtsd.ac.uk::af166f88-c57c-41f0-a8f7-7c07d27d0d46" providerId="AD" clId="Web-{9B74EE52-689D-A1A8-D775-C1274361584C}" dt="2024-11-07T03:02:54.606" v="517" actId="20577"/>
        <pc:sldMkLst>
          <pc:docMk/>
          <pc:sldMk cId="2436936984" sldId="283"/>
        </pc:sldMkLst>
        <pc:spChg chg="mod">
          <ac:chgData name="Serkan Sayiner (1816794)" userId="S::1816794@student.uwtsd.ac.uk::af166f88-c57c-41f0-a8f7-7c07d27d0d46" providerId="AD" clId="Web-{9B74EE52-689D-A1A8-D775-C1274361584C}" dt="2024-11-07T03:02:54.606" v="517" actId="20577"/>
          <ac:spMkLst>
            <pc:docMk/>
            <pc:sldMk cId="2436936984" sldId="283"/>
            <ac:spMk id="3" creationId="{DCC35DC4-6D38-B2E3-6731-DB7FF68F84C2}"/>
          </ac:spMkLst>
        </pc:spChg>
      </pc:sldChg>
      <pc:sldChg chg="modSp">
        <pc:chgData name="Serkan Sayiner (1816794)" userId="S::1816794@student.uwtsd.ac.uk::af166f88-c57c-41f0-a8f7-7c07d27d0d46" providerId="AD" clId="Web-{9B74EE52-689D-A1A8-D775-C1274361584C}" dt="2024-11-07T02:57:36.852" v="501" actId="20577"/>
        <pc:sldMkLst>
          <pc:docMk/>
          <pc:sldMk cId="3620691729" sldId="284"/>
        </pc:sldMkLst>
        <pc:spChg chg="mod">
          <ac:chgData name="Serkan Sayiner (1816794)" userId="S::1816794@student.uwtsd.ac.uk::af166f88-c57c-41f0-a8f7-7c07d27d0d46" providerId="AD" clId="Web-{9B74EE52-689D-A1A8-D775-C1274361584C}" dt="2024-11-07T02:57:36.852" v="501" actId="20577"/>
          <ac:spMkLst>
            <pc:docMk/>
            <pc:sldMk cId="3620691729" sldId="284"/>
            <ac:spMk id="2" creationId="{66636A74-26C5-BB85-2378-AE9DBACB1DFE}"/>
          </ac:spMkLst>
        </pc:spChg>
      </pc:sldChg>
      <pc:sldChg chg="modSp add replId">
        <pc:chgData name="Serkan Sayiner (1816794)" userId="S::1816794@student.uwtsd.ac.uk::af166f88-c57c-41f0-a8f7-7c07d27d0d46" providerId="AD" clId="Web-{9B74EE52-689D-A1A8-D775-C1274361584C}" dt="2024-11-07T03:04:05.001" v="519" actId="20577"/>
        <pc:sldMkLst>
          <pc:docMk/>
          <pc:sldMk cId="4116703276" sldId="285"/>
        </pc:sldMkLst>
        <pc:spChg chg="mod">
          <ac:chgData name="Serkan Sayiner (1816794)" userId="S::1816794@student.uwtsd.ac.uk::af166f88-c57c-41f0-a8f7-7c07d27d0d46" providerId="AD" clId="Web-{9B74EE52-689D-A1A8-D775-C1274361584C}" dt="2024-11-07T03:04:05.001" v="519" actId="20577"/>
          <ac:spMkLst>
            <pc:docMk/>
            <pc:sldMk cId="4116703276" sldId="285"/>
            <ac:spMk id="3" creationId="{A985869D-BC33-6524-5FFB-AEF9A42CC3D5}"/>
          </ac:spMkLst>
        </pc:spChg>
      </pc:sldChg>
      <pc:sldChg chg="delSp modSp new">
        <pc:chgData name="Serkan Sayiner (1816794)" userId="S::1816794@student.uwtsd.ac.uk::af166f88-c57c-41f0-a8f7-7c07d27d0d46" providerId="AD" clId="Web-{9B74EE52-689D-A1A8-D775-C1274361584C}" dt="2024-11-07T03:09:06.459" v="570" actId="20577"/>
        <pc:sldMkLst>
          <pc:docMk/>
          <pc:sldMk cId="1092449525" sldId="286"/>
        </pc:sldMkLst>
        <pc:spChg chg="mod">
          <ac:chgData name="Serkan Sayiner (1816794)" userId="S::1816794@student.uwtsd.ac.uk::af166f88-c57c-41f0-a8f7-7c07d27d0d46" providerId="AD" clId="Web-{9B74EE52-689D-A1A8-D775-C1274361584C}" dt="2024-11-07T03:09:06.459" v="570" actId="20577"/>
          <ac:spMkLst>
            <pc:docMk/>
            <pc:sldMk cId="1092449525" sldId="286"/>
            <ac:spMk id="2" creationId="{6BE6D66F-F5A6-ABAD-AE8B-81F02336A2B3}"/>
          </ac:spMkLst>
        </pc:spChg>
        <pc:spChg chg="del">
          <ac:chgData name="Serkan Sayiner (1816794)" userId="S::1816794@student.uwtsd.ac.uk::af166f88-c57c-41f0-a8f7-7c07d27d0d46" providerId="AD" clId="Web-{9B74EE52-689D-A1A8-D775-C1274361584C}" dt="2024-11-07T03:06:38.247" v="537"/>
          <ac:spMkLst>
            <pc:docMk/>
            <pc:sldMk cId="1092449525" sldId="286"/>
            <ac:spMk id="3" creationId="{92FA39B3-034B-5D0E-BA41-CCF61370DE5E}"/>
          </ac:spMkLst>
        </pc:spChg>
      </pc:sldChg>
      <pc:sldChg chg="delSp modSp new">
        <pc:chgData name="Serkan Sayiner (1816794)" userId="S::1816794@student.uwtsd.ac.uk::af166f88-c57c-41f0-a8f7-7c07d27d0d46" providerId="AD" clId="Web-{9B74EE52-689D-A1A8-D775-C1274361584C}" dt="2024-11-07T03:11:22.452" v="587" actId="20577"/>
        <pc:sldMkLst>
          <pc:docMk/>
          <pc:sldMk cId="1790389524" sldId="287"/>
        </pc:sldMkLst>
        <pc:spChg chg="del">
          <ac:chgData name="Serkan Sayiner (1816794)" userId="S::1816794@student.uwtsd.ac.uk::af166f88-c57c-41f0-a8f7-7c07d27d0d46" providerId="AD" clId="Web-{9B74EE52-689D-A1A8-D775-C1274361584C}" dt="2024-11-07T03:10:48.137" v="579"/>
          <ac:spMkLst>
            <pc:docMk/>
            <pc:sldMk cId="1790389524" sldId="287"/>
            <ac:spMk id="2" creationId="{BB05808A-A9BA-9E81-D953-AB4A522D7072}"/>
          </ac:spMkLst>
        </pc:spChg>
        <pc:spChg chg="mod">
          <ac:chgData name="Serkan Sayiner (1816794)" userId="S::1816794@student.uwtsd.ac.uk::af166f88-c57c-41f0-a8f7-7c07d27d0d46" providerId="AD" clId="Web-{9B74EE52-689D-A1A8-D775-C1274361584C}" dt="2024-11-07T03:11:22.452" v="587" actId="20577"/>
          <ac:spMkLst>
            <pc:docMk/>
            <pc:sldMk cId="1790389524" sldId="287"/>
            <ac:spMk id="3" creationId="{C204272A-A7F8-4FD6-B5A6-99DAFF5BFE7B}"/>
          </ac:spMkLst>
        </pc:spChg>
      </pc:sldChg>
      <pc:sldChg chg="add">
        <pc:chgData name="Serkan Sayiner (1816794)" userId="S::1816794@student.uwtsd.ac.uk::af166f88-c57c-41f0-a8f7-7c07d27d0d46" providerId="AD" clId="Web-{9B74EE52-689D-A1A8-D775-C1274361584C}" dt="2024-11-07T03:18:52.296" v="588"/>
        <pc:sldMkLst>
          <pc:docMk/>
          <pc:sldMk cId="2677138092" sldId="288"/>
        </pc:sldMkLst>
      </pc:sldChg>
      <pc:sldChg chg="add">
        <pc:chgData name="Serkan Sayiner (1816794)" userId="S::1816794@student.uwtsd.ac.uk::af166f88-c57c-41f0-a8f7-7c07d27d0d46" providerId="AD" clId="Web-{9B74EE52-689D-A1A8-D775-C1274361584C}" dt="2024-11-07T03:18:52.296" v="589"/>
        <pc:sldMkLst>
          <pc:docMk/>
          <pc:sldMk cId="1794463669" sldId="289"/>
        </pc:sldMkLst>
      </pc:sldChg>
      <pc:sldChg chg="add">
        <pc:chgData name="Serkan Sayiner (1816794)" userId="S::1816794@student.uwtsd.ac.uk::af166f88-c57c-41f0-a8f7-7c07d27d0d46" providerId="AD" clId="Web-{9B74EE52-689D-A1A8-D775-C1274361584C}" dt="2024-11-07T03:18:52.312" v="590"/>
        <pc:sldMkLst>
          <pc:docMk/>
          <pc:sldMk cId="1853670201" sldId="290"/>
        </pc:sldMkLst>
      </pc:sldChg>
    </pc:docChg>
  </pc:docChgLst>
  <pc:docChgLst>
    <pc:chgData name="Serkan Sayiner (1816794)" userId="S::1816794@student.uwtsd.ac.uk::af166f88-c57c-41f0-a8f7-7c07d27d0d46" providerId="AD" clId="Web-{9A11CEF6-0662-140F-A55D-6B27F36AEDC0}"/>
    <pc:docChg chg="addSld modSld">
      <pc:chgData name="Serkan Sayiner (1816794)" userId="S::1816794@student.uwtsd.ac.uk::af166f88-c57c-41f0-a8f7-7c07d27d0d46" providerId="AD" clId="Web-{9A11CEF6-0662-140F-A55D-6B27F36AEDC0}" dt="2024-11-07T03:43:27.044" v="149" actId="14100"/>
      <pc:docMkLst>
        <pc:docMk/>
      </pc:docMkLst>
      <pc:sldChg chg="addSp delSp modSp add">
        <pc:chgData name="Serkan Sayiner (1816794)" userId="S::1816794@student.uwtsd.ac.uk::af166f88-c57c-41f0-a8f7-7c07d27d0d46" providerId="AD" clId="Web-{9A11CEF6-0662-140F-A55D-6B27F36AEDC0}" dt="2024-11-07T03:23:31.043" v="5"/>
        <pc:sldMkLst>
          <pc:docMk/>
          <pc:sldMk cId="1927117270" sldId="262"/>
        </pc:sldMkLst>
        <pc:spChg chg="del mod">
          <ac:chgData name="Serkan Sayiner (1816794)" userId="S::1816794@student.uwtsd.ac.uk::af166f88-c57c-41f0-a8f7-7c07d27d0d46" providerId="AD" clId="Web-{9A11CEF6-0662-140F-A55D-6B27F36AEDC0}" dt="2024-11-07T03:23:08.651" v="2"/>
          <ac:spMkLst>
            <pc:docMk/>
            <pc:sldMk cId="1927117270" sldId="262"/>
            <ac:spMk id="2" creationId="{9A8A305C-62BE-C47B-2B1F-2CC5805A01BC}"/>
          </ac:spMkLst>
        </pc:spChg>
        <pc:spChg chg="add del mod">
          <ac:chgData name="Serkan Sayiner (1816794)" userId="S::1816794@student.uwtsd.ac.uk::af166f88-c57c-41f0-a8f7-7c07d27d0d46" providerId="AD" clId="Web-{9A11CEF6-0662-140F-A55D-6B27F36AEDC0}" dt="2024-11-07T03:23:31.043" v="5"/>
          <ac:spMkLst>
            <pc:docMk/>
            <pc:sldMk cId="1927117270" sldId="262"/>
            <ac:spMk id="5" creationId="{E361398B-8142-7AA8-D895-EFB43FD1A613}"/>
          </ac:spMkLst>
        </pc:spChg>
        <pc:picChg chg="mod">
          <ac:chgData name="Serkan Sayiner (1816794)" userId="S::1816794@student.uwtsd.ac.uk::af166f88-c57c-41f0-a8f7-7c07d27d0d46" providerId="AD" clId="Web-{9A11CEF6-0662-140F-A55D-6B27F36AEDC0}" dt="2024-11-07T03:23:22.761" v="4" actId="1076"/>
          <ac:picMkLst>
            <pc:docMk/>
            <pc:sldMk cId="1927117270" sldId="262"/>
            <ac:picMk id="4" creationId="{9FEC4AEE-C584-401B-1462-B5AE6ADF9B51}"/>
          </ac:picMkLst>
        </pc:picChg>
      </pc:sldChg>
      <pc:sldChg chg="addSp delSp modSp">
        <pc:chgData name="Serkan Sayiner (1816794)" userId="S::1816794@student.uwtsd.ac.uk::af166f88-c57c-41f0-a8f7-7c07d27d0d46" providerId="AD" clId="Web-{9A11CEF6-0662-140F-A55D-6B27F36AEDC0}" dt="2024-11-07T03:33:52.356" v="91" actId="1076"/>
        <pc:sldMkLst>
          <pc:docMk/>
          <pc:sldMk cId="1790389524" sldId="287"/>
        </pc:sldMkLst>
        <pc:spChg chg="mod">
          <ac:chgData name="Serkan Sayiner (1816794)" userId="S::1816794@student.uwtsd.ac.uk::af166f88-c57c-41f0-a8f7-7c07d27d0d46" providerId="AD" clId="Web-{9A11CEF6-0662-140F-A55D-6B27F36AEDC0}" dt="2024-11-07T03:33:52.356" v="91" actId="1076"/>
          <ac:spMkLst>
            <pc:docMk/>
            <pc:sldMk cId="1790389524" sldId="287"/>
            <ac:spMk id="3" creationId="{C204272A-A7F8-4FD6-B5A6-99DAFF5BFE7B}"/>
          </ac:spMkLst>
        </pc:spChg>
        <pc:picChg chg="add del mod">
          <ac:chgData name="Serkan Sayiner (1816794)" userId="S::1816794@student.uwtsd.ac.uk::af166f88-c57c-41f0-a8f7-7c07d27d0d46" providerId="AD" clId="Web-{9A11CEF6-0662-140F-A55D-6B27F36AEDC0}" dt="2024-11-07T03:32:29.369" v="88"/>
          <ac:picMkLst>
            <pc:docMk/>
            <pc:sldMk cId="1790389524" sldId="287"/>
            <ac:picMk id="2" creationId="{61EFD847-E353-7225-98AA-B49EC1DDAD8D}"/>
          </ac:picMkLst>
        </pc:picChg>
        <pc:picChg chg="add mod">
          <ac:chgData name="Serkan Sayiner (1816794)" userId="S::1816794@student.uwtsd.ac.uk::af166f88-c57c-41f0-a8f7-7c07d27d0d46" providerId="AD" clId="Web-{9A11CEF6-0662-140F-A55D-6B27F36AEDC0}" dt="2024-11-07T03:33:43.543" v="90" actId="1076"/>
          <ac:picMkLst>
            <pc:docMk/>
            <pc:sldMk cId="1790389524" sldId="287"/>
            <ac:picMk id="4" creationId="{1E247CA8-9987-A119-220B-2170EC29EBBA}"/>
          </ac:picMkLst>
        </pc:picChg>
      </pc:sldChg>
      <pc:sldChg chg="addSp delSp modSp">
        <pc:chgData name="Serkan Sayiner (1816794)" userId="S::1816794@student.uwtsd.ac.uk::af166f88-c57c-41f0-a8f7-7c07d27d0d46" providerId="AD" clId="Web-{9A11CEF6-0662-140F-A55D-6B27F36AEDC0}" dt="2024-11-07T03:43:27.044" v="149" actId="14100"/>
        <pc:sldMkLst>
          <pc:docMk/>
          <pc:sldMk cId="2677138092" sldId="288"/>
        </pc:sldMkLst>
        <pc:spChg chg="mod">
          <ac:chgData name="Serkan Sayiner (1816794)" userId="S::1816794@student.uwtsd.ac.uk::af166f88-c57c-41f0-a8f7-7c07d27d0d46" providerId="AD" clId="Web-{9A11CEF6-0662-140F-A55D-6B27F36AEDC0}" dt="2024-11-07T03:43:27.044" v="149" actId="14100"/>
          <ac:spMkLst>
            <pc:docMk/>
            <pc:sldMk cId="2677138092" sldId="288"/>
            <ac:spMk id="2" creationId="{D7CF6CAE-A273-33DF-8369-7777BAB01566}"/>
          </ac:spMkLst>
        </pc:spChg>
        <pc:spChg chg="add del">
          <ac:chgData name="Serkan Sayiner (1816794)" userId="S::1816794@student.uwtsd.ac.uk::af166f88-c57c-41f0-a8f7-7c07d27d0d46" providerId="AD" clId="Web-{9A11CEF6-0662-140F-A55D-6B27F36AEDC0}" dt="2024-11-07T03:37:40.929" v="93"/>
          <ac:spMkLst>
            <pc:docMk/>
            <pc:sldMk cId="2677138092" sldId="288"/>
            <ac:spMk id="3" creationId="{174E6B99-2093-368F-4DDC-78C0359CABD9}"/>
          </ac:spMkLst>
        </pc:spChg>
        <pc:spChg chg="add mod">
          <ac:chgData name="Serkan Sayiner (1816794)" userId="S::1816794@student.uwtsd.ac.uk::af166f88-c57c-41f0-a8f7-7c07d27d0d46" providerId="AD" clId="Web-{9A11CEF6-0662-140F-A55D-6B27F36AEDC0}" dt="2024-11-07T03:41:20.743" v="128" actId="20577"/>
          <ac:spMkLst>
            <pc:docMk/>
            <pc:sldMk cId="2677138092" sldId="288"/>
            <ac:spMk id="5" creationId="{1D9B887D-EE40-5FFB-D5A9-B1E89CC63CD0}"/>
          </ac:spMkLst>
        </pc:spChg>
        <pc:spChg chg="mod">
          <ac:chgData name="Serkan Sayiner (1816794)" userId="S::1816794@student.uwtsd.ac.uk::af166f88-c57c-41f0-a8f7-7c07d27d0d46" providerId="AD" clId="Web-{9A11CEF6-0662-140F-A55D-6B27F36AEDC0}" dt="2024-11-07T03:42:45.293" v="138" actId="14100"/>
          <ac:spMkLst>
            <pc:docMk/>
            <pc:sldMk cId="2677138092" sldId="288"/>
            <ac:spMk id="8" creationId="{6CCCB3DF-2FEE-BAF6-B9A7-5815F3576242}"/>
          </ac:spMkLst>
        </pc:spChg>
      </pc:sldChg>
      <pc:sldChg chg="addSp modSp">
        <pc:chgData name="Serkan Sayiner (1816794)" userId="S::1816794@student.uwtsd.ac.uk::af166f88-c57c-41f0-a8f7-7c07d27d0d46" providerId="AD" clId="Web-{9A11CEF6-0662-140F-A55D-6B27F36AEDC0}" dt="2024-11-07T03:31:00.158" v="84" actId="1076"/>
        <pc:sldMkLst>
          <pc:docMk/>
          <pc:sldMk cId="1794463669" sldId="289"/>
        </pc:sldMkLst>
        <pc:spChg chg="mod">
          <ac:chgData name="Serkan Sayiner (1816794)" userId="S::1816794@student.uwtsd.ac.uk::af166f88-c57c-41f0-a8f7-7c07d27d0d46" providerId="AD" clId="Web-{9A11CEF6-0662-140F-A55D-6B27F36AEDC0}" dt="2024-11-07T03:28:15.496" v="82" actId="20577"/>
          <ac:spMkLst>
            <pc:docMk/>
            <pc:sldMk cId="1794463669" sldId="289"/>
            <ac:spMk id="3" creationId="{C9A76B98-EED7-E2B2-E5A5-489EC6315E5C}"/>
          </ac:spMkLst>
        </pc:spChg>
        <pc:picChg chg="add mod">
          <ac:chgData name="Serkan Sayiner (1816794)" userId="S::1816794@student.uwtsd.ac.uk::af166f88-c57c-41f0-a8f7-7c07d27d0d46" providerId="AD" clId="Web-{9A11CEF6-0662-140F-A55D-6B27F36AEDC0}" dt="2024-11-07T03:31:00.158" v="84" actId="1076"/>
          <ac:picMkLst>
            <pc:docMk/>
            <pc:sldMk cId="1794463669" sldId="289"/>
            <ac:picMk id="2" creationId="{3A93C46B-61A5-7541-1032-276772D1AFC4}"/>
          </ac:picMkLst>
        </pc:picChg>
      </pc:sldChg>
    </pc:docChg>
  </pc:docChgLst>
  <pc:docChgLst>
    <pc:chgData name="Serkan Sayiner (1816794)" userId="S::1816794@student.uwtsd.ac.uk::af166f88-c57c-41f0-a8f7-7c07d27d0d46" providerId="AD" clId="Web-{AD72D12C-356B-CB28-B94E-BE525AA8877E}"/>
    <pc:docChg chg="addSld modSld">
      <pc:chgData name="Serkan Sayiner (1816794)" userId="S::1816794@student.uwtsd.ac.uk::af166f88-c57c-41f0-a8f7-7c07d27d0d46" providerId="AD" clId="Web-{AD72D12C-356B-CB28-B94E-BE525AA8877E}" dt="2024-11-06T22:19:19.257" v="402" actId="20577"/>
      <pc:docMkLst>
        <pc:docMk/>
      </pc:docMkLst>
      <pc:sldChg chg="addSp modSp">
        <pc:chgData name="Serkan Sayiner (1816794)" userId="S::1816794@student.uwtsd.ac.uk::af166f88-c57c-41f0-a8f7-7c07d27d0d46" providerId="AD" clId="Web-{AD72D12C-356B-CB28-B94E-BE525AA8877E}" dt="2024-11-06T21:13:24.315" v="143" actId="20577"/>
        <pc:sldMkLst>
          <pc:docMk/>
          <pc:sldMk cId="109857222" sldId="256"/>
        </pc:sldMkLst>
        <pc:spChg chg="mod">
          <ac:chgData name="Serkan Sayiner (1816794)" userId="S::1816794@student.uwtsd.ac.uk::af166f88-c57c-41f0-a8f7-7c07d27d0d46" providerId="AD" clId="Web-{AD72D12C-356B-CB28-B94E-BE525AA8877E}" dt="2024-11-06T20:36:30.148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kan Sayiner (1816794)" userId="S::1816794@student.uwtsd.ac.uk::af166f88-c57c-41f0-a8f7-7c07d27d0d46" providerId="AD" clId="Web-{AD72D12C-356B-CB28-B94E-BE525AA8877E}" dt="2024-11-06T21:13:24.315" v="143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erkan Sayiner (1816794)" userId="S::1816794@student.uwtsd.ac.uk::af166f88-c57c-41f0-a8f7-7c07d27d0d46" providerId="AD" clId="Web-{AD72D12C-356B-CB28-B94E-BE525AA8877E}" dt="2024-11-06T20:48:43.370" v="38" actId="20577"/>
          <ac:spMkLst>
            <pc:docMk/>
            <pc:sldMk cId="109857222" sldId="256"/>
            <ac:spMk id="5" creationId="{7CCF0CA5-F48F-9E78-6F7F-E56C07B564F9}"/>
          </ac:spMkLst>
        </pc:spChg>
        <pc:picChg chg="add mod">
          <ac:chgData name="Serkan Sayiner (1816794)" userId="S::1816794@student.uwtsd.ac.uk::af166f88-c57c-41f0-a8f7-7c07d27d0d46" providerId="AD" clId="Web-{AD72D12C-356B-CB28-B94E-BE525AA8877E}" dt="2024-11-06T21:13:07.753" v="141" actId="14100"/>
          <ac:picMkLst>
            <pc:docMk/>
            <pc:sldMk cId="109857222" sldId="256"/>
            <ac:picMk id="4" creationId="{2F15A234-E5C6-AAF9-44F9-B0CC6E7CBCA2}"/>
          </ac:picMkLst>
        </pc:picChg>
      </pc:sldChg>
      <pc:sldChg chg="modSp new">
        <pc:chgData name="Serkan Sayiner (1816794)" userId="S::1816794@student.uwtsd.ac.uk::af166f88-c57c-41f0-a8f7-7c07d27d0d46" providerId="AD" clId="Web-{AD72D12C-356B-CB28-B94E-BE525AA8877E}" dt="2024-11-06T22:08:05.804" v="222" actId="20577"/>
        <pc:sldMkLst>
          <pc:docMk/>
          <pc:sldMk cId="1258009847" sldId="257"/>
        </pc:sldMkLst>
        <pc:spChg chg="mod">
          <ac:chgData name="Serkan Sayiner (1816794)" userId="S::1816794@student.uwtsd.ac.uk::af166f88-c57c-41f0-a8f7-7c07d27d0d46" providerId="AD" clId="Web-{AD72D12C-356B-CB28-B94E-BE525AA8877E}" dt="2024-11-06T21:02:02.717" v="96" actId="14100"/>
          <ac:spMkLst>
            <pc:docMk/>
            <pc:sldMk cId="1258009847" sldId="257"/>
            <ac:spMk id="2" creationId="{5115C0EA-7BEE-087D-35B7-C5E576F5FD2A}"/>
          </ac:spMkLst>
        </pc:spChg>
        <pc:spChg chg="mod">
          <ac:chgData name="Serkan Sayiner (1816794)" userId="S::1816794@student.uwtsd.ac.uk::af166f88-c57c-41f0-a8f7-7c07d27d0d46" providerId="AD" clId="Web-{AD72D12C-356B-CB28-B94E-BE525AA8877E}" dt="2024-11-06T22:08:05.804" v="222" actId="20577"/>
          <ac:spMkLst>
            <pc:docMk/>
            <pc:sldMk cId="1258009847" sldId="257"/>
            <ac:spMk id="3" creationId="{A985869D-BC33-6524-5FFB-AEF9A42CC3D5}"/>
          </ac:spMkLst>
        </pc:spChg>
      </pc:sldChg>
      <pc:sldChg chg="modSp add">
        <pc:chgData name="Serkan Sayiner (1816794)" userId="S::1816794@student.uwtsd.ac.uk::af166f88-c57c-41f0-a8f7-7c07d27d0d46" providerId="AD" clId="Web-{AD72D12C-356B-CB28-B94E-BE525AA8877E}" dt="2024-11-06T21:21:06.623" v="175" actId="1076"/>
        <pc:sldMkLst>
          <pc:docMk/>
          <pc:sldMk cId="3424309200" sldId="266"/>
        </pc:sldMkLst>
        <pc:spChg chg="mod">
          <ac:chgData name="Serkan Sayiner (1816794)" userId="S::1816794@student.uwtsd.ac.uk::af166f88-c57c-41f0-a8f7-7c07d27d0d46" providerId="AD" clId="Web-{AD72D12C-356B-CB28-B94E-BE525AA8877E}" dt="2024-11-06T21:20:54.545" v="173" actId="1076"/>
          <ac:spMkLst>
            <pc:docMk/>
            <pc:sldMk cId="3424309200" sldId="266"/>
            <ac:spMk id="2" creationId="{720F6DC0-9B87-7F8C-2B0E-D1AA2A68E0D7}"/>
          </ac:spMkLst>
        </pc:spChg>
        <pc:spChg chg="mod">
          <ac:chgData name="Serkan Sayiner (1816794)" userId="S::1816794@student.uwtsd.ac.uk::af166f88-c57c-41f0-a8f7-7c07d27d0d46" providerId="AD" clId="Web-{AD72D12C-356B-CB28-B94E-BE525AA8877E}" dt="2024-11-06T21:21:06.623" v="175" actId="1076"/>
          <ac:spMkLst>
            <pc:docMk/>
            <pc:sldMk cId="3424309200" sldId="266"/>
            <ac:spMk id="3" creationId="{08C884F8-3D5C-5919-24DC-6B3426765BEC}"/>
          </ac:spMkLst>
        </pc:spChg>
        <pc:picChg chg="mod">
          <ac:chgData name="Serkan Sayiner (1816794)" userId="S::1816794@student.uwtsd.ac.uk::af166f88-c57c-41f0-a8f7-7c07d27d0d46" providerId="AD" clId="Web-{AD72D12C-356B-CB28-B94E-BE525AA8877E}" dt="2024-11-06T21:21:00.513" v="174" actId="1076"/>
          <ac:picMkLst>
            <pc:docMk/>
            <pc:sldMk cId="3424309200" sldId="266"/>
            <ac:picMk id="4" creationId="{5FC0E29F-B906-BCE7-2CE7-1D604AE467B0}"/>
          </ac:picMkLst>
        </pc:picChg>
      </pc:sldChg>
      <pc:sldChg chg="modSp add">
        <pc:chgData name="Serkan Sayiner (1816794)" userId="S::1816794@student.uwtsd.ac.uk::af166f88-c57c-41f0-a8f7-7c07d27d0d46" providerId="AD" clId="Web-{AD72D12C-356B-CB28-B94E-BE525AA8877E}" dt="2024-11-06T22:15:54.155" v="360" actId="20577"/>
        <pc:sldMkLst>
          <pc:docMk/>
          <pc:sldMk cId="2710962282" sldId="282"/>
        </pc:sldMkLst>
        <pc:spChg chg="mod">
          <ac:chgData name="Serkan Sayiner (1816794)" userId="S::1816794@student.uwtsd.ac.uk::af166f88-c57c-41f0-a8f7-7c07d27d0d46" providerId="AD" clId="Web-{AD72D12C-356B-CB28-B94E-BE525AA8877E}" dt="2024-11-06T22:15:54.155" v="360" actId="20577"/>
          <ac:spMkLst>
            <pc:docMk/>
            <pc:sldMk cId="2710962282" sldId="282"/>
            <ac:spMk id="3" creationId="{C7C70AB4-2CA5-66AA-5883-03C6325F0E3B}"/>
          </ac:spMkLst>
        </pc:spChg>
        <pc:spChg chg="mod">
          <ac:chgData name="Serkan Sayiner (1816794)" userId="S::1816794@student.uwtsd.ac.uk::af166f88-c57c-41f0-a8f7-7c07d27d0d46" providerId="AD" clId="Web-{AD72D12C-356B-CB28-B94E-BE525AA8877E}" dt="2024-11-06T22:14:17.381" v="334" actId="1076"/>
          <ac:spMkLst>
            <pc:docMk/>
            <pc:sldMk cId="2710962282" sldId="282"/>
            <ac:spMk id="4" creationId="{7E17E2A4-88FB-45DB-03AC-D2A4F5738436}"/>
          </ac:spMkLst>
        </pc:spChg>
      </pc:sldChg>
      <pc:sldChg chg="modSp new">
        <pc:chgData name="Serkan Sayiner (1816794)" userId="S::1816794@student.uwtsd.ac.uk::af166f88-c57c-41f0-a8f7-7c07d27d0d46" providerId="AD" clId="Web-{AD72D12C-356B-CB28-B94E-BE525AA8877E}" dt="2024-11-06T22:19:19.257" v="402" actId="20577"/>
        <pc:sldMkLst>
          <pc:docMk/>
          <pc:sldMk cId="2436936984" sldId="283"/>
        </pc:sldMkLst>
        <pc:spChg chg="mod">
          <ac:chgData name="Serkan Sayiner (1816794)" userId="S::1816794@student.uwtsd.ac.uk::af166f88-c57c-41f0-a8f7-7c07d27d0d46" providerId="AD" clId="Web-{AD72D12C-356B-CB28-B94E-BE525AA8877E}" dt="2024-11-06T22:18:25.208" v="365" actId="20577"/>
          <ac:spMkLst>
            <pc:docMk/>
            <pc:sldMk cId="2436936984" sldId="283"/>
            <ac:spMk id="2" creationId="{6AA18811-FB26-AA8A-3983-F03EFCF59A21}"/>
          </ac:spMkLst>
        </pc:spChg>
        <pc:spChg chg="mod">
          <ac:chgData name="Serkan Sayiner (1816794)" userId="S::1816794@student.uwtsd.ac.uk::af166f88-c57c-41f0-a8f7-7c07d27d0d46" providerId="AD" clId="Web-{AD72D12C-356B-CB28-B94E-BE525AA8877E}" dt="2024-11-06T22:19:19.257" v="402" actId="20577"/>
          <ac:spMkLst>
            <pc:docMk/>
            <pc:sldMk cId="2436936984" sldId="283"/>
            <ac:spMk id="3" creationId="{DCC35DC4-6D38-B2E3-6731-DB7FF68F84C2}"/>
          </ac:spMkLst>
        </pc:spChg>
      </pc:sldChg>
    </pc:docChg>
  </pc:docChgLst>
  <pc:docChgLst>
    <pc:chgData name="Serkan Sayiner (1816794)" userId="S::1816794@student.uwtsd.ac.uk::af166f88-c57c-41f0-a8f7-7c07d27d0d46" providerId="AD" clId="Web-{3E1D083A-76F6-6B7A-0420-EFD1C3542143}"/>
    <pc:docChg chg="addSld modSld">
      <pc:chgData name="Serkan Sayiner (1816794)" userId="S::1816794@student.uwtsd.ac.uk::af166f88-c57c-41f0-a8f7-7c07d27d0d46" providerId="AD" clId="Web-{3E1D083A-76F6-6B7A-0420-EFD1C3542143}" dt="2024-11-06T23:26:38.064" v="438"/>
      <pc:docMkLst>
        <pc:docMk/>
      </pc:docMkLst>
      <pc:sldChg chg="modSp">
        <pc:chgData name="Serkan Sayiner (1816794)" userId="S::1816794@student.uwtsd.ac.uk::af166f88-c57c-41f0-a8f7-7c07d27d0d46" providerId="AD" clId="Web-{3E1D083A-76F6-6B7A-0420-EFD1C3542143}" dt="2024-11-06T23:19:21.589" v="433" actId="20577"/>
        <pc:sldMkLst>
          <pc:docMk/>
          <pc:sldMk cId="1258009847" sldId="257"/>
        </pc:sldMkLst>
        <pc:spChg chg="mod">
          <ac:chgData name="Serkan Sayiner (1816794)" userId="S::1816794@student.uwtsd.ac.uk::af166f88-c57c-41f0-a8f7-7c07d27d0d46" providerId="AD" clId="Web-{3E1D083A-76F6-6B7A-0420-EFD1C3542143}" dt="2024-11-06T23:19:21.589" v="433" actId="20577"/>
          <ac:spMkLst>
            <pc:docMk/>
            <pc:sldMk cId="1258009847" sldId="257"/>
            <ac:spMk id="3" creationId="{A985869D-BC33-6524-5FFB-AEF9A42CC3D5}"/>
          </ac:spMkLst>
        </pc:spChg>
      </pc:sldChg>
      <pc:sldChg chg="addSp modSp add">
        <pc:chgData name="Serkan Sayiner (1816794)" userId="S::1816794@student.uwtsd.ac.uk::af166f88-c57c-41f0-a8f7-7c07d27d0d46" providerId="AD" clId="Web-{3E1D083A-76F6-6B7A-0420-EFD1C3542143}" dt="2024-11-06T22:51:07.535" v="246" actId="1076"/>
        <pc:sldMkLst>
          <pc:docMk/>
          <pc:sldMk cId="2085322187" sldId="258"/>
        </pc:sldMkLst>
        <pc:spChg chg="add mod">
          <ac:chgData name="Serkan Sayiner (1816794)" userId="S::1816794@student.uwtsd.ac.uk::af166f88-c57c-41f0-a8f7-7c07d27d0d46" providerId="AD" clId="Web-{3E1D083A-76F6-6B7A-0420-EFD1C3542143}" dt="2024-11-06T22:51:07.535" v="246" actId="1076"/>
          <ac:spMkLst>
            <pc:docMk/>
            <pc:sldMk cId="2085322187" sldId="258"/>
            <ac:spMk id="3" creationId="{19279417-E951-DD53-65D4-F00593FA31AA}"/>
          </ac:spMkLst>
        </pc:spChg>
        <pc:spChg chg="mod">
          <ac:chgData name="Serkan Sayiner (1816794)" userId="S::1816794@student.uwtsd.ac.uk::af166f88-c57c-41f0-a8f7-7c07d27d0d46" providerId="AD" clId="Web-{3E1D083A-76F6-6B7A-0420-EFD1C3542143}" dt="2024-11-06T22:38:46.775" v="182" actId="20577"/>
          <ac:spMkLst>
            <pc:docMk/>
            <pc:sldMk cId="2085322187" sldId="258"/>
            <ac:spMk id="6" creationId="{4C33A358-3352-E76D-8486-452A671BCCD6}"/>
          </ac:spMkLst>
        </pc:spChg>
        <pc:picChg chg="mod">
          <ac:chgData name="Serkan Sayiner (1816794)" userId="S::1816794@student.uwtsd.ac.uk::af166f88-c57c-41f0-a8f7-7c07d27d0d46" providerId="AD" clId="Web-{3E1D083A-76F6-6B7A-0420-EFD1C3542143}" dt="2024-11-06T22:38:16.055" v="181" actId="14100"/>
          <ac:picMkLst>
            <pc:docMk/>
            <pc:sldMk cId="2085322187" sldId="258"/>
            <ac:picMk id="4" creationId="{F13F4E4B-7366-C9CF-2C83-20DE3686B5C7}"/>
          </ac:picMkLst>
        </pc:picChg>
      </pc:sldChg>
      <pc:sldChg chg="add">
        <pc:chgData name="Serkan Sayiner (1816794)" userId="S::1816794@student.uwtsd.ac.uk::af166f88-c57c-41f0-a8f7-7c07d27d0d46" providerId="AD" clId="Web-{3E1D083A-76F6-6B7A-0420-EFD1C3542143}" dt="2024-11-06T22:48:14.186" v="226"/>
        <pc:sldMkLst>
          <pc:docMk/>
          <pc:sldMk cId="3266412774" sldId="259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3:26:38.048" v="436"/>
        <pc:sldMkLst>
          <pc:docMk/>
          <pc:sldMk cId="4138267735" sldId="260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3:25:31.014" v="434"/>
        <pc:sldMkLst>
          <pc:docMk/>
          <pc:sldMk cId="858766350" sldId="261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3:26:38.064" v="438"/>
        <pc:sldMkLst>
          <pc:docMk/>
          <pc:sldMk cId="937229616" sldId="263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2:24:42.459" v="15"/>
        <pc:sldMkLst>
          <pc:docMk/>
          <pc:sldMk cId="3176386028" sldId="267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3:26:38.064" v="437"/>
        <pc:sldMkLst>
          <pc:docMk/>
          <pc:sldMk cId="598573912" sldId="272"/>
        </pc:sldMkLst>
      </pc:sldChg>
      <pc:sldChg chg="add">
        <pc:chgData name="Serkan Sayiner (1816794)" userId="S::1816794@student.uwtsd.ac.uk::af166f88-c57c-41f0-a8f7-7c07d27d0d46" providerId="AD" clId="Web-{3E1D083A-76F6-6B7A-0420-EFD1C3542143}" dt="2024-11-06T23:26:38.048" v="435"/>
        <pc:sldMkLst>
          <pc:docMk/>
          <pc:sldMk cId="2008913056" sldId="273"/>
        </pc:sldMkLst>
      </pc:sldChg>
      <pc:sldChg chg="modSp">
        <pc:chgData name="Serkan Sayiner (1816794)" userId="S::1816794@student.uwtsd.ac.uk::af166f88-c57c-41f0-a8f7-7c07d27d0d46" providerId="AD" clId="Web-{3E1D083A-76F6-6B7A-0420-EFD1C3542143}" dt="2024-11-06T22:48:07.170" v="225" actId="20577"/>
        <pc:sldMkLst>
          <pc:docMk/>
          <pc:sldMk cId="2436936984" sldId="283"/>
        </pc:sldMkLst>
        <pc:spChg chg="mod">
          <ac:chgData name="Serkan Sayiner (1816794)" userId="S::1816794@student.uwtsd.ac.uk::af166f88-c57c-41f0-a8f7-7c07d27d0d46" providerId="AD" clId="Web-{3E1D083A-76F6-6B7A-0420-EFD1C3542143}" dt="2024-11-06T22:48:07.170" v="225" actId="20577"/>
          <ac:spMkLst>
            <pc:docMk/>
            <pc:sldMk cId="2436936984" sldId="283"/>
            <ac:spMk id="3" creationId="{DCC35DC4-6D38-B2E3-6731-DB7FF68F84C2}"/>
          </ac:spMkLst>
        </pc:spChg>
      </pc:sldChg>
      <pc:sldChg chg="add">
        <pc:chgData name="Serkan Sayiner (1816794)" userId="S::1816794@student.uwtsd.ac.uk::af166f88-c57c-41f0-a8f7-7c07d27d0d46" providerId="AD" clId="Web-{3E1D083A-76F6-6B7A-0420-EFD1C3542143}" dt="2024-11-06T22:30:09.271" v="61"/>
        <pc:sldMkLst>
          <pc:docMk/>
          <pc:sldMk cId="3620691729" sldId="284"/>
        </pc:sldMkLst>
      </pc:sldChg>
    </pc:docChg>
  </pc:docChgLst>
  <pc:docChgLst>
    <pc:chgData name="Serkan Sayiner (1816794)" userId="S::1816794@student.uwtsd.ac.uk::af166f88-c57c-41f0-a8f7-7c07d27d0d46" providerId="AD" clId="Web-{20C8089F-A0FB-A850-AC28-A40D59991803}"/>
    <pc:docChg chg="addSld delSld modSld sldOrd">
      <pc:chgData name="Serkan Sayiner (1816794)" userId="S::1816794@student.uwtsd.ac.uk::af166f88-c57c-41f0-a8f7-7c07d27d0d46" providerId="AD" clId="Web-{20C8089F-A0FB-A850-AC28-A40D59991803}" dt="2024-11-07T06:24:21.448" v="597"/>
      <pc:docMkLst>
        <pc:docMk/>
      </pc:docMkLst>
      <pc:sldChg chg="modSp">
        <pc:chgData name="Serkan Sayiner (1816794)" userId="S::1816794@student.uwtsd.ac.uk::af166f88-c57c-41f0-a8f7-7c07d27d0d46" providerId="AD" clId="Web-{20C8089F-A0FB-A850-AC28-A40D59991803}" dt="2024-11-07T05:57:57.125" v="541" actId="20577"/>
        <pc:sldMkLst>
          <pc:docMk/>
          <pc:sldMk cId="1258009847" sldId="257"/>
        </pc:sldMkLst>
        <pc:spChg chg="mod">
          <ac:chgData name="Serkan Sayiner (1816794)" userId="S::1816794@student.uwtsd.ac.uk::af166f88-c57c-41f0-a8f7-7c07d27d0d46" providerId="AD" clId="Web-{20C8089F-A0FB-A850-AC28-A40D59991803}" dt="2024-11-07T05:57:57.125" v="541" actId="20577"/>
          <ac:spMkLst>
            <pc:docMk/>
            <pc:sldMk cId="1258009847" sldId="257"/>
            <ac:spMk id="3" creationId="{A985869D-BC33-6524-5FFB-AEF9A42CC3D5}"/>
          </ac:spMkLst>
        </pc:spChg>
      </pc:sldChg>
      <pc:sldChg chg="modSp">
        <pc:chgData name="Serkan Sayiner (1816794)" userId="S::1816794@student.uwtsd.ac.uk::af166f88-c57c-41f0-a8f7-7c07d27d0d46" providerId="AD" clId="Web-{20C8089F-A0FB-A850-AC28-A40D59991803}" dt="2024-11-07T06:11:57.195" v="589" actId="20577"/>
        <pc:sldMkLst>
          <pc:docMk/>
          <pc:sldMk cId="937229616" sldId="263"/>
        </pc:sldMkLst>
        <pc:spChg chg="mod">
          <ac:chgData name="Serkan Sayiner (1816794)" userId="S::1816794@student.uwtsd.ac.uk::af166f88-c57c-41f0-a8f7-7c07d27d0d46" providerId="AD" clId="Web-{20C8089F-A0FB-A850-AC28-A40D59991803}" dt="2024-11-07T06:11:57.195" v="589" actId="20577"/>
          <ac:spMkLst>
            <pc:docMk/>
            <pc:sldMk cId="937229616" sldId="263"/>
            <ac:spMk id="3" creationId="{A5993A72-694D-CC6A-959B-5F900458582E}"/>
          </ac:spMkLst>
        </pc:spChg>
      </pc:sldChg>
      <pc:sldChg chg="modSp">
        <pc:chgData name="Serkan Sayiner (1816794)" userId="S::1816794@student.uwtsd.ac.uk::af166f88-c57c-41f0-a8f7-7c07d27d0d46" providerId="AD" clId="Web-{20C8089F-A0FB-A850-AC28-A40D59991803}" dt="2024-11-07T06:06:06.387" v="573" actId="20577"/>
        <pc:sldMkLst>
          <pc:docMk/>
          <pc:sldMk cId="2436936984" sldId="283"/>
        </pc:sldMkLst>
        <pc:spChg chg="mod">
          <ac:chgData name="Serkan Sayiner (1816794)" userId="S::1816794@student.uwtsd.ac.uk::af166f88-c57c-41f0-a8f7-7c07d27d0d46" providerId="AD" clId="Web-{20C8089F-A0FB-A850-AC28-A40D59991803}" dt="2024-11-07T06:06:06.387" v="573" actId="20577"/>
          <ac:spMkLst>
            <pc:docMk/>
            <pc:sldMk cId="2436936984" sldId="283"/>
            <ac:spMk id="3" creationId="{DCC35DC4-6D38-B2E3-6731-DB7FF68F84C2}"/>
          </ac:spMkLst>
        </pc:spChg>
      </pc:sldChg>
      <pc:sldChg chg="modSp del">
        <pc:chgData name="Serkan Sayiner (1816794)" userId="S::1816794@student.uwtsd.ac.uk::af166f88-c57c-41f0-a8f7-7c07d27d0d46" providerId="AD" clId="Web-{20C8089F-A0FB-A850-AC28-A40D59991803}" dt="2024-11-07T06:23:36.400" v="596"/>
        <pc:sldMkLst>
          <pc:docMk/>
          <pc:sldMk cId="1794463669" sldId="289"/>
        </pc:sldMkLst>
        <pc:spChg chg="mod">
          <ac:chgData name="Serkan Sayiner (1816794)" userId="S::1816794@student.uwtsd.ac.uk::af166f88-c57c-41f0-a8f7-7c07d27d0d46" providerId="AD" clId="Web-{20C8089F-A0FB-A850-AC28-A40D59991803}" dt="2024-11-07T05:10:38.208" v="191" actId="20577"/>
          <ac:spMkLst>
            <pc:docMk/>
            <pc:sldMk cId="1794463669" sldId="289"/>
            <ac:spMk id="3" creationId="{C9A76B98-EED7-E2B2-E5A5-489EC6315E5C}"/>
          </ac:spMkLst>
        </pc:spChg>
      </pc:sldChg>
      <pc:sldChg chg="modSp">
        <pc:chgData name="Serkan Sayiner (1816794)" userId="S::1816794@student.uwtsd.ac.uk::af166f88-c57c-41f0-a8f7-7c07d27d0d46" providerId="AD" clId="Web-{20C8089F-A0FB-A850-AC28-A40D59991803}" dt="2024-11-07T06:20:06.535" v="595" actId="20577"/>
        <pc:sldMkLst>
          <pc:docMk/>
          <pc:sldMk cId="1853670201" sldId="290"/>
        </pc:sldMkLst>
        <pc:spChg chg="mod">
          <ac:chgData name="Serkan Sayiner (1816794)" userId="S::1816794@student.uwtsd.ac.uk::af166f88-c57c-41f0-a8f7-7c07d27d0d46" providerId="AD" clId="Web-{20C8089F-A0FB-A850-AC28-A40D59991803}" dt="2024-11-07T06:20:06.535" v="595" actId="20577"/>
          <ac:spMkLst>
            <pc:docMk/>
            <pc:sldMk cId="1853670201" sldId="290"/>
            <ac:spMk id="3" creationId="{F28A447C-DD6A-2F55-D8CE-A9530C77B7BC}"/>
          </ac:spMkLst>
        </pc:spChg>
        <pc:picChg chg="mod">
          <ac:chgData name="Serkan Sayiner (1816794)" userId="S::1816794@student.uwtsd.ac.uk::af166f88-c57c-41f0-a8f7-7c07d27d0d46" providerId="AD" clId="Web-{20C8089F-A0FB-A850-AC28-A40D59991803}" dt="2024-11-07T05:37:51.947" v="325" actId="1076"/>
          <ac:picMkLst>
            <pc:docMk/>
            <pc:sldMk cId="1853670201" sldId="290"/>
            <ac:picMk id="386" creationId="{9E3F5690-B954-C307-84DC-BA0E684B729F}"/>
          </ac:picMkLst>
        </pc:picChg>
      </pc:sldChg>
      <pc:sldChg chg="add replId">
        <pc:chgData name="Serkan Sayiner (1816794)" userId="S::1816794@student.uwtsd.ac.uk::af166f88-c57c-41f0-a8f7-7c07d27d0d46" providerId="AD" clId="Web-{20C8089F-A0FB-A850-AC28-A40D59991803}" dt="2024-11-07T04:52:01.835" v="40"/>
        <pc:sldMkLst>
          <pc:docMk/>
          <pc:sldMk cId="864188800" sldId="291"/>
        </pc:sldMkLst>
      </pc:sldChg>
      <pc:sldChg chg="add ord">
        <pc:chgData name="Serkan Sayiner (1816794)" userId="S::1816794@student.uwtsd.ac.uk::af166f88-c57c-41f0-a8f7-7c07d27d0d46" providerId="AD" clId="Web-{20C8089F-A0FB-A850-AC28-A40D59991803}" dt="2024-11-07T05:44:15.628" v="367"/>
        <pc:sldMkLst>
          <pc:docMk/>
          <pc:sldMk cId="599126418" sldId="292"/>
        </pc:sldMkLst>
      </pc:sldChg>
      <pc:sldChg chg="addSp delSp modSp new mod ord setBg">
        <pc:chgData name="Serkan Sayiner (1816794)" userId="S::1816794@student.uwtsd.ac.uk::af166f88-c57c-41f0-a8f7-7c07d27d0d46" providerId="AD" clId="Web-{20C8089F-A0FB-A850-AC28-A40D59991803}" dt="2024-11-07T05:44:26.097" v="368"/>
        <pc:sldMkLst>
          <pc:docMk/>
          <pc:sldMk cId="3560349162" sldId="293"/>
        </pc:sldMkLst>
        <pc:spChg chg="add del">
          <ac:chgData name="Serkan Sayiner (1816794)" userId="S::1816794@student.uwtsd.ac.uk::af166f88-c57c-41f0-a8f7-7c07d27d0d46" providerId="AD" clId="Web-{20C8089F-A0FB-A850-AC28-A40D59991803}" dt="2024-11-07T05:27:40.044" v="197"/>
          <ac:spMkLst>
            <pc:docMk/>
            <pc:sldMk cId="3560349162" sldId="293"/>
            <ac:spMk id="2" creationId="{5863B8D6-6765-0A16-DBA6-1E518D7A423E}"/>
          </ac:spMkLst>
        </pc:spChg>
        <pc:spChg chg="del">
          <ac:chgData name="Serkan Sayiner (1816794)" userId="S::1816794@student.uwtsd.ac.uk::af166f88-c57c-41f0-a8f7-7c07d27d0d46" providerId="AD" clId="Web-{20C8089F-A0FB-A850-AC28-A40D59991803}" dt="2024-11-07T05:27:29.153" v="194"/>
          <ac:spMkLst>
            <pc:docMk/>
            <pc:sldMk cId="3560349162" sldId="293"/>
            <ac:spMk id="3" creationId="{CB566AFE-1D28-67DE-21D4-70C5BC21C622}"/>
          </ac:spMkLst>
        </pc:spChg>
        <pc:spChg chg="add del">
          <ac:chgData name="Serkan Sayiner (1816794)" userId="S::1816794@student.uwtsd.ac.uk::af166f88-c57c-41f0-a8f7-7c07d27d0d46" providerId="AD" clId="Web-{20C8089F-A0FB-A850-AC28-A40D59991803}" dt="2024-11-07T05:27:40.044" v="196"/>
          <ac:spMkLst>
            <pc:docMk/>
            <pc:sldMk cId="3560349162" sldId="293"/>
            <ac:spMk id="9" creationId="{42A4FC2C-047E-45A5-965D-8E1E3BF09BC6}"/>
          </ac:spMkLst>
        </pc:spChg>
        <pc:picChg chg="add mod ord">
          <ac:chgData name="Serkan Sayiner (1816794)" userId="S::1816794@student.uwtsd.ac.uk::af166f88-c57c-41f0-a8f7-7c07d27d0d46" providerId="AD" clId="Web-{20C8089F-A0FB-A850-AC28-A40D59991803}" dt="2024-11-07T05:27:40.044" v="197"/>
          <ac:picMkLst>
            <pc:docMk/>
            <pc:sldMk cId="3560349162" sldId="293"/>
            <ac:picMk id="4" creationId="{E70759F6-CBB4-68A0-EE4D-39D6D0C2CB5A}"/>
          </ac:picMkLst>
        </pc:picChg>
      </pc:sldChg>
      <pc:sldChg chg="addSp modSp new">
        <pc:chgData name="Serkan Sayiner (1816794)" userId="S::1816794@student.uwtsd.ac.uk::af166f88-c57c-41f0-a8f7-7c07d27d0d46" providerId="AD" clId="Web-{20C8089F-A0FB-A850-AC28-A40D59991803}" dt="2024-11-07T05:58:42.048" v="544" actId="20577"/>
        <pc:sldMkLst>
          <pc:docMk/>
          <pc:sldMk cId="314936723" sldId="294"/>
        </pc:sldMkLst>
        <pc:spChg chg="mod">
          <ac:chgData name="Serkan Sayiner (1816794)" userId="S::1816794@student.uwtsd.ac.uk::af166f88-c57c-41f0-a8f7-7c07d27d0d46" providerId="AD" clId="Web-{20C8089F-A0FB-A850-AC28-A40D59991803}" dt="2024-11-07T05:58:42.048" v="544" actId="20577"/>
          <ac:spMkLst>
            <pc:docMk/>
            <pc:sldMk cId="314936723" sldId="294"/>
            <ac:spMk id="2" creationId="{09A6333D-EA96-15EF-2F0A-ADA5B6431A27}"/>
          </ac:spMkLst>
        </pc:spChg>
        <pc:spChg chg="mod">
          <ac:chgData name="Serkan Sayiner (1816794)" userId="S::1816794@student.uwtsd.ac.uk::af166f88-c57c-41f0-a8f7-7c07d27d0d46" providerId="AD" clId="Web-{20C8089F-A0FB-A850-AC28-A40D59991803}" dt="2024-11-07T05:58:31.985" v="543" actId="1076"/>
          <ac:spMkLst>
            <pc:docMk/>
            <pc:sldMk cId="314936723" sldId="294"/>
            <ac:spMk id="3" creationId="{0EDEA0B1-1030-4441-B201-E7D08C966BA0}"/>
          </ac:spMkLst>
        </pc:spChg>
        <pc:picChg chg="add mod">
          <ac:chgData name="Serkan Sayiner (1816794)" userId="S::1816794@student.uwtsd.ac.uk::af166f88-c57c-41f0-a8f7-7c07d27d0d46" providerId="AD" clId="Web-{20C8089F-A0FB-A850-AC28-A40D59991803}" dt="2024-11-07T05:53:15.400" v="488" actId="1076"/>
          <ac:picMkLst>
            <pc:docMk/>
            <pc:sldMk cId="314936723" sldId="294"/>
            <ac:picMk id="4" creationId="{78E9337F-026F-5D97-26A5-2529C29223FE}"/>
          </ac:picMkLst>
        </pc:picChg>
      </pc:sldChg>
      <pc:sldChg chg="add">
        <pc:chgData name="Serkan Sayiner (1816794)" userId="S::1816794@student.uwtsd.ac.uk::af166f88-c57c-41f0-a8f7-7c07d27d0d46" providerId="AD" clId="Web-{20C8089F-A0FB-A850-AC28-A40D59991803}" dt="2024-11-07T06:24:21.448" v="597"/>
        <pc:sldMkLst>
          <pc:docMk/>
          <pc:sldMk cId="1089336840" sldId="29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73/pnas.2309535121" TargetMode="External"/><Relationship Id="rId3" Type="http://schemas.openxmlformats.org/officeDocument/2006/relationships/hyperlink" Target="https://www.nobelprize.org/prizes/physics/1945/pauli/facts/#:~:text=In%201925%2C%20Wolfgang%20Pauli%20introduced,identical%20sets%20of%20quantum%20numbers" TargetMode="External"/><Relationship Id="rId7" Type="http://schemas.openxmlformats.org/officeDocument/2006/relationships/hyperlink" Target="https://www.goodreads.com/quotes/715552-if-sense-was-so-common-then-everyone-would-have-it" TargetMode="External"/><Relationship Id="rId2" Type="http://schemas.openxmlformats.org/officeDocument/2006/relationships/hyperlink" Target="https://www.pbslearningmedia.org/resource/interactive-human-migration-map/interactive-ma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genetics.utah.edu/content/epigenetics/twins/" TargetMode="External"/><Relationship Id="rId5" Type="http://schemas.openxmlformats.org/officeDocument/2006/relationships/hyperlink" Target="https://www.humanrightscareers.com/issues/root-causes-of-racism/" TargetMode="External"/><Relationship Id="rId4" Type="http://schemas.openxmlformats.org/officeDocument/2006/relationships/hyperlink" Target="https://www.lboro.ac.uk/internal/online-reporting/looking-for-information/racism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history.org/2012/06/16/maslows-hierarchy-of-needs/?print=1" TargetMode="External"/><Relationship Id="rId7" Type="http://schemas.openxmlformats.org/officeDocument/2006/relationships/hyperlink" Target="https://www.ohchr.org/en/get-involved/stories/racism-discrimination-are-legacies-colonialism" TargetMode="External"/><Relationship Id="rId2" Type="http://schemas.openxmlformats.org/officeDocument/2006/relationships/hyperlink" Target="https://humanorigins.si.edu/human-characteristics/social-life#:~:text=Group%20Survival,bonds%20helped%20ensure%20humans'%20survival.&amp;text=Sharing%20food%2C%20caring%20for%20infants,shelters%20to%20eat%20and%20sociali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10.1177/003452378703800106" TargetMode="External"/><Relationship Id="rId5" Type="http://schemas.openxmlformats.org/officeDocument/2006/relationships/hyperlink" Target="https://www.simplypsychology.org/social-identity-theory.html#:~:text=Belonging:%20Being%20part%20of%20a,attributes%2C%20values%2C%20or%20goals" TargetMode="External"/><Relationship Id="rId4" Type="http://schemas.openxmlformats.org/officeDocument/2006/relationships/hyperlink" Target="https://www.forbes.com/sites/tracybrower/2021/01/10/missing-your-people-why-belonging-is-so-important-and-how-to-create-it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oucestershire.gov.uk/your-community/black-history-month/black-history-month-2020/race-equality-in-the-uk/race-relations-acts-1965-2000/" TargetMode="External"/><Relationship Id="rId2" Type="http://schemas.openxmlformats.org/officeDocument/2006/relationships/hyperlink" Target="https://commonslibrary.parliament.uk/research-briefings/cbp-836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culturalidentity/religion/bulletins/religionenglandandwales/census2021" TargetMode="External"/><Relationship Id="rId5" Type="http://schemas.openxmlformats.org/officeDocument/2006/relationships/hyperlink" Target="https://www.ons.gov.uk/peoplepopulationandcommunity/culturalidentity/ethnicity/bulletins/ethnicgroupenglandandwales/census2021" TargetMode="External"/><Relationship Id="rId4" Type="http://schemas.openxmlformats.org/officeDocument/2006/relationships/hyperlink" Target="https://www.open.edu/openlearn/society-politics-law/understanding-pcso-powers/content-section-1#:~:text=In%202002%2C%20the%20role%20of,the%20Police%20Reform%20Act%2020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1804" y="1097379"/>
            <a:ext cx="10055901" cy="951043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ea typeface="+mj-lt"/>
                <a:cs typeface="+mj-lt"/>
              </a:rPr>
              <a:t>Anti-Social </a:t>
            </a:r>
            <a:r>
              <a:rPr lang="en-US" sz="3600" b="1" err="1">
                <a:ea typeface="+mj-lt"/>
                <a:cs typeface="+mj-lt"/>
              </a:rPr>
              <a:t>Behaviour</a:t>
            </a:r>
            <a:r>
              <a:rPr lang="en-US" sz="3600" b="1" dirty="0">
                <a:ea typeface="+mj-lt"/>
                <a:cs typeface="+mj-lt"/>
              </a:rPr>
              <a:t> and Crime</a:t>
            </a:r>
            <a:br>
              <a:rPr lang="en-US" sz="2800" dirty="0">
                <a:ea typeface="+mj-lt"/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Can history inform the future?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419795"/>
            <a:ext cx="9144000" cy="16557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8000" b="1" dirty="0"/>
              <a:t>Racist and Religious Hate Crime</a:t>
            </a:r>
          </a:p>
        </p:txBody>
      </p:sp>
      <p:pic>
        <p:nvPicPr>
          <p:cNvPr id="4" name="Picture 3" descr="A white square sign with red and black text&#10;&#10;Description automatically generated">
            <a:extLst>
              <a:ext uri="{FF2B5EF4-FFF2-40B4-BE49-F238E27FC236}">
                <a16:creationId xmlns:a16="http://schemas.microsoft.com/office/drawing/2014/main" id="{2F15A234-E5C6-AAF9-44F9-B0CC6E7CBC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838" y="3861478"/>
            <a:ext cx="4077325" cy="29957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CF0CA5-F48F-9E78-6F7F-E56C07B564F9}"/>
              </a:ext>
            </a:extLst>
          </p:cNvPr>
          <p:cNvSpPr txBox="1"/>
          <p:nvPr/>
        </p:nvSpPr>
        <p:spPr>
          <a:xfrm>
            <a:off x="626533" y="6096000"/>
            <a:ext cx="3420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Serkan SAYINER 1816794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18811-FB26-AA8A-3983-F03EFCF59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35DC4-6D38-B2E3-6731-DB7FF68F8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48074" cy="316313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Why are we different and why are living together? Categorical Learning (3-12)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Definition and some reasons behind racist and religious hate crime (13- 15)</a:t>
            </a:r>
          </a:p>
          <a:p>
            <a:endParaRPr lang="en-US" dirty="0"/>
          </a:p>
          <a:p>
            <a:r>
              <a:rPr lang="en-US" dirty="0"/>
              <a:t>What the Past revealed? What did we learn from past? (16-22)</a:t>
            </a:r>
          </a:p>
          <a:p>
            <a:endParaRPr lang="en-US" dirty="0"/>
          </a:p>
          <a:p>
            <a:r>
              <a:rPr lang="en-US" dirty="0"/>
              <a:t>References (23-25)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936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36A74-26C5-BB85-2378-AE9DBACB1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Why are we different?</a:t>
            </a:r>
            <a:br>
              <a:rPr lang="en-US" b="1" dirty="0"/>
            </a:br>
            <a:r>
              <a:rPr lang="en-US" b="1" dirty="0"/>
              <a:t>Why Are Liling Together?</a:t>
            </a:r>
          </a:p>
        </p:txBody>
      </p:sp>
      <p:pic>
        <p:nvPicPr>
          <p:cNvPr id="4" name="Content Placeholder 3" descr="A person standing in front of several spirals of dna&#10;&#10;Description automatically generated">
            <a:extLst>
              <a:ext uri="{FF2B5EF4-FFF2-40B4-BE49-F238E27FC236}">
                <a16:creationId xmlns:a16="http://schemas.microsoft.com/office/drawing/2014/main" id="{71B5CC6A-CD14-0448-D9C7-345336C61F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9826" y="1878118"/>
            <a:ext cx="7792348" cy="3714390"/>
          </a:xfrm>
        </p:spPr>
      </p:pic>
    </p:spTree>
    <p:extLst>
      <p:ext uri="{BB962C8B-B14F-4D97-AF65-F5344CB8AC3E}">
        <p14:creationId xmlns:p14="http://schemas.microsoft.com/office/powerpoint/2010/main" val="3620691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map of the world&#10;&#10;Description automatically generated">
            <a:extLst>
              <a:ext uri="{FF2B5EF4-FFF2-40B4-BE49-F238E27FC236}">
                <a16:creationId xmlns:a16="http://schemas.microsoft.com/office/drawing/2014/main" id="{D061F54A-7AE0-0656-375B-4F28EC647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386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45068-F6F3-ABD0-8601-36A7F0B6D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6012" y="4378654"/>
            <a:ext cx="1335882" cy="105172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 descr="Two babies with blue eyes&#10;&#10;Description automatically generated">
            <a:extLst>
              <a:ext uri="{FF2B5EF4-FFF2-40B4-BE49-F238E27FC236}">
                <a16:creationId xmlns:a16="http://schemas.microsoft.com/office/drawing/2014/main" id="{F13F4E4B-7366-C9CF-2C83-20DE3686B5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7642" y="1901888"/>
            <a:ext cx="10308565" cy="4287322"/>
          </a:xfrm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4C33A358-3352-E76D-8486-452A671BCCD6}"/>
              </a:ext>
            </a:extLst>
          </p:cNvPr>
          <p:cNvSpPr txBox="1"/>
          <p:nvPr/>
        </p:nvSpPr>
        <p:spPr>
          <a:xfrm>
            <a:off x="1036263" y="324641"/>
            <a:ext cx="10313730" cy="15696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/>
              <a:t>two objects cannot occupy the same space at the same time</a:t>
            </a:r>
          </a:p>
          <a:p>
            <a:pPr algn="ctr"/>
            <a:r>
              <a:rPr lang="en-US" sz="1200" b="1" dirty="0"/>
              <a:t>Pauli's exclusion principle, that says two electrons can't occupy the same state in a molecular orbital </a:t>
            </a:r>
            <a:endParaRPr lang="en-US" sz="1200" dirty="0"/>
          </a:p>
          <a:p>
            <a:pPr algn="ctr"/>
            <a:r>
              <a:rPr lang="en-US" sz="1200" b="1" dirty="0"/>
              <a:t>1945 Nobel Prize in Physics</a:t>
            </a:r>
            <a:endParaRPr lang="en-US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279417-E951-DD53-65D4-F00593FA31AA}"/>
              </a:ext>
            </a:extLst>
          </p:cNvPr>
          <p:cNvSpPr txBox="1"/>
          <p:nvPr/>
        </p:nvSpPr>
        <p:spPr>
          <a:xfrm>
            <a:off x="4298156" y="6369842"/>
            <a:ext cx="37980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Genetic Science Learning Centre</a:t>
            </a:r>
          </a:p>
        </p:txBody>
      </p:sp>
    </p:spTree>
    <p:extLst>
      <p:ext uri="{BB962C8B-B14F-4D97-AF65-F5344CB8AC3E}">
        <p14:creationId xmlns:p14="http://schemas.microsoft.com/office/powerpoint/2010/main" val="2085322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9829-DEA3-90B2-D53B-ED64207DC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504"/>
            <a:ext cx="10515600" cy="1124280"/>
          </a:xfrm>
        </p:spPr>
        <p:txBody>
          <a:bodyPr>
            <a:normAutofit fontScale="90000"/>
          </a:bodyPr>
          <a:lstStyle/>
          <a:p>
            <a:r>
              <a:rPr lang="en-US"/>
              <a:t>'If sense was so common, then everyone would have it.'     Ian KOZAK</a:t>
            </a:r>
          </a:p>
        </p:txBody>
      </p:sp>
      <p:pic>
        <p:nvPicPr>
          <p:cNvPr id="4" name="Content Placeholder 3" descr="A group of robots in a line&#10;&#10;Description automatically generated">
            <a:extLst>
              <a:ext uri="{FF2B5EF4-FFF2-40B4-BE49-F238E27FC236}">
                <a16:creationId xmlns:a16="http://schemas.microsoft.com/office/drawing/2014/main" id="{5598A4B4-9E3E-0A1D-F3E9-57DFB7A143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450" y="2114080"/>
            <a:ext cx="5261663" cy="427112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87A783-2908-75C3-B267-DE0F182AA2A1}"/>
              </a:ext>
            </a:extLst>
          </p:cNvPr>
          <p:cNvSpPr txBox="1"/>
          <p:nvPr/>
        </p:nvSpPr>
        <p:spPr>
          <a:xfrm>
            <a:off x="1321593" y="2524124"/>
            <a:ext cx="370284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neither what makes a claim common-sensical nor its commonness have been proved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00AF1A-E6DE-15C6-2AAF-8E5D21BE3D55}"/>
              </a:ext>
            </a:extLst>
          </p:cNvPr>
          <p:cNvSpPr txBox="1"/>
          <p:nvPr/>
        </p:nvSpPr>
        <p:spPr>
          <a:xfrm>
            <a:off x="642937" y="5322093"/>
            <a:ext cx="49768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Whiting and Watts (2023)</a:t>
            </a:r>
          </a:p>
        </p:txBody>
      </p:sp>
    </p:spTree>
    <p:extLst>
      <p:ext uri="{BB962C8B-B14F-4D97-AF65-F5344CB8AC3E}">
        <p14:creationId xmlns:p14="http://schemas.microsoft.com/office/powerpoint/2010/main" val="3266412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A2AF3-5760-EDB6-83A1-F93CB1319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Why Did We Start Living Together?</a:t>
            </a:r>
            <a:br>
              <a:rPr lang="en-US" sz="4200"/>
            </a:br>
            <a:endParaRPr lang="en-US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E241E-6558-D70B-181C-8C11CFDD5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>
                <a:latin typeface="Aptos Display"/>
              </a:rPr>
              <a:t>Daily Challenges with Nature</a:t>
            </a:r>
            <a:endParaRPr lang="en-US" sz="2200"/>
          </a:p>
          <a:p>
            <a:pPr marL="0" indent="0">
              <a:buNone/>
            </a:pPr>
            <a:r>
              <a:rPr lang="en-US" sz="2200"/>
              <a:t>Caring Infants</a:t>
            </a:r>
          </a:p>
          <a:p>
            <a:pPr marL="0" indent="0">
              <a:buNone/>
            </a:pPr>
            <a:r>
              <a:rPr lang="en-US" sz="2200"/>
              <a:t>Hunting (providing food)</a:t>
            </a:r>
          </a:p>
          <a:p>
            <a:pPr marL="0" indent="0">
              <a:buNone/>
            </a:pPr>
            <a:r>
              <a:rPr lang="en-US" sz="2200"/>
              <a:t>Protection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Necessity of Social Bonding for Humans' Survival!!!</a:t>
            </a:r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4" name="Picture 3" descr="Cavemen in a cave painting&#10;&#10;Description automatically generated">
            <a:extLst>
              <a:ext uri="{FF2B5EF4-FFF2-40B4-BE49-F238E27FC236}">
                <a16:creationId xmlns:a16="http://schemas.microsoft.com/office/drawing/2014/main" id="{978DBBA5-30AB-BAC2-90AA-024E44BEA7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26" r="1995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8BCC68-7D9C-EBE3-C83E-E835CD34A6BE}"/>
              </a:ext>
            </a:extLst>
          </p:cNvPr>
          <p:cNvSpPr txBox="1"/>
          <p:nvPr/>
        </p:nvSpPr>
        <p:spPr>
          <a:xfrm>
            <a:off x="452437" y="6119812"/>
            <a:ext cx="48577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Smithsonian National History Museum</a:t>
            </a:r>
          </a:p>
        </p:txBody>
      </p:sp>
    </p:spTree>
    <p:extLst>
      <p:ext uri="{BB962C8B-B14F-4D97-AF65-F5344CB8AC3E}">
        <p14:creationId xmlns:p14="http://schemas.microsoft.com/office/powerpoint/2010/main" val="858766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27E935-3B2B-5E98-D794-0A832FEC8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5576" y="457200"/>
            <a:ext cx="84008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913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45B19-5210-7248-198C-87B00F9AE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/>
              <a:t>Belonging</a:t>
            </a:r>
            <a:r>
              <a:rPr lang="en-US" sz="5400"/>
              <a:t> </a:t>
            </a:r>
            <a:r>
              <a:rPr lang="en-US" sz="5400" b="1" u="sng"/>
              <a:t>Feeling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3ABEC-1160-6AB8-A1C2-A41FA060A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Connected to a group or part of a group</a:t>
            </a:r>
          </a:p>
          <a:p>
            <a:pPr marL="0" indent="0">
              <a:buNone/>
            </a:pPr>
            <a:r>
              <a:rPr lang="en-US" sz="2200"/>
              <a:t>Group has common targets, beliefs, ideals</a:t>
            </a:r>
          </a:p>
          <a:p>
            <a:pPr marL="0" indent="0">
              <a:buNone/>
            </a:pPr>
            <a:r>
              <a:rPr lang="en-US" sz="2200"/>
              <a:t>Group gives members social identity</a:t>
            </a:r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4" name="Picture 3" descr="A group of people holding hands together&#10;&#10;Description automatically generated">
            <a:extLst>
              <a:ext uri="{FF2B5EF4-FFF2-40B4-BE49-F238E27FC236}">
                <a16:creationId xmlns:a16="http://schemas.microsoft.com/office/drawing/2014/main" id="{80ADD0B1-1DE5-127E-52FE-C37E40FFCE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08" r="1223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621D8F-0F43-3672-2BB8-D1110B4BF965}"/>
              </a:ext>
            </a:extLst>
          </p:cNvPr>
          <p:cNvSpPr txBox="1"/>
          <p:nvPr/>
        </p:nvSpPr>
        <p:spPr>
          <a:xfrm>
            <a:off x="714374" y="6310312"/>
            <a:ext cx="24407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Brover</a:t>
            </a:r>
            <a:r>
              <a:rPr lang="en-US" dirty="0"/>
              <a:t>, T. 2021</a:t>
            </a:r>
          </a:p>
        </p:txBody>
      </p:sp>
    </p:spTree>
    <p:extLst>
      <p:ext uri="{BB962C8B-B14F-4D97-AF65-F5344CB8AC3E}">
        <p14:creationId xmlns:p14="http://schemas.microsoft.com/office/powerpoint/2010/main" val="4138267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4C972-EEE9-947B-A392-F83232579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385342"/>
          </a:xfrm>
        </p:spPr>
        <p:txBody>
          <a:bodyPr anchor="b">
            <a:normAutofit/>
          </a:bodyPr>
          <a:lstStyle/>
          <a:p>
            <a:r>
              <a:rPr lang="en-US" b="1"/>
              <a:t>Social Identity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753E8-4E7B-F8EB-9097-E9DBF72BE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30025"/>
            <a:ext cx="6100963" cy="4023136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700"/>
          </a:p>
          <a:p>
            <a:r>
              <a:rPr lang="en-US" sz="2200" dirty="0"/>
              <a:t>Belonging, Purpose, Self-Worth, Identity</a:t>
            </a:r>
          </a:p>
          <a:p>
            <a:pPr marL="0" indent="0">
              <a:buNone/>
            </a:pPr>
            <a:endParaRPr lang="en-US" sz="2200">
              <a:solidFill>
                <a:srgbClr val="000000"/>
              </a:solidFill>
            </a:endParaRPr>
          </a:p>
          <a:p>
            <a:r>
              <a:rPr lang="en-US" sz="2200" dirty="0">
                <a:solidFill>
                  <a:srgbClr val="FF0000"/>
                </a:solidFill>
              </a:rPr>
              <a:t>Stages: </a:t>
            </a:r>
            <a:r>
              <a:rPr lang="en-US" sz="2200" dirty="0"/>
              <a:t>Social categorization</a:t>
            </a:r>
            <a:r>
              <a:rPr lang="en-US" sz="2200" dirty="0">
                <a:solidFill>
                  <a:srgbClr val="FF0000"/>
                </a:solidFill>
              </a:rPr>
              <a:t>, </a:t>
            </a:r>
            <a:r>
              <a:rPr lang="en-US" sz="2200" dirty="0"/>
              <a:t>Social Identification, social comparison. </a:t>
            </a:r>
          </a:p>
          <a:p>
            <a:endParaRPr lang="en-US" sz="2200"/>
          </a:p>
          <a:p>
            <a:r>
              <a:rPr lang="en-US" sz="2200" dirty="0"/>
              <a:t>In Group and Out Group (ethnicity, religion, nation)</a:t>
            </a:r>
            <a:endParaRPr lang="en-US" dirty="0"/>
          </a:p>
          <a:p>
            <a:pPr marL="0" indent="0">
              <a:buNone/>
            </a:pPr>
            <a:r>
              <a:rPr lang="en-US" sz="2200" dirty="0"/>
              <a:t> </a:t>
            </a:r>
          </a:p>
          <a:p>
            <a:endParaRPr lang="en-US" sz="1700"/>
          </a:p>
        </p:txBody>
      </p:sp>
      <p:pic>
        <p:nvPicPr>
          <p:cNvPr id="4" name="Picture 3" descr="Cartoon a cartoon of a sheep&#10;&#10;Description automatically generated">
            <a:extLst>
              <a:ext uri="{FF2B5EF4-FFF2-40B4-BE49-F238E27FC236}">
                <a16:creationId xmlns:a16="http://schemas.microsoft.com/office/drawing/2014/main" id="{E60B019B-26CB-23CF-124A-6B212724B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21" r="13688"/>
          <a:stretch/>
        </p:blipFill>
        <p:spPr>
          <a:xfrm>
            <a:off x="6204671" y="10"/>
            <a:ext cx="5985806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175D9-9971-FE49-E90E-44DC51DA7F99}"/>
              </a:ext>
            </a:extLst>
          </p:cNvPr>
          <p:cNvSpPr txBox="1"/>
          <p:nvPr/>
        </p:nvSpPr>
        <p:spPr>
          <a:xfrm>
            <a:off x="631030" y="1916906"/>
            <a:ext cx="58697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</a:t>
            </a:r>
            <a:r>
              <a:rPr lang="en-US">
                <a:latin typeface="Aptos"/>
                <a:cs typeface="Calibri"/>
              </a:rPr>
              <a:t>Henri Tajfel </a:t>
            </a:r>
            <a:r>
              <a:rPr lang="en-US">
                <a:latin typeface="Calibri"/>
                <a:cs typeface="Calibri"/>
              </a:rPr>
              <a:t>and John Turner in the 1970s and the 1980s</a:t>
            </a:r>
          </a:p>
        </p:txBody>
      </p:sp>
    </p:spTree>
    <p:extLst>
      <p:ext uri="{BB962C8B-B14F-4D97-AF65-F5344CB8AC3E}">
        <p14:creationId xmlns:p14="http://schemas.microsoft.com/office/powerpoint/2010/main" val="598573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with horns and halo&#10;&#10;Description automatically generated">
            <a:extLst>
              <a:ext uri="{FF2B5EF4-FFF2-40B4-BE49-F238E27FC236}">
                <a16:creationId xmlns:a16="http://schemas.microsoft.com/office/drawing/2014/main" id="{9FEC4AEE-C584-401B-1462-B5AE6ADF9B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6131" y="358954"/>
            <a:ext cx="10363343" cy="5442973"/>
          </a:xfrm>
        </p:spPr>
      </p:pic>
    </p:spTree>
    <p:extLst>
      <p:ext uri="{BB962C8B-B14F-4D97-AF65-F5344CB8AC3E}">
        <p14:creationId xmlns:p14="http://schemas.microsoft.com/office/powerpoint/2010/main" val="1927117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3911D-B434-954F-F148-DD77368AB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64487"/>
            <a:ext cx="4368602" cy="1272333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Categorical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93A72-694D-CC6A-959B-5F9004585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89493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/>
              <a:t>Children </a:t>
            </a:r>
            <a:r>
              <a:rPr lang="en-US" dirty="0" err="1"/>
              <a:t>recognise</a:t>
            </a:r>
            <a:r>
              <a:rPr lang="en-US" dirty="0"/>
              <a:t> race between 3-5 years of age.</a:t>
            </a:r>
          </a:p>
          <a:p>
            <a:pPr marL="0" indent="0">
              <a:buNone/>
            </a:pPr>
            <a:r>
              <a:rPr lang="en-US" dirty="0"/>
              <a:t>Children classify and also adopt </a:t>
            </a:r>
            <a:r>
              <a:rPr lang="en-US" dirty="0" err="1"/>
              <a:t>behaviour</a:t>
            </a:r>
            <a:r>
              <a:rPr lang="en-US" dirty="0"/>
              <a:t> against other races at the age of 7-8.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8C6E31-9310-5084-0025-A9A3536C5A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/>
        </p:blipFill>
        <p:spPr>
          <a:xfrm>
            <a:off x="4764015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23C074-5106-D92C-BBCF-2D897F8B3C48}"/>
              </a:ext>
            </a:extLst>
          </p:cNvPr>
          <p:cNvSpPr txBox="1"/>
          <p:nvPr/>
        </p:nvSpPr>
        <p:spPr>
          <a:xfrm>
            <a:off x="654844" y="6250781"/>
            <a:ext cx="35599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(Foster-Carter, 1987)</a:t>
            </a:r>
          </a:p>
        </p:txBody>
      </p:sp>
    </p:spTree>
    <p:extLst>
      <p:ext uri="{BB962C8B-B14F-4D97-AF65-F5344CB8AC3E}">
        <p14:creationId xmlns:p14="http://schemas.microsoft.com/office/powerpoint/2010/main" val="937229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6D66F-F5A6-ABAD-AE8B-81F02336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02715"/>
          </a:xfrm>
        </p:spPr>
        <p:txBody>
          <a:bodyPr/>
          <a:lstStyle/>
          <a:p>
            <a:pPr algn="ctr"/>
            <a:r>
              <a:rPr lang="en-US" b="1" dirty="0"/>
              <a:t>Definition and Some of The Reasons Behind</a:t>
            </a:r>
            <a:br>
              <a:rPr lang="en-US" b="1" dirty="0"/>
            </a:br>
            <a:r>
              <a:rPr lang="en-US" b="1" dirty="0"/>
              <a:t> </a:t>
            </a:r>
            <a:br>
              <a:rPr lang="en-US" b="1" dirty="0"/>
            </a:br>
            <a:r>
              <a:rPr lang="en-US" b="1" dirty="0"/>
              <a:t>Racist and Religious Hate Crime</a:t>
            </a:r>
          </a:p>
        </p:txBody>
      </p:sp>
    </p:spTree>
    <p:extLst>
      <p:ext uri="{BB962C8B-B14F-4D97-AF65-F5344CB8AC3E}">
        <p14:creationId xmlns:p14="http://schemas.microsoft.com/office/powerpoint/2010/main" val="1092449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F6DC0-9B87-7F8C-2B0E-D1AA2A68E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757" y="46741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Racist and Religious Hate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884F8-3D5C-5919-24DC-6B3426765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659" y="2862444"/>
            <a:ext cx="10740452" cy="2802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Clear or in hidden way</a:t>
            </a:r>
            <a:r>
              <a:rPr lang="en-US" sz="3200" dirty="0">
                <a:latin typeface="Calibri"/>
                <a:ea typeface="Calibri"/>
                <a:cs typeface="Calibri"/>
              </a:rPr>
              <a:t> of </a:t>
            </a:r>
            <a:endParaRPr lang="en-US" sz="3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b="1" dirty="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discrimination, inequality, harm, violence, and abuse</a:t>
            </a:r>
            <a:r>
              <a:rPr lang="en-US" sz="3200" dirty="0">
                <a:latin typeface="Calibri"/>
                <a:ea typeface="Calibri"/>
                <a:cs typeface="Calibri"/>
              </a:rPr>
              <a:t> of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b="1" dirty="0">
                <a:latin typeface="Calibri"/>
                <a:ea typeface="Calibri"/>
                <a:cs typeface="Calibri"/>
              </a:rPr>
              <a:t>minority group(s</a:t>
            </a:r>
            <a:r>
              <a:rPr lang="en-US" sz="3200" dirty="0">
                <a:latin typeface="Calibri"/>
                <a:ea typeface="Calibri"/>
                <a:cs typeface="Calibri"/>
              </a:rPr>
              <a:t>)or individual by </a:t>
            </a:r>
            <a:r>
              <a:rPr lang="en-US" sz="3200" b="1" dirty="0">
                <a:latin typeface="Calibri"/>
                <a:ea typeface="Calibri"/>
                <a:cs typeface="Calibri"/>
              </a:rPr>
              <a:t>dominant group</a:t>
            </a:r>
            <a:r>
              <a:rPr lang="en-US" sz="3200" dirty="0">
                <a:latin typeface="Calibri"/>
                <a:ea typeface="Calibri"/>
                <a:cs typeface="Calibri"/>
              </a:rPr>
              <a:t> or individual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200" dirty="0">
                <a:latin typeface="Calibri"/>
                <a:ea typeface="Calibri"/>
                <a:cs typeface="Calibri"/>
              </a:rPr>
              <a:t>on </a:t>
            </a:r>
            <a:r>
              <a:rPr lang="en-US" sz="32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race, ethnicity, national origin, or religion</a:t>
            </a:r>
            <a:r>
              <a:rPr lang="en-US" sz="3200" dirty="0">
                <a:latin typeface="Calibri"/>
                <a:ea typeface="Calibri"/>
                <a:cs typeface="Calibri"/>
              </a:rPr>
              <a:t> basis.</a:t>
            </a:r>
          </a:p>
          <a:p>
            <a:endParaRPr lang="en-US"/>
          </a:p>
        </p:txBody>
      </p:sp>
      <p:pic>
        <p:nvPicPr>
          <p:cNvPr id="4" name="Picture 3" descr="A close-up of a book page with a word&#10;&#10;Description automatically generated">
            <a:extLst>
              <a:ext uri="{FF2B5EF4-FFF2-40B4-BE49-F238E27FC236}">
                <a16:creationId xmlns:a16="http://schemas.microsoft.com/office/drawing/2014/main" id="{5FC0E29F-B906-BCE7-2CE7-1D604AE46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7290" y="1640019"/>
            <a:ext cx="2985071" cy="1588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4B8DDE-4D38-6811-FC36-1AAF9478D016}"/>
              </a:ext>
            </a:extLst>
          </p:cNvPr>
          <p:cNvSpPr txBox="1"/>
          <p:nvPr/>
        </p:nvSpPr>
        <p:spPr>
          <a:xfrm>
            <a:off x="940593" y="6036468"/>
            <a:ext cx="3976687" cy="369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Loughborough University (2024)</a:t>
            </a:r>
          </a:p>
        </p:txBody>
      </p:sp>
    </p:spTree>
    <p:extLst>
      <p:ext uri="{BB962C8B-B14F-4D97-AF65-F5344CB8AC3E}">
        <p14:creationId xmlns:p14="http://schemas.microsoft.com/office/powerpoint/2010/main" val="3424309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70AB4-2CA5-66AA-5883-03C6325F0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9319"/>
            <a:ext cx="10515600" cy="29564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Self-concerned</a:t>
            </a:r>
          </a:p>
          <a:p>
            <a:r>
              <a:rPr lang="en-US" dirty="0"/>
              <a:t>Laws and Legislations</a:t>
            </a:r>
          </a:p>
          <a:p>
            <a:r>
              <a:rPr lang="en-US" dirty="0">
                <a:solidFill>
                  <a:srgbClr val="FF0000"/>
                </a:solidFill>
                <a:latin typeface="Aptos" panose="020B0004020202020204"/>
              </a:rPr>
              <a:t>Unconsciousness and Biases</a:t>
            </a:r>
          </a:p>
          <a:p>
            <a:r>
              <a:rPr lang="en-US" dirty="0">
                <a:solidFill>
                  <a:srgbClr val="000000"/>
                </a:solidFill>
                <a:latin typeface="Aptos" panose="020B0004020202020204"/>
              </a:rPr>
              <a:t>Culture and History</a:t>
            </a:r>
          </a:p>
          <a:p>
            <a:r>
              <a:rPr lang="en-US" dirty="0">
                <a:solidFill>
                  <a:srgbClr val="FF0000"/>
                </a:solidFill>
                <a:latin typeface="Aptos" panose="020B0004020202020204"/>
              </a:rPr>
              <a:t>Scapegoating</a:t>
            </a:r>
          </a:p>
          <a:p>
            <a:endParaRPr lang="en-US">
              <a:solidFill>
                <a:srgbClr val="000000"/>
              </a:solidFill>
              <a:latin typeface="Aptos" panose="020B0004020202020204"/>
            </a:endParaRPr>
          </a:p>
          <a:p>
            <a:endParaRPr lang="en-US">
              <a:solidFill>
                <a:srgbClr val="000000"/>
              </a:solidFill>
              <a:latin typeface="Aptos" panose="020B000402020202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7E2A4-88FB-45DB-03AC-D2A4F5738436}"/>
              </a:ext>
            </a:extLst>
          </p:cNvPr>
          <p:cNvSpPr txBox="1"/>
          <p:nvPr/>
        </p:nvSpPr>
        <p:spPr>
          <a:xfrm>
            <a:off x="2135456" y="848976"/>
            <a:ext cx="79295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/>
              <a:t>SOME REASONS BEHIND RACISM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62CF22-8240-CFC1-5039-88F8DA7A31C1}"/>
              </a:ext>
            </a:extLst>
          </p:cNvPr>
          <p:cNvSpPr txBox="1"/>
          <p:nvPr/>
        </p:nvSpPr>
        <p:spPr>
          <a:xfrm>
            <a:off x="1071562" y="5988844"/>
            <a:ext cx="45243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Human Rights Careers (2024)</a:t>
            </a:r>
          </a:p>
        </p:txBody>
      </p:sp>
    </p:spTree>
    <p:extLst>
      <p:ext uri="{BB962C8B-B14F-4D97-AF65-F5344CB8AC3E}">
        <p14:creationId xmlns:p14="http://schemas.microsoft.com/office/powerpoint/2010/main" val="27109622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4272A-A7F8-4FD6-B5A6-99DAFF5BF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31396"/>
            <a:ext cx="10515600" cy="1767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400" b="1" dirty="0"/>
              <a:t>What the Past revealed? </a:t>
            </a:r>
            <a:endParaRPr lang="en-US" sz="4400"/>
          </a:p>
          <a:p>
            <a:pPr marL="0" indent="0" algn="ctr">
              <a:buNone/>
            </a:pPr>
            <a:r>
              <a:rPr lang="en-US" sz="4400" b="1" dirty="0"/>
              <a:t>What Did We Learn From Past?</a:t>
            </a:r>
            <a:endParaRPr lang="en-US" sz="4400" dirty="0"/>
          </a:p>
        </p:txBody>
      </p:sp>
      <p:pic>
        <p:nvPicPr>
          <p:cNvPr id="4" name="Picture 3" descr="A flag of the united kingdom&#10;&#10;Description automatically generated">
            <a:extLst>
              <a:ext uri="{FF2B5EF4-FFF2-40B4-BE49-F238E27FC236}">
                <a16:creationId xmlns:a16="http://schemas.microsoft.com/office/drawing/2014/main" id="{1E247CA8-9987-A119-220B-2170EC29E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1425" y="351167"/>
            <a:ext cx="462915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3895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F6CAE-A273-33DF-8369-7777BAB01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1098578"/>
            <a:ext cx="3549649" cy="2973515"/>
          </a:xfrm>
        </p:spPr>
        <p:txBody>
          <a:bodyPr anchor="b">
            <a:normAutofit/>
          </a:bodyPr>
          <a:lstStyle/>
          <a:p>
            <a:r>
              <a:rPr lang="en-US" dirty="0"/>
              <a:t>Racism and Discrimination are Legacies of Colonialism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CB3DF-2FEE-BAF6-B9A7-5815F3576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3569319"/>
            <a:ext cx="3882745" cy="23524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Lasting effects of colonization after political independence.</a:t>
            </a:r>
            <a:endParaRPr lang="en-US" dirty="0"/>
          </a:p>
          <a:p>
            <a:pPr marL="0" indent="0">
              <a:buNone/>
            </a:pPr>
            <a:r>
              <a:rPr lang="en-US" sz="2000" dirty="0"/>
              <a:t>Economical decolonization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Content Placeholder 3" descr="A map of the world with flags&#10;&#10;Description automatically generated">
            <a:extLst>
              <a:ext uri="{FF2B5EF4-FFF2-40B4-BE49-F238E27FC236}">
                <a16:creationId xmlns:a16="http://schemas.microsoft.com/office/drawing/2014/main" id="{A8A2A109-21DA-4442-28E2-D0F61221BD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1792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9B887D-EE40-5FFB-D5A9-B1E89CC63CD0}"/>
              </a:ext>
            </a:extLst>
          </p:cNvPr>
          <p:cNvSpPr txBox="1"/>
          <p:nvPr/>
        </p:nvSpPr>
        <p:spPr>
          <a:xfrm>
            <a:off x="607218" y="6310312"/>
            <a:ext cx="86439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United Nations Human Right Office of The High Commissioner (2024)</a:t>
            </a:r>
          </a:p>
        </p:txBody>
      </p:sp>
    </p:spTree>
    <p:extLst>
      <p:ext uri="{BB962C8B-B14F-4D97-AF65-F5344CB8AC3E}">
        <p14:creationId xmlns:p14="http://schemas.microsoft.com/office/powerpoint/2010/main" val="2677138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7C15-C0FA-00BF-D8DE-FA6B72285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951021"/>
          </a:xfrm>
        </p:spPr>
        <p:txBody>
          <a:bodyPr>
            <a:normAutofit/>
          </a:bodyPr>
          <a:lstStyle/>
          <a:p>
            <a:r>
              <a:rPr lang="en-US" sz="3600" b="1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A447C-DD6A-2F55-D8CE-A9530C77B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10" y="856981"/>
            <a:ext cx="10515600" cy="56686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200" dirty="0"/>
              <a:t>Commonwealth citizens, British Nationality Act 1948.</a:t>
            </a:r>
          </a:p>
          <a:p>
            <a:r>
              <a:rPr lang="en-US" sz="2200" dirty="0"/>
              <a:t>Commonwealth Immigrant Act (restriction) 1962.</a:t>
            </a:r>
          </a:p>
          <a:p>
            <a:r>
              <a:rPr lang="en-US" sz="2200" dirty="0"/>
              <a:t>Bristol Bus Boycott, West Indian Community, 1963.</a:t>
            </a:r>
          </a:p>
          <a:p>
            <a:r>
              <a:rPr lang="en-US" sz="2200" dirty="0"/>
              <a:t>Race Act 1965 (outlawed discrimination based on </a:t>
            </a:r>
            <a:r>
              <a:rPr lang="en-US" sz="2200" dirty="0" err="1"/>
              <a:t>colour</a:t>
            </a:r>
            <a:r>
              <a:rPr lang="en-US" sz="2200" dirty="0"/>
              <a:t>, race, or ethnic or national origin).</a:t>
            </a:r>
          </a:p>
          <a:p>
            <a:r>
              <a:rPr lang="en-US" sz="2200" dirty="0"/>
              <a:t>Race Act 1968 (include protection from discrimination in housing and employment).</a:t>
            </a:r>
          </a:p>
          <a:p>
            <a:r>
              <a:rPr lang="en-US" sz="2200" dirty="0">
                <a:solidFill>
                  <a:srgbClr val="FF0000"/>
                </a:solidFill>
              </a:rPr>
              <a:t>Sex Discrimination Act 1975.</a:t>
            </a:r>
          </a:p>
          <a:p>
            <a:r>
              <a:rPr lang="en-US" sz="2200" dirty="0">
                <a:solidFill>
                  <a:srgbClr val="FF0000"/>
                </a:solidFill>
              </a:rPr>
              <a:t>Race Act 1976 (indirect discrimination).</a:t>
            </a:r>
          </a:p>
          <a:p>
            <a:r>
              <a:rPr lang="en-US" sz="2200" dirty="0"/>
              <a:t>Brixton Riots 1981and Scarman Report 1981, Police and Crime Evidence Act 1982.</a:t>
            </a:r>
            <a:endParaRPr lang="en-US" sz="2200" dirty="0">
              <a:solidFill>
                <a:srgbClr val="000000"/>
              </a:solidFill>
            </a:endParaRPr>
          </a:p>
          <a:p>
            <a:r>
              <a:rPr lang="en-US" sz="2200" dirty="0">
                <a:solidFill>
                  <a:srgbClr val="000000"/>
                </a:solidFill>
              </a:rPr>
              <a:t>Murder of Stephen Lawrence 1993 and Macpherson Report 1999.</a:t>
            </a:r>
          </a:p>
          <a:p>
            <a:r>
              <a:rPr lang="en-US" sz="2200" dirty="0">
                <a:solidFill>
                  <a:srgbClr val="FF0000"/>
                </a:solidFill>
              </a:rPr>
              <a:t>Disability Discrimination Act 1995.</a:t>
            </a:r>
          </a:p>
          <a:p>
            <a:r>
              <a:rPr lang="en-US" sz="2200" dirty="0"/>
              <a:t>Equality and Human Rights Commission (EHRC) 2007.</a:t>
            </a:r>
          </a:p>
          <a:p>
            <a:r>
              <a:rPr lang="en-US" sz="2200" b="1" dirty="0">
                <a:solidFill>
                  <a:srgbClr val="00B0F0"/>
                </a:solidFill>
              </a:rPr>
              <a:t>Equality Act 2010.</a:t>
            </a:r>
          </a:p>
          <a:p>
            <a:r>
              <a:rPr lang="en-US" sz="2200" dirty="0">
                <a:solidFill>
                  <a:srgbClr val="000000"/>
                </a:solidFill>
              </a:rPr>
              <a:t>Terrorism Act 2000's section 44 has repealed  in 2012 because of against human rights.</a:t>
            </a:r>
          </a:p>
        </p:txBody>
      </p:sp>
      <p:pic>
        <p:nvPicPr>
          <p:cNvPr id="386" name="Picture 385" descr="A word cloud of different types of words&#10;&#10;Description automatically generated">
            <a:extLst>
              <a:ext uri="{FF2B5EF4-FFF2-40B4-BE49-F238E27FC236}">
                <a16:creationId xmlns:a16="http://schemas.microsoft.com/office/drawing/2014/main" id="{9E3F5690-B954-C307-84DC-BA0E684B7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866" y="-1438"/>
            <a:ext cx="3688039" cy="2110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670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6333D-EA96-15EF-2F0A-ADA5B6431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PCSO Police Community Support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EA0B1-1030-4441-B201-E7D08C966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63812"/>
            <a:ext cx="4931569" cy="2624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Introduced in 2002 as a bridge between police with communities to deal low level crime, anti-social </a:t>
            </a:r>
            <a:r>
              <a:rPr lang="en-US" dirty="0" err="1"/>
              <a:t>behaviours</a:t>
            </a:r>
            <a:r>
              <a:rPr lang="en-US" dirty="0"/>
              <a:t> and issues pertaining to their communities.  </a:t>
            </a:r>
          </a:p>
        </p:txBody>
      </p:sp>
      <p:pic>
        <p:nvPicPr>
          <p:cNvPr id="4" name="Picture 3" descr="A person in a police uniform&#10;&#10;Description automatically generated">
            <a:extLst>
              <a:ext uri="{FF2B5EF4-FFF2-40B4-BE49-F238E27FC236}">
                <a16:creationId xmlns:a16="http://schemas.microsoft.com/office/drawing/2014/main" id="{78E9337F-026F-5D97-26A5-2529C2922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694" y="1824037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6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graph&#10;&#10;Description automatically generated">
            <a:extLst>
              <a:ext uri="{FF2B5EF4-FFF2-40B4-BE49-F238E27FC236}">
                <a16:creationId xmlns:a16="http://schemas.microsoft.com/office/drawing/2014/main" id="{D5652364-11D8-F6AA-3A28-398EE7A2A7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42" y="-3514"/>
            <a:ext cx="12165338" cy="6865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26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ph of a number of people&#10;&#10;Description automatically generated">
            <a:extLst>
              <a:ext uri="{FF2B5EF4-FFF2-40B4-BE49-F238E27FC236}">
                <a16:creationId xmlns:a16="http://schemas.microsoft.com/office/drawing/2014/main" id="{E70759F6-CBB4-68A0-EE4D-39D6D0C2CB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4677" y="643466"/>
            <a:ext cx="940264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349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79617-47CA-06BE-3B08-83C8A7DF6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09094"/>
            <a:ext cx="11075192" cy="13152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400" b="1" dirty="0"/>
              <a:t>Race is the child of racism, not the father. </a:t>
            </a: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3368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C0EA-7BEE-087D-35B7-C5E576F5F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3400"/>
          </a:xfrm>
        </p:spPr>
        <p:txBody>
          <a:bodyPr/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5869D-BC33-6524-5FFB-AEF9A42CC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6052"/>
            <a:ext cx="10515600" cy="5438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PBS Learning Media (2024)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Interactive Human Migration Map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https://www.pbslearningmedia.org/resource/interactive-human-migration-map/interactive-map/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  <a:endParaRPr lang="en-US" dirty="0"/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The Nobel Price (2024)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The </a:t>
            </a:r>
            <a:r>
              <a:rPr lang="en-US" sz="1600" i="1" err="1">
                <a:latin typeface="Calibri"/>
                <a:ea typeface="Calibri"/>
                <a:cs typeface="Calibri"/>
              </a:rPr>
              <a:t>nobel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prize in physics 1945 </a:t>
            </a:r>
            <a:r>
              <a:rPr lang="en-US" sz="1600" i="1" err="1">
                <a:latin typeface="Calibri"/>
                <a:ea typeface="Calibri"/>
                <a:cs typeface="Calibri"/>
              </a:rPr>
              <a:t>wolfgang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</a:t>
            </a:r>
            <a:r>
              <a:rPr lang="en-US" sz="1600" i="1" err="1">
                <a:latin typeface="Calibri"/>
                <a:ea typeface="Calibri"/>
                <a:cs typeface="Calibri"/>
              </a:rPr>
              <a:t>pauli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https://www.nobelprize.org/prizes/physics/1945/pauli/facts/#:~:text=In%201925%2C%20Wolfgang%20Pauli%20introduced,identical%20sets%20of%20quantum%20numbers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Loughborough University (2024)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A breakdown of LU's definition of racism, as used in our 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loughborough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university race equity strategy (LURES)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4"/>
              </a:rPr>
              <a:t>https://www.lboro.ac.uk/internal/online-reporting/looking-for-information/racism/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 10 Root causes of racism.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5"/>
              </a:rPr>
              <a:t>https://www.humanrightscareers.com/issues/root-causes-of-racism/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  <a:endParaRPr lang="en-US"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Genetic Science Learning Centre (2024) Insights from identical twins.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6"/>
              </a:rPr>
              <a:t>https://learn.genetics.utah.edu/content/epigenetics/twins/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Goodreads (2024) Ian Kozak quotes quotable quote.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7"/>
              </a:rPr>
              <a:t>https://www.goodreads.com/quotes/715552-if-sense-was-so-common-then-everyone-would-have-it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Whiting, M. E. and Watts, D. J. (2023), A framework for quantifying individual and collective common sense, The Proceedings of the National Academy of Sciences, 121(4).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8"/>
              </a:rPr>
              <a:t>https://doi.org/10.1073/pnas.2309535121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6 November 2024).</a:t>
            </a: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7032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C0EA-7BEE-087D-35B7-C5E576F5F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3400"/>
          </a:xfrm>
        </p:spPr>
        <p:txBody>
          <a:bodyPr/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5869D-BC33-6524-5FFB-AEF9A42CC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6052"/>
            <a:ext cx="10515600" cy="5438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Smithsonian National History Museum (2024)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Human characteristics: Social life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https://humanorigins.si.edu/human-characteristics/social-life#:~:text=Group%20Survival,bonds%20helped%20ensure%20humans'%20survival.&amp;text=Sharing%20food%2C%20caring%20for%20infants,shelters%20to%20eat%20and%20socialize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  <a:endParaRPr lang="en-US" dirty="0"/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Reach History (2012)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Psychology </a:t>
            </a:r>
            <a:r>
              <a:rPr lang="en-US" sz="1600" i="1" err="1">
                <a:latin typeface="Calibri"/>
                <a:ea typeface="Calibri"/>
                <a:cs typeface="Calibri"/>
              </a:rPr>
              <a:t>maslow’s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hierarchy of needs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https://www.researchhistory.org/2012/06/16/maslows-hierarchy-of-needs/?print=1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20240.</a:t>
            </a:r>
            <a:endParaRPr lang="en-US" dirty="0"/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Brower T (2021) Missing your people: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Why belonging is so important and how to create it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4"/>
              </a:rPr>
              <a:t>https://www.forbes.com/sites/tracybrower/2021/01/10/missing-your-people-why-belonging-is-so-important-and-how-to-create-it/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</a:p>
          <a:p>
            <a:pPr marL="0" indent="0">
              <a:buNone/>
            </a:pPr>
            <a:r>
              <a:rPr lang="en-US" sz="1600" dirty="0" err="1">
                <a:latin typeface="Calibri"/>
                <a:ea typeface="Calibri"/>
                <a:cs typeface="Calibri"/>
              </a:rPr>
              <a:t>McLoed</a:t>
            </a:r>
            <a:r>
              <a:rPr lang="en-US" sz="1600" dirty="0">
                <a:latin typeface="Calibri"/>
                <a:ea typeface="Calibri"/>
                <a:cs typeface="Calibri"/>
              </a:rPr>
              <a:t>, S. (2023)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Social identity theory in psychology (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tajfel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&amp; turner, 1979)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5"/>
              </a:rPr>
              <a:t>https://www.simplypsychology.org/social-identity-theory.html#:~:text=Belonging:%20Being%20part%20of%20a,attributes%2C%20values%2C%20or%20goals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Foster-Carter, O. (1987)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Categorisation</a:t>
            </a:r>
            <a:r>
              <a:rPr lang="en-US" sz="1600" dirty="0">
                <a:latin typeface="Calibri"/>
                <a:ea typeface="Calibri"/>
                <a:cs typeface="Calibri"/>
              </a:rPr>
              <a:t> and the studies of identity, Sage Journals, 38(1).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6"/>
              </a:rPr>
              <a:t>https://journals.sagepub.com/doi/10.1177/003452378703800106</a:t>
            </a:r>
            <a:r>
              <a:rPr lang="en-US" sz="1600" dirty="0">
                <a:latin typeface="Calibri"/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United Nations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Human Right Office of The High Commissioner (2024) Racism</a:t>
            </a:r>
            <a:r>
              <a:rPr lang="en-US" sz="1600" dirty="0">
                <a:latin typeface="Calibri"/>
                <a:ea typeface="Calibri"/>
                <a:cs typeface="Calibri"/>
              </a:rPr>
              <a:t>, discrimination are legacies of colonialism.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7"/>
              </a:rPr>
              <a:t>https://www.ohchr.org/en/get-involved/stories/racism-discrimination-are-legacies-colonialism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  <a:endParaRPr lang="en-US" dirty="0"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41888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C0EA-7BEE-087D-35B7-C5E576F5F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3400"/>
          </a:xfrm>
        </p:spPr>
        <p:txBody>
          <a:bodyPr/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5869D-BC33-6524-5FFB-AEF9A42CC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6052"/>
            <a:ext cx="10515600" cy="5438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U.K. Parliament House of Commons Library (2018)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An early history of British race relations legislation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https://commonslibrary.parliament.uk/research-briefings/cbp-8360/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  <a:endParaRPr lang="en-US" dirty="0"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Gloucestershire County Council (2023)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race-relations-acts-1965-2000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https://www.gloucestershire.gov.uk/your-community/black-history-month/black-history-month-2020/race-equality-in-the-uk/race-relations-acts-1965-2000/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The Open University (2024)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The role of the PCSO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4"/>
              </a:rPr>
              <a:t>https://www.open.edu/openlearn/society-politics-law/understanding-pcso-powers/content-section-1#:~:text=In%202002%2C%20the%20role%20of,the%20Police%20Reform%20Act%202002</a:t>
            </a:r>
            <a:r>
              <a:rPr lang="en-US" sz="1600" dirty="0">
                <a:latin typeface="Calibri"/>
                <a:ea typeface="Calibri"/>
                <a:cs typeface="Calibri"/>
              </a:rPr>
              <a:t>. (Accessed: 7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Office for National Statistic (2022)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Ethnic group, England and Wales: Census 2021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5"/>
              </a:rPr>
              <a:t>https://www.ons.gov.uk/peoplepopulationandcommunity/culturalidentity/ethnicity/bulletins/ethnicgroupenglandandwales/census2021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Office for National Statistic (2022) </a:t>
            </a:r>
            <a:r>
              <a:rPr lang="en-US" sz="1600" i="1" dirty="0">
                <a:latin typeface="Calibri"/>
                <a:ea typeface="Calibri"/>
                <a:cs typeface="Calibri"/>
              </a:rPr>
              <a:t>Religion, England and Wales: Census 2021.</a:t>
            </a:r>
            <a:r>
              <a:rPr lang="en-US" sz="1600" dirty="0">
                <a:latin typeface="Calibri"/>
                <a:ea typeface="Calibri"/>
                <a:cs typeface="Calibri"/>
              </a:rPr>
              <a:t>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6"/>
              </a:rPr>
              <a:t>https://www.ons.gov.uk/peoplepopulationandcommunity/culturalidentity/religion/bulletins/religionenglandandwales/census2021</a:t>
            </a:r>
            <a:r>
              <a:rPr lang="en-US" sz="1600" dirty="0">
                <a:latin typeface="Calibri"/>
                <a:ea typeface="Calibri"/>
                <a:cs typeface="Calibri"/>
              </a:rPr>
              <a:t> (Accessed: 7 November 2024).</a:t>
            </a: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8009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Anti-Social Behaviour and Crime Can history inform the future?</vt:lpstr>
      <vt:lpstr>Context</vt:lpstr>
      <vt:lpstr>Why are we different? Why Are Liling Together?</vt:lpstr>
      <vt:lpstr>PowerPoint Presentation</vt:lpstr>
      <vt:lpstr>PowerPoint Presentation</vt:lpstr>
      <vt:lpstr>'If sense was so common, then everyone would have it.'     Ian KOZAK</vt:lpstr>
      <vt:lpstr>Why Did We Start Living Together? </vt:lpstr>
      <vt:lpstr>PowerPoint Presentation</vt:lpstr>
      <vt:lpstr>Belonging Feeling</vt:lpstr>
      <vt:lpstr>Social Identity Theory</vt:lpstr>
      <vt:lpstr>PowerPoint Presentation</vt:lpstr>
      <vt:lpstr>Categorical Learning</vt:lpstr>
      <vt:lpstr>Definition and Some of The Reasons Behind   Racist and Religious Hate Crime</vt:lpstr>
      <vt:lpstr>Racist and Religious Hate Crime</vt:lpstr>
      <vt:lpstr>PowerPoint Presentation</vt:lpstr>
      <vt:lpstr>PowerPoint Presentation</vt:lpstr>
      <vt:lpstr>Racism and Discrimination are Legacies of Colonialism </vt:lpstr>
      <vt:lpstr>History</vt:lpstr>
      <vt:lpstr>PCSO Police Community Support Officer</vt:lpstr>
      <vt:lpstr>PowerPoint Presentation</vt:lpstr>
      <vt:lpstr>PowerPoint Presentation</vt:lpstr>
      <vt:lpstr>PowerPoint Presentation</vt:lpstr>
      <vt:lpstr>References: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700</cp:revision>
  <dcterms:created xsi:type="dcterms:W3CDTF">2013-07-15T20:26:40Z</dcterms:created>
  <dcterms:modified xsi:type="dcterms:W3CDTF">2024-11-07T06:24:21Z</dcterms:modified>
</cp:coreProperties>
</file>