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6"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0DAC0C-769E-0D5F-05F0-58E904D9B1DA}" v="73" dt="2026-02-06T09:24:58.1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3607" autoAdjust="0"/>
  </p:normalViewPr>
  <p:slideViewPr>
    <p:cSldViewPr snapToGrid="0">
      <p:cViewPr varScale="1">
        <p:scale>
          <a:sx n="79" d="100"/>
          <a:sy n="79" d="100"/>
        </p:scale>
        <p:origin x="85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837EC23D-C32F-C91F-E162-4C2853249A16}"/>
    <pc:docChg chg="modSld">
      <pc:chgData name="Justin Evans" userId="S::j.d.evans@uwtsd.ac.uk::2ee3c1af-825e-450d-8b1e-d59252291e99" providerId="AD" clId="Web-{837EC23D-C32F-C91F-E162-4C2853249A16}" dt="2026-02-06T10:51:50.435" v="10"/>
      <pc:docMkLst>
        <pc:docMk/>
      </pc:docMkLst>
      <pc:sldChg chg="modNotes">
        <pc:chgData name="Justin Evans" userId="S::j.d.evans@uwtsd.ac.uk::2ee3c1af-825e-450d-8b1e-d59252291e99" providerId="AD" clId="Web-{837EC23D-C32F-C91F-E162-4C2853249A16}" dt="2026-02-06T10:50:29.638" v="0"/>
        <pc:sldMkLst>
          <pc:docMk/>
          <pc:sldMk cId="3957281299" sldId="256"/>
        </pc:sldMkLst>
      </pc:sldChg>
      <pc:sldChg chg="modNotes">
        <pc:chgData name="Justin Evans" userId="S::j.d.evans@uwtsd.ac.uk::2ee3c1af-825e-450d-8b1e-d59252291e99" providerId="AD" clId="Web-{837EC23D-C32F-C91F-E162-4C2853249A16}" dt="2026-02-06T10:50:34.685" v="1"/>
        <pc:sldMkLst>
          <pc:docMk/>
          <pc:sldMk cId="1599995645" sldId="258"/>
        </pc:sldMkLst>
      </pc:sldChg>
      <pc:sldChg chg="modNotes">
        <pc:chgData name="Justin Evans" userId="S::j.d.evans@uwtsd.ac.uk::2ee3c1af-825e-450d-8b1e-d59252291e99" providerId="AD" clId="Web-{837EC23D-C32F-C91F-E162-4C2853249A16}" dt="2026-02-06T10:50:39.872" v="2"/>
        <pc:sldMkLst>
          <pc:docMk/>
          <pc:sldMk cId="942984891" sldId="259"/>
        </pc:sldMkLst>
      </pc:sldChg>
      <pc:sldChg chg="modNotes">
        <pc:chgData name="Justin Evans" userId="S::j.d.evans@uwtsd.ac.uk::2ee3c1af-825e-450d-8b1e-d59252291e99" providerId="AD" clId="Web-{837EC23D-C32F-C91F-E162-4C2853249A16}" dt="2026-02-06T10:50:43.935" v="3"/>
        <pc:sldMkLst>
          <pc:docMk/>
          <pc:sldMk cId="2482866102" sldId="260"/>
        </pc:sldMkLst>
      </pc:sldChg>
      <pc:sldChg chg="modNotes">
        <pc:chgData name="Justin Evans" userId="S::j.d.evans@uwtsd.ac.uk::2ee3c1af-825e-450d-8b1e-d59252291e99" providerId="AD" clId="Web-{837EC23D-C32F-C91F-E162-4C2853249A16}" dt="2026-02-06T10:51:16.622" v="6"/>
        <pc:sldMkLst>
          <pc:docMk/>
          <pc:sldMk cId="3304756993" sldId="262"/>
        </pc:sldMkLst>
      </pc:sldChg>
      <pc:sldChg chg="modNotes">
        <pc:chgData name="Justin Evans" userId="S::j.d.evans@uwtsd.ac.uk::2ee3c1af-825e-450d-8b1e-d59252291e99" providerId="AD" clId="Web-{837EC23D-C32F-C91F-E162-4C2853249A16}" dt="2026-02-06T10:51:30.779" v="7"/>
        <pc:sldMkLst>
          <pc:docMk/>
          <pc:sldMk cId="3435959077" sldId="263"/>
        </pc:sldMkLst>
      </pc:sldChg>
      <pc:sldChg chg="modNotes">
        <pc:chgData name="Justin Evans" userId="S::j.d.evans@uwtsd.ac.uk::2ee3c1af-825e-450d-8b1e-d59252291e99" providerId="AD" clId="Web-{837EC23D-C32F-C91F-E162-4C2853249A16}" dt="2026-02-06T10:51:50.435" v="10"/>
        <pc:sldMkLst>
          <pc:docMk/>
          <pc:sldMk cId="232055857" sldId="265"/>
        </pc:sldMkLst>
      </pc:sldChg>
      <pc:sldChg chg="modNotes">
        <pc:chgData name="Justin Evans" userId="S::j.d.evans@uwtsd.ac.uk::2ee3c1af-825e-450d-8b1e-d59252291e99" providerId="AD" clId="Web-{837EC23D-C32F-C91F-E162-4C2853249A16}" dt="2026-02-06T10:50:59.747" v="4"/>
        <pc:sldMkLst>
          <pc:docMk/>
          <pc:sldMk cId="2296395537" sldId="266"/>
        </pc:sldMkLst>
      </pc:sldChg>
    </pc:docChg>
  </pc:docChgLst>
  <pc:docChgLst>
    <pc:chgData name="Justin Evans" userId="S::j.d.evans@uwtsd.ac.uk::2ee3c1af-825e-450d-8b1e-d59252291e99" providerId="AD" clId="Web-{7F0DAC0C-769E-0D5F-05F0-58E904D9B1DA}"/>
    <pc:docChg chg="addSld modSld">
      <pc:chgData name="Justin Evans" userId="S::j.d.evans@uwtsd.ac.uk::2ee3c1af-825e-450d-8b1e-d59252291e99" providerId="AD" clId="Web-{7F0DAC0C-769E-0D5F-05F0-58E904D9B1DA}" dt="2026-02-06T09:25:18.989" v="302"/>
      <pc:docMkLst>
        <pc:docMk/>
      </pc:docMkLst>
      <pc:sldChg chg="mod setBg modNotes">
        <pc:chgData name="Justin Evans" userId="S::j.d.evans@uwtsd.ac.uk::2ee3c1af-825e-450d-8b1e-d59252291e99" providerId="AD" clId="Web-{7F0DAC0C-769E-0D5F-05F0-58E904D9B1DA}" dt="2026-02-06T08:51:42.065" v="24"/>
        <pc:sldMkLst>
          <pc:docMk/>
          <pc:sldMk cId="3957281299" sldId="256"/>
        </pc:sldMkLst>
      </pc:sldChg>
      <pc:sldChg chg="mod setBg">
        <pc:chgData name="Justin Evans" userId="S::j.d.evans@uwtsd.ac.uk::2ee3c1af-825e-450d-8b1e-d59252291e99" providerId="AD" clId="Web-{7F0DAC0C-769E-0D5F-05F0-58E904D9B1DA}" dt="2026-02-06T08:50:29.686" v="12"/>
        <pc:sldMkLst>
          <pc:docMk/>
          <pc:sldMk cId="2779657911" sldId="257"/>
        </pc:sldMkLst>
      </pc:sldChg>
      <pc:sldChg chg="modNotes">
        <pc:chgData name="Justin Evans" userId="S::j.d.evans@uwtsd.ac.uk::2ee3c1af-825e-450d-8b1e-d59252291e99" providerId="AD" clId="Web-{7F0DAC0C-769E-0D5F-05F0-58E904D9B1DA}" dt="2026-02-06T08:52:58.038" v="29"/>
        <pc:sldMkLst>
          <pc:docMk/>
          <pc:sldMk cId="1599995645" sldId="258"/>
        </pc:sldMkLst>
      </pc:sldChg>
      <pc:sldChg chg="modNotes">
        <pc:chgData name="Justin Evans" userId="S::j.d.evans@uwtsd.ac.uk::2ee3c1af-825e-450d-8b1e-d59252291e99" providerId="AD" clId="Web-{7F0DAC0C-769E-0D5F-05F0-58E904D9B1DA}" dt="2026-02-06T08:54:31.932" v="52"/>
        <pc:sldMkLst>
          <pc:docMk/>
          <pc:sldMk cId="942984891" sldId="259"/>
        </pc:sldMkLst>
      </pc:sldChg>
      <pc:sldChg chg="modNotes">
        <pc:chgData name="Justin Evans" userId="S::j.d.evans@uwtsd.ac.uk::2ee3c1af-825e-450d-8b1e-d59252291e99" providerId="AD" clId="Web-{7F0DAC0C-769E-0D5F-05F0-58E904D9B1DA}" dt="2026-02-06T09:15:34.573" v="206"/>
        <pc:sldMkLst>
          <pc:docMk/>
          <pc:sldMk cId="2482866102" sldId="260"/>
        </pc:sldMkLst>
      </pc:sldChg>
      <pc:sldChg chg="modNotes">
        <pc:chgData name="Justin Evans" userId="S::j.d.evans@uwtsd.ac.uk::2ee3c1af-825e-450d-8b1e-d59252291e99" providerId="AD" clId="Web-{7F0DAC0C-769E-0D5F-05F0-58E904D9B1DA}" dt="2026-02-06T09:16:14.542" v="208"/>
        <pc:sldMkLst>
          <pc:docMk/>
          <pc:sldMk cId="1019830432" sldId="261"/>
        </pc:sldMkLst>
      </pc:sldChg>
      <pc:sldChg chg="modNotes">
        <pc:chgData name="Justin Evans" userId="S::j.d.evans@uwtsd.ac.uk::2ee3c1af-825e-450d-8b1e-d59252291e99" providerId="AD" clId="Web-{7F0DAC0C-769E-0D5F-05F0-58E904D9B1DA}" dt="2026-02-06T09:18:37.028" v="216"/>
        <pc:sldMkLst>
          <pc:docMk/>
          <pc:sldMk cId="3304756993" sldId="262"/>
        </pc:sldMkLst>
      </pc:sldChg>
      <pc:sldChg chg="modNotes">
        <pc:chgData name="Justin Evans" userId="S::j.d.evans@uwtsd.ac.uk::2ee3c1af-825e-450d-8b1e-d59252291e99" providerId="AD" clId="Web-{7F0DAC0C-769E-0D5F-05F0-58E904D9B1DA}" dt="2026-02-06T09:25:18.989" v="302"/>
        <pc:sldMkLst>
          <pc:docMk/>
          <pc:sldMk cId="3435959077" sldId="263"/>
        </pc:sldMkLst>
      </pc:sldChg>
      <pc:sldChg chg="modSp">
        <pc:chgData name="Justin Evans" userId="S::j.d.evans@uwtsd.ac.uk::2ee3c1af-825e-450d-8b1e-d59252291e99" providerId="AD" clId="Web-{7F0DAC0C-769E-0D5F-05F0-58E904D9B1DA}" dt="2026-02-06T09:24:58.191" v="298" actId="20577"/>
        <pc:sldMkLst>
          <pc:docMk/>
          <pc:sldMk cId="232055857" sldId="265"/>
        </pc:sldMkLst>
        <pc:spChg chg="mod">
          <ac:chgData name="Justin Evans" userId="S::j.d.evans@uwtsd.ac.uk::2ee3c1af-825e-450d-8b1e-d59252291e99" providerId="AD" clId="Web-{7F0DAC0C-769E-0D5F-05F0-58E904D9B1DA}" dt="2026-02-06T09:24:58.191" v="298" actId="20577"/>
          <ac:spMkLst>
            <pc:docMk/>
            <pc:sldMk cId="232055857" sldId="265"/>
            <ac:spMk id="9" creationId="{8BEC13EF-5523-D983-B54B-1D3C5B46DBC0}"/>
          </ac:spMkLst>
        </pc:spChg>
      </pc:sldChg>
      <pc:sldChg chg="addSp delSp modSp new mod setBg modClrScheme addAnim chgLayout modNotes">
        <pc:chgData name="Justin Evans" userId="S::j.d.evans@uwtsd.ac.uk::2ee3c1af-825e-450d-8b1e-d59252291e99" providerId="AD" clId="Web-{7F0DAC0C-769E-0D5F-05F0-58E904D9B1DA}" dt="2026-02-06T09:15:16.822" v="202"/>
        <pc:sldMkLst>
          <pc:docMk/>
          <pc:sldMk cId="2296395537" sldId="266"/>
        </pc:sldMkLst>
        <pc:spChg chg="mod ord">
          <ac:chgData name="Justin Evans" userId="S::j.d.evans@uwtsd.ac.uk::2ee3c1af-825e-450d-8b1e-d59252291e99" providerId="AD" clId="Web-{7F0DAC0C-769E-0D5F-05F0-58E904D9B1DA}" dt="2026-02-06T09:07:18.226" v="82" actId="20577"/>
          <ac:spMkLst>
            <pc:docMk/>
            <pc:sldMk cId="2296395537" sldId="266"/>
            <ac:spMk id="2" creationId="{7F6F33B1-E2F2-0029-C08D-F2145D230755}"/>
          </ac:spMkLst>
        </pc:spChg>
        <pc:spChg chg="del">
          <ac:chgData name="Justin Evans" userId="S::j.d.evans@uwtsd.ac.uk::2ee3c1af-825e-450d-8b1e-d59252291e99" providerId="AD" clId="Web-{7F0DAC0C-769E-0D5F-05F0-58E904D9B1DA}" dt="2026-02-06T09:00:40.096" v="57"/>
          <ac:spMkLst>
            <pc:docMk/>
            <pc:sldMk cId="2296395537" sldId="266"/>
            <ac:spMk id="3" creationId="{22D9DB03-20AB-8D6B-B6BC-E8EB1023929E}"/>
          </ac:spMkLst>
        </pc:spChg>
        <pc:spChg chg="add">
          <ac:chgData name="Justin Evans" userId="S::j.d.evans@uwtsd.ac.uk::2ee3c1af-825e-450d-8b1e-d59252291e99" providerId="AD" clId="Web-{7F0DAC0C-769E-0D5F-05F0-58E904D9B1DA}" dt="2026-02-06T09:05:25.880" v="76"/>
          <ac:spMkLst>
            <pc:docMk/>
            <pc:sldMk cId="2296395537" sldId="266"/>
            <ac:spMk id="11" creationId="{EDC07B27-4E3C-4BCF-ABDB-6AA72857C058}"/>
          </ac:spMkLst>
        </pc:spChg>
        <pc:spChg chg="add">
          <ac:chgData name="Justin Evans" userId="S::j.d.evans@uwtsd.ac.uk::2ee3c1af-825e-450d-8b1e-d59252291e99" providerId="AD" clId="Web-{7F0DAC0C-769E-0D5F-05F0-58E904D9B1DA}" dt="2026-02-06T09:05:25.880" v="76"/>
          <ac:spMkLst>
            <pc:docMk/>
            <pc:sldMk cId="2296395537" sldId="266"/>
            <ac:spMk id="13" creationId="{83D11BE6-2A04-4DBB-842D-88602B5EC728}"/>
          </ac:spMkLst>
        </pc:spChg>
        <pc:spChg chg="add">
          <ac:chgData name="Justin Evans" userId="S::j.d.evans@uwtsd.ac.uk::2ee3c1af-825e-450d-8b1e-d59252291e99" providerId="AD" clId="Web-{7F0DAC0C-769E-0D5F-05F0-58E904D9B1DA}" dt="2026-02-06T09:05:25.880" v="76"/>
          <ac:spMkLst>
            <pc:docMk/>
            <pc:sldMk cId="2296395537" sldId="266"/>
            <ac:spMk id="15" creationId="{2A05E02A-9AA9-45EC-B87B-B46F043F3F97}"/>
          </ac:spMkLst>
        </pc:spChg>
        <pc:spChg chg="add">
          <ac:chgData name="Justin Evans" userId="S::j.d.evans@uwtsd.ac.uk::2ee3c1af-825e-450d-8b1e-d59252291e99" providerId="AD" clId="Web-{7F0DAC0C-769E-0D5F-05F0-58E904D9B1DA}" dt="2026-02-06T09:05:25.880" v="76"/>
          <ac:spMkLst>
            <pc:docMk/>
            <pc:sldMk cId="2296395537" sldId="266"/>
            <ac:spMk id="17" creationId="{0E91EDBA-E8E0-4575-8147-B700345215CE}"/>
          </ac:spMkLst>
        </pc:spChg>
        <pc:spChg chg="add">
          <ac:chgData name="Justin Evans" userId="S::j.d.evans@uwtsd.ac.uk::2ee3c1af-825e-450d-8b1e-d59252291e99" providerId="AD" clId="Web-{7F0DAC0C-769E-0D5F-05F0-58E904D9B1DA}" dt="2026-02-06T09:05:25.880" v="76"/>
          <ac:spMkLst>
            <pc:docMk/>
            <pc:sldMk cId="2296395537" sldId="266"/>
            <ac:spMk id="19" creationId="{DFEE4473-A122-4E96-8C31-B4C5AAA274FD}"/>
          </ac:spMkLst>
        </pc:spChg>
        <pc:picChg chg="add mod">
          <ac:chgData name="Justin Evans" userId="S::j.d.evans@uwtsd.ac.uk::2ee3c1af-825e-450d-8b1e-d59252291e99" providerId="AD" clId="Web-{7F0DAC0C-769E-0D5F-05F0-58E904D9B1DA}" dt="2026-02-06T09:07:54.431" v="87" actId="1076"/>
          <ac:picMkLst>
            <pc:docMk/>
            <pc:sldMk cId="2296395537" sldId="266"/>
            <ac:picMk id="4" creationId="{33C0D359-F85F-D259-5B72-935815003A1A}"/>
          </ac:picMkLst>
        </pc:picChg>
        <pc:picChg chg="add mod">
          <ac:chgData name="Justin Evans" userId="S::j.d.evans@uwtsd.ac.uk::2ee3c1af-825e-450d-8b1e-d59252291e99" providerId="AD" clId="Web-{7F0DAC0C-769E-0D5F-05F0-58E904D9B1DA}" dt="2026-02-06T09:07:52.869" v="86" actId="1076"/>
          <ac:picMkLst>
            <pc:docMk/>
            <pc:sldMk cId="2296395537" sldId="266"/>
            <ac:picMk id="5" creationId="{F408FCA0-9E96-998F-BE76-B79809A06874}"/>
          </ac:picMkLst>
        </pc:picChg>
        <pc:picChg chg="add mod ord">
          <ac:chgData name="Justin Evans" userId="S::j.d.evans@uwtsd.ac.uk::2ee3c1af-825e-450d-8b1e-d59252291e99" providerId="AD" clId="Web-{7F0DAC0C-769E-0D5F-05F0-58E904D9B1DA}" dt="2026-02-06T09:05:25.880" v="76"/>
          <ac:picMkLst>
            <pc:docMk/>
            <pc:sldMk cId="2296395537" sldId="266"/>
            <ac:picMk id="6" creationId="{7FFCD3B5-5BCE-DC4B-AA4D-8A8289642993}"/>
          </ac:picMkLst>
        </pc:picChg>
        <pc:picChg chg="add mod">
          <ac:chgData name="Justin Evans" userId="S::j.d.evans@uwtsd.ac.uk::2ee3c1af-825e-450d-8b1e-d59252291e99" providerId="AD" clId="Web-{7F0DAC0C-769E-0D5F-05F0-58E904D9B1DA}" dt="2026-02-06T09:07:42.009" v="84" actId="1076"/>
          <ac:picMkLst>
            <pc:docMk/>
            <pc:sldMk cId="2296395537" sldId="266"/>
            <ac:picMk id="8" creationId="{0D760EE3-616F-639D-32B3-2368CE43042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8152FE-4CE0-42CF-BA5A-48D26E8BF4FA}" type="datetimeFigureOut">
              <a:rPr lang="en-GB" smtClean="0"/>
              <a:t>06/02/2026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B11C5A-FBAF-4AC6-BEF7-16C07E641D5D}" type="slidenum">
              <a:rPr lang="en-GB" smtClean="0"/>
              <a:t>‹#›</a:t>
            </a:fld>
            <a:endParaRPr lang="en-GB"/>
          </a:p>
        </p:txBody>
      </p:sp>
    </p:spTree>
    <p:extLst>
      <p:ext uri="{BB962C8B-B14F-4D97-AF65-F5344CB8AC3E}">
        <p14:creationId xmlns:p14="http://schemas.microsoft.com/office/powerpoint/2010/main" val="21790934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B11C5A-FBAF-4AC6-BEF7-16C07E641D5D}" type="slidenum">
              <a:rPr lang="en-GB" smtClean="0"/>
              <a:t>1</a:t>
            </a:fld>
            <a:endParaRPr lang="en-GB"/>
          </a:p>
        </p:txBody>
      </p:sp>
    </p:spTree>
    <p:extLst>
      <p:ext uri="{BB962C8B-B14F-4D97-AF65-F5344CB8AC3E}">
        <p14:creationId xmlns:p14="http://schemas.microsoft.com/office/powerpoint/2010/main" val="10039662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C5B11C5A-FBAF-4AC6-BEF7-16C07E641D5D}" type="slidenum">
              <a:rPr lang="en-GB" smtClean="0"/>
              <a:t>3</a:t>
            </a:fld>
            <a:endParaRPr lang="en-GB"/>
          </a:p>
        </p:txBody>
      </p:sp>
    </p:spTree>
    <p:extLst>
      <p:ext uri="{BB962C8B-B14F-4D97-AF65-F5344CB8AC3E}">
        <p14:creationId xmlns:p14="http://schemas.microsoft.com/office/powerpoint/2010/main" val="26231637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C5B11C5A-FBAF-4AC6-BEF7-16C07E641D5D}" type="slidenum">
              <a:rPr lang="en-GB" smtClean="0"/>
              <a:t>4</a:t>
            </a:fld>
            <a:endParaRPr lang="en-GB"/>
          </a:p>
        </p:txBody>
      </p:sp>
    </p:spTree>
    <p:extLst>
      <p:ext uri="{BB962C8B-B14F-4D97-AF65-F5344CB8AC3E}">
        <p14:creationId xmlns:p14="http://schemas.microsoft.com/office/powerpoint/2010/main" val="33759620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C5B11C5A-FBAF-4AC6-BEF7-16C07E641D5D}" type="slidenum">
              <a:rPr lang="en-GB" smtClean="0"/>
              <a:t>5</a:t>
            </a:fld>
            <a:endParaRPr lang="en-GB"/>
          </a:p>
        </p:txBody>
      </p:sp>
    </p:spTree>
    <p:extLst>
      <p:ext uri="{BB962C8B-B14F-4D97-AF65-F5344CB8AC3E}">
        <p14:creationId xmlns:p14="http://schemas.microsoft.com/office/powerpoint/2010/main" val="10903865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latin typeface="Aptos"/>
              <a:ea typeface="Calibri"/>
              <a:cs typeface="Calibri"/>
            </a:endParaRPr>
          </a:p>
        </p:txBody>
      </p:sp>
      <p:sp>
        <p:nvSpPr>
          <p:cNvPr id="4" name="Slide Number Placeholder 3"/>
          <p:cNvSpPr>
            <a:spLocks noGrp="1"/>
          </p:cNvSpPr>
          <p:nvPr>
            <p:ph type="sldNum" sz="quarter" idx="5"/>
          </p:nvPr>
        </p:nvSpPr>
        <p:spPr/>
        <p:txBody>
          <a:bodyPr/>
          <a:lstStyle/>
          <a:p>
            <a:fld id="{C5B11C5A-FBAF-4AC6-BEF7-16C07E641D5D}" type="slidenum">
              <a:rPr lang="en-GB" smtClean="0"/>
              <a:t>6</a:t>
            </a:fld>
            <a:endParaRPr lang="en-GB"/>
          </a:p>
        </p:txBody>
      </p:sp>
    </p:spTree>
    <p:extLst>
      <p:ext uri="{BB962C8B-B14F-4D97-AF65-F5344CB8AC3E}">
        <p14:creationId xmlns:p14="http://schemas.microsoft.com/office/powerpoint/2010/main" val="29923146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Primary UK Legislation on Use of Force</a:t>
            </a:r>
          </a:p>
          <a:p>
            <a:r>
              <a:rPr lang="en-GB" b="1" dirty="0"/>
              <a:t>Section 3, Criminal Law Act 1967:</a:t>
            </a:r>
            <a:r>
              <a:rPr lang="en-GB" dirty="0"/>
              <a:t> This is the broadest statutory power. It states that "a person may use such force as is reasonable in the circumstances in the prevention of crime, or in effecting or assisting in the lawful arrest of offenders or suspected offenders".</a:t>
            </a:r>
          </a:p>
          <a:p>
            <a:r>
              <a:rPr lang="en-GB" b="1" dirty="0"/>
              <a:t>Section 117, Police and Criminal Evidence Act 1984 (PACE):</a:t>
            </a:r>
            <a:r>
              <a:rPr lang="en-GB" dirty="0"/>
              <a:t> This section specifically empowers police constables to use "reasonable force, if necessary" when exercising any power conferred by the Act (such as making an arrest or performing a search) that does not require the subject's consent.</a:t>
            </a:r>
          </a:p>
          <a:p>
            <a:br>
              <a:rPr lang="en-GB" dirty="0"/>
            </a:br>
            <a:endParaRPr lang="en-GB" dirty="0"/>
          </a:p>
          <a:p>
            <a:r>
              <a:rPr lang="en-GB" b="1" dirty="0"/>
              <a:t>Common Law and Human Rights Framework</a:t>
            </a:r>
          </a:p>
          <a:p>
            <a:r>
              <a:rPr lang="en-GB" b="1" dirty="0"/>
              <a:t>Common Law Self-Defence:</a:t>
            </a:r>
            <a:r>
              <a:rPr lang="en-GB" dirty="0"/>
              <a:t> Under common law, an officer (like any citizen) has the right to use reasonable force to protect themselves or another person from imminent danger or an unlawful attack.</a:t>
            </a:r>
          </a:p>
          <a:p>
            <a:r>
              <a:rPr lang="en-GB" b="1" dirty="0"/>
              <a:t>The Human Rights Act 1998:</a:t>
            </a:r>
            <a:r>
              <a:rPr lang="en-GB" dirty="0"/>
              <a:t> All police actions must be compatible with the European Convention on Human Rights (ECHR). Key articles include:</a:t>
            </a:r>
          </a:p>
          <a:p>
            <a:pPr lvl="1"/>
            <a:r>
              <a:rPr lang="en-GB" b="1" dirty="0"/>
              <a:t>Article 2 (Right to Life):</a:t>
            </a:r>
            <a:r>
              <a:rPr lang="en-GB" dirty="0"/>
              <a:t> Use of lethal force is only lawful if it is "absolutely necessary" to defend against violence or prevent a riot.</a:t>
            </a:r>
          </a:p>
          <a:p>
            <a:pPr lvl="1"/>
            <a:r>
              <a:rPr lang="en-GB" b="1" dirty="0"/>
              <a:t>Article 3 (Prohibition of Torture):</a:t>
            </a:r>
            <a:r>
              <a:rPr lang="en-GB" dirty="0"/>
              <a:t> Prohibits inhuman or degrading treatment; excessive force can lead to a violation of this right.</a:t>
            </a:r>
          </a:p>
          <a:p>
            <a:pPr lvl="1"/>
            <a:r>
              <a:rPr lang="en-GB" b="1" dirty="0"/>
              <a:t>Articles 10 and 11:</a:t>
            </a:r>
            <a:r>
              <a:rPr lang="en-GB" dirty="0"/>
              <a:t> Protect the rights to freedom of expression and peaceful assembly, requiring force in protest situations to be a last resort and strictly proportionate.</a:t>
            </a:r>
          </a:p>
          <a:p>
            <a:endParaRPr lang="en-GB" dirty="0"/>
          </a:p>
          <a:p>
            <a:r>
              <a:rPr lang="en-GB" b="1" dirty="0"/>
              <a:t>Question 2 (Society):</a:t>
            </a:r>
            <a:r>
              <a:rPr lang="en-GB" dirty="0"/>
              <a:t> How do 'Social Conditions' (like economic inequality) influence public order? Is a 'Classicist' response of force more effective than a 'Sociological' partnership response in a riot?</a:t>
            </a:r>
          </a:p>
        </p:txBody>
      </p:sp>
      <p:sp>
        <p:nvSpPr>
          <p:cNvPr id="4" name="Slide Number Placeholder 3"/>
          <p:cNvSpPr>
            <a:spLocks noGrp="1"/>
          </p:cNvSpPr>
          <p:nvPr>
            <p:ph type="sldNum" sz="quarter" idx="5"/>
          </p:nvPr>
        </p:nvSpPr>
        <p:spPr/>
        <p:txBody>
          <a:bodyPr/>
          <a:lstStyle/>
          <a:p>
            <a:fld id="{C5B11C5A-FBAF-4AC6-BEF7-16C07E641D5D}" type="slidenum">
              <a:rPr lang="en-GB" smtClean="0"/>
              <a:t>7</a:t>
            </a:fld>
            <a:endParaRPr lang="en-GB"/>
          </a:p>
        </p:txBody>
      </p:sp>
    </p:spTree>
    <p:extLst>
      <p:ext uri="{BB962C8B-B14F-4D97-AF65-F5344CB8AC3E}">
        <p14:creationId xmlns:p14="http://schemas.microsoft.com/office/powerpoint/2010/main" val="2740687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b="1" dirty="0"/>
              <a:t>Procedural Justice Theory (Tom Tyler)</a:t>
            </a:r>
          </a:p>
          <a:p>
            <a:r>
              <a:rPr lang="en-GB" dirty="0"/>
              <a:t>This is the most widely cited theory regarding why people obey the police. Tyler argues that public cooperation is driven by the </a:t>
            </a:r>
            <a:r>
              <a:rPr lang="en-GB" i="1" dirty="0"/>
              <a:t>perceived fairness</a:t>
            </a:r>
            <a:r>
              <a:rPr lang="en-GB" dirty="0"/>
              <a:t> of the process rather than the outcome or fear of punishment.</a:t>
            </a:r>
          </a:p>
          <a:p>
            <a:r>
              <a:rPr lang="en-GB" b="1" dirty="0"/>
              <a:t>Key Source:</a:t>
            </a:r>
            <a:r>
              <a:rPr lang="en-GB" dirty="0"/>
              <a:t> Tyler, T. R. (2006). </a:t>
            </a:r>
            <a:r>
              <a:rPr lang="en-GB" i="1" dirty="0"/>
              <a:t>Why People Obey the Law</a:t>
            </a:r>
            <a:r>
              <a:rPr lang="en-GB" dirty="0"/>
              <a:t>. Princeton University Press.</a:t>
            </a:r>
          </a:p>
          <a:p>
            <a:r>
              <a:rPr lang="en-GB" b="1" dirty="0"/>
              <a:t>The Four Pillars:</a:t>
            </a:r>
            <a:r>
              <a:rPr lang="en-GB" dirty="0"/>
              <a:t> Tyler identifies </a:t>
            </a:r>
            <a:r>
              <a:rPr lang="en-GB" b="1" dirty="0"/>
              <a:t>Voice</a:t>
            </a:r>
            <a:r>
              <a:rPr lang="en-GB" dirty="0"/>
              <a:t> (allowing people to speak), </a:t>
            </a:r>
            <a:r>
              <a:rPr lang="en-GB" b="1" dirty="0"/>
              <a:t>Neutrality</a:t>
            </a:r>
            <a:r>
              <a:rPr lang="en-GB" dirty="0"/>
              <a:t> (unbiased decision making), </a:t>
            </a:r>
            <a:r>
              <a:rPr lang="en-GB" b="1" dirty="0"/>
              <a:t>Respect</a:t>
            </a:r>
            <a:r>
              <a:rPr lang="en-GB" dirty="0"/>
              <a:t> (treating people with dignity), and </a:t>
            </a:r>
            <a:r>
              <a:rPr lang="en-GB" b="1" dirty="0"/>
              <a:t>Trustworthy Motives</a:t>
            </a:r>
            <a:r>
              <a:rPr lang="en-GB" dirty="0"/>
              <a:t> as the factors that build legitimacy</a:t>
            </a:r>
          </a:p>
          <a:p>
            <a:endParaRPr lang="en-GB" dirty="0"/>
          </a:p>
          <a:p>
            <a:r>
              <a:rPr lang="en-GB" b="1" dirty="0">
                <a:solidFill>
                  <a:srgbClr val="FF0000"/>
                </a:solidFill>
              </a:rPr>
              <a:t>Policing by Consent (The </a:t>
            </a:r>
            <a:r>
              <a:rPr lang="en-GB" b="1" err="1">
                <a:solidFill>
                  <a:srgbClr val="FF0000"/>
                </a:solidFill>
              </a:rPr>
              <a:t>Peelian</a:t>
            </a:r>
            <a:r>
              <a:rPr lang="en-GB" b="1" dirty="0">
                <a:solidFill>
                  <a:srgbClr val="FF0000"/>
                </a:solidFill>
              </a:rPr>
              <a:t> Principles)</a:t>
            </a:r>
          </a:p>
          <a:p>
            <a:r>
              <a:rPr lang="en-GB" dirty="0">
                <a:solidFill>
                  <a:srgbClr val="FF0000"/>
                </a:solidFill>
              </a:rPr>
              <a:t>The contract of 1829 is the foundation of British policing.</a:t>
            </a:r>
          </a:p>
          <a:p>
            <a:r>
              <a:rPr lang="en-GB" b="1" dirty="0">
                <a:solidFill>
                  <a:srgbClr val="FF0000"/>
                </a:solidFill>
              </a:rPr>
              <a:t>Key Source:</a:t>
            </a:r>
            <a:r>
              <a:rPr lang="en-GB" dirty="0">
                <a:solidFill>
                  <a:srgbClr val="FF0000"/>
                </a:solidFill>
              </a:rPr>
              <a:t> Home Office (2012). </a:t>
            </a:r>
            <a:r>
              <a:rPr lang="en-GB" i="1" dirty="0">
                <a:solidFill>
                  <a:srgbClr val="FF0000"/>
                </a:solidFill>
              </a:rPr>
              <a:t>Definition of Policing by Consent</a:t>
            </a:r>
            <a:r>
              <a:rPr lang="en-GB" dirty="0">
                <a:solidFill>
                  <a:srgbClr val="FF0000"/>
                </a:solidFill>
              </a:rPr>
              <a:t>.</a:t>
            </a:r>
          </a:p>
          <a:p>
            <a:r>
              <a:rPr lang="en-GB" b="1" dirty="0">
                <a:solidFill>
                  <a:srgbClr val="FF0000"/>
                </a:solidFill>
              </a:rPr>
              <a:t>Theory:</a:t>
            </a:r>
            <a:r>
              <a:rPr lang="en-GB" dirty="0">
                <a:solidFill>
                  <a:srgbClr val="FF0000"/>
                </a:solidFill>
              </a:rPr>
              <a:t> It posits that the power of the police is dependent on public approval. The "Coercive Spiral" occurs when this consent is withdrawn due to perceived excessive force</a:t>
            </a:r>
          </a:p>
          <a:p>
            <a:endParaRPr lang="en-GB" dirty="0"/>
          </a:p>
        </p:txBody>
      </p:sp>
      <p:sp>
        <p:nvSpPr>
          <p:cNvPr id="4" name="Slide Number Placeholder 3"/>
          <p:cNvSpPr>
            <a:spLocks noGrp="1"/>
          </p:cNvSpPr>
          <p:nvPr>
            <p:ph type="sldNum" sz="quarter" idx="5"/>
          </p:nvPr>
        </p:nvSpPr>
        <p:spPr/>
        <p:txBody>
          <a:bodyPr/>
          <a:lstStyle/>
          <a:p>
            <a:fld id="{C5B11C5A-FBAF-4AC6-BEF7-16C07E641D5D}" type="slidenum">
              <a:rPr lang="en-GB" smtClean="0"/>
              <a:t>8</a:t>
            </a:fld>
            <a:endParaRPr lang="en-GB"/>
          </a:p>
        </p:txBody>
      </p:sp>
    </p:spTree>
    <p:extLst>
      <p:ext uri="{BB962C8B-B14F-4D97-AF65-F5344CB8AC3E}">
        <p14:creationId xmlns:p14="http://schemas.microsoft.com/office/powerpoint/2010/main" val="1030170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br>
              <a:rPr lang="en-GB" dirty="0"/>
            </a:br>
            <a:endParaRPr lang="en-GB" dirty="0"/>
          </a:p>
          <a:p>
            <a:r>
              <a:rPr lang="en-GB" b="1" dirty="0"/>
              <a:t>Sources for this Theory</a:t>
            </a:r>
          </a:p>
          <a:p>
            <a:r>
              <a:rPr lang="en-GB" b="1" dirty="0"/>
              <a:t>Peel’s 9th Principle:</a:t>
            </a:r>
            <a:r>
              <a:rPr lang="en-GB" dirty="0"/>
              <a:t> Found in the </a:t>
            </a:r>
            <a:r>
              <a:rPr lang="en-GB" i="1" dirty="0"/>
              <a:t>General Instructions</a:t>
            </a:r>
            <a:r>
              <a:rPr lang="en-GB" dirty="0"/>
              <a:t> of the Metropolitan Police (1829), commonly cited in Home Office and College of Policing guidance.</a:t>
            </a:r>
          </a:p>
          <a:p>
            <a:r>
              <a:rPr lang="en-GB" b="1" dirty="0"/>
              <a:t>Policing Productivity Review (2023):</a:t>
            </a:r>
            <a:r>
              <a:rPr lang="en-GB" dirty="0"/>
              <a:t> A UK Government report that explicitly discusses the difficulty of measuring "preventative" success versus "output" metrics like arrests.</a:t>
            </a:r>
          </a:p>
          <a:p>
            <a:r>
              <a:rPr lang="en-GB" b="1" dirty="0"/>
              <a:t>The "Numbers Game":</a:t>
            </a:r>
            <a:r>
              <a:rPr lang="en-GB" dirty="0"/>
              <a:t> Academic works by </a:t>
            </a:r>
            <a:r>
              <a:rPr lang="en-GB" b="1" dirty="0"/>
              <a:t>Peter Manning</a:t>
            </a:r>
            <a:r>
              <a:rPr lang="en-GB" dirty="0"/>
              <a:t> (</a:t>
            </a:r>
            <a:r>
              <a:rPr lang="en-GB" i="1" dirty="0"/>
              <a:t>Police Work: The Social Organization of Policing. 1977</a:t>
            </a:r>
            <a:r>
              <a:rPr lang="en-GB" dirty="0"/>
              <a:t>) discuss how the demand for "hard data" often distorts the original </a:t>
            </a:r>
            <a:r>
              <a:rPr lang="en-GB" dirty="0" err="1"/>
              <a:t>Peelian</a:t>
            </a:r>
            <a:r>
              <a:rPr lang="en-GB" dirty="0"/>
              <a:t> mission.</a:t>
            </a:r>
          </a:p>
          <a:p>
            <a:r>
              <a:rPr lang="en-GB" b="1" dirty="0"/>
              <a:t>College of Policing (UK):</a:t>
            </a:r>
            <a:r>
              <a:rPr lang="en-GB" dirty="0"/>
              <a:t> The </a:t>
            </a:r>
            <a:r>
              <a:rPr lang="en-GB" b="1" dirty="0"/>
              <a:t>PEEL Assessment framework</a:t>
            </a:r>
            <a:r>
              <a:rPr lang="en-GB" dirty="0"/>
              <a:t> (Effectiveness, Efficiency, and Legitimacy) is the modern institutional attempt to balance these competing demands.</a:t>
            </a:r>
          </a:p>
          <a:p>
            <a:endParaRPr lang="en-GB" dirty="0"/>
          </a:p>
        </p:txBody>
      </p:sp>
      <p:sp>
        <p:nvSpPr>
          <p:cNvPr id="4" name="Slide Number Placeholder 3"/>
          <p:cNvSpPr>
            <a:spLocks noGrp="1"/>
          </p:cNvSpPr>
          <p:nvPr>
            <p:ph type="sldNum" sz="quarter" idx="5"/>
          </p:nvPr>
        </p:nvSpPr>
        <p:spPr/>
        <p:txBody>
          <a:bodyPr/>
          <a:lstStyle/>
          <a:p>
            <a:fld id="{C5B11C5A-FBAF-4AC6-BEF7-16C07E641D5D}" type="slidenum">
              <a:rPr lang="en-GB" smtClean="0"/>
              <a:t>9</a:t>
            </a:fld>
            <a:endParaRPr lang="en-GB"/>
          </a:p>
        </p:txBody>
      </p:sp>
    </p:spTree>
    <p:extLst>
      <p:ext uri="{BB962C8B-B14F-4D97-AF65-F5344CB8AC3E}">
        <p14:creationId xmlns:p14="http://schemas.microsoft.com/office/powerpoint/2010/main" val="2386771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Group A: The Tactical Commanders</a:t>
            </a:r>
          </a:p>
          <a:p>
            <a:r>
              <a:rPr lang="en-GB" b="1" dirty="0"/>
              <a:t>The Dilemma:</a:t>
            </a:r>
            <a:r>
              <a:rPr lang="en-GB" dirty="0"/>
              <a:t> If you send in the tactical units (TSG) now to clear the bridge quickly, you risk triggering the </a:t>
            </a:r>
            <a:r>
              <a:rPr lang="en-GB" b="1" dirty="0"/>
              <a:t>Coercive Spiral</a:t>
            </a:r>
            <a:r>
              <a:rPr lang="en-GB" dirty="0"/>
              <a:t>. If you wait, the "absence of disorder" (Peel’s 9th Principle) is failing because the city is paralysed.</a:t>
            </a:r>
          </a:p>
          <a:p>
            <a:r>
              <a:rPr lang="en-GB" b="1" dirty="0"/>
              <a:t>Discussion Question:</a:t>
            </a:r>
            <a:r>
              <a:rPr lang="en-GB" dirty="0"/>
              <a:t> How do you move the protesters while maintaining </a:t>
            </a:r>
            <a:r>
              <a:rPr lang="en-GB" b="1" dirty="0"/>
              <a:t>Police Legitimacy</a:t>
            </a:r>
            <a:r>
              <a:rPr lang="en-GB" dirty="0"/>
              <a:t>? What "persuasion, advice, and warning" steps would you document before using physical force?</a:t>
            </a:r>
          </a:p>
          <a:p>
            <a:endParaRPr lang="en-GB" dirty="0"/>
          </a:p>
          <a:p>
            <a:r>
              <a:rPr lang="en-GB" b="1" dirty="0"/>
              <a:t>Group B: The Legal Advisors</a:t>
            </a:r>
          </a:p>
          <a:p>
            <a:r>
              <a:rPr lang="en-GB" b="1" dirty="0"/>
              <a:t>The Dilemma:</a:t>
            </a:r>
            <a:r>
              <a:rPr lang="en-GB" dirty="0"/>
              <a:t> You must ensure any action taken is </a:t>
            </a:r>
            <a:r>
              <a:rPr lang="en-GB" b="1" dirty="0"/>
              <a:t>JPLANE</a:t>
            </a:r>
            <a:r>
              <a:rPr lang="en-GB" dirty="0"/>
              <a:t> (Justified, Proportionate, Legal, Accountable, Necessary, Ethical).</a:t>
            </a:r>
          </a:p>
          <a:p>
            <a:endParaRPr lang="en-GB" dirty="0"/>
          </a:p>
          <a:p>
            <a:r>
              <a:rPr lang="en-GB" b="1" dirty="0"/>
              <a:t>Discussion Question:</a:t>
            </a:r>
            <a:r>
              <a:rPr lang="en-GB" dirty="0"/>
              <a:t> Does </a:t>
            </a:r>
            <a:r>
              <a:rPr lang="en-GB" b="1" dirty="0"/>
              <a:t>Section 3 of the Criminal Law Act 1967</a:t>
            </a:r>
            <a:r>
              <a:rPr lang="en-GB" dirty="0"/>
              <a:t> justify dragging protesters off the road right now? How does </a:t>
            </a:r>
            <a:r>
              <a:rPr lang="en-GB" b="1" dirty="0"/>
              <a:t>Article 11 of the Human Rights Act</a:t>
            </a:r>
            <a:r>
              <a:rPr lang="en-GB" dirty="0"/>
              <a:t> (Freedom of Assembly) limit your use of force here?</a:t>
            </a:r>
          </a:p>
          <a:p>
            <a:endParaRPr lang="en-GB" dirty="0"/>
          </a:p>
          <a:p>
            <a:r>
              <a:rPr lang="en-GB" b="1" dirty="0"/>
              <a:t>Group C: The "</a:t>
            </a:r>
            <a:r>
              <a:rPr lang="en-GB" b="1" dirty="0" err="1"/>
              <a:t>Peelian</a:t>
            </a:r>
            <a:r>
              <a:rPr lang="en-GB" b="1" dirty="0"/>
              <a:t>" Auditors</a:t>
            </a:r>
          </a:p>
          <a:p>
            <a:r>
              <a:rPr lang="en-GB" b="1" dirty="0"/>
              <a:t>The Dilemma:</a:t>
            </a:r>
            <a:r>
              <a:rPr lang="en-GB" dirty="0"/>
              <a:t> You are evaluating the police response based solely on the </a:t>
            </a:r>
            <a:r>
              <a:rPr lang="en-GB" b="1" dirty="0"/>
              <a:t>1829 Contract</a:t>
            </a:r>
            <a:r>
              <a:rPr lang="en-GB" dirty="0"/>
              <a:t>.</a:t>
            </a:r>
          </a:p>
          <a:p>
            <a:endParaRPr lang="en-GB" dirty="0"/>
          </a:p>
          <a:p>
            <a:r>
              <a:rPr lang="en-GB" b="1" dirty="0"/>
              <a:t>Discussion Question:</a:t>
            </a:r>
            <a:r>
              <a:rPr lang="en-GB" dirty="0"/>
              <a:t> Does the use of a drone (surveillance) or tactical gear (militarisation) move the police too far toward "military tyranny"? Is the "test of efficiency" met if the bridge is cleared but public trust in the police drops by 20%?</a:t>
            </a:r>
          </a:p>
          <a:p>
            <a:endParaRPr lang="en-GB" dirty="0"/>
          </a:p>
        </p:txBody>
      </p:sp>
      <p:sp>
        <p:nvSpPr>
          <p:cNvPr id="4" name="Slide Number Placeholder 3"/>
          <p:cNvSpPr>
            <a:spLocks noGrp="1"/>
          </p:cNvSpPr>
          <p:nvPr>
            <p:ph type="sldNum" sz="quarter" idx="5"/>
          </p:nvPr>
        </p:nvSpPr>
        <p:spPr/>
        <p:txBody>
          <a:bodyPr/>
          <a:lstStyle/>
          <a:p>
            <a:fld id="{C5B11C5A-FBAF-4AC6-BEF7-16C07E641D5D}" type="slidenum">
              <a:rPr lang="en-GB" smtClean="0"/>
              <a:t>10</a:t>
            </a:fld>
            <a:endParaRPr lang="en-GB"/>
          </a:p>
        </p:txBody>
      </p:sp>
    </p:spTree>
    <p:extLst>
      <p:ext uri="{BB962C8B-B14F-4D97-AF65-F5344CB8AC3E}">
        <p14:creationId xmlns:p14="http://schemas.microsoft.com/office/powerpoint/2010/main" val="17454649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Next Week T&amp;C</a:t>
            </a:r>
            <a:endParaRPr lang="en-GB" dirty="0"/>
          </a:p>
        </p:txBody>
      </p:sp>
      <p:sp>
        <p:nvSpPr>
          <p:cNvPr id="4" name="Slide Number Placeholder 3"/>
          <p:cNvSpPr>
            <a:spLocks noGrp="1"/>
          </p:cNvSpPr>
          <p:nvPr>
            <p:ph type="sldNum" sz="quarter" idx="5"/>
          </p:nvPr>
        </p:nvSpPr>
        <p:spPr/>
        <p:txBody>
          <a:bodyPr/>
          <a:lstStyle/>
          <a:p>
            <a:fld id="{C5B11C5A-FBAF-4AC6-BEF7-16C07E641D5D}" type="slidenum">
              <a:rPr lang="en-GB" smtClean="0"/>
              <a:t>11</a:t>
            </a:fld>
            <a:endParaRPr lang="en-GB"/>
          </a:p>
        </p:txBody>
      </p:sp>
    </p:spTree>
    <p:extLst>
      <p:ext uri="{BB962C8B-B14F-4D97-AF65-F5344CB8AC3E}">
        <p14:creationId xmlns:p14="http://schemas.microsoft.com/office/powerpoint/2010/main" val="10200230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93E9F-07DA-7ECD-1898-94F7B879F3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528240-6B9D-955F-957C-EB2F119351D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625B57-BC92-A0EA-9F2C-5D666612C281}"/>
              </a:ext>
            </a:extLst>
          </p:cNvPr>
          <p:cNvSpPr>
            <a:spLocks noGrp="1"/>
          </p:cNvSpPr>
          <p:nvPr>
            <p:ph type="dt" sz="half" idx="10"/>
          </p:nvPr>
        </p:nvSpPr>
        <p:spPr/>
        <p:txBody>
          <a:bodyPr/>
          <a:lstStyle/>
          <a:p>
            <a:fld id="{98D3F0F7-035F-486D-92CB-D53AEF7A739C}" type="datetimeFigureOut">
              <a:rPr lang="en-GB" smtClean="0"/>
              <a:t>06/02/2026</a:t>
            </a:fld>
            <a:endParaRPr lang="en-GB"/>
          </a:p>
        </p:txBody>
      </p:sp>
      <p:sp>
        <p:nvSpPr>
          <p:cNvPr id="5" name="Footer Placeholder 4">
            <a:extLst>
              <a:ext uri="{FF2B5EF4-FFF2-40B4-BE49-F238E27FC236}">
                <a16:creationId xmlns:a16="http://schemas.microsoft.com/office/drawing/2014/main" id="{8116E5CA-D133-B361-9158-2F91AA4416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7B8A2F-6314-8558-67BC-2153F64CFD9F}"/>
              </a:ext>
            </a:extLst>
          </p:cNvPr>
          <p:cNvSpPr>
            <a:spLocks noGrp="1"/>
          </p:cNvSpPr>
          <p:nvPr>
            <p:ph type="sldNum" sz="quarter" idx="12"/>
          </p:nvPr>
        </p:nvSpPr>
        <p:spPr/>
        <p:txBody>
          <a:bodyPr/>
          <a:lstStyle/>
          <a:p>
            <a:fld id="{C6921093-F6E2-480D-BB23-D9509EE74DA0}" type="slidenum">
              <a:rPr lang="en-GB" smtClean="0"/>
              <a:t>‹#›</a:t>
            </a:fld>
            <a:endParaRPr lang="en-GB"/>
          </a:p>
        </p:txBody>
      </p:sp>
    </p:spTree>
    <p:extLst>
      <p:ext uri="{BB962C8B-B14F-4D97-AF65-F5344CB8AC3E}">
        <p14:creationId xmlns:p14="http://schemas.microsoft.com/office/powerpoint/2010/main" val="1007243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80071-2D59-59DE-FC60-3158DB1119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B3E112-62D6-D8DB-0A23-B693DF07229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6EF114-59B2-EDA1-FCD8-6E96A664B9B2}"/>
              </a:ext>
            </a:extLst>
          </p:cNvPr>
          <p:cNvSpPr>
            <a:spLocks noGrp="1"/>
          </p:cNvSpPr>
          <p:nvPr>
            <p:ph type="dt" sz="half" idx="10"/>
          </p:nvPr>
        </p:nvSpPr>
        <p:spPr/>
        <p:txBody>
          <a:bodyPr/>
          <a:lstStyle/>
          <a:p>
            <a:fld id="{98D3F0F7-035F-486D-92CB-D53AEF7A739C}" type="datetimeFigureOut">
              <a:rPr lang="en-GB" smtClean="0"/>
              <a:t>06/02/2026</a:t>
            </a:fld>
            <a:endParaRPr lang="en-GB"/>
          </a:p>
        </p:txBody>
      </p:sp>
      <p:sp>
        <p:nvSpPr>
          <p:cNvPr id="5" name="Footer Placeholder 4">
            <a:extLst>
              <a:ext uri="{FF2B5EF4-FFF2-40B4-BE49-F238E27FC236}">
                <a16:creationId xmlns:a16="http://schemas.microsoft.com/office/drawing/2014/main" id="{D08F743D-2984-7490-C6B6-BED23B1A64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DB9398-5E6E-9DEE-1429-139CCEB7D2A4}"/>
              </a:ext>
            </a:extLst>
          </p:cNvPr>
          <p:cNvSpPr>
            <a:spLocks noGrp="1"/>
          </p:cNvSpPr>
          <p:nvPr>
            <p:ph type="sldNum" sz="quarter" idx="12"/>
          </p:nvPr>
        </p:nvSpPr>
        <p:spPr/>
        <p:txBody>
          <a:bodyPr/>
          <a:lstStyle/>
          <a:p>
            <a:fld id="{C6921093-F6E2-480D-BB23-D9509EE74DA0}" type="slidenum">
              <a:rPr lang="en-GB" smtClean="0"/>
              <a:t>‹#›</a:t>
            </a:fld>
            <a:endParaRPr lang="en-GB"/>
          </a:p>
        </p:txBody>
      </p:sp>
    </p:spTree>
    <p:extLst>
      <p:ext uri="{BB962C8B-B14F-4D97-AF65-F5344CB8AC3E}">
        <p14:creationId xmlns:p14="http://schemas.microsoft.com/office/powerpoint/2010/main" val="3522479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B99BB-9179-7BC3-90BE-2A48990802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C96BA51-2555-5D38-104A-3CF537AA6B8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9962D5-CF88-4DEB-E53D-D93A08EBA618}"/>
              </a:ext>
            </a:extLst>
          </p:cNvPr>
          <p:cNvSpPr>
            <a:spLocks noGrp="1"/>
          </p:cNvSpPr>
          <p:nvPr>
            <p:ph type="dt" sz="half" idx="10"/>
          </p:nvPr>
        </p:nvSpPr>
        <p:spPr/>
        <p:txBody>
          <a:bodyPr/>
          <a:lstStyle/>
          <a:p>
            <a:fld id="{98D3F0F7-035F-486D-92CB-D53AEF7A739C}" type="datetimeFigureOut">
              <a:rPr lang="en-GB" smtClean="0"/>
              <a:t>06/02/2026</a:t>
            </a:fld>
            <a:endParaRPr lang="en-GB"/>
          </a:p>
        </p:txBody>
      </p:sp>
      <p:sp>
        <p:nvSpPr>
          <p:cNvPr id="5" name="Footer Placeholder 4">
            <a:extLst>
              <a:ext uri="{FF2B5EF4-FFF2-40B4-BE49-F238E27FC236}">
                <a16:creationId xmlns:a16="http://schemas.microsoft.com/office/drawing/2014/main" id="{9E77AE14-F025-A823-E8CE-26EF4517E7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E8CCF4-2245-2707-0C58-4306095AFC97}"/>
              </a:ext>
            </a:extLst>
          </p:cNvPr>
          <p:cNvSpPr>
            <a:spLocks noGrp="1"/>
          </p:cNvSpPr>
          <p:nvPr>
            <p:ph type="sldNum" sz="quarter" idx="12"/>
          </p:nvPr>
        </p:nvSpPr>
        <p:spPr/>
        <p:txBody>
          <a:bodyPr/>
          <a:lstStyle/>
          <a:p>
            <a:fld id="{C6921093-F6E2-480D-BB23-D9509EE74DA0}" type="slidenum">
              <a:rPr lang="en-GB" smtClean="0"/>
              <a:t>‹#›</a:t>
            </a:fld>
            <a:endParaRPr lang="en-GB"/>
          </a:p>
        </p:txBody>
      </p:sp>
    </p:spTree>
    <p:extLst>
      <p:ext uri="{BB962C8B-B14F-4D97-AF65-F5344CB8AC3E}">
        <p14:creationId xmlns:p14="http://schemas.microsoft.com/office/powerpoint/2010/main" val="3592865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AEEFA-37E5-4DC7-15CC-6EFA7D1784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E9323D-5BE1-786A-0414-260D9A19C75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F2CA8F2-A632-E415-CB8D-A2BA61364B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F388F1-3B37-699E-50F4-7F93C5D5F177}"/>
              </a:ext>
            </a:extLst>
          </p:cNvPr>
          <p:cNvSpPr>
            <a:spLocks noGrp="1"/>
          </p:cNvSpPr>
          <p:nvPr>
            <p:ph type="dt" sz="half" idx="10"/>
          </p:nvPr>
        </p:nvSpPr>
        <p:spPr/>
        <p:txBody>
          <a:bodyPr/>
          <a:lstStyle/>
          <a:p>
            <a:fld id="{98D3F0F7-035F-486D-92CB-D53AEF7A739C}" type="datetimeFigureOut">
              <a:rPr lang="en-GB" smtClean="0"/>
              <a:t>06/02/2026</a:t>
            </a:fld>
            <a:endParaRPr lang="en-GB"/>
          </a:p>
        </p:txBody>
      </p:sp>
      <p:sp>
        <p:nvSpPr>
          <p:cNvPr id="6" name="Footer Placeholder 5">
            <a:extLst>
              <a:ext uri="{FF2B5EF4-FFF2-40B4-BE49-F238E27FC236}">
                <a16:creationId xmlns:a16="http://schemas.microsoft.com/office/drawing/2014/main" id="{32853B8A-3BC3-8ED1-ED42-39CB9AD089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B0AB8F-5C2D-D8DB-02B1-EA58411945D6}"/>
              </a:ext>
            </a:extLst>
          </p:cNvPr>
          <p:cNvSpPr>
            <a:spLocks noGrp="1"/>
          </p:cNvSpPr>
          <p:nvPr>
            <p:ph type="sldNum" sz="quarter" idx="12"/>
          </p:nvPr>
        </p:nvSpPr>
        <p:spPr/>
        <p:txBody>
          <a:bodyPr/>
          <a:lstStyle/>
          <a:p>
            <a:fld id="{C6921093-F6E2-480D-BB23-D9509EE74DA0}" type="slidenum">
              <a:rPr lang="en-GB" smtClean="0"/>
              <a:t>‹#›</a:t>
            </a:fld>
            <a:endParaRPr lang="en-GB"/>
          </a:p>
        </p:txBody>
      </p:sp>
    </p:spTree>
    <p:extLst>
      <p:ext uri="{BB962C8B-B14F-4D97-AF65-F5344CB8AC3E}">
        <p14:creationId xmlns:p14="http://schemas.microsoft.com/office/powerpoint/2010/main" val="30483206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87396-1FCF-5839-2A89-E33D4E9E11B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B35607-F98B-EBC0-004F-18BDD76792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E0BA158-0DF3-D504-77A8-198DF7A864A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E706E5-6420-500C-4E12-3BEC7EC962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F03916-E236-BB90-E551-F8CE33AE095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82F726-80CF-BBC5-422B-85F10B278423}"/>
              </a:ext>
            </a:extLst>
          </p:cNvPr>
          <p:cNvSpPr>
            <a:spLocks noGrp="1"/>
          </p:cNvSpPr>
          <p:nvPr>
            <p:ph type="dt" sz="half" idx="10"/>
          </p:nvPr>
        </p:nvSpPr>
        <p:spPr/>
        <p:txBody>
          <a:bodyPr/>
          <a:lstStyle/>
          <a:p>
            <a:fld id="{98D3F0F7-035F-486D-92CB-D53AEF7A739C}" type="datetimeFigureOut">
              <a:rPr lang="en-GB" smtClean="0"/>
              <a:t>06/02/2026</a:t>
            </a:fld>
            <a:endParaRPr lang="en-GB"/>
          </a:p>
        </p:txBody>
      </p:sp>
      <p:sp>
        <p:nvSpPr>
          <p:cNvPr id="8" name="Footer Placeholder 7">
            <a:extLst>
              <a:ext uri="{FF2B5EF4-FFF2-40B4-BE49-F238E27FC236}">
                <a16:creationId xmlns:a16="http://schemas.microsoft.com/office/drawing/2014/main" id="{4A3C3943-34D4-4F4E-CD8B-2E9B54C9F81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C5F9C2C-0D7D-C458-4D62-35F2398E16B2}"/>
              </a:ext>
            </a:extLst>
          </p:cNvPr>
          <p:cNvSpPr>
            <a:spLocks noGrp="1"/>
          </p:cNvSpPr>
          <p:nvPr>
            <p:ph type="sldNum" sz="quarter" idx="12"/>
          </p:nvPr>
        </p:nvSpPr>
        <p:spPr/>
        <p:txBody>
          <a:bodyPr/>
          <a:lstStyle/>
          <a:p>
            <a:fld id="{C6921093-F6E2-480D-BB23-D9509EE74DA0}" type="slidenum">
              <a:rPr lang="en-GB" smtClean="0"/>
              <a:t>‹#›</a:t>
            </a:fld>
            <a:endParaRPr lang="en-GB"/>
          </a:p>
        </p:txBody>
      </p:sp>
    </p:spTree>
    <p:extLst>
      <p:ext uri="{BB962C8B-B14F-4D97-AF65-F5344CB8AC3E}">
        <p14:creationId xmlns:p14="http://schemas.microsoft.com/office/powerpoint/2010/main" val="2764321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CB74B-7D82-73D3-9485-99F2D5F7D3D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5984E43-1CEC-7D68-87E0-A5842D083CAA}"/>
              </a:ext>
            </a:extLst>
          </p:cNvPr>
          <p:cNvSpPr>
            <a:spLocks noGrp="1"/>
          </p:cNvSpPr>
          <p:nvPr>
            <p:ph type="dt" sz="half" idx="10"/>
          </p:nvPr>
        </p:nvSpPr>
        <p:spPr/>
        <p:txBody>
          <a:bodyPr/>
          <a:lstStyle/>
          <a:p>
            <a:fld id="{98D3F0F7-035F-486D-92CB-D53AEF7A739C}" type="datetimeFigureOut">
              <a:rPr lang="en-GB" smtClean="0"/>
              <a:t>06/02/2026</a:t>
            </a:fld>
            <a:endParaRPr lang="en-GB"/>
          </a:p>
        </p:txBody>
      </p:sp>
      <p:sp>
        <p:nvSpPr>
          <p:cNvPr id="4" name="Footer Placeholder 3">
            <a:extLst>
              <a:ext uri="{FF2B5EF4-FFF2-40B4-BE49-F238E27FC236}">
                <a16:creationId xmlns:a16="http://schemas.microsoft.com/office/drawing/2014/main" id="{4D0BC8C1-C2F2-2A20-8543-EDA4511B84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FE8C27-4A7C-47A6-2106-D1FEB5AD4817}"/>
              </a:ext>
            </a:extLst>
          </p:cNvPr>
          <p:cNvSpPr>
            <a:spLocks noGrp="1"/>
          </p:cNvSpPr>
          <p:nvPr>
            <p:ph type="sldNum" sz="quarter" idx="12"/>
          </p:nvPr>
        </p:nvSpPr>
        <p:spPr/>
        <p:txBody>
          <a:bodyPr/>
          <a:lstStyle/>
          <a:p>
            <a:fld id="{C6921093-F6E2-480D-BB23-D9509EE74DA0}" type="slidenum">
              <a:rPr lang="en-GB" smtClean="0"/>
              <a:t>‹#›</a:t>
            </a:fld>
            <a:endParaRPr lang="en-GB"/>
          </a:p>
        </p:txBody>
      </p:sp>
    </p:spTree>
    <p:extLst>
      <p:ext uri="{BB962C8B-B14F-4D97-AF65-F5344CB8AC3E}">
        <p14:creationId xmlns:p14="http://schemas.microsoft.com/office/powerpoint/2010/main" val="2488942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9D92F5-3FEA-EA85-8D26-CFBA1467CA34}"/>
              </a:ext>
            </a:extLst>
          </p:cNvPr>
          <p:cNvSpPr>
            <a:spLocks noGrp="1"/>
          </p:cNvSpPr>
          <p:nvPr>
            <p:ph type="dt" sz="half" idx="10"/>
          </p:nvPr>
        </p:nvSpPr>
        <p:spPr/>
        <p:txBody>
          <a:bodyPr/>
          <a:lstStyle/>
          <a:p>
            <a:fld id="{98D3F0F7-035F-486D-92CB-D53AEF7A739C}" type="datetimeFigureOut">
              <a:rPr lang="en-GB" smtClean="0"/>
              <a:t>06/02/2026</a:t>
            </a:fld>
            <a:endParaRPr lang="en-GB"/>
          </a:p>
        </p:txBody>
      </p:sp>
      <p:sp>
        <p:nvSpPr>
          <p:cNvPr id="3" name="Footer Placeholder 2">
            <a:extLst>
              <a:ext uri="{FF2B5EF4-FFF2-40B4-BE49-F238E27FC236}">
                <a16:creationId xmlns:a16="http://schemas.microsoft.com/office/drawing/2014/main" id="{B2B97122-C363-0BA7-0445-0D93123F78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1D04C5-0800-154E-838E-6A09625BDF33}"/>
              </a:ext>
            </a:extLst>
          </p:cNvPr>
          <p:cNvSpPr>
            <a:spLocks noGrp="1"/>
          </p:cNvSpPr>
          <p:nvPr>
            <p:ph type="sldNum" sz="quarter" idx="12"/>
          </p:nvPr>
        </p:nvSpPr>
        <p:spPr/>
        <p:txBody>
          <a:bodyPr/>
          <a:lstStyle/>
          <a:p>
            <a:fld id="{C6921093-F6E2-480D-BB23-D9509EE74DA0}" type="slidenum">
              <a:rPr lang="en-GB" smtClean="0"/>
              <a:t>‹#›</a:t>
            </a:fld>
            <a:endParaRPr lang="en-GB"/>
          </a:p>
        </p:txBody>
      </p:sp>
    </p:spTree>
    <p:extLst>
      <p:ext uri="{BB962C8B-B14F-4D97-AF65-F5344CB8AC3E}">
        <p14:creationId xmlns:p14="http://schemas.microsoft.com/office/powerpoint/2010/main" val="4094168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1A7BE-6A34-549A-61B8-9B420732CD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3D7486-6A7C-7A31-4DC2-57124D23F2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FF9B622-DA71-505B-4D13-09F968761A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F962D6-2CDE-1AE5-D094-6613EC57C429}"/>
              </a:ext>
            </a:extLst>
          </p:cNvPr>
          <p:cNvSpPr>
            <a:spLocks noGrp="1"/>
          </p:cNvSpPr>
          <p:nvPr>
            <p:ph type="dt" sz="half" idx="10"/>
          </p:nvPr>
        </p:nvSpPr>
        <p:spPr/>
        <p:txBody>
          <a:bodyPr/>
          <a:lstStyle/>
          <a:p>
            <a:fld id="{98D3F0F7-035F-486D-92CB-D53AEF7A739C}" type="datetimeFigureOut">
              <a:rPr lang="en-GB" smtClean="0"/>
              <a:t>06/02/2026</a:t>
            </a:fld>
            <a:endParaRPr lang="en-GB"/>
          </a:p>
        </p:txBody>
      </p:sp>
      <p:sp>
        <p:nvSpPr>
          <p:cNvPr id="6" name="Footer Placeholder 5">
            <a:extLst>
              <a:ext uri="{FF2B5EF4-FFF2-40B4-BE49-F238E27FC236}">
                <a16:creationId xmlns:a16="http://schemas.microsoft.com/office/drawing/2014/main" id="{8ED8DE3B-B978-D1B4-09EC-E231F9DCA3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7B5699-723D-47DA-68BA-E9332126810A}"/>
              </a:ext>
            </a:extLst>
          </p:cNvPr>
          <p:cNvSpPr>
            <a:spLocks noGrp="1"/>
          </p:cNvSpPr>
          <p:nvPr>
            <p:ph type="sldNum" sz="quarter" idx="12"/>
          </p:nvPr>
        </p:nvSpPr>
        <p:spPr/>
        <p:txBody>
          <a:bodyPr/>
          <a:lstStyle/>
          <a:p>
            <a:fld id="{C6921093-F6E2-480D-BB23-D9509EE74DA0}" type="slidenum">
              <a:rPr lang="en-GB" smtClean="0"/>
              <a:t>‹#›</a:t>
            </a:fld>
            <a:endParaRPr lang="en-GB"/>
          </a:p>
        </p:txBody>
      </p:sp>
    </p:spTree>
    <p:extLst>
      <p:ext uri="{BB962C8B-B14F-4D97-AF65-F5344CB8AC3E}">
        <p14:creationId xmlns:p14="http://schemas.microsoft.com/office/powerpoint/2010/main" val="626095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5E05B-76D0-84BE-8419-045E3A19B3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A4A9E4-7655-9D8F-5F69-50D782A1B4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774479-BBFD-3BA5-FE97-19E74A1880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7B234D-3DCD-035F-DB1F-7D12300238E3}"/>
              </a:ext>
            </a:extLst>
          </p:cNvPr>
          <p:cNvSpPr>
            <a:spLocks noGrp="1"/>
          </p:cNvSpPr>
          <p:nvPr>
            <p:ph type="dt" sz="half" idx="10"/>
          </p:nvPr>
        </p:nvSpPr>
        <p:spPr/>
        <p:txBody>
          <a:bodyPr/>
          <a:lstStyle/>
          <a:p>
            <a:fld id="{98D3F0F7-035F-486D-92CB-D53AEF7A739C}" type="datetimeFigureOut">
              <a:rPr lang="en-GB" smtClean="0"/>
              <a:t>06/02/2026</a:t>
            </a:fld>
            <a:endParaRPr lang="en-GB"/>
          </a:p>
        </p:txBody>
      </p:sp>
      <p:sp>
        <p:nvSpPr>
          <p:cNvPr id="6" name="Footer Placeholder 5">
            <a:extLst>
              <a:ext uri="{FF2B5EF4-FFF2-40B4-BE49-F238E27FC236}">
                <a16:creationId xmlns:a16="http://schemas.microsoft.com/office/drawing/2014/main" id="{3723D05E-6F17-52E0-BC91-349DB5C1C3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AFDA4E-99DB-D424-FBEE-EFC60B985986}"/>
              </a:ext>
            </a:extLst>
          </p:cNvPr>
          <p:cNvSpPr>
            <a:spLocks noGrp="1"/>
          </p:cNvSpPr>
          <p:nvPr>
            <p:ph type="sldNum" sz="quarter" idx="12"/>
          </p:nvPr>
        </p:nvSpPr>
        <p:spPr/>
        <p:txBody>
          <a:bodyPr/>
          <a:lstStyle/>
          <a:p>
            <a:fld id="{C6921093-F6E2-480D-BB23-D9509EE74DA0}" type="slidenum">
              <a:rPr lang="en-GB" smtClean="0"/>
              <a:t>‹#›</a:t>
            </a:fld>
            <a:endParaRPr lang="en-GB"/>
          </a:p>
        </p:txBody>
      </p:sp>
    </p:spTree>
    <p:extLst>
      <p:ext uri="{BB962C8B-B14F-4D97-AF65-F5344CB8AC3E}">
        <p14:creationId xmlns:p14="http://schemas.microsoft.com/office/powerpoint/2010/main" val="2457937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36A9A-C97C-8827-B244-90B7EF13BF6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D8FF44-432A-D95B-33DA-6AEAD5D7EBB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26C07A-AD3C-4D9C-AB47-377F4ECB2408}"/>
              </a:ext>
            </a:extLst>
          </p:cNvPr>
          <p:cNvSpPr>
            <a:spLocks noGrp="1"/>
          </p:cNvSpPr>
          <p:nvPr>
            <p:ph type="dt" sz="half" idx="10"/>
          </p:nvPr>
        </p:nvSpPr>
        <p:spPr/>
        <p:txBody>
          <a:bodyPr/>
          <a:lstStyle/>
          <a:p>
            <a:fld id="{98D3F0F7-035F-486D-92CB-D53AEF7A739C}" type="datetimeFigureOut">
              <a:rPr lang="en-GB" smtClean="0"/>
              <a:t>06/02/2026</a:t>
            </a:fld>
            <a:endParaRPr lang="en-GB"/>
          </a:p>
        </p:txBody>
      </p:sp>
      <p:sp>
        <p:nvSpPr>
          <p:cNvPr id="5" name="Footer Placeholder 4">
            <a:extLst>
              <a:ext uri="{FF2B5EF4-FFF2-40B4-BE49-F238E27FC236}">
                <a16:creationId xmlns:a16="http://schemas.microsoft.com/office/drawing/2014/main" id="{4BB57B3E-FD22-3096-2ECC-55DDF3E37A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052C06-1FD2-35A6-5257-A1093A69AE96}"/>
              </a:ext>
            </a:extLst>
          </p:cNvPr>
          <p:cNvSpPr>
            <a:spLocks noGrp="1"/>
          </p:cNvSpPr>
          <p:nvPr>
            <p:ph type="sldNum" sz="quarter" idx="12"/>
          </p:nvPr>
        </p:nvSpPr>
        <p:spPr/>
        <p:txBody>
          <a:bodyPr/>
          <a:lstStyle/>
          <a:p>
            <a:fld id="{C6921093-F6E2-480D-BB23-D9509EE74DA0}" type="slidenum">
              <a:rPr lang="en-GB" smtClean="0"/>
              <a:t>‹#›</a:t>
            </a:fld>
            <a:endParaRPr lang="en-GB"/>
          </a:p>
        </p:txBody>
      </p:sp>
    </p:spTree>
    <p:extLst>
      <p:ext uri="{BB962C8B-B14F-4D97-AF65-F5344CB8AC3E}">
        <p14:creationId xmlns:p14="http://schemas.microsoft.com/office/powerpoint/2010/main" val="15174829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A032A9-BD97-3E16-A898-5533A54260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A6386D-2BED-A0A2-9778-65EFBBA6BC4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DC8D25-511A-159C-6E88-0C0E937BBCF3}"/>
              </a:ext>
            </a:extLst>
          </p:cNvPr>
          <p:cNvSpPr>
            <a:spLocks noGrp="1"/>
          </p:cNvSpPr>
          <p:nvPr>
            <p:ph type="dt" sz="half" idx="10"/>
          </p:nvPr>
        </p:nvSpPr>
        <p:spPr/>
        <p:txBody>
          <a:bodyPr/>
          <a:lstStyle/>
          <a:p>
            <a:fld id="{98D3F0F7-035F-486D-92CB-D53AEF7A739C}" type="datetimeFigureOut">
              <a:rPr lang="en-GB" smtClean="0"/>
              <a:t>06/02/2026</a:t>
            </a:fld>
            <a:endParaRPr lang="en-GB"/>
          </a:p>
        </p:txBody>
      </p:sp>
      <p:sp>
        <p:nvSpPr>
          <p:cNvPr id="5" name="Footer Placeholder 4">
            <a:extLst>
              <a:ext uri="{FF2B5EF4-FFF2-40B4-BE49-F238E27FC236}">
                <a16:creationId xmlns:a16="http://schemas.microsoft.com/office/drawing/2014/main" id="{57F9750C-83CC-9696-6EBD-8D88DC754A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9A8DB9-BAFD-E6B0-23B7-C4A4056D9700}"/>
              </a:ext>
            </a:extLst>
          </p:cNvPr>
          <p:cNvSpPr>
            <a:spLocks noGrp="1"/>
          </p:cNvSpPr>
          <p:nvPr>
            <p:ph type="sldNum" sz="quarter" idx="12"/>
          </p:nvPr>
        </p:nvSpPr>
        <p:spPr/>
        <p:txBody>
          <a:bodyPr/>
          <a:lstStyle/>
          <a:p>
            <a:fld id="{C6921093-F6E2-480D-BB23-D9509EE74DA0}" type="slidenum">
              <a:rPr lang="en-GB" smtClean="0"/>
              <a:t>‹#›</a:t>
            </a:fld>
            <a:endParaRPr lang="en-GB"/>
          </a:p>
        </p:txBody>
      </p:sp>
    </p:spTree>
    <p:extLst>
      <p:ext uri="{BB962C8B-B14F-4D97-AF65-F5344CB8AC3E}">
        <p14:creationId xmlns:p14="http://schemas.microsoft.com/office/powerpoint/2010/main" val="549424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8814CD-2836-995A-BB63-CA43C95F67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E7BC1D-7509-C501-B4EF-EEFCD39ED6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40387F-C787-9DC5-DBE8-D03144534B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8D3F0F7-035F-486D-92CB-D53AEF7A739C}" type="datetimeFigureOut">
              <a:rPr lang="en-GB" smtClean="0"/>
              <a:t>06/02/2026</a:t>
            </a:fld>
            <a:endParaRPr lang="en-GB"/>
          </a:p>
        </p:txBody>
      </p:sp>
      <p:sp>
        <p:nvSpPr>
          <p:cNvPr id="5" name="Footer Placeholder 4">
            <a:extLst>
              <a:ext uri="{FF2B5EF4-FFF2-40B4-BE49-F238E27FC236}">
                <a16:creationId xmlns:a16="http://schemas.microsoft.com/office/drawing/2014/main" id="{E1D6807C-5643-11D4-AB74-F74E94CA9F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1A490FA-41D0-D254-84C4-8B405AB1D1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6921093-F6E2-480D-BB23-D9509EE74DA0}" type="slidenum">
              <a:rPr lang="en-GB" smtClean="0"/>
              <a:t>‹#›</a:t>
            </a:fld>
            <a:endParaRPr lang="en-GB"/>
          </a:p>
        </p:txBody>
      </p:sp>
    </p:spTree>
    <p:extLst>
      <p:ext uri="{BB962C8B-B14F-4D97-AF65-F5344CB8AC3E}">
        <p14:creationId xmlns:p14="http://schemas.microsoft.com/office/powerpoint/2010/main" val="5349515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1A02D-57D6-7050-1479-D699F246BFF0}"/>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85A2177-34B3-6ABF-C00E-87508C93D302}"/>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D511FA87-3F3C-F3BA-BF12-38A05C9BD184}"/>
              </a:ext>
            </a:extLst>
          </p:cNvPr>
          <p:cNvPicPr>
            <a:picLocks noChangeAspect="1"/>
          </p:cNvPicPr>
          <p:nvPr/>
        </p:nvPicPr>
        <p:blipFill>
          <a:blip r:embed="rId3"/>
          <a:stretch>
            <a:fillRect/>
          </a:stretch>
        </p:blipFill>
        <p:spPr>
          <a:xfrm>
            <a:off x="0" y="174991"/>
            <a:ext cx="12192000" cy="6508018"/>
          </a:xfrm>
          <a:prstGeom prst="rect">
            <a:avLst/>
          </a:prstGeom>
        </p:spPr>
      </p:pic>
      <p:pic>
        <p:nvPicPr>
          <p:cNvPr id="7" name="Picture 6">
            <a:extLst>
              <a:ext uri="{FF2B5EF4-FFF2-40B4-BE49-F238E27FC236}">
                <a16:creationId xmlns:a16="http://schemas.microsoft.com/office/drawing/2014/main" id="{EBD22829-99B6-1ECF-B0C8-FA27F3B917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735637"/>
            <a:ext cx="2534004" cy="943107"/>
          </a:xfrm>
          <a:prstGeom prst="rect">
            <a:avLst/>
          </a:prstGeom>
        </p:spPr>
      </p:pic>
    </p:spTree>
    <p:extLst>
      <p:ext uri="{BB962C8B-B14F-4D97-AF65-F5344CB8AC3E}">
        <p14:creationId xmlns:p14="http://schemas.microsoft.com/office/powerpoint/2010/main" val="3957281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A17D4-2961-F0D0-D297-DA05C976B59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9B7DA70-0D48-8635-050E-D75B6ED94C0C}"/>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D7177781-F981-A4AE-2F94-5DFC087EE1DF}"/>
              </a:ext>
            </a:extLst>
          </p:cNvPr>
          <p:cNvPicPr>
            <a:picLocks noChangeAspect="1"/>
          </p:cNvPicPr>
          <p:nvPr/>
        </p:nvPicPr>
        <p:blipFill>
          <a:blip r:embed="rId2"/>
          <a:stretch>
            <a:fillRect/>
          </a:stretch>
        </p:blipFill>
        <p:spPr>
          <a:xfrm>
            <a:off x="0" y="124845"/>
            <a:ext cx="12192000" cy="6608309"/>
          </a:xfrm>
          <a:prstGeom prst="rect">
            <a:avLst/>
          </a:prstGeom>
        </p:spPr>
      </p:pic>
      <p:pic>
        <p:nvPicPr>
          <p:cNvPr id="6" name="Picture 5">
            <a:extLst>
              <a:ext uri="{FF2B5EF4-FFF2-40B4-BE49-F238E27FC236}">
                <a16:creationId xmlns:a16="http://schemas.microsoft.com/office/drawing/2014/main" id="{4E29B68F-3813-E585-09B0-1B5490745C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57996" y="124845"/>
            <a:ext cx="2534004" cy="943107"/>
          </a:xfrm>
          <a:prstGeom prst="rect">
            <a:avLst/>
          </a:prstGeom>
        </p:spPr>
      </p:pic>
    </p:spTree>
    <p:extLst>
      <p:ext uri="{BB962C8B-B14F-4D97-AF65-F5344CB8AC3E}">
        <p14:creationId xmlns:p14="http://schemas.microsoft.com/office/powerpoint/2010/main" val="27796579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A3DA5EB-E998-5B41-401F-4C61E3212205}"/>
              </a:ext>
            </a:extLst>
          </p:cNvPr>
          <p:cNvPicPr>
            <a:picLocks noGrp="1" noChangeAspect="1"/>
          </p:cNvPicPr>
          <p:nvPr>
            <p:ph idx="1"/>
          </p:nvPr>
        </p:nvPicPr>
        <p:blipFill>
          <a:blip r:embed="rId3"/>
          <a:srcRect t="2402"/>
          <a:stretch>
            <a:fillRect/>
          </a:stretch>
        </p:blipFill>
        <p:spPr>
          <a:xfrm>
            <a:off x="457200" y="457200"/>
            <a:ext cx="11277600" cy="5943600"/>
          </a:xfrm>
          <a:prstGeom prst="rect">
            <a:avLst/>
          </a:prstGeom>
        </p:spPr>
      </p:pic>
      <p:pic>
        <p:nvPicPr>
          <p:cNvPr id="6" name="Picture 5">
            <a:extLst>
              <a:ext uri="{FF2B5EF4-FFF2-40B4-BE49-F238E27FC236}">
                <a16:creationId xmlns:a16="http://schemas.microsoft.com/office/drawing/2014/main" id="{F1EE8D9B-18F1-3FCB-FD88-7B0DECCE7D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
            <a:ext cx="1950720" cy="726020"/>
          </a:xfrm>
          <a:prstGeom prst="rect">
            <a:avLst/>
          </a:prstGeom>
        </p:spPr>
      </p:pic>
    </p:spTree>
    <p:extLst>
      <p:ext uri="{BB962C8B-B14F-4D97-AF65-F5344CB8AC3E}">
        <p14:creationId xmlns:p14="http://schemas.microsoft.com/office/powerpoint/2010/main" val="1599995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60C5F11-087D-5C0C-819A-80D349EC98B7}"/>
              </a:ext>
            </a:extLst>
          </p:cNvPr>
          <p:cNvPicPr>
            <a:picLocks noGrp="1" noChangeAspect="1"/>
          </p:cNvPicPr>
          <p:nvPr>
            <p:ph idx="1"/>
          </p:nvPr>
        </p:nvPicPr>
        <p:blipFill>
          <a:blip r:embed="rId3"/>
          <a:srcRect t="2402"/>
          <a:stretch>
            <a:fillRect/>
          </a:stretch>
        </p:blipFill>
        <p:spPr>
          <a:xfrm>
            <a:off x="457200" y="457200"/>
            <a:ext cx="11277600" cy="5943600"/>
          </a:xfrm>
          <a:prstGeom prst="rect">
            <a:avLst/>
          </a:prstGeom>
        </p:spPr>
      </p:pic>
      <p:pic>
        <p:nvPicPr>
          <p:cNvPr id="6" name="Picture 5">
            <a:extLst>
              <a:ext uri="{FF2B5EF4-FFF2-40B4-BE49-F238E27FC236}">
                <a16:creationId xmlns:a16="http://schemas.microsoft.com/office/drawing/2014/main" id="{BA87FD50-4F8F-9D54-1DF2-A0010E476F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230" y="0"/>
            <a:ext cx="2534004" cy="943107"/>
          </a:xfrm>
          <a:prstGeom prst="rect">
            <a:avLst/>
          </a:prstGeom>
        </p:spPr>
      </p:pic>
    </p:spTree>
    <p:extLst>
      <p:ext uri="{BB962C8B-B14F-4D97-AF65-F5344CB8AC3E}">
        <p14:creationId xmlns:p14="http://schemas.microsoft.com/office/powerpoint/2010/main" val="942984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A35AE311-A146-D4DB-C457-3D6A79570106}"/>
              </a:ext>
            </a:extLst>
          </p:cNvPr>
          <p:cNvPicPr>
            <a:picLocks noGrp="1" noChangeAspect="1"/>
          </p:cNvPicPr>
          <p:nvPr>
            <p:ph idx="1"/>
          </p:nvPr>
        </p:nvPicPr>
        <p:blipFill>
          <a:blip r:embed="rId3"/>
          <a:srcRect r="4428" b="1"/>
          <a:stretch>
            <a:fillRect/>
          </a:stretch>
        </p:blipFill>
        <p:spPr>
          <a:xfrm>
            <a:off x="20" y="1282"/>
            <a:ext cx="12191980" cy="6856718"/>
          </a:xfrm>
          <a:prstGeom prst="rect">
            <a:avLst/>
          </a:prstGeom>
        </p:spPr>
      </p:pic>
      <p:pic>
        <p:nvPicPr>
          <p:cNvPr id="6" name="Picture 5">
            <a:extLst>
              <a:ext uri="{FF2B5EF4-FFF2-40B4-BE49-F238E27FC236}">
                <a16:creationId xmlns:a16="http://schemas.microsoft.com/office/drawing/2014/main" id="{794CAAFD-5827-F7F8-B866-91361F30F21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914893"/>
            <a:ext cx="2534004" cy="943107"/>
          </a:xfrm>
          <a:prstGeom prst="rect">
            <a:avLst/>
          </a:prstGeom>
        </p:spPr>
      </p:pic>
    </p:spTree>
    <p:extLst>
      <p:ext uri="{BB962C8B-B14F-4D97-AF65-F5344CB8AC3E}">
        <p14:creationId xmlns:p14="http://schemas.microsoft.com/office/powerpoint/2010/main" val="2482866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DC07B27-4E3C-4BCF-ABDB-6AA72857C0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500"/>
            <a:ext cx="12191998" cy="6858000"/>
          </a:xfrm>
          <a:prstGeom prst="rect">
            <a:avLst/>
          </a:prstGeom>
          <a:gradFill>
            <a:gsLst>
              <a:gs pos="19000">
                <a:srgbClr val="000000">
                  <a:alpha val="96000"/>
                </a:srgbClr>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3D11BE6-2A04-4DBB-842D-88602B5E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536" y="12437"/>
            <a:ext cx="11713464" cy="6844063"/>
          </a:xfrm>
          <a:prstGeom prst="rect">
            <a:avLst/>
          </a:prstGeom>
          <a:gradFill>
            <a:gsLst>
              <a:gs pos="0">
                <a:srgbClr val="000000">
                  <a:alpha val="71765"/>
                </a:srgbClr>
              </a:gs>
              <a:gs pos="100000">
                <a:schemeClr val="accent1">
                  <a:alpha val="20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05E02A-9AA9-45EC-B87B-B46F043F3F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 y="2724072"/>
            <a:ext cx="12192008" cy="4114801"/>
          </a:xfrm>
          <a:prstGeom prst="rect">
            <a:avLst/>
          </a:prstGeom>
          <a:gradFill>
            <a:gsLst>
              <a:gs pos="30000">
                <a:schemeClr val="accent1">
                  <a:lumMod val="75000"/>
                  <a:alpha val="19000"/>
                </a:schemeClr>
              </a:gs>
              <a:gs pos="100000">
                <a:schemeClr val="accent1">
                  <a:alpha val="24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E91EDBA-E8E0-4575-8147-B70034521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09672" y="1716338"/>
            <a:ext cx="6858003" cy="3422328"/>
          </a:xfrm>
          <a:prstGeom prst="rect">
            <a:avLst/>
          </a:prstGeom>
          <a:gradFill>
            <a:gsLst>
              <a:gs pos="0">
                <a:schemeClr val="accent1">
                  <a:alpha val="52000"/>
                </a:schemeClr>
              </a:gs>
              <a:gs pos="76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6F33B1-E2F2-0029-C08D-F2145D230755}"/>
              </a:ext>
            </a:extLst>
          </p:cNvPr>
          <p:cNvSpPr>
            <a:spLocks noGrp="1"/>
          </p:cNvSpPr>
          <p:nvPr>
            <p:ph type="title"/>
          </p:nvPr>
        </p:nvSpPr>
        <p:spPr>
          <a:xfrm>
            <a:off x="1153236" y="559703"/>
            <a:ext cx="9867331" cy="1167495"/>
          </a:xfrm>
        </p:spPr>
        <p:txBody>
          <a:bodyPr vert="horz" lIns="91440" tIns="45720" rIns="91440" bIns="45720" rtlCol="0" anchor="b">
            <a:normAutofit/>
          </a:bodyPr>
          <a:lstStyle/>
          <a:p>
            <a:pPr algn="ctr"/>
            <a:r>
              <a:rPr lang="en-US" sz="4800" dirty="0">
                <a:solidFill>
                  <a:srgbClr val="FFC000"/>
                </a:solidFill>
              </a:rPr>
              <a:t>Impact?</a:t>
            </a:r>
          </a:p>
        </p:txBody>
      </p:sp>
      <p:sp>
        <p:nvSpPr>
          <p:cNvPr id="19" name="Rectangle 18">
            <a:extLst>
              <a:ext uri="{FF2B5EF4-FFF2-40B4-BE49-F238E27FC236}">
                <a16:creationId xmlns:a16="http://schemas.microsoft.com/office/drawing/2014/main" id="{DFEE4473-A122-4E96-8C31-B4C5AAA27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123" y="2706446"/>
            <a:ext cx="12191997" cy="3711900"/>
          </a:xfrm>
          <a:prstGeom prst="rect">
            <a:avLst/>
          </a:prstGeom>
          <a:gradFill>
            <a:gsLst>
              <a:gs pos="0">
                <a:srgbClr val="000000">
                  <a:alpha val="50000"/>
                </a:srgbClr>
              </a:gs>
              <a:gs pos="92000">
                <a:schemeClr val="accent1">
                  <a:lumMod val="75000"/>
                  <a:alpha val="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in a uniform&#10;&#10;AI-generated content may be incorrect.">
            <a:extLst>
              <a:ext uri="{FF2B5EF4-FFF2-40B4-BE49-F238E27FC236}">
                <a16:creationId xmlns:a16="http://schemas.microsoft.com/office/drawing/2014/main" id="{7FFCD3B5-5BCE-DC4B-AA4D-8A8289642993}"/>
              </a:ext>
            </a:extLst>
          </p:cNvPr>
          <p:cNvPicPr>
            <a:picLocks noChangeAspect="1"/>
          </p:cNvPicPr>
          <p:nvPr/>
        </p:nvPicPr>
        <p:blipFill>
          <a:blip r:embed="rId3"/>
          <a:stretch>
            <a:fillRect/>
          </a:stretch>
        </p:blipFill>
        <p:spPr>
          <a:xfrm>
            <a:off x="1050572" y="2132099"/>
            <a:ext cx="2983248" cy="3218041"/>
          </a:xfrm>
          <a:prstGeom prst="rect">
            <a:avLst/>
          </a:prstGeom>
        </p:spPr>
      </p:pic>
      <p:pic>
        <p:nvPicPr>
          <p:cNvPr id="4" name="Picture 3" descr="A group of police officers standing on a street&#10;&#10;AI-generated content may be incorrect.">
            <a:extLst>
              <a:ext uri="{FF2B5EF4-FFF2-40B4-BE49-F238E27FC236}">
                <a16:creationId xmlns:a16="http://schemas.microsoft.com/office/drawing/2014/main" id="{33C0D359-F85F-D259-5B72-935815003A1A}"/>
              </a:ext>
            </a:extLst>
          </p:cNvPr>
          <p:cNvPicPr>
            <a:picLocks noChangeAspect="1"/>
          </p:cNvPicPr>
          <p:nvPr/>
        </p:nvPicPr>
        <p:blipFill>
          <a:blip r:embed="rId4"/>
          <a:stretch>
            <a:fillRect/>
          </a:stretch>
        </p:blipFill>
        <p:spPr>
          <a:xfrm>
            <a:off x="7960988" y="2725880"/>
            <a:ext cx="3179928" cy="2116097"/>
          </a:xfrm>
          <a:prstGeom prst="rect">
            <a:avLst/>
          </a:prstGeom>
        </p:spPr>
      </p:pic>
      <p:pic>
        <p:nvPicPr>
          <p:cNvPr id="5" name="Picture 4" descr="A person in a vest with a crowd of people behind him&#10;&#10;AI-generated content may be incorrect.">
            <a:extLst>
              <a:ext uri="{FF2B5EF4-FFF2-40B4-BE49-F238E27FC236}">
                <a16:creationId xmlns:a16="http://schemas.microsoft.com/office/drawing/2014/main" id="{F408FCA0-9E96-998F-BE76-B79809A06874}"/>
              </a:ext>
            </a:extLst>
          </p:cNvPr>
          <p:cNvPicPr>
            <a:picLocks noChangeAspect="1"/>
          </p:cNvPicPr>
          <p:nvPr/>
        </p:nvPicPr>
        <p:blipFill>
          <a:blip r:embed="rId5"/>
          <a:stretch>
            <a:fillRect/>
          </a:stretch>
        </p:blipFill>
        <p:spPr>
          <a:xfrm>
            <a:off x="4829007" y="2132099"/>
            <a:ext cx="2141460" cy="3218041"/>
          </a:xfrm>
          <a:prstGeom prst="rect">
            <a:avLst/>
          </a:prstGeom>
        </p:spPr>
      </p:pic>
      <p:pic>
        <p:nvPicPr>
          <p:cNvPr id="8" name="Picture 7" descr="A blue background with white text&#10;&#10;AI-generated content may be incorrect.">
            <a:extLst>
              <a:ext uri="{FF2B5EF4-FFF2-40B4-BE49-F238E27FC236}">
                <a16:creationId xmlns:a16="http://schemas.microsoft.com/office/drawing/2014/main" id="{0D760EE3-616F-639D-32B3-2368CE43042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309"/>
            <a:ext cx="2534004" cy="943107"/>
          </a:xfrm>
          <a:prstGeom prst="rect">
            <a:avLst/>
          </a:prstGeom>
        </p:spPr>
      </p:pic>
    </p:spTree>
    <p:extLst>
      <p:ext uri="{BB962C8B-B14F-4D97-AF65-F5344CB8AC3E}">
        <p14:creationId xmlns:p14="http://schemas.microsoft.com/office/powerpoint/2010/main" val="2296395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0F2EDF9-31E2-3D84-729A-639E713ECB12}"/>
              </a:ext>
            </a:extLst>
          </p:cNvPr>
          <p:cNvPicPr>
            <a:picLocks noGrp="1" noChangeAspect="1"/>
          </p:cNvPicPr>
          <p:nvPr>
            <p:ph idx="1"/>
          </p:nvPr>
        </p:nvPicPr>
        <p:blipFill>
          <a:blip r:embed="rId3"/>
          <a:srcRect l="3948"/>
          <a:stretch>
            <a:fillRect/>
          </a:stretch>
        </p:blipFill>
        <p:spPr>
          <a:xfrm>
            <a:off x="-6588" y="10"/>
            <a:ext cx="12198588" cy="6857990"/>
          </a:xfrm>
          <a:prstGeom prst="rect">
            <a:avLst/>
          </a:prstGeom>
        </p:spPr>
      </p:pic>
      <p:pic>
        <p:nvPicPr>
          <p:cNvPr id="6" name="Picture 5">
            <a:extLst>
              <a:ext uri="{FF2B5EF4-FFF2-40B4-BE49-F238E27FC236}">
                <a16:creationId xmlns:a16="http://schemas.microsoft.com/office/drawing/2014/main" id="{34FE167B-976F-F5F9-EF89-2CC06E8E9F2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5914883"/>
            <a:ext cx="2534004" cy="943107"/>
          </a:xfrm>
          <a:prstGeom prst="rect">
            <a:avLst/>
          </a:prstGeom>
        </p:spPr>
      </p:pic>
      <p:pic>
        <p:nvPicPr>
          <p:cNvPr id="8" name="Picture 7">
            <a:extLst>
              <a:ext uri="{FF2B5EF4-FFF2-40B4-BE49-F238E27FC236}">
                <a16:creationId xmlns:a16="http://schemas.microsoft.com/office/drawing/2014/main" id="{E27B4C5B-1A09-946E-EA8D-EC4491390DE1}"/>
              </a:ext>
            </a:extLst>
          </p:cNvPr>
          <p:cNvPicPr>
            <a:picLocks noChangeAspect="1"/>
          </p:cNvPicPr>
          <p:nvPr/>
        </p:nvPicPr>
        <p:blipFill>
          <a:blip r:embed="rId5"/>
          <a:stretch>
            <a:fillRect/>
          </a:stretch>
        </p:blipFill>
        <p:spPr>
          <a:xfrm>
            <a:off x="0" y="3338850"/>
            <a:ext cx="4828032" cy="619211"/>
          </a:xfrm>
          <a:prstGeom prst="rect">
            <a:avLst/>
          </a:prstGeom>
        </p:spPr>
      </p:pic>
      <p:pic>
        <p:nvPicPr>
          <p:cNvPr id="10" name="Picture 9">
            <a:extLst>
              <a:ext uri="{FF2B5EF4-FFF2-40B4-BE49-F238E27FC236}">
                <a16:creationId xmlns:a16="http://schemas.microsoft.com/office/drawing/2014/main" id="{CD21B61F-F62F-3810-C29F-B7A8F2477387}"/>
              </a:ext>
            </a:extLst>
          </p:cNvPr>
          <p:cNvPicPr>
            <a:picLocks noChangeAspect="1"/>
          </p:cNvPicPr>
          <p:nvPr/>
        </p:nvPicPr>
        <p:blipFill>
          <a:blip r:embed="rId5"/>
          <a:stretch>
            <a:fillRect/>
          </a:stretch>
        </p:blipFill>
        <p:spPr>
          <a:xfrm>
            <a:off x="731520" y="3958061"/>
            <a:ext cx="341376" cy="619211"/>
          </a:xfrm>
          <a:prstGeom prst="rect">
            <a:avLst/>
          </a:prstGeom>
        </p:spPr>
      </p:pic>
      <p:pic>
        <p:nvPicPr>
          <p:cNvPr id="12" name="Picture 11">
            <a:extLst>
              <a:ext uri="{FF2B5EF4-FFF2-40B4-BE49-F238E27FC236}">
                <a16:creationId xmlns:a16="http://schemas.microsoft.com/office/drawing/2014/main" id="{631CFFBA-95A3-024B-7A79-963E54780195}"/>
              </a:ext>
            </a:extLst>
          </p:cNvPr>
          <p:cNvPicPr>
            <a:picLocks noChangeAspect="1"/>
          </p:cNvPicPr>
          <p:nvPr/>
        </p:nvPicPr>
        <p:blipFill>
          <a:blip r:embed="rId5"/>
          <a:stretch>
            <a:fillRect/>
          </a:stretch>
        </p:blipFill>
        <p:spPr>
          <a:xfrm>
            <a:off x="3985567" y="2260213"/>
            <a:ext cx="683969" cy="619211"/>
          </a:xfrm>
          <a:prstGeom prst="rect">
            <a:avLst/>
          </a:prstGeom>
        </p:spPr>
      </p:pic>
      <p:pic>
        <p:nvPicPr>
          <p:cNvPr id="14" name="Picture 13">
            <a:extLst>
              <a:ext uri="{FF2B5EF4-FFF2-40B4-BE49-F238E27FC236}">
                <a16:creationId xmlns:a16="http://schemas.microsoft.com/office/drawing/2014/main" id="{D2207B3B-1EC8-525E-0106-7602D358ACB8}"/>
              </a:ext>
            </a:extLst>
          </p:cNvPr>
          <p:cNvPicPr>
            <a:picLocks noChangeAspect="1"/>
          </p:cNvPicPr>
          <p:nvPr/>
        </p:nvPicPr>
        <p:blipFill>
          <a:blip r:embed="rId5"/>
          <a:stretch>
            <a:fillRect/>
          </a:stretch>
        </p:blipFill>
        <p:spPr>
          <a:xfrm>
            <a:off x="2583487" y="2631714"/>
            <a:ext cx="629597" cy="619211"/>
          </a:xfrm>
          <a:prstGeom prst="rect">
            <a:avLst/>
          </a:prstGeom>
        </p:spPr>
      </p:pic>
    </p:spTree>
    <p:extLst>
      <p:ext uri="{BB962C8B-B14F-4D97-AF65-F5344CB8AC3E}">
        <p14:creationId xmlns:p14="http://schemas.microsoft.com/office/powerpoint/2010/main" val="10198304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45FACF0-30D8-2AFF-E12F-F6E8645095B1}"/>
              </a:ext>
            </a:extLst>
          </p:cNvPr>
          <p:cNvPicPr>
            <a:picLocks noGrp="1" noChangeAspect="1"/>
          </p:cNvPicPr>
          <p:nvPr>
            <p:ph idx="1"/>
          </p:nvPr>
        </p:nvPicPr>
        <p:blipFill>
          <a:blip r:embed="rId3"/>
          <a:srcRect t="13250" r="-2" b="12039"/>
          <a:stretch>
            <a:fillRect/>
          </a:stretch>
        </p:blipFill>
        <p:spPr>
          <a:xfrm>
            <a:off x="-6588" y="10"/>
            <a:ext cx="12198588" cy="6857990"/>
          </a:xfrm>
          <a:prstGeom prst="rect">
            <a:avLst/>
          </a:prstGeom>
        </p:spPr>
      </p:pic>
      <p:pic>
        <p:nvPicPr>
          <p:cNvPr id="6" name="Picture 5">
            <a:extLst>
              <a:ext uri="{FF2B5EF4-FFF2-40B4-BE49-F238E27FC236}">
                <a16:creationId xmlns:a16="http://schemas.microsoft.com/office/drawing/2014/main" id="{497D1E9C-FDE5-6286-98F0-6155CDD6B4F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88" y="5914883"/>
            <a:ext cx="2534004" cy="943107"/>
          </a:xfrm>
          <a:prstGeom prst="rect">
            <a:avLst/>
          </a:prstGeom>
        </p:spPr>
      </p:pic>
    </p:spTree>
    <p:extLst>
      <p:ext uri="{BB962C8B-B14F-4D97-AF65-F5344CB8AC3E}">
        <p14:creationId xmlns:p14="http://schemas.microsoft.com/office/powerpoint/2010/main" val="3304756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7C9C976-3FB6-8B1E-EB2C-7710F378906E}"/>
              </a:ext>
            </a:extLst>
          </p:cNvPr>
          <p:cNvPicPr>
            <a:picLocks noGrp="1" noChangeAspect="1"/>
          </p:cNvPicPr>
          <p:nvPr>
            <p:ph idx="1"/>
          </p:nvPr>
        </p:nvPicPr>
        <p:blipFill>
          <a:blip r:embed="rId3"/>
          <a:srcRect r="3948"/>
          <a:stretch>
            <a:fillRect/>
          </a:stretch>
        </p:blipFill>
        <p:spPr>
          <a:xfrm>
            <a:off x="-6588" y="10"/>
            <a:ext cx="12198588" cy="6857990"/>
          </a:xfrm>
          <a:prstGeom prst="rect">
            <a:avLst/>
          </a:prstGeom>
        </p:spPr>
      </p:pic>
      <p:pic>
        <p:nvPicPr>
          <p:cNvPr id="6" name="Picture 5">
            <a:extLst>
              <a:ext uri="{FF2B5EF4-FFF2-40B4-BE49-F238E27FC236}">
                <a16:creationId xmlns:a16="http://schemas.microsoft.com/office/drawing/2014/main" id="{236E1675-53BE-D0CE-0B04-9393CC1ED5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0"/>
            <a:ext cx="2534004" cy="943107"/>
          </a:xfrm>
          <a:prstGeom prst="rect">
            <a:avLst/>
          </a:prstGeom>
        </p:spPr>
      </p:pic>
    </p:spTree>
    <p:extLst>
      <p:ext uri="{BB962C8B-B14F-4D97-AF65-F5344CB8AC3E}">
        <p14:creationId xmlns:p14="http://schemas.microsoft.com/office/powerpoint/2010/main" val="34359590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8E5703F9-246F-F655-11D8-4CD2E0BDDD02}"/>
              </a:ext>
            </a:extLst>
          </p:cNvPr>
          <p:cNvPicPr>
            <a:picLocks noGrp="1" noChangeAspect="1"/>
          </p:cNvPicPr>
          <p:nvPr>
            <p:ph idx="1"/>
          </p:nvPr>
        </p:nvPicPr>
        <p:blipFill>
          <a:blip r:embed="rId3"/>
          <a:stretch>
            <a:fillRect/>
          </a:stretch>
        </p:blipFill>
        <p:spPr>
          <a:xfrm>
            <a:off x="651511" y="5758508"/>
            <a:ext cx="2695951" cy="638264"/>
          </a:xfrm>
          <a:prstGeom prst="rect">
            <a:avLst/>
          </a:prstGeom>
        </p:spPr>
      </p:pic>
      <p:pic>
        <p:nvPicPr>
          <p:cNvPr id="5" name="Picture 4">
            <a:extLst>
              <a:ext uri="{FF2B5EF4-FFF2-40B4-BE49-F238E27FC236}">
                <a16:creationId xmlns:a16="http://schemas.microsoft.com/office/drawing/2014/main" id="{EB87B6A8-0F76-3474-3147-54B49D5CF03B}"/>
              </a:ext>
            </a:extLst>
          </p:cNvPr>
          <p:cNvPicPr>
            <a:picLocks noChangeAspect="1"/>
          </p:cNvPicPr>
          <p:nvPr/>
        </p:nvPicPr>
        <p:blipFill>
          <a:blip r:embed="rId4"/>
          <a:stretch>
            <a:fillRect/>
          </a:stretch>
        </p:blipFill>
        <p:spPr>
          <a:xfrm>
            <a:off x="1623781" y="171932"/>
            <a:ext cx="8773749" cy="1667108"/>
          </a:xfrm>
          <a:prstGeom prst="rect">
            <a:avLst/>
          </a:prstGeom>
        </p:spPr>
      </p:pic>
      <p:pic>
        <p:nvPicPr>
          <p:cNvPr id="9" name="Picture 8">
            <a:extLst>
              <a:ext uri="{FF2B5EF4-FFF2-40B4-BE49-F238E27FC236}">
                <a16:creationId xmlns:a16="http://schemas.microsoft.com/office/drawing/2014/main" id="{3B17E93B-163B-4D23-1229-E8B1EBBDC0F4}"/>
              </a:ext>
            </a:extLst>
          </p:cNvPr>
          <p:cNvPicPr>
            <a:picLocks noChangeAspect="1"/>
          </p:cNvPicPr>
          <p:nvPr/>
        </p:nvPicPr>
        <p:blipFill>
          <a:blip r:embed="rId5"/>
          <a:stretch>
            <a:fillRect/>
          </a:stretch>
        </p:blipFill>
        <p:spPr>
          <a:xfrm>
            <a:off x="5009954" y="5757672"/>
            <a:ext cx="2781688" cy="676369"/>
          </a:xfrm>
          <a:prstGeom prst="rect">
            <a:avLst/>
          </a:prstGeom>
        </p:spPr>
      </p:pic>
      <p:pic>
        <p:nvPicPr>
          <p:cNvPr id="11" name="Picture 10">
            <a:extLst>
              <a:ext uri="{FF2B5EF4-FFF2-40B4-BE49-F238E27FC236}">
                <a16:creationId xmlns:a16="http://schemas.microsoft.com/office/drawing/2014/main" id="{AA320FAC-F2E5-CDB8-3269-71BC1CC21C15}"/>
              </a:ext>
            </a:extLst>
          </p:cNvPr>
          <p:cNvPicPr>
            <a:picLocks noChangeAspect="1"/>
          </p:cNvPicPr>
          <p:nvPr/>
        </p:nvPicPr>
        <p:blipFill>
          <a:blip r:embed="rId6"/>
          <a:stretch>
            <a:fillRect/>
          </a:stretch>
        </p:blipFill>
        <p:spPr>
          <a:xfrm>
            <a:off x="9191810" y="5739456"/>
            <a:ext cx="2738820" cy="676369"/>
          </a:xfrm>
          <a:prstGeom prst="rect">
            <a:avLst/>
          </a:prstGeom>
        </p:spPr>
      </p:pic>
      <p:sp>
        <p:nvSpPr>
          <p:cNvPr id="13" name="TextBox 12">
            <a:extLst>
              <a:ext uri="{FF2B5EF4-FFF2-40B4-BE49-F238E27FC236}">
                <a16:creationId xmlns:a16="http://schemas.microsoft.com/office/drawing/2014/main" id="{4CD29C14-5189-C650-9A57-C5D75D92DD5F}"/>
              </a:ext>
            </a:extLst>
          </p:cNvPr>
          <p:cNvSpPr txBox="1"/>
          <p:nvPr/>
        </p:nvSpPr>
        <p:spPr>
          <a:xfrm>
            <a:off x="651511" y="2071562"/>
            <a:ext cx="11033760" cy="3416320"/>
          </a:xfrm>
          <a:prstGeom prst="rect">
            <a:avLst/>
          </a:prstGeom>
          <a:noFill/>
        </p:spPr>
        <p:txBody>
          <a:bodyPr wrap="square">
            <a:spAutoFit/>
          </a:bodyPr>
          <a:lstStyle/>
          <a:p>
            <a:pPr algn="just"/>
            <a:r>
              <a:rPr lang="en-GB" b="1" dirty="0">
                <a:solidFill>
                  <a:srgbClr val="FFFF00"/>
                </a:solidFill>
              </a:rPr>
              <a:t>The Situation:</a:t>
            </a:r>
            <a:r>
              <a:rPr lang="en-GB" dirty="0">
                <a:solidFill>
                  <a:srgbClr val="FFFF00"/>
                </a:solidFill>
              </a:rPr>
              <a:t> It is 2:00 PM on a Saturday. A group of 300 environmental activists has occupied a major city bridge to protest new oil licenses. They have sat down across all lanes, bringing traffic to a complete standstill.</a:t>
            </a:r>
          </a:p>
          <a:p>
            <a:pPr algn="just"/>
            <a:r>
              <a:rPr lang="en-GB" b="1" dirty="0">
                <a:solidFill>
                  <a:srgbClr val="FFFF00"/>
                </a:solidFill>
              </a:rPr>
              <a:t>The Atmosphere:</a:t>
            </a:r>
            <a:endParaRPr lang="en-GB" dirty="0">
              <a:solidFill>
                <a:srgbClr val="FFFF00"/>
              </a:solidFill>
            </a:endParaRPr>
          </a:p>
          <a:p>
            <a:pPr algn="just"/>
            <a:r>
              <a:rPr lang="en-GB" dirty="0">
                <a:solidFill>
                  <a:srgbClr val="FFFF00"/>
                </a:solidFill>
              </a:rPr>
              <a:t>The protesters are currently non-violent, singing, and linked arm-in-arm.</a:t>
            </a:r>
          </a:p>
          <a:p>
            <a:pPr algn="just"/>
            <a:r>
              <a:rPr lang="en-GB" dirty="0">
                <a:solidFill>
                  <a:srgbClr val="FFFF00"/>
                </a:solidFill>
              </a:rPr>
              <a:t>Commuters in trapped cars are becoming increasingly angry; some have stepped out of their vehicles and are shouting at the protesters.</a:t>
            </a:r>
          </a:p>
          <a:p>
            <a:pPr algn="just"/>
            <a:r>
              <a:rPr lang="en-GB" dirty="0">
                <a:solidFill>
                  <a:srgbClr val="FFFF00"/>
                </a:solidFill>
              </a:rPr>
              <a:t>The local media is live-streaming the event.</a:t>
            </a:r>
          </a:p>
          <a:p>
            <a:pPr algn="just"/>
            <a:r>
              <a:rPr lang="en-GB" b="1" dirty="0">
                <a:solidFill>
                  <a:srgbClr val="FFFF00"/>
                </a:solidFill>
              </a:rPr>
              <a:t>The Resources Available:</a:t>
            </a:r>
            <a:endParaRPr lang="en-GB" dirty="0">
              <a:solidFill>
                <a:srgbClr val="FFFF00"/>
              </a:solidFill>
            </a:endParaRPr>
          </a:p>
          <a:p>
            <a:pPr algn="just"/>
            <a:r>
              <a:rPr lang="en-GB" dirty="0">
                <a:solidFill>
                  <a:srgbClr val="FFFF00"/>
                </a:solidFill>
              </a:rPr>
              <a:t>Local beat officers (High-visibility vests, no shields).</a:t>
            </a:r>
          </a:p>
          <a:p>
            <a:pPr algn="just"/>
            <a:r>
              <a:rPr lang="en-GB" dirty="0">
                <a:solidFill>
                  <a:srgbClr val="FFFF00"/>
                </a:solidFill>
              </a:rPr>
              <a:t>A specialised Territorial Support Group (TSG) unit (Tactical gear, helmets, and shields) are waiting in vans nearby.</a:t>
            </a:r>
          </a:p>
          <a:p>
            <a:pPr algn="just"/>
            <a:r>
              <a:rPr lang="en-GB" dirty="0">
                <a:solidFill>
                  <a:srgbClr val="FFFF00"/>
                </a:solidFill>
              </a:rPr>
              <a:t>A police surveillance drone hovering above.</a:t>
            </a:r>
          </a:p>
        </p:txBody>
      </p:sp>
    </p:spTree>
    <p:extLst>
      <p:ext uri="{BB962C8B-B14F-4D97-AF65-F5344CB8AC3E}">
        <p14:creationId xmlns:p14="http://schemas.microsoft.com/office/powerpoint/2010/main" val="41986318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38DD964-3707-2AE9-021F-7785999AF494}"/>
              </a:ext>
            </a:extLst>
          </p:cNvPr>
          <p:cNvPicPr>
            <a:picLocks noChangeAspect="1"/>
          </p:cNvPicPr>
          <p:nvPr/>
        </p:nvPicPr>
        <p:blipFill>
          <a:blip r:embed="rId3"/>
          <a:stretch>
            <a:fillRect/>
          </a:stretch>
        </p:blipFill>
        <p:spPr>
          <a:xfrm>
            <a:off x="4251912" y="215994"/>
            <a:ext cx="3419952" cy="476316"/>
          </a:xfrm>
          <a:prstGeom prst="rect">
            <a:avLst/>
          </a:prstGeom>
        </p:spPr>
      </p:pic>
      <p:sp>
        <p:nvSpPr>
          <p:cNvPr id="7" name="TextBox 6">
            <a:extLst>
              <a:ext uri="{FF2B5EF4-FFF2-40B4-BE49-F238E27FC236}">
                <a16:creationId xmlns:a16="http://schemas.microsoft.com/office/drawing/2014/main" id="{B8AFC937-4910-53D9-700A-49E1177F962F}"/>
              </a:ext>
            </a:extLst>
          </p:cNvPr>
          <p:cNvSpPr txBox="1"/>
          <p:nvPr/>
        </p:nvSpPr>
        <p:spPr>
          <a:xfrm>
            <a:off x="2895600" y="966508"/>
            <a:ext cx="6132576" cy="3046988"/>
          </a:xfrm>
          <a:prstGeom prst="rect">
            <a:avLst/>
          </a:prstGeom>
          <a:noFill/>
        </p:spPr>
        <p:txBody>
          <a:bodyPr wrap="square">
            <a:spAutoFit/>
          </a:bodyPr>
          <a:lstStyle/>
          <a:p>
            <a:pPr algn="just"/>
            <a:r>
              <a:rPr lang="en-GB" sz="3200" dirty="0">
                <a:solidFill>
                  <a:srgbClr val="FFFF00"/>
                </a:solidFill>
              </a:rPr>
              <a:t>If the police use force and it results in a 'Coercive Spiral' (the protest turns into a riot), who is responsible for that escalation: the protesters for resisting, or the police for their choice of tactics?</a:t>
            </a:r>
          </a:p>
        </p:txBody>
      </p:sp>
      <p:sp>
        <p:nvSpPr>
          <p:cNvPr id="9" name="TextBox 8">
            <a:extLst>
              <a:ext uri="{FF2B5EF4-FFF2-40B4-BE49-F238E27FC236}">
                <a16:creationId xmlns:a16="http://schemas.microsoft.com/office/drawing/2014/main" id="{8BEC13EF-5523-D983-B54B-1D3C5B46DBC0}"/>
              </a:ext>
            </a:extLst>
          </p:cNvPr>
          <p:cNvSpPr txBox="1"/>
          <p:nvPr/>
        </p:nvSpPr>
        <p:spPr>
          <a:xfrm>
            <a:off x="2932176" y="4321832"/>
            <a:ext cx="6096000" cy="1077218"/>
          </a:xfrm>
          <a:prstGeom prst="rect">
            <a:avLst/>
          </a:prstGeom>
          <a:noFill/>
        </p:spPr>
        <p:txBody>
          <a:bodyPr wrap="square" lIns="91440" tIns="45720" rIns="91440" bIns="45720" anchor="t">
            <a:spAutoFit/>
          </a:bodyPr>
          <a:lstStyle/>
          <a:p>
            <a:pPr algn="just"/>
            <a:r>
              <a:rPr lang="en-GB" sz="3200" b="1" i="0" dirty="0">
                <a:solidFill>
                  <a:srgbClr val="FFFFFF"/>
                </a:solidFill>
                <a:effectLst/>
              </a:rPr>
              <a:t>Next Week </a:t>
            </a:r>
            <a:r>
              <a:rPr lang="en-GB" sz="3200" b="1" dirty="0">
                <a:solidFill>
                  <a:srgbClr val="FFFFFF"/>
                </a:solidFill>
              </a:rPr>
              <a:t>– Trust &amp; Confidence in Policing</a:t>
            </a:r>
            <a:r>
              <a:rPr lang="en-GB" sz="3200" b="1" i="0" dirty="0">
                <a:solidFill>
                  <a:srgbClr val="FFFFFF"/>
                </a:solidFill>
                <a:effectLst/>
              </a:rPr>
              <a:t>.</a:t>
            </a:r>
          </a:p>
        </p:txBody>
      </p:sp>
    </p:spTree>
    <p:extLst>
      <p:ext uri="{BB962C8B-B14F-4D97-AF65-F5344CB8AC3E}">
        <p14:creationId xmlns:p14="http://schemas.microsoft.com/office/powerpoint/2010/main" val="232055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306</TotalTime>
  <Words>2639</Words>
  <Application>Microsoft Office PowerPoint</Application>
  <PresentationFormat>Widescreen</PresentationFormat>
  <Paragraphs>130</Paragraphs>
  <Slides>11</Slides>
  <Notes>10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Impact?</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Justin Evans</dc:creator>
  <cp:lastModifiedBy>Justin Evans</cp:lastModifiedBy>
  <cp:revision>118</cp:revision>
  <dcterms:created xsi:type="dcterms:W3CDTF">2026-02-04T09:15:15Z</dcterms:created>
  <dcterms:modified xsi:type="dcterms:W3CDTF">2026-02-06T10:51:51Z</dcterms:modified>
</cp:coreProperties>
</file>