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03D4B-5A6A-EA18-D932-D64FAA3426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B55A53-F16F-ACD3-0876-7E5C6F37F4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EEDDF7-5B74-A9AE-7E64-25C584B49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47DF4-DE30-44E2-9FAF-4A77373FF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02CC4-E02B-7874-1F6D-EE7936E4D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45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C4AAC-B2B3-FFE7-9FEC-FA510D87F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F1D9E-9627-CB0D-7E6B-3A82A1DE8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BA212-D7D0-495E-B259-A24D4C7C8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5A165-51F4-38EE-6651-09048E9EA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7E655-CFA8-6D8E-327A-1E67D592A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71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A1394-B6DA-6361-8C51-E9C4A1B86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AC92B9-811F-1923-A08F-14115E743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9EC02-E675-2D6B-DB76-AC778B03E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46304-019B-E804-DFD2-3F9B09542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FC2CE-4295-2499-FF06-6B973C9CD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894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402FE-3FF8-3CE9-916C-BD8720CCA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B83C7-380A-E965-96DC-D17B6CD5E4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DEE3E-2FE0-9D15-F600-40D0BDF47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6F5D8-311A-4ABC-BDD3-EEC451041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456FC1-48DE-606A-BBDA-7337CE612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F614D-45A9-A0A5-AFD4-0A2AF5F9E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259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BBDCF-12B5-5E7F-6451-A7C1379D1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18FC41-4FC4-A192-12FF-8E93A50C8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4327A3-4CD0-485B-5594-6DC58D4052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64D735-A062-81D0-00FC-2D511D93A1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676734-6D8A-B802-E6B6-D319AE3A14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041B18-F375-16FE-D034-68C27AF04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834789-3423-CB01-6EE0-E5936B737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AD3540-B4D9-AF36-54B3-166E2715A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35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FBE27-5E54-D905-3B5D-8CAF687FB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1E86D3-A607-3619-8511-34040960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0C71C-1898-4AD0-B8B3-1E5C4B48B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27C9DD-B028-CAF9-6965-FF33E319A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259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40D826-5DED-C918-E2D7-A4CD5BF33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083414-8B87-B161-DA66-6180763C7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FD77B3-B668-8F21-7650-55BE550E4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9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59B0A-393A-FADD-D9F9-B628728F9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92677-014D-6CD2-159F-8815C45F1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28038E-2CE0-1337-DAF4-0B1F8071F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CF9D7-0AFC-30CD-5E7E-60A6DCA7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ED95C-9E73-C89C-D008-2F2F5E172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1CC634-E4AA-B817-808B-320819857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723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0AF1-4D2D-BD5D-921C-49F7B3114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D2731E-3771-4B73-DF71-F75D5EF8CA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B9E18-17AD-CAEA-D14E-BF3678EEA0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85B04C-26F0-F7F0-18FD-29EFDC077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242BC6-6030-18A8-42D9-E3C0478DB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71BF7C-B454-44DF-F794-EDAF6211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267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A7F43-03EB-08A8-DCDF-AE16B5716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181E1F-E573-E83E-DC2D-DB9864E28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5573B-7782-A2EA-109A-9C635D563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E0BB4-42D9-2972-C9E4-D0F4281E7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98681-A3C0-2152-52BB-9D6307CD4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062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9A1FAE-9554-CA51-4790-67291510AD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9529A0-29E6-D422-4C80-A9CC3B0F13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D7C39-96F6-6C38-082D-90C864758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7907A-566C-2F69-3998-E5FA1DF81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D8629-E53A-0E98-9F59-47DB9328F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968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ADBD72-B60B-90AF-6D75-B82B115C9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F96CF0-B171-426A-66D8-23C2F27A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37AB7-1F3B-2CF9-8995-6E2B8CCB13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66D4D-F595-480F-AC64-FFE45BB5CA0D}" type="datetimeFigureOut">
              <a:rPr lang="en-GB" smtClean="0"/>
              <a:t>30/01/2023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D1E7C-D355-B668-D4B3-FE1484CD9A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C5D4E-F7DA-3043-9657-B4A3E4FD2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93891-2910-42F4-9AE2-F4B2713ADF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87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chris.sandever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FDE41-8828-05F6-8016-6E5DAB6E8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937305"/>
            <a:ext cx="9144000" cy="2387600"/>
          </a:xfrm>
        </p:spPr>
        <p:txBody>
          <a:bodyPr/>
          <a:lstStyle/>
          <a:p>
            <a:r>
              <a:rPr lang="en-GB" dirty="0"/>
              <a:t>Physics ACDB 4007</a:t>
            </a:r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F9FF18-A7DB-A9B0-328C-A33A72BB44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436847"/>
            <a:ext cx="9144000" cy="2842305"/>
          </a:xfrm>
        </p:spPr>
        <p:txBody>
          <a:bodyPr>
            <a:normAutofit/>
          </a:bodyPr>
          <a:lstStyle/>
          <a:p>
            <a:r>
              <a:rPr lang="en-GB" dirty="0"/>
              <a:t>Chris Sandever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1D7E6D-D535-05C0-71CC-5D1423A6B6A8}"/>
              </a:ext>
            </a:extLst>
          </p:cNvPr>
          <p:cNvSpPr txBox="1"/>
          <p:nvPr/>
        </p:nvSpPr>
        <p:spPr>
          <a:xfrm>
            <a:off x="4278086" y="3533096"/>
            <a:ext cx="6389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Assessments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Structure of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Structure of topics</a:t>
            </a:r>
          </a:p>
        </p:txBody>
      </p:sp>
    </p:spTree>
    <p:extLst>
      <p:ext uri="{BB962C8B-B14F-4D97-AF65-F5344CB8AC3E}">
        <p14:creationId xmlns:p14="http://schemas.microsoft.com/office/powerpoint/2010/main" val="2400639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A4BA1-835E-9BEF-9E32-49C03B554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AA87E-BF41-609C-60A9-DA6EFE7E1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126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- </a:t>
            </a:r>
            <a:r>
              <a:rPr lang="en-GB" b="1" dirty="0"/>
              <a:t>50% Exam</a:t>
            </a:r>
          </a:p>
          <a:p>
            <a:r>
              <a:rPr lang="en-GB" dirty="0"/>
              <a:t>This is a 2 hour in person written exam</a:t>
            </a:r>
          </a:p>
          <a:p>
            <a:r>
              <a:rPr lang="en-GB" dirty="0"/>
              <a:t>There are 100 marks</a:t>
            </a:r>
          </a:p>
          <a:p>
            <a:r>
              <a:rPr lang="en-GB" dirty="0"/>
              <a:t>Only content in the presentations will be assessed in the exam but not necessarily to the same level of detail</a:t>
            </a:r>
          </a:p>
          <a:p>
            <a:r>
              <a:rPr lang="en-GB" dirty="0"/>
              <a:t>There is a formula booklet in the exam so you might not need to learn all equations</a:t>
            </a:r>
          </a:p>
          <a:p>
            <a:r>
              <a:rPr lang="en-GB" dirty="0"/>
              <a:t>Will be in May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50% coursework – 1500 word Report</a:t>
            </a:r>
          </a:p>
          <a:p>
            <a:r>
              <a:rPr lang="en-GB" dirty="0"/>
              <a:t>Computational modelling using the Abaqus software</a:t>
            </a:r>
          </a:p>
          <a:p>
            <a:r>
              <a:rPr lang="en-GB" dirty="0"/>
              <a:t>Details on this will be released in the coming weeks and will be posted in the module Moodle page</a:t>
            </a:r>
          </a:p>
        </p:txBody>
      </p:sp>
    </p:spTree>
    <p:extLst>
      <p:ext uri="{BB962C8B-B14F-4D97-AF65-F5344CB8AC3E}">
        <p14:creationId xmlns:p14="http://schemas.microsoft.com/office/powerpoint/2010/main" val="249318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A6D30-3052-12AE-1B3C-66EB5D1A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teaching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F023E-0484-E054-321B-EB1389010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 hours of lectures over 2 days per week</a:t>
            </a:r>
          </a:p>
          <a:p>
            <a:r>
              <a:rPr lang="en-GB" dirty="0"/>
              <a:t>5 weeks with lectures, 30/01, 06/03, 24/04, 29/05, 03/07</a:t>
            </a:r>
          </a:p>
          <a:p>
            <a:r>
              <a:rPr lang="en-GB" dirty="0"/>
              <a:t>First 3 weeks will be lectures on theory and revision</a:t>
            </a:r>
          </a:p>
          <a:p>
            <a:r>
              <a:rPr lang="en-GB" dirty="0"/>
              <a:t>Exam in May</a:t>
            </a:r>
          </a:p>
          <a:p>
            <a:r>
              <a:rPr lang="en-GB" dirty="0"/>
              <a:t>Last 2 weeks will be lab work </a:t>
            </a:r>
          </a:p>
        </p:txBody>
      </p:sp>
    </p:spTree>
    <p:extLst>
      <p:ext uri="{BB962C8B-B14F-4D97-AF65-F5344CB8AC3E}">
        <p14:creationId xmlns:p14="http://schemas.microsoft.com/office/powerpoint/2010/main" val="3922057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F11FE-C1E1-F6D9-0534-81F27CC38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Structure of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5C995-3133-2D60-5504-CF03F82C3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6286"/>
            <a:ext cx="10515600" cy="53666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Slides on Moodle: Class Material 22/23 sem2</a:t>
            </a:r>
          </a:p>
          <a:p>
            <a:pPr marL="0" indent="0">
              <a:buNone/>
            </a:pPr>
            <a:r>
              <a:rPr lang="en-GB" dirty="0"/>
              <a:t>1 – Maths revision, SI units, Vectors</a:t>
            </a:r>
          </a:p>
          <a:p>
            <a:pPr marL="0" indent="0">
              <a:buNone/>
            </a:pPr>
            <a:r>
              <a:rPr lang="en-GB" dirty="0"/>
              <a:t>2 – Newton’s laws and conservation laws</a:t>
            </a:r>
          </a:p>
          <a:p>
            <a:pPr marL="0" indent="0">
              <a:buNone/>
            </a:pPr>
            <a:r>
              <a:rPr lang="en-GB" dirty="0"/>
              <a:t>3 – Forces in equilibrium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4 – Motion under constant acceleration </a:t>
            </a:r>
          </a:p>
          <a:p>
            <a:pPr marL="0" indent="0">
              <a:buNone/>
            </a:pPr>
            <a:r>
              <a:rPr lang="en-GB" dirty="0"/>
              <a:t>5 – Simple harmonic motion</a:t>
            </a:r>
          </a:p>
          <a:p>
            <a:pPr marL="0" indent="0">
              <a:buNone/>
            </a:pPr>
            <a:r>
              <a:rPr lang="en-GB" dirty="0"/>
              <a:t>6 – Stress and strain </a:t>
            </a:r>
          </a:p>
          <a:p>
            <a:pPr marL="0" indent="0">
              <a:buNone/>
            </a:pPr>
            <a:r>
              <a:rPr lang="en-GB" dirty="0"/>
              <a:t>7 – Thermodynamic energy transfer</a:t>
            </a:r>
            <a:endParaRPr lang="en-GB" b="1" dirty="0"/>
          </a:p>
          <a:p>
            <a:pPr marL="0" indent="0">
              <a:buNone/>
            </a:pPr>
            <a:r>
              <a:rPr lang="en-GB" dirty="0"/>
              <a:t>8 – Thermal physics</a:t>
            </a:r>
          </a:p>
          <a:p>
            <a:pPr marL="0" indent="0">
              <a:buNone/>
            </a:pPr>
            <a:r>
              <a:rPr lang="en-GB" dirty="0"/>
              <a:t>9 – Gurney theory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555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5C8A8-D3FB-C9C4-B5D9-A0FF43EEB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Contact me outside of lectures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615CD-7006-4749-61C0-E7CC3FD6D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chris.sandever@uwtsd.ac.uk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Every day we have lectures I will be on campus from 0900-1800</a:t>
            </a:r>
          </a:p>
          <a:p>
            <a:pPr marL="0" indent="0">
              <a:buNone/>
            </a:pPr>
            <a:r>
              <a:rPr lang="en-GB" dirty="0"/>
              <a:t>So make use of me while I’m here.</a:t>
            </a:r>
          </a:p>
          <a:p>
            <a:pPr marL="0" indent="0">
              <a:buNone/>
            </a:pPr>
            <a:r>
              <a:rPr lang="en-GB" dirty="0"/>
              <a:t>I will endeavour to answer your emails asap, but I will be quite slow on weeks we don’t have lectures.</a:t>
            </a:r>
          </a:p>
        </p:txBody>
      </p:sp>
    </p:spTree>
    <p:extLst>
      <p:ext uri="{BB962C8B-B14F-4D97-AF65-F5344CB8AC3E}">
        <p14:creationId xmlns:p14="http://schemas.microsoft.com/office/powerpoint/2010/main" val="1837109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269</Words>
  <Application>Microsoft Office PowerPoint</Application>
  <PresentationFormat>Widescreen</PresentationFormat>
  <Paragraphs>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Physics ACDB 4007 Introduction</vt:lpstr>
      <vt:lpstr>Assessments</vt:lpstr>
      <vt:lpstr>Structure of teaching</vt:lpstr>
      <vt:lpstr>Structure of topics</vt:lpstr>
      <vt:lpstr>Contact me outside of lectures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Sandever</dc:creator>
  <cp:lastModifiedBy>Chris Sandever</cp:lastModifiedBy>
  <cp:revision>35</cp:revision>
  <dcterms:created xsi:type="dcterms:W3CDTF">2023-01-07T19:19:23Z</dcterms:created>
  <dcterms:modified xsi:type="dcterms:W3CDTF">2023-01-30T10:53:32Z</dcterms:modified>
</cp:coreProperties>
</file>