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1"/>
  </p:notes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12192000" cy="6858000"/>
  <p:notesSz cx="6858000" cy="9144000"/>
  <p:embeddedFontLst>
    <p:embeddedFont>
      <p:font typeface="Gill Sans" panose="020B0502020104020203" pitchFamily="34" charset="-79"/>
      <p:regular r:id="rId12"/>
      <p:bold r:id="rId13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538"/>
  </p:normalViewPr>
  <p:slideViewPr>
    <p:cSldViewPr snapToGrid="0" snapToObjects="1">
      <p:cViewPr varScale="1">
        <p:scale>
          <a:sx n="106" d="100"/>
          <a:sy n="106" d="100"/>
        </p:scale>
        <p:origin x="79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2.fntdata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1.fntdata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8" name="Google Shape;98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4" name="Google Shape;104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7" name="Google Shape;117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4" name="Google Shape;124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1" name="Google Shape;131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8" name="Google Shape;138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5" name="Google Shape;145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 Shape;15;p2"/>
          <p:cNvSpPr txBox="1"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0" anchor="b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600"/>
              <a:buFont typeface="Gill Sans"/>
              <a:buNone/>
              <a:defRPr sz="66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" name="Google Shape;16;p2"/>
          <p:cNvSpPr txBox="1"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  <a:defRPr sz="1800" b="0" cap="none">
                <a:solidFill>
                  <a:schemeClr val="dk1"/>
                </a:solidFill>
              </a:defRPr>
            </a:lvl1pPr>
            <a:lvl2pPr lvl="1" algn="ctr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7" name="Google Shape;17;p2"/>
          <p:cNvSpPr txBox="1">
            <a:spLocks noGrp="1"/>
          </p:cNvSpPr>
          <p:nvPr>
            <p:ph type="dt" idx="10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2"/>
          <p:cNvSpPr txBox="1">
            <a:spLocks noGrp="1"/>
          </p:cNvSpPr>
          <p:nvPr>
            <p:ph type="ftr" idx="11"/>
          </p:nvPr>
        </p:nvSpPr>
        <p:spPr>
          <a:xfrm>
            <a:off x="2416500" y="329307"/>
            <a:ext cx="4973915" cy="309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2"/>
          <p:cNvSpPr txBox="1">
            <a:spLocks noGrp="1"/>
          </p:cNvSpPr>
          <p:nvPr>
            <p:ph type="sldNum" idx="12"/>
          </p:nvPr>
        </p:nvSpPr>
        <p:spPr>
          <a:xfrm>
            <a:off x="1437664" y="798973"/>
            <a:ext cx="811019" cy="5035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cxnSp>
        <p:nvCxnSpPr>
          <p:cNvPr id="20" name="Google Shape;20;p2"/>
          <p:cNvCxnSpPr/>
          <p:nvPr/>
        </p:nvCxnSpPr>
        <p:spPr>
          <a:xfrm>
            <a:off x="2417780" y="3528542"/>
            <a:ext cx="8637072" cy="0"/>
          </a:xfrm>
          <a:prstGeom prst="straightConnector1">
            <a:avLst/>
          </a:prstGeom>
          <a:noFill/>
          <a:ln w="3175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3"/>
          <p:cNvSpPr txBox="1"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3"/>
          <p:cNvSpPr txBox="1"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1pPr>
            <a:lvl2pPr marL="914400" lvl="1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2pPr>
            <a:lvl3pPr marL="1371600" lvl="2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3pPr>
            <a:lvl4pPr marL="1828800" lvl="3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4pPr>
            <a:lvl5pPr marL="2286000" lvl="4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5pPr>
            <a:lvl6pPr marL="2743200" lvl="5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6pPr>
            <a:lvl7pPr marL="3200400" lvl="6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7pPr>
            <a:lvl8pPr marL="3657600" lvl="7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3"/>
          <p:cNvSpPr txBox="1">
            <a:spLocks noGrp="1"/>
          </p:cNvSpPr>
          <p:nvPr>
            <p:ph type="dt" idx="10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3"/>
          <p:cNvSpPr txBox="1">
            <a:spLocks noGrp="1"/>
          </p:cNvSpPr>
          <p:nvPr>
            <p:ph type="ftr" idx="11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3"/>
          <p:cNvSpPr txBox="1">
            <a:spLocks noGrp="1"/>
          </p:cNvSpPr>
          <p:nvPr>
            <p:ph type="sldNum" idx="12"/>
          </p:nvPr>
        </p:nvSpPr>
        <p:spPr>
          <a:xfrm>
            <a:off x="480060" y="798973"/>
            <a:ext cx="811019" cy="5035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cxnSp>
        <p:nvCxnSpPr>
          <p:cNvPr id="27" name="Google Shape;27;p3"/>
          <p:cNvCxnSpPr/>
          <p:nvPr/>
        </p:nvCxnSpPr>
        <p:spPr>
          <a:xfrm>
            <a:off x="1453896" y="1847088"/>
            <a:ext cx="9607522" cy="0"/>
          </a:xfrm>
          <a:prstGeom prst="straightConnector1">
            <a:avLst/>
          </a:prstGeom>
          <a:noFill/>
          <a:ln w="3175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4"/>
          <p:cNvSpPr txBox="1"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0" name="Google Shape;30;p4"/>
          <p:cNvSpPr txBox="1">
            <a:spLocks noGrp="1"/>
          </p:cNvSpPr>
          <p:nvPr>
            <p:ph type="body" idx="1"/>
          </p:nvPr>
        </p:nvSpPr>
        <p:spPr>
          <a:xfrm>
            <a:off x="1447331" y="2010878"/>
            <a:ext cx="4645152" cy="34485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1pPr>
            <a:lvl2pPr marL="914400" lvl="1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2pPr>
            <a:lvl3pPr marL="1371600" lvl="2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3pPr>
            <a:lvl4pPr marL="1828800" lvl="3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4pPr>
            <a:lvl5pPr marL="2286000" lvl="4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5pPr>
            <a:lvl6pPr marL="2743200" lvl="5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6pPr>
            <a:lvl7pPr marL="3200400" lvl="6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7pPr>
            <a:lvl8pPr marL="3657600" lvl="7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1" name="Google Shape;31;p4"/>
          <p:cNvSpPr txBox="1">
            <a:spLocks noGrp="1"/>
          </p:cNvSpPr>
          <p:nvPr>
            <p:ph type="body" idx="2"/>
          </p:nvPr>
        </p:nvSpPr>
        <p:spPr>
          <a:xfrm>
            <a:off x="6413771" y="2017343"/>
            <a:ext cx="4645152" cy="34415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1pPr>
            <a:lvl2pPr marL="914400" lvl="1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2pPr>
            <a:lvl3pPr marL="1371600" lvl="2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3pPr>
            <a:lvl4pPr marL="1828800" lvl="3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4pPr>
            <a:lvl5pPr marL="2286000" lvl="4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5pPr>
            <a:lvl6pPr marL="2743200" lvl="5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6pPr>
            <a:lvl7pPr marL="3200400" lvl="6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7pPr>
            <a:lvl8pPr marL="3657600" lvl="7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2" name="Google Shape;32;p4"/>
          <p:cNvSpPr txBox="1">
            <a:spLocks noGrp="1"/>
          </p:cNvSpPr>
          <p:nvPr>
            <p:ph type="dt" idx="10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3" name="Google Shape;33;p4"/>
          <p:cNvSpPr txBox="1">
            <a:spLocks noGrp="1"/>
          </p:cNvSpPr>
          <p:nvPr>
            <p:ph type="ftr" idx="11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4" name="Google Shape;34;p4"/>
          <p:cNvSpPr txBox="1">
            <a:spLocks noGrp="1"/>
          </p:cNvSpPr>
          <p:nvPr>
            <p:ph type="sldNum" idx="12"/>
          </p:nvPr>
        </p:nvSpPr>
        <p:spPr>
          <a:xfrm>
            <a:off x="480060" y="798973"/>
            <a:ext cx="811019" cy="5035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cxnSp>
        <p:nvCxnSpPr>
          <p:cNvPr id="35" name="Google Shape;35;p4"/>
          <p:cNvCxnSpPr/>
          <p:nvPr/>
        </p:nvCxnSpPr>
        <p:spPr>
          <a:xfrm>
            <a:off x="1453896" y="1847088"/>
            <a:ext cx="9607522" cy="0"/>
          </a:xfrm>
          <a:prstGeom prst="straightConnector1">
            <a:avLst/>
          </a:prstGeom>
          <a:noFill/>
          <a:ln w="3175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5"/>
          <p:cNvSpPr txBox="1"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Gill Sans"/>
              <a:buNone/>
              <a:defRPr sz="36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5"/>
          <p:cNvSpPr txBox="1"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45700" anchor="t" anchorCtr="0">
            <a:noAutofit/>
          </a:bodyPr>
          <a:lstStyle>
            <a:lvl1pPr marL="457200" lvl="0" indent="-2286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  <a:defRPr sz="1800">
                <a:solidFill>
                  <a:schemeClr val="dk1"/>
                </a:solidFill>
              </a:defRPr>
            </a:lvl1pPr>
            <a:lvl2pPr marL="914400" lvl="1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9" name="Google Shape;39;p5"/>
          <p:cNvSpPr txBox="1">
            <a:spLocks noGrp="1"/>
          </p:cNvSpPr>
          <p:nvPr>
            <p:ph type="dt" idx="10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0" name="Google Shape;40;p5"/>
          <p:cNvSpPr txBox="1">
            <a:spLocks noGrp="1"/>
          </p:cNvSpPr>
          <p:nvPr>
            <p:ph type="ftr" idx="11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1" name="Google Shape;41;p5"/>
          <p:cNvSpPr txBox="1">
            <a:spLocks noGrp="1"/>
          </p:cNvSpPr>
          <p:nvPr>
            <p:ph type="sldNum" idx="12"/>
          </p:nvPr>
        </p:nvSpPr>
        <p:spPr>
          <a:xfrm>
            <a:off x="480060" y="798973"/>
            <a:ext cx="811019" cy="5035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cxnSp>
        <p:nvCxnSpPr>
          <p:cNvPr id="42" name="Google Shape;42;p5"/>
          <p:cNvCxnSpPr/>
          <p:nvPr/>
        </p:nvCxnSpPr>
        <p:spPr>
          <a:xfrm>
            <a:off x="1454239" y="3804985"/>
            <a:ext cx="8630446" cy="0"/>
          </a:xfrm>
          <a:prstGeom prst="straightConnector1">
            <a:avLst/>
          </a:prstGeom>
          <a:noFill/>
          <a:ln w="3175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Google Shape;44;p6"/>
          <p:cNvSpPr txBox="1"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5" name="Google Shape;45;p6"/>
          <p:cNvSpPr txBox="1"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200"/>
              <a:buNone/>
              <a:defRPr sz="2200" b="0" cap="none">
                <a:solidFill>
                  <a:schemeClr val="accent1"/>
                </a:solidFill>
              </a:defRPr>
            </a:lvl1pPr>
            <a:lvl2pPr marL="914400" lvl="1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2000"/>
              <a:buNone/>
              <a:defRPr sz="2000" b="1"/>
            </a:lvl2pPr>
            <a:lvl3pPr marL="1371600" lvl="2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None/>
              <a:defRPr sz="1800" b="1"/>
            </a:lvl3pPr>
            <a:lvl4pPr marL="1828800" lvl="3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600"/>
              <a:buNone/>
              <a:defRPr sz="1600" b="1"/>
            </a:lvl4pPr>
            <a:lvl5pPr marL="2286000" lvl="4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600"/>
              <a:buNone/>
              <a:defRPr sz="1600" b="1"/>
            </a:lvl5pPr>
            <a:lvl6pPr marL="2743200" lvl="5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600"/>
              <a:buNone/>
              <a:defRPr sz="1600" b="1"/>
            </a:lvl6pPr>
            <a:lvl7pPr marL="3200400" lvl="6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600"/>
              <a:buNone/>
              <a:defRPr sz="1600" b="1"/>
            </a:lvl7pPr>
            <a:lvl8pPr marL="3657600" lvl="7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600"/>
              <a:buNone/>
              <a:defRPr sz="1600" b="1"/>
            </a:lvl8pPr>
            <a:lvl9pPr marL="4114800" lvl="8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6" name="Google Shape;46;p6"/>
          <p:cNvSpPr txBox="1">
            <a:spLocks noGrp="1"/>
          </p:cNvSpPr>
          <p:nvPr>
            <p:ph type="body" idx="2"/>
          </p:nvPr>
        </p:nvSpPr>
        <p:spPr>
          <a:xfrm>
            <a:off x="1447191" y="2824269"/>
            <a:ext cx="4645152" cy="26444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1pPr>
            <a:lvl2pPr marL="914400" lvl="1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2pPr>
            <a:lvl3pPr marL="1371600" lvl="2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3pPr>
            <a:lvl4pPr marL="1828800" lvl="3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4pPr>
            <a:lvl5pPr marL="2286000" lvl="4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5pPr>
            <a:lvl6pPr marL="2743200" lvl="5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6pPr>
            <a:lvl7pPr marL="3200400" lvl="6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7pPr>
            <a:lvl8pPr marL="3657600" lvl="7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7" name="Google Shape;47;p6"/>
          <p:cNvSpPr txBox="1">
            <a:spLocks noGrp="1"/>
          </p:cNvSpPr>
          <p:nvPr>
            <p:ph type="body" idx="3"/>
          </p:nvPr>
        </p:nvSpPr>
        <p:spPr>
          <a:xfrm>
            <a:off x="6412362" y="2023003"/>
            <a:ext cx="4645152" cy="8022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200"/>
              <a:buNone/>
              <a:defRPr sz="2200" b="0" cap="none">
                <a:solidFill>
                  <a:schemeClr val="accent1"/>
                </a:solidFill>
              </a:defRPr>
            </a:lvl1pPr>
            <a:lvl2pPr marL="914400" lvl="1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2000"/>
              <a:buNone/>
              <a:defRPr sz="2000" b="1"/>
            </a:lvl2pPr>
            <a:lvl3pPr marL="1371600" lvl="2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None/>
              <a:defRPr sz="1800" b="1"/>
            </a:lvl3pPr>
            <a:lvl4pPr marL="1828800" lvl="3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600"/>
              <a:buNone/>
              <a:defRPr sz="1600" b="1"/>
            </a:lvl4pPr>
            <a:lvl5pPr marL="2286000" lvl="4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600"/>
              <a:buNone/>
              <a:defRPr sz="1600" b="1"/>
            </a:lvl5pPr>
            <a:lvl6pPr marL="2743200" lvl="5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600"/>
              <a:buNone/>
              <a:defRPr sz="1600" b="1"/>
            </a:lvl6pPr>
            <a:lvl7pPr marL="3200400" lvl="6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600"/>
              <a:buNone/>
              <a:defRPr sz="1600" b="1"/>
            </a:lvl7pPr>
            <a:lvl8pPr marL="3657600" lvl="7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600"/>
              <a:buNone/>
              <a:defRPr sz="1600" b="1"/>
            </a:lvl8pPr>
            <a:lvl9pPr marL="4114800" lvl="8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8" name="Google Shape;48;p6"/>
          <p:cNvSpPr txBox="1">
            <a:spLocks noGrp="1"/>
          </p:cNvSpPr>
          <p:nvPr>
            <p:ph type="body" idx="4"/>
          </p:nvPr>
        </p:nvSpPr>
        <p:spPr>
          <a:xfrm>
            <a:off x="6412362" y="2821491"/>
            <a:ext cx="4645152" cy="263737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1pPr>
            <a:lvl2pPr marL="914400" lvl="1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2pPr>
            <a:lvl3pPr marL="1371600" lvl="2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3pPr>
            <a:lvl4pPr marL="1828800" lvl="3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4pPr>
            <a:lvl5pPr marL="2286000" lvl="4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5pPr>
            <a:lvl6pPr marL="2743200" lvl="5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6pPr>
            <a:lvl7pPr marL="3200400" lvl="6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7pPr>
            <a:lvl8pPr marL="3657600" lvl="7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9" name="Google Shape;49;p6"/>
          <p:cNvSpPr txBox="1">
            <a:spLocks noGrp="1"/>
          </p:cNvSpPr>
          <p:nvPr>
            <p:ph type="dt" idx="10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0" name="Google Shape;50;p6"/>
          <p:cNvSpPr txBox="1">
            <a:spLocks noGrp="1"/>
          </p:cNvSpPr>
          <p:nvPr>
            <p:ph type="ftr" idx="11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6"/>
          <p:cNvSpPr txBox="1">
            <a:spLocks noGrp="1"/>
          </p:cNvSpPr>
          <p:nvPr>
            <p:ph type="sldNum" idx="12"/>
          </p:nvPr>
        </p:nvSpPr>
        <p:spPr>
          <a:xfrm>
            <a:off x="480060" y="798973"/>
            <a:ext cx="811019" cy="5035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cxnSp>
        <p:nvCxnSpPr>
          <p:cNvPr id="52" name="Google Shape;52;p6"/>
          <p:cNvCxnSpPr/>
          <p:nvPr/>
        </p:nvCxnSpPr>
        <p:spPr>
          <a:xfrm>
            <a:off x="1453896" y="1847088"/>
            <a:ext cx="9607522" cy="0"/>
          </a:xfrm>
          <a:prstGeom prst="straightConnector1">
            <a:avLst/>
          </a:prstGeom>
          <a:noFill/>
          <a:ln w="3175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7"/>
          <p:cNvSpPr txBox="1"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5" name="Google Shape;55;p7"/>
          <p:cNvSpPr txBox="1">
            <a:spLocks noGrp="1"/>
          </p:cNvSpPr>
          <p:nvPr>
            <p:ph type="dt" idx="10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7"/>
          <p:cNvSpPr txBox="1">
            <a:spLocks noGrp="1"/>
          </p:cNvSpPr>
          <p:nvPr>
            <p:ph type="ftr" idx="11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7" name="Google Shape;57;p7"/>
          <p:cNvSpPr txBox="1">
            <a:spLocks noGrp="1"/>
          </p:cNvSpPr>
          <p:nvPr>
            <p:ph type="sldNum" idx="12"/>
          </p:nvPr>
        </p:nvSpPr>
        <p:spPr>
          <a:xfrm>
            <a:off x="480060" y="798973"/>
            <a:ext cx="811019" cy="5035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cxnSp>
        <p:nvCxnSpPr>
          <p:cNvPr id="58" name="Google Shape;58;p7"/>
          <p:cNvCxnSpPr/>
          <p:nvPr/>
        </p:nvCxnSpPr>
        <p:spPr>
          <a:xfrm>
            <a:off x="1453896" y="1847088"/>
            <a:ext cx="9607522" cy="0"/>
          </a:xfrm>
          <a:prstGeom prst="straightConnector1">
            <a:avLst/>
          </a:prstGeom>
          <a:noFill/>
          <a:ln w="3175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8"/>
          <p:cNvSpPr txBox="1">
            <a:spLocks noGrp="1"/>
          </p:cNvSpPr>
          <p:nvPr>
            <p:ph type="dt" idx="10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1" name="Google Shape;61;p8"/>
          <p:cNvSpPr txBox="1">
            <a:spLocks noGrp="1"/>
          </p:cNvSpPr>
          <p:nvPr>
            <p:ph type="ftr" idx="11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2" name="Google Shape;62;p8"/>
          <p:cNvSpPr txBox="1">
            <a:spLocks noGrp="1"/>
          </p:cNvSpPr>
          <p:nvPr>
            <p:ph type="sldNum" idx="12"/>
          </p:nvPr>
        </p:nvSpPr>
        <p:spPr>
          <a:xfrm>
            <a:off x="480060" y="798973"/>
            <a:ext cx="811019" cy="5035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p9"/>
          <p:cNvSpPr txBox="1"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Gill Sans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5" name="Google Shape;65;p9"/>
          <p:cNvSpPr txBox="1">
            <a:spLocks noGrp="1"/>
          </p:cNvSpPr>
          <p:nvPr>
            <p:ph type="body" idx="1"/>
          </p:nvPr>
        </p:nvSpPr>
        <p:spPr>
          <a:xfrm>
            <a:off x="5043714" y="798974"/>
            <a:ext cx="6012470" cy="46588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457200" lvl="0" indent="-3429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1pPr>
            <a:lvl2pPr marL="914400" lvl="1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2pPr>
            <a:lvl3pPr marL="1371600" lvl="2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3pPr>
            <a:lvl4pPr marL="1828800" lvl="3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4pPr>
            <a:lvl5pPr marL="2286000" lvl="4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5pPr>
            <a:lvl6pPr marL="2743200" lvl="5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6pPr>
            <a:lvl7pPr marL="3200400" lvl="6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7pPr>
            <a:lvl8pPr marL="3657600" lvl="7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66" name="Google Shape;66;p9"/>
          <p:cNvSpPr txBox="1">
            <a:spLocks noGrp="1"/>
          </p:cNvSpPr>
          <p:nvPr>
            <p:ph type="body" idx="2"/>
          </p:nvPr>
        </p:nvSpPr>
        <p:spPr>
          <a:xfrm>
            <a:off x="1444671" y="3205491"/>
            <a:ext cx="3275013" cy="22481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2286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/>
            </a:lvl1pPr>
            <a:lvl2pPr marL="914400" lvl="1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400"/>
              <a:buNone/>
              <a:defRPr sz="1400"/>
            </a:lvl2pPr>
            <a:lvl3pPr marL="1371600" lvl="2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200"/>
              <a:buNone/>
              <a:defRPr sz="1200"/>
            </a:lvl3pPr>
            <a:lvl4pPr marL="1828800" lvl="3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000"/>
              <a:buNone/>
              <a:defRPr sz="1000"/>
            </a:lvl4pPr>
            <a:lvl5pPr marL="2286000" lvl="4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000"/>
              <a:buNone/>
              <a:defRPr sz="1000"/>
            </a:lvl5pPr>
            <a:lvl6pPr marL="2743200" lvl="5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000"/>
              <a:buNone/>
              <a:defRPr sz="1000"/>
            </a:lvl6pPr>
            <a:lvl7pPr marL="3200400" lvl="6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000"/>
              <a:buNone/>
              <a:defRPr sz="1000"/>
            </a:lvl7pPr>
            <a:lvl8pPr marL="3657600" lvl="7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000"/>
              <a:buNone/>
              <a:defRPr sz="1000"/>
            </a:lvl8pPr>
            <a:lvl9pPr marL="4114800" lvl="8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67" name="Google Shape;67;p9"/>
          <p:cNvSpPr txBox="1">
            <a:spLocks noGrp="1"/>
          </p:cNvSpPr>
          <p:nvPr>
            <p:ph type="dt" idx="10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8" name="Google Shape;68;p9"/>
          <p:cNvSpPr txBox="1">
            <a:spLocks noGrp="1"/>
          </p:cNvSpPr>
          <p:nvPr>
            <p:ph type="ftr" idx="11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9" name="Google Shape;69;p9"/>
          <p:cNvSpPr txBox="1">
            <a:spLocks noGrp="1"/>
          </p:cNvSpPr>
          <p:nvPr>
            <p:ph type="sldNum" idx="12"/>
          </p:nvPr>
        </p:nvSpPr>
        <p:spPr>
          <a:xfrm>
            <a:off x="480060" y="798973"/>
            <a:ext cx="811019" cy="5035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cxnSp>
        <p:nvCxnSpPr>
          <p:cNvPr id="70" name="Google Shape;70;p9"/>
          <p:cNvCxnSpPr/>
          <p:nvPr/>
        </p:nvCxnSpPr>
        <p:spPr>
          <a:xfrm>
            <a:off x="1448280" y="3205491"/>
            <a:ext cx="3269490" cy="0"/>
          </a:xfrm>
          <a:prstGeom prst="straightConnector1">
            <a:avLst/>
          </a:prstGeom>
          <a:noFill/>
          <a:ln w="3175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2" name="Google Shape;72;p10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73" name="Google Shape;73;p10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  <a:lin ang="5400000" scaled="0"/>
            </a:gradFill>
            <a:ln>
              <a:noFill/>
            </a:ln>
            <a:effectLst>
              <a:outerShdw blurRad="127000" dist="228600" dir="4740000" sx="98000" sy="98000" algn="tl" rotWithShape="0">
                <a:srgbClr val="000000">
                  <a:alpha val="33725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" name="Google Shape;74;p10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ap="flat" cmpd="sng">
              <a:solidFill>
                <a:srgbClr val="191919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5" name="Google Shape;75;p10"/>
          <p:cNvSpPr txBox="1"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Gill Sans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0"/>
          <p:cNvSpPr>
            <a:spLocks noGrp="1"/>
          </p:cNvSpPr>
          <p:nvPr>
            <p:ph type="pic" idx="2"/>
          </p:nvPr>
        </p:nvSpPr>
        <p:spPr>
          <a:xfrm>
            <a:off x="8124389" y="1122542"/>
            <a:ext cx="2791171" cy="3866327"/>
          </a:xfrm>
          <a:prstGeom prst="rect">
            <a:avLst/>
          </a:prstGeom>
          <a:solidFill>
            <a:srgbClr val="D8D8D8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ctr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3200"/>
              <a:buFont typeface="Arial"/>
              <a:buNone/>
              <a:defRPr sz="32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R="0" lvl="1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marR="0" lvl="2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marR="0" lvl="3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marR="0" lvl="4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marR="0" lvl="5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marR="0" lvl="6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marR="0" lvl="7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marR="0" lvl="8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endParaRPr/>
          </a:p>
        </p:txBody>
      </p:sp>
      <p:sp>
        <p:nvSpPr>
          <p:cNvPr id="77" name="Google Shape;77;p10"/>
          <p:cNvSpPr txBox="1">
            <a:spLocks noGrp="1"/>
          </p:cNvSpPr>
          <p:nvPr>
            <p:ph type="body" idx="1"/>
          </p:nvPr>
        </p:nvSpPr>
        <p:spPr>
          <a:xfrm>
            <a:off x="1450329" y="3145992"/>
            <a:ext cx="5524404" cy="20037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2286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  <a:defRPr sz="1800"/>
            </a:lvl1pPr>
            <a:lvl2pPr marL="914400" lvl="1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400"/>
              <a:buNone/>
              <a:defRPr sz="1400"/>
            </a:lvl2pPr>
            <a:lvl3pPr marL="1371600" lvl="2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200"/>
              <a:buNone/>
              <a:defRPr sz="1200"/>
            </a:lvl3pPr>
            <a:lvl4pPr marL="1828800" lvl="3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000"/>
              <a:buNone/>
              <a:defRPr sz="1000"/>
            </a:lvl4pPr>
            <a:lvl5pPr marL="2286000" lvl="4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000"/>
              <a:buNone/>
              <a:defRPr sz="1000"/>
            </a:lvl5pPr>
            <a:lvl6pPr marL="2743200" lvl="5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000"/>
              <a:buNone/>
              <a:defRPr sz="1000"/>
            </a:lvl6pPr>
            <a:lvl7pPr marL="3200400" lvl="6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000"/>
              <a:buNone/>
              <a:defRPr sz="1000"/>
            </a:lvl7pPr>
            <a:lvl8pPr marL="3657600" lvl="7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000"/>
              <a:buNone/>
              <a:defRPr sz="1000"/>
            </a:lvl8pPr>
            <a:lvl9pPr marL="4114800" lvl="8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78" name="Google Shape;78;p10"/>
          <p:cNvSpPr txBox="1">
            <a:spLocks noGrp="1"/>
          </p:cNvSpPr>
          <p:nvPr>
            <p:ph type="dt" idx="10"/>
          </p:nvPr>
        </p:nvSpPr>
        <p:spPr>
          <a:xfrm>
            <a:off x="1447382" y="5469856"/>
            <a:ext cx="5527351" cy="3201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0"/>
          <p:cNvSpPr txBox="1">
            <a:spLocks noGrp="1"/>
          </p:cNvSpPr>
          <p:nvPr>
            <p:ph type="ftr" idx="11"/>
          </p:nvPr>
        </p:nvSpPr>
        <p:spPr>
          <a:xfrm>
            <a:off x="1447382" y="318640"/>
            <a:ext cx="5541004" cy="32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0" name="Google Shape;80;p10"/>
          <p:cNvSpPr txBox="1">
            <a:spLocks noGrp="1"/>
          </p:cNvSpPr>
          <p:nvPr>
            <p:ph type="sldNum" idx="12"/>
          </p:nvPr>
        </p:nvSpPr>
        <p:spPr>
          <a:xfrm>
            <a:off x="480060" y="798973"/>
            <a:ext cx="811019" cy="5035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cxnSp>
        <p:nvCxnSpPr>
          <p:cNvPr id="81" name="Google Shape;81;p10"/>
          <p:cNvCxnSpPr/>
          <p:nvPr/>
        </p:nvCxnSpPr>
        <p:spPr>
          <a:xfrm>
            <a:off x="1447382" y="3143605"/>
            <a:ext cx="5527351" cy="0"/>
          </a:xfrm>
          <a:prstGeom prst="straightConnector1">
            <a:avLst/>
          </a:prstGeom>
          <a:noFill/>
          <a:ln w="3175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11"/>
          <p:cNvSpPr txBox="1"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4" name="Google Shape;84;p11"/>
          <p:cNvSpPr txBox="1">
            <a:spLocks noGrp="1"/>
          </p:cNvSpPr>
          <p:nvPr>
            <p:ph type="body" idx="1"/>
          </p:nvPr>
        </p:nvSpPr>
        <p:spPr>
          <a:xfrm rot="5400000">
            <a:off x="4527910" y="-1060599"/>
            <a:ext cx="3450613" cy="96032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1pPr>
            <a:lvl2pPr marL="914400" lvl="1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2pPr>
            <a:lvl3pPr marL="1371600" lvl="2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3pPr>
            <a:lvl4pPr marL="1828800" lvl="3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4pPr>
            <a:lvl5pPr marL="2286000" lvl="4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5pPr>
            <a:lvl6pPr marL="2743200" lvl="5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6pPr>
            <a:lvl7pPr marL="3200400" lvl="6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7pPr>
            <a:lvl8pPr marL="3657600" lvl="7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85" name="Google Shape;85;p11"/>
          <p:cNvSpPr txBox="1">
            <a:spLocks noGrp="1"/>
          </p:cNvSpPr>
          <p:nvPr>
            <p:ph type="dt" idx="10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6" name="Google Shape;86;p11"/>
          <p:cNvSpPr txBox="1">
            <a:spLocks noGrp="1"/>
          </p:cNvSpPr>
          <p:nvPr>
            <p:ph type="ftr" idx="11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7" name="Google Shape;87;p11"/>
          <p:cNvSpPr txBox="1">
            <a:spLocks noGrp="1"/>
          </p:cNvSpPr>
          <p:nvPr>
            <p:ph type="sldNum" idx="12"/>
          </p:nvPr>
        </p:nvSpPr>
        <p:spPr>
          <a:xfrm>
            <a:off x="480060" y="798973"/>
            <a:ext cx="811019" cy="5035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cxnSp>
        <p:nvCxnSpPr>
          <p:cNvPr id="88" name="Google Shape;88;p11"/>
          <p:cNvCxnSpPr/>
          <p:nvPr/>
        </p:nvCxnSpPr>
        <p:spPr>
          <a:xfrm>
            <a:off x="1453896" y="1847088"/>
            <a:ext cx="9607522" cy="0"/>
          </a:xfrm>
          <a:prstGeom prst="straightConnector1">
            <a:avLst/>
          </a:prstGeom>
          <a:noFill/>
          <a:ln w="3175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12"/>
          <p:cNvSpPr txBox="1">
            <a:spLocks noGrp="1"/>
          </p:cNvSpPr>
          <p:nvPr>
            <p:ph type="title"/>
          </p:nvPr>
        </p:nvSpPr>
        <p:spPr>
          <a:xfrm rot="5400000">
            <a:off x="7917038" y="2321047"/>
            <a:ext cx="4659889" cy="16157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Gill Sans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1" name="Google Shape;91;p12"/>
          <p:cNvSpPr txBox="1">
            <a:spLocks noGrp="1"/>
          </p:cNvSpPr>
          <p:nvPr>
            <p:ph type="body" idx="1"/>
          </p:nvPr>
        </p:nvSpPr>
        <p:spPr>
          <a:xfrm rot="5400000">
            <a:off x="3029143" y="-785498"/>
            <a:ext cx="4659889" cy="78288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1pPr>
            <a:lvl2pPr marL="914400" lvl="1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2pPr>
            <a:lvl3pPr marL="1371600" lvl="2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3pPr>
            <a:lvl4pPr marL="1828800" lvl="3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4pPr>
            <a:lvl5pPr marL="2286000" lvl="4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5pPr>
            <a:lvl6pPr marL="2743200" lvl="5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6pPr>
            <a:lvl7pPr marL="3200400" lvl="6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7pPr>
            <a:lvl8pPr marL="3657600" lvl="7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92" name="Google Shape;92;p12"/>
          <p:cNvSpPr txBox="1">
            <a:spLocks noGrp="1"/>
          </p:cNvSpPr>
          <p:nvPr>
            <p:ph type="dt" idx="10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3" name="Google Shape;93;p12"/>
          <p:cNvSpPr txBox="1">
            <a:spLocks noGrp="1"/>
          </p:cNvSpPr>
          <p:nvPr>
            <p:ph type="ftr" idx="11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4" name="Google Shape;94;p12"/>
          <p:cNvSpPr txBox="1">
            <a:spLocks noGrp="1"/>
          </p:cNvSpPr>
          <p:nvPr>
            <p:ph type="sldNum" idx="12"/>
          </p:nvPr>
        </p:nvSpPr>
        <p:spPr>
          <a:xfrm>
            <a:off x="480060" y="798973"/>
            <a:ext cx="811019" cy="5035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cxnSp>
        <p:nvCxnSpPr>
          <p:cNvPr id="95" name="Google Shape;95;p12"/>
          <p:cNvCxnSpPr/>
          <p:nvPr/>
        </p:nvCxnSpPr>
        <p:spPr>
          <a:xfrm>
            <a:off x="9439111" y="798973"/>
            <a:ext cx="0" cy="4659889"/>
          </a:xfrm>
          <a:prstGeom prst="straightConnector1">
            <a:avLst/>
          </a:prstGeom>
          <a:noFill/>
          <a:ln w="3175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BE9E6"/>
            </a:gs>
            <a:gs pos="100000">
              <a:srgbClr val="C9C5C0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>
            <a:gsLst>
              <a:gs pos="0">
                <a:srgbClr val="DFDBD5">
                  <a:alpha val="0"/>
                </a:srgbClr>
              </a:gs>
              <a:gs pos="100000">
                <a:schemeClr val="lt2"/>
              </a:gs>
            </a:gsLst>
            <a:lin ang="540000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7" name="Google Shape;7;p1"/>
          <p:cNvPicPr preferRelativeResize="0"/>
          <p:nvPr/>
        </p:nvPicPr>
        <p:blipFill rotWithShape="1">
          <a:blip r:embed="rId13">
            <a:alphaModFix/>
          </a:blip>
          <a:srcRect t="1538" b="-1538"/>
          <a:stretch/>
        </p:blipFill>
        <p:spPr>
          <a:xfrm>
            <a:off x="0" y="6126480"/>
            <a:ext cx="12192000" cy="742950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Google Shape;8;p1"/>
          <p:cNvSpPr txBox="1"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Gill Sans"/>
              <a:buNone/>
              <a:defRPr sz="32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35560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L="914400" marR="0" lvl="1" indent="-342900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marL="1371600" marR="0" lvl="2" indent="-330200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accent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marL="1828800" marR="0" lvl="3" indent="-317500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marL="2286000" marR="0" lvl="4" indent="-304800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Arial"/>
              <a:buChar char="•"/>
              <a:defRPr sz="12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marL="2743200" marR="0" lvl="5" indent="-304800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Arial"/>
              <a:buChar char="•"/>
              <a:defRPr sz="12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marL="3200400" marR="0" lvl="6" indent="-304800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Arial"/>
              <a:buChar char="•"/>
              <a:defRPr sz="12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marL="3657600" marR="0" lvl="7" indent="-304800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Arial"/>
              <a:buChar char="•"/>
              <a:defRPr sz="12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marL="4114800" marR="0" lvl="8" indent="-304800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Arial"/>
              <a:buChar char="•"/>
              <a:defRPr sz="12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dt" idx="10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00" b="0" i="0" u="none" strike="noStrike" cap="none">
                <a:solidFill>
                  <a:srgbClr val="888888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endParaRPr/>
          </a:p>
        </p:txBody>
      </p:sp>
      <p:sp>
        <p:nvSpPr>
          <p:cNvPr id="11" name="Google Shape;11;p1"/>
          <p:cNvSpPr txBox="1">
            <a:spLocks noGrp="1"/>
          </p:cNvSpPr>
          <p:nvPr>
            <p:ph type="ftr" idx="11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00" b="0" i="0" u="none" strike="noStrike" cap="none">
                <a:solidFill>
                  <a:srgbClr val="888888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endParaRPr/>
          </a:p>
        </p:txBody>
      </p:sp>
      <p:sp>
        <p:nvSpPr>
          <p:cNvPr id="12" name="Google Shape;12;p1"/>
          <p:cNvSpPr txBox="1">
            <a:spLocks noGrp="1"/>
          </p:cNvSpPr>
          <p:nvPr>
            <p:ph type="sldNum" idx="12"/>
          </p:nvPr>
        </p:nvSpPr>
        <p:spPr>
          <a:xfrm>
            <a:off x="480060" y="798973"/>
            <a:ext cx="811019" cy="5035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2800" b="0" i="0" u="none" strike="noStrike" cap="none">
                <a:solidFill>
                  <a:schemeClr val="accent1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L="0" marR="0" lvl="1" indent="0" algn="r" rtl="0">
              <a:spcBef>
                <a:spcPts val="0"/>
              </a:spcBef>
              <a:buNone/>
              <a:defRPr sz="2800" b="0" i="0" u="none" strike="noStrike" cap="none">
                <a:solidFill>
                  <a:schemeClr val="accent1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marL="0" marR="0" lvl="2" indent="0" algn="r" rtl="0">
              <a:spcBef>
                <a:spcPts val="0"/>
              </a:spcBef>
              <a:buNone/>
              <a:defRPr sz="2800" b="0" i="0" u="none" strike="noStrike" cap="none">
                <a:solidFill>
                  <a:schemeClr val="accent1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marL="0" marR="0" lvl="3" indent="0" algn="r" rtl="0">
              <a:spcBef>
                <a:spcPts val="0"/>
              </a:spcBef>
              <a:buNone/>
              <a:defRPr sz="2800" b="0" i="0" u="none" strike="noStrike" cap="none">
                <a:solidFill>
                  <a:schemeClr val="accent1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marL="0" marR="0" lvl="4" indent="0" algn="r" rtl="0">
              <a:spcBef>
                <a:spcPts val="0"/>
              </a:spcBef>
              <a:buNone/>
              <a:defRPr sz="2800" b="0" i="0" u="none" strike="noStrike" cap="none">
                <a:solidFill>
                  <a:schemeClr val="accent1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marL="0" marR="0" lvl="5" indent="0" algn="r" rtl="0">
              <a:spcBef>
                <a:spcPts val="0"/>
              </a:spcBef>
              <a:buNone/>
              <a:defRPr sz="2800" b="0" i="0" u="none" strike="noStrike" cap="none">
                <a:solidFill>
                  <a:schemeClr val="accent1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marL="0" marR="0" lvl="6" indent="0" algn="r" rtl="0">
              <a:spcBef>
                <a:spcPts val="0"/>
              </a:spcBef>
              <a:buNone/>
              <a:defRPr sz="2800" b="0" i="0" u="none" strike="noStrike" cap="none">
                <a:solidFill>
                  <a:schemeClr val="accent1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marL="0" marR="0" lvl="7" indent="0" algn="r" rtl="0">
              <a:spcBef>
                <a:spcPts val="0"/>
              </a:spcBef>
              <a:buNone/>
              <a:defRPr sz="2800" b="0" i="0" u="none" strike="noStrike" cap="none">
                <a:solidFill>
                  <a:schemeClr val="accent1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marL="0" marR="0" lvl="8" indent="0" algn="r" rtl="0">
              <a:spcBef>
                <a:spcPts val="0"/>
              </a:spcBef>
              <a:buNone/>
              <a:defRPr sz="2800" b="0" i="0" u="none" strike="noStrike" cap="none">
                <a:solidFill>
                  <a:schemeClr val="accent1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cxnSp>
        <p:nvCxnSpPr>
          <p:cNvPr id="13" name="Google Shape;13;p1"/>
          <p:cNvCxnSpPr/>
          <p:nvPr/>
        </p:nvCxnSpPr>
        <p:spPr>
          <a:xfrm>
            <a:off x="0" y="6128413"/>
            <a:ext cx="12192000" cy="0"/>
          </a:xfrm>
          <a:prstGeom prst="straightConnector1">
            <a:avLst/>
          </a:prstGeom>
          <a:noFill/>
          <a:ln w="12700" cap="flat" cmpd="sng">
            <a:solidFill>
              <a:srgbClr val="000001">
                <a:alpha val="20000"/>
              </a:srgbClr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a.karadog@pcydds.ac.uk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hyperlink" Target="mailto:a.karadog@uwtsd.ac.uk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59B769-D908-2F45-9A43-D7CA319D22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C6970B-0F45-B54F-B227-8AE5C30C2F4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065E1DD-766C-A943-88B8-87C75C485C0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076"/>
          <a:stretch/>
        </p:blipFill>
        <p:spPr>
          <a:xfrm>
            <a:off x="-157216" y="0"/>
            <a:ext cx="12349216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AD8476B-83C4-A74E-B03E-0035FA971052}"/>
              </a:ext>
            </a:extLst>
          </p:cNvPr>
          <p:cNvSpPr txBox="1"/>
          <p:nvPr/>
        </p:nvSpPr>
        <p:spPr>
          <a:xfrm>
            <a:off x="4881966" y="5628323"/>
            <a:ext cx="222058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err="1">
                <a:solidFill>
                  <a:schemeClr val="bg1"/>
                </a:solidFill>
              </a:rPr>
              <a:t>Darlith</a:t>
            </a:r>
            <a:r>
              <a:rPr lang="en-US" sz="2000" dirty="0">
                <a:solidFill>
                  <a:schemeClr val="bg1"/>
                </a:solidFill>
              </a:rPr>
              <a:t> 1 </a:t>
            </a:r>
          </a:p>
          <a:p>
            <a:r>
              <a:rPr lang="en-US" sz="2000" dirty="0">
                <a:solidFill>
                  <a:schemeClr val="bg1"/>
                </a:solidFill>
              </a:rPr>
              <a:t>6/1/22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5B98CF3-7C0C-1C4B-A78A-94E273648205}"/>
              </a:ext>
            </a:extLst>
          </p:cNvPr>
          <p:cNvSpPr txBox="1"/>
          <p:nvPr/>
        </p:nvSpPr>
        <p:spPr>
          <a:xfrm>
            <a:off x="8415580" y="5628323"/>
            <a:ext cx="321643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linkClick r:id="rId3"/>
              </a:rPr>
              <a:t>a.karadog@pcydds.ac.uk</a:t>
            </a:r>
            <a:endParaRPr lang="en-US" dirty="0"/>
          </a:p>
          <a:p>
            <a:endParaRPr lang="en-US" dirty="0"/>
          </a:p>
          <a:p>
            <a:r>
              <a:rPr lang="en-US" dirty="0">
                <a:hlinkClick r:id="rId4"/>
              </a:rPr>
              <a:t>a.karadog@uwtsd.ac.uk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37711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13"/>
          <p:cNvSpPr txBox="1"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0" anchor="b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600"/>
              <a:buFont typeface="Gill Sans"/>
              <a:buNone/>
            </a:pPr>
            <a:r>
              <a:rPr lang="en-US"/>
              <a:t>Gwallau Cyffredin</a:t>
            </a:r>
            <a:endParaRPr/>
          </a:p>
        </p:txBody>
      </p:sp>
      <p:sp>
        <p:nvSpPr>
          <p:cNvPr id="101" name="Google Shape;101;p13"/>
          <p:cNvSpPr txBox="1">
            <a:spLocks noGrp="1"/>
          </p:cNvSpPr>
          <p:nvPr>
            <p:ph type="subTitle" idx="1"/>
          </p:nvPr>
        </p:nvSpPr>
        <p:spPr>
          <a:xfrm>
            <a:off x="2417780" y="3531203"/>
            <a:ext cx="8637072" cy="2497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US" dirty="0"/>
              <a:t>BA2 </a:t>
            </a:r>
            <a:r>
              <a:rPr lang="en-US" dirty="0" err="1"/>
              <a:t>Addysg</a:t>
            </a:r>
            <a:r>
              <a:rPr lang="en-US" dirty="0"/>
              <a:t> </a:t>
            </a:r>
            <a:endParaRPr dirty="0"/>
          </a:p>
          <a:p>
            <a:pPr marL="0" lvl="0" indent="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lang="en-US" dirty="0"/>
              <a:t>DR ANEIRIN KARADOG</a:t>
            </a:r>
            <a:endParaRPr dirty="0"/>
          </a:p>
          <a:p>
            <a:pPr marL="0" lvl="0" indent="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lang="en-US" dirty="0"/>
              <a:t>6.01.2022</a:t>
            </a:r>
            <a:endParaRPr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14"/>
          <p:cNvSpPr txBox="1"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Gill Sans"/>
              <a:buNone/>
            </a:pPr>
            <a:r>
              <a:rPr lang="en-US"/>
              <a:t>DYLANWAD Y SAESNEG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Gill Sans"/>
              <a:buNone/>
            </a:pPr>
            <a:r>
              <a:rPr lang="en-US"/>
              <a:t>Sut gallwch wella’r rhain?</a:t>
            </a:r>
            <a:endParaRPr/>
          </a:p>
        </p:txBody>
      </p:sp>
      <p:sp>
        <p:nvSpPr>
          <p:cNvPr id="107" name="Google Shape;107;p14"/>
          <p:cNvSpPr txBox="1"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lvl="0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700"/>
              <a:buChar char="•"/>
            </a:pPr>
            <a:r>
              <a:rPr lang="en-US" dirty="0" err="1"/>
              <a:t>Rhannu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grwpiau</a:t>
            </a:r>
            <a:endParaRPr dirty="0"/>
          </a:p>
          <a:p>
            <a:pPr marL="228600" lvl="0" indent="-2286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700"/>
              <a:buChar char="•"/>
            </a:pPr>
            <a:r>
              <a:rPr lang="en-US" dirty="0"/>
              <a:t>Cael y </a:t>
            </a:r>
            <a:r>
              <a:rPr lang="en-US" dirty="0" err="1"/>
              <a:t>gorau</a:t>
            </a:r>
            <a:r>
              <a:rPr lang="en-US" dirty="0"/>
              <a:t> </a:t>
            </a:r>
            <a:r>
              <a:rPr lang="en-US" dirty="0" err="1"/>
              <a:t>allan</a:t>
            </a:r>
            <a:r>
              <a:rPr lang="en-US" dirty="0"/>
              <a:t> o </a:t>
            </a:r>
            <a:r>
              <a:rPr lang="en-US" dirty="0" err="1"/>
              <a:t>dasg</a:t>
            </a:r>
            <a:endParaRPr dirty="0"/>
          </a:p>
          <a:p>
            <a:pPr marL="228600" lvl="0" indent="-2286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700"/>
              <a:buChar char="•"/>
            </a:pPr>
            <a:r>
              <a:rPr lang="en-US" dirty="0" err="1"/>
              <a:t>Rhaid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plant </a:t>
            </a:r>
            <a:r>
              <a:rPr lang="en-US" dirty="0" err="1"/>
              <a:t>gadw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dasg</a:t>
            </a:r>
            <a:endParaRPr dirty="0"/>
          </a:p>
          <a:p>
            <a:pPr marL="228600" lvl="0" indent="-2286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700"/>
              <a:buChar char="•"/>
            </a:pPr>
            <a:r>
              <a:rPr lang="en-US" dirty="0" err="1"/>
              <a:t>Gweithio</a:t>
            </a:r>
            <a:r>
              <a:rPr lang="en-US" dirty="0"/>
              <a:t> </a:t>
            </a:r>
            <a:r>
              <a:rPr lang="en-US" dirty="0" err="1"/>
              <a:t>allan</a:t>
            </a:r>
            <a:r>
              <a:rPr lang="en-US" dirty="0"/>
              <a:t> </a:t>
            </a:r>
            <a:r>
              <a:rPr lang="en-US" dirty="0" err="1"/>
              <a:t>beth</a:t>
            </a:r>
            <a:r>
              <a:rPr lang="en-US" dirty="0"/>
              <a:t> </a:t>
            </a:r>
            <a:r>
              <a:rPr lang="en-US" dirty="0" err="1"/>
              <a:t>oedd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gweithio</a:t>
            </a:r>
            <a:endParaRPr dirty="0"/>
          </a:p>
          <a:p>
            <a:pPr marL="228600" lvl="0" indent="-2286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700"/>
              <a:buChar char="•"/>
            </a:pPr>
            <a:r>
              <a:rPr lang="en-US" dirty="0"/>
              <a:t>Gwaith </a:t>
            </a:r>
            <a:r>
              <a:rPr lang="en-US" dirty="0" err="1"/>
              <a:t>effeithiol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cymryd</a:t>
            </a:r>
            <a:r>
              <a:rPr lang="en-US" dirty="0"/>
              <a:t> </a:t>
            </a:r>
            <a:r>
              <a:rPr lang="en-US" dirty="0" err="1"/>
              <a:t>lle</a:t>
            </a:r>
            <a:endParaRPr dirty="0"/>
          </a:p>
          <a:p>
            <a:pPr marL="228600" lvl="0" indent="-2286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700"/>
              <a:buChar char="•"/>
            </a:pPr>
            <a:r>
              <a:rPr lang="en-US" dirty="0" err="1"/>
              <a:t>Cymryd</a:t>
            </a:r>
            <a:r>
              <a:rPr lang="en-US" dirty="0"/>
              <a:t> </a:t>
            </a:r>
            <a:r>
              <a:rPr lang="en-US" dirty="0" err="1"/>
              <a:t>nodiadau</a:t>
            </a:r>
            <a:endParaRPr dirty="0"/>
          </a:p>
          <a:p>
            <a:pPr marL="228600" lvl="0" indent="-2286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700"/>
              <a:buChar char="•"/>
            </a:pPr>
            <a:r>
              <a:rPr lang="en-US" dirty="0"/>
              <a:t>Plant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gweithio</a:t>
            </a:r>
            <a:r>
              <a:rPr lang="en-US" dirty="0"/>
              <a:t> at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lefel</a:t>
            </a:r>
            <a:r>
              <a:rPr lang="en-US" dirty="0"/>
              <a:t> </a:t>
            </a:r>
            <a:r>
              <a:rPr lang="en-US" dirty="0" err="1"/>
              <a:t>nhw</a:t>
            </a:r>
            <a:endParaRPr dirty="0"/>
          </a:p>
          <a:p>
            <a:pPr marL="228600" lvl="0" indent="-2286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700"/>
              <a:buChar char="•"/>
            </a:pPr>
            <a:r>
              <a:rPr lang="en-US" dirty="0" err="1"/>
              <a:t>Rhoi</a:t>
            </a:r>
            <a:r>
              <a:rPr lang="en-US" dirty="0"/>
              <a:t> </a:t>
            </a:r>
            <a:r>
              <a:rPr lang="en-US" dirty="0" err="1"/>
              <a:t>mewn</a:t>
            </a:r>
            <a:endParaRPr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15"/>
          <p:cNvSpPr txBox="1">
            <a:spLocks noGrp="1"/>
          </p:cNvSpPr>
          <p:nvPr>
            <p:ph type="title"/>
          </p:nvPr>
        </p:nvSpPr>
        <p:spPr>
          <a:xfrm>
            <a:off x="1406667" y="783614"/>
            <a:ext cx="9605700" cy="105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Gill Sans"/>
              <a:buNone/>
            </a:pPr>
            <a:r>
              <a:rPr lang="en-US"/>
              <a:t>DYLANWAD Y SAESNEG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Gill Sans"/>
              <a:buNone/>
            </a:pPr>
            <a:r>
              <a:rPr lang="en-US"/>
              <a:t>Beth am ‘the...of’ yn Saesneg?</a:t>
            </a:r>
            <a:endParaRPr/>
          </a:p>
        </p:txBody>
      </p:sp>
      <p:sp>
        <p:nvSpPr>
          <p:cNvPr id="113" name="Google Shape;113;p15"/>
          <p:cNvSpPr txBox="1">
            <a:spLocks noGrp="1"/>
          </p:cNvSpPr>
          <p:nvPr>
            <p:ph type="body" idx="1"/>
          </p:nvPr>
        </p:nvSpPr>
        <p:spPr>
          <a:xfrm>
            <a:off x="1447331" y="2010878"/>
            <a:ext cx="4645152" cy="34485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lvl="0" indent="-22860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SzPts val="2000"/>
              <a:buChar char="•"/>
            </a:pPr>
            <a:r>
              <a:rPr lang="en-US"/>
              <a:t>Y pwysigrwydd o wahaniaethu</a:t>
            </a:r>
            <a:endParaRPr/>
          </a:p>
          <a:p>
            <a:pPr marL="228600" lvl="0" indent="-22860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lang="en-US"/>
              <a:t>Ymwybodol o’r effaith o wahaniaethu</a:t>
            </a:r>
            <a:endParaRPr/>
          </a:p>
          <a:p>
            <a:pPr marL="228600" lvl="0" indent="-10160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</a:pPr>
            <a:endParaRPr/>
          </a:p>
        </p:txBody>
      </p:sp>
      <p:sp>
        <p:nvSpPr>
          <p:cNvPr id="114" name="Google Shape;114;p15"/>
          <p:cNvSpPr txBox="1">
            <a:spLocks noGrp="1"/>
          </p:cNvSpPr>
          <p:nvPr>
            <p:ph type="body" idx="2"/>
          </p:nvPr>
        </p:nvSpPr>
        <p:spPr>
          <a:xfrm>
            <a:off x="6413771" y="2017343"/>
            <a:ext cx="4645152" cy="34415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lvl="0" indent="-22860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SzPts val="2000"/>
              <a:buChar char="•"/>
            </a:pPr>
            <a:r>
              <a:rPr lang="en-US"/>
              <a:t>Pwysigrwydd gwahaniaethu</a:t>
            </a:r>
            <a:endParaRPr/>
          </a:p>
          <a:p>
            <a:pPr marL="228600" lvl="0" indent="-22860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lang="en-US"/>
              <a:t>Effaith gwahaniaethu</a:t>
            </a:r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16"/>
          <p:cNvSpPr txBox="1">
            <a:spLocks noGrp="1"/>
          </p:cNvSpPr>
          <p:nvPr>
            <p:ph type="title"/>
          </p:nvPr>
        </p:nvSpPr>
        <p:spPr>
          <a:xfrm>
            <a:off x="1449217" y="804889"/>
            <a:ext cx="9605700" cy="105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Gill Sans"/>
              <a:buNone/>
            </a:pPr>
            <a:r>
              <a:rPr lang="en-US"/>
              <a:t>EB/EG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Gill Sans"/>
              <a:buNone/>
            </a:pPr>
            <a:r>
              <a:rPr lang="en-US"/>
              <a:t>Ydy’r rhain yn gywir? Beth yw’r gwall?</a:t>
            </a:r>
            <a:endParaRPr/>
          </a:p>
        </p:txBody>
      </p:sp>
      <p:sp>
        <p:nvSpPr>
          <p:cNvPr id="120" name="Google Shape;120;p16"/>
          <p:cNvSpPr txBox="1">
            <a:spLocks noGrp="1"/>
          </p:cNvSpPr>
          <p:nvPr>
            <p:ph type="body" idx="1"/>
          </p:nvPr>
        </p:nvSpPr>
        <p:spPr>
          <a:xfrm>
            <a:off x="1447331" y="2010878"/>
            <a:ext cx="4645152" cy="34485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lvl="0" indent="-22860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SzPts val="2000"/>
              <a:buChar char="•"/>
            </a:pPr>
            <a:r>
              <a:rPr lang="en-US"/>
              <a:t>Pa lefel oedden nhw am ei gyflawni</a:t>
            </a:r>
            <a:endParaRPr/>
          </a:p>
          <a:p>
            <a:pPr marL="228600" lvl="0" indent="-22860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lang="en-US"/>
              <a:t>Y dasg roeddwn wedi ei dargedu</a:t>
            </a:r>
            <a:endParaRPr/>
          </a:p>
          <a:p>
            <a:pPr marL="228600" lvl="0" indent="-22860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lang="en-US"/>
              <a:t>Y plant oedd yn gweithio ar lefel ei gallu</a:t>
            </a:r>
            <a:endParaRPr/>
          </a:p>
          <a:p>
            <a:pPr marL="228600" lvl="0" indent="-22860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lang="en-US"/>
              <a:t>Y gwaith yn llifo i’w isymwybod hi</a:t>
            </a:r>
            <a:endParaRPr/>
          </a:p>
          <a:p>
            <a:pPr marL="228600" lvl="0" indent="-22860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lang="en-US"/>
              <a:t>Y lefel o gefnogaeth sydd eu hangen arnynt</a:t>
            </a:r>
            <a:endParaRPr/>
          </a:p>
          <a:p>
            <a:pPr marL="228600" lvl="0" indent="-22860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lang="en-US"/>
              <a:t>Tasg sy’n cael ei gyflwyno iddynt</a:t>
            </a:r>
            <a:endParaRPr/>
          </a:p>
        </p:txBody>
      </p:sp>
      <p:sp>
        <p:nvSpPr>
          <p:cNvPr id="121" name="Google Shape;121;p16"/>
          <p:cNvSpPr txBox="1">
            <a:spLocks noGrp="1"/>
          </p:cNvSpPr>
          <p:nvPr>
            <p:ph type="body" idx="2"/>
          </p:nvPr>
        </p:nvSpPr>
        <p:spPr>
          <a:xfrm>
            <a:off x="6392898" y="2017953"/>
            <a:ext cx="4645152" cy="34415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lvl="0" indent="-22860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SzPts val="2000"/>
              <a:buChar char="•"/>
            </a:pPr>
            <a:r>
              <a:rPr lang="en-US"/>
              <a:t>Pa lefel oedden nhw am ei </a:t>
            </a:r>
            <a:r>
              <a:rPr lang="en-US">
                <a:solidFill>
                  <a:srgbClr val="FF0000"/>
                </a:solidFill>
              </a:rPr>
              <a:t>ch</a:t>
            </a:r>
            <a:r>
              <a:rPr lang="en-US"/>
              <a:t>yflawni</a:t>
            </a:r>
            <a:endParaRPr/>
          </a:p>
          <a:p>
            <a:pPr marL="228600" lvl="0" indent="-22860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lang="en-US"/>
              <a:t>Y dasg roeddwn wedi ei </a:t>
            </a:r>
            <a:r>
              <a:rPr lang="en-US">
                <a:solidFill>
                  <a:srgbClr val="FF0000"/>
                </a:solidFill>
              </a:rPr>
              <a:t>th</a:t>
            </a:r>
            <a:r>
              <a:rPr lang="en-US"/>
              <a:t>argedu</a:t>
            </a:r>
            <a:endParaRPr/>
          </a:p>
          <a:p>
            <a:pPr marL="228600" lvl="0" indent="-22860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lang="en-US"/>
              <a:t>Y plant oedd yn gweithio ar lefel</a:t>
            </a:r>
            <a:r>
              <a:rPr lang="en-US">
                <a:solidFill>
                  <a:srgbClr val="FF0000"/>
                </a:solidFill>
              </a:rPr>
              <a:t> eu </a:t>
            </a:r>
            <a:r>
              <a:rPr lang="en-US"/>
              <a:t>gallu</a:t>
            </a:r>
            <a:endParaRPr/>
          </a:p>
          <a:p>
            <a:pPr marL="228600" lvl="0" indent="-22860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lang="en-US"/>
              <a:t>Y gwaith yn llifo i’w </a:t>
            </a:r>
            <a:r>
              <a:rPr lang="en-US">
                <a:solidFill>
                  <a:srgbClr val="FF0000"/>
                </a:solidFill>
              </a:rPr>
              <a:t>h</a:t>
            </a:r>
            <a:r>
              <a:rPr lang="en-US"/>
              <a:t>isymwybod hi</a:t>
            </a:r>
            <a:endParaRPr/>
          </a:p>
          <a:p>
            <a:pPr marL="228600" lvl="0" indent="-22860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lang="en-US"/>
              <a:t>Y lefel o gefnogaeth sydd </a:t>
            </a:r>
            <a:r>
              <a:rPr lang="en-US">
                <a:solidFill>
                  <a:srgbClr val="FF0000"/>
                </a:solidFill>
              </a:rPr>
              <a:t>ei</a:t>
            </a:r>
            <a:r>
              <a:rPr lang="en-US"/>
              <a:t> hangen arnynt</a:t>
            </a:r>
            <a:endParaRPr/>
          </a:p>
          <a:p>
            <a:pPr marL="228600" lvl="0" indent="-22860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lang="en-US"/>
              <a:t>Tasg sy’n cael ei </a:t>
            </a:r>
            <a:r>
              <a:rPr lang="en-US">
                <a:solidFill>
                  <a:srgbClr val="FF0000"/>
                </a:solidFill>
              </a:rPr>
              <a:t>ch</a:t>
            </a:r>
            <a:r>
              <a:rPr lang="en-US"/>
              <a:t>yflwyno iddynt</a:t>
            </a:r>
            <a:endParaRPr/>
          </a:p>
          <a:p>
            <a:pPr marL="228600" lvl="0" indent="-10160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</a:pPr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17"/>
          <p:cNvSpPr txBox="1"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Gill Sans"/>
              <a:buNone/>
            </a:pPr>
            <a:r>
              <a:rPr lang="en-US"/>
              <a:t>EB/EG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Gill Sans"/>
              <a:buNone/>
            </a:pPr>
            <a:r>
              <a:rPr lang="en-US"/>
              <a:t>Ydy’r rhain yn gywir? Beth yw’r gwall?</a:t>
            </a:r>
            <a:endParaRPr/>
          </a:p>
        </p:txBody>
      </p:sp>
      <p:sp>
        <p:nvSpPr>
          <p:cNvPr id="127" name="Google Shape;127;p17"/>
          <p:cNvSpPr txBox="1">
            <a:spLocks noGrp="1"/>
          </p:cNvSpPr>
          <p:nvPr>
            <p:ph type="body" idx="1"/>
          </p:nvPr>
        </p:nvSpPr>
        <p:spPr>
          <a:xfrm>
            <a:off x="1447331" y="2010878"/>
            <a:ext cx="4645152" cy="34485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lvl="0" indent="-22860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SzPts val="2000"/>
              <a:buChar char="•"/>
            </a:pPr>
            <a:r>
              <a:rPr lang="en-US"/>
              <a:t>Sicrhau bod y plant â diddordeb yn ei waith</a:t>
            </a:r>
            <a:endParaRPr/>
          </a:p>
          <a:p>
            <a:pPr marL="228600" lvl="0" indent="-22860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lang="en-US"/>
              <a:t>Tasg wedi ei anelu at y lefel cywir</a:t>
            </a:r>
            <a:endParaRPr/>
          </a:p>
          <a:p>
            <a:pPr marL="228600" lvl="0" indent="-10160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</a:pPr>
            <a:endParaRPr/>
          </a:p>
        </p:txBody>
      </p:sp>
      <p:sp>
        <p:nvSpPr>
          <p:cNvPr id="128" name="Google Shape;128;p17"/>
          <p:cNvSpPr txBox="1">
            <a:spLocks noGrp="1"/>
          </p:cNvSpPr>
          <p:nvPr>
            <p:ph type="body" idx="2"/>
          </p:nvPr>
        </p:nvSpPr>
        <p:spPr>
          <a:xfrm>
            <a:off x="6413771" y="2017343"/>
            <a:ext cx="4645152" cy="34415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lvl="0" indent="-22860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SzPts val="2000"/>
              <a:buChar char="•"/>
            </a:pPr>
            <a:r>
              <a:rPr lang="en-US"/>
              <a:t>Sicrhau bod y plant â diddordeb yn </a:t>
            </a:r>
            <a:r>
              <a:rPr lang="en-US">
                <a:solidFill>
                  <a:srgbClr val="FF0000"/>
                </a:solidFill>
              </a:rPr>
              <a:t>eu</a:t>
            </a:r>
            <a:r>
              <a:rPr lang="en-US"/>
              <a:t> </a:t>
            </a:r>
            <a:r>
              <a:rPr lang="en-US">
                <a:solidFill>
                  <a:srgbClr val="FF0000"/>
                </a:solidFill>
              </a:rPr>
              <a:t>g</a:t>
            </a:r>
            <a:r>
              <a:rPr lang="en-US"/>
              <a:t>waith</a:t>
            </a:r>
            <a:endParaRPr/>
          </a:p>
          <a:p>
            <a:pPr marL="228600" lvl="0" indent="-22860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lang="en-US"/>
              <a:t>Tasg wedi ei </a:t>
            </a:r>
            <a:r>
              <a:rPr lang="en-US">
                <a:solidFill>
                  <a:srgbClr val="FF0000"/>
                </a:solidFill>
              </a:rPr>
              <a:t>h</a:t>
            </a:r>
            <a:r>
              <a:rPr lang="en-US"/>
              <a:t>anelu at y lefel </a:t>
            </a:r>
            <a:r>
              <a:rPr lang="en-US">
                <a:solidFill>
                  <a:srgbClr val="FF0000"/>
                </a:solidFill>
              </a:rPr>
              <a:t>g</a:t>
            </a:r>
            <a:r>
              <a:rPr lang="en-US"/>
              <a:t>ywir</a:t>
            </a:r>
            <a:endParaRPr/>
          </a:p>
          <a:p>
            <a:pPr marL="228600" lvl="0" indent="-10160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</a:pPr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18"/>
          <p:cNvSpPr txBox="1"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Gill Sans"/>
              <a:buNone/>
            </a:pPr>
            <a:r>
              <a:rPr lang="en-US"/>
              <a:t>BERFAU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Gill Sans"/>
              <a:buNone/>
            </a:pPr>
            <a:r>
              <a:rPr lang="en-US"/>
              <a:t>Ydy’r rhain yn gywir? Beth yw’r gwall?</a:t>
            </a:r>
            <a:endParaRPr/>
          </a:p>
        </p:txBody>
      </p:sp>
      <p:sp>
        <p:nvSpPr>
          <p:cNvPr id="134" name="Google Shape;134;p18"/>
          <p:cNvSpPr txBox="1">
            <a:spLocks noGrp="1"/>
          </p:cNvSpPr>
          <p:nvPr>
            <p:ph type="body" idx="1"/>
          </p:nvPr>
        </p:nvSpPr>
        <p:spPr>
          <a:xfrm>
            <a:off x="1447331" y="2010878"/>
            <a:ext cx="4645152" cy="34485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lvl="0" indent="-22860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SzPts val="2000"/>
              <a:buChar char="•"/>
            </a:pPr>
            <a:r>
              <a:rPr lang="en-US"/>
              <a:t>Teimlaf roedd hyn yn llwyddiannus</a:t>
            </a:r>
            <a:endParaRPr/>
          </a:p>
          <a:p>
            <a:pPr marL="228600" lvl="0" indent="-22860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lang="en-US"/>
              <a:t>Credaf bod angen addasu </a:t>
            </a:r>
            <a:endParaRPr/>
          </a:p>
          <a:p>
            <a:pPr marL="228600" lvl="0" indent="-22860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lang="en-US"/>
              <a:t>Llwyddodd oherwydd roedd y plant yn gweithio</a:t>
            </a:r>
            <a:endParaRPr/>
          </a:p>
          <a:p>
            <a:pPr marL="228600" lvl="0" indent="-22860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lang="en-US"/>
              <a:t>Gwelir fod cynnydd yn lefel y plant</a:t>
            </a:r>
            <a:endParaRPr/>
          </a:p>
        </p:txBody>
      </p:sp>
      <p:sp>
        <p:nvSpPr>
          <p:cNvPr id="135" name="Google Shape;135;p18"/>
          <p:cNvSpPr txBox="1">
            <a:spLocks noGrp="1"/>
          </p:cNvSpPr>
          <p:nvPr>
            <p:ph type="body" idx="2"/>
          </p:nvPr>
        </p:nvSpPr>
        <p:spPr>
          <a:xfrm>
            <a:off x="6413771" y="2017343"/>
            <a:ext cx="4645152" cy="34415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lvl="0" indent="-22860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SzPts val="2000"/>
              <a:buChar char="•"/>
            </a:pPr>
            <a:r>
              <a:rPr lang="en-US"/>
              <a:t>Teimlaf </a:t>
            </a:r>
            <a:r>
              <a:rPr lang="en-US">
                <a:solidFill>
                  <a:srgbClr val="FF0000"/>
                </a:solidFill>
              </a:rPr>
              <a:t>fod</a:t>
            </a:r>
            <a:r>
              <a:rPr lang="en-US"/>
              <a:t> hyn yn llwyddiannus</a:t>
            </a:r>
            <a:endParaRPr/>
          </a:p>
          <a:p>
            <a:pPr marL="228600" lvl="0" indent="-22860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lang="en-US"/>
              <a:t>Credaf </a:t>
            </a:r>
            <a:r>
              <a:rPr lang="en-US">
                <a:solidFill>
                  <a:srgbClr val="FF0000"/>
                </a:solidFill>
              </a:rPr>
              <a:t>f</a:t>
            </a:r>
            <a:r>
              <a:rPr lang="en-US"/>
              <a:t>od angen addasu </a:t>
            </a:r>
            <a:endParaRPr/>
          </a:p>
          <a:p>
            <a:pPr marL="228600" lvl="0" indent="-22860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lang="en-US"/>
              <a:t>Llwyddodd oherwydd </a:t>
            </a:r>
            <a:r>
              <a:rPr lang="en-US">
                <a:solidFill>
                  <a:srgbClr val="FF0000"/>
                </a:solidFill>
              </a:rPr>
              <a:t>bod </a:t>
            </a:r>
            <a:r>
              <a:rPr lang="en-US"/>
              <a:t>y plant yn gweithio</a:t>
            </a:r>
            <a:endParaRPr/>
          </a:p>
          <a:p>
            <a:pPr marL="228600" lvl="0" indent="-22860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lang="en-US"/>
              <a:t>Gwelir </a:t>
            </a:r>
            <a:r>
              <a:rPr lang="en-US">
                <a:solidFill>
                  <a:srgbClr val="FF0000"/>
                </a:solidFill>
              </a:rPr>
              <a:t>b</a:t>
            </a:r>
            <a:r>
              <a:rPr lang="en-US"/>
              <a:t>od cynnydd yn lefel y plant</a:t>
            </a:r>
            <a:endParaRPr/>
          </a:p>
          <a:p>
            <a:pPr marL="228600" lvl="0" indent="-10160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</a:pPr>
            <a:endParaRPr/>
          </a:p>
          <a:p>
            <a:pPr marL="228600" lvl="0" indent="-10160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</a:pPr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19"/>
          <p:cNvSpPr txBox="1"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Gill Sans"/>
              <a:buNone/>
            </a:pPr>
            <a:r>
              <a:rPr lang="en-US"/>
              <a:t>GEIRFA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Gill Sans"/>
              <a:buNone/>
            </a:pPr>
            <a:r>
              <a:rPr lang="en-US"/>
              <a:t>Ydy’r rhain yn gywir? Beth yw’r gwall?</a:t>
            </a:r>
            <a:endParaRPr/>
          </a:p>
        </p:txBody>
      </p:sp>
      <p:sp>
        <p:nvSpPr>
          <p:cNvPr id="141" name="Google Shape;141;p19"/>
          <p:cNvSpPr txBox="1">
            <a:spLocks noGrp="1"/>
          </p:cNvSpPr>
          <p:nvPr>
            <p:ph type="body" idx="1"/>
          </p:nvPr>
        </p:nvSpPr>
        <p:spPr>
          <a:xfrm>
            <a:off x="1447331" y="2010878"/>
            <a:ext cx="4645152" cy="34485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lvl="0" indent="-22860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SzPts val="2000"/>
              <a:buChar char="•"/>
            </a:pPr>
            <a:r>
              <a:rPr lang="en-US"/>
              <a:t>Rwyf wedi profiadu hyn</a:t>
            </a:r>
            <a:endParaRPr/>
          </a:p>
          <a:p>
            <a:pPr marL="228600" lvl="0" indent="-22860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lang="en-US"/>
              <a:t>Wrth adlewyrchu ar fy mhrofiad, gwelais</a:t>
            </a:r>
            <a:endParaRPr/>
          </a:p>
          <a:p>
            <a:pPr marL="228600" lvl="0" indent="-22860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lang="en-US"/>
              <a:t>Anghenion addysgol yn cael eu cwrdd</a:t>
            </a:r>
            <a:endParaRPr/>
          </a:p>
          <a:p>
            <a:pPr marL="228600" lvl="0" indent="-22860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lang="en-US"/>
              <a:t>Gosodiad ysgol </a:t>
            </a:r>
            <a:endParaRPr/>
          </a:p>
        </p:txBody>
      </p:sp>
      <p:sp>
        <p:nvSpPr>
          <p:cNvPr id="142" name="Google Shape;142;p19"/>
          <p:cNvSpPr txBox="1">
            <a:spLocks noGrp="1"/>
          </p:cNvSpPr>
          <p:nvPr>
            <p:ph type="body" idx="2"/>
          </p:nvPr>
        </p:nvSpPr>
        <p:spPr>
          <a:xfrm>
            <a:off x="6413771" y="2017343"/>
            <a:ext cx="4645152" cy="34415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lvl="0" indent="-22860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SzPts val="2000"/>
              <a:buChar char="•"/>
            </a:pPr>
            <a:r>
              <a:rPr lang="en-US"/>
              <a:t>Rwyf wedi </a:t>
            </a:r>
            <a:r>
              <a:rPr lang="en-US">
                <a:solidFill>
                  <a:srgbClr val="FF0000"/>
                </a:solidFill>
              </a:rPr>
              <a:t>prof</a:t>
            </a:r>
            <a:r>
              <a:rPr lang="en-US"/>
              <a:t>i hyn</a:t>
            </a:r>
            <a:endParaRPr/>
          </a:p>
          <a:p>
            <a:pPr marL="228600" lvl="0" indent="-22860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lang="en-US"/>
              <a:t>Wrth</a:t>
            </a:r>
            <a:r>
              <a:rPr lang="en-US">
                <a:solidFill>
                  <a:srgbClr val="FF0000"/>
                </a:solidFill>
              </a:rPr>
              <a:t> fyfyrio </a:t>
            </a:r>
            <a:r>
              <a:rPr lang="en-US"/>
              <a:t>ar fy mhrofiad, gwelais</a:t>
            </a:r>
            <a:endParaRPr/>
          </a:p>
          <a:p>
            <a:pPr marL="228600" lvl="0" indent="-22860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lang="en-US">
                <a:solidFill>
                  <a:srgbClr val="FF0000"/>
                </a:solidFill>
              </a:rPr>
              <a:t>Cwrdd ag </a:t>
            </a:r>
            <a:r>
              <a:rPr lang="en-US"/>
              <a:t>anghenion addysgol</a:t>
            </a:r>
            <a:endParaRPr/>
          </a:p>
          <a:p>
            <a:pPr marL="228600" lvl="0" indent="-22860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lang="en-US">
                <a:solidFill>
                  <a:srgbClr val="FF0000"/>
                </a:solidFill>
              </a:rPr>
              <a:t>Lleoliad</a:t>
            </a:r>
            <a:r>
              <a:rPr lang="en-US"/>
              <a:t> ysgol </a:t>
            </a:r>
            <a:endParaRPr/>
          </a:p>
          <a:p>
            <a:pPr marL="228600" lvl="0" indent="-10160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</a:pPr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20"/>
          <p:cNvSpPr txBox="1"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Gill Sans"/>
              <a:buNone/>
            </a:pPr>
            <a:r>
              <a:rPr lang="en-US"/>
              <a:t>ARDDODIAID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Gill Sans"/>
              <a:buNone/>
            </a:pPr>
            <a:r>
              <a:rPr lang="en-US"/>
              <a:t>Ydy’r rhain yn gywir? Beth yw’r gwall?</a:t>
            </a:r>
            <a:endParaRPr/>
          </a:p>
        </p:txBody>
      </p:sp>
      <p:sp>
        <p:nvSpPr>
          <p:cNvPr id="148" name="Google Shape;148;p20"/>
          <p:cNvSpPr txBox="1">
            <a:spLocks noGrp="1"/>
          </p:cNvSpPr>
          <p:nvPr>
            <p:ph type="body" idx="1"/>
          </p:nvPr>
        </p:nvSpPr>
        <p:spPr>
          <a:xfrm>
            <a:off x="1447331" y="2010878"/>
            <a:ext cx="4645152" cy="34485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lvl="0" indent="-22860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SzPts val="2000"/>
              <a:buChar char="•"/>
            </a:pPr>
            <a:r>
              <a:rPr lang="en-US"/>
              <a:t>Wrth i’r wythnos mynd yn ei blaen</a:t>
            </a:r>
            <a:endParaRPr/>
          </a:p>
          <a:p>
            <a:pPr marL="228600" lvl="0" indent="-22860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lang="en-US"/>
              <a:t>Gan i’r plant bod yn gwrtais</a:t>
            </a:r>
            <a:endParaRPr/>
          </a:p>
          <a:p>
            <a:pPr marL="228600" lvl="0" indent="-22860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lang="en-US"/>
              <a:t>Galluogwyd i unigolion gweithredu</a:t>
            </a:r>
            <a:endParaRPr/>
          </a:p>
          <a:p>
            <a:pPr marL="228600" lvl="0" indent="-22860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lang="en-US"/>
              <a:t>Rhaid i’r plant bod yn gyfforddus</a:t>
            </a:r>
            <a:endParaRPr/>
          </a:p>
          <a:p>
            <a:pPr marL="228600" lvl="0" indent="-22860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lang="en-US"/>
              <a:t>Gofyn i’r plant gweithio’n annibynnol</a:t>
            </a:r>
            <a:endParaRPr/>
          </a:p>
        </p:txBody>
      </p:sp>
      <p:sp>
        <p:nvSpPr>
          <p:cNvPr id="149" name="Google Shape;149;p20"/>
          <p:cNvSpPr txBox="1">
            <a:spLocks noGrp="1"/>
          </p:cNvSpPr>
          <p:nvPr>
            <p:ph type="body" idx="2"/>
          </p:nvPr>
        </p:nvSpPr>
        <p:spPr>
          <a:xfrm>
            <a:off x="6413771" y="2017343"/>
            <a:ext cx="4645152" cy="34415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lvl="0" indent="-22860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SzPts val="2000"/>
              <a:buChar char="•"/>
            </a:pPr>
            <a:r>
              <a:rPr lang="en-US"/>
              <a:t>Wrth i’r wythnos </a:t>
            </a:r>
            <a:r>
              <a:rPr lang="en-US">
                <a:solidFill>
                  <a:srgbClr val="FF0000"/>
                </a:solidFill>
              </a:rPr>
              <a:t>f</a:t>
            </a:r>
            <a:r>
              <a:rPr lang="en-US"/>
              <a:t>ynd yn ei blaen</a:t>
            </a:r>
            <a:endParaRPr/>
          </a:p>
          <a:p>
            <a:pPr marL="228600" lvl="0" indent="-22860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lang="en-US"/>
              <a:t>Gan i’r plant </a:t>
            </a:r>
            <a:r>
              <a:rPr lang="en-US">
                <a:solidFill>
                  <a:srgbClr val="FF0000"/>
                </a:solidFill>
              </a:rPr>
              <a:t>f</a:t>
            </a:r>
            <a:r>
              <a:rPr lang="en-US"/>
              <a:t>od yn gwrtais</a:t>
            </a:r>
            <a:endParaRPr/>
          </a:p>
          <a:p>
            <a:pPr marL="228600" lvl="0" indent="-22860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lang="en-US"/>
              <a:t>Galluogwyd i unigolion _weithredu</a:t>
            </a:r>
            <a:endParaRPr/>
          </a:p>
          <a:p>
            <a:pPr marL="228600" lvl="0" indent="-22860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lang="en-US"/>
              <a:t>Rhaid i’r plant </a:t>
            </a:r>
            <a:r>
              <a:rPr lang="en-US">
                <a:solidFill>
                  <a:srgbClr val="FF0000"/>
                </a:solidFill>
              </a:rPr>
              <a:t>f</a:t>
            </a:r>
            <a:r>
              <a:rPr lang="en-US"/>
              <a:t>od yn gyfforddus</a:t>
            </a:r>
            <a:endParaRPr/>
          </a:p>
          <a:p>
            <a:pPr marL="228600" lvl="0" indent="-22860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lang="en-US"/>
              <a:t>Gofyn i’r plant _weithio’n annibynnol</a:t>
            </a:r>
            <a:endParaRPr/>
          </a:p>
          <a:p>
            <a:pPr marL="228600" lvl="0" indent="-10160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</a:pPr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Gallery">
  <a:themeElements>
    <a:clrScheme name="Gallery">
      <a:dk1>
        <a:srgbClr val="000000"/>
      </a:dk1>
      <a:lt1>
        <a:srgbClr val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415</Words>
  <Application>Microsoft Macintosh PowerPoint</Application>
  <PresentationFormat>Widescreen</PresentationFormat>
  <Paragraphs>77</Paragraphs>
  <Slides>9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Gill Sans</vt:lpstr>
      <vt:lpstr>Arial</vt:lpstr>
      <vt:lpstr>Gallery</vt:lpstr>
      <vt:lpstr>PowerPoint Presentation</vt:lpstr>
      <vt:lpstr>Gwallau Cyffredin</vt:lpstr>
      <vt:lpstr>DYLANWAD Y SAESNEG Sut gallwch wella’r rhain?</vt:lpstr>
      <vt:lpstr>DYLANWAD Y SAESNEG Beth am ‘the...of’ yn Saesneg?</vt:lpstr>
      <vt:lpstr>EB/EG Ydy’r rhain yn gywir? Beth yw’r gwall?</vt:lpstr>
      <vt:lpstr>EB/EG Ydy’r rhain yn gywir? Beth yw’r gwall?</vt:lpstr>
      <vt:lpstr>BERFAU Ydy’r rhain yn gywir? Beth yw’r gwall?</vt:lpstr>
      <vt:lpstr>GEIRFA Ydy’r rhain yn gywir? Beth yw’r gwall?</vt:lpstr>
      <vt:lpstr>ARDDODIAID Ydy’r rhain yn gywir? Beth yw’r gwall?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Gwallau Cyffredin</dc:title>
  <cp:lastModifiedBy>Laura Karadog [lak25] (Staff)</cp:lastModifiedBy>
  <cp:revision>5</cp:revision>
  <dcterms:modified xsi:type="dcterms:W3CDTF">2022-01-06T09:47:22Z</dcterms:modified>
</cp:coreProperties>
</file>