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2" r:id="rId5"/>
    <p:sldMasterId id="2147483658" r:id="rId6"/>
    <p:sldMasterId id="2147483660" r:id="rId7"/>
  </p:sldMasterIdLst>
  <p:notesMasterIdLst>
    <p:notesMasterId r:id="rId21"/>
  </p:notesMasterIdLst>
  <p:sldIdLst>
    <p:sldId id="308" r:id="rId8"/>
    <p:sldId id="511" r:id="rId9"/>
    <p:sldId id="512" r:id="rId10"/>
    <p:sldId id="516" r:id="rId11"/>
    <p:sldId id="513" r:id="rId12"/>
    <p:sldId id="514" r:id="rId13"/>
    <p:sldId id="515" r:id="rId14"/>
    <p:sldId id="517" r:id="rId15"/>
    <p:sldId id="429" r:id="rId16"/>
    <p:sldId id="518" r:id="rId17"/>
    <p:sldId id="519" r:id="rId18"/>
    <p:sldId id="522" r:id="rId19"/>
    <p:sldId id="344" r:id="rId2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2CC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5954D9-0801-4759-9277-7BC040C7F805}" v="28" dt="2024-11-25T10:56:34.795"/>
    <p1510:client id="{770FD3AB-DEA4-B5FE-4619-09EB4ABB445E}" v="3" dt="2024-11-25T12:04:49.0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770FD3AB-DEA4-B5FE-4619-09EB4ABB445E}"/>
    <pc:docChg chg="modSld delMainMaster">
      <pc:chgData name="Kate Piper (IMH)" userId="S::k.piper1@uwtsd.ac.uk::f69ee4e2-845b-4a1f-89c4-60fce9da139f" providerId="AD" clId="Web-{770FD3AB-DEA4-B5FE-4619-09EB4ABB445E}" dt="2024-11-25T12:04:48.520" v="17"/>
      <pc:docMkLst>
        <pc:docMk/>
      </pc:docMkLst>
      <pc:sldChg chg="modSp">
        <pc:chgData name="Kate Piper (IMH)" userId="S::k.piper1@uwtsd.ac.uk::f69ee4e2-845b-4a1f-89c4-60fce9da139f" providerId="AD" clId="Web-{770FD3AB-DEA4-B5FE-4619-09EB4ABB445E}" dt="2024-11-25T12:04:48.254" v="1" actId="20577"/>
        <pc:sldMkLst>
          <pc:docMk/>
          <pc:sldMk cId="112528963" sldId="522"/>
        </pc:sldMkLst>
        <pc:spChg chg="mod">
          <ac:chgData name="Kate Piper (IMH)" userId="S::k.piper1@uwtsd.ac.uk::f69ee4e2-845b-4a1f-89c4-60fce9da139f" providerId="AD" clId="Web-{770FD3AB-DEA4-B5FE-4619-09EB4ABB445E}" dt="2024-11-25T12:04:48.254" v="1" actId="20577"/>
          <ac:spMkLst>
            <pc:docMk/>
            <pc:sldMk cId="112528963" sldId="522"/>
            <ac:spMk id="4" creationId="{9CF6B9E4-CCC7-E902-6719-508F6A35D6B0}"/>
          </ac:spMkLst>
        </pc:spChg>
      </pc:sldChg>
      <pc:sldMasterChg chg="del delSldLayout">
        <pc:chgData name="Kate Piper (IMH)" userId="S::k.piper1@uwtsd.ac.uk::f69ee4e2-845b-4a1f-89c4-60fce9da139f" providerId="AD" clId="Web-{770FD3AB-DEA4-B5FE-4619-09EB4ABB445E}" dt="2024-11-25T12:04:48.504" v="2"/>
        <pc:sldMasterMkLst>
          <pc:docMk/>
          <pc:sldMasterMk cId="3994187330" sldId="2147483650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3"/>
        <pc:sldMasterMkLst>
          <pc:docMk/>
          <pc:sldMasterMk cId="503966888" sldId="2147483653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4"/>
        <pc:sldMasterMkLst>
          <pc:docMk/>
          <pc:sldMasterMk cId="19418140" sldId="2147483654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5"/>
        <pc:sldMasterMkLst>
          <pc:docMk/>
          <pc:sldMasterMk cId="1086982509" sldId="2147483655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5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6"/>
        <pc:sldMasterMkLst>
          <pc:docMk/>
          <pc:sldMasterMk cId="537362470" sldId="2147483656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6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7"/>
        <pc:sldMasterMkLst>
          <pc:docMk/>
          <pc:sldMasterMk cId="3275634550" sldId="2147483657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7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8"/>
        <pc:sldMasterMkLst>
          <pc:docMk/>
          <pc:sldMasterMk cId="1800093731" sldId="2147483659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8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9"/>
        <pc:sldMasterMkLst>
          <pc:docMk/>
          <pc:sldMasterMk cId="3508390215" sldId="2147483661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9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10"/>
        <pc:sldMasterMkLst>
          <pc:docMk/>
          <pc:sldMasterMk cId="2581267852" sldId="2147483662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1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11"/>
        <pc:sldMasterMkLst>
          <pc:docMk/>
          <pc:sldMasterMk cId="1372220361" sldId="2147483663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11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12"/>
        <pc:sldMasterMkLst>
          <pc:docMk/>
          <pc:sldMasterMk cId="741040061" sldId="2147483664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12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04" v="13"/>
        <pc:sldMasterMkLst>
          <pc:docMk/>
          <pc:sldMasterMk cId="58822457" sldId="2147483665"/>
        </pc:sldMasterMkLst>
        <pc:sldLayoutChg chg="del">
          <pc:chgData name="Kate Piper (IMH)" userId="S::k.piper1@uwtsd.ac.uk::f69ee4e2-845b-4a1f-89c4-60fce9da139f" providerId="AD" clId="Web-{770FD3AB-DEA4-B5FE-4619-09EB4ABB445E}" dt="2024-11-25T12:04:48.504" v="13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20" v="14"/>
        <pc:sldMasterMkLst>
          <pc:docMk/>
          <pc:sldMasterMk cId="754378712" sldId="2147483666"/>
        </pc:sldMasterMkLst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Kate Piper (IMH)" userId="S::k.piper1@uwtsd.ac.uk::f69ee4e2-845b-4a1f-89c4-60fce9da139f" providerId="AD" clId="Web-{770FD3AB-DEA4-B5FE-4619-09EB4ABB445E}" dt="2024-11-25T12:04:48.520" v="14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20" v="16"/>
        <pc:sldMasterMkLst>
          <pc:docMk/>
          <pc:sldMasterMk cId="217095490" sldId="2147483670"/>
        </pc:sldMasterMkLst>
        <pc:sldLayoutChg chg="del">
          <pc:chgData name="Kate Piper (IMH)" userId="S::k.piper1@uwtsd.ac.uk::f69ee4e2-845b-4a1f-89c4-60fce9da139f" providerId="AD" clId="Web-{770FD3AB-DEA4-B5FE-4619-09EB4ABB445E}" dt="2024-11-25T12:04:48.520" v="16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20" v="17"/>
        <pc:sldMasterMkLst>
          <pc:docMk/>
          <pc:sldMasterMk cId="1743180627" sldId="2147483671"/>
        </pc:sldMasterMkLst>
        <pc:sldLayoutChg chg="del">
          <pc:chgData name="Kate Piper (IMH)" userId="S::k.piper1@uwtsd.ac.uk::f69ee4e2-845b-4a1f-89c4-60fce9da139f" providerId="AD" clId="Web-{770FD3AB-DEA4-B5FE-4619-09EB4ABB445E}" dt="2024-11-25T12:04:48.520" v="17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Kate Piper (IMH)" userId="S::k.piper1@uwtsd.ac.uk::f69ee4e2-845b-4a1f-89c4-60fce9da139f" providerId="AD" clId="Web-{770FD3AB-DEA4-B5FE-4619-09EB4ABB445E}" dt="2024-11-25T12:04:48.520" v="15"/>
        <pc:sldMasterMkLst>
          <pc:docMk/>
          <pc:sldMasterMk cId="130175223" sldId="2147483673"/>
        </pc:sldMasterMkLst>
        <pc:sldLayoutChg chg="del">
          <pc:chgData name="Kate Piper (IMH)" userId="S::k.piper1@uwtsd.ac.uk::f69ee4e2-845b-4a1f-89c4-60fce9da139f" providerId="AD" clId="Web-{770FD3AB-DEA4-B5FE-4619-09EB4ABB445E}" dt="2024-11-25T12:04:48.520" v="15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  <pc:docChgLst>
    <pc:chgData name="Kate Piper (IMH)" userId="f69ee4e2-845b-4a1f-89c4-60fce9da139f" providerId="ADAL" clId="{565954D9-0801-4759-9277-7BC040C7F805}"/>
    <pc:docChg chg="undo custSel addSld delSld modSld sldOrd">
      <pc:chgData name="Kate Piper (IMH)" userId="f69ee4e2-845b-4a1f-89c4-60fce9da139f" providerId="ADAL" clId="{565954D9-0801-4759-9277-7BC040C7F805}" dt="2024-11-25T10:56:34.787" v="1712"/>
      <pc:docMkLst>
        <pc:docMk/>
      </pc:docMkLst>
      <pc:sldChg chg="add">
        <pc:chgData name="Kate Piper (IMH)" userId="f69ee4e2-845b-4a1f-89c4-60fce9da139f" providerId="ADAL" clId="{565954D9-0801-4759-9277-7BC040C7F805}" dt="2024-11-25T10:56:34.787" v="1712"/>
        <pc:sldMkLst>
          <pc:docMk/>
          <pc:sldMk cId="7014258" sldId="344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875813122" sldId="419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2402000296" sldId="420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333683440" sldId="421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951146497" sldId="422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1242149381" sldId="423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990233331" sldId="424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1849253502" sldId="425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722156201" sldId="426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2700429297" sldId="427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617239069" sldId="428"/>
        </pc:sldMkLst>
      </pc:sldChg>
      <pc:sldChg chg="addSp delSp">
        <pc:chgData name="Kate Piper (IMH)" userId="f69ee4e2-845b-4a1f-89c4-60fce9da139f" providerId="ADAL" clId="{565954D9-0801-4759-9277-7BC040C7F805}" dt="2024-11-24T07:56:39.544" v="597" actId="478"/>
        <pc:sldMkLst>
          <pc:docMk/>
          <pc:sldMk cId="4093884637" sldId="429"/>
        </pc:sldMkLst>
        <pc:spChg chg="add del">
          <ac:chgData name="Kate Piper (IMH)" userId="f69ee4e2-845b-4a1f-89c4-60fce9da139f" providerId="ADAL" clId="{565954D9-0801-4759-9277-7BC040C7F805}" dt="2024-11-24T07:56:39.544" v="597" actId="478"/>
          <ac:spMkLst>
            <pc:docMk/>
            <pc:sldMk cId="4093884637" sldId="429"/>
            <ac:spMk id="3" creationId="{911681EF-BF5A-326E-36FA-6B3F39FD6646}"/>
          </ac:spMkLst>
        </pc:spChg>
      </pc:sldChg>
      <pc:sldChg chg="del">
        <pc:chgData name="Kate Piper (IMH)" userId="f69ee4e2-845b-4a1f-89c4-60fce9da139f" providerId="ADAL" clId="{565954D9-0801-4759-9277-7BC040C7F805}" dt="2024-11-24T06:26:49.252" v="1" actId="47"/>
        <pc:sldMkLst>
          <pc:docMk/>
          <pc:sldMk cId="2923458751" sldId="430"/>
        </pc:sldMkLst>
      </pc:sldChg>
      <pc:sldChg chg="del">
        <pc:chgData name="Kate Piper (IMH)" userId="f69ee4e2-845b-4a1f-89c4-60fce9da139f" providerId="ADAL" clId="{565954D9-0801-4759-9277-7BC040C7F805}" dt="2024-11-24T06:26:39.291" v="0" actId="47"/>
        <pc:sldMkLst>
          <pc:docMk/>
          <pc:sldMk cId="3870543588" sldId="431"/>
        </pc:sldMkLst>
      </pc:sldChg>
      <pc:sldChg chg="del">
        <pc:chgData name="Kate Piper (IMH)" userId="f69ee4e2-845b-4a1f-89c4-60fce9da139f" providerId="ADAL" clId="{565954D9-0801-4759-9277-7BC040C7F805}" dt="2024-11-24T06:26:49.735" v="2" actId="47"/>
        <pc:sldMkLst>
          <pc:docMk/>
          <pc:sldMk cId="1507397712" sldId="433"/>
        </pc:sldMkLst>
      </pc:sldChg>
      <pc:sldChg chg="addSp delSp modSp add mod ord">
        <pc:chgData name="Kate Piper (IMH)" userId="f69ee4e2-845b-4a1f-89c4-60fce9da139f" providerId="ADAL" clId="{565954D9-0801-4759-9277-7BC040C7F805}" dt="2024-11-24T07:39:41.109" v="384" actId="20577"/>
        <pc:sldMkLst>
          <pc:docMk/>
          <pc:sldMk cId="2079327546" sldId="515"/>
        </pc:sldMkLst>
        <pc:spChg chg="mod">
          <ac:chgData name="Kate Piper (IMH)" userId="f69ee4e2-845b-4a1f-89c4-60fce9da139f" providerId="ADAL" clId="{565954D9-0801-4759-9277-7BC040C7F805}" dt="2024-11-24T07:23:31.429" v="50" actId="20577"/>
          <ac:spMkLst>
            <pc:docMk/>
            <pc:sldMk cId="2079327546" sldId="515"/>
            <ac:spMk id="2" creationId="{6E11B461-8526-64CE-6663-64B0DA583B43}"/>
          </ac:spMkLst>
        </pc:spChg>
        <pc:spChg chg="add mod">
          <ac:chgData name="Kate Piper (IMH)" userId="f69ee4e2-845b-4a1f-89c4-60fce9da139f" providerId="ADAL" clId="{565954D9-0801-4759-9277-7BC040C7F805}" dt="2024-11-24T07:32:08.166" v="207" actId="20577"/>
          <ac:spMkLst>
            <pc:docMk/>
            <pc:sldMk cId="2079327546" sldId="515"/>
            <ac:spMk id="3" creationId="{F47404FF-2800-6308-AC17-B254060CACDE}"/>
          </ac:spMkLst>
        </pc:spChg>
        <pc:spChg chg="del mod">
          <ac:chgData name="Kate Piper (IMH)" userId="f69ee4e2-845b-4a1f-89c4-60fce9da139f" providerId="ADAL" clId="{565954D9-0801-4759-9277-7BC040C7F805}" dt="2024-11-24T07:33:47.501" v="250" actId="478"/>
          <ac:spMkLst>
            <pc:docMk/>
            <pc:sldMk cId="2079327546" sldId="515"/>
            <ac:spMk id="4" creationId="{0B0FD3E0-C25C-C619-0A79-2D73317AF7F5}"/>
          </ac:spMkLst>
        </pc:spChg>
        <pc:spChg chg="add mod">
          <ac:chgData name="Kate Piper (IMH)" userId="f69ee4e2-845b-4a1f-89c4-60fce9da139f" providerId="ADAL" clId="{565954D9-0801-4759-9277-7BC040C7F805}" dt="2024-11-24T07:33:35.359" v="249" actId="20577"/>
          <ac:spMkLst>
            <pc:docMk/>
            <pc:sldMk cId="2079327546" sldId="515"/>
            <ac:spMk id="5" creationId="{6F5A3D0F-C0D8-8486-871C-DF998F3EB609}"/>
          </ac:spMkLst>
        </pc:spChg>
        <pc:spChg chg="add mod">
          <ac:chgData name="Kate Piper (IMH)" userId="f69ee4e2-845b-4a1f-89c4-60fce9da139f" providerId="ADAL" clId="{565954D9-0801-4759-9277-7BC040C7F805}" dt="2024-11-24T07:36:52.022" v="306" actId="1076"/>
          <ac:spMkLst>
            <pc:docMk/>
            <pc:sldMk cId="2079327546" sldId="515"/>
            <ac:spMk id="8" creationId="{BF0C26F3-CE6B-65F6-E467-BE43D271AE10}"/>
          </ac:spMkLst>
        </pc:spChg>
        <pc:spChg chg="add mod">
          <ac:chgData name="Kate Piper (IMH)" userId="f69ee4e2-845b-4a1f-89c4-60fce9da139f" providerId="ADAL" clId="{565954D9-0801-4759-9277-7BC040C7F805}" dt="2024-11-24T07:39:41.109" v="384" actId="20577"/>
          <ac:spMkLst>
            <pc:docMk/>
            <pc:sldMk cId="2079327546" sldId="515"/>
            <ac:spMk id="10" creationId="{1656B727-0CB4-EA47-341C-A08A499ACA99}"/>
          </ac:spMkLst>
        </pc:spChg>
        <pc:picChg chg="del">
          <ac:chgData name="Kate Piper (IMH)" userId="f69ee4e2-845b-4a1f-89c4-60fce9da139f" providerId="ADAL" clId="{565954D9-0801-4759-9277-7BC040C7F805}" dt="2024-11-24T07:31:47.906" v="182" actId="478"/>
          <ac:picMkLst>
            <pc:docMk/>
            <pc:sldMk cId="2079327546" sldId="515"/>
            <ac:picMk id="1026" creationId="{523BCE34-ED19-1FFD-5A3A-1704A2D77C04}"/>
          </ac:picMkLst>
        </pc:picChg>
        <pc:cxnChg chg="add mod">
          <ac:chgData name="Kate Piper (IMH)" userId="f69ee4e2-845b-4a1f-89c4-60fce9da139f" providerId="ADAL" clId="{565954D9-0801-4759-9277-7BC040C7F805}" dt="2024-11-24T07:35:48.060" v="253" actId="208"/>
          <ac:cxnSpMkLst>
            <pc:docMk/>
            <pc:sldMk cId="2079327546" sldId="515"/>
            <ac:cxnSpMk id="7" creationId="{20EC59DD-EDF9-7C6B-1825-7DC2CECEBC57}"/>
          </ac:cxnSpMkLst>
        </pc:cxnChg>
        <pc:cxnChg chg="add mod">
          <ac:chgData name="Kate Piper (IMH)" userId="f69ee4e2-845b-4a1f-89c4-60fce9da139f" providerId="ADAL" clId="{565954D9-0801-4759-9277-7BC040C7F805}" dt="2024-11-24T07:37:09.235" v="310" actId="14100"/>
          <ac:cxnSpMkLst>
            <pc:docMk/>
            <pc:sldMk cId="2079327546" sldId="515"/>
            <ac:cxnSpMk id="9" creationId="{1EAB5E47-1FAF-D112-5C79-88BC779A9AE6}"/>
          </ac:cxnSpMkLst>
        </pc:cxnChg>
      </pc:sldChg>
      <pc:sldChg chg="addSp delSp modSp add mod ord">
        <pc:chgData name="Kate Piper (IMH)" userId="f69ee4e2-845b-4a1f-89c4-60fce9da139f" providerId="ADAL" clId="{565954D9-0801-4759-9277-7BC040C7F805}" dt="2024-11-24T07:25:31.227" v="179" actId="1076"/>
        <pc:sldMkLst>
          <pc:docMk/>
          <pc:sldMk cId="2399398133" sldId="516"/>
        </pc:sldMkLst>
        <pc:spChg chg="mod">
          <ac:chgData name="Kate Piper (IMH)" userId="f69ee4e2-845b-4a1f-89c4-60fce9da139f" providerId="ADAL" clId="{565954D9-0801-4759-9277-7BC040C7F805}" dt="2024-11-24T07:24:17.112" v="63" actId="20577"/>
          <ac:spMkLst>
            <pc:docMk/>
            <pc:sldMk cId="2399398133" sldId="516"/>
            <ac:spMk id="2" creationId="{6E11B461-8526-64CE-6663-64B0DA583B43}"/>
          </ac:spMkLst>
        </pc:spChg>
        <pc:spChg chg="add mod">
          <ac:chgData name="Kate Piper (IMH)" userId="f69ee4e2-845b-4a1f-89c4-60fce9da139f" providerId="ADAL" clId="{565954D9-0801-4759-9277-7BC040C7F805}" dt="2024-11-24T07:24:35.919" v="67" actId="404"/>
          <ac:spMkLst>
            <pc:docMk/>
            <pc:sldMk cId="2399398133" sldId="516"/>
            <ac:spMk id="3" creationId="{D61BFE52-F76C-68F4-CC6D-3ED1247F2C5A}"/>
          </ac:spMkLst>
        </pc:spChg>
        <pc:spChg chg="mod">
          <ac:chgData name="Kate Piper (IMH)" userId="f69ee4e2-845b-4a1f-89c4-60fce9da139f" providerId="ADAL" clId="{565954D9-0801-4759-9277-7BC040C7F805}" dt="2024-11-24T07:25:31.227" v="179" actId="1076"/>
          <ac:spMkLst>
            <pc:docMk/>
            <pc:sldMk cId="2399398133" sldId="516"/>
            <ac:spMk id="4" creationId="{0B0FD3E0-C25C-C619-0A79-2D73317AF7F5}"/>
          </ac:spMkLst>
        </pc:spChg>
        <pc:spChg chg="add mod">
          <ac:chgData name="Kate Piper (IMH)" userId="f69ee4e2-845b-4a1f-89c4-60fce9da139f" providerId="ADAL" clId="{565954D9-0801-4759-9277-7BC040C7F805}" dt="2024-11-24T07:25:23.877" v="178" actId="1076"/>
          <ac:spMkLst>
            <pc:docMk/>
            <pc:sldMk cId="2399398133" sldId="516"/>
            <ac:spMk id="5" creationId="{20CEA322-9403-0EBB-2C13-0D983F912250}"/>
          </ac:spMkLst>
        </pc:spChg>
        <pc:picChg chg="del">
          <ac:chgData name="Kate Piper (IMH)" userId="f69ee4e2-845b-4a1f-89c4-60fce9da139f" providerId="ADAL" clId="{565954D9-0801-4759-9277-7BC040C7F805}" dt="2024-11-24T07:24:39.849" v="68" actId="478"/>
          <ac:picMkLst>
            <pc:docMk/>
            <pc:sldMk cId="2399398133" sldId="516"/>
            <ac:picMk id="1026" creationId="{523BCE34-ED19-1FFD-5A3A-1704A2D77C04}"/>
          </ac:picMkLst>
        </pc:picChg>
      </pc:sldChg>
      <pc:sldChg chg="addSp modSp add mod modAnim">
        <pc:chgData name="Kate Piper (IMH)" userId="f69ee4e2-845b-4a1f-89c4-60fce9da139f" providerId="ADAL" clId="{565954D9-0801-4759-9277-7BC040C7F805}" dt="2024-11-24T07:53:47.858" v="595"/>
        <pc:sldMkLst>
          <pc:docMk/>
          <pc:sldMk cId="441522818" sldId="517"/>
        </pc:sldMkLst>
        <pc:spChg chg="add mod">
          <ac:chgData name="Kate Piper (IMH)" userId="f69ee4e2-845b-4a1f-89c4-60fce9da139f" providerId="ADAL" clId="{565954D9-0801-4759-9277-7BC040C7F805}" dt="2024-11-24T07:44:08.907" v="392" actId="14100"/>
          <ac:spMkLst>
            <pc:docMk/>
            <pc:sldMk cId="441522818" sldId="517"/>
            <ac:spMk id="4" creationId="{69FB1EFF-51E2-FB94-EE30-F33675FA9C31}"/>
          </ac:spMkLst>
        </pc:spChg>
        <pc:spChg chg="add mod">
          <ac:chgData name="Kate Piper (IMH)" userId="f69ee4e2-845b-4a1f-89c4-60fce9da139f" providerId="ADAL" clId="{565954D9-0801-4759-9277-7BC040C7F805}" dt="2024-11-24T07:51:53.073" v="592" actId="20577"/>
          <ac:spMkLst>
            <pc:docMk/>
            <pc:sldMk cId="441522818" sldId="517"/>
            <ac:spMk id="6" creationId="{2CC5F484-DC89-A010-D771-F1024BAA40A4}"/>
          </ac:spMkLst>
        </pc:spChg>
        <pc:spChg chg="add mod">
          <ac:chgData name="Kate Piper (IMH)" userId="f69ee4e2-845b-4a1f-89c4-60fce9da139f" providerId="ADAL" clId="{565954D9-0801-4759-9277-7BC040C7F805}" dt="2024-11-24T07:53:43.486" v="594" actId="207"/>
          <ac:spMkLst>
            <pc:docMk/>
            <pc:sldMk cId="441522818" sldId="517"/>
            <ac:spMk id="11" creationId="{0E3B6B40-08B3-57C6-2C22-0DE2897DC08C}"/>
          </ac:spMkLst>
        </pc:spChg>
      </pc:sldChg>
      <pc:sldChg chg="addSp delSp modSp add mod">
        <pc:chgData name="Kate Piper (IMH)" userId="f69ee4e2-845b-4a1f-89c4-60fce9da139f" providerId="ADAL" clId="{565954D9-0801-4759-9277-7BC040C7F805}" dt="2024-11-24T08:25:35.077" v="1329" actId="1076"/>
        <pc:sldMkLst>
          <pc:docMk/>
          <pc:sldMk cId="3380337317" sldId="518"/>
        </pc:sldMkLst>
        <pc:spChg chg="del">
          <ac:chgData name="Kate Piper (IMH)" userId="f69ee4e2-845b-4a1f-89c4-60fce9da139f" providerId="ADAL" clId="{565954D9-0801-4759-9277-7BC040C7F805}" dt="2024-11-24T07:56:49.505" v="600" actId="478"/>
          <ac:spMkLst>
            <pc:docMk/>
            <pc:sldMk cId="3380337317" sldId="518"/>
            <ac:spMk id="2" creationId="{6E11B461-8526-64CE-6663-64B0DA583B43}"/>
          </ac:spMkLst>
        </pc:spChg>
        <pc:spChg chg="del">
          <ac:chgData name="Kate Piper (IMH)" userId="f69ee4e2-845b-4a1f-89c4-60fce9da139f" providerId="ADAL" clId="{565954D9-0801-4759-9277-7BC040C7F805}" dt="2024-11-24T07:56:46.487" v="599" actId="478"/>
          <ac:spMkLst>
            <pc:docMk/>
            <pc:sldMk cId="3380337317" sldId="518"/>
            <ac:spMk id="4" creationId="{0B0FD3E0-C25C-C619-0A79-2D73317AF7F5}"/>
          </ac:spMkLst>
        </pc:spChg>
        <pc:spChg chg="add del mod">
          <ac:chgData name="Kate Piper (IMH)" userId="f69ee4e2-845b-4a1f-89c4-60fce9da139f" providerId="ADAL" clId="{565954D9-0801-4759-9277-7BC040C7F805}" dt="2024-11-24T07:56:51.951" v="601" actId="478"/>
          <ac:spMkLst>
            <pc:docMk/>
            <pc:sldMk cId="3380337317" sldId="518"/>
            <ac:spMk id="5" creationId="{C9B9C2DF-E088-8B6C-DC42-8CE53946FEAA}"/>
          </ac:spMkLst>
        </pc:spChg>
        <pc:spChg chg="add del mod ord">
          <ac:chgData name="Kate Piper (IMH)" userId="f69ee4e2-845b-4a1f-89c4-60fce9da139f" providerId="ADAL" clId="{565954D9-0801-4759-9277-7BC040C7F805}" dt="2024-11-24T07:58:23.672" v="614" actId="478"/>
          <ac:spMkLst>
            <pc:docMk/>
            <pc:sldMk cId="3380337317" sldId="518"/>
            <ac:spMk id="6" creationId="{8B6AA24D-572A-1E14-62DD-15A10AF7AB9C}"/>
          </ac:spMkLst>
        </pc:spChg>
        <pc:spChg chg="add mod">
          <ac:chgData name="Kate Piper (IMH)" userId="f69ee4e2-845b-4a1f-89c4-60fce9da139f" providerId="ADAL" clId="{565954D9-0801-4759-9277-7BC040C7F805}" dt="2024-11-24T07:58:30.656" v="615" actId="14100"/>
          <ac:spMkLst>
            <pc:docMk/>
            <pc:sldMk cId="3380337317" sldId="518"/>
            <ac:spMk id="7" creationId="{B48713B0-19A5-FFBD-EF08-E2BC5560DA3B}"/>
          </ac:spMkLst>
        </pc:spChg>
        <pc:spChg chg="add mod">
          <ac:chgData name="Kate Piper (IMH)" userId="f69ee4e2-845b-4a1f-89c4-60fce9da139f" providerId="ADAL" clId="{565954D9-0801-4759-9277-7BC040C7F805}" dt="2024-11-24T07:58:46.810" v="617" actId="14100"/>
          <ac:spMkLst>
            <pc:docMk/>
            <pc:sldMk cId="3380337317" sldId="518"/>
            <ac:spMk id="8" creationId="{0E5DF724-1099-B56C-C122-33B7D638D8E9}"/>
          </ac:spMkLst>
        </pc:spChg>
        <pc:spChg chg="add mod">
          <ac:chgData name="Kate Piper (IMH)" userId="f69ee4e2-845b-4a1f-89c4-60fce9da139f" providerId="ADAL" clId="{565954D9-0801-4759-9277-7BC040C7F805}" dt="2024-11-24T08:25:35.077" v="1329" actId="1076"/>
          <ac:spMkLst>
            <pc:docMk/>
            <pc:sldMk cId="3380337317" sldId="518"/>
            <ac:spMk id="10" creationId="{FD36FE5B-1B8C-1A20-A283-77AA55754BEE}"/>
          </ac:spMkLst>
        </pc:spChg>
        <pc:picChg chg="add mod">
          <ac:chgData name="Kate Piper (IMH)" userId="f69ee4e2-845b-4a1f-89c4-60fce9da139f" providerId="ADAL" clId="{565954D9-0801-4759-9277-7BC040C7F805}" dt="2024-11-24T08:00:51.542" v="620" actId="1076"/>
          <ac:picMkLst>
            <pc:docMk/>
            <pc:sldMk cId="3380337317" sldId="518"/>
            <ac:picMk id="9" creationId="{3B8CF46A-583F-8699-7250-67A9572273B0}"/>
          </ac:picMkLst>
        </pc:picChg>
        <pc:picChg chg="mod">
          <ac:chgData name="Kate Piper (IMH)" userId="f69ee4e2-845b-4a1f-89c4-60fce9da139f" providerId="ADAL" clId="{565954D9-0801-4759-9277-7BC040C7F805}" dt="2024-11-24T07:57:00.407" v="603" actId="1076"/>
          <ac:picMkLst>
            <pc:docMk/>
            <pc:sldMk cId="3380337317" sldId="518"/>
            <ac:picMk id="1026" creationId="{523BCE34-ED19-1FFD-5A3A-1704A2D77C04}"/>
          </ac:picMkLst>
        </pc:picChg>
      </pc:sldChg>
      <pc:sldChg chg="addSp delSp modSp new mod">
        <pc:chgData name="Kate Piper (IMH)" userId="f69ee4e2-845b-4a1f-89c4-60fce9da139f" providerId="ADAL" clId="{565954D9-0801-4759-9277-7BC040C7F805}" dt="2024-11-24T14:36:51.513" v="1710" actId="478"/>
        <pc:sldMkLst>
          <pc:docMk/>
          <pc:sldMk cId="1165041429" sldId="519"/>
        </pc:sldMkLst>
        <pc:spChg chg="del">
          <ac:chgData name="Kate Piper (IMH)" userId="f69ee4e2-845b-4a1f-89c4-60fce9da139f" providerId="ADAL" clId="{565954D9-0801-4759-9277-7BC040C7F805}" dt="2024-11-24T08:22:07.826" v="1216" actId="478"/>
          <ac:spMkLst>
            <pc:docMk/>
            <pc:sldMk cId="1165041429" sldId="519"/>
            <ac:spMk id="2" creationId="{34B8CF02-5F32-588D-D925-DC72117CCEF9}"/>
          </ac:spMkLst>
        </pc:spChg>
        <pc:spChg chg="del">
          <ac:chgData name="Kate Piper (IMH)" userId="f69ee4e2-845b-4a1f-89c4-60fce9da139f" providerId="ADAL" clId="{565954D9-0801-4759-9277-7BC040C7F805}" dt="2024-11-24T08:21:57.971" v="1213"/>
          <ac:spMkLst>
            <pc:docMk/>
            <pc:sldMk cId="1165041429" sldId="519"/>
            <ac:spMk id="3" creationId="{45026860-9516-B576-CB99-49B67E04F61E}"/>
          </ac:spMkLst>
        </pc:spChg>
        <pc:spChg chg="add del mod">
          <ac:chgData name="Kate Piper (IMH)" userId="f69ee4e2-845b-4a1f-89c4-60fce9da139f" providerId="ADAL" clId="{565954D9-0801-4759-9277-7BC040C7F805}" dt="2024-11-24T14:36:48.867" v="1709" actId="20577"/>
          <ac:spMkLst>
            <pc:docMk/>
            <pc:sldMk cId="1165041429" sldId="519"/>
            <ac:spMk id="4" creationId="{9CF6B9E4-CCC7-E902-6719-508F6A35D6B0}"/>
          </ac:spMkLst>
        </pc:spChg>
        <pc:spChg chg="add del mod">
          <ac:chgData name="Kate Piper (IMH)" userId="f69ee4e2-845b-4a1f-89c4-60fce9da139f" providerId="ADAL" clId="{565954D9-0801-4759-9277-7BC040C7F805}" dt="2024-11-24T08:22:05.348" v="1215" actId="478"/>
          <ac:spMkLst>
            <pc:docMk/>
            <pc:sldMk cId="1165041429" sldId="519"/>
            <ac:spMk id="6" creationId="{657A3D9B-BBFF-2CEF-346E-731C7E1EF490}"/>
          </ac:spMkLst>
        </pc:spChg>
        <pc:spChg chg="add del mod">
          <ac:chgData name="Kate Piper (IMH)" userId="f69ee4e2-845b-4a1f-89c4-60fce9da139f" providerId="ADAL" clId="{565954D9-0801-4759-9277-7BC040C7F805}" dt="2024-11-24T14:36:51.513" v="1710" actId="478"/>
          <ac:spMkLst>
            <pc:docMk/>
            <pc:sldMk cId="1165041429" sldId="519"/>
            <ac:spMk id="7" creationId="{D07C61B2-D342-48A3-7406-743149400F40}"/>
          </ac:spMkLst>
        </pc:spChg>
      </pc:sldChg>
      <pc:sldChg chg="add del">
        <pc:chgData name="Kate Piper (IMH)" userId="f69ee4e2-845b-4a1f-89c4-60fce9da139f" providerId="ADAL" clId="{565954D9-0801-4759-9277-7BC040C7F805}" dt="2024-11-24T08:29:52.031" v="1507" actId="47"/>
        <pc:sldMkLst>
          <pc:docMk/>
          <pc:sldMk cId="1123256728" sldId="520"/>
        </pc:sldMkLst>
      </pc:sldChg>
      <pc:sldChg chg="modSp add del mod">
        <pc:chgData name="Kate Piper (IMH)" userId="f69ee4e2-845b-4a1f-89c4-60fce9da139f" providerId="ADAL" clId="{565954D9-0801-4759-9277-7BC040C7F805}" dt="2024-11-24T08:45:31.566" v="1707" actId="47"/>
        <pc:sldMkLst>
          <pc:docMk/>
          <pc:sldMk cId="2268718948" sldId="521"/>
        </pc:sldMkLst>
        <pc:spChg chg="mod">
          <ac:chgData name="Kate Piper (IMH)" userId="f69ee4e2-845b-4a1f-89c4-60fce9da139f" providerId="ADAL" clId="{565954D9-0801-4759-9277-7BC040C7F805}" dt="2024-11-24T08:33:45.930" v="1529" actId="1076"/>
          <ac:spMkLst>
            <pc:docMk/>
            <pc:sldMk cId="2268718948" sldId="521"/>
            <ac:spMk id="7" creationId="{D07C61B2-D342-48A3-7406-743149400F40}"/>
          </ac:spMkLst>
        </pc:spChg>
      </pc:sldChg>
      <pc:sldChg chg="delSp modSp add mod">
        <pc:chgData name="Kate Piper (IMH)" userId="f69ee4e2-845b-4a1f-89c4-60fce9da139f" providerId="ADAL" clId="{565954D9-0801-4759-9277-7BC040C7F805}" dt="2024-11-24T14:36:55.183" v="1711" actId="478"/>
        <pc:sldMkLst>
          <pc:docMk/>
          <pc:sldMk cId="112528963" sldId="522"/>
        </pc:sldMkLst>
        <pc:spChg chg="mod">
          <ac:chgData name="Kate Piper (IMH)" userId="f69ee4e2-845b-4a1f-89c4-60fce9da139f" providerId="ADAL" clId="{565954D9-0801-4759-9277-7BC040C7F805}" dt="2024-11-24T08:46:33.293" v="1708" actId="20577"/>
          <ac:spMkLst>
            <pc:docMk/>
            <pc:sldMk cId="112528963" sldId="522"/>
            <ac:spMk id="4" creationId="{9CF6B9E4-CCC7-E902-6719-508F6A35D6B0}"/>
          </ac:spMkLst>
        </pc:spChg>
        <pc:spChg chg="del">
          <ac:chgData name="Kate Piper (IMH)" userId="f69ee4e2-845b-4a1f-89c4-60fce9da139f" providerId="ADAL" clId="{565954D9-0801-4759-9277-7BC040C7F805}" dt="2024-11-24T14:36:55.183" v="1711" actId="478"/>
          <ac:spMkLst>
            <pc:docMk/>
            <pc:sldMk cId="112528963" sldId="522"/>
            <ac:spMk id="7" creationId="{D07C61B2-D342-48A3-7406-743149400F4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17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1C46B-B5F8-11FB-B24E-5BBDA3139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DIFFERENCE – T-Tests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40A5E-CBBB-5BE1-9871-5BEFF2198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5677" y="1868129"/>
            <a:ext cx="9844118" cy="3435107"/>
          </a:xfrm>
        </p:spPr>
        <p:txBody>
          <a:bodyPr/>
          <a:lstStyle/>
          <a:p>
            <a:r>
              <a:rPr lang="en-GB"/>
              <a:t>Independent t-test</a:t>
            </a:r>
          </a:p>
          <a:p>
            <a:pPr lvl="1"/>
            <a:r>
              <a:rPr lang="en-GB"/>
              <a:t>A comparison between two groups to see if they are different</a:t>
            </a:r>
          </a:p>
          <a:p>
            <a:r>
              <a:rPr lang="en-GB"/>
              <a:t>Paired t-test</a:t>
            </a:r>
          </a:p>
          <a:p>
            <a:pPr lvl="1"/>
            <a:r>
              <a:rPr lang="en-GB"/>
              <a:t>Same group tested on two occasions/ two variables to see if there is a difference</a:t>
            </a:r>
          </a:p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530362-BCCB-4181-A951-9FCBF26595E5}"/>
              </a:ext>
            </a:extLst>
          </p:cNvPr>
          <p:cNvSpPr/>
          <p:nvPr/>
        </p:nvSpPr>
        <p:spPr>
          <a:xfrm>
            <a:off x="7550092" y="308693"/>
            <a:ext cx="4396898" cy="124607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Remembering last week</a:t>
            </a:r>
          </a:p>
        </p:txBody>
      </p:sp>
    </p:spTree>
    <p:extLst>
      <p:ext uri="{BB962C8B-B14F-4D97-AF65-F5344CB8AC3E}">
        <p14:creationId xmlns:p14="http://schemas.microsoft.com/office/powerpoint/2010/main" val="2859295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7B06495-5D4A-202F-C6D8-F9C7E2DD0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7790" y="176059"/>
            <a:ext cx="8229600" cy="1139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>
                <a:effectLst/>
              </a:rPr>
              <a:t>Which type of t-test would the following use? (Paired of Independent?)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5E0BF364-1BDE-C21E-F90D-6416320A7CBE}"/>
              </a:ext>
            </a:extLst>
          </p:cNvPr>
          <p:cNvSpPr txBox="1">
            <a:spLocks noChangeArrowheads="1"/>
          </p:cNvSpPr>
          <p:nvPr/>
        </p:nvSpPr>
        <p:spPr>
          <a:xfrm>
            <a:off x="80284" y="1412875"/>
            <a:ext cx="8964613" cy="48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/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Weight of a group at w1 and w6 of diet programme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State anxiety levels for a group of males and a group of females,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Comparison of 100m times between elite / non-elite runners,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Levels of alcohol consumption for a group of students tested at the start of year 1 and at the end of year 1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Mood state before and after exercise for a group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Differences in motivation type between a group of exercisers and a group of non-exercisers,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Strength test results for a group before and after weight training programme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A comparison of nutritional levels between vegetarian and vegan diets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Attendance figures between school 1 and school 2</a:t>
            </a:r>
          </a:p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endParaRPr lang="en-GB" altLang="en-US" sz="200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D71D399-2CCD-CB41-AF04-BA7215C0A181}"/>
              </a:ext>
            </a:extLst>
          </p:cNvPr>
          <p:cNvSpPr/>
          <p:nvPr/>
        </p:nvSpPr>
        <p:spPr>
          <a:xfrm>
            <a:off x="9118832" y="308693"/>
            <a:ext cx="2828157" cy="100719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Remembering last week</a:t>
            </a:r>
          </a:p>
        </p:txBody>
      </p:sp>
    </p:spTree>
    <p:extLst>
      <p:ext uri="{BB962C8B-B14F-4D97-AF65-F5344CB8AC3E}">
        <p14:creationId xmlns:p14="http://schemas.microsoft.com/office/powerpoint/2010/main" val="1455902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Preparing Quantitative Data for Analysis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0FD3E0-C25C-C619-0A79-2D73317AF7F5}"/>
              </a:ext>
            </a:extLst>
          </p:cNvPr>
          <p:cNvSpPr/>
          <p:nvPr/>
        </p:nvSpPr>
        <p:spPr>
          <a:xfrm>
            <a:off x="857074" y="1747119"/>
            <a:ext cx="4426517" cy="302047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All Data needs to be number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1BFE52-F76C-68F4-CC6D-3ED1247F2C5A}"/>
              </a:ext>
            </a:extLst>
          </p:cNvPr>
          <p:cNvSpPr/>
          <p:nvPr/>
        </p:nvSpPr>
        <p:spPr>
          <a:xfrm>
            <a:off x="9571839" y="308694"/>
            <a:ext cx="2375150" cy="69798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/>
              <a:t>Remembering last week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0CEA322-9403-0EBB-2C13-0D983F912250}"/>
              </a:ext>
            </a:extLst>
          </p:cNvPr>
          <p:cNvSpPr/>
          <p:nvPr/>
        </p:nvSpPr>
        <p:spPr>
          <a:xfrm>
            <a:off x="6908409" y="1747119"/>
            <a:ext cx="4426517" cy="302047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A codebook needs to be created for Nominal data</a:t>
            </a:r>
          </a:p>
        </p:txBody>
      </p:sp>
    </p:spTree>
    <p:extLst>
      <p:ext uri="{BB962C8B-B14F-4D97-AF65-F5344CB8AC3E}">
        <p14:creationId xmlns:p14="http://schemas.microsoft.com/office/powerpoint/2010/main" val="2399398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A39C34A-37FC-7CF7-92A6-8DD4CADD6B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319" b="64474"/>
          <a:stretch/>
        </p:blipFill>
        <p:spPr>
          <a:xfrm>
            <a:off x="801500" y="146934"/>
            <a:ext cx="10233300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B2C532-D073-24E0-64C5-883859B745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228" t="59127" r="30548" b="5347"/>
          <a:stretch/>
        </p:blipFill>
        <p:spPr>
          <a:xfrm>
            <a:off x="1533642" y="2890262"/>
            <a:ext cx="9124716" cy="305753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CF4233-C235-C2B7-934A-9202C5E600B6}"/>
              </a:ext>
            </a:extLst>
          </p:cNvPr>
          <p:cNvSpPr/>
          <p:nvPr/>
        </p:nvSpPr>
        <p:spPr>
          <a:xfrm>
            <a:off x="2223082" y="3336721"/>
            <a:ext cx="2508309" cy="10507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Data View: For the numbers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78B1DFC-DDFF-2B71-364C-E57235D12CF7}"/>
              </a:ext>
            </a:extLst>
          </p:cNvPr>
          <p:cNvSpPr/>
          <p:nvPr/>
        </p:nvSpPr>
        <p:spPr>
          <a:xfrm>
            <a:off x="4472730" y="4640571"/>
            <a:ext cx="2508309" cy="10507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Variable View: For information about the variables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A8F0030-674A-4BE8-D2D5-F589C81FFB91}"/>
              </a:ext>
            </a:extLst>
          </p:cNvPr>
          <p:cNvCxnSpPr/>
          <p:nvPr/>
        </p:nvCxnSpPr>
        <p:spPr>
          <a:xfrm flipH="1">
            <a:off x="2801923" y="4295163"/>
            <a:ext cx="461394" cy="107379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578353A-5734-0F38-2EC1-25BEF3B7136B}"/>
              </a:ext>
            </a:extLst>
          </p:cNvPr>
          <p:cNvCxnSpPr>
            <a:cxnSpLocks/>
            <a:stCxn id="8" idx="1"/>
          </p:cNvCxnSpPr>
          <p:nvPr/>
        </p:nvCxnSpPr>
        <p:spPr>
          <a:xfrm flipH="1">
            <a:off x="3722060" y="5165932"/>
            <a:ext cx="750670" cy="29530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AF9C8612-A7DD-68C3-9246-540E9B4A3AC5}"/>
              </a:ext>
            </a:extLst>
          </p:cNvPr>
          <p:cNvSpPr/>
          <p:nvPr/>
        </p:nvSpPr>
        <p:spPr>
          <a:xfrm>
            <a:off x="3263317" y="163838"/>
            <a:ext cx="1107347" cy="817926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97E6CB5-C511-E46C-BD02-8EEC6C3403D1}"/>
              </a:ext>
            </a:extLst>
          </p:cNvPr>
          <p:cNvSpPr/>
          <p:nvPr/>
        </p:nvSpPr>
        <p:spPr>
          <a:xfrm>
            <a:off x="4950902" y="1166708"/>
            <a:ext cx="2508309" cy="10507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Most, if not all, of the actions for data analysis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437839C-A032-E952-AEDE-0CCFA4708231}"/>
              </a:ext>
            </a:extLst>
          </p:cNvPr>
          <p:cNvCxnSpPr>
            <a:cxnSpLocks/>
          </p:cNvCxnSpPr>
          <p:nvPr/>
        </p:nvCxnSpPr>
        <p:spPr>
          <a:xfrm flipH="1" flipV="1">
            <a:off x="4211273" y="910205"/>
            <a:ext cx="764264" cy="76575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752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10A1B07-B499-D340-0B39-02A0BE257F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86" t="2079" r="38882" b="42140"/>
          <a:stretch/>
        </p:blipFill>
        <p:spPr>
          <a:xfrm>
            <a:off x="268448" y="830510"/>
            <a:ext cx="4941116" cy="38253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37A8D5-8E0C-C502-58FF-C971F063C0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26" t="1712" r="42063" b="41040"/>
          <a:stretch/>
        </p:blipFill>
        <p:spPr>
          <a:xfrm>
            <a:off x="6199464" y="780176"/>
            <a:ext cx="4177717" cy="392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46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Preparing Qualitative Data for Analysis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47404FF-2800-6308-AC17-B254060CACDE}"/>
              </a:ext>
            </a:extLst>
          </p:cNvPr>
          <p:cNvSpPr/>
          <p:nvPr/>
        </p:nvSpPr>
        <p:spPr>
          <a:xfrm>
            <a:off x="351935" y="1903858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Transcribe the data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F5A3D0F-C0D8-8486-871C-DF998F3EB609}"/>
              </a:ext>
            </a:extLst>
          </p:cNvPr>
          <p:cNvSpPr/>
          <p:nvPr/>
        </p:nvSpPr>
        <p:spPr>
          <a:xfrm>
            <a:off x="4339389" y="1903857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How are you going to look at the data?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EC59DD-EDF9-7C6B-1825-7DC2CECEBC57}"/>
              </a:ext>
            </a:extLst>
          </p:cNvPr>
          <p:cNvCxnSpPr/>
          <p:nvPr/>
        </p:nvCxnSpPr>
        <p:spPr>
          <a:xfrm flipV="1">
            <a:off x="8028264" y="2063692"/>
            <a:ext cx="964734" cy="3775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F0C26F3-CE6B-65F6-E467-BE43D271AE10}"/>
              </a:ext>
            </a:extLst>
          </p:cNvPr>
          <p:cNvSpPr txBox="1"/>
          <p:nvPr/>
        </p:nvSpPr>
        <p:spPr>
          <a:xfrm>
            <a:off x="9236279" y="1690688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Already a structure from your literature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AB5E47-1FAF-D112-5C79-88BC779A9AE6}"/>
              </a:ext>
            </a:extLst>
          </p:cNvPr>
          <p:cNvCxnSpPr>
            <a:cxnSpLocks/>
          </p:cNvCxnSpPr>
          <p:nvPr/>
        </p:nvCxnSpPr>
        <p:spPr>
          <a:xfrm>
            <a:off x="8028264" y="3370194"/>
            <a:ext cx="964734" cy="3730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656B727-0CB4-EA47-341C-A08A499ACA99}"/>
              </a:ext>
            </a:extLst>
          </p:cNvPr>
          <p:cNvSpPr txBox="1"/>
          <p:nvPr/>
        </p:nvSpPr>
        <p:spPr>
          <a:xfrm>
            <a:off x="9236279" y="3370194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Look for themes</a:t>
            </a:r>
          </a:p>
          <a:p>
            <a:r>
              <a:rPr lang="en-GB" sz="2000"/>
              <a:t>Look for patterns</a:t>
            </a:r>
          </a:p>
        </p:txBody>
      </p:sp>
    </p:spTree>
    <p:extLst>
      <p:ext uri="{BB962C8B-B14F-4D97-AF65-F5344CB8AC3E}">
        <p14:creationId xmlns:p14="http://schemas.microsoft.com/office/powerpoint/2010/main" val="2079327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Preparing Qualitative Data for Analysis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47404FF-2800-6308-AC17-B254060CACDE}"/>
              </a:ext>
            </a:extLst>
          </p:cNvPr>
          <p:cNvSpPr/>
          <p:nvPr/>
        </p:nvSpPr>
        <p:spPr>
          <a:xfrm>
            <a:off x="351935" y="1903858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Transcribe the data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F5A3D0F-C0D8-8486-871C-DF998F3EB609}"/>
              </a:ext>
            </a:extLst>
          </p:cNvPr>
          <p:cNvSpPr/>
          <p:nvPr/>
        </p:nvSpPr>
        <p:spPr>
          <a:xfrm>
            <a:off x="4339389" y="1903857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How are you going to look at the data?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0EC59DD-EDF9-7C6B-1825-7DC2CECEBC57}"/>
              </a:ext>
            </a:extLst>
          </p:cNvPr>
          <p:cNvCxnSpPr/>
          <p:nvPr/>
        </p:nvCxnSpPr>
        <p:spPr>
          <a:xfrm flipV="1">
            <a:off x="8028264" y="2063692"/>
            <a:ext cx="964734" cy="3775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F0C26F3-CE6B-65F6-E467-BE43D271AE10}"/>
              </a:ext>
            </a:extLst>
          </p:cNvPr>
          <p:cNvSpPr txBox="1"/>
          <p:nvPr/>
        </p:nvSpPr>
        <p:spPr>
          <a:xfrm>
            <a:off x="9236279" y="1690688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Already a structure from your literature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AB5E47-1FAF-D112-5C79-88BC779A9AE6}"/>
              </a:ext>
            </a:extLst>
          </p:cNvPr>
          <p:cNvCxnSpPr>
            <a:cxnSpLocks/>
          </p:cNvCxnSpPr>
          <p:nvPr/>
        </p:nvCxnSpPr>
        <p:spPr>
          <a:xfrm>
            <a:off x="8028264" y="3370194"/>
            <a:ext cx="964734" cy="373004"/>
          </a:xfrm>
          <a:prstGeom prst="straightConnector1">
            <a:avLst/>
          </a:prstGeom>
          <a:ln w="5715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656B727-0CB4-EA47-341C-A08A499ACA99}"/>
              </a:ext>
            </a:extLst>
          </p:cNvPr>
          <p:cNvSpPr txBox="1"/>
          <p:nvPr/>
        </p:nvSpPr>
        <p:spPr>
          <a:xfrm>
            <a:off x="9236279" y="3370194"/>
            <a:ext cx="2597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Look for themes</a:t>
            </a:r>
          </a:p>
          <a:p>
            <a:r>
              <a:rPr lang="en-GB" sz="2000"/>
              <a:t>Look for patterns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FB1EFF-51E2-FB94-EE30-F33675FA9C31}"/>
              </a:ext>
            </a:extLst>
          </p:cNvPr>
          <p:cNvSpPr/>
          <p:nvPr/>
        </p:nvSpPr>
        <p:spPr>
          <a:xfrm>
            <a:off x="9118833" y="1466129"/>
            <a:ext cx="2457974" cy="1195125"/>
          </a:xfrm>
          <a:prstGeom prst="rect">
            <a:avLst/>
          </a:prstGeom>
          <a:solidFill>
            <a:srgbClr val="FFFF00">
              <a:alpha val="23137"/>
            </a:srgb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CC5F484-DC89-A010-D771-F1024BAA40A4}"/>
              </a:ext>
            </a:extLst>
          </p:cNvPr>
          <p:cNvSpPr/>
          <p:nvPr/>
        </p:nvSpPr>
        <p:spPr>
          <a:xfrm>
            <a:off x="226504" y="1447068"/>
            <a:ext cx="8699382" cy="4022554"/>
          </a:xfrm>
          <a:prstGeom prst="rect">
            <a:avLst/>
          </a:prstGeom>
          <a:solidFill>
            <a:srgbClr val="FFF2CC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>
                <a:solidFill>
                  <a:schemeClr val="tx2">
                    <a:lumMod val="50000"/>
                  </a:schemeClr>
                </a:solidFill>
              </a:rPr>
              <a:t>You may be following a theory or structure you found in literature:</a:t>
            </a:r>
          </a:p>
          <a:p>
            <a:pPr marL="571500" indent="-571500">
              <a:buFontTx/>
              <a:buChar char="-"/>
            </a:pPr>
            <a:r>
              <a:rPr lang="en-GB" sz="3600">
                <a:solidFill>
                  <a:schemeClr val="tx2">
                    <a:lumMod val="50000"/>
                  </a:schemeClr>
                </a:solidFill>
              </a:rPr>
              <a:t>Self Determination Theory</a:t>
            </a:r>
          </a:p>
          <a:p>
            <a:pPr marL="571500" indent="-571500">
              <a:buFontTx/>
              <a:buChar char="-"/>
            </a:pPr>
            <a:r>
              <a:rPr lang="en-GB" sz="3600">
                <a:solidFill>
                  <a:schemeClr val="tx2">
                    <a:lumMod val="50000"/>
                  </a:schemeClr>
                </a:solidFill>
              </a:rPr>
              <a:t>Ecological system theory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3B6B40-08B3-57C6-2C22-0DE2897DC08C}"/>
              </a:ext>
            </a:extLst>
          </p:cNvPr>
          <p:cNvSpPr/>
          <p:nvPr/>
        </p:nvSpPr>
        <p:spPr>
          <a:xfrm>
            <a:off x="2600587" y="1903857"/>
            <a:ext cx="8405769" cy="479055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52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B461-8526-64CE-6663-64B0DA583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Analysis: Qualitative Data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0FD3E0-C25C-C619-0A79-2D73317AF7F5}"/>
              </a:ext>
            </a:extLst>
          </p:cNvPr>
          <p:cNvSpPr/>
          <p:nvPr/>
        </p:nvSpPr>
        <p:spPr>
          <a:xfrm>
            <a:off x="120316" y="2021305"/>
            <a:ext cx="3513221" cy="203460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Thematic Analysis (Braun and Clarke, 2006)</a:t>
            </a:r>
          </a:p>
        </p:txBody>
      </p:sp>
      <p:pic>
        <p:nvPicPr>
          <p:cNvPr id="1026" name="Picture 2" descr="Thematic Analysis by Braun and Clarke. Source: Braun and Clarke (2006)... |  Download Scientific Diagram">
            <a:extLst>
              <a:ext uri="{FF2B5EF4-FFF2-40B4-BE49-F238E27FC236}">
                <a16:creationId xmlns:a16="http://schemas.microsoft.com/office/drawing/2014/main" id="{523BCE34-ED19-1FFD-5A3A-1704A2D77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75" y="1844925"/>
            <a:ext cx="8080709" cy="4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84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matic Analysis by Braun and Clarke. Source: Braun and Clarke (2006)... |  Download Scientific Diagram">
            <a:extLst>
              <a:ext uri="{FF2B5EF4-FFF2-40B4-BE49-F238E27FC236}">
                <a16:creationId xmlns:a16="http://schemas.microsoft.com/office/drawing/2014/main" id="{523BCE34-ED19-1FFD-5A3A-1704A2D77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41" y="176788"/>
            <a:ext cx="11308286" cy="650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48713B0-19A5-FFBD-EF08-E2BC5560DA3B}"/>
              </a:ext>
            </a:extLst>
          </p:cNvPr>
          <p:cNvSpPr/>
          <p:nvPr/>
        </p:nvSpPr>
        <p:spPr>
          <a:xfrm>
            <a:off x="192947" y="2751588"/>
            <a:ext cx="11727809" cy="4011337"/>
          </a:xfrm>
          <a:prstGeom prst="rect">
            <a:avLst/>
          </a:prstGeom>
          <a:solidFill>
            <a:srgbClr val="FFF2CC"/>
          </a:solidFill>
          <a:ln>
            <a:solidFill>
              <a:srgbClr val="FFF2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5DF724-1099-B56C-C122-33B7D638D8E9}"/>
              </a:ext>
            </a:extLst>
          </p:cNvPr>
          <p:cNvSpPr/>
          <p:nvPr/>
        </p:nvSpPr>
        <p:spPr>
          <a:xfrm>
            <a:off x="4387442" y="176789"/>
            <a:ext cx="7189365" cy="2484466"/>
          </a:xfrm>
          <a:prstGeom prst="rect">
            <a:avLst/>
          </a:prstGeom>
          <a:solidFill>
            <a:srgbClr val="FFFF00">
              <a:alpha val="23137"/>
            </a:srgb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8CF46A-583F-8699-7250-67A957227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341" y="2961225"/>
            <a:ext cx="3592062" cy="35920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D36FE5B-1B8C-1A20-A283-77AA55754BEE}"/>
              </a:ext>
            </a:extLst>
          </p:cNvPr>
          <p:cNvSpPr txBox="1"/>
          <p:nvPr/>
        </p:nvSpPr>
        <p:spPr>
          <a:xfrm>
            <a:off x="4513277" y="3656973"/>
            <a:ext cx="70635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Look through the text:</a:t>
            </a:r>
          </a:p>
          <a:p>
            <a:pPr marL="342900" indent="-342900">
              <a:buFontTx/>
              <a:buChar char="-"/>
            </a:pPr>
            <a:r>
              <a:rPr lang="en-GB" sz="2400"/>
              <a:t>Identify the interesting points of what is said</a:t>
            </a:r>
          </a:p>
          <a:p>
            <a:pPr marL="342900" indent="-342900">
              <a:buFontTx/>
              <a:buChar char="-"/>
            </a:pPr>
            <a:r>
              <a:rPr lang="en-GB" sz="2400"/>
              <a:t>Every time [SOMETHING] is talked about</a:t>
            </a:r>
          </a:p>
          <a:p>
            <a:pPr marL="342900" indent="-342900">
              <a:buFontTx/>
              <a:buChar char="-"/>
            </a:pPr>
            <a:r>
              <a:rPr lang="en-GB" sz="2400"/>
              <a:t>Looking for patterns</a:t>
            </a:r>
          </a:p>
          <a:p>
            <a:pPr marL="342900" indent="-342900">
              <a:buFontTx/>
              <a:buChar char="-"/>
            </a:pPr>
            <a:r>
              <a:rPr lang="en-GB" sz="2400"/>
              <a:t>Positive and Negative</a:t>
            </a:r>
          </a:p>
        </p:txBody>
      </p:sp>
    </p:spTree>
    <p:extLst>
      <p:ext uri="{BB962C8B-B14F-4D97-AF65-F5344CB8AC3E}">
        <p14:creationId xmlns:p14="http://schemas.microsoft.com/office/powerpoint/2010/main" val="3380337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6B9E4-CCC7-E902-6719-508F6A35D6B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233200"/>
            <a:ext cx="11480800" cy="299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/>
              <a:t>Experience of a pool leisure centre session</a:t>
            </a:r>
          </a:p>
          <a:p>
            <a:r>
              <a:rPr lang="en-GB" sz="2200"/>
              <a:t>Children’s perspectives of the importance of PE</a:t>
            </a:r>
          </a:p>
          <a:p>
            <a:r>
              <a:rPr lang="en-GB" sz="2200"/>
              <a:t>Exploring experiences of a Slow Adventure intervention</a:t>
            </a:r>
          </a:p>
          <a:p>
            <a:r>
              <a:rPr lang="en-GB" sz="2200"/>
              <a:t>What are the supports and barriers for parents for child’s healthy eating?</a:t>
            </a:r>
          </a:p>
          <a:p>
            <a:r>
              <a:rPr lang="en-GB" sz="2200"/>
              <a:t>Injury rehab experiences of elite athletes</a:t>
            </a:r>
          </a:p>
          <a:p>
            <a:r>
              <a:rPr lang="en-GB" sz="2200"/>
              <a:t>How do elite athletes prepare for high-pressure comp?</a:t>
            </a:r>
          </a:p>
          <a:p>
            <a:r>
              <a:rPr lang="en-GB" sz="2200"/>
              <a:t>How do athletes describe the feeling of “flow”?</a:t>
            </a:r>
          </a:p>
        </p:txBody>
      </p:sp>
    </p:spTree>
    <p:extLst>
      <p:ext uri="{BB962C8B-B14F-4D97-AF65-F5344CB8AC3E}">
        <p14:creationId xmlns:p14="http://schemas.microsoft.com/office/powerpoint/2010/main" val="1165041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6B9E4-CCC7-E902-6719-508F6A35D6B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5600" y="233200"/>
            <a:ext cx="11480800" cy="3970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/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12528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1934" y="1261654"/>
          <a:ext cx="11480799" cy="439420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The purpose of this research project is to…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Intro and supporting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Funnel literature information leading to your research question</a:t>
                      </a:r>
                    </a:p>
                    <a:p>
                      <a:r>
                        <a:rPr lang="en-GB" b="1"/>
                        <a:t>Rationale for topic</a:t>
                      </a:r>
                    </a:p>
                    <a:p>
                      <a:r>
                        <a:rPr lang="en-GB"/>
                        <a:t>What do we know about what has already been down with participants and 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Rationale for the methodology. </a:t>
                      </a:r>
                      <a:r>
                        <a:rPr lang="en-GB"/>
                        <a:t>Explain your research design. Talking about your methodology approach and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How are you going to analyse data. Depending on the methodology and methods chosen.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With link to policy explain the ethical issues for your study and how you are going to combat them.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List or table. Explain how you are going to manage your project of time by the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142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UWTSD 200_Title Page</vt:lpstr>
      <vt:lpstr>UWTSD 200_Title Page 2</vt:lpstr>
      <vt:lpstr>UWTSD 200_Text 1</vt:lpstr>
      <vt:lpstr>UWTSD 200_Text 2</vt:lpstr>
      <vt:lpstr>PowerPoint Presentation</vt:lpstr>
      <vt:lpstr>DIFFERENCE – T-Tests</vt:lpstr>
      <vt:lpstr>Which type of t-test would the following use? (Paired of Independent?)</vt:lpstr>
      <vt:lpstr>Preparing Quantitative Data for Analysis</vt:lpstr>
      <vt:lpstr>PowerPoint Presentation</vt:lpstr>
      <vt:lpstr>PowerPoint Presentation</vt:lpstr>
      <vt:lpstr>Preparing Qualitative Data for Analysis</vt:lpstr>
      <vt:lpstr>Preparing Qualitative Data for Analysis</vt:lpstr>
      <vt:lpstr>Data Analysis: Qualitative Data</vt:lpstr>
      <vt:lpstr>PowerPoint Presentation</vt:lpstr>
      <vt:lpstr>PowerPoint Presentation</vt:lpstr>
      <vt:lpstr>PowerPoint Presentation</vt:lpstr>
      <vt:lpstr>Proposal breakdown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cp:lastPrinted>2023-11-20T09:38:44Z</cp:lastPrinted>
  <dcterms:created xsi:type="dcterms:W3CDTF">2021-03-09T15:35:42Z</dcterms:created>
  <dcterms:modified xsi:type="dcterms:W3CDTF">2024-11-25T12:04:50Z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