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245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757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995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227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379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841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737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668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644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587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784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771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pitemnein-epitomic.blogspot.com/2014/08/what-to-do-when-weakness-breaks-over-you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dream" TargetMode="External"/><Relationship Id="rId2" Type="http://schemas.openxmlformats.org/officeDocument/2006/relationships/image" Target="../media/image5.1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pt/photo/1569057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hapter/10.1007/978-94-007-0802-0_14" TargetMode="External"/><Relationship Id="rId2" Type="http://schemas.openxmlformats.org/officeDocument/2006/relationships/hyperlink" Target="https://doi.org/10.1080/13561820.2020.1792425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6" name="Rectangle 1055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026" name="Picture 2" descr="Premium Vector | Handshake of business partners vector icon">
            <a:extLst>
              <a:ext uri="{FF2B5EF4-FFF2-40B4-BE49-F238E27FC236}">
                <a16:creationId xmlns:a16="http://schemas.microsoft.com/office/drawing/2014/main" id="{EF4F92C0-A851-32B9-8ACF-3EC877170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04" r="5041" b="14982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8" name="Rectangle 1057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CB731A-A8FA-DBAB-8F1D-EA6FB278DC0F}"/>
              </a:ext>
            </a:extLst>
          </p:cNvPr>
          <p:cNvSpPr txBox="1"/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694851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Freeform: Shape 205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Strengths Design Assets – IconScout">
            <a:extLst>
              <a:ext uri="{FF2B5EF4-FFF2-40B4-BE49-F238E27FC236}">
                <a16:creationId xmlns:a16="http://schemas.microsoft.com/office/drawing/2014/main" id="{D3A2971A-8868-15EA-5DA6-8B0AF8A2FD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3737"/>
          <a:stretch>
            <a:fillRect/>
          </a:stretch>
        </p:blipFill>
        <p:spPr bwMode="auto">
          <a:xfrm>
            <a:off x="20" y="10"/>
            <a:ext cx="121889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4D71E64B-9F70-4956-A351-D707CAB0A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" y="3205875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77B541-F2F3-9253-7403-424DC9CAFBA4}"/>
              </a:ext>
            </a:extLst>
          </p:cNvPr>
          <p:cNvSpPr txBox="1"/>
          <p:nvPr/>
        </p:nvSpPr>
        <p:spPr>
          <a:xfrm>
            <a:off x="517870" y="3753532"/>
            <a:ext cx="5021182" cy="2333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Strengths</a:t>
            </a:r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19498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CEFD1BA4-3BB3-4E55-9216-2F958BB3B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98540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7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A close-up of a rope&#10;&#10;AI-generated content may be incorrect.">
            <a:extLst>
              <a:ext uri="{FF2B5EF4-FFF2-40B4-BE49-F238E27FC236}">
                <a16:creationId xmlns:a16="http://schemas.microsoft.com/office/drawing/2014/main" id="{5524C12E-CC99-6EA1-8BA5-CAC805675E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537" r="-1" b="8854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75D337E-317A-4DE5-A744-F0371BBDA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737A5B-8177-3CD7-BBD8-D8C28AA4D5BC}"/>
              </a:ext>
            </a:extLst>
          </p:cNvPr>
          <p:cNvSpPr txBox="1"/>
          <p:nvPr/>
        </p:nvSpPr>
        <p:spPr>
          <a:xfrm>
            <a:off x="6652948" y="971397"/>
            <a:ext cx="5040784" cy="2333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Weaknesses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2947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236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Video 16" descr="People Planning">
            <a:extLst>
              <a:ext uri="{FF2B5EF4-FFF2-40B4-BE49-F238E27FC236}">
                <a16:creationId xmlns:a16="http://schemas.microsoft.com/office/drawing/2014/main" id="{14C4C583-E666-4532-946D-2E8C93020E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58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D71E64B-9F70-4956-A351-D707CAB0A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" y="3205875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A8159-FCAE-75BA-C735-55FA360D8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3753532"/>
            <a:ext cx="5021182" cy="233377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>
                <a:solidFill>
                  <a:srgbClr val="FFFFFF"/>
                </a:solidFill>
              </a:rPr>
              <a:t>Personal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8657EA-C85B-1944-AADF-9391369E6A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3753532"/>
            <a:ext cx="5040785" cy="2333778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Beausaret et al. (2011, pp 235-265)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19498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FD1BA4-3BB3-4E55-9216-2F958BB3B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98540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8111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A person holding a telescope and standing on a paper plane&#10;&#10;AI-generated content may be incorrect.">
            <a:extLst>
              <a:ext uri="{FF2B5EF4-FFF2-40B4-BE49-F238E27FC236}">
                <a16:creationId xmlns:a16="http://schemas.microsoft.com/office/drawing/2014/main" id="{C86C0445-F6E5-BE4B-7383-B2CCBA1430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091" t="8782" b="29608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EDA24-FB5C-F70D-F9C1-F3BBF28013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0091" y="978409"/>
            <a:ext cx="6865656" cy="3577369"/>
          </a:xfrm>
        </p:spPr>
        <p:txBody>
          <a:bodyPr anchor="t">
            <a:normAutofit/>
          </a:bodyPr>
          <a:lstStyle/>
          <a:p>
            <a:r>
              <a:rPr lang="en-GB" sz="8000" dirty="0"/>
              <a:t>Opportunities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5300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A person running away from a monster&#10;&#10;AI-generated content may be incorrect.">
            <a:extLst>
              <a:ext uri="{FF2B5EF4-FFF2-40B4-BE49-F238E27FC236}">
                <a16:creationId xmlns:a16="http://schemas.microsoft.com/office/drawing/2014/main" id="{10C54558-B357-534B-D98F-58CC5B7269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356" r="-1" b="1008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7B3E2DB-180D-4752-BBB6-987822D6B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257F90-94BC-07C1-311C-D0FE1DF07FC3}"/>
              </a:ext>
            </a:extLst>
          </p:cNvPr>
          <p:cNvSpPr txBox="1"/>
          <p:nvPr/>
        </p:nvSpPr>
        <p:spPr>
          <a:xfrm>
            <a:off x="5555052" y="971396"/>
            <a:ext cx="5870184" cy="28595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Threats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9321" y="508090"/>
            <a:ext cx="611481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468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EFAAB5-34A3-C2FC-70BA-7720CC8AD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2B1C6-883C-3C6A-F8F0-D8F4CD9537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69" y="978408"/>
            <a:ext cx="11153213" cy="342194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7500" dirty="0"/>
              <a:t>Threats faced by Health and Social Care Workers during the Covid-19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D93222-3171-D9A7-09F9-87643879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9" y="4763659"/>
            <a:ext cx="8092731" cy="1082957"/>
          </a:xfrm>
        </p:spPr>
        <p:txBody>
          <a:bodyPr anchor="b">
            <a:normAutofit/>
          </a:bodyPr>
          <a:lstStyle/>
          <a:p>
            <a:r>
              <a:rPr lang="en-GB" dirty="0"/>
              <a:t>Nyashanu et al. (2020, pp 655-661)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8A44BC8-2508-4575-75F6-0ED3F11E7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4BCF1CC-D6F1-21D9-307D-C36BA9E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209925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396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F9638-E45B-133D-3B43-AB5190710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00931B-708D-0F62-72EB-437F62B1F949}"/>
              </a:ext>
            </a:extLst>
          </p:cNvPr>
          <p:cNvSpPr txBox="1"/>
          <p:nvPr/>
        </p:nvSpPr>
        <p:spPr>
          <a:xfrm>
            <a:off x="629265" y="1946787"/>
            <a:ext cx="93209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Nyashanu, M., </a:t>
            </a:r>
            <a:r>
              <a:rPr lang="en-GB" sz="1200" dirty="0" err="1"/>
              <a:t>Pfende</a:t>
            </a:r>
            <a:r>
              <a:rPr lang="en-GB" sz="1200" dirty="0"/>
              <a:t>, F. and Ekpenyong, M. (2020) ‘Exploring the challenges faced by frontline workers in health and social care amid the COVID-19 pandemic: experiences of frontline workers in the English Midlands region, UK’, </a:t>
            </a:r>
            <a:r>
              <a:rPr lang="en-GB" sz="1200" i="1" dirty="0"/>
              <a:t>Journal of Interprofessional Care</a:t>
            </a:r>
            <a:r>
              <a:rPr lang="en-GB" sz="1200" dirty="0"/>
              <a:t>, 34(5), pp. 655–661.n. Available at: </a:t>
            </a:r>
            <a:r>
              <a:rPr lang="en-GB" sz="1200" dirty="0">
                <a:hlinkClick r:id="rId2"/>
              </a:rPr>
              <a:t>https://doi.org/10.1080/13561820.2020.1792425</a:t>
            </a:r>
            <a:r>
              <a:rPr lang="en-GB" sz="1200" dirty="0"/>
              <a:t> (Accessed on:18/10/2025) </a:t>
            </a:r>
          </a:p>
          <a:p>
            <a:endParaRPr lang="en-GB" sz="1200" dirty="0"/>
          </a:p>
          <a:p>
            <a:r>
              <a:rPr lang="en-GB" sz="1200" dirty="0" err="1"/>
              <a:t>Beausaert</a:t>
            </a:r>
            <a:r>
              <a:rPr lang="en-GB" sz="1200" dirty="0"/>
              <a:t>, S., Segers, M.R., van der </a:t>
            </a:r>
            <a:r>
              <a:rPr lang="en-GB" sz="1200" dirty="0" err="1"/>
              <a:t>Rijt</a:t>
            </a:r>
            <a:r>
              <a:rPr lang="en-GB" sz="1200" dirty="0"/>
              <a:t>, J., </a:t>
            </a:r>
            <a:r>
              <a:rPr lang="en-GB" sz="1200" dirty="0" err="1"/>
              <a:t>Gijselaers</a:t>
            </a:r>
            <a:r>
              <a:rPr lang="en-GB" sz="1200" dirty="0"/>
              <a:t>, W.H. (2011). The Use of Personal Development Plans (PDPs) in the Workplace: A Literature Review. In: Van den Bossche, P., </a:t>
            </a:r>
            <a:r>
              <a:rPr lang="en-GB" sz="1200" dirty="0" err="1"/>
              <a:t>Gijselaers</a:t>
            </a:r>
            <a:r>
              <a:rPr lang="en-GB" sz="1200" dirty="0"/>
              <a:t>, W., Milter, R. (eds) Building Learning Experiences in a Changing World. Advances in Business Education and Training, vol 3. Springer, Dordrecht. Available at: </a:t>
            </a:r>
          </a:p>
          <a:p>
            <a:r>
              <a:rPr lang="en-GB" sz="1200" dirty="0">
                <a:hlinkClick r:id="rId3"/>
              </a:rPr>
              <a:t>The Use of Personal Development Plans (PDPs) in the Workplace: A Literature Review | SpringerLink</a:t>
            </a:r>
            <a:r>
              <a:rPr lang="en-GB" sz="1200" dirty="0"/>
              <a:t> (Accessed on: 18/10/2025)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39FBEBC-04AA-0422-04BC-0D1D3E1027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79559"/>
            <a:ext cx="65" cy="75911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20313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7741110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225</Words>
  <Application>Microsoft Office PowerPoint</Application>
  <PresentationFormat>Widescreen</PresentationFormat>
  <Paragraphs>16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Bierstadt</vt:lpstr>
      <vt:lpstr>Neue Haas Grotesk Text Pro</vt:lpstr>
      <vt:lpstr>GestaltVTI</vt:lpstr>
      <vt:lpstr>PowerPoint Presentation</vt:lpstr>
      <vt:lpstr>PowerPoint Presentation</vt:lpstr>
      <vt:lpstr>PowerPoint Presentation</vt:lpstr>
      <vt:lpstr>Personal development plan</vt:lpstr>
      <vt:lpstr>Opportunities</vt:lpstr>
      <vt:lpstr>PowerPoint Presentation</vt:lpstr>
      <vt:lpstr>Threats faced by Health and Social Care Workers during the Covid-19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Mohammad Shabir (2420435)</dc:creator>
  <cp:lastModifiedBy>Mohammad Shabir (2420435)</cp:lastModifiedBy>
  <cp:revision>3</cp:revision>
  <dcterms:created xsi:type="dcterms:W3CDTF">2025-10-18T18:54:54Z</dcterms:created>
  <dcterms:modified xsi:type="dcterms:W3CDTF">2025-10-19T22:24:53Z</dcterms:modified>
</cp:coreProperties>
</file>