
<file path=[Content_Types].xml><?xml version="1.0" encoding="utf-8"?>
<Types xmlns="http://schemas.openxmlformats.org/package/2006/content-types">
  <Default Extension="xml" ContentType="application/xml"/>
  <Default Extension="jpeg" ContentType="image/jpeg"/>
  <Default Extension="bin" ContentType="application/vnd.openxmlformats-officedocument.presentationml.printerSettings"/>
  <Default Extension="rels" ContentType="application/vnd.openxmlformats-package.relationships+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4" Type="http://schemas.openxmlformats.org/officeDocument/2006/relationships/extended-properties" Target="docProps/app.xml"/><Relationship Id="rId1" Type="http://schemas.openxmlformats.org/officeDocument/2006/relationships/officeDocument" Target="ppt/presentation.xml"/><Relationship Id="rId2" Type="http://schemas.openxmlformats.org/package/2006/relationships/metadata/thumbnail" Target="docProps/thumbnail.jpeg"/></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60" r:id="rId1"/>
  </p:sldMasterIdLst>
  <p:notesMasterIdLst>
    <p:notesMasterId r:id="rId13"/>
  </p:notesMasterIdLst>
  <p:sldIdLst>
    <p:sldId id="261" r:id="rId2"/>
    <p:sldId id="271" r:id="rId3"/>
    <p:sldId id="272" r:id="rId4"/>
    <p:sldId id="281" r:id="rId5"/>
    <p:sldId id="273" r:id="rId6"/>
    <p:sldId id="283" r:id="rId7"/>
    <p:sldId id="274" r:id="rId8"/>
    <p:sldId id="276" r:id="rId9"/>
    <p:sldId id="277" r:id="rId10"/>
    <p:sldId id="275" r:id="rId11"/>
    <p:sldId id="282" r:id="rId12"/>
  </p:sldIdLst>
  <p:sldSz cx="9144000" cy="6858000" type="screen4x3"/>
  <p:notesSz cx="6858000" cy="9144000"/>
  <p:defaultTextStyle>
    <a:defPPr>
      <a:defRPr lang="en-US"/>
    </a:defPPr>
    <a:lvl1pPr algn="l" defTabSz="457200" rtl="0" fontAlgn="base">
      <a:spcBef>
        <a:spcPct val="0"/>
      </a:spcBef>
      <a:spcAft>
        <a:spcPct val="0"/>
      </a:spcAft>
      <a:defRPr kern="1200">
        <a:solidFill>
          <a:schemeClr val="tx1"/>
        </a:solidFill>
        <a:latin typeface="Arial" charset="0"/>
        <a:ea typeface="+mn-ea"/>
        <a:cs typeface="+mn-cs"/>
      </a:defRPr>
    </a:lvl1pPr>
    <a:lvl2pPr marL="457200" algn="l" defTabSz="457200" rtl="0" fontAlgn="base">
      <a:spcBef>
        <a:spcPct val="0"/>
      </a:spcBef>
      <a:spcAft>
        <a:spcPct val="0"/>
      </a:spcAft>
      <a:defRPr kern="1200">
        <a:solidFill>
          <a:schemeClr val="tx1"/>
        </a:solidFill>
        <a:latin typeface="Arial" charset="0"/>
        <a:ea typeface="+mn-ea"/>
        <a:cs typeface="+mn-cs"/>
      </a:defRPr>
    </a:lvl2pPr>
    <a:lvl3pPr marL="914400" algn="l" defTabSz="457200" rtl="0" fontAlgn="base">
      <a:spcBef>
        <a:spcPct val="0"/>
      </a:spcBef>
      <a:spcAft>
        <a:spcPct val="0"/>
      </a:spcAft>
      <a:defRPr kern="1200">
        <a:solidFill>
          <a:schemeClr val="tx1"/>
        </a:solidFill>
        <a:latin typeface="Arial" charset="0"/>
        <a:ea typeface="+mn-ea"/>
        <a:cs typeface="+mn-cs"/>
      </a:defRPr>
    </a:lvl3pPr>
    <a:lvl4pPr marL="1371600" algn="l" defTabSz="457200" rtl="0" fontAlgn="base">
      <a:spcBef>
        <a:spcPct val="0"/>
      </a:spcBef>
      <a:spcAft>
        <a:spcPct val="0"/>
      </a:spcAft>
      <a:defRPr kern="1200">
        <a:solidFill>
          <a:schemeClr val="tx1"/>
        </a:solidFill>
        <a:latin typeface="Arial" charset="0"/>
        <a:ea typeface="+mn-ea"/>
        <a:cs typeface="+mn-cs"/>
      </a:defRPr>
    </a:lvl4pPr>
    <a:lvl5pPr marL="1828800" algn="l" defTabSz="457200"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1855" autoAdjust="0"/>
    <p:restoredTop sz="94694" autoAdjust="0"/>
  </p:normalViewPr>
  <p:slideViewPr>
    <p:cSldViewPr snapToGrid="0" snapToObjects="1">
      <p:cViewPr>
        <p:scale>
          <a:sx n="100" d="100"/>
          <a:sy n="100" d="100"/>
        </p:scale>
        <p:origin x="-496" y="-928"/>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sorterViewPr>
    <p:cViewPr>
      <p:scale>
        <a:sx n="85" d="100"/>
        <a:sy n="85" d="100"/>
      </p:scale>
      <p:origin x="0" y="0"/>
    </p:cViewPr>
  </p:sorterViewPr>
  <p:gridSpacing cx="72008" cy="72008"/>
</p:viewPr>
</file>

<file path=ppt/_rels/presentation.xml.rels><?xml version="1.0" encoding="UTF-8" standalone="yes"?>
<Relationships xmlns="http://schemas.openxmlformats.org/package/2006/relationships"><Relationship Id="rId11" Type="http://schemas.openxmlformats.org/officeDocument/2006/relationships/slide" Target="slides/slide10.xml"/><Relationship Id="rId12" Type="http://schemas.openxmlformats.org/officeDocument/2006/relationships/slide" Target="slides/slide11.xml"/><Relationship Id="rId13" Type="http://schemas.openxmlformats.org/officeDocument/2006/relationships/notesMaster" Target="notesMasters/notesMaster1.xml"/><Relationship Id="rId14" Type="http://schemas.openxmlformats.org/officeDocument/2006/relationships/printerSettings" Target="printerSettings/printerSettings1.bin"/><Relationship Id="rId15" Type="http://schemas.openxmlformats.org/officeDocument/2006/relationships/presProps" Target="presProps.xml"/><Relationship Id="rId16" Type="http://schemas.openxmlformats.org/officeDocument/2006/relationships/viewProps" Target="viewProps.xml"/><Relationship Id="rId17" Type="http://schemas.openxmlformats.org/officeDocument/2006/relationships/theme" Target="theme/theme1.xml"/><Relationship Id="rId18" Type="http://schemas.openxmlformats.org/officeDocument/2006/relationships/tableStyles" Target="tableStyles.xml"/><Relationship Id="rId1" Type="http://schemas.openxmlformats.org/officeDocument/2006/relationships/slideMaster" Target="slideMasters/slideMaster1.xml"/><Relationship Id="rId2" Type="http://schemas.openxmlformats.org/officeDocument/2006/relationships/slide" Target="slides/slide1.xml"/><Relationship Id="rId3" Type="http://schemas.openxmlformats.org/officeDocument/2006/relationships/slide" Target="slides/slide2.xml"/><Relationship Id="rId4" Type="http://schemas.openxmlformats.org/officeDocument/2006/relationships/slide" Target="slides/slide3.xml"/><Relationship Id="rId5" Type="http://schemas.openxmlformats.org/officeDocument/2006/relationships/slide" Target="slides/slide4.xml"/><Relationship Id="rId6" Type="http://schemas.openxmlformats.org/officeDocument/2006/relationships/slide" Target="slides/slide5.xml"/><Relationship Id="rId7" Type="http://schemas.openxmlformats.org/officeDocument/2006/relationships/slide" Target="slides/slide6.xml"/><Relationship Id="rId8" Type="http://schemas.openxmlformats.org/officeDocument/2006/relationships/slide" Target="slides/slide7.xml"/><Relationship Id="rId9" Type="http://schemas.openxmlformats.org/officeDocument/2006/relationships/slide" Target="slides/slide8.xml"/><Relationship Id="rId10" Type="http://schemas.openxmlformats.org/officeDocument/2006/relationships/slide" Target="slides/slide9.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fontAlgn="auto">
              <a:spcBef>
                <a:spcPts val="0"/>
              </a:spcBef>
              <a:spcAft>
                <a:spcPts val="0"/>
              </a:spcAft>
              <a:defRPr sz="1200">
                <a:latin typeface="+mn-lt"/>
              </a:defRPr>
            </a:lvl1pPr>
          </a:lstStyle>
          <a:p>
            <a:pPr>
              <a:defRPr/>
            </a:pPr>
            <a:endParaRPr lang="en-US"/>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fontAlgn="auto">
              <a:spcBef>
                <a:spcPts val="0"/>
              </a:spcBef>
              <a:spcAft>
                <a:spcPts val="0"/>
              </a:spcAft>
              <a:defRPr sz="1200" smtClean="0">
                <a:latin typeface="+mn-lt"/>
              </a:defRPr>
            </a:lvl1pPr>
          </a:lstStyle>
          <a:p>
            <a:pPr>
              <a:defRPr/>
            </a:pPr>
            <a:fld id="{39E7C984-DE09-4C1B-A917-F24015E71B25}" type="datetimeFigureOut">
              <a:rPr lang="en-US"/>
              <a:pPr>
                <a:defRPr/>
              </a:pPr>
              <a:t>12/11/15</a:t>
            </a:fld>
            <a:endParaRPr lang="en-US"/>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pPr lvl="0"/>
            <a:endParaRPr lang="en-US" noProof="0"/>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GB" noProof="0" smtClean="0"/>
              <a:t>Click to edit Master text styles</a:t>
            </a:r>
          </a:p>
          <a:p>
            <a:pPr lvl="1"/>
            <a:r>
              <a:rPr lang="en-GB" noProof="0" smtClean="0"/>
              <a:t>Second level</a:t>
            </a:r>
          </a:p>
          <a:p>
            <a:pPr lvl="2"/>
            <a:r>
              <a:rPr lang="en-GB" noProof="0" smtClean="0"/>
              <a:t>Third level</a:t>
            </a:r>
          </a:p>
          <a:p>
            <a:pPr lvl="3"/>
            <a:r>
              <a:rPr lang="en-GB" noProof="0" smtClean="0"/>
              <a:t>Fourth level</a:t>
            </a:r>
          </a:p>
          <a:p>
            <a:pPr lvl="4"/>
            <a:r>
              <a:rPr lang="en-GB" noProof="0" smtClean="0"/>
              <a:t>Fifth level</a:t>
            </a:r>
            <a:endParaRPr lang="en-US" noProof="0"/>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fontAlgn="auto">
              <a:spcBef>
                <a:spcPts val="0"/>
              </a:spcBef>
              <a:spcAft>
                <a:spcPts val="0"/>
              </a:spcAft>
              <a:defRPr sz="1200">
                <a:latin typeface="+mn-lt"/>
              </a:defRPr>
            </a:lvl1pPr>
          </a:lstStyle>
          <a:p>
            <a:pPr>
              <a:defRPr/>
            </a:pPr>
            <a:endParaRPr lang="en-US"/>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fontAlgn="auto">
              <a:spcBef>
                <a:spcPts val="0"/>
              </a:spcBef>
              <a:spcAft>
                <a:spcPts val="0"/>
              </a:spcAft>
              <a:defRPr sz="1200" smtClean="0">
                <a:latin typeface="+mn-lt"/>
              </a:defRPr>
            </a:lvl1pPr>
          </a:lstStyle>
          <a:p>
            <a:pPr>
              <a:defRPr/>
            </a:pPr>
            <a:fld id="{466DD1E2-3D2E-4E0D-B928-3BBFBE14A96D}" type="slidenum">
              <a:rPr lang="en-US"/>
              <a:pPr>
                <a:defRPr/>
              </a:pPr>
              <a:t>‹#›</a:t>
            </a:fld>
            <a:endParaRPr lang="en-US"/>
          </a:p>
        </p:txBody>
      </p:sp>
    </p:spTree>
    <p:extLst>
      <p:ext uri="{BB962C8B-B14F-4D97-AF65-F5344CB8AC3E}">
        <p14:creationId xmlns:p14="http://schemas.microsoft.com/office/powerpoint/2010/main" val="2382033430"/>
      </p:ext>
    </p:extLst>
  </p:cSld>
  <p:clrMap bg1="lt1" tx1="dk1" bg2="lt2" tx2="dk2" accent1="accent1" accent2="accent2" accent3="accent3" accent4="accent4" accent5="accent5" accent6="accent6" hlink="hlink" folHlink="folHlink"/>
  <p:notesStyle>
    <a:lvl1pPr algn="l" defTabSz="457200" rtl="0" fontAlgn="base">
      <a:spcBef>
        <a:spcPct val="30000"/>
      </a:spcBef>
      <a:spcAft>
        <a:spcPct val="0"/>
      </a:spcAft>
      <a:defRPr sz="1200" kern="1200">
        <a:solidFill>
          <a:schemeClr val="tx1"/>
        </a:solidFill>
        <a:latin typeface="+mn-lt"/>
        <a:ea typeface="+mn-ea"/>
        <a:cs typeface="+mn-cs"/>
      </a:defRPr>
    </a:lvl1pPr>
    <a:lvl2pPr marL="457200" algn="l" defTabSz="457200" rtl="0" fontAlgn="base">
      <a:spcBef>
        <a:spcPct val="30000"/>
      </a:spcBef>
      <a:spcAft>
        <a:spcPct val="0"/>
      </a:spcAft>
      <a:defRPr sz="1200" kern="1200">
        <a:solidFill>
          <a:schemeClr val="tx1"/>
        </a:solidFill>
        <a:latin typeface="+mn-lt"/>
        <a:ea typeface="+mn-ea"/>
        <a:cs typeface="+mn-cs"/>
      </a:defRPr>
    </a:lvl2pPr>
    <a:lvl3pPr marL="914400" algn="l" defTabSz="457200" rtl="0" fontAlgn="base">
      <a:spcBef>
        <a:spcPct val="30000"/>
      </a:spcBef>
      <a:spcAft>
        <a:spcPct val="0"/>
      </a:spcAft>
      <a:defRPr sz="1200" kern="1200">
        <a:solidFill>
          <a:schemeClr val="tx1"/>
        </a:solidFill>
        <a:latin typeface="+mn-lt"/>
        <a:ea typeface="+mn-ea"/>
        <a:cs typeface="+mn-cs"/>
      </a:defRPr>
    </a:lvl3pPr>
    <a:lvl4pPr marL="1371600" algn="l" defTabSz="457200" rtl="0" fontAlgn="base">
      <a:spcBef>
        <a:spcPct val="30000"/>
      </a:spcBef>
      <a:spcAft>
        <a:spcPct val="0"/>
      </a:spcAft>
      <a:defRPr sz="1200" kern="1200">
        <a:solidFill>
          <a:schemeClr val="tx1"/>
        </a:solidFill>
        <a:latin typeface="+mn-lt"/>
        <a:ea typeface="+mn-ea"/>
        <a:cs typeface="+mn-cs"/>
      </a:defRPr>
    </a:lvl4pPr>
    <a:lvl5pPr marL="1828800" algn="l" defTabSz="457200" rtl="0" fontAlgn="base">
      <a:spcBef>
        <a:spcPct val="30000"/>
      </a:spcBef>
      <a:spcAft>
        <a:spcPct val="0"/>
      </a:spcAft>
      <a:defRPr sz="1200" kern="1200">
        <a:solidFill>
          <a:schemeClr val="tx1"/>
        </a:solidFill>
        <a:latin typeface="+mn-lt"/>
        <a:ea typeface="+mn-ea"/>
        <a:cs typeface="+mn-cs"/>
      </a:defRPr>
    </a:lvl5pPr>
    <a:lvl6pPr marL="2286000" algn="l" defTabSz="457200" rtl="0" eaLnBrk="1" latinLnBrk="0" hangingPunct="1">
      <a:defRPr sz="1200" kern="1200">
        <a:solidFill>
          <a:schemeClr val="tx1"/>
        </a:solidFill>
        <a:latin typeface="+mn-lt"/>
        <a:ea typeface="+mn-ea"/>
        <a:cs typeface="+mn-cs"/>
      </a:defRPr>
    </a:lvl6pPr>
    <a:lvl7pPr marL="2743200" algn="l" defTabSz="457200" rtl="0" eaLnBrk="1" latinLnBrk="0" hangingPunct="1">
      <a:defRPr sz="1200" kern="1200">
        <a:solidFill>
          <a:schemeClr val="tx1"/>
        </a:solidFill>
        <a:latin typeface="+mn-lt"/>
        <a:ea typeface="+mn-ea"/>
        <a:cs typeface="+mn-cs"/>
      </a:defRPr>
    </a:lvl7pPr>
    <a:lvl8pPr marL="3200400" algn="l" defTabSz="457200" rtl="0" eaLnBrk="1" latinLnBrk="0" hangingPunct="1">
      <a:defRPr sz="1200" kern="1200">
        <a:solidFill>
          <a:schemeClr val="tx1"/>
        </a:solidFill>
        <a:latin typeface="+mn-lt"/>
        <a:ea typeface="+mn-ea"/>
        <a:cs typeface="+mn-cs"/>
      </a:defRPr>
    </a:lvl8pPr>
    <a:lvl9pPr marL="3657600" algn="l" defTabSz="4572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GB"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smtClean="0"/>
              <a:t>Click to edit Master subtitle style</a:t>
            </a:r>
            <a:endParaRPr lang="en-US"/>
          </a:p>
        </p:txBody>
      </p:sp>
      <p:sp>
        <p:nvSpPr>
          <p:cNvPr id="4" name="Date Placeholder 3"/>
          <p:cNvSpPr>
            <a:spLocks noGrp="1"/>
          </p:cNvSpPr>
          <p:nvPr>
            <p:ph type="dt" sz="half" idx="10"/>
          </p:nvPr>
        </p:nvSpPr>
        <p:spPr/>
        <p:txBody>
          <a:bodyPr/>
          <a:lstStyle>
            <a:lvl1pPr>
              <a:defRPr/>
            </a:lvl1pPr>
          </a:lstStyle>
          <a:p>
            <a:pPr>
              <a:defRPr/>
            </a:pPr>
            <a:fld id="{580FFAE7-D1E0-4CCA-A00F-804080BF8B60}" type="datetimeFigureOut">
              <a:rPr lang="en-US"/>
              <a:pPr>
                <a:defRPr/>
              </a:pPr>
              <a:t>12/11/15</a:t>
            </a:fld>
            <a:endParaRPr lang="en-US"/>
          </a:p>
        </p:txBody>
      </p:sp>
      <p:sp>
        <p:nvSpPr>
          <p:cNvPr id="5" name="Footer Placeholder 4"/>
          <p:cNvSpPr>
            <a:spLocks noGrp="1"/>
          </p:cNvSpPr>
          <p:nvPr>
            <p:ph type="ftr" sz="quarter" idx="11"/>
          </p:nvPr>
        </p:nvSpPr>
        <p:spPr/>
        <p:txBody>
          <a:bodyPr/>
          <a:lstStyle>
            <a:lvl1pPr>
              <a:defRPr/>
            </a:lvl1pPr>
          </a:lstStyle>
          <a:p>
            <a:pPr>
              <a:defRPr/>
            </a:pPr>
            <a:endParaRPr lang="en-US"/>
          </a:p>
        </p:txBody>
      </p:sp>
      <p:sp>
        <p:nvSpPr>
          <p:cNvPr id="6" name="Slide Number Placeholder 5"/>
          <p:cNvSpPr>
            <a:spLocks noGrp="1"/>
          </p:cNvSpPr>
          <p:nvPr>
            <p:ph type="sldNum" sz="quarter" idx="12"/>
          </p:nvPr>
        </p:nvSpPr>
        <p:spPr/>
        <p:txBody>
          <a:bodyPr/>
          <a:lstStyle>
            <a:lvl1pPr>
              <a:defRPr/>
            </a:lvl1pPr>
          </a:lstStyle>
          <a:p>
            <a:pPr>
              <a:defRPr/>
            </a:pPr>
            <a:fld id="{3BE2DF48-4A48-40FB-B768-26C384575F9F}" type="slidenum">
              <a:rPr lang="en-US"/>
              <a:pPr>
                <a:defRPr/>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lang="en-US"/>
          </a:p>
        </p:txBody>
      </p:sp>
      <p:sp>
        <p:nvSpPr>
          <p:cNvPr id="3" name="Content Placeholder 2"/>
          <p:cNvSpPr>
            <a:spLocks noGrp="1"/>
          </p:cNvSpPr>
          <p:nvPr>
            <p:ph idx="1"/>
          </p:nvPr>
        </p:nvSpPr>
        <p:spPr/>
        <p:txBody>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4" name="Date Placeholder 3"/>
          <p:cNvSpPr>
            <a:spLocks noGrp="1"/>
          </p:cNvSpPr>
          <p:nvPr>
            <p:ph type="dt" sz="half" idx="10"/>
          </p:nvPr>
        </p:nvSpPr>
        <p:spPr/>
        <p:txBody>
          <a:bodyPr/>
          <a:lstStyle>
            <a:lvl1pPr>
              <a:defRPr/>
            </a:lvl1pPr>
          </a:lstStyle>
          <a:p>
            <a:pPr>
              <a:defRPr/>
            </a:pPr>
            <a:fld id="{0E4FBE1F-A44A-49AC-9376-B08EE463F1F5}" type="datetimeFigureOut">
              <a:rPr lang="en-US"/>
              <a:pPr>
                <a:defRPr/>
              </a:pPr>
              <a:t>12/11/15</a:t>
            </a:fld>
            <a:endParaRPr lang="en-US"/>
          </a:p>
        </p:txBody>
      </p:sp>
      <p:sp>
        <p:nvSpPr>
          <p:cNvPr id="5" name="Footer Placeholder 4"/>
          <p:cNvSpPr>
            <a:spLocks noGrp="1"/>
          </p:cNvSpPr>
          <p:nvPr>
            <p:ph type="ftr" sz="quarter" idx="11"/>
          </p:nvPr>
        </p:nvSpPr>
        <p:spPr/>
        <p:txBody>
          <a:bodyPr/>
          <a:lstStyle>
            <a:lvl1pPr>
              <a:defRPr/>
            </a:lvl1pPr>
          </a:lstStyle>
          <a:p>
            <a:pPr>
              <a:defRPr/>
            </a:pPr>
            <a:endParaRPr lang="en-US"/>
          </a:p>
        </p:txBody>
      </p:sp>
      <p:sp>
        <p:nvSpPr>
          <p:cNvPr id="6" name="Slide Number Placeholder 5"/>
          <p:cNvSpPr>
            <a:spLocks noGrp="1"/>
          </p:cNvSpPr>
          <p:nvPr>
            <p:ph type="sldNum" sz="quarter" idx="12"/>
          </p:nvPr>
        </p:nvSpPr>
        <p:spPr/>
        <p:txBody>
          <a:bodyPr/>
          <a:lstStyle>
            <a:lvl1pPr>
              <a:defRPr/>
            </a:lvl1pPr>
          </a:lstStyle>
          <a:p>
            <a:pPr>
              <a:defRPr/>
            </a:pPr>
            <a:fld id="{1B42F482-47FB-4A6A-AB78-FE8085B1B816}" type="slidenum">
              <a:rPr lang="en-US"/>
              <a:pPr>
                <a:defRPr/>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GB"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smtClean="0"/>
              <a:t>Click to edit Master text styles</a:t>
            </a:r>
          </a:p>
        </p:txBody>
      </p:sp>
      <p:sp>
        <p:nvSpPr>
          <p:cNvPr id="4" name="Date Placeholder 3"/>
          <p:cNvSpPr>
            <a:spLocks noGrp="1"/>
          </p:cNvSpPr>
          <p:nvPr>
            <p:ph type="dt" sz="half" idx="10"/>
          </p:nvPr>
        </p:nvSpPr>
        <p:spPr/>
        <p:txBody>
          <a:bodyPr/>
          <a:lstStyle>
            <a:lvl1pPr>
              <a:defRPr/>
            </a:lvl1pPr>
          </a:lstStyle>
          <a:p>
            <a:pPr>
              <a:defRPr/>
            </a:pPr>
            <a:fld id="{1CBC57A0-4570-4659-A7D9-F1675366E486}" type="datetimeFigureOut">
              <a:rPr lang="en-US"/>
              <a:pPr>
                <a:defRPr/>
              </a:pPr>
              <a:t>12/11/15</a:t>
            </a:fld>
            <a:endParaRPr lang="en-US"/>
          </a:p>
        </p:txBody>
      </p:sp>
      <p:sp>
        <p:nvSpPr>
          <p:cNvPr id="5" name="Footer Placeholder 4"/>
          <p:cNvSpPr>
            <a:spLocks noGrp="1"/>
          </p:cNvSpPr>
          <p:nvPr>
            <p:ph type="ftr" sz="quarter" idx="11"/>
          </p:nvPr>
        </p:nvSpPr>
        <p:spPr/>
        <p:txBody>
          <a:bodyPr/>
          <a:lstStyle>
            <a:lvl1pPr>
              <a:defRPr/>
            </a:lvl1pPr>
          </a:lstStyle>
          <a:p>
            <a:pPr>
              <a:defRPr/>
            </a:pPr>
            <a:endParaRPr lang="en-US"/>
          </a:p>
        </p:txBody>
      </p:sp>
      <p:sp>
        <p:nvSpPr>
          <p:cNvPr id="6" name="Slide Number Placeholder 5"/>
          <p:cNvSpPr>
            <a:spLocks noGrp="1"/>
          </p:cNvSpPr>
          <p:nvPr>
            <p:ph type="sldNum" sz="quarter" idx="12"/>
          </p:nvPr>
        </p:nvSpPr>
        <p:spPr/>
        <p:txBody>
          <a:bodyPr/>
          <a:lstStyle>
            <a:lvl1pPr>
              <a:defRPr/>
            </a:lvl1pPr>
          </a:lstStyle>
          <a:p>
            <a:pPr>
              <a:defRPr/>
            </a:pPr>
            <a:fld id="{DD737DF0-07A5-4A4D-95E3-3FCBDCA873D1}" type="slidenum">
              <a:rPr lang="en-US"/>
              <a:pPr>
                <a:defRPr/>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5" name="Date Placeholder 3"/>
          <p:cNvSpPr>
            <a:spLocks noGrp="1"/>
          </p:cNvSpPr>
          <p:nvPr>
            <p:ph type="dt" sz="half" idx="10"/>
          </p:nvPr>
        </p:nvSpPr>
        <p:spPr/>
        <p:txBody>
          <a:bodyPr/>
          <a:lstStyle>
            <a:lvl1pPr>
              <a:defRPr/>
            </a:lvl1pPr>
          </a:lstStyle>
          <a:p>
            <a:pPr>
              <a:defRPr/>
            </a:pPr>
            <a:fld id="{DC5827D2-AE52-4F59-A06D-A4606FE89AC7}" type="datetimeFigureOut">
              <a:rPr lang="en-US"/>
              <a:pPr>
                <a:defRPr/>
              </a:pPr>
              <a:t>12/11/15</a:t>
            </a:fld>
            <a:endParaRPr lang="en-US"/>
          </a:p>
        </p:txBody>
      </p:sp>
      <p:sp>
        <p:nvSpPr>
          <p:cNvPr id="6" name="Footer Placeholder 4"/>
          <p:cNvSpPr>
            <a:spLocks noGrp="1"/>
          </p:cNvSpPr>
          <p:nvPr>
            <p:ph type="ftr" sz="quarter" idx="11"/>
          </p:nvPr>
        </p:nvSpPr>
        <p:spPr/>
        <p:txBody>
          <a:bodyPr/>
          <a:lstStyle>
            <a:lvl1pPr>
              <a:defRPr/>
            </a:lvl1pPr>
          </a:lstStyle>
          <a:p>
            <a:pPr>
              <a:defRPr/>
            </a:pPr>
            <a:endParaRPr lang="en-US"/>
          </a:p>
        </p:txBody>
      </p:sp>
      <p:sp>
        <p:nvSpPr>
          <p:cNvPr id="7" name="Slide Number Placeholder 5"/>
          <p:cNvSpPr>
            <a:spLocks noGrp="1"/>
          </p:cNvSpPr>
          <p:nvPr>
            <p:ph type="sldNum" sz="quarter" idx="12"/>
          </p:nvPr>
        </p:nvSpPr>
        <p:spPr/>
        <p:txBody>
          <a:bodyPr/>
          <a:lstStyle>
            <a:lvl1pPr>
              <a:defRPr/>
            </a:lvl1pPr>
          </a:lstStyle>
          <a:p>
            <a:pPr>
              <a:defRPr/>
            </a:pPr>
            <a:fld id="{38A5C156-3BB4-4A02-91BB-E1B5C2C0D30A}" type="slidenum">
              <a:rPr lang="en-US"/>
              <a:pPr>
                <a:defRPr/>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GB"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7" name="Date Placeholder 3"/>
          <p:cNvSpPr>
            <a:spLocks noGrp="1"/>
          </p:cNvSpPr>
          <p:nvPr>
            <p:ph type="dt" sz="half" idx="10"/>
          </p:nvPr>
        </p:nvSpPr>
        <p:spPr/>
        <p:txBody>
          <a:bodyPr/>
          <a:lstStyle>
            <a:lvl1pPr>
              <a:defRPr/>
            </a:lvl1pPr>
          </a:lstStyle>
          <a:p>
            <a:pPr>
              <a:defRPr/>
            </a:pPr>
            <a:fld id="{4A41D2F2-CD48-451A-9EF0-E0AFA509C014}" type="datetimeFigureOut">
              <a:rPr lang="en-US"/>
              <a:pPr>
                <a:defRPr/>
              </a:pPr>
              <a:t>12/11/15</a:t>
            </a:fld>
            <a:endParaRPr lang="en-US"/>
          </a:p>
        </p:txBody>
      </p:sp>
      <p:sp>
        <p:nvSpPr>
          <p:cNvPr id="8" name="Footer Placeholder 4"/>
          <p:cNvSpPr>
            <a:spLocks noGrp="1"/>
          </p:cNvSpPr>
          <p:nvPr>
            <p:ph type="ftr" sz="quarter" idx="11"/>
          </p:nvPr>
        </p:nvSpPr>
        <p:spPr/>
        <p:txBody>
          <a:bodyPr/>
          <a:lstStyle>
            <a:lvl1pPr>
              <a:defRPr/>
            </a:lvl1pPr>
          </a:lstStyle>
          <a:p>
            <a:pPr>
              <a:defRPr/>
            </a:pPr>
            <a:endParaRPr lang="en-US"/>
          </a:p>
        </p:txBody>
      </p:sp>
      <p:sp>
        <p:nvSpPr>
          <p:cNvPr id="9" name="Slide Number Placeholder 5"/>
          <p:cNvSpPr>
            <a:spLocks noGrp="1"/>
          </p:cNvSpPr>
          <p:nvPr>
            <p:ph type="sldNum" sz="quarter" idx="12"/>
          </p:nvPr>
        </p:nvSpPr>
        <p:spPr/>
        <p:txBody>
          <a:bodyPr/>
          <a:lstStyle>
            <a:lvl1pPr>
              <a:defRPr/>
            </a:lvl1pPr>
          </a:lstStyle>
          <a:p>
            <a:pPr>
              <a:defRPr/>
            </a:pPr>
            <a:fld id="{96812575-25A2-4D0C-99BE-C042FCBBC176}" type="slidenum">
              <a:rPr lang="en-US"/>
              <a:pPr>
                <a:defRPr/>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lang="en-US"/>
          </a:p>
        </p:txBody>
      </p:sp>
      <p:sp>
        <p:nvSpPr>
          <p:cNvPr id="3" name="Date Placeholder 3"/>
          <p:cNvSpPr>
            <a:spLocks noGrp="1"/>
          </p:cNvSpPr>
          <p:nvPr>
            <p:ph type="dt" sz="half" idx="10"/>
          </p:nvPr>
        </p:nvSpPr>
        <p:spPr/>
        <p:txBody>
          <a:bodyPr/>
          <a:lstStyle>
            <a:lvl1pPr>
              <a:defRPr/>
            </a:lvl1pPr>
          </a:lstStyle>
          <a:p>
            <a:pPr>
              <a:defRPr/>
            </a:pPr>
            <a:fld id="{14F5675F-2ACF-4387-8BB0-EA0A74522D28}" type="datetimeFigureOut">
              <a:rPr lang="en-US"/>
              <a:pPr>
                <a:defRPr/>
              </a:pPr>
              <a:t>12/11/15</a:t>
            </a:fld>
            <a:endParaRPr lang="en-US"/>
          </a:p>
        </p:txBody>
      </p:sp>
      <p:sp>
        <p:nvSpPr>
          <p:cNvPr id="4" name="Footer Placeholder 4"/>
          <p:cNvSpPr>
            <a:spLocks noGrp="1"/>
          </p:cNvSpPr>
          <p:nvPr>
            <p:ph type="ftr" sz="quarter" idx="11"/>
          </p:nvPr>
        </p:nvSpPr>
        <p:spPr/>
        <p:txBody>
          <a:bodyPr/>
          <a:lstStyle>
            <a:lvl1pPr>
              <a:defRPr/>
            </a:lvl1pPr>
          </a:lstStyle>
          <a:p>
            <a:pPr>
              <a:defRPr/>
            </a:pPr>
            <a:endParaRPr lang="en-US"/>
          </a:p>
        </p:txBody>
      </p:sp>
      <p:sp>
        <p:nvSpPr>
          <p:cNvPr id="5" name="Slide Number Placeholder 5"/>
          <p:cNvSpPr>
            <a:spLocks noGrp="1"/>
          </p:cNvSpPr>
          <p:nvPr>
            <p:ph type="sldNum" sz="quarter" idx="12"/>
          </p:nvPr>
        </p:nvSpPr>
        <p:spPr/>
        <p:txBody>
          <a:bodyPr/>
          <a:lstStyle>
            <a:lvl1pPr>
              <a:defRPr/>
            </a:lvl1pPr>
          </a:lstStyle>
          <a:p>
            <a:pPr>
              <a:defRPr/>
            </a:pPr>
            <a:fld id="{A0AE36E8-7F12-40EA-85CD-B652F8649FD8}" type="slidenum">
              <a:rPr lang="en-US"/>
              <a:pPr>
                <a:defRPr/>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p:cNvSpPr>
            <a:spLocks noGrp="1"/>
          </p:cNvSpPr>
          <p:nvPr>
            <p:ph type="dt" sz="half" idx="10"/>
          </p:nvPr>
        </p:nvSpPr>
        <p:spPr/>
        <p:txBody>
          <a:bodyPr/>
          <a:lstStyle>
            <a:lvl1pPr>
              <a:defRPr/>
            </a:lvl1pPr>
          </a:lstStyle>
          <a:p>
            <a:pPr>
              <a:defRPr/>
            </a:pPr>
            <a:fld id="{C663AA8F-1C73-4AB5-ABD6-10358C1CB355}" type="datetimeFigureOut">
              <a:rPr lang="en-US"/>
              <a:pPr>
                <a:defRPr/>
              </a:pPr>
              <a:t>12/11/15</a:t>
            </a:fld>
            <a:endParaRPr lang="en-US"/>
          </a:p>
        </p:txBody>
      </p:sp>
      <p:sp>
        <p:nvSpPr>
          <p:cNvPr id="3" name="Footer Placeholder 4"/>
          <p:cNvSpPr>
            <a:spLocks noGrp="1"/>
          </p:cNvSpPr>
          <p:nvPr>
            <p:ph type="ftr" sz="quarter" idx="11"/>
          </p:nvPr>
        </p:nvSpPr>
        <p:spPr/>
        <p:txBody>
          <a:bodyPr/>
          <a:lstStyle>
            <a:lvl1pPr>
              <a:defRPr/>
            </a:lvl1pPr>
          </a:lstStyle>
          <a:p>
            <a:pPr>
              <a:defRPr/>
            </a:pPr>
            <a:endParaRPr lang="en-US"/>
          </a:p>
        </p:txBody>
      </p:sp>
      <p:sp>
        <p:nvSpPr>
          <p:cNvPr id="4" name="Slide Number Placeholder 5"/>
          <p:cNvSpPr>
            <a:spLocks noGrp="1"/>
          </p:cNvSpPr>
          <p:nvPr>
            <p:ph type="sldNum" sz="quarter" idx="12"/>
          </p:nvPr>
        </p:nvSpPr>
        <p:spPr/>
        <p:txBody>
          <a:bodyPr/>
          <a:lstStyle>
            <a:lvl1pPr>
              <a:defRPr/>
            </a:lvl1pPr>
          </a:lstStyle>
          <a:p>
            <a:pPr>
              <a:defRPr/>
            </a:pPr>
            <a:fld id="{B4B7EF50-9266-48C7-BF02-4A3F0B03548A}" type="slidenum">
              <a:rPr lang="en-US"/>
              <a:pPr>
                <a:defRPr/>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GB"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smtClean="0"/>
              <a:t>Click to edit Master text styles</a:t>
            </a:r>
          </a:p>
        </p:txBody>
      </p:sp>
      <p:sp>
        <p:nvSpPr>
          <p:cNvPr id="5" name="Date Placeholder 3"/>
          <p:cNvSpPr>
            <a:spLocks noGrp="1"/>
          </p:cNvSpPr>
          <p:nvPr>
            <p:ph type="dt" sz="half" idx="10"/>
          </p:nvPr>
        </p:nvSpPr>
        <p:spPr/>
        <p:txBody>
          <a:bodyPr/>
          <a:lstStyle>
            <a:lvl1pPr>
              <a:defRPr/>
            </a:lvl1pPr>
          </a:lstStyle>
          <a:p>
            <a:pPr>
              <a:defRPr/>
            </a:pPr>
            <a:fld id="{B7D8DDD0-97CE-40E4-A3A0-D45FD790E9FC}" type="datetimeFigureOut">
              <a:rPr lang="en-US"/>
              <a:pPr>
                <a:defRPr/>
              </a:pPr>
              <a:t>12/11/15</a:t>
            </a:fld>
            <a:endParaRPr lang="en-US"/>
          </a:p>
        </p:txBody>
      </p:sp>
      <p:sp>
        <p:nvSpPr>
          <p:cNvPr id="6" name="Footer Placeholder 4"/>
          <p:cNvSpPr>
            <a:spLocks noGrp="1"/>
          </p:cNvSpPr>
          <p:nvPr>
            <p:ph type="ftr" sz="quarter" idx="11"/>
          </p:nvPr>
        </p:nvSpPr>
        <p:spPr/>
        <p:txBody>
          <a:bodyPr/>
          <a:lstStyle>
            <a:lvl1pPr>
              <a:defRPr/>
            </a:lvl1pPr>
          </a:lstStyle>
          <a:p>
            <a:pPr>
              <a:defRPr/>
            </a:pPr>
            <a:endParaRPr lang="en-US"/>
          </a:p>
        </p:txBody>
      </p:sp>
      <p:sp>
        <p:nvSpPr>
          <p:cNvPr id="7" name="Slide Number Placeholder 5"/>
          <p:cNvSpPr>
            <a:spLocks noGrp="1"/>
          </p:cNvSpPr>
          <p:nvPr>
            <p:ph type="sldNum" sz="quarter" idx="12"/>
          </p:nvPr>
        </p:nvSpPr>
        <p:spPr/>
        <p:txBody>
          <a:bodyPr/>
          <a:lstStyle>
            <a:lvl1pPr>
              <a:defRPr/>
            </a:lvl1pPr>
          </a:lstStyle>
          <a:p>
            <a:pPr>
              <a:defRPr/>
            </a:pPr>
            <a:fld id="{14EE54CD-E9CE-4697-B653-D0CEA9809602}" type="slidenum">
              <a:rPr lang="en-US"/>
              <a:pPr>
                <a:defRPr/>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GB"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GB" noProof="0" smtClean="0"/>
              <a:t>Drag picture to placeholder or click icon to add</a:t>
            </a:r>
            <a:endParaRPr lang="en-US" noProof="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smtClean="0"/>
              <a:t>Click to edit Master text styles</a:t>
            </a:r>
          </a:p>
        </p:txBody>
      </p:sp>
      <p:sp>
        <p:nvSpPr>
          <p:cNvPr id="5" name="Date Placeholder 3"/>
          <p:cNvSpPr>
            <a:spLocks noGrp="1"/>
          </p:cNvSpPr>
          <p:nvPr>
            <p:ph type="dt" sz="half" idx="10"/>
          </p:nvPr>
        </p:nvSpPr>
        <p:spPr/>
        <p:txBody>
          <a:bodyPr/>
          <a:lstStyle>
            <a:lvl1pPr>
              <a:defRPr/>
            </a:lvl1pPr>
          </a:lstStyle>
          <a:p>
            <a:pPr>
              <a:defRPr/>
            </a:pPr>
            <a:fld id="{58A56096-9DF5-4A93-B81A-012F00C83262}" type="datetimeFigureOut">
              <a:rPr lang="en-US"/>
              <a:pPr>
                <a:defRPr/>
              </a:pPr>
              <a:t>12/11/15</a:t>
            </a:fld>
            <a:endParaRPr lang="en-US"/>
          </a:p>
        </p:txBody>
      </p:sp>
      <p:sp>
        <p:nvSpPr>
          <p:cNvPr id="6" name="Footer Placeholder 4"/>
          <p:cNvSpPr>
            <a:spLocks noGrp="1"/>
          </p:cNvSpPr>
          <p:nvPr>
            <p:ph type="ftr" sz="quarter" idx="11"/>
          </p:nvPr>
        </p:nvSpPr>
        <p:spPr/>
        <p:txBody>
          <a:bodyPr/>
          <a:lstStyle>
            <a:lvl1pPr>
              <a:defRPr/>
            </a:lvl1pPr>
          </a:lstStyle>
          <a:p>
            <a:pPr>
              <a:defRPr/>
            </a:pPr>
            <a:endParaRPr lang="en-US"/>
          </a:p>
        </p:txBody>
      </p:sp>
      <p:sp>
        <p:nvSpPr>
          <p:cNvPr id="7" name="Slide Number Placeholder 5"/>
          <p:cNvSpPr>
            <a:spLocks noGrp="1"/>
          </p:cNvSpPr>
          <p:nvPr>
            <p:ph type="sldNum" sz="quarter" idx="12"/>
          </p:nvPr>
        </p:nvSpPr>
        <p:spPr/>
        <p:txBody>
          <a:bodyPr/>
          <a:lstStyle>
            <a:lvl1pPr>
              <a:defRPr/>
            </a:lvl1pPr>
          </a:lstStyle>
          <a:p>
            <a:pPr>
              <a:defRPr/>
            </a:pPr>
            <a:fld id="{3E088D0D-5485-45C9-82C2-F52C4D31A9ED}" type="slidenum">
              <a:rPr lang="en-US"/>
              <a:pPr>
                <a:defRPr/>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4" name="Date Placeholder 3"/>
          <p:cNvSpPr>
            <a:spLocks noGrp="1"/>
          </p:cNvSpPr>
          <p:nvPr>
            <p:ph type="dt" sz="half" idx="10"/>
          </p:nvPr>
        </p:nvSpPr>
        <p:spPr/>
        <p:txBody>
          <a:bodyPr/>
          <a:lstStyle>
            <a:lvl1pPr>
              <a:defRPr/>
            </a:lvl1pPr>
          </a:lstStyle>
          <a:p>
            <a:pPr>
              <a:defRPr/>
            </a:pPr>
            <a:fld id="{E3C6C59B-9F26-4B81-A0AA-A499838B4784}" type="datetimeFigureOut">
              <a:rPr lang="en-US"/>
              <a:pPr>
                <a:defRPr/>
              </a:pPr>
              <a:t>12/11/15</a:t>
            </a:fld>
            <a:endParaRPr lang="en-US"/>
          </a:p>
        </p:txBody>
      </p:sp>
      <p:sp>
        <p:nvSpPr>
          <p:cNvPr id="5" name="Footer Placeholder 4"/>
          <p:cNvSpPr>
            <a:spLocks noGrp="1"/>
          </p:cNvSpPr>
          <p:nvPr>
            <p:ph type="ftr" sz="quarter" idx="11"/>
          </p:nvPr>
        </p:nvSpPr>
        <p:spPr/>
        <p:txBody>
          <a:bodyPr/>
          <a:lstStyle>
            <a:lvl1pPr>
              <a:defRPr/>
            </a:lvl1pPr>
          </a:lstStyle>
          <a:p>
            <a:pPr>
              <a:defRPr/>
            </a:pPr>
            <a:endParaRPr lang="en-US"/>
          </a:p>
        </p:txBody>
      </p:sp>
      <p:sp>
        <p:nvSpPr>
          <p:cNvPr id="6" name="Slide Number Placeholder 5"/>
          <p:cNvSpPr>
            <a:spLocks noGrp="1"/>
          </p:cNvSpPr>
          <p:nvPr>
            <p:ph type="sldNum" sz="quarter" idx="12"/>
          </p:nvPr>
        </p:nvSpPr>
        <p:spPr/>
        <p:txBody>
          <a:bodyPr/>
          <a:lstStyle>
            <a:lvl1pPr>
              <a:defRPr/>
            </a:lvl1pPr>
          </a:lstStyle>
          <a:p>
            <a:pPr>
              <a:defRPr/>
            </a:pPr>
            <a:fld id="{370372AC-9DE7-4722-A5CD-C80EF88ED588}" type="slidenum">
              <a:rPr lang="en-US"/>
              <a:pPr>
                <a:defRPr/>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GB"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4" name="Date Placeholder 3"/>
          <p:cNvSpPr>
            <a:spLocks noGrp="1"/>
          </p:cNvSpPr>
          <p:nvPr>
            <p:ph type="dt" sz="half" idx="10"/>
          </p:nvPr>
        </p:nvSpPr>
        <p:spPr/>
        <p:txBody>
          <a:bodyPr/>
          <a:lstStyle>
            <a:lvl1pPr>
              <a:defRPr/>
            </a:lvl1pPr>
          </a:lstStyle>
          <a:p>
            <a:pPr>
              <a:defRPr/>
            </a:pPr>
            <a:fld id="{1002EE67-EC1A-4681-90CE-157907F533FD}" type="datetimeFigureOut">
              <a:rPr lang="en-US"/>
              <a:pPr>
                <a:defRPr/>
              </a:pPr>
              <a:t>12/11/15</a:t>
            </a:fld>
            <a:endParaRPr lang="en-US"/>
          </a:p>
        </p:txBody>
      </p:sp>
      <p:sp>
        <p:nvSpPr>
          <p:cNvPr id="5" name="Footer Placeholder 4"/>
          <p:cNvSpPr>
            <a:spLocks noGrp="1"/>
          </p:cNvSpPr>
          <p:nvPr>
            <p:ph type="ftr" sz="quarter" idx="11"/>
          </p:nvPr>
        </p:nvSpPr>
        <p:spPr/>
        <p:txBody>
          <a:bodyPr/>
          <a:lstStyle>
            <a:lvl1pPr>
              <a:defRPr/>
            </a:lvl1pPr>
          </a:lstStyle>
          <a:p>
            <a:pPr>
              <a:defRPr/>
            </a:pPr>
            <a:endParaRPr lang="en-US"/>
          </a:p>
        </p:txBody>
      </p:sp>
      <p:sp>
        <p:nvSpPr>
          <p:cNvPr id="6" name="Slide Number Placeholder 5"/>
          <p:cNvSpPr>
            <a:spLocks noGrp="1"/>
          </p:cNvSpPr>
          <p:nvPr>
            <p:ph type="sldNum" sz="quarter" idx="12"/>
          </p:nvPr>
        </p:nvSpPr>
        <p:spPr/>
        <p:txBody>
          <a:bodyPr/>
          <a:lstStyle>
            <a:lvl1pPr>
              <a:defRPr/>
            </a:lvl1pPr>
          </a:lstStyle>
          <a:p>
            <a:pPr>
              <a:defRPr/>
            </a:pPr>
            <a:fld id="{FC67C0AD-8082-4E0E-9C42-A82829BE770B}" type="slidenum">
              <a:rPr lang="en-US"/>
              <a:pPr>
                <a:defRPr/>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11" Type="http://schemas.openxmlformats.org/officeDocument/2006/relationships/slideLayout" Target="../slideLayouts/slideLayout11.xml"/><Relationship Id="rId12" Type="http://schemas.openxmlformats.org/officeDocument/2006/relationships/theme" Target="../theme/theme1.xml"/><Relationship Id="rId1" Type="http://schemas.openxmlformats.org/officeDocument/2006/relationships/slideLayout" Target="../slideLayouts/slideLayout1.xml"/><Relationship Id="rId2" Type="http://schemas.openxmlformats.org/officeDocument/2006/relationships/slideLayout" Target="../slideLayouts/slideLayout2.xml"/><Relationship Id="rId3" Type="http://schemas.openxmlformats.org/officeDocument/2006/relationships/slideLayout" Target="../slideLayouts/slideLayout3.xml"/><Relationship Id="rId4" Type="http://schemas.openxmlformats.org/officeDocument/2006/relationships/slideLayout" Target="../slideLayouts/slideLayout4.xml"/><Relationship Id="rId5" Type="http://schemas.openxmlformats.org/officeDocument/2006/relationships/slideLayout" Target="../slideLayouts/slideLayout5.xml"/><Relationship Id="rId6" Type="http://schemas.openxmlformats.org/officeDocument/2006/relationships/slideLayout" Target="../slideLayouts/slideLayout6.xml"/><Relationship Id="rId7" Type="http://schemas.openxmlformats.org/officeDocument/2006/relationships/slideLayout" Target="../slideLayouts/slideLayout7.xml"/><Relationship Id="rId8" Type="http://schemas.openxmlformats.org/officeDocument/2006/relationships/slideLayout" Target="../slideLayouts/slideLayout8.xml"/><Relationship Id="rId9" Type="http://schemas.openxmlformats.org/officeDocument/2006/relationships/slideLayout" Target="../slideLayouts/slideLayout9.xml"/><Relationship Id="rId10" Type="http://schemas.openxmlformats.org/officeDocument/2006/relationships/slideLayout" Target="../slideLayouts/slideLayout1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457200" y="274638"/>
            <a:ext cx="8229600" cy="1143000"/>
          </a:xfrm>
          <a:prstGeom prst="rect">
            <a:avLst/>
          </a:prstGeom>
          <a:noFill/>
          <a:ln w="9525">
            <a:noFill/>
            <a:miter lim="800000"/>
            <a:headEnd/>
            <a:tailEnd/>
          </a:ln>
        </p:spPr>
        <p:txBody>
          <a:bodyPr vert="horz" wrap="square" lIns="91440" tIns="45720" rIns="91440" bIns="45720" numCol="1" anchor="ctr" anchorCtr="0" compatLnSpc="1">
            <a:prstTxWarp prst="textNoShape">
              <a:avLst/>
            </a:prstTxWarp>
          </a:bodyPr>
          <a:lstStyle/>
          <a:p>
            <a:pPr lvl="0"/>
            <a:r>
              <a:rPr lang="en-GB" smtClean="0"/>
              <a:t>Click to edit Master title style</a:t>
            </a:r>
            <a:endParaRPr lang="en-US" smtClean="0"/>
          </a:p>
        </p:txBody>
      </p:sp>
      <p:sp>
        <p:nvSpPr>
          <p:cNvPr id="1027" name="Text Placeholder 2"/>
          <p:cNvSpPr>
            <a:spLocks noGrp="1"/>
          </p:cNvSpPr>
          <p:nvPr>
            <p:ph type="body" idx="1"/>
          </p:nvPr>
        </p:nvSpPr>
        <p:spPr bwMode="auto">
          <a:xfrm>
            <a:off x="457200" y="1600200"/>
            <a:ext cx="8229600" cy="4525963"/>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smtClean="0"/>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fontAlgn="auto">
              <a:spcBef>
                <a:spcPts val="0"/>
              </a:spcBef>
              <a:spcAft>
                <a:spcPts val="0"/>
              </a:spcAft>
              <a:defRPr sz="1200" smtClean="0">
                <a:solidFill>
                  <a:schemeClr val="tx1">
                    <a:tint val="75000"/>
                  </a:schemeClr>
                </a:solidFill>
                <a:latin typeface="+mn-lt"/>
              </a:defRPr>
            </a:lvl1pPr>
          </a:lstStyle>
          <a:p>
            <a:pPr>
              <a:defRPr/>
            </a:pPr>
            <a:fld id="{3DE82EB4-05F1-4648-B310-A4244BC55E72}" type="datetimeFigureOut">
              <a:rPr lang="en-US"/>
              <a:pPr>
                <a:defRPr/>
              </a:pPr>
              <a:t>12/11/15</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fontAlgn="auto">
              <a:spcBef>
                <a:spcPts val="0"/>
              </a:spcBef>
              <a:spcAft>
                <a:spcPts val="0"/>
              </a:spcAft>
              <a:defRPr sz="1200">
                <a:solidFill>
                  <a:schemeClr val="tx1">
                    <a:tint val="75000"/>
                  </a:schemeClr>
                </a:solidFill>
                <a:latin typeface="+mn-lt"/>
              </a:defRPr>
            </a:lvl1pPr>
          </a:lstStyle>
          <a:p>
            <a:pPr>
              <a:defRPr/>
            </a:pPr>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fontAlgn="auto">
              <a:spcBef>
                <a:spcPts val="0"/>
              </a:spcBef>
              <a:spcAft>
                <a:spcPts val="0"/>
              </a:spcAft>
              <a:defRPr sz="1200" smtClean="0">
                <a:solidFill>
                  <a:schemeClr val="tx1">
                    <a:tint val="75000"/>
                  </a:schemeClr>
                </a:solidFill>
                <a:latin typeface="+mn-lt"/>
              </a:defRPr>
            </a:lvl1pPr>
          </a:lstStyle>
          <a:p>
            <a:pPr>
              <a:defRPr/>
            </a:pPr>
            <a:fld id="{C6F8F87B-A493-4500-A05F-0C1D7F6571CE}" type="slidenum">
              <a:rPr lang="en-US"/>
              <a:pPr>
                <a:defRPr/>
              </a:pPr>
              <a:t>‹#›</a:t>
            </a:fld>
            <a:endParaRPr lang="en-US"/>
          </a:p>
        </p:txBody>
      </p:sp>
    </p:spTree>
  </p:cSld>
  <p:clrMap bg1="dk1" tx1="lt1" bg2="dk2" tx2="lt2" accent1="accent1" accent2="accent2" accent3="accent3" accent4="accent4" accent5="accent5" accent6="accent6" hlink="hlink" folHlink="folHlink"/>
  <p:sldLayoutIdLst>
    <p:sldLayoutId id="2147483671" r:id="rId1"/>
    <p:sldLayoutId id="2147483670" r:id="rId2"/>
    <p:sldLayoutId id="2147483669" r:id="rId3"/>
    <p:sldLayoutId id="2147483668" r:id="rId4"/>
    <p:sldLayoutId id="2147483667" r:id="rId5"/>
    <p:sldLayoutId id="2147483666" r:id="rId6"/>
    <p:sldLayoutId id="2147483665" r:id="rId7"/>
    <p:sldLayoutId id="2147483664" r:id="rId8"/>
    <p:sldLayoutId id="2147483663" r:id="rId9"/>
    <p:sldLayoutId id="2147483662" r:id="rId10"/>
    <p:sldLayoutId id="2147483661" r:id="rId11"/>
  </p:sldLayoutIdLst>
  <p:txStyles>
    <p:titleStyle>
      <a:lvl1pPr algn="ctr" rtl="0" fontAlgn="base">
        <a:spcBef>
          <a:spcPct val="0"/>
        </a:spcBef>
        <a:spcAft>
          <a:spcPct val="0"/>
        </a:spcAft>
        <a:defRPr sz="4400" kern="1200">
          <a:solidFill>
            <a:schemeClr val="tx1"/>
          </a:solidFill>
          <a:latin typeface="+mj-lt"/>
          <a:ea typeface="+mj-ea"/>
          <a:cs typeface="+mj-cs"/>
        </a:defRPr>
      </a:lvl1pPr>
      <a:lvl2pPr algn="ctr" rtl="0" fontAlgn="base">
        <a:spcBef>
          <a:spcPct val="0"/>
        </a:spcBef>
        <a:spcAft>
          <a:spcPct val="0"/>
        </a:spcAft>
        <a:defRPr sz="4400">
          <a:solidFill>
            <a:schemeClr val="tx1"/>
          </a:solidFill>
          <a:latin typeface="Calibri" pitchFamily="34" charset="0"/>
        </a:defRPr>
      </a:lvl2pPr>
      <a:lvl3pPr algn="ctr" rtl="0" fontAlgn="base">
        <a:spcBef>
          <a:spcPct val="0"/>
        </a:spcBef>
        <a:spcAft>
          <a:spcPct val="0"/>
        </a:spcAft>
        <a:defRPr sz="4400">
          <a:solidFill>
            <a:schemeClr val="tx1"/>
          </a:solidFill>
          <a:latin typeface="Calibri" pitchFamily="34" charset="0"/>
        </a:defRPr>
      </a:lvl3pPr>
      <a:lvl4pPr algn="ctr" rtl="0" fontAlgn="base">
        <a:spcBef>
          <a:spcPct val="0"/>
        </a:spcBef>
        <a:spcAft>
          <a:spcPct val="0"/>
        </a:spcAft>
        <a:defRPr sz="4400">
          <a:solidFill>
            <a:schemeClr val="tx1"/>
          </a:solidFill>
          <a:latin typeface="Calibri" pitchFamily="34" charset="0"/>
        </a:defRPr>
      </a:lvl4pPr>
      <a:lvl5pPr algn="ctr" rtl="0" fontAlgn="base">
        <a:spcBef>
          <a:spcPct val="0"/>
        </a:spcBef>
        <a:spcAft>
          <a:spcPct val="0"/>
        </a:spcAft>
        <a:defRPr sz="4400">
          <a:solidFill>
            <a:schemeClr val="tx1"/>
          </a:solidFill>
          <a:latin typeface="Calibri" pitchFamily="34" charset="0"/>
        </a:defRPr>
      </a:lvl5pPr>
      <a:lvl6pPr marL="457200" algn="ctr" rtl="0" fontAlgn="base">
        <a:spcBef>
          <a:spcPct val="0"/>
        </a:spcBef>
        <a:spcAft>
          <a:spcPct val="0"/>
        </a:spcAft>
        <a:defRPr sz="4400">
          <a:solidFill>
            <a:schemeClr val="tx1"/>
          </a:solidFill>
          <a:latin typeface="Calibri" pitchFamily="34" charset="0"/>
        </a:defRPr>
      </a:lvl6pPr>
      <a:lvl7pPr marL="914400" algn="ctr" rtl="0" fontAlgn="base">
        <a:spcBef>
          <a:spcPct val="0"/>
        </a:spcBef>
        <a:spcAft>
          <a:spcPct val="0"/>
        </a:spcAft>
        <a:defRPr sz="4400">
          <a:solidFill>
            <a:schemeClr val="tx1"/>
          </a:solidFill>
          <a:latin typeface="Calibri" pitchFamily="34" charset="0"/>
        </a:defRPr>
      </a:lvl7pPr>
      <a:lvl8pPr marL="1371600" algn="ctr" rtl="0" fontAlgn="base">
        <a:spcBef>
          <a:spcPct val="0"/>
        </a:spcBef>
        <a:spcAft>
          <a:spcPct val="0"/>
        </a:spcAft>
        <a:defRPr sz="4400">
          <a:solidFill>
            <a:schemeClr val="tx1"/>
          </a:solidFill>
          <a:latin typeface="Calibri" pitchFamily="34" charset="0"/>
        </a:defRPr>
      </a:lvl8pPr>
      <a:lvl9pPr marL="1828800" algn="ctr" rtl="0" fontAlgn="base">
        <a:spcBef>
          <a:spcPct val="0"/>
        </a:spcBef>
        <a:spcAft>
          <a:spcPct val="0"/>
        </a:spcAft>
        <a:defRPr sz="4400">
          <a:solidFill>
            <a:schemeClr val="tx1"/>
          </a:solidFill>
          <a:latin typeface="Calibri" pitchFamily="34" charset="0"/>
        </a:defRPr>
      </a:lvl9pPr>
    </p:titleStyle>
    <p:bodyStyle>
      <a:lvl1pPr marL="342900" indent="-342900" algn="l" rtl="0" fontAlgn="base">
        <a:spcBef>
          <a:spcPct val="20000"/>
        </a:spcBef>
        <a:spcAft>
          <a:spcPct val="0"/>
        </a:spcAft>
        <a:buFont typeface="Arial" charset="0"/>
        <a:buChar char="•"/>
        <a:defRPr sz="3200" kern="1200">
          <a:solidFill>
            <a:schemeClr val="tx1"/>
          </a:solidFill>
          <a:latin typeface="+mn-lt"/>
          <a:ea typeface="+mn-ea"/>
          <a:cs typeface="+mn-cs"/>
        </a:defRPr>
      </a:lvl1pPr>
      <a:lvl2pPr marL="742950" indent="-285750" algn="l" rtl="0" fontAlgn="base">
        <a:spcBef>
          <a:spcPct val="20000"/>
        </a:spcBef>
        <a:spcAft>
          <a:spcPct val="0"/>
        </a:spcAft>
        <a:buFont typeface="Arial" charset="0"/>
        <a:buChar char="–"/>
        <a:defRPr sz="2800" kern="1200">
          <a:solidFill>
            <a:schemeClr val="tx1"/>
          </a:solidFill>
          <a:latin typeface="+mn-lt"/>
          <a:ea typeface="+mn-ea"/>
          <a:cs typeface="+mn-cs"/>
        </a:defRPr>
      </a:lvl2pPr>
      <a:lvl3pPr marL="1143000" indent="-228600" algn="l" rtl="0" fontAlgn="base">
        <a:spcBef>
          <a:spcPct val="20000"/>
        </a:spcBef>
        <a:spcAft>
          <a:spcPct val="0"/>
        </a:spcAft>
        <a:buFont typeface="Arial" charset="0"/>
        <a:buChar char="•"/>
        <a:defRPr sz="2400" kern="1200">
          <a:solidFill>
            <a:schemeClr val="tx1"/>
          </a:solidFill>
          <a:latin typeface="+mn-lt"/>
          <a:ea typeface="+mn-ea"/>
          <a:cs typeface="+mn-cs"/>
        </a:defRPr>
      </a:lvl3pPr>
      <a:lvl4pPr marL="1600200" indent="-228600" algn="l" rtl="0" fontAlgn="base">
        <a:spcBef>
          <a:spcPct val="20000"/>
        </a:spcBef>
        <a:spcAft>
          <a:spcPct val="0"/>
        </a:spcAft>
        <a:buFont typeface="Arial" charset="0"/>
        <a:buChar char="–"/>
        <a:defRPr sz="2000" kern="1200">
          <a:solidFill>
            <a:schemeClr val="tx1"/>
          </a:solidFill>
          <a:latin typeface="+mn-lt"/>
          <a:ea typeface="+mn-ea"/>
          <a:cs typeface="+mn-cs"/>
        </a:defRPr>
      </a:lvl4pPr>
      <a:lvl5pPr marL="2057400" indent="-228600" algn="l" rtl="0" fontAlgn="base">
        <a:spcBef>
          <a:spcPct val="20000"/>
        </a:spcBef>
        <a:spcAft>
          <a:spcPct val="0"/>
        </a:spcAft>
        <a:buFont typeface="Arial"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hyperlink" Target="http://www.google.co.uk/url?sa=i&amp;rct=j&amp;q=&amp;esrc=s&amp;frm=1&amp;source=images&amp;cd=&amp;cad=rja&amp;docid=HKvmm4O3kLfoMM&amp;tbnid=NOttofxaILWEpM:&amp;ved=0CAUQjRw&amp;url=http://www.dm-3.com/content_guide/content-marketing-creation-book-review-template/&amp;ei=I0dEUsfbNZOa0AXkz4DICQ&amp;bvm=bv.53217764,d.d2k&amp;psig=AFQjCNEAmD5pjeLgu1lV52OEJTknTIwOJg&amp;ust=1380292761388466" TargetMode="External"/><Relationship Id="rId3" Type="http://schemas.openxmlformats.org/officeDocument/2006/relationships/image" Target="../media/image1.jpe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1" name="Title 1"/>
          <p:cNvSpPr>
            <a:spLocks noGrp="1"/>
          </p:cNvSpPr>
          <p:nvPr>
            <p:ph type="title"/>
          </p:nvPr>
        </p:nvSpPr>
        <p:spPr/>
        <p:txBody>
          <a:bodyPr/>
          <a:lstStyle/>
          <a:p>
            <a:endParaRPr lang="en-US" smtClean="0"/>
          </a:p>
        </p:txBody>
      </p:sp>
      <p:sp>
        <p:nvSpPr>
          <p:cNvPr id="15362" name="Content Placeholder 2"/>
          <p:cNvSpPr>
            <a:spLocks noGrp="1"/>
          </p:cNvSpPr>
          <p:nvPr>
            <p:ph idx="1"/>
          </p:nvPr>
        </p:nvSpPr>
        <p:spPr/>
        <p:txBody>
          <a:bodyPr/>
          <a:lstStyle/>
          <a:p>
            <a:endParaRPr lang="en-US" dirty="0" smtClean="0"/>
          </a:p>
          <a:p>
            <a:pPr marL="0" indent="0">
              <a:buNone/>
            </a:pPr>
            <a:r>
              <a:rPr lang="en-GB" b="1" dirty="0" smtClean="0"/>
              <a:t>Writing a Book </a:t>
            </a:r>
            <a:r>
              <a:rPr lang="en-GB" b="1" dirty="0"/>
              <a:t>Review</a:t>
            </a:r>
            <a:endParaRPr lang="en-US" dirty="0" smtClean="0"/>
          </a:p>
        </p:txBody>
      </p:sp>
      <p:pic>
        <p:nvPicPr>
          <p:cNvPr id="1026" name="Picture 2" descr="http://www.dm-3.com/wp-content/uploads/2013/06/book-review-pic.jpg">
            <a:hlinkClick r:id="rId2"/>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552824" y="2849075"/>
            <a:ext cx="4098925" cy="2429363"/>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timing>
    <p:tnLst>
      <p:par>
        <p:cTn xmlns:p14="http://schemas.microsoft.com/office/powerpoint/2010/mai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5298" name="Rectangle 2"/>
          <p:cNvSpPr>
            <a:spLocks noGrp="1"/>
          </p:cNvSpPr>
          <p:nvPr>
            <p:ph type="title"/>
          </p:nvPr>
        </p:nvSpPr>
        <p:spPr>
          <a:xfrm>
            <a:off x="180975" y="550863"/>
            <a:ext cx="8229600" cy="1143000"/>
          </a:xfrm>
        </p:spPr>
        <p:txBody>
          <a:bodyPr/>
          <a:lstStyle/>
          <a:p>
            <a:r>
              <a:rPr lang="en-GB" sz="4000" b="1" dirty="0" smtClean="0"/>
              <a:t>Reading the Book</a:t>
            </a:r>
            <a:r>
              <a:rPr lang="en-GB" sz="4000" dirty="0" smtClean="0"/>
              <a:t> </a:t>
            </a:r>
          </a:p>
        </p:txBody>
      </p:sp>
      <p:sp>
        <p:nvSpPr>
          <p:cNvPr id="55299" name="Rectangle 3"/>
          <p:cNvSpPr>
            <a:spLocks noGrp="1"/>
          </p:cNvSpPr>
          <p:nvPr>
            <p:ph type="body" idx="1"/>
          </p:nvPr>
        </p:nvSpPr>
        <p:spPr>
          <a:xfrm>
            <a:off x="180975" y="2057400"/>
            <a:ext cx="8229600" cy="4525963"/>
          </a:xfrm>
        </p:spPr>
        <p:txBody>
          <a:bodyPr/>
          <a:lstStyle/>
          <a:p>
            <a:pPr>
              <a:lnSpc>
                <a:spcPct val="80000"/>
              </a:lnSpc>
            </a:pPr>
            <a:r>
              <a:rPr lang="en-GB" sz="2000" dirty="0" smtClean="0"/>
              <a:t>It is best, when writing a book review, to be an active reader of the book. Sit at a desk with pen and paper in </a:t>
            </a:r>
            <a:r>
              <a:rPr lang="en-GB" sz="2000" dirty="0" smtClean="0"/>
              <a:t>hand but only after you have skimmed the contents! </a:t>
            </a:r>
            <a:endParaRPr lang="en-GB" sz="2000" dirty="0" smtClean="0"/>
          </a:p>
          <a:p>
            <a:pPr>
              <a:lnSpc>
                <a:spcPct val="80000"/>
              </a:lnSpc>
            </a:pPr>
            <a:r>
              <a:rPr lang="en-GB" sz="2000" dirty="0" smtClean="0"/>
              <a:t>As you read, stop frequently </a:t>
            </a:r>
            <a:r>
              <a:rPr lang="en-GB" sz="2000" dirty="0" smtClean="0"/>
              <a:t>(but not too frequently!) to </a:t>
            </a:r>
            <a:r>
              <a:rPr lang="en-GB" sz="2000" dirty="0" smtClean="0"/>
              <a:t>summarize the argument, to note particularly clear statements of the book’s argument or purpose, and to describe your own responses. </a:t>
            </a:r>
          </a:p>
          <a:p>
            <a:pPr>
              <a:lnSpc>
                <a:spcPct val="80000"/>
              </a:lnSpc>
            </a:pPr>
            <a:r>
              <a:rPr lang="en-GB" sz="2000" dirty="0" smtClean="0"/>
              <a:t>If you have read in this active way, putting together the book review should be quick and straightforward. Some people prefer to read at the computer but if you’re a good typist, you often start typing up long quotes from the book instead of </a:t>
            </a:r>
            <a:r>
              <a:rPr lang="en-GB" sz="2000" dirty="0" smtClean="0"/>
              <a:t>actually thinking about it and assessing and analysing </a:t>
            </a:r>
            <a:r>
              <a:rPr lang="en-GB" sz="2000" dirty="0" smtClean="0"/>
              <a:t>it. Paper and pen </a:t>
            </a:r>
            <a:r>
              <a:rPr lang="en-GB" sz="2000" dirty="0" smtClean="0"/>
              <a:t>can prevent </a:t>
            </a:r>
            <a:r>
              <a:rPr lang="en-GB" sz="2000" dirty="0" smtClean="0"/>
              <a:t>such drifting. </a:t>
            </a:r>
          </a:p>
          <a:p>
            <a:pPr>
              <a:lnSpc>
                <a:spcPct val="80000"/>
              </a:lnSpc>
            </a:pPr>
            <a:r>
              <a:rPr lang="en-GB" sz="2000" dirty="0" smtClean="0"/>
              <a:t>Take particular note of the title (does the book deliver what the title suggests it is going to deliver?), the table of contents (does the book cover all the ground you think it should?), the preface (often the richest source of information about the book), and the index (is it accurate, broad, deep?). </a:t>
            </a: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6322" name="Rectangle 2"/>
          <p:cNvSpPr>
            <a:spLocks noGrp="1"/>
          </p:cNvSpPr>
          <p:nvPr>
            <p:ph type="title"/>
          </p:nvPr>
        </p:nvSpPr>
        <p:spPr/>
        <p:txBody>
          <a:bodyPr/>
          <a:lstStyle/>
          <a:p>
            <a:endParaRPr lang="en-GB" smtClean="0"/>
          </a:p>
        </p:txBody>
      </p:sp>
      <p:sp>
        <p:nvSpPr>
          <p:cNvPr id="56323" name="Rectangle 3"/>
          <p:cNvSpPr>
            <a:spLocks noGrp="1"/>
          </p:cNvSpPr>
          <p:nvPr>
            <p:ph type="body" idx="1"/>
          </p:nvPr>
        </p:nvSpPr>
        <p:spPr/>
        <p:txBody>
          <a:bodyPr/>
          <a:lstStyle/>
          <a:p>
            <a:pPr>
              <a:lnSpc>
                <a:spcPct val="80000"/>
              </a:lnSpc>
              <a:buFont typeface="Arial" charset="0"/>
              <a:buNone/>
            </a:pPr>
            <a:r>
              <a:rPr lang="en-GB" sz="1800" dirty="0" smtClean="0"/>
              <a:t>Some questions to keep in mind as you are reading:</a:t>
            </a:r>
          </a:p>
          <a:p>
            <a:pPr>
              <a:lnSpc>
                <a:spcPct val="80000"/>
              </a:lnSpc>
              <a:buFont typeface="Arial" charset="0"/>
              <a:buNone/>
            </a:pPr>
            <a:endParaRPr lang="en-GB" sz="1800" dirty="0" smtClean="0"/>
          </a:p>
          <a:p>
            <a:pPr>
              <a:lnSpc>
                <a:spcPct val="80000"/>
              </a:lnSpc>
              <a:buFont typeface="Arial" charset="0"/>
              <a:buNone/>
            </a:pPr>
            <a:r>
              <a:rPr lang="en-GB" sz="1800" dirty="0" smtClean="0"/>
              <a:t>1. What is the book’s argument?</a:t>
            </a:r>
          </a:p>
          <a:p>
            <a:pPr>
              <a:lnSpc>
                <a:spcPct val="80000"/>
              </a:lnSpc>
              <a:buFont typeface="Arial" charset="0"/>
              <a:buNone/>
            </a:pPr>
            <a:r>
              <a:rPr lang="en-GB" sz="1800" dirty="0" smtClean="0"/>
              <a:t>2. Does the book do what it says it is going to do?</a:t>
            </a:r>
          </a:p>
          <a:p>
            <a:pPr>
              <a:lnSpc>
                <a:spcPct val="80000"/>
              </a:lnSpc>
              <a:buFont typeface="Arial" charset="0"/>
              <a:buNone/>
            </a:pPr>
            <a:r>
              <a:rPr lang="en-GB" sz="1800" dirty="0" smtClean="0"/>
              <a:t>3. Is the book a contribution to the field or discipline?</a:t>
            </a:r>
          </a:p>
          <a:p>
            <a:pPr>
              <a:lnSpc>
                <a:spcPct val="80000"/>
              </a:lnSpc>
              <a:buFont typeface="Arial" charset="0"/>
              <a:buNone/>
            </a:pPr>
            <a:r>
              <a:rPr lang="en-GB" sz="1800" dirty="0" smtClean="0"/>
              <a:t>4. Is the book well-written?</a:t>
            </a:r>
          </a:p>
          <a:p>
            <a:pPr>
              <a:lnSpc>
                <a:spcPct val="80000"/>
              </a:lnSpc>
              <a:buFont typeface="Arial" charset="0"/>
              <a:buNone/>
            </a:pPr>
            <a:r>
              <a:rPr lang="en-GB" sz="1800" dirty="0" smtClean="0"/>
              <a:t>5. What are the </a:t>
            </a:r>
            <a:r>
              <a:rPr lang="en-GB" sz="1800" dirty="0" smtClean="0"/>
              <a:t>book’s </a:t>
            </a:r>
            <a:r>
              <a:rPr lang="en-GB" sz="1800" dirty="0" smtClean="0"/>
              <a:t>terms and are they defined?</a:t>
            </a:r>
          </a:p>
          <a:p>
            <a:pPr>
              <a:lnSpc>
                <a:spcPct val="80000"/>
              </a:lnSpc>
              <a:buFont typeface="Arial" charset="0"/>
              <a:buNone/>
            </a:pPr>
            <a:r>
              <a:rPr lang="en-GB" sz="1800" dirty="0" smtClean="0"/>
              <a:t>6. How accurate is the information (e.g., the footnotes, bibliography, dates)?</a:t>
            </a:r>
          </a:p>
          <a:p>
            <a:pPr>
              <a:lnSpc>
                <a:spcPct val="80000"/>
              </a:lnSpc>
              <a:buFont typeface="Arial" charset="0"/>
              <a:buNone/>
            </a:pPr>
            <a:r>
              <a:rPr lang="en-GB" sz="1800" dirty="0" smtClean="0"/>
              <a:t>7. Are the illustrations helpful? If there are no illustrations, should there have been?</a:t>
            </a:r>
          </a:p>
          <a:p>
            <a:pPr>
              <a:lnSpc>
                <a:spcPct val="80000"/>
              </a:lnSpc>
              <a:buFont typeface="Arial" charset="0"/>
              <a:buNone/>
            </a:pPr>
            <a:r>
              <a:rPr lang="en-GB" sz="1800" dirty="0" smtClean="0"/>
              <a:t>8. Who would benefit from reading this book?</a:t>
            </a:r>
          </a:p>
          <a:p>
            <a:pPr>
              <a:lnSpc>
                <a:spcPct val="80000"/>
              </a:lnSpc>
              <a:buFont typeface="Arial" charset="0"/>
              <a:buNone/>
            </a:pPr>
            <a:r>
              <a:rPr lang="en-GB" sz="1800" dirty="0" smtClean="0"/>
              <a:t>9. How does the book compare to other books in the field?</a:t>
            </a:r>
          </a:p>
          <a:p>
            <a:pPr>
              <a:lnSpc>
                <a:spcPct val="80000"/>
              </a:lnSpc>
              <a:buFont typeface="Arial" charset="0"/>
              <a:buNone/>
            </a:pPr>
            <a:r>
              <a:rPr lang="en-GB" sz="1800" dirty="0" smtClean="0"/>
              <a:t>10. If it is a textbook, what courses can it be used in and how clear is the book’s structure and examples?</a:t>
            </a:r>
          </a:p>
          <a:p>
            <a:pPr>
              <a:lnSpc>
                <a:spcPct val="80000"/>
              </a:lnSpc>
              <a:buFont typeface="Arial" charset="0"/>
              <a:buNone/>
            </a:pPr>
            <a:endParaRPr lang="en-GB" sz="1800" dirty="0" smtClean="0"/>
          </a:p>
          <a:p>
            <a:pPr>
              <a:lnSpc>
                <a:spcPct val="80000"/>
              </a:lnSpc>
              <a:buFont typeface="Arial" charset="0"/>
              <a:buNone/>
            </a:pPr>
            <a:endParaRPr lang="en-GB" sz="1200" b="1" dirty="0" smtClean="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About the Author(s)</a:t>
            </a:r>
            <a:endParaRPr lang="en-US" dirty="0"/>
          </a:p>
        </p:txBody>
      </p:sp>
      <p:sp>
        <p:nvSpPr>
          <p:cNvPr id="3" name="Content Placeholder 2"/>
          <p:cNvSpPr>
            <a:spLocks noGrp="1"/>
          </p:cNvSpPr>
          <p:nvPr>
            <p:ph idx="1"/>
          </p:nvPr>
        </p:nvSpPr>
        <p:spPr/>
        <p:txBody>
          <a:bodyPr/>
          <a:lstStyle/>
          <a:p>
            <a:pPr>
              <a:lnSpc>
                <a:spcPct val="80000"/>
              </a:lnSpc>
              <a:buNone/>
            </a:pPr>
            <a:endParaRPr lang="en-GB" b="1" dirty="0" smtClean="0"/>
          </a:p>
          <a:p>
            <a:pPr>
              <a:lnSpc>
                <a:spcPct val="80000"/>
              </a:lnSpc>
              <a:buNone/>
            </a:pPr>
            <a:r>
              <a:rPr lang="en-GB" b="1" dirty="0" smtClean="0"/>
              <a:t>It </a:t>
            </a:r>
            <a:r>
              <a:rPr lang="en-GB" b="1" dirty="0"/>
              <a:t>can be worthwhile to do an on-line search to </a:t>
            </a:r>
            <a:endParaRPr lang="en-GB" b="1" dirty="0" smtClean="0"/>
          </a:p>
          <a:p>
            <a:pPr>
              <a:lnSpc>
                <a:spcPct val="80000"/>
              </a:lnSpc>
              <a:buNone/>
            </a:pPr>
            <a:r>
              <a:rPr lang="en-GB" b="1" dirty="0" smtClean="0"/>
              <a:t>get </a:t>
            </a:r>
            <a:r>
              <a:rPr lang="en-GB" b="1" dirty="0"/>
              <a:t>a sense for the author’s history, </a:t>
            </a:r>
            <a:r>
              <a:rPr lang="en-GB" b="1" dirty="0" smtClean="0"/>
              <a:t>other </a:t>
            </a:r>
          </a:p>
          <a:p>
            <a:pPr>
              <a:lnSpc>
                <a:spcPct val="80000"/>
              </a:lnSpc>
              <a:buNone/>
            </a:pPr>
            <a:r>
              <a:rPr lang="en-GB" b="1" dirty="0" smtClean="0"/>
              <a:t>books</a:t>
            </a:r>
            <a:r>
              <a:rPr lang="en-GB" b="1" dirty="0"/>
              <a:t>, university  </a:t>
            </a:r>
            <a:r>
              <a:rPr lang="en-GB" b="1" dirty="0" smtClean="0"/>
              <a:t>appointments</a:t>
            </a:r>
            <a:r>
              <a:rPr lang="en-GB" b="1" dirty="0"/>
              <a:t> </a:t>
            </a:r>
            <a:r>
              <a:rPr lang="en-GB" b="1" dirty="0" smtClean="0"/>
              <a:t>and </a:t>
            </a:r>
            <a:r>
              <a:rPr lang="en-GB" b="1" dirty="0"/>
              <a:t>so on. </a:t>
            </a:r>
            <a:r>
              <a:rPr lang="en-GB" b="1" dirty="0" smtClean="0"/>
              <a:t>This can </a:t>
            </a:r>
            <a:r>
              <a:rPr lang="en-GB" b="1" dirty="0"/>
              <a:t>provide you with </a:t>
            </a:r>
            <a:r>
              <a:rPr lang="en-GB" b="1" dirty="0" smtClean="0"/>
              <a:t>useful context.  The author may have moved on in their career since the blurb on the book you are reading was written!</a:t>
            </a:r>
            <a:endParaRPr lang="en-US" dirty="0"/>
          </a:p>
        </p:txBody>
      </p:sp>
    </p:spTree>
    <p:extLst>
      <p:ext uri="{BB962C8B-B14F-4D97-AF65-F5344CB8AC3E}">
        <p14:creationId xmlns:p14="http://schemas.microsoft.com/office/powerpoint/2010/main" val="197728009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7346" name="Rectangle 2"/>
          <p:cNvSpPr>
            <a:spLocks noGrp="1"/>
          </p:cNvSpPr>
          <p:nvPr>
            <p:ph type="title"/>
          </p:nvPr>
        </p:nvSpPr>
        <p:spPr>
          <a:xfrm>
            <a:off x="457200" y="457200"/>
            <a:ext cx="8229600" cy="1143000"/>
          </a:xfrm>
        </p:spPr>
        <p:txBody>
          <a:bodyPr/>
          <a:lstStyle/>
          <a:p>
            <a:r>
              <a:rPr lang="en-GB" smtClean="0"/>
              <a:t>Making a Plan</a:t>
            </a:r>
          </a:p>
        </p:txBody>
      </p:sp>
      <p:sp>
        <p:nvSpPr>
          <p:cNvPr id="57347" name="Rectangle 3"/>
          <p:cNvSpPr>
            <a:spLocks noGrp="1"/>
          </p:cNvSpPr>
          <p:nvPr>
            <p:ph type="body" idx="1"/>
          </p:nvPr>
        </p:nvSpPr>
        <p:spPr>
          <a:xfrm>
            <a:off x="304800" y="1981200"/>
            <a:ext cx="8229600" cy="4525963"/>
          </a:xfrm>
        </p:spPr>
        <p:txBody>
          <a:bodyPr/>
          <a:lstStyle/>
          <a:p>
            <a:pPr marL="609600" indent="-609600">
              <a:lnSpc>
                <a:spcPct val="80000"/>
              </a:lnSpc>
              <a:buFont typeface="Arial" charset="0"/>
              <a:buNone/>
            </a:pPr>
            <a:r>
              <a:rPr lang="en-GB" sz="1800" dirty="0" smtClean="0"/>
              <a:t>Book reviews are usually 500 to 2,000 words in length.  Although many </a:t>
            </a:r>
            <a:r>
              <a:rPr lang="en-GB" sz="1800" dirty="0" smtClean="0"/>
              <a:t>students don’t</a:t>
            </a:r>
            <a:endParaRPr lang="en-GB" sz="1800" dirty="0" smtClean="0"/>
          </a:p>
          <a:p>
            <a:pPr marL="609600" indent="-609600">
              <a:lnSpc>
                <a:spcPct val="80000"/>
              </a:lnSpc>
              <a:buFont typeface="Arial" charset="0"/>
              <a:buNone/>
            </a:pPr>
            <a:r>
              <a:rPr lang="en-GB" sz="1800" dirty="0" smtClean="0"/>
              <a:t>write an outline for an essay, you should really try to outline your book</a:t>
            </a:r>
          </a:p>
          <a:p>
            <a:pPr marL="609600" indent="-609600">
              <a:lnSpc>
                <a:spcPct val="80000"/>
              </a:lnSpc>
              <a:buFont typeface="Arial" charset="0"/>
              <a:buNone/>
            </a:pPr>
            <a:r>
              <a:rPr lang="en-GB" sz="1800" dirty="0" smtClean="0"/>
              <a:t>review before you write it. This will keep you on task and stop you from</a:t>
            </a:r>
          </a:p>
          <a:p>
            <a:pPr marL="609600" indent="-609600">
              <a:lnSpc>
                <a:spcPct val="80000"/>
              </a:lnSpc>
              <a:buFont typeface="Arial" charset="0"/>
              <a:buNone/>
            </a:pPr>
            <a:r>
              <a:rPr lang="en-GB" sz="1800" dirty="0" smtClean="0"/>
              <a:t>straying into writing an academic essay</a:t>
            </a:r>
            <a:r>
              <a:rPr lang="en-GB" sz="1800" dirty="0" smtClean="0"/>
              <a:t>.  A book review is not the same as an essay!</a:t>
            </a:r>
            <a:endParaRPr lang="en-GB" sz="1800" dirty="0" smtClean="0"/>
          </a:p>
          <a:p>
            <a:pPr marL="609600" indent="-609600">
              <a:lnSpc>
                <a:spcPct val="80000"/>
              </a:lnSpc>
              <a:buFont typeface="Arial" charset="0"/>
              <a:buNone/>
            </a:pPr>
            <a:endParaRPr lang="en-GB" sz="1800" dirty="0" smtClean="0"/>
          </a:p>
          <a:p>
            <a:pPr marL="609600" indent="-609600">
              <a:lnSpc>
                <a:spcPct val="80000"/>
              </a:lnSpc>
            </a:pPr>
            <a:endParaRPr lang="en-GB" sz="1800" dirty="0" smtClean="0"/>
          </a:p>
          <a:p>
            <a:pPr marL="609600" indent="-609600">
              <a:lnSpc>
                <a:spcPct val="80000"/>
              </a:lnSpc>
              <a:buFont typeface="Arial" charset="0"/>
              <a:buNone/>
            </a:pPr>
            <a:endParaRPr lang="en-GB" sz="1800" dirty="0" smtClean="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Classic structure</a:t>
            </a:r>
            <a:endParaRPr lang="en-US" dirty="0"/>
          </a:p>
        </p:txBody>
      </p:sp>
      <p:sp>
        <p:nvSpPr>
          <p:cNvPr id="3" name="Content Placeholder 2"/>
          <p:cNvSpPr>
            <a:spLocks noGrp="1"/>
          </p:cNvSpPr>
          <p:nvPr>
            <p:ph idx="1"/>
          </p:nvPr>
        </p:nvSpPr>
        <p:spPr/>
        <p:txBody>
          <a:bodyPr/>
          <a:lstStyle/>
          <a:p>
            <a:pPr marL="609600" indent="-609600">
              <a:lnSpc>
                <a:spcPct val="80000"/>
              </a:lnSpc>
            </a:pPr>
            <a:r>
              <a:rPr lang="en-GB" sz="2400" dirty="0"/>
              <a:t>Title including complete bibliographic citation for the work (i.e., author’s name, title as on the title page, place, publisher, date of publication) </a:t>
            </a:r>
          </a:p>
          <a:p>
            <a:pPr marL="609600" indent="-609600">
              <a:lnSpc>
                <a:spcPct val="80000"/>
              </a:lnSpc>
            </a:pPr>
            <a:r>
              <a:rPr lang="en-GB" sz="2400" dirty="0"/>
              <a:t>Number of pages and price.  Print or e-book? Or both? Editions?</a:t>
            </a:r>
          </a:p>
          <a:p>
            <a:pPr marL="609600" indent="-609600">
              <a:lnSpc>
                <a:spcPct val="80000"/>
              </a:lnSpc>
            </a:pPr>
            <a:r>
              <a:rPr lang="en-GB" sz="2400" dirty="0"/>
              <a:t>One paragraph identifying the thesis, and whether the author achieves the stated purpose of the book.</a:t>
            </a:r>
          </a:p>
          <a:p>
            <a:pPr marL="609600" indent="-609600">
              <a:lnSpc>
                <a:spcPct val="80000"/>
              </a:lnSpc>
            </a:pPr>
            <a:r>
              <a:rPr lang="en-GB" sz="2400" dirty="0"/>
              <a:t>One paragraph summarizing the book.</a:t>
            </a:r>
          </a:p>
          <a:p>
            <a:pPr marL="609600" indent="-609600">
              <a:lnSpc>
                <a:spcPct val="80000"/>
              </a:lnSpc>
            </a:pPr>
            <a:r>
              <a:rPr lang="en-GB" sz="2400" dirty="0"/>
              <a:t>One paragraph on the book’s strengths.</a:t>
            </a:r>
          </a:p>
          <a:p>
            <a:pPr marL="609600" indent="-609600">
              <a:lnSpc>
                <a:spcPct val="80000"/>
              </a:lnSpc>
            </a:pPr>
            <a:r>
              <a:rPr lang="en-GB" sz="2400" dirty="0"/>
              <a:t>One paragraph on the book’s weaknesses.</a:t>
            </a:r>
          </a:p>
          <a:p>
            <a:pPr marL="609600" indent="-609600">
              <a:lnSpc>
                <a:spcPct val="80000"/>
              </a:lnSpc>
            </a:pPr>
            <a:r>
              <a:rPr lang="en-GB" sz="2400" dirty="0"/>
              <a:t>One paragraph on your assessment of the book’s strengths and weaknesses.</a:t>
            </a:r>
          </a:p>
          <a:p>
            <a:endParaRPr lang="en-US" dirty="0"/>
          </a:p>
        </p:txBody>
      </p:sp>
    </p:spTree>
    <p:extLst>
      <p:ext uri="{BB962C8B-B14F-4D97-AF65-F5344CB8AC3E}">
        <p14:creationId xmlns:p14="http://schemas.microsoft.com/office/powerpoint/2010/main" val="48866769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8370" name="Rectangle 2"/>
          <p:cNvSpPr>
            <a:spLocks noGrp="1"/>
          </p:cNvSpPr>
          <p:nvPr>
            <p:ph type="title"/>
          </p:nvPr>
        </p:nvSpPr>
        <p:spPr/>
        <p:txBody>
          <a:bodyPr/>
          <a:lstStyle/>
          <a:p>
            <a:r>
              <a:rPr lang="en-GB" sz="4000" smtClean="0"/>
              <a:t>Writing the Review</a:t>
            </a:r>
            <a:br>
              <a:rPr lang="en-GB" sz="4000" smtClean="0"/>
            </a:br>
            <a:endParaRPr lang="en-GB" sz="4000" smtClean="0"/>
          </a:p>
        </p:txBody>
      </p:sp>
      <p:sp>
        <p:nvSpPr>
          <p:cNvPr id="58371" name="Rectangle 3"/>
          <p:cNvSpPr>
            <a:spLocks noGrp="1"/>
          </p:cNvSpPr>
          <p:nvPr>
            <p:ph type="body" idx="1"/>
          </p:nvPr>
        </p:nvSpPr>
        <p:spPr/>
        <p:txBody>
          <a:bodyPr/>
          <a:lstStyle/>
          <a:p>
            <a:pPr>
              <a:lnSpc>
                <a:spcPct val="80000"/>
              </a:lnSpc>
              <a:buFont typeface="Arial" charset="0"/>
              <a:buNone/>
            </a:pPr>
            <a:endParaRPr lang="en-GB" sz="1400" dirty="0" smtClean="0"/>
          </a:p>
          <a:p>
            <a:pPr>
              <a:lnSpc>
                <a:spcPct val="80000"/>
              </a:lnSpc>
              <a:buFont typeface="Arial" charset="0"/>
              <a:buNone/>
            </a:pPr>
            <a:r>
              <a:rPr lang="en-GB" sz="1800" dirty="0" smtClean="0"/>
              <a:t>Once </a:t>
            </a:r>
            <a:r>
              <a:rPr lang="en-GB" sz="1800" dirty="0" smtClean="0"/>
              <a:t>you’ve read the book, try to spend a week writing the review.  Allowing a great </a:t>
            </a:r>
          </a:p>
          <a:p>
            <a:pPr>
              <a:lnSpc>
                <a:spcPct val="80000"/>
              </a:lnSpc>
              <a:buFont typeface="Arial" charset="0"/>
              <a:buNone/>
            </a:pPr>
            <a:r>
              <a:rPr lang="en-GB" sz="1800" dirty="0" smtClean="0"/>
              <a:t>deal of time to fall between reading the book and writing about it </a:t>
            </a:r>
            <a:r>
              <a:rPr lang="en-GB" sz="1800" dirty="0" smtClean="0"/>
              <a:t>can mean that you lose direction and don’t remember the impact the book had on you.  The </a:t>
            </a:r>
            <a:r>
              <a:rPr lang="en-GB" sz="1800" dirty="0" smtClean="0"/>
              <a:t>point of writing something short like a book review is to do it quickly. </a:t>
            </a:r>
            <a:endParaRPr lang="en-GB" sz="1800" dirty="0" smtClean="0"/>
          </a:p>
          <a:p>
            <a:pPr>
              <a:lnSpc>
                <a:spcPct val="80000"/>
              </a:lnSpc>
              <a:buFont typeface="Arial" charset="0"/>
              <a:buNone/>
            </a:pPr>
            <a:endParaRPr lang="en-GB" sz="1800" dirty="0"/>
          </a:p>
          <a:p>
            <a:pPr lvl="0">
              <a:lnSpc>
                <a:spcPct val="80000"/>
              </a:lnSpc>
              <a:buNone/>
            </a:pPr>
            <a:r>
              <a:rPr lang="en-US" sz="1800" dirty="0"/>
              <a:t>While footnotes should be avoided in book reviews, you are strongly advised to use the Harvard referencing system (e.g., Smith 2000: 456) within the main text. This is the method of referencing normally used in book reviews it does not disrupt the flow of the narrative. </a:t>
            </a:r>
            <a:r>
              <a:rPr lang="en-US" sz="1800" dirty="0" smtClean="0"/>
              <a:t> </a:t>
            </a:r>
          </a:p>
          <a:p>
            <a:pPr>
              <a:lnSpc>
                <a:spcPct val="80000"/>
              </a:lnSpc>
              <a:buNone/>
            </a:pPr>
            <a:r>
              <a:rPr lang="en-US" sz="1800" dirty="0"/>
              <a:t>Book reviews sometimes refer to the scholarly field in general. This might be difficult for </a:t>
            </a:r>
            <a:r>
              <a:rPr lang="en-US" sz="1800" dirty="0" smtClean="0"/>
              <a:t>you initially, </a:t>
            </a:r>
            <a:r>
              <a:rPr lang="en-US" sz="1800" dirty="0"/>
              <a:t>but you might like to try comparing the book with the content of other books you have read for the module. </a:t>
            </a:r>
            <a:r>
              <a:rPr lang="en-US" sz="1800" dirty="0" smtClean="0"/>
              <a:t> </a:t>
            </a:r>
          </a:p>
          <a:p>
            <a:pPr>
              <a:lnSpc>
                <a:spcPct val="80000"/>
              </a:lnSpc>
              <a:buNone/>
            </a:pPr>
            <a:r>
              <a:rPr lang="en-US" sz="1800" dirty="0"/>
              <a:t>If you can find other reviews of the book in academic </a:t>
            </a:r>
            <a:r>
              <a:rPr lang="en-US" sz="1800" dirty="0" smtClean="0"/>
              <a:t>journals, </a:t>
            </a:r>
            <a:r>
              <a:rPr lang="en-US" sz="1800" dirty="0" err="1" smtClean="0"/>
              <a:t>etc</a:t>
            </a:r>
            <a:r>
              <a:rPr lang="en-US" sz="1800" dirty="0" smtClean="0"/>
              <a:t>, ) </a:t>
            </a:r>
            <a:r>
              <a:rPr lang="en-US" sz="1800" dirty="0"/>
              <a:t>then incorporate some of the analyses you find there into your answer. Work that demonstrates some level of research alongside reading the book will impress the examiners. </a:t>
            </a:r>
            <a:r>
              <a:rPr lang="en-US" sz="1800" dirty="0" smtClean="0"/>
              <a:t>Just remember to use such material to support your own work and not to replace it!</a:t>
            </a:r>
            <a:endParaRPr lang="en-GB" sz="1800" dirty="0"/>
          </a:p>
          <a:p>
            <a:pPr lvl="0">
              <a:lnSpc>
                <a:spcPct val="80000"/>
              </a:lnSpc>
              <a:buNone/>
            </a:pPr>
            <a:endParaRPr lang="en-GB" sz="1800" dirty="0"/>
          </a:p>
          <a:p>
            <a:pPr>
              <a:lnSpc>
                <a:spcPct val="80000"/>
              </a:lnSpc>
              <a:buFont typeface="Arial" charset="0"/>
              <a:buNone/>
            </a:pPr>
            <a:endParaRPr lang="en-GB" sz="1800" dirty="0" smtClean="0"/>
          </a:p>
          <a:p>
            <a:pPr>
              <a:lnSpc>
                <a:spcPct val="80000"/>
              </a:lnSpc>
              <a:buFont typeface="Arial" charset="0"/>
              <a:buNone/>
            </a:pPr>
            <a:endParaRPr lang="en-GB" sz="1400" b="1" i="1" dirty="0" smtClean="0"/>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Book Review Tips</a:t>
            </a:r>
            <a:r>
              <a:rPr lang="en-US" b="1" dirty="0"/>
              <a:t/>
            </a:r>
            <a:br>
              <a:rPr lang="en-US" b="1" dirty="0"/>
            </a:br>
            <a:endParaRPr lang="en-US" dirty="0"/>
          </a:p>
        </p:txBody>
      </p:sp>
      <p:sp>
        <p:nvSpPr>
          <p:cNvPr id="3" name="Content Placeholder 2"/>
          <p:cNvSpPr>
            <a:spLocks noGrp="1"/>
          </p:cNvSpPr>
          <p:nvPr>
            <p:ph idx="1"/>
          </p:nvPr>
        </p:nvSpPr>
        <p:spPr/>
        <p:txBody>
          <a:bodyPr/>
          <a:lstStyle/>
          <a:p>
            <a:pPr marL="0" indent="0">
              <a:buNone/>
            </a:pPr>
            <a:endParaRPr lang="en-US" sz="1000" dirty="0"/>
          </a:p>
          <a:p>
            <a:pPr marL="0" indent="0">
              <a:buNone/>
            </a:pPr>
            <a:r>
              <a:rPr lang="en-GB" sz="2000" b="1" dirty="0"/>
              <a:t>Reading the </a:t>
            </a:r>
            <a:r>
              <a:rPr lang="en-GB" sz="2000" b="1" dirty="0" smtClean="0"/>
              <a:t>Book</a:t>
            </a:r>
            <a:r>
              <a:rPr lang="en-GB" sz="1000" dirty="0"/>
              <a:t> </a:t>
            </a:r>
            <a:endParaRPr lang="en-US" sz="1000" dirty="0"/>
          </a:p>
          <a:p>
            <a:r>
              <a:rPr lang="en-GB" sz="1600" dirty="0"/>
              <a:t>Active reading, not passive </a:t>
            </a:r>
            <a:r>
              <a:rPr lang="en-GB" sz="1600" dirty="0" smtClean="0"/>
              <a:t>reading</a:t>
            </a:r>
            <a:r>
              <a:rPr lang="en-GB" sz="1600" dirty="0"/>
              <a:t> </a:t>
            </a:r>
            <a:endParaRPr lang="en-US" sz="1600" dirty="0"/>
          </a:p>
          <a:p>
            <a:r>
              <a:rPr lang="en-GB" sz="1600" dirty="0"/>
              <a:t>Chapter-by-chapter </a:t>
            </a:r>
            <a:r>
              <a:rPr lang="en-GB" sz="1600" dirty="0" smtClean="0"/>
              <a:t>approach</a:t>
            </a:r>
            <a:r>
              <a:rPr lang="en-GB" sz="1600" dirty="0"/>
              <a:t> </a:t>
            </a:r>
            <a:endParaRPr lang="en-US" sz="1600" dirty="0"/>
          </a:p>
          <a:p>
            <a:r>
              <a:rPr lang="en-GB" sz="1600" dirty="0"/>
              <a:t>Note taking – summarise arguments in sections; note your </a:t>
            </a:r>
            <a:r>
              <a:rPr lang="en-GB" sz="1600" dirty="0" smtClean="0"/>
              <a:t>responses</a:t>
            </a:r>
            <a:r>
              <a:rPr lang="en-GB" sz="1600" dirty="0"/>
              <a:t> </a:t>
            </a:r>
            <a:endParaRPr lang="en-GB" sz="1600" dirty="0" smtClean="0"/>
          </a:p>
          <a:p>
            <a:endParaRPr lang="en-GB" sz="1600" dirty="0"/>
          </a:p>
          <a:p>
            <a:r>
              <a:rPr lang="en-GB" sz="2000" b="1" dirty="0"/>
              <a:t>Questions to ask yourself</a:t>
            </a:r>
            <a:r>
              <a:rPr lang="en-US" sz="2000" b="1" dirty="0"/>
              <a:t/>
            </a:r>
            <a:br>
              <a:rPr lang="en-US" sz="2000" b="1" dirty="0"/>
            </a:br>
            <a:r>
              <a:rPr lang="en-GB" sz="1600" dirty="0"/>
              <a:t>Does the content of the book strongly relate to the title</a:t>
            </a:r>
            <a:r>
              <a:rPr lang="en-GB" sz="1600" dirty="0" smtClean="0"/>
              <a:t>?</a:t>
            </a:r>
            <a:endParaRPr lang="en-US" sz="1600" dirty="0"/>
          </a:p>
          <a:p>
            <a:pPr lvl="0"/>
            <a:r>
              <a:rPr lang="en-GB" sz="1600" dirty="0"/>
              <a:t>What is the main argument of the book</a:t>
            </a:r>
            <a:r>
              <a:rPr lang="en-GB" sz="1600" dirty="0" smtClean="0"/>
              <a:t>?</a:t>
            </a:r>
            <a:r>
              <a:rPr lang="en-GB" sz="1600" dirty="0"/>
              <a:t> </a:t>
            </a:r>
            <a:endParaRPr lang="en-US" sz="1600" dirty="0"/>
          </a:p>
          <a:p>
            <a:pPr lvl="0"/>
            <a:r>
              <a:rPr lang="en-GB" sz="1600" dirty="0"/>
              <a:t>What is the method / approach taken by the author: topical, analytical, chronological, descriptive</a:t>
            </a:r>
            <a:r>
              <a:rPr lang="en-GB" sz="1600" dirty="0" smtClean="0"/>
              <a:t>?</a:t>
            </a:r>
            <a:r>
              <a:rPr lang="en-GB" sz="1600" dirty="0"/>
              <a:t> </a:t>
            </a:r>
            <a:endParaRPr lang="en-US" sz="1600" dirty="0"/>
          </a:p>
          <a:p>
            <a:pPr lvl="0"/>
            <a:r>
              <a:rPr lang="en-GB" sz="1600" dirty="0"/>
              <a:t>Is the book clearly written – how effective is the author’s style</a:t>
            </a:r>
            <a:r>
              <a:rPr lang="en-GB" sz="1600" dirty="0" smtClean="0"/>
              <a:t>?</a:t>
            </a:r>
            <a:endParaRPr lang="en-US" sz="1600" dirty="0" smtClean="0"/>
          </a:p>
          <a:p>
            <a:pPr lvl="0"/>
            <a:r>
              <a:rPr lang="en-GB" sz="1600" dirty="0" smtClean="0"/>
              <a:t>Is </a:t>
            </a:r>
            <a:r>
              <a:rPr lang="en-GB" sz="1600" dirty="0"/>
              <a:t>the book relevant to current issues and arguments?</a:t>
            </a:r>
            <a:endParaRPr lang="en-US" sz="1600" dirty="0"/>
          </a:p>
          <a:p>
            <a:pPr marL="0" indent="0">
              <a:buNone/>
            </a:pPr>
            <a:endParaRPr lang="en-US" sz="2000" dirty="0"/>
          </a:p>
        </p:txBody>
      </p:sp>
    </p:spTree>
    <p:extLst>
      <p:ext uri="{BB962C8B-B14F-4D97-AF65-F5344CB8AC3E}">
        <p14:creationId xmlns:p14="http://schemas.microsoft.com/office/powerpoint/2010/main" val="310626237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dirty="0"/>
          </a:p>
        </p:txBody>
      </p:sp>
      <p:sp>
        <p:nvSpPr>
          <p:cNvPr id="3" name="Content Placeholder 2"/>
          <p:cNvSpPr>
            <a:spLocks noGrp="1"/>
          </p:cNvSpPr>
          <p:nvPr>
            <p:ph idx="1"/>
          </p:nvPr>
        </p:nvSpPr>
        <p:spPr/>
        <p:txBody>
          <a:bodyPr/>
          <a:lstStyle/>
          <a:p>
            <a:pPr marL="0" indent="0">
              <a:buNone/>
            </a:pPr>
            <a:r>
              <a:rPr lang="en-GB" sz="1200" dirty="0"/>
              <a:t> </a:t>
            </a:r>
            <a:endParaRPr lang="en-US" sz="1200" dirty="0"/>
          </a:p>
          <a:p>
            <a:pPr lvl="0"/>
            <a:r>
              <a:rPr lang="en-GB" sz="1600" dirty="0"/>
              <a:t>How does the author support their viewpoint – are clear examples or evidences given</a:t>
            </a:r>
            <a:r>
              <a:rPr lang="en-GB" sz="1600" dirty="0" smtClean="0"/>
              <a:t>?</a:t>
            </a:r>
            <a:r>
              <a:rPr lang="en-GB" sz="1600" dirty="0"/>
              <a:t> </a:t>
            </a:r>
            <a:endParaRPr lang="en-US" sz="1600" dirty="0"/>
          </a:p>
          <a:p>
            <a:pPr lvl="0"/>
            <a:r>
              <a:rPr lang="en-GB" sz="1600" dirty="0"/>
              <a:t>To whom is the book aimed – do you think it is helpful to its target audience</a:t>
            </a:r>
            <a:r>
              <a:rPr lang="en-GB" sz="1600" dirty="0" smtClean="0"/>
              <a:t>?</a:t>
            </a:r>
            <a:r>
              <a:rPr lang="en-GB" sz="1600" dirty="0"/>
              <a:t> </a:t>
            </a:r>
            <a:endParaRPr lang="en-US" sz="1600" dirty="0"/>
          </a:p>
          <a:p>
            <a:pPr lvl="0"/>
            <a:r>
              <a:rPr lang="en-GB" sz="1600" dirty="0"/>
              <a:t>How accurate is the content of the book (factual and theoretical)</a:t>
            </a:r>
            <a:r>
              <a:rPr lang="en-GB" sz="1600" dirty="0" smtClean="0"/>
              <a:t>?</a:t>
            </a:r>
            <a:r>
              <a:rPr lang="en-GB" sz="1600" dirty="0"/>
              <a:t> </a:t>
            </a:r>
            <a:endParaRPr lang="en-US" sz="1600" dirty="0"/>
          </a:p>
          <a:p>
            <a:pPr lvl="0"/>
            <a:r>
              <a:rPr lang="en-GB" sz="1600" dirty="0"/>
              <a:t>How does the book compare to other related titles</a:t>
            </a:r>
            <a:r>
              <a:rPr lang="en-GB" sz="1600" dirty="0" smtClean="0"/>
              <a:t>?</a:t>
            </a:r>
            <a:r>
              <a:rPr lang="en-GB" sz="1600" dirty="0"/>
              <a:t> </a:t>
            </a:r>
            <a:endParaRPr lang="en-US" sz="1600" dirty="0"/>
          </a:p>
          <a:p>
            <a:pPr lvl="0"/>
            <a:r>
              <a:rPr lang="en-GB" sz="1600" dirty="0"/>
              <a:t>Did you understand the book (!) – would you recommend it to a wider readership</a:t>
            </a:r>
            <a:r>
              <a:rPr lang="en-GB" sz="1600" dirty="0" smtClean="0"/>
              <a:t>?</a:t>
            </a:r>
            <a:br>
              <a:rPr lang="en-GB" sz="1600" dirty="0" smtClean="0"/>
            </a:br>
            <a:endParaRPr lang="en-US" dirty="0"/>
          </a:p>
        </p:txBody>
      </p:sp>
    </p:spTree>
    <p:extLst>
      <p:ext uri="{BB962C8B-B14F-4D97-AF65-F5344CB8AC3E}">
        <p14:creationId xmlns:p14="http://schemas.microsoft.com/office/powerpoint/2010/main" val="164633939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i="1" dirty="0"/>
              <a:t>Avoiding Five Common Pitfalls</a:t>
            </a:r>
            <a:br>
              <a:rPr lang="en-GB" b="1" i="1" dirty="0"/>
            </a:br>
            <a:endParaRPr lang="en-US" dirty="0"/>
          </a:p>
        </p:txBody>
      </p:sp>
      <p:sp>
        <p:nvSpPr>
          <p:cNvPr id="3" name="Content Placeholder 2"/>
          <p:cNvSpPr>
            <a:spLocks noGrp="1"/>
          </p:cNvSpPr>
          <p:nvPr>
            <p:ph idx="1"/>
          </p:nvPr>
        </p:nvSpPr>
        <p:spPr>
          <a:xfrm>
            <a:off x="457200" y="990600"/>
            <a:ext cx="8229600" cy="5702300"/>
          </a:xfrm>
        </p:spPr>
        <p:txBody>
          <a:bodyPr/>
          <a:lstStyle/>
          <a:p>
            <a:pPr>
              <a:lnSpc>
                <a:spcPct val="80000"/>
              </a:lnSpc>
              <a:buNone/>
            </a:pPr>
            <a:endParaRPr lang="en-GB" sz="1800" dirty="0"/>
          </a:p>
          <a:p>
            <a:pPr>
              <a:lnSpc>
                <a:spcPct val="80000"/>
              </a:lnSpc>
              <a:buFont typeface="Arial" charset="0"/>
              <a:buAutoNum type="arabicPeriod"/>
            </a:pPr>
            <a:r>
              <a:rPr lang="en-GB" sz="1800" dirty="0"/>
              <a:t>Evaluate the text, don’t just summarize it. While a succinct restatement of the text’s points is important, part of writing a book review is making a judgment. Is the book a contribution to  the field? Does it add to our knowledge? Should this book be read and by whom? </a:t>
            </a:r>
          </a:p>
          <a:p>
            <a:pPr lvl="0">
              <a:lnSpc>
                <a:spcPct val="80000"/>
              </a:lnSpc>
              <a:buNone/>
            </a:pPr>
            <a:r>
              <a:rPr lang="en-GB" sz="1800" dirty="0"/>
              <a:t>2.  </a:t>
            </a:r>
            <a:r>
              <a:rPr lang="en-GB" sz="1800" dirty="0" smtClean="0"/>
              <a:t> </a:t>
            </a:r>
            <a:r>
              <a:rPr lang="en-GB" sz="1800" dirty="0"/>
              <a:t>Do not cover everything in the book</a:t>
            </a:r>
            <a:r>
              <a:rPr lang="en-GB" sz="1800" dirty="0"/>
              <a:t>. Don’t try to cram in the whole contents of the book – concentrate on the main strengths and weaknesses</a:t>
            </a:r>
            <a:r>
              <a:rPr lang="en-GB" sz="1800" dirty="0" smtClean="0"/>
              <a:t>.  </a:t>
            </a:r>
            <a:r>
              <a:rPr lang="en-GB" sz="1800" dirty="0" smtClean="0"/>
              <a:t> </a:t>
            </a:r>
            <a:r>
              <a:rPr lang="en-GB" sz="1800" dirty="0"/>
              <a:t>In other words, don’t use the table of contents as a structuring  principle for your review. Try to organize your review around the book’s argument or your argument about the book.</a:t>
            </a:r>
          </a:p>
          <a:p>
            <a:pPr lvl="0">
              <a:lnSpc>
                <a:spcPct val="80000"/>
              </a:lnSpc>
              <a:buNone/>
            </a:pPr>
            <a:r>
              <a:rPr lang="en-GB" sz="1800" dirty="0"/>
              <a:t>3.  </a:t>
            </a:r>
            <a:r>
              <a:rPr lang="en-GB" sz="1800" dirty="0" smtClean="0"/>
              <a:t> </a:t>
            </a:r>
            <a:r>
              <a:rPr lang="en-GB" sz="1800" dirty="0"/>
              <a:t>Judge the book by its intentions not yours. </a:t>
            </a:r>
            <a:r>
              <a:rPr lang="en-GB" sz="1800" dirty="0"/>
              <a:t>Review the book that has been written – not the book you wish had been written</a:t>
            </a:r>
            <a:r>
              <a:rPr lang="en-GB" sz="1800" dirty="0" smtClean="0"/>
              <a:t>! </a:t>
            </a:r>
            <a:r>
              <a:rPr lang="en-GB" sz="1800" dirty="0" smtClean="0"/>
              <a:t>Don’t </a:t>
            </a:r>
            <a:r>
              <a:rPr lang="en-GB" sz="1800" dirty="0"/>
              <a:t>criticize the author for failing to write the book you think that he or she should have written. </a:t>
            </a:r>
            <a:r>
              <a:rPr lang="en-GB" sz="1800" dirty="0" smtClean="0"/>
              <a:t>Similarly, don’t criticise the book for being out of date if it was relevant for the time in which it was written, although it can certainly be noted that the field might have changed since the book was written.  </a:t>
            </a:r>
            <a:endParaRPr lang="en-GB" sz="1800" dirty="0"/>
          </a:p>
          <a:p>
            <a:pPr>
              <a:lnSpc>
                <a:spcPct val="80000"/>
              </a:lnSpc>
              <a:buNone/>
            </a:pPr>
            <a:r>
              <a:rPr lang="en-GB" sz="1800" dirty="0"/>
              <a:t>4.  </a:t>
            </a:r>
            <a:r>
              <a:rPr lang="en-GB" sz="1800" dirty="0" smtClean="0"/>
              <a:t> </a:t>
            </a:r>
            <a:r>
              <a:rPr lang="en-GB" sz="1800" dirty="0"/>
              <a:t>Likewise, don’t spend too much time focusing on gaps. Since a book is only 200 to 500 pages, it cannot  possibly address the richness of any topic. For this reason, the most </a:t>
            </a:r>
            <a:r>
              <a:rPr lang="en-GB" sz="1800" dirty="0" smtClean="0"/>
              <a:t>common criticism </a:t>
            </a:r>
            <a:r>
              <a:rPr lang="en-GB" sz="1800" dirty="0"/>
              <a:t>in any review is that the book doesn’t address some part of the topic. If the book purports to be about </a:t>
            </a:r>
            <a:r>
              <a:rPr lang="en-GB" sz="1800" dirty="0" smtClean="0"/>
              <a:t> </a:t>
            </a:r>
            <a:r>
              <a:rPr lang="en-GB" sz="1800" dirty="0" smtClean="0"/>
              <a:t>religion and film, for example, </a:t>
            </a:r>
            <a:r>
              <a:rPr lang="en-GB" sz="1800" dirty="0" smtClean="0"/>
              <a:t> </a:t>
            </a:r>
            <a:r>
              <a:rPr lang="en-GB" sz="1800" dirty="0"/>
              <a:t>yet </a:t>
            </a:r>
            <a:r>
              <a:rPr lang="en-GB" sz="1800" dirty="0"/>
              <a:t> </a:t>
            </a:r>
            <a:r>
              <a:rPr lang="en-GB" sz="1800" dirty="0" smtClean="0"/>
              <a:t>doesn’t mention The Life of Bryan, for example, </a:t>
            </a:r>
            <a:r>
              <a:rPr lang="en-GB" sz="1800" dirty="0" smtClean="0"/>
              <a:t>by </a:t>
            </a:r>
            <a:r>
              <a:rPr lang="en-GB" sz="1800" dirty="0"/>
              <a:t>all </a:t>
            </a:r>
            <a:r>
              <a:rPr lang="en-GB" sz="1800" dirty="0" smtClean="0"/>
              <a:t>means </a:t>
            </a:r>
            <a:r>
              <a:rPr lang="en-GB" sz="1800" dirty="0"/>
              <a:t>mention </a:t>
            </a:r>
            <a:r>
              <a:rPr lang="en-GB" sz="1800" dirty="0" smtClean="0"/>
              <a:t>it but don’t labour the </a:t>
            </a:r>
            <a:r>
              <a:rPr lang="en-GB" sz="1800" dirty="0"/>
              <a:t>point. </a:t>
            </a:r>
          </a:p>
          <a:p>
            <a:pPr>
              <a:lnSpc>
                <a:spcPct val="80000"/>
              </a:lnSpc>
              <a:buAutoNum type="arabicPeriod" startAt="5"/>
            </a:pPr>
            <a:r>
              <a:rPr lang="en-GB" sz="1800" dirty="0" smtClean="0"/>
              <a:t>Don’t </a:t>
            </a:r>
            <a:r>
              <a:rPr lang="en-GB" sz="1800" dirty="0"/>
              <a:t>use too many quotes from the </a:t>
            </a:r>
            <a:r>
              <a:rPr lang="en-GB" sz="1800" dirty="0" smtClean="0"/>
              <a:t>book, if any. </a:t>
            </a:r>
            <a:r>
              <a:rPr lang="en-GB" sz="1800" dirty="0"/>
              <a:t>It is best to paraphrase or use short telling quotes within sentences</a:t>
            </a:r>
            <a:r>
              <a:rPr lang="en-GB" sz="1800" dirty="0" smtClean="0"/>
              <a:t>.  </a:t>
            </a:r>
            <a:endParaRPr lang="en-GB" sz="1800" dirty="0"/>
          </a:p>
          <a:p>
            <a:endParaRPr lang="en-US" sz="1400" dirty="0"/>
          </a:p>
        </p:txBody>
      </p:sp>
    </p:spTree>
    <p:extLst>
      <p:ext uri="{BB962C8B-B14F-4D97-AF65-F5344CB8AC3E}">
        <p14:creationId xmlns:p14="http://schemas.microsoft.com/office/powerpoint/2010/main" val="122026773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And finally…</a:t>
            </a:r>
            <a:endParaRPr lang="en-US" dirty="0"/>
          </a:p>
        </p:txBody>
      </p:sp>
      <p:sp>
        <p:nvSpPr>
          <p:cNvPr id="3" name="Content Placeholder 2"/>
          <p:cNvSpPr>
            <a:spLocks noGrp="1"/>
          </p:cNvSpPr>
          <p:nvPr>
            <p:ph idx="1"/>
          </p:nvPr>
        </p:nvSpPr>
        <p:spPr/>
        <p:txBody>
          <a:bodyPr/>
          <a:lstStyle/>
          <a:p>
            <a:r>
              <a:rPr lang="en-US" sz="4000" dirty="0" smtClean="0"/>
              <a:t>Ensure that you have actually read the book!</a:t>
            </a:r>
            <a:endParaRPr lang="en-US" sz="4000" dirty="0"/>
          </a:p>
        </p:txBody>
      </p:sp>
    </p:spTree>
    <p:extLst>
      <p:ext uri="{BB962C8B-B14F-4D97-AF65-F5344CB8AC3E}">
        <p14:creationId xmlns:p14="http://schemas.microsoft.com/office/powerpoint/2010/main" val="1441621875"/>
      </p:ext>
    </p:extLst>
  </p:cSld>
  <p:clrMapOvr>
    <a:masterClrMapping/>
  </p:clrMapOvr>
</p:sld>
</file>

<file path=ppt/theme/theme1.xml><?xml version="1.0" encoding="utf-8"?>
<a:theme xmlns:a="http://schemas.openxmlformats.org/drawingml/2006/main" name="Black">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docProps/app.xml><?xml version="1.0" encoding="utf-8"?>
<Properties xmlns="http://schemas.openxmlformats.org/officeDocument/2006/extended-properties" xmlns:vt="http://schemas.openxmlformats.org/officeDocument/2006/docPropsVTypes">
  <Template> Black .thmx</Template>
  <TotalTime>1375</TotalTime>
  <Words>1176</Words>
  <Application>Microsoft Macintosh PowerPoint</Application>
  <PresentationFormat>On-screen Show (4:3)</PresentationFormat>
  <Paragraphs>74</Paragraphs>
  <Slides>11</Slides>
  <Notes>0</Notes>
  <HiddenSlides>0</HiddenSlides>
  <MMClips>0</MMClips>
  <ScaleCrop>false</ScaleCrop>
  <HeadingPairs>
    <vt:vector size="4" baseType="variant">
      <vt:variant>
        <vt:lpstr>Theme</vt:lpstr>
      </vt:variant>
      <vt:variant>
        <vt:i4>1</vt:i4>
      </vt:variant>
      <vt:variant>
        <vt:lpstr>Slide Titles</vt:lpstr>
      </vt:variant>
      <vt:variant>
        <vt:i4>11</vt:i4>
      </vt:variant>
    </vt:vector>
  </HeadingPairs>
  <TitlesOfParts>
    <vt:vector size="12" baseType="lpstr">
      <vt:lpstr>Black</vt:lpstr>
      <vt:lpstr>PowerPoint Presentation</vt:lpstr>
      <vt:lpstr>Reading the Book </vt:lpstr>
      <vt:lpstr>PowerPoint Presentation</vt:lpstr>
      <vt:lpstr>About the Author(s)</vt:lpstr>
      <vt:lpstr>Making a Plan</vt:lpstr>
      <vt:lpstr>Classic structure</vt:lpstr>
      <vt:lpstr>Writing the Review </vt:lpstr>
      <vt:lpstr>Book Review Tips </vt:lpstr>
      <vt:lpstr>PowerPoint Presentation</vt:lpstr>
      <vt:lpstr>Avoiding Five Common Pitfalls </vt:lpstr>
      <vt:lpstr>And finally…</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Researching</dc:title>
  <dc:creator>Luci Attala</dc:creator>
  <cp:lastModifiedBy>Sarah</cp:lastModifiedBy>
  <cp:revision>43</cp:revision>
  <dcterms:created xsi:type="dcterms:W3CDTF">2011-09-10T14:58:21Z</dcterms:created>
  <dcterms:modified xsi:type="dcterms:W3CDTF">2015-11-12T22:52:01Z</dcterms:modified>
</cp:coreProperties>
</file>