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ink/ink2.xml" ContentType="application/inkml+xml"/>
  <Override PartName="/ppt/notesSlides/notesSlide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41"/>
  </p:notesMasterIdLst>
  <p:sldIdLst>
    <p:sldId id="256" r:id="rId2"/>
    <p:sldId id="257" r:id="rId3"/>
    <p:sldId id="258" r:id="rId4"/>
    <p:sldId id="259" r:id="rId5"/>
    <p:sldId id="260" r:id="rId6"/>
    <p:sldId id="265" r:id="rId7"/>
    <p:sldId id="261" r:id="rId8"/>
    <p:sldId id="262" r:id="rId9"/>
    <p:sldId id="263" r:id="rId10"/>
    <p:sldId id="264" r:id="rId11"/>
    <p:sldId id="282" r:id="rId12"/>
    <p:sldId id="283" r:id="rId13"/>
    <p:sldId id="284" r:id="rId14"/>
    <p:sldId id="285" r:id="rId15"/>
    <p:sldId id="266" r:id="rId16"/>
    <p:sldId id="268" r:id="rId17"/>
    <p:sldId id="269" r:id="rId18"/>
    <p:sldId id="292" r:id="rId19"/>
    <p:sldId id="270" r:id="rId20"/>
    <p:sldId id="290" r:id="rId21"/>
    <p:sldId id="273" r:id="rId22"/>
    <p:sldId id="304" r:id="rId23"/>
    <p:sldId id="293" r:id="rId24"/>
    <p:sldId id="295" r:id="rId25"/>
    <p:sldId id="294" r:id="rId26"/>
    <p:sldId id="296" r:id="rId27"/>
    <p:sldId id="297" r:id="rId28"/>
    <p:sldId id="298" r:id="rId29"/>
    <p:sldId id="291" r:id="rId30"/>
    <p:sldId id="299" r:id="rId31"/>
    <p:sldId id="300" r:id="rId32"/>
    <p:sldId id="267" r:id="rId33"/>
    <p:sldId id="301" r:id="rId34"/>
    <p:sldId id="302" r:id="rId35"/>
    <p:sldId id="276" r:id="rId36"/>
    <p:sldId id="277" r:id="rId37"/>
    <p:sldId id="303" r:id="rId38"/>
    <p:sldId id="280" r:id="rId39"/>
    <p:sldId id="281"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BF820F-6A60-4121-8016-D1527005FBE9}" v="34" dt="2026-01-23T13:25:03.5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39" autoAdjust="0"/>
    <p:restoredTop sz="94660"/>
  </p:normalViewPr>
  <p:slideViewPr>
    <p:cSldViewPr snapToGrid="0">
      <p:cViewPr varScale="1">
        <p:scale>
          <a:sx n="85" d="100"/>
          <a:sy n="85" d="100"/>
        </p:scale>
        <p:origin x="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F0E77A1-30A0-420A-8B5C-1D4447251AB8}"/>
    <pc:docChg chg="undo custSel addSld delSld modSld sldOrd">
      <pc:chgData name="Zita Draper" userId="b063123c-f51f-481b-b99c-f574606c9ace" providerId="ADAL" clId="{EF0E77A1-30A0-420A-8B5C-1D4447251AB8}" dt="2026-01-23T13:27:02.987" v="2975"/>
      <pc:docMkLst>
        <pc:docMk/>
      </pc:docMkLst>
      <pc:sldChg chg="addSp delSp modSp mod setBg">
        <pc:chgData name="Zita Draper" userId="b063123c-f51f-481b-b99c-f574606c9ace" providerId="ADAL" clId="{EF0E77A1-30A0-420A-8B5C-1D4447251AB8}" dt="2026-01-23T13:12:10.999" v="1975" actId="26606"/>
        <pc:sldMkLst>
          <pc:docMk/>
          <pc:sldMk cId="4243197977" sldId="261"/>
        </pc:sldMkLst>
        <pc:spChg chg="mod">
          <ac:chgData name="Zita Draper" userId="b063123c-f51f-481b-b99c-f574606c9ace" providerId="ADAL" clId="{EF0E77A1-30A0-420A-8B5C-1D4447251AB8}" dt="2026-01-23T13:12:10.999" v="1975" actId="26606"/>
          <ac:spMkLst>
            <pc:docMk/>
            <pc:sldMk cId="4243197977" sldId="261"/>
            <ac:spMk id="2" creationId="{4AC022DC-2C69-BB3A-4558-F6DF6EAE9AD4}"/>
          </ac:spMkLst>
        </pc:spChg>
        <pc:spChg chg="del mod">
          <ac:chgData name="Zita Draper" userId="b063123c-f51f-481b-b99c-f574606c9ace" providerId="ADAL" clId="{EF0E77A1-30A0-420A-8B5C-1D4447251AB8}" dt="2026-01-23T13:12:10.999" v="1975" actId="26606"/>
          <ac:spMkLst>
            <pc:docMk/>
            <pc:sldMk cId="4243197977" sldId="261"/>
            <ac:spMk id="3" creationId="{64A06582-D047-E43D-D04D-CF32FDB81ECF}"/>
          </ac:spMkLst>
        </pc:spChg>
        <pc:spChg chg="add">
          <ac:chgData name="Zita Draper" userId="b063123c-f51f-481b-b99c-f574606c9ace" providerId="ADAL" clId="{EF0E77A1-30A0-420A-8B5C-1D4447251AB8}" dt="2026-01-23T13:12:10.999" v="1975" actId="26606"/>
          <ac:spMkLst>
            <pc:docMk/>
            <pc:sldMk cId="4243197977" sldId="261"/>
            <ac:spMk id="9" creationId="{43DAA0EF-336D-4CDC-A9A2-8460363E27FE}"/>
          </ac:spMkLst>
        </pc:spChg>
        <pc:spChg chg="add">
          <ac:chgData name="Zita Draper" userId="b063123c-f51f-481b-b99c-f574606c9ace" providerId="ADAL" clId="{EF0E77A1-30A0-420A-8B5C-1D4447251AB8}" dt="2026-01-23T13:12:10.999" v="1975" actId="26606"/>
          <ac:spMkLst>
            <pc:docMk/>
            <pc:sldMk cId="4243197977" sldId="261"/>
            <ac:spMk id="11" creationId="{FD079A19-B31E-4129-A464-7547FF05AE33}"/>
          </ac:spMkLst>
        </pc:spChg>
        <pc:graphicFrameChg chg="add">
          <ac:chgData name="Zita Draper" userId="b063123c-f51f-481b-b99c-f574606c9ace" providerId="ADAL" clId="{EF0E77A1-30A0-420A-8B5C-1D4447251AB8}" dt="2026-01-23T13:12:10.999" v="1975" actId="26606"/>
          <ac:graphicFrameMkLst>
            <pc:docMk/>
            <pc:sldMk cId="4243197977" sldId="261"/>
            <ac:graphicFrameMk id="5" creationId="{DBEAF676-D7DB-5567-D7D4-251FA1A3AB63}"/>
          </ac:graphicFrameMkLst>
        </pc:graphicFrameChg>
      </pc:sldChg>
      <pc:sldChg chg="addSp delSp modSp mod setBg">
        <pc:chgData name="Zita Draper" userId="b063123c-f51f-481b-b99c-f574606c9ace" providerId="ADAL" clId="{EF0E77A1-30A0-420A-8B5C-1D4447251AB8}" dt="2026-01-23T13:12:17.697" v="1978" actId="26606"/>
        <pc:sldMkLst>
          <pc:docMk/>
          <pc:sldMk cId="2347358365" sldId="262"/>
        </pc:sldMkLst>
        <pc:spChg chg="mod">
          <ac:chgData name="Zita Draper" userId="b063123c-f51f-481b-b99c-f574606c9ace" providerId="ADAL" clId="{EF0E77A1-30A0-420A-8B5C-1D4447251AB8}" dt="2026-01-23T13:12:17.697" v="1978" actId="26606"/>
          <ac:spMkLst>
            <pc:docMk/>
            <pc:sldMk cId="2347358365" sldId="262"/>
            <ac:spMk id="2" creationId="{AD3FD9CD-EA2D-325E-282A-21A12DCFF6B4}"/>
          </ac:spMkLst>
        </pc:spChg>
        <pc:spChg chg="add del mod">
          <ac:chgData name="Zita Draper" userId="b063123c-f51f-481b-b99c-f574606c9ace" providerId="ADAL" clId="{EF0E77A1-30A0-420A-8B5C-1D4447251AB8}" dt="2026-01-23T13:12:17.697" v="1978" actId="26606"/>
          <ac:spMkLst>
            <pc:docMk/>
            <pc:sldMk cId="2347358365" sldId="262"/>
            <ac:spMk id="3" creationId="{41F50214-3BFF-B799-47EC-F14FCA70AE2E}"/>
          </ac:spMkLst>
        </pc:spChg>
        <pc:spChg chg="add del">
          <ac:chgData name="Zita Draper" userId="b063123c-f51f-481b-b99c-f574606c9ace" providerId="ADAL" clId="{EF0E77A1-30A0-420A-8B5C-1D4447251AB8}" dt="2026-01-23T13:12:17.629" v="1977" actId="26606"/>
          <ac:spMkLst>
            <pc:docMk/>
            <pc:sldMk cId="2347358365" sldId="262"/>
            <ac:spMk id="9" creationId="{43DAA0EF-336D-4CDC-A9A2-8460363E27FE}"/>
          </ac:spMkLst>
        </pc:spChg>
        <pc:spChg chg="add del">
          <ac:chgData name="Zita Draper" userId="b063123c-f51f-481b-b99c-f574606c9ace" providerId="ADAL" clId="{EF0E77A1-30A0-420A-8B5C-1D4447251AB8}" dt="2026-01-23T13:12:17.629" v="1977" actId="26606"/>
          <ac:spMkLst>
            <pc:docMk/>
            <pc:sldMk cId="2347358365" sldId="262"/>
            <ac:spMk id="11" creationId="{FD079A19-B31E-4129-A464-7547FF05AE33}"/>
          </ac:spMkLst>
        </pc:spChg>
        <pc:spChg chg="add">
          <ac:chgData name="Zita Draper" userId="b063123c-f51f-481b-b99c-f574606c9ace" providerId="ADAL" clId="{EF0E77A1-30A0-420A-8B5C-1D4447251AB8}" dt="2026-01-23T13:12:17.697" v="1978" actId="26606"/>
          <ac:spMkLst>
            <pc:docMk/>
            <pc:sldMk cId="2347358365" sldId="262"/>
            <ac:spMk id="13" creationId="{247B6BBF-09F2-4A29-AE4E-3771E2924817}"/>
          </ac:spMkLst>
        </pc:spChg>
        <pc:spChg chg="add">
          <ac:chgData name="Zita Draper" userId="b063123c-f51f-481b-b99c-f574606c9ace" providerId="ADAL" clId="{EF0E77A1-30A0-420A-8B5C-1D4447251AB8}" dt="2026-01-23T13:12:17.697" v="1978" actId="26606"/>
          <ac:spMkLst>
            <pc:docMk/>
            <pc:sldMk cId="2347358365" sldId="262"/>
            <ac:spMk id="14" creationId="{535742DD-1B16-4E9D-B715-0D74B4574A68}"/>
          </ac:spMkLst>
        </pc:spChg>
        <pc:graphicFrameChg chg="add del">
          <ac:chgData name="Zita Draper" userId="b063123c-f51f-481b-b99c-f574606c9ace" providerId="ADAL" clId="{EF0E77A1-30A0-420A-8B5C-1D4447251AB8}" dt="2026-01-23T13:12:17.629" v="1977" actId="26606"/>
          <ac:graphicFrameMkLst>
            <pc:docMk/>
            <pc:sldMk cId="2347358365" sldId="262"/>
            <ac:graphicFrameMk id="5" creationId="{8356081D-4274-6DC4-BD96-DEC95C09640C}"/>
          </ac:graphicFrameMkLst>
        </pc:graphicFrameChg>
        <pc:graphicFrameChg chg="add">
          <ac:chgData name="Zita Draper" userId="b063123c-f51f-481b-b99c-f574606c9ace" providerId="ADAL" clId="{EF0E77A1-30A0-420A-8B5C-1D4447251AB8}" dt="2026-01-23T13:12:17.697" v="1978" actId="26606"/>
          <ac:graphicFrameMkLst>
            <pc:docMk/>
            <pc:sldMk cId="2347358365" sldId="262"/>
            <ac:graphicFrameMk id="15" creationId="{FD163C04-C270-A525-6CFB-D676FDEB0AEC}"/>
          </ac:graphicFrameMkLst>
        </pc:graphicFrameChg>
      </pc:sldChg>
      <pc:sldChg chg="addSp modSp mod setBg">
        <pc:chgData name="Zita Draper" userId="b063123c-f51f-481b-b99c-f574606c9ace" providerId="ADAL" clId="{EF0E77A1-30A0-420A-8B5C-1D4447251AB8}" dt="2026-01-23T13:12:25.266" v="1979" actId="26606"/>
        <pc:sldMkLst>
          <pc:docMk/>
          <pc:sldMk cId="1793505104" sldId="263"/>
        </pc:sldMkLst>
        <pc:spChg chg="mod">
          <ac:chgData name="Zita Draper" userId="b063123c-f51f-481b-b99c-f574606c9ace" providerId="ADAL" clId="{EF0E77A1-30A0-420A-8B5C-1D4447251AB8}" dt="2026-01-23T13:12:25.266" v="1979" actId="26606"/>
          <ac:spMkLst>
            <pc:docMk/>
            <pc:sldMk cId="1793505104" sldId="263"/>
            <ac:spMk id="2" creationId="{9DF63680-B3A2-7865-4BE1-93E4CDD8C110}"/>
          </ac:spMkLst>
        </pc:spChg>
        <pc:spChg chg="mod">
          <ac:chgData name="Zita Draper" userId="b063123c-f51f-481b-b99c-f574606c9ace" providerId="ADAL" clId="{EF0E77A1-30A0-420A-8B5C-1D4447251AB8}" dt="2026-01-23T13:12:25.266" v="1979" actId="26606"/>
          <ac:spMkLst>
            <pc:docMk/>
            <pc:sldMk cId="1793505104" sldId="263"/>
            <ac:spMk id="3" creationId="{6E8E2AE1-DBDC-8996-0975-CBD40AC290F2}"/>
          </ac:spMkLst>
        </pc:spChg>
        <pc:spChg chg="add">
          <ac:chgData name="Zita Draper" userId="b063123c-f51f-481b-b99c-f574606c9ace" providerId="ADAL" clId="{EF0E77A1-30A0-420A-8B5C-1D4447251AB8}" dt="2026-01-23T13:12:25.266" v="1979" actId="26606"/>
          <ac:spMkLst>
            <pc:docMk/>
            <pc:sldMk cId="1793505104" sldId="263"/>
            <ac:spMk id="9" creationId="{2C61293E-6EBE-43EF-A52C-9BEBFD7679D4}"/>
          </ac:spMkLst>
        </pc:spChg>
        <pc:spChg chg="add">
          <ac:chgData name="Zita Draper" userId="b063123c-f51f-481b-b99c-f574606c9ace" providerId="ADAL" clId="{EF0E77A1-30A0-420A-8B5C-1D4447251AB8}" dt="2026-01-23T13:12:25.266" v="1979" actId="26606"/>
          <ac:spMkLst>
            <pc:docMk/>
            <pc:sldMk cId="1793505104" sldId="263"/>
            <ac:spMk id="11" creationId="{3FCFB1DE-0B7E-48CC-BA90-B2AB0889F9D6}"/>
          </ac:spMkLst>
        </pc:spChg>
        <pc:picChg chg="add">
          <ac:chgData name="Zita Draper" userId="b063123c-f51f-481b-b99c-f574606c9ace" providerId="ADAL" clId="{EF0E77A1-30A0-420A-8B5C-1D4447251AB8}" dt="2026-01-23T13:12:25.266" v="1979" actId="26606"/>
          <ac:picMkLst>
            <pc:docMk/>
            <pc:sldMk cId="1793505104" sldId="263"/>
            <ac:picMk id="5" creationId="{6E6D7E4B-ACFD-ED10-EC12-646E683086EC}"/>
          </ac:picMkLst>
        </pc:picChg>
      </pc:sldChg>
      <pc:sldChg chg="addSp delSp modSp mod setBg">
        <pc:chgData name="Zita Draper" userId="b063123c-f51f-481b-b99c-f574606c9ace" providerId="ADAL" clId="{EF0E77A1-30A0-420A-8B5C-1D4447251AB8}" dt="2026-01-23T13:12:30.629" v="1980" actId="26606"/>
        <pc:sldMkLst>
          <pc:docMk/>
          <pc:sldMk cId="3510059696" sldId="264"/>
        </pc:sldMkLst>
        <pc:spChg chg="mod">
          <ac:chgData name="Zita Draper" userId="b063123c-f51f-481b-b99c-f574606c9ace" providerId="ADAL" clId="{EF0E77A1-30A0-420A-8B5C-1D4447251AB8}" dt="2026-01-23T13:12:30.629" v="1980" actId="26606"/>
          <ac:spMkLst>
            <pc:docMk/>
            <pc:sldMk cId="3510059696" sldId="264"/>
            <ac:spMk id="2" creationId="{2C67D296-DBF6-2961-BD38-C41DE67A9372}"/>
          </ac:spMkLst>
        </pc:spChg>
        <pc:spChg chg="del mod">
          <ac:chgData name="Zita Draper" userId="b063123c-f51f-481b-b99c-f574606c9ace" providerId="ADAL" clId="{EF0E77A1-30A0-420A-8B5C-1D4447251AB8}" dt="2026-01-23T13:12:30.629" v="1980" actId="26606"/>
          <ac:spMkLst>
            <pc:docMk/>
            <pc:sldMk cId="3510059696" sldId="264"/>
            <ac:spMk id="3" creationId="{2196CA74-46BF-8079-9381-6D06521143B8}"/>
          </ac:spMkLst>
        </pc:spChg>
        <pc:spChg chg="add">
          <ac:chgData name="Zita Draper" userId="b063123c-f51f-481b-b99c-f574606c9ace" providerId="ADAL" clId="{EF0E77A1-30A0-420A-8B5C-1D4447251AB8}" dt="2026-01-23T13:12:30.629" v="1980" actId="26606"/>
          <ac:spMkLst>
            <pc:docMk/>
            <pc:sldMk cId="3510059696" sldId="264"/>
            <ac:spMk id="9" creationId="{247B6BBF-09F2-4A29-AE4E-3771E2924817}"/>
          </ac:spMkLst>
        </pc:spChg>
        <pc:spChg chg="add">
          <ac:chgData name="Zita Draper" userId="b063123c-f51f-481b-b99c-f574606c9ace" providerId="ADAL" clId="{EF0E77A1-30A0-420A-8B5C-1D4447251AB8}" dt="2026-01-23T13:12:30.629" v="1980" actId="26606"/>
          <ac:spMkLst>
            <pc:docMk/>
            <pc:sldMk cId="3510059696" sldId="264"/>
            <ac:spMk id="11" creationId="{535742DD-1B16-4E9D-B715-0D74B4574A68}"/>
          </ac:spMkLst>
        </pc:spChg>
        <pc:graphicFrameChg chg="add">
          <ac:chgData name="Zita Draper" userId="b063123c-f51f-481b-b99c-f574606c9ace" providerId="ADAL" clId="{EF0E77A1-30A0-420A-8B5C-1D4447251AB8}" dt="2026-01-23T13:12:30.629" v="1980" actId="26606"/>
          <ac:graphicFrameMkLst>
            <pc:docMk/>
            <pc:sldMk cId="3510059696" sldId="264"/>
            <ac:graphicFrameMk id="5" creationId="{222F3CFE-A281-49DC-0FEA-99E8E92A9ACC}"/>
          </ac:graphicFrameMkLst>
        </pc:graphicFrameChg>
      </pc:sldChg>
      <pc:sldChg chg="addSp modSp mod setBg">
        <pc:chgData name="Zita Draper" userId="b063123c-f51f-481b-b99c-f574606c9ace" providerId="ADAL" clId="{EF0E77A1-30A0-420A-8B5C-1D4447251AB8}" dt="2026-01-13T12:09:29.919" v="402" actId="26606"/>
        <pc:sldMkLst>
          <pc:docMk/>
          <pc:sldMk cId="2526864954" sldId="266"/>
        </pc:sldMkLst>
        <pc:spChg chg="mod">
          <ac:chgData name="Zita Draper" userId="b063123c-f51f-481b-b99c-f574606c9ace" providerId="ADAL" clId="{EF0E77A1-30A0-420A-8B5C-1D4447251AB8}" dt="2026-01-13T12:09:29.919" v="402" actId="26606"/>
          <ac:spMkLst>
            <pc:docMk/>
            <pc:sldMk cId="2526864954" sldId="266"/>
            <ac:spMk id="2" creationId="{CCD5E320-CA2B-0CE5-9194-E5C938756760}"/>
          </ac:spMkLst>
        </pc:spChg>
        <pc:spChg chg="mod">
          <ac:chgData name="Zita Draper" userId="b063123c-f51f-481b-b99c-f574606c9ace" providerId="ADAL" clId="{EF0E77A1-30A0-420A-8B5C-1D4447251AB8}" dt="2026-01-13T12:09:29.919" v="402" actId="26606"/>
          <ac:spMkLst>
            <pc:docMk/>
            <pc:sldMk cId="2526864954" sldId="266"/>
            <ac:spMk id="3" creationId="{A1BC2418-E03E-2A9B-927B-07352A8DB021}"/>
          </ac:spMkLst>
        </pc:spChg>
        <pc:spChg chg="add">
          <ac:chgData name="Zita Draper" userId="b063123c-f51f-481b-b99c-f574606c9ace" providerId="ADAL" clId="{EF0E77A1-30A0-420A-8B5C-1D4447251AB8}" dt="2026-01-13T12:09:29.919" v="402" actId="26606"/>
          <ac:spMkLst>
            <pc:docMk/>
            <pc:sldMk cId="2526864954" sldId="266"/>
            <ac:spMk id="9" creationId="{2C61293E-6EBE-43EF-A52C-9BEBFD7679D4}"/>
          </ac:spMkLst>
        </pc:spChg>
        <pc:spChg chg="add">
          <ac:chgData name="Zita Draper" userId="b063123c-f51f-481b-b99c-f574606c9ace" providerId="ADAL" clId="{EF0E77A1-30A0-420A-8B5C-1D4447251AB8}" dt="2026-01-13T12:09:29.919" v="402" actId="26606"/>
          <ac:spMkLst>
            <pc:docMk/>
            <pc:sldMk cId="2526864954" sldId="266"/>
            <ac:spMk id="11" creationId="{3FCFB1DE-0B7E-48CC-BA90-B2AB0889F9D6}"/>
          </ac:spMkLst>
        </pc:spChg>
        <pc:picChg chg="add">
          <ac:chgData name="Zita Draper" userId="b063123c-f51f-481b-b99c-f574606c9ace" providerId="ADAL" clId="{EF0E77A1-30A0-420A-8B5C-1D4447251AB8}" dt="2026-01-13T12:09:29.919" v="402" actId="26606"/>
          <ac:picMkLst>
            <pc:docMk/>
            <pc:sldMk cId="2526864954" sldId="266"/>
            <ac:picMk id="5" creationId="{9A8A177B-B251-1474-0152-788DD7F67D00}"/>
          </ac:picMkLst>
        </pc:picChg>
      </pc:sldChg>
      <pc:sldChg chg="add">
        <pc:chgData name="Zita Draper" userId="b063123c-f51f-481b-b99c-f574606c9ace" providerId="ADAL" clId="{EF0E77A1-30A0-420A-8B5C-1D4447251AB8}" dt="2026-01-23T13:19:54.222" v="2394"/>
        <pc:sldMkLst>
          <pc:docMk/>
          <pc:sldMk cId="812102765" sldId="267"/>
        </pc:sldMkLst>
      </pc:sldChg>
      <pc:sldChg chg="addSp delSp modSp mod">
        <pc:chgData name="Zita Draper" userId="b063123c-f51f-481b-b99c-f574606c9ace" providerId="ADAL" clId="{EF0E77A1-30A0-420A-8B5C-1D4447251AB8}" dt="2026-01-13T12:09:56.653" v="404" actId="12100"/>
        <pc:sldMkLst>
          <pc:docMk/>
          <pc:sldMk cId="3931281291" sldId="268"/>
        </pc:sldMkLst>
        <pc:spChg chg="mod">
          <ac:chgData name="Zita Draper" userId="b063123c-f51f-481b-b99c-f574606c9ace" providerId="ADAL" clId="{EF0E77A1-30A0-420A-8B5C-1D4447251AB8}" dt="2026-01-13T12:08:35.268" v="400" actId="115"/>
          <ac:spMkLst>
            <pc:docMk/>
            <pc:sldMk cId="3931281291" sldId="268"/>
            <ac:spMk id="2" creationId="{71EA5278-694C-A245-B0C3-79431F836368}"/>
          </ac:spMkLst>
        </pc:spChg>
        <pc:graphicFrameChg chg="add mod">
          <ac:chgData name="Zita Draper" userId="b063123c-f51f-481b-b99c-f574606c9ace" providerId="ADAL" clId="{EF0E77A1-30A0-420A-8B5C-1D4447251AB8}" dt="2026-01-13T12:09:56.653" v="404" actId="12100"/>
          <ac:graphicFrameMkLst>
            <pc:docMk/>
            <pc:sldMk cId="3931281291" sldId="268"/>
            <ac:graphicFrameMk id="5" creationId="{7C8DBAF3-5E05-425F-948E-10485E7A0E3F}"/>
          </ac:graphicFrameMkLst>
        </pc:graphicFrameChg>
      </pc:sldChg>
      <pc:sldChg chg="addSp modSp mod setBg">
        <pc:chgData name="Zita Draper" userId="b063123c-f51f-481b-b99c-f574606c9ace" providerId="ADAL" clId="{EF0E77A1-30A0-420A-8B5C-1D4447251AB8}" dt="2026-01-13T12:10:35.489" v="488" actId="26606"/>
        <pc:sldMkLst>
          <pc:docMk/>
          <pc:sldMk cId="1703206704" sldId="269"/>
        </pc:sldMkLst>
        <pc:spChg chg="mod">
          <ac:chgData name="Zita Draper" userId="b063123c-f51f-481b-b99c-f574606c9ace" providerId="ADAL" clId="{EF0E77A1-30A0-420A-8B5C-1D4447251AB8}" dt="2026-01-13T12:10:35.489" v="488" actId="26606"/>
          <ac:spMkLst>
            <pc:docMk/>
            <pc:sldMk cId="1703206704" sldId="269"/>
            <ac:spMk id="2" creationId="{8482E1F8-EE8C-5A6A-4228-E1EA84E15041}"/>
          </ac:spMkLst>
        </pc:spChg>
        <pc:spChg chg="mod">
          <ac:chgData name="Zita Draper" userId="b063123c-f51f-481b-b99c-f574606c9ace" providerId="ADAL" clId="{EF0E77A1-30A0-420A-8B5C-1D4447251AB8}" dt="2026-01-13T12:10:35.489" v="488" actId="26606"/>
          <ac:spMkLst>
            <pc:docMk/>
            <pc:sldMk cId="1703206704" sldId="269"/>
            <ac:spMk id="3" creationId="{D492029B-E07D-6348-1DD8-C0E7D98F56F4}"/>
          </ac:spMkLst>
        </pc:spChg>
        <pc:spChg chg="add">
          <ac:chgData name="Zita Draper" userId="b063123c-f51f-481b-b99c-f574606c9ace" providerId="ADAL" clId="{EF0E77A1-30A0-420A-8B5C-1D4447251AB8}" dt="2026-01-13T12:10:35.489" v="488" actId="26606"/>
          <ac:spMkLst>
            <pc:docMk/>
            <pc:sldMk cId="1703206704" sldId="269"/>
            <ac:spMk id="9" creationId="{2C61293E-6EBE-43EF-A52C-9BEBFD7679D4}"/>
          </ac:spMkLst>
        </pc:spChg>
        <pc:spChg chg="add">
          <ac:chgData name="Zita Draper" userId="b063123c-f51f-481b-b99c-f574606c9ace" providerId="ADAL" clId="{EF0E77A1-30A0-420A-8B5C-1D4447251AB8}" dt="2026-01-13T12:10:35.489" v="488" actId="26606"/>
          <ac:spMkLst>
            <pc:docMk/>
            <pc:sldMk cId="1703206704" sldId="269"/>
            <ac:spMk id="11" creationId="{3FCFB1DE-0B7E-48CC-BA90-B2AB0889F9D6}"/>
          </ac:spMkLst>
        </pc:spChg>
        <pc:picChg chg="add">
          <ac:chgData name="Zita Draper" userId="b063123c-f51f-481b-b99c-f574606c9ace" providerId="ADAL" clId="{EF0E77A1-30A0-420A-8B5C-1D4447251AB8}" dt="2026-01-13T12:10:35.489" v="488" actId="26606"/>
          <ac:picMkLst>
            <pc:docMk/>
            <pc:sldMk cId="1703206704" sldId="269"/>
            <ac:picMk id="5" creationId="{FAF51482-E7FF-B4E4-1A91-29E25BA4F7A3}"/>
          </ac:picMkLst>
        </pc:picChg>
      </pc:sldChg>
      <pc:sldChg chg="modSp mod">
        <pc:chgData name="Zita Draper" userId="b063123c-f51f-481b-b99c-f574606c9ace" providerId="ADAL" clId="{EF0E77A1-30A0-420A-8B5C-1D4447251AB8}" dt="2026-01-16T12:32:17.881" v="1290" actId="115"/>
        <pc:sldMkLst>
          <pc:docMk/>
          <pc:sldMk cId="1569043882" sldId="270"/>
        </pc:sldMkLst>
        <pc:spChg chg="mod">
          <ac:chgData name="Zita Draper" userId="b063123c-f51f-481b-b99c-f574606c9ace" providerId="ADAL" clId="{EF0E77A1-30A0-420A-8B5C-1D4447251AB8}" dt="2026-01-16T12:29:46.112" v="1195" actId="20577"/>
          <ac:spMkLst>
            <pc:docMk/>
            <pc:sldMk cId="1569043882" sldId="270"/>
            <ac:spMk id="2" creationId="{1070C4CF-BE8A-624F-1807-9AC3BD4B8E14}"/>
          </ac:spMkLst>
        </pc:spChg>
        <pc:spChg chg="mod">
          <ac:chgData name="Zita Draper" userId="b063123c-f51f-481b-b99c-f574606c9ace" providerId="ADAL" clId="{EF0E77A1-30A0-420A-8B5C-1D4447251AB8}" dt="2026-01-16T12:32:17.881" v="1290" actId="115"/>
          <ac:spMkLst>
            <pc:docMk/>
            <pc:sldMk cId="1569043882" sldId="270"/>
            <ac:spMk id="3" creationId="{714E4D8F-B336-1008-A2BF-F0ACE9A4C8E7}"/>
          </ac:spMkLst>
        </pc:spChg>
      </pc:sldChg>
      <pc:sldChg chg="modSp del mod ord">
        <pc:chgData name="Zita Draper" userId="b063123c-f51f-481b-b99c-f574606c9ace" providerId="ADAL" clId="{EF0E77A1-30A0-420A-8B5C-1D4447251AB8}" dt="2026-01-23T13:13:32.598" v="2003" actId="47"/>
        <pc:sldMkLst>
          <pc:docMk/>
          <pc:sldMk cId="3392770124" sldId="272"/>
        </pc:sldMkLst>
      </pc:sldChg>
      <pc:sldChg chg="addSp delSp modSp mod setBg">
        <pc:chgData name="Zita Draper" userId="b063123c-f51f-481b-b99c-f574606c9ace" providerId="ADAL" clId="{EF0E77A1-30A0-420A-8B5C-1D4447251AB8}" dt="2026-01-23T13:15:11.964" v="2263" actId="26606"/>
        <pc:sldMkLst>
          <pc:docMk/>
          <pc:sldMk cId="1545478644" sldId="273"/>
        </pc:sldMkLst>
        <pc:spChg chg="mod">
          <ac:chgData name="Zita Draper" userId="b063123c-f51f-481b-b99c-f574606c9ace" providerId="ADAL" clId="{EF0E77A1-30A0-420A-8B5C-1D4447251AB8}" dt="2026-01-23T13:15:11.964" v="2263" actId="26606"/>
          <ac:spMkLst>
            <pc:docMk/>
            <pc:sldMk cId="1545478644" sldId="273"/>
            <ac:spMk id="2" creationId="{B17C5A3E-B2C0-0AE9-B09E-D4DCFEE5C0B1}"/>
          </ac:spMkLst>
        </pc:spChg>
        <pc:spChg chg="add del mod">
          <ac:chgData name="Zita Draper" userId="b063123c-f51f-481b-b99c-f574606c9ace" providerId="ADAL" clId="{EF0E77A1-30A0-420A-8B5C-1D4447251AB8}" dt="2026-01-23T13:15:11.964" v="2263" actId="26606"/>
          <ac:spMkLst>
            <pc:docMk/>
            <pc:sldMk cId="1545478644" sldId="273"/>
            <ac:spMk id="3" creationId="{9629A1B9-0890-5304-E20B-75743A97786A}"/>
          </ac:spMkLst>
        </pc:spChg>
        <pc:spChg chg="add del">
          <ac:chgData name="Zita Draper" userId="b063123c-f51f-481b-b99c-f574606c9ace" providerId="ADAL" clId="{EF0E77A1-30A0-420A-8B5C-1D4447251AB8}" dt="2026-01-23T13:15:07.664" v="2260" actId="26606"/>
          <ac:spMkLst>
            <pc:docMk/>
            <pc:sldMk cId="1545478644" sldId="273"/>
            <ac:spMk id="9" creationId="{247B6BBF-09F2-4A29-AE4E-3771E2924817}"/>
          </ac:spMkLst>
        </pc:spChg>
        <pc:spChg chg="add">
          <ac:chgData name="Zita Draper" userId="b063123c-f51f-481b-b99c-f574606c9ace" providerId="ADAL" clId="{EF0E77A1-30A0-420A-8B5C-1D4447251AB8}" dt="2026-01-23T13:15:11.964" v="2263" actId="26606"/>
          <ac:spMkLst>
            <pc:docMk/>
            <pc:sldMk cId="1545478644" sldId="273"/>
            <ac:spMk id="10" creationId="{743AA782-23D1-4521-8CAD-47662984AA08}"/>
          </ac:spMkLst>
        </pc:spChg>
        <pc:spChg chg="add del">
          <ac:chgData name="Zita Draper" userId="b063123c-f51f-481b-b99c-f574606c9ace" providerId="ADAL" clId="{EF0E77A1-30A0-420A-8B5C-1D4447251AB8}" dt="2026-01-23T13:15:07.664" v="2260" actId="26606"/>
          <ac:spMkLst>
            <pc:docMk/>
            <pc:sldMk cId="1545478644" sldId="273"/>
            <ac:spMk id="11" creationId="{535742DD-1B16-4E9D-B715-0D74B4574A68}"/>
          </ac:spMkLst>
        </pc:spChg>
        <pc:spChg chg="add">
          <ac:chgData name="Zita Draper" userId="b063123c-f51f-481b-b99c-f574606c9ace" providerId="ADAL" clId="{EF0E77A1-30A0-420A-8B5C-1D4447251AB8}" dt="2026-01-23T13:15:11.964" v="2263" actId="26606"/>
          <ac:spMkLst>
            <pc:docMk/>
            <pc:sldMk cId="1545478644" sldId="273"/>
            <ac:spMk id="12" creationId="{3CE8AF5E-D374-4CF1-90CC-35CF73B81C3E}"/>
          </ac:spMkLst>
        </pc:spChg>
        <pc:spChg chg="add del">
          <ac:chgData name="Zita Draper" userId="b063123c-f51f-481b-b99c-f574606c9ace" providerId="ADAL" clId="{EF0E77A1-30A0-420A-8B5C-1D4447251AB8}" dt="2026-01-23T13:15:11.925" v="2262" actId="26606"/>
          <ac:spMkLst>
            <pc:docMk/>
            <pc:sldMk cId="1545478644" sldId="273"/>
            <ac:spMk id="13" creationId="{35DB3719-6FDC-4E5D-891D-FF40B7300F64}"/>
          </ac:spMkLst>
        </pc:spChg>
        <pc:spChg chg="add">
          <ac:chgData name="Zita Draper" userId="b063123c-f51f-481b-b99c-f574606c9ace" providerId="ADAL" clId="{EF0E77A1-30A0-420A-8B5C-1D4447251AB8}" dt="2026-01-23T13:15:11.964" v="2263" actId="26606"/>
          <ac:spMkLst>
            <pc:docMk/>
            <pc:sldMk cId="1545478644" sldId="273"/>
            <ac:spMk id="16" creationId="{9629A1B9-0890-5304-E20B-75743A97786A}"/>
          </ac:spMkLst>
        </pc:spChg>
        <pc:graphicFrameChg chg="add del">
          <ac:chgData name="Zita Draper" userId="b063123c-f51f-481b-b99c-f574606c9ace" providerId="ADAL" clId="{EF0E77A1-30A0-420A-8B5C-1D4447251AB8}" dt="2026-01-23T13:15:07.664" v="2260" actId="26606"/>
          <ac:graphicFrameMkLst>
            <pc:docMk/>
            <pc:sldMk cId="1545478644" sldId="273"/>
            <ac:graphicFrameMk id="5" creationId="{88958B92-77DB-BB08-1EBD-F9E52618B170}"/>
          </ac:graphicFrameMkLst>
        </pc:graphicFrameChg>
        <pc:graphicFrameChg chg="add del">
          <ac:chgData name="Zita Draper" userId="b063123c-f51f-481b-b99c-f574606c9ace" providerId="ADAL" clId="{EF0E77A1-30A0-420A-8B5C-1D4447251AB8}" dt="2026-01-23T13:15:11.925" v="2262" actId="26606"/>
          <ac:graphicFrameMkLst>
            <pc:docMk/>
            <pc:sldMk cId="1545478644" sldId="273"/>
            <ac:graphicFrameMk id="14" creationId="{54ABC07D-AFD6-6031-6D4A-D8328A72D840}"/>
          </ac:graphicFrameMkLst>
        </pc:graphicFrameChg>
        <pc:picChg chg="add">
          <ac:chgData name="Zita Draper" userId="b063123c-f51f-481b-b99c-f574606c9ace" providerId="ADAL" clId="{EF0E77A1-30A0-420A-8B5C-1D4447251AB8}" dt="2026-01-23T13:15:11.964" v="2263" actId="26606"/>
          <ac:picMkLst>
            <pc:docMk/>
            <pc:sldMk cId="1545478644" sldId="273"/>
            <ac:picMk id="7" creationId="{70BF254C-0C0D-A1D3-8A5A-3D0709A39099}"/>
          </ac:picMkLst>
        </pc:picChg>
        <pc:inkChg chg="add">
          <ac:chgData name="Zita Draper" userId="b063123c-f51f-481b-b99c-f574606c9ace" providerId="ADAL" clId="{EF0E77A1-30A0-420A-8B5C-1D4447251AB8}" dt="2026-01-23T13:15:11.964" v="2263" actId="26606"/>
          <ac:inkMkLst>
            <pc:docMk/>
            <pc:sldMk cId="1545478644" sldId="273"/>
            <ac:inkMk id="17" creationId="{070477C5-0410-4E4F-97A1-F84C2465C187}"/>
          </ac:inkMkLst>
        </pc:inkChg>
      </pc:sldChg>
      <pc:sldChg chg="modSp del mod">
        <pc:chgData name="Zita Draper" userId="b063123c-f51f-481b-b99c-f574606c9ace" providerId="ADAL" clId="{EF0E77A1-30A0-420A-8B5C-1D4447251AB8}" dt="2026-01-23T13:17:25.783" v="2369" actId="47"/>
        <pc:sldMkLst>
          <pc:docMk/>
          <pc:sldMk cId="1366296088" sldId="274"/>
        </pc:sldMkLst>
      </pc:sldChg>
      <pc:sldChg chg="del">
        <pc:chgData name="Zita Draper" userId="b063123c-f51f-481b-b99c-f574606c9ace" providerId="ADAL" clId="{EF0E77A1-30A0-420A-8B5C-1D4447251AB8}" dt="2026-01-23T13:18:21.941" v="2378" actId="47"/>
        <pc:sldMkLst>
          <pc:docMk/>
          <pc:sldMk cId="3428859283" sldId="275"/>
        </pc:sldMkLst>
      </pc:sldChg>
      <pc:sldChg chg="del">
        <pc:chgData name="Zita Draper" userId="b063123c-f51f-481b-b99c-f574606c9ace" providerId="ADAL" clId="{EF0E77A1-30A0-420A-8B5C-1D4447251AB8}" dt="2026-01-23T13:19:29.578" v="2388" actId="47"/>
        <pc:sldMkLst>
          <pc:docMk/>
          <pc:sldMk cId="247842464" sldId="276"/>
        </pc:sldMkLst>
      </pc:sldChg>
      <pc:sldChg chg="addSp delSp modSp add mod setBg delDesignElem modNotesTx">
        <pc:chgData name="Zita Draper" userId="b063123c-f51f-481b-b99c-f574606c9ace" providerId="ADAL" clId="{EF0E77A1-30A0-420A-8B5C-1D4447251AB8}" dt="2026-01-23T13:26:55.205" v="2973" actId="20577"/>
        <pc:sldMkLst>
          <pc:docMk/>
          <pc:sldMk cId="1019895599" sldId="276"/>
        </pc:sldMkLst>
        <pc:spChg chg="mod">
          <ac:chgData name="Zita Draper" userId="b063123c-f51f-481b-b99c-f574606c9ace" providerId="ADAL" clId="{EF0E77A1-30A0-420A-8B5C-1D4447251AB8}" dt="2026-01-23T13:21:35.692" v="2405" actId="26606"/>
          <ac:spMkLst>
            <pc:docMk/>
            <pc:sldMk cId="1019895599" sldId="276"/>
            <ac:spMk id="2" creationId="{D3C5CA93-BC05-19F6-17DD-924AA9266804}"/>
          </ac:spMkLst>
        </pc:spChg>
        <pc:spChg chg="del">
          <ac:chgData name="Zita Draper" userId="b063123c-f51f-481b-b99c-f574606c9ace" providerId="ADAL" clId="{EF0E77A1-30A0-420A-8B5C-1D4447251AB8}" dt="2026-01-23T13:20:27.105" v="2400"/>
          <ac:spMkLst>
            <pc:docMk/>
            <pc:sldMk cId="1019895599" sldId="276"/>
            <ac:spMk id="9" creationId="{C05CBC3C-2E5A-4839-8B9B-2E5A6ADF0F58}"/>
          </ac:spMkLst>
        </pc:spChg>
        <pc:spChg chg="add">
          <ac:chgData name="Zita Draper" userId="b063123c-f51f-481b-b99c-f574606c9ace" providerId="ADAL" clId="{EF0E77A1-30A0-420A-8B5C-1D4447251AB8}" dt="2026-01-23T13:21:35.692" v="2405" actId="26606"/>
          <ac:spMkLst>
            <pc:docMk/>
            <pc:sldMk cId="1019895599" sldId="276"/>
            <ac:spMk id="10" creationId="{247B6BBF-09F2-4A29-AE4E-3771E2924817}"/>
          </ac:spMkLst>
        </pc:spChg>
        <pc:spChg chg="del">
          <ac:chgData name="Zita Draper" userId="b063123c-f51f-481b-b99c-f574606c9ace" providerId="ADAL" clId="{EF0E77A1-30A0-420A-8B5C-1D4447251AB8}" dt="2026-01-23T13:20:27.105" v="2400"/>
          <ac:spMkLst>
            <pc:docMk/>
            <pc:sldMk cId="1019895599" sldId="276"/>
            <ac:spMk id="11" creationId="{DB5B423A-57CC-4C58-AA26-8E2E862B03A0}"/>
          </ac:spMkLst>
        </pc:spChg>
        <pc:spChg chg="add">
          <ac:chgData name="Zita Draper" userId="b063123c-f51f-481b-b99c-f574606c9ace" providerId="ADAL" clId="{EF0E77A1-30A0-420A-8B5C-1D4447251AB8}" dt="2026-01-23T13:21:35.692" v="2405" actId="26606"/>
          <ac:spMkLst>
            <pc:docMk/>
            <pc:sldMk cId="1019895599" sldId="276"/>
            <ac:spMk id="12" creationId="{535742DD-1B16-4E9D-B715-0D74B4574A68}"/>
          </ac:spMkLst>
        </pc:spChg>
        <pc:graphicFrameChg chg="mod modGraphic">
          <ac:chgData name="Zita Draper" userId="b063123c-f51f-481b-b99c-f574606c9ace" providerId="ADAL" clId="{EF0E77A1-30A0-420A-8B5C-1D4447251AB8}" dt="2026-01-23T13:21:35.692" v="2405" actId="26606"/>
          <ac:graphicFrameMkLst>
            <pc:docMk/>
            <pc:sldMk cId="1019895599" sldId="276"/>
            <ac:graphicFrameMk id="5" creationId="{EF851DCA-E790-93BB-C31B-0EE716739DDF}"/>
          </ac:graphicFrameMkLst>
        </pc:graphicFrameChg>
      </pc:sldChg>
      <pc:sldChg chg="del">
        <pc:chgData name="Zita Draper" userId="b063123c-f51f-481b-b99c-f574606c9ace" providerId="ADAL" clId="{EF0E77A1-30A0-420A-8B5C-1D4447251AB8}" dt="2026-01-23T13:19:30.403" v="2389" actId="47"/>
        <pc:sldMkLst>
          <pc:docMk/>
          <pc:sldMk cId="493747653" sldId="277"/>
        </pc:sldMkLst>
      </pc:sldChg>
      <pc:sldChg chg="addSp delSp modSp add mod setBg delDesignElem">
        <pc:chgData name="Zita Draper" userId="b063123c-f51f-481b-b99c-f574606c9ace" providerId="ADAL" clId="{EF0E77A1-30A0-420A-8B5C-1D4447251AB8}" dt="2026-01-23T13:21:52.340" v="2406" actId="26606"/>
        <pc:sldMkLst>
          <pc:docMk/>
          <pc:sldMk cId="3525150653" sldId="277"/>
        </pc:sldMkLst>
        <pc:spChg chg="mod">
          <ac:chgData name="Zita Draper" userId="b063123c-f51f-481b-b99c-f574606c9ace" providerId="ADAL" clId="{EF0E77A1-30A0-420A-8B5C-1D4447251AB8}" dt="2026-01-23T13:21:52.340" v="2406" actId="26606"/>
          <ac:spMkLst>
            <pc:docMk/>
            <pc:sldMk cId="3525150653" sldId="277"/>
            <ac:spMk id="2" creationId="{F6CBFED8-9984-334B-EA8F-7EBEAEB7BDDD}"/>
          </ac:spMkLst>
        </pc:spChg>
        <pc:spChg chg="mod">
          <ac:chgData name="Zita Draper" userId="b063123c-f51f-481b-b99c-f574606c9ace" providerId="ADAL" clId="{EF0E77A1-30A0-420A-8B5C-1D4447251AB8}" dt="2026-01-23T13:21:52.340" v="2406" actId="26606"/>
          <ac:spMkLst>
            <pc:docMk/>
            <pc:sldMk cId="3525150653" sldId="277"/>
            <ac:spMk id="3" creationId="{BCCE48D4-48B9-63C1-6FD3-376A876986DA}"/>
          </ac:spMkLst>
        </pc:spChg>
        <pc:spChg chg="del">
          <ac:chgData name="Zita Draper" userId="b063123c-f51f-481b-b99c-f574606c9ace" providerId="ADAL" clId="{EF0E77A1-30A0-420A-8B5C-1D4447251AB8}" dt="2026-01-23T13:20:39.204" v="2402"/>
          <ac:spMkLst>
            <pc:docMk/>
            <pc:sldMk cId="3525150653" sldId="277"/>
            <ac:spMk id="9" creationId="{C0763A76-9F1C-4FC5-82B7-DD475DA461B2}"/>
          </ac:spMkLst>
        </pc:spChg>
        <pc:spChg chg="add">
          <ac:chgData name="Zita Draper" userId="b063123c-f51f-481b-b99c-f574606c9ace" providerId="ADAL" clId="{EF0E77A1-30A0-420A-8B5C-1D4447251AB8}" dt="2026-01-23T13:21:52.340" v="2406" actId="26606"/>
          <ac:spMkLst>
            <pc:docMk/>
            <pc:sldMk cId="3525150653" sldId="277"/>
            <ac:spMk id="10" creationId="{F13C74B1-5B17-4795-BED0-7140497B445A}"/>
          </ac:spMkLst>
        </pc:spChg>
        <pc:spChg chg="del">
          <ac:chgData name="Zita Draper" userId="b063123c-f51f-481b-b99c-f574606c9ace" providerId="ADAL" clId="{EF0E77A1-30A0-420A-8B5C-1D4447251AB8}" dt="2026-01-23T13:20:39.204" v="2402"/>
          <ac:spMkLst>
            <pc:docMk/>
            <pc:sldMk cId="3525150653" sldId="277"/>
            <ac:spMk id="11" creationId="{E81BF4F6-F2CF-4984-9D14-D6966D92F99F}"/>
          </ac:spMkLst>
        </pc:spChg>
        <pc:spChg chg="add">
          <ac:chgData name="Zita Draper" userId="b063123c-f51f-481b-b99c-f574606c9ace" providerId="ADAL" clId="{EF0E77A1-30A0-420A-8B5C-1D4447251AB8}" dt="2026-01-23T13:21:52.340" v="2406" actId="26606"/>
          <ac:spMkLst>
            <pc:docMk/>
            <pc:sldMk cId="3525150653" sldId="277"/>
            <ac:spMk id="12" creationId="{3FCFB1DE-0B7E-48CC-BA90-B2AB0889F9D6}"/>
          </ac:spMkLst>
        </pc:spChg>
        <pc:picChg chg="mod">
          <ac:chgData name="Zita Draper" userId="b063123c-f51f-481b-b99c-f574606c9ace" providerId="ADAL" clId="{EF0E77A1-30A0-420A-8B5C-1D4447251AB8}" dt="2026-01-23T13:21:52.340" v="2406" actId="26606"/>
          <ac:picMkLst>
            <pc:docMk/>
            <pc:sldMk cId="3525150653" sldId="277"/>
            <ac:picMk id="5" creationId="{AEDF3C05-170B-38DB-08E0-7F94574E7B0D}"/>
          </ac:picMkLst>
        </pc:picChg>
      </pc:sldChg>
      <pc:sldChg chg="del">
        <pc:chgData name="Zita Draper" userId="b063123c-f51f-481b-b99c-f574606c9ace" providerId="ADAL" clId="{EF0E77A1-30A0-420A-8B5C-1D4447251AB8}" dt="2026-01-23T13:19:31.101" v="2390" actId="47"/>
        <pc:sldMkLst>
          <pc:docMk/>
          <pc:sldMk cId="2468251082" sldId="278"/>
        </pc:sldMkLst>
      </pc:sldChg>
      <pc:sldChg chg="del">
        <pc:chgData name="Zita Draper" userId="b063123c-f51f-481b-b99c-f574606c9ace" providerId="ADAL" clId="{EF0E77A1-30A0-420A-8B5C-1D4447251AB8}" dt="2026-01-23T13:19:31.887" v="2391" actId="47"/>
        <pc:sldMkLst>
          <pc:docMk/>
          <pc:sldMk cId="2077979707" sldId="279"/>
        </pc:sldMkLst>
      </pc:sldChg>
      <pc:sldChg chg="addSp modSp mod setBg">
        <pc:chgData name="Zita Draper" userId="b063123c-f51f-481b-b99c-f574606c9ace" providerId="ADAL" clId="{EF0E77A1-30A0-420A-8B5C-1D4447251AB8}" dt="2026-01-23T13:23:41.749" v="2734" actId="26606"/>
        <pc:sldMkLst>
          <pc:docMk/>
          <pc:sldMk cId="3154351896" sldId="280"/>
        </pc:sldMkLst>
        <pc:spChg chg="mod">
          <ac:chgData name="Zita Draper" userId="b063123c-f51f-481b-b99c-f574606c9ace" providerId="ADAL" clId="{EF0E77A1-30A0-420A-8B5C-1D4447251AB8}" dt="2026-01-23T13:23:41.749" v="2734" actId="26606"/>
          <ac:spMkLst>
            <pc:docMk/>
            <pc:sldMk cId="3154351896" sldId="280"/>
            <ac:spMk id="2" creationId="{56E423B5-D7CC-605C-3812-4C393A52A381}"/>
          </ac:spMkLst>
        </pc:spChg>
        <pc:spChg chg="mod">
          <ac:chgData name="Zita Draper" userId="b063123c-f51f-481b-b99c-f574606c9ace" providerId="ADAL" clId="{EF0E77A1-30A0-420A-8B5C-1D4447251AB8}" dt="2026-01-23T13:23:41.749" v="2734" actId="26606"/>
          <ac:spMkLst>
            <pc:docMk/>
            <pc:sldMk cId="3154351896" sldId="280"/>
            <ac:spMk id="3" creationId="{66C36B55-1811-E7D8-B00D-96F8A3BFECAB}"/>
          </ac:spMkLst>
        </pc:spChg>
        <pc:spChg chg="add">
          <ac:chgData name="Zita Draper" userId="b063123c-f51f-481b-b99c-f574606c9ace" providerId="ADAL" clId="{EF0E77A1-30A0-420A-8B5C-1D4447251AB8}" dt="2026-01-23T13:23:41.749" v="2734" actId="26606"/>
          <ac:spMkLst>
            <pc:docMk/>
            <pc:sldMk cId="3154351896" sldId="280"/>
            <ac:spMk id="9" creationId="{2C61293E-6EBE-43EF-A52C-9BEBFD7679D4}"/>
          </ac:spMkLst>
        </pc:spChg>
        <pc:spChg chg="add">
          <ac:chgData name="Zita Draper" userId="b063123c-f51f-481b-b99c-f574606c9ace" providerId="ADAL" clId="{EF0E77A1-30A0-420A-8B5C-1D4447251AB8}" dt="2026-01-23T13:23:41.749" v="2734" actId="26606"/>
          <ac:spMkLst>
            <pc:docMk/>
            <pc:sldMk cId="3154351896" sldId="280"/>
            <ac:spMk id="11" creationId="{3FCFB1DE-0B7E-48CC-BA90-B2AB0889F9D6}"/>
          </ac:spMkLst>
        </pc:spChg>
        <pc:picChg chg="add">
          <ac:chgData name="Zita Draper" userId="b063123c-f51f-481b-b99c-f574606c9ace" providerId="ADAL" clId="{EF0E77A1-30A0-420A-8B5C-1D4447251AB8}" dt="2026-01-23T13:23:41.749" v="2734" actId="26606"/>
          <ac:picMkLst>
            <pc:docMk/>
            <pc:sldMk cId="3154351896" sldId="280"/>
            <ac:picMk id="5" creationId="{A208E742-6065-3471-34EA-F69C01D98A1C}"/>
          </ac:picMkLst>
        </pc:picChg>
      </pc:sldChg>
      <pc:sldChg chg="ord">
        <pc:chgData name="Zita Draper" userId="b063123c-f51f-481b-b99c-f574606c9ace" providerId="ADAL" clId="{EF0E77A1-30A0-420A-8B5C-1D4447251AB8}" dt="2026-01-23T13:27:02.987" v="2975"/>
        <pc:sldMkLst>
          <pc:docMk/>
          <pc:sldMk cId="1656906457" sldId="281"/>
        </pc:sldMkLst>
      </pc:sldChg>
      <pc:sldChg chg="addSp delSp modSp new mod modMedia setBg modClrScheme addAnim delAnim chgLayout">
        <pc:chgData name="Zita Draper" userId="b063123c-f51f-481b-b99c-f574606c9ace" providerId="ADAL" clId="{EF0E77A1-30A0-420A-8B5C-1D4447251AB8}" dt="2026-01-13T12:22:26.674" v="513"/>
        <pc:sldMkLst>
          <pc:docMk/>
          <pc:sldMk cId="849861896" sldId="282"/>
        </pc:sldMkLst>
        <pc:spChg chg="add mod ord">
          <ac:chgData name="Zita Draper" userId="b063123c-f51f-481b-b99c-f574606c9ace" providerId="ADAL" clId="{EF0E77A1-30A0-420A-8B5C-1D4447251AB8}" dt="2026-01-13T12:22:25.671" v="511" actId="26606"/>
          <ac:spMkLst>
            <pc:docMk/>
            <pc:sldMk cId="849861896" sldId="282"/>
            <ac:spMk id="4" creationId="{E4AB7E09-99BD-5ACE-C4D0-CE8E45E87061}"/>
          </ac:spMkLst>
        </pc:spChg>
        <pc:spChg chg="add">
          <ac:chgData name="Zita Draper" userId="b063123c-f51f-481b-b99c-f574606c9ace" providerId="ADAL" clId="{EF0E77A1-30A0-420A-8B5C-1D4447251AB8}" dt="2026-01-13T12:22:25.671" v="511" actId="26606"/>
          <ac:spMkLst>
            <pc:docMk/>
            <pc:sldMk cId="849861896" sldId="282"/>
            <ac:spMk id="14" creationId="{678CC48C-9275-4EFA-9B84-8E818500B9C1}"/>
          </ac:spMkLst>
        </pc:spChg>
        <pc:spChg chg="add">
          <ac:chgData name="Zita Draper" userId="b063123c-f51f-481b-b99c-f574606c9ace" providerId="ADAL" clId="{EF0E77A1-30A0-420A-8B5C-1D4447251AB8}" dt="2026-01-13T12:22:25.671" v="511" actId="26606"/>
          <ac:spMkLst>
            <pc:docMk/>
            <pc:sldMk cId="849861896" sldId="282"/>
            <ac:spMk id="16" creationId="{0A324144-E9CF-4B12-A53E-FAC0D281D8B0}"/>
          </ac:spMkLst>
        </pc:spChg>
        <pc:picChg chg="add mod">
          <ac:chgData name="Zita Draper" userId="b063123c-f51f-481b-b99c-f574606c9ace" providerId="ADAL" clId="{EF0E77A1-30A0-420A-8B5C-1D4447251AB8}" dt="2026-01-13T12:22:26.674" v="513"/>
          <ac:picMkLst>
            <pc:docMk/>
            <pc:sldMk cId="849861896" sldId="282"/>
            <ac:picMk id="15" creationId="{56D47EAF-9DF3-CDE9-FA0D-629C9F2C685C}"/>
          </ac:picMkLst>
        </pc:picChg>
      </pc:sldChg>
      <pc:sldChg chg="addSp modSp new mod setBg">
        <pc:chgData name="Zita Draper" userId="b063123c-f51f-481b-b99c-f574606c9ace" providerId="ADAL" clId="{EF0E77A1-30A0-420A-8B5C-1D4447251AB8}" dt="2026-01-23T13:12:49.052" v="2000" actId="313"/>
        <pc:sldMkLst>
          <pc:docMk/>
          <pc:sldMk cId="2072706582" sldId="283"/>
        </pc:sldMkLst>
        <pc:spChg chg="mod">
          <ac:chgData name="Zita Draper" userId="b063123c-f51f-481b-b99c-f574606c9ace" providerId="ADAL" clId="{EF0E77A1-30A0-420A-8B5C-1D4447251AB8}" dt="2026-01-13T12:27:15.194" v="1131" actId="26606"/>
          <ac:spMkLst>
            <pc:docMk/>
            <pc:sldMk cId="2072706582" sldId="283"/>
            <ac:spMk id="2" creationId="{EE4F5007-C4FA-54AA-43F2-D828E4BDDC10}"/>
          </ac:spMkLst>
        </pc:spChg>
        <pc:spChg chg="mod">
          <ac:chgData name="Zita Draper" userId="b063123c-f51f-481b-b99c-f574606c9ace" providerId="ADAL" clId="{EF0E77A1-30A0-420A-8B5C-1D4447251AB8}" dt="2026-01-23T13:12:49.052" v="2000" actId="313"/>
          <ac:spMkLst>
            <pc:docMk/>
            <pc:sldMk cId="2072706582" sldId="283"/>
            <ac:spMk id="3" creationId="{C9A4F5B1-2E7E-EF82-A42C-18BB071D91E2}"/>
          </ac:spMkLst>
        </pc:spChg>
        <pc:spChg chg="add">
          <ac:chgData name="Zita Draper" userId="b063123c-f51f-481b-b99c-f574606c9ace" providerId="ADAL" clId="{EF0E77A1-30A0-420A-8B5C-1D4447251AB8}" dt="2026-01-13T12:27:15.194" v="1131" actId="26606"/>
          <ac:spMkLst>
            <pc:docMk/>
            <pc:sldMk cId="2072706582" sldId="283"/>
            <ac:spMk id="9" creationId="{2C61293E-6EBE-43EF-A52C-9BEBFD7679D4}"/>
          </ac:spMkLst>
        </pc:spChg>
        <pc:spChg chg="add">
          <ac:chgData name="Zita Draper" userId="b063123c-f51f-481b-b99c-f574606c9ace" providerId="ADAL" clId="{EF0E77A1-30A0-420A-8B5C-1D4447251AB8}" dt="2026-01-13T12:27:15.194" v="1131" actId="26606"/>
          <ac:spMkLst>
            <pc:docMk/>
            <pc:sldMk cId="2072706582" sldId="283"/>
            <ac:spMk id="11" creationId="{3FCFB1DE-0B7E-48CC-BA90-B2AB0889F9D6}"/>
          </ac:spMkLst>
        </pc:spChg>
        <pc:picChg chg="add">
          <ac:chgData name="Zita Draper" userId="b063123c-f51f-481b-b99c-f574606c9ace" providerId="ADAL" clId="{EF0E77A1-30A0-420A-8B5C-1D4447251AB8}" dt="2026-01-13T12:27:15.194" v="1131" actId="26606"/>
          <ac:picMkLst>
            <pc:docMk/>
            <pc:sldMk cId="2072706582" sldId="283"/>
            <ac:picMk id="5" creationId="{14FD7040-521C-5BD8-F213-7E967B053D07}"/>
          </ac:picMkLst>
        </pc:picChg>
      </pc:sldChg>
      <pc:sldChg chg="addSp delSp modSp new mod setBg">
        <pc:chgData name="Zita Draper" userId="b063123c-f51f-481b-b99c-f574606c9ace" providerId="ADAL" clId="{EF0E77A1-30A0-420A-8B5C-1D4447251AB8}" dt="2026-01-13T12:27:06.168" v="1130" actId="26606"/>
        <pc:sldMkLst>
          <pc:docMk/>
          <pc:sldMk cId="983215479" sldId="284"/>
        </pc:sldMkLst>
        <pc:spChg chg="mod">
          <ac:chgData name="Zita Draper" userId="b063123c-f51f-481b-b99c-f574606c9ace" providerId="ADAL" clId="{EF0E77A1-30A0-420A-8B5C-1D4447251AB8}" dt="2026-01-13T12:27:06.168" v="1130" actId="26606"/>
          <ac:spMkLst>
            <pc:docMk/>
            <pc:sldMk cId="983215479" sldId="284"/>
            <ac:spMk id="2" creationId="{6B18DB73-A824-6D9C-0043-F671186DBF49}"/>
          </ac:spMkLst>
        </pc:spChg>
        <pc:spChg chg="add">
          <ac:chgData name="Zita Draper" userId="b063123c-f51f-481b-b99c-f574606c9ace" providerId="ADAL" clId="{EF0E77A1-30A0-420A-8B5C-1D4447251AB8}" dt="2026-01-13T12:27:06.168" v="1130" actId="26606"/>
          <ac:spMkLst>
            <pc:docMk/>
            <pc:sldMk cId="983215479" sldId="284"/>
            <ac:spMk id="9" creationId="{247B6BBF-09F2-4A29-AE4E-3771E2924817}"/>
          </ac:spMkLst>
        </pc:spChg>
        <pc:spChg chg="add">
          <ac:chgData name="Zita Draper" userId="b063123c-f51f-481b-b99c-f574606c9ace" providerId="ADAL" clId="{EF0E77A1-30A0-420A-8B5C-1D4447251AB8}" dt="2026-01-13T12:27:06.168" v="1130" actId="26606"/>
          <ac:spMkLst>
            <pc:docMk/>
            <pc:sldMk cId="983215479" sldId="284"/>
            <ac:spMk id="11" creationId="{535742DD-1B16-4E9D-B715-0D74B4574A68}"/>
          </ac:spMkLst>
        </pc:spChg>
        <pc:graphicFrameChg chg="add">
          <ac:chgData name="Zita Draper" userId="b063123c-f51f-481b-b99c-f574606c9ace" providerId="ADAL" clId="{EF0E77A1-30A0-420A-8B5C-1D4447251AB8}" dt="2026-01-13T12:27:06.168" v="1130" actId="26606"/>
          <ac:graphicFrameMkLst>
            <pc:docMk/>
            <pc:sldMk cId="983215479" sldId="284"/>
            <ac:graphicFrameMk id="5" creationId="{4DF9D8C7-DB3B-F41B-33F6-2FDB0F5CE5E5}"/>
          </ac:graphicFrameMkLst>
        </pc:graphicFrameChg>
      </pc:sldChg>
      <pc:sldChg chg="addSp delSp modSp new mod setBg modClrScheme addAnim chgLayout">
        <pc:chgData name="Zita Draper" userId="b063123c-f51f-481b-b99c-f574606c9ace" providerId="ADAL" clId="{EF0E77A1-30A0-420A-8B5C-1D4447251AB8}" dt="2026-01-13T12:26:54.663" v="1129"/>
        <pc:sldMkLst>
          <pc:docMk/>
          <pc:sldMk cId="3693724487" sldId="285"/>
        </pc:sldMkLst>
        <pc:spChg chg="add mod ord">
          <ac:chgData name="Zita Draper" userId="b063123c-f51f-481b-b99c-f574606c9ace" providerId="ADAL" clId="{EF0E77A1-30A0-420A-8B5C-1D4447251AB8}" dt="2026-01-13T12:26:54.663" v="1128" actId="26606"/>
          <ac:spMkLst>
            <pc:docMk/>
            <pc:sldMk cId="3693724487" sldId="285"/>
            <ac:spMk id="4" creationId="{E1C93059-7B88-AF7C-4420-07B47E1A15CE}"/>
          </ac:spMkLst>
        </pc:spChg>
        <pc:spChg chg="add">
          <ac:chgData name="Zita Draper" userId="b063123c-f51f-481b-b99c-f574606c9ace" providerId="ADAL" clId="{EF0E77A1-30A0-420A-8B5C-1D4447251AB8}" dt="2026-01-13T12:26:54.663" v="1128" actId="26606"/>
          <ac:spMkLst>
            <pc:docMk/>
            <pc:sldMk cId="3693724487" sldId="285"/>
            <ac:spMk id="10" creationId="{678CC48C-9275-4EFA-9B84-8E818500B9C1}"/>
          </ac:spMkLst>
        </pc:spChg>
        <pc:spChg chg="add">
          <ac:chgData name="Zita Draper" userId="b063123c-f51f-481b-b99c-f574606c9ace" providerId="ADAL" clId="{EF0E77A1-30A0-420A-8B5C-1D4447251AB8}" dt="2026-01-13T12:26:54.663" v="1128" actId="26606"/>
          <ac:spMkLst>
            <pc:docMk/>
            <pc:sldMk cId="3693724487" sldId="285"/>
            <ac:spMk id="12" creationId="{0A324144-E9CF-4B12-A53E-FAC0D281D8B0}"/>
          </ac:spMkLst>
        </pc:spChg>
        <pc:picChg chg="add">
          <ac:chgData name="Zita Draper" userId="b063123c-f51f-481b-b99c-f574606c9ace" providerId="ADAL" clId="{EF0E77A1-30A0-420A-8B5C-1D4447251AB8}" dt="2026-01-13T12:26:54.663" v="1128" actId="26606"/>
          <ac:picMkLst>
            <pc:docMk/>
            <pc:sldMk cId="3693724487" sldId="285"/>
            <ac:picMk id="6" creationId="{B29A279E-083D-A357-32C8-21B227FB76AD}"/>
          </ac:picMkLst>
        </pc:picChg>
      </pc:sldChg>
      <pc:sldChg chg="delSp modSp add mod setBg delDesignElem">
        <pc:chgData name="Zita Draper" userId="b063123c-f51f-481b-b99c-f574606c9ace" providerId="ADAL" clId="{EF0E77A1-30A0-420A-8B5C-1D4447251AB8}" dt="2026-01-23T13:13:39.455" v="2004" actId="1076"/>
        <pc:sldMkLst>
          <pc:docMk/>
          <pc:sldMk cId="241932831" sldId="290"/>
        </pc:sldMkLst>
        <pc:spChg chg="mod">
          <ac:chgData name="Zita Draper" userId="b063123c-f51f-481b-b99c-f574606c9ace" providerId="ADAL" clId="{EF0E77A1-30A0-420A-8B5C-1D4447251AB8}" dt="2026-01-23T13:13:39.455" v="2004" actId="1076"/>
          <ac:spMkLst>
            <pc:docMk/>
            <pc:sldMk cId="241932831" sldId="290"/>
            <ac:spMk id="2" creationId="{C859A347-BE95-D328-7C34-404EF011D16E}"/>
          </ac:spMkLst>
        </pc:spChg>
        <pc:spChg chg="del">
          <ac:chgData name="Zita Draper" userId="b063123c-f51f-481b-b99c-f574606c9ace" providerId="ADAL" clId="{EF0E77A1-30A0-420A-8B5C-1D4447251AB8}" dt="2026-01-23T13:13:30.905" v="2002"/>
          <ac:spMkLst>
            <pc:docMk/>
            <pc:sldMk cId="241932831" sldId="290"/>
            <ac:spMk id="22" creationId="{F13C74B1-5B17-4795-BED0-7140497B445A}"/>
          </ac:spMkLst>
        </pc:spChg>
        <pc:spChg chg="del">
          <ac:chgData name="Zita Draper" userId="b063123c-f51f-481b-b99c-f574606c9ace" providerId="ADAL" clId="{EF0E77A1-30A0-420A-8B5C-1D4447251AB8}" dt="2026-01-23T13:13:30.905" v="2002"/>
          <ac:spMkLst>
            <pc:docMk/>
            <pc:sldMk cId="241932831" sldId="290"/>
            <ac:spMk id="24" creationId="{D4974D33-8DC5-464E-8C6D-BE58F0669C17}"/>
          </ac:spMkLst>
        </pc:spChg>
      </pc:sldChg>
      <pc:sldChg chg="new del">
        <pc:chgData name="Zita Draper" userId="b063123c-f51f-481b-b99c-f574606c9ace" providerId="ADAL" clId="{EF0E77A1-30A0-420A-8B5C-1D4447251AB8}" dt="2026-01-23T13:14:00.691" v="2007" actId="47"/>
        <pc:sldMkLst>
          <pc:docMk/>
          <pc:sldMk cId="893337619" sldId="291"/>
        </pc:sldMkLst>
      </pc:sldChg>
      <pc:sldChg chg="addSp delSp modSp add mod setBg delDesignElem">
        <pc:chgData name="Zita Draper" userId="b063123c-f51f-481b-b99c-f574606c9ace" providerId="ADAL" clId="{EF0E77A1-30A0-420A-8B5C-1D4447251AB8}" dt="2026-01-23T13:18:57.982" v="2383" actId="26606"/>
        <pc:sldMkLst>
          <pc:docMk/>
          <pc:sldMk cId="1589247777" sldId="291"/>
        </pc:sldMkLst>
        <pc:spChg chg="mod">
          <ac:chgData name="Zita Draper" userId="b063123c-f51f-481b-b99c-f574606c9ace" providerId="ADAL" clId="{EF0E77A1-30A0-420A-8B5C-1D4447251AB8}" dt="2026-01-23T13:18:57.982" v="2383" actId="26606"/>
          <ac:spMkLst>
            <pc:docMk/>
            <pc:sldMk cId="1589247777" sldId="291"/>
            <ac:spMk id="2" creationId="{8B003759-CB50-1560-4E12-28497AF931C5}"/>
          </ac:spMkLst>
        </pc:spChg>
        <pc:spChg chg="del">
          <ac:chgData name="Zita Draper" userId="b063123c-f51f-481b-b99c-f574606c9ace" providerId="ADAL" clId="{EF0E77A1-30A0-420A-8B5C-1D4447251AB8}" dt="2026-01-23T13:18:57.982" v="2383" actId="26606"/>
          <ac:spMkLst>
            <pc:docMk/>
            <pc:sldMk cId="1589247777" sldId="291"/>
            <ac:spMk id="3" creationId="{DDB85C66-968D-670D-5FC7-07534DC7A71E}"/>
          </ac:spMkLst>
        </pc:spChg>
        <pc:spChg chg="del">
          <ac:chgData name="Zita Draper" userId="b063123c-f51f-481b-b99c-f574606c9ace" providerId="ADAL" clId="{EF0E77A1-30A0-420A-8B5C-1D4447251AB8}" dt="2026-01-23T13:18:44.053" v="2382"/>
          <ac:spMkLst>
            <pc:docMk/>
            <pc:sldMk cId="1589247777" sldId="291"/>
            <ac:spMk id="8" creationId="{C2554CA6-288E-4202-BC52-2E5A8F0C0AED}"/>
          </ac:spMkLst>
        </pc:spChg>
        <pc:spChg chg="add">
          <ac:chgData name="Zita Draper" userId="b063123c-f51f-481b-b99c-f574606c9ace" providerId="ADAL" clId="{EF0E77A1-30A0-420A-8B5C-1D4447251AB8}" dt="2026-01-23T13:18:57.982" v="2383" actId="26606"/>
          <ac:spMkLst>
            <pc:docMk/>
            <pc:sldMk cId="1589247777" sldId="291"/>
            <ac:spMk id="9" creationId="{247B6BBF-09F2-4A29-AE4E-3771E2924817}"/>
          </ac:spMkLst>
        </pc:spChg>
        <pc:spChg chg="del">
          <ac:chgData name="Zita Draper" userId="b063123c-f51f-481b-b99c-f574606c9ace" providerId="ADAL" clId="{EF0E77A1-30A0-420A-8B5C-1D4447251AB8}" dt="2026-01-23T13:18:44.053" v="2382"/>
          <ac:spMkLst>
            <pc:docMk/>
            <pc:sldMk cId="1589247777" sldId="291"/>
            <ac:spMk id="10" creationId="{B10BB131-AC8E-4A8E-A5D1-36260F720C3B}"/>
          </ac:spMkLst>
        </pc:spChg>
        <pc:spChg chg="add">
          <ac:chgData name="Zita Draper" userId="b063123c-f51f-481b-b99c-f574606c9ace" providerId="ADAL" clId="{EF0E77A1-30A0-420A-8B5C-1D4447251AB8}" dt="2026-01-23T13:18:57.982" v="2383" actId="26606"/>
          <ac:spMkLst>
            <pc:docMk/>
            <pc:sldMk cId="1589247777" sldId="291"/>
            <ac:spMk id="11" creationId="{535742DD-1B16-4E9D-B715-0D74B4574A68}"/>
          </ac:spMkLst>
        </pc:spChg>
        <pc:spChg chg="del">
          <ac:chgData name="Zita Draper" userId="b063123c-f51f-481b-b99c-f574606c9ace" providerId="ADAL" clId="{EF0E77A1-30A0-420A-8B5C-1D4447251AB8}" dt="2026-01-23T13:18:44.053" v="2382"/>
          <ac:spMkLst>
            <pc:docMk/>
            <pc:sldMk cId="1589247777" sldId="291"/>
            <ac:spMk id="12" creationId="{5B7778FC-632E-4DCA-A7CB-0D7731CCF970}"/>
          </ac:spMkLst>
        </pc:spChg>
        <pc:spChg chg="del">
          <ac:chgData name="Zita Draper" userId="b063123c-f51f-481b-b99c-f574606c9ace" providerId="ADAL" clId="{EF0E77A1-30A0-420A-8B5C-1D4447251AB8}" dt="2026-01-23T13:18:44.053" v="2382"/>
          <ac:spMkLst>
            <pc:docMk/>
            <pc:sldMk cId="1589247777" sldId="291"/>
            <ac:spMk id="14" creationId="{FA23A907-97FB-4A8F-880A-DD77401C4296}"/>
          </ac:spMkLst>
        </pc:spChg>
        <pc:graphicFrameChg chg="add">
          <ac:chgData name="Zita Draper" userId="b063123c-f51f-481b-b99c-f574606c9ace" providerId="ADAL" clId="{EF0E77A1-30A0-420A-8B5C-1D4447251AB8}" dt="2026-01-23T13:18:57.982" v="2383" actId="26606"/>
          <ac:graphicFrameMkLst>
            <pc:docMk/>
            <pc:sldMk cId="1589247777" sldId="291"/>
            <ac:graphicFrameMk id="5" creationId="{4F0371F8-355F-FC03-7236-5D36AC761768}"/>
          </ac:graphicFrameMkLst>
        </pc:graphicFrameChg>
      </pc:sldChg>
      <pc:sldChg chg="add">
        <pc:chgData name="Zita Draper" userId="b063123c-f51f-481b-b99c-f574606c9ace" providerId="ADAL" clId="{EF0E77A1-30A0-420A-8B5C-1D4447251AB8}" dt="2026-01-23T13:13:59.375" v="2006"/>
        <pc:sldMkLst>
          <pc:docMk/>
          <pc:sldMk cId="1894459020" sldId="292"/>
        </pc:sldMkLst>
      </pc:sldChg>
      <pc:sldChg chg="addSp delSp modSp add mod setBg delDesignElem">
        <pc:chgData name="Zita Draper" userId="b063123c-f51f-481b-b99c-f574606c9ace" providerId="ADAL" clId="{EF0E77A1-30A0-420A-8B5C-1D4447251AB8}" dt="2026-01-23T13:15:36.680" v="2267" actId="26606"/>
        <pc:sldMkLst>
          <pc:docMk/>
          <pc:sldMk cId="3383250549" sldId="293"/>
        </pc:sldMkLst>
        <pc:spChg chg="mod">
          <ac:chgData name="Zita Draper" userId="b063123c-f51f-481b-b99c-f574606c9ace" providerId="ADAL" clId="{EF0E77A1-30A0-420A-8B5C-1D4447251AB8}" dt="2026-01-23T13:15:36.680" v="2267" actId="26606"/>
          <ac:spMkLst>
            <pc:docMk/>
            <pc:sldMk cId="3383250549" sldId="293"/>
            <ac:spMk id="2" creationId="{6BD1C76E-7830-E8FB-43AA-F18956EE8C88}"/>
          </ac:spMkLst>
        </pc:spChg>
        <pc:spChg chg="mod">
          <ac:chgData name="Zita Draper" userId="b063123c-f51f-481b-b99c-f574606c9ace" providerId="ADAL" clId="{EF0E77A1-30A0-420A-8B5C-1D4447251AB8}" dt="2026-01-23T13:15:36.680" v="2267" actId="26606"/>
          <ac:spMkLst>
            <pc:docMk/>
            <pc:sldMk cId="3383250549" sldId="293"/>
            <ac:spMk id="3" creationId="{C51E4687-6DEB-0444-1302-FA10DCEC8BCA}"/>
          </ac:spMkLst>
        </pc:spChg>
        <pc:spChg chg="add">
          <ac:chgData name="Zita Draper" userId="b063123c-f51f-481b-b99c-f574606c9ace" providerId="ADAL" clId="{EF0E77A1-30A0-420A-8B5C-1D4447251AB8}" dt="2026-01-23T13:15:36.680" v="2267" actId="26606"/>
          <ac:spMkLst>
            <pc:docMk/>
            <pc:sldMk cId="3383250549" sldId="293"/>
            <ac:spMk id="10" creationId="{F13C74B1-5B17-4795-BED0-7140497B445A}"/>
          </ac:spMkLst>
        </pc:spChg>
        <pc:spChg chg="del">
          <ac:chgData name="Zita Draper" userId="b063123c-f51f-481b-b99c-f574606c9ace" providerId="ADAL" clId="{EF0E77A1-30A0-420A-8B5C-1D4447251AB8}" dt="2026-01-23T13:15:29.014" v="2265"/>
          <ac:spMkLst>
            <pc:docMk/>
            <pc:sldMk cId="3383250549" sldId="293"/>
            <ac:spMk id="11" creationId="{F13C74B1-5B17-4795-BED0-7140497B445A}"/>
          </ac:spMkLst>
        </pc:spChg>
        <pc:spChg chg="add">
          <ac:chgData name="Zita Draper" userId="b063123c-f51f-481b-b99c-f574606c9ace" providerId="ADAL" clId="{EF0E77A1-30A0-420A-8B5C-1D4447251AB8}" dt="2026-01-23T13:15:36.680" v="2267" actId="26606"/>
          <ac:spMkLst>
            <pc:docMk/>
            <pc:sldMk cId="3383250549" sldId="293"/>
            <ac:spMk id="12" creationId="{3FCFB1DE-0B7E-48CC-BA90-B2AB0889F9D6}"/>
          </ac:spMkLst>
        </pc:spChg>
        <pc:spChg chg="del">
          <ac:chgData name="Zita Draper" userId="b063123c-f51f-481b-b99c-f574606c9ace" providerId="ADAL" clId="{EF0E77A1-30A0-420A-8B5C-1D4447251AB8}" dt="2026-01-23T13:15:29.014" v="2265"/>
          <ac:spMkLst>
            <pc:docMk/>
            <pc:sldMk cId="3383250549" sldId="293"/>
            <ac:spMk id="13" creationId="{D4974D33-8DC5-464E-8C6D-BE58F0669C17}"/>
          </ac:spMkLst>
        </pc:spChg>
      </pc:sldChg>
      <pc:sldChg chg="addSp delSp modSp add mod setBg delDesignElem">
        <pc:chgData name="Zita Draper" userId="b063123c-f51f-481b-b99c-f574606c9ace" providerId="ADAL" clId="{EF0E77A1-30A0-420A-8B5C-1D4447251AB8}" dt="2026-01-23T13:15:57.624" v="2270" actId="26606"/>
        <pc:sldMkLst>
          <pc:docMk/>
          <pc:sldMk cId="1115245003" sldId="294"/>
        </pc:sldMkLst>
        <pc:spChg chg="mod">
          <ac:chgData name="Zita Draper" userId="b063123c-f51f-481b-b99c-f574606c9ace" providerId="ADAL" clId="{EF0E77A1-30A0-420A-8B5C-1D4447251AB8}" dt="2026-01-23T13:15:57.624" v="2270" actId="26606"/>
          <ac:spMkLst>
            <pc:docMk/>
            <pc:sldMk cId="1115245003" sldId="294"/>
            <ac:spMk id="2" creationId="{A75A5590-CFA9-9BAE-F601-9012BE61F4B5}"/>
          </ac:spMkLst>
        </pc:spChg>
        <pc:spChg chg="mod">
          <ac:chgData name="Zita Draper" userId="b063123c-f51f-481b-b99c-f574606c9ace" providerId="ADAL" clId="{EF0E77A1-30A0-420A-8B5C-1D4447251AB8}" dt="2026-01-23T13:15:57.624" v="2270" actId="26606"/>
          <ac:spMkLst>
            <pc:docMk/>
            <pc:sldMk cId="1115245003" sldId="294"/>
            <ac:spMk id="3" creationId="{5357C17E-1819-E30D-82EB-101265BC7674}"/>
          </ac:spMkLst>
        </pc:spChg>
        <pc:spChg chg="add">
          <ac:chgData name="Zita Draper" userId="b063123c-f51f-481b-b99c-f574606c9ace" providerId="ADAL" clId="{EF0E77A1-30A0-420A-8B5C-1D4447251AB8}" dt="2026-01-23T13:15:57.624" v="2270" actId="26606"/>
          <ac:spMkLst>
            <pc:docMk/>
            <pc:sldMk cId="1115245003" sldId="294"/>
            <ac:spMk id="7" creationId="{F13C74B1-5B17-4795-BED0-7140497B445A}"/>
          </ac:spMkLst>
        </pc:spChg>
        <pc:spChg chg="add">
          <ac:chgData name="Zita Draper" userId="b063123c-f51f-481b-b99c-f574606c9ace" providerId="ADAL" clId="{EF0E77A1-30A0-420A-8B5C-1D4447251AB8}" dt="2026-01-23T13:15:57.624" v="2270" actId="26606"/>
          <ac:spMkLst>
            <pc:docMk/>
            <pc:sldMk cId="1115245003" sldId="294"/>
            <ac:spMk id="8" creationId="{3FCFB1DE-0B7E-48CC-BA90-B2AB0889F9D6}"/>
          </ac:spMkLst>
        </pc:spChg>
        <pc:spChg chg="del">
          <ac:chgData name="Zita Draper" userId="b063123c-f51f-481b-b99c-f574606c9ace" providerId="ADAL" clId="{EF0E77A1-30A0-420A-8B5C-1D4447251AB8}" dt="2026-01-23T13:15:53.460" v="2269"/>
          <ac:spMkLst>
            <pc:docMk/>
            <pc:sldMk cId="1115245003" sldId="294"/>
            <ac:spMk id="10" creationId="{F13C74B1-5B17-4795-BED0-7140497B445A}"/>
          </ac:spMkLst>
        </pc:spChg>
        <pc:spChg chg="del">
          <ac:chgData name="Zita Draper" userId="b063123c-f51f-481b-b99c-f574606c9ace" providerId="ADAL" clId="{EF0E77A1-30A0-420A-8B5C-1D4447251AB8}" dt="2026-01-23T13:15:53.460" v="2269"/>
          <ac:spMkLst>
            <pc:docMk/>
            <pc:sldMk cId="1115245003" sldId="294"/>
            <ac:spMk id="12" creationId="{D4974D33-8DC5-464E-8C6D-BE58F0669C17}"/>
          </ac:spMkLst>
        </pc:spChg>
        <pc:picChg chg="mod">
          <ac:chgData name="Zita Draper" userId="b063123c-f51f-481b-b99c-f574606c9ace" providerId="ADAL" clId="{EF0E77A1-30A0-420A-8B5C-1D4447251AB8}" dt="2026-01-23T13:15:57.624" v="2270" actId="26606"/>
          <ac:picMkLst>
            <pc:docMk/>
            <pc:sldMk cId="1115245003" sldId="294"/>
            <ac:picMk id="5" creationId="{8BE41B49-E4ED-3577-4CE3-7DC74ACEA67F}"/>
          </ac:picMkLst>
        </pc:picChg>
      </pc:sldChg>
      <pc:sldChg chg="addSp delSp modSp new mod setBg modClrScheme addAnim delAnim chgLayout">
        <pc:chgData name="Zita Draper" userId="b063123c-f51f-481b-b99c-f574606c9ace" providerId="ADAL" clId="{EF0E77A1-30A0-420A-8B5C-1D4447251AB8}" dt="2026-01-23T13:17:02.552" v="2368" actId="20577"/>
        <pc:sldMkLst>
          <pc:docMk/>
          <pc:sldMk cId="1737219340" sldId="295"/>
        </pc:sldMkLst>
        <pc:spChg chg="del mod ord">
          <ac:chgData name="Zita Draper" userId="b063123c-f51f-481b-b99c-f574606c9ace" providerId="ADAL" clId="{EF0E77A1-30A0-420A-8B5C-1D4447251AB8}" dt="2026-01-23T13:16:08.556" v="2272" actId="700"/>
          <ac:spMkLst>
            <pc:docMk/>
            <pc:sldMk cId="1737219340" sldId="295"/>
            <ac:spMk id="2" creationId="{F423FF4A-CCF5-A0D3-278A-69AACB7BD70D}"/>
          </ac:spMkLst>
        </pc:spChg>
        <pc:spChg chg="del mod ord">
          <ac:chgData name="Zita Draper" userId="b063123c-f51f-481b-b99c-f574606c9ace" providerId="ADAL" clId="{EF0E77A1-30A0-420A-8B5C-1D4447251AB8}" dt="2026-01-23T13:16:08.556" v="2272" actId="700"/>
          <ac:spMkLst>
            <pc:docMk/>
            <pc:sldMk cId="1737219340" sldId="295"/>
            <ac:spMk id="3" creationId="{948A0F7E-71F6-8088-F060-51FB5294D4A2}"/>
          </ac:spMkLst>
        </pc:spChg>
        <pc:spChg chg="add mod ord">
          <ac:chgData name="Zita Draper" userId="b063123c-f51f-481b-b99c-f574606c9ace" providerId="ADAL" clId="{EF0E77A1-30A0-420A-8B5C-1D4447251AB8}" dt="2026-01-23T13:17:02.552" v="2368" actId="20577"/>
          <ac:spMkLst>
            <pc:docMk/>
            <pc:sldMk cId="1737219340" sldId="295"/>
            <ac:spMk id="4" creationId="{F6199F65-73BD-362B-1D08-D733F217395D}"/>
          </ac:spMkLst>
        </pc:spChg>
        <pc:spChg chg="add mod ord">
          <ac:chgData name="Zita Draper" userId="b063123c-f51f-481b-b99c-f574606c9ace" providerId="ADAL" clId="{EF0E77A1-30A0-420A-8B5C-1D4447251AB8}" dt="2026-01-23T13:16:51.254" v="2357" actId="26606"/>
          <ac:spMkLst>
            <pc:docMk/>
            <pc:sldMk cId="1737219340" sldId="295"/>
            <ac:spMk id="5" creationId="{9889F0F5-B214-5956-6CF9-48BE5D77172B}"/>
          </ac:spMkLst>
        </pc:spChg>
        <pc:spChg chg="add del">
          <ac:chgData name="Zita Draper" userId="b063123c-f51f-481b-b99c-f574606c9ace" providerId="ADAL" clId="{EF0E77A1-30A0-420A-8B5C-1D4447251AB8}" dt="2026-01-23T13:16:40.069" v="2354" actId="26606"/>
          <ac:spMkLst>
            <pc:docMk/>
            <pc:sldMk cId="1737219340" sldId="295"/>
            <ac:spMk id="10" creationId="{289ED1AA-8684-4D37-B208-8777E1A7780D}"/>
          </ac:spMkLst>
        </pc:spChg>
        <pc:spChg chg="add del">
          <ac:chgData name="Zita Draper" userId="b063123c-f51f-481b-b99c-f574606c9ace" providerId="ADAL" clId="{EF0E77A1-30A0-420A-8B5C-1D4447251AB8}" dt="2026-01-23T13:16:40.069" v="2354" actId="26606"/>
          <ac:spMkLst>
            <pc:docMk/>
            <pc:sldMk cId="1737219340" sldId="295"/>
            <ac:spMk id="12" creationId="{5E0D0E5A-6E97-46A9-AF74-EAEA1E044294}"/>
          </ac:spMkLst>
        </pc:spChg>
        <pc:spChg chg="add del">
          <ac:chgData name="Zita Draper" userId="b063123c-f51f-481b-b99c-f574606c9ace" providerId="ADAL" clId="{EF0E77A1-30A0-420A-8B5C-1D4447251AB8}" dt="2026-01-23T13:16:40.069" v="2354" actId="26606"/>
          <ac:spMkLst>
            <pc:docMk/>
            <pc:sldMk cId="1737219340" sldId="295"/>
            <ac:spMk id="14" creationId="{E197A7FD-CD8D-4609-AE35-64C89063E332}"/>
          </ac:spMkLst>
        </pc:spChg>
        <pc:spChg chg="add del">
          <ac:chgData name="Zita Draper" userId="b063123c-f51f-481b-b99c-f574606c9ace" providerId="ADAL" clId="{EF0E77A1-30A0-420A-8B5C-1D4447251AB8}" dt="2026-01-23T13:16:40.069" v="2354" actId="26606"/>
          <ac:spMkLst>
            <pc:docMk/>
            <pc:sldMk cId="1737219340" sldId="295"/>
            <ac:spMk id="16" creationId="{4180E01B-B1F4-437C-807D-1C930718EE64}"/>
          </ac:spMkLst>
        </pc:spChg>
        <pc:spChg chg="add del">
          <ac:chgData name="Zita Draper" userId="b063123c-f51f-481b-b99c-f574606c9ace" providerId="ADAL" clId="{EF0E77A1-30A0-420A-8B5C-1D4447251AB8}" dt="2026-01-23T13:16:40.069" v="2354" actId="26606"/>
          <ac:spMkLst>
            <pc:docMk/>
            <pc:sldMk cId="1737219340" sldId="295"/>
            <ac:spMk id="18" creationId="{C0B64B74-19BE-47D9-8BB8-7081BF0E0833}"/>
          </ac:spMkLst>
        </pc:spChg>
        <pc:spChg chg="add del">
          <ac:chgData name="Zita Draper" userId="b063123c-f51f-481b-b99c-f574606c9ace" providerId="ADAL" clId="{EF0E77A1-30A0-420A-8B5C-1D4447251AB8}" dt="2026-01-23T13:16:51.223" v="2356" actId="26606"/>
          <ac:spMkLst>
            <pc:docMk/>
            <pc:sldMk cId="1737219340" sldId="295"/>
            <ac:spMk id="20" creationId="{943CAA20-3569-4189-9E48-239A229A86CA}"/>
          </ac:spMkLst>
        </pc:spChg>
        <pc:spChg chg="add del">
          <ac:chgData name="Zita Draper" userId="b063123c-f51f-481b-b99c-f574606c9ace" providerId="ADAL" clId="{EF0E77A1-30A0-420A-8B5C-1D4447251AB8}" dt="2026-01-23T13:16:51.223" v="2356" actId="26606"/>
          <ac:spMkLst>
            <pc:docMk/>
            <pc:sldMk cId="1737219340" sldId="295"/>
            <ac:spMk id="21" creationId="{DA542B6D-E775-4832-91DC-2D20F857813A}"/>
          </ac:spMkLst>
        </pc:spChg>
        <pc:spChg chg="add">
          <ac:chgData name="Zita Draper" userId="b063123c-f51f-481b-b99c-f574606c9ace" providerId="ADAL" clId="{EF0E77A1-30A0-420A-8B5C-1D4447251AB8}" dt="2026-01-23T13:16:51.254" v="2357" actId="26606"/>
          <ac:spMkLst>
            <pc:docMk/>
            <pc:sldMk cId="1737219340" sldId="295"/>
            <ac:spMk id="23" creationId="{ED8E54F9-849C-4865-8C5E-FD967B81D756}"/>
          </ac:spMkLst>
        </pc:spChg>
        <pc:spChg chg="add">
          <ac:chgData name="Zita Draper" userId="b063123c-f51f-481b-b99c-f574606c9ace" providerId="ADAL" clId="{EF0E77A1-30A0-420A-8B5C-1D4447251AB8}" dt="2026-01-23T13:16:51.254" v="2357" actId="26606"/>
          <ac:spMkLst>
            <pc:docMk/>
            <pc:sldMk cId="1737219340" sldId="295"/>
            <ac:spMk id="24" creationId="{391AE6B3-1D2D-4C67-A4DB-888635B527AC}"/>
          </ac:spMkLst>
        </pc:spChg>
        <pc:spChg chg="add">
          <ac:chgData name="Zita Draper" userId="b063123c-f51f-481b-b99c-f574606c9ace" providerId="ADAL" clId="{EF0E77A1-30A0-420A-8B5C-1D4447251AB8}" dt="2026-01-23T13:16:51.254" v="2357" actId="26606"/>
          <ac:spMkLst>
            <pc:docMk/>
            <pc:sldMk cId="1737219340" sldId="295"/>
            <ac:spMk id="25" creationId="{08FD86A2-82CE-48F4-B78A-8B9CA7BA2CCD}"/>
          </ac:spMkLst>
        </pc:spChg>
      </pc:sldChg>
      <pc:sldChg chg="addSp delSp modSp add mod setBg delDesignElem">
        <pc:chgData name="Zita Draper" userId="b063123c-f51f-481b-b99c-f574606c9ace" providerId="ADAL" clId="{EF0E77A1-30A0-420A-8B5C-1D4447251AB8}" dt="2026-01-23T13:18:06.803" v="2375" actId="12100"/>
        <pc:sldMkLst>
          <pc:docMk/>
          <pc:sldMk cId="2575970699" sldId="296"/>
        </pc:sldMkLst>
        <pc:spChg chg="mod">
          <ac:chgData name="Zita Draper" userId="b063123c-f51f-481b-b99c-f574606c9ace" providerId="ADAL" clId="{EF0E77A1-30A0-420A-8B5C-1D4447251AB8}" dt="2026-01-23T13:17:50.084" v="2374" actId="26606"/>
          <ac:spMkLst>
            <pc:docMk/>
            <pc:sldMk cId="2575970699" sldId="296"/>
            <ac:spMk id="2" creationId="{6921B2AE-F0A3-6561-44FA-245FE012020C}"/>
          </ac:spMkLst>
        </pc:spChg>
        <pc:spChg chg="del">
          <ac:chgData name="Zita Draper" userId="b063123c-f51f-481b-b99c-f574606c9ace" providerId="ADAL" clId="{EF0E77A1-30A0-420A-8B5C-1D4447251AB8}" dt="2026-01-23T13:17:29.020" v="2371"/>
          <ac:spMkLst>
            <pc:docMk/>
            <pc:sldMk cId="2575970699" sldId="296"/>
            <ac:spMk id="12" creationId="{2E442304-DDBD-4F7B-8017-36BCC863FB40}"/>
          </ac:spMkLst>
        </pc:spChg>
        <pc:spChg chg="add">
          <ac:chgData name="Zita Draper" userId="b063123c-f51f-481b-b99c-f574606c9ace" providerId="ADAL" clId="{EF0E77A1-30A0-420A-8B5C-1D4447251AB8}" dt="2026-01-23T13:17:50.084" v="2374" actId="26606"/>
          <ac:spMkLst>
            <pc:docMk/>
            <pc:sldMk cId="2575970699" sldId="296"/>
            <ac:spMk id="13" creationId="{2E442304-DDBD-4F7B-8017-36BCC863FB40}"/>
          </ac:spMkLst>
        </pc:spChg>
        <pc:spChg chg="del">
          <ac:chgData name="Zita Draper" userId="b063123c-f51f-481b-b99c-f574606c9ace" providerId="ADAL" clId="{EF0E77A1-30A0-420A-8B5C-1D4447251AB8}" dt="2026-01-23T13:17:29.020" v="2371"/>
          <ac:spMkLst>
            <pc:docMk/>
            <pc:sldMk cId="2575970699" sldId="296"/>
            <ac:spMk id="14" creationId="{5E107275-3853-46FD-A241-DE4355A42675}"/>
          </ac:spMkLst>
        </pc:spChg>
        <pc:spChg chg="add">
          <ac:chgData name="Zita Draper" userId="b063123c-f51f-481b-b99c-f574606c9ace" providerId="ADAL" clId="{EF0E77A1-30A0-420A-8B5C-1D4447251AB8}" dt="2026-01-23T13:17:50.084" v="2374" actId="26606"/>
          <ac:spMkLst>
            <pc:docMk/>
            <pc:sldMk cId="2575970699" sldId="296"/>
            <ac:spMk id="15" creationId="{535742DD-1B16-4E9D-B715-0D74B4574A68}"/>
          </ac:spMkLst>
        </pc:spChg>
        <pc:graphicFrameChg chg="mod modGraphic">
          <ac:chgData name="Zita Draper" userId="b063123c-f51f-481b-b99c-f574606c9ace" providerId="ADAL" clId="{EF0E77A1-30A0-420A-8B5C-1D4447251AB8}" dt="2026-01-23T13:18:06.803" v="2375" actId="12100"/>
          <ac:graphicFrameMkLst>
            <pc:docMk/>
            <pc:sldMk cId="2575970699" sldId="296"/>
            <ac:graphicFrameMk id="8" creationId="{96741A47-284B-E931-D9DE-C93EDCE834ED}"/>
          </ac:graphicFrameMkLst>
        </pc:graphicFrameChg>
      </pc:sldChg>
      <pc:sldChg chg="addSp delSp modSp add mod setBg delDesignElem">
        <pc:chgData name="Zita Draper" userId="b063123c-f51f-481b-b99c-f574606c9ace" providerId="ADAL" clId="{EF0E77A1-30A0-420A-8B5C-1D4447251AB8}" dt="2026-01-23T13:19:09.291" v="2385" actId="26606"/>
        <pc:sldMkLst>
          <pc:docMk/>
          <pc:sldMk cId="718532372" sldId="297"/>
        </pc:sldMkLst>
        <pc:spChg chg="mod">
          <ac:chgData name="Zita Draper" userId="b063123c-f51f-481b-b99c-f574606c9ace" providerId="ADAL" clId="{EF0E77A1-30A0-420A-8B5C-1D4447251AB8}" dt="2026-01-23T13:19:09.291" v="2385" actId="26606"/>
          <ac:spMkLst>
            <pc:docMk/>
            <pc:sldMk cId="718532372" sldId="297"/>
            <ac:spMk id="2" creationId="{D15208E7-CD50-36C8-CFC9-32B817890740}"/>
          </ac:spMkLst>
        </pc:spChg>
        <pc:spChg chg="mod">
          <ac:chgData name="Zita Draper" userId="b063123c-f51f-481b-b99c-f574606c9ace" providerId="ADAL" clId="{EF0E77A1-30A0-420A-8B5C-1D4447251AB8}" dt="2026-01-23T13:19:09.291" v="2385" actId="26606"/>
          <ac:spMkLst>
            <pc:docMk/>
            <pc:sldMk cId="718532372" sldId="297"/>
            <ac:spMk id="3" creationId="{127573A4-9328-4F5C-8305-82A3A55BB4D2}"/>
          </ac:spMkLst>
        </pc:spChg>
        <pc:spChg chg="add">
          <ac:chgData name="Zita Draper" userId="b063123c-f51f-481b-b99c-f574606c9ace" providerId="ADAL" clId="{EF0E77A1-30A0-420A-8B5C-1D4447251AB8}" dt="2026-01-23T13:19:09.291" v="2385" actId="26606"/>
          <ac:spMkLst>
            <pc:docMk/>
            <pc:sldMk cId="718532372" sldId="297"/>
            <ac:spMk id="1028" creationId="{45D37F4E-DDB4-456B-97E0-9937730A039F}"/>
          </ac:spMkLst>
        </pc:spChg>
        <pc:spChg chg="add">
          <ac:chgData name="Zita Draper" userId="b063123c-f51f-481b-b99c-f574606c9ace" providerId="ADAL" clId="{EF0E77A1-30A0-420A-8B5C-1D4447251AB8}" dt="2026-01-23T13:19:09.291" v="2385" actId="26606"/>
          <ac:spMkLst>
            <pc:docMk/>
            <pc:sldMk cId="718532372" sldId="297"/>
            <ac:spMk id="1029" creationId="{3CE8AF5E-D374-4CF1-90CC-35CF73B81C3E}"/>
          </ac:spMkLst>
        </pc:spChg>
        <pc:spChg chg="del">
          <ac:chgData name="Zita Draper" userId="b063123c-f51f-481b-b99c-f574606c9ace" providerId="ADAL" clId="{EF0E77A1-30A0-420A-8B5C-1D4447251AB8}" dt="2026-01-23T13:18:18.851" v="2377"/>
          <ac:spMkLst>
            <pc:docMk/>
            <pc:sldMk cId="718532372" sldId="297"/>
            <ac:spMk id="1031" creationId="{117AB3D3-3C9C-4DED-809A-78734805B895}"/>
          </ac:spMkLst>
        </pc:spChg>
        <pc:spChg chg="del">
          <ac:chgData name="Zita Draper" userId="b063123c-f51f-481b-b99c-f574606c9ace" providerId="ADAL" clId="{EF0E77A1-30A0-420A-8B5C-1D4447251AB8}" dt="2026-01-23T13:18:18.851" v="2377"/>
          <ac:spMkLst>
            <pc:docMk/>
            <pc:sldMk cId="718532372" sldId="297"/>
            <ac:spMk id="1033" creationId="{3A9A4357-BD1D-4622-A4FE-766E6AB8DE84}"/>
          </ac:spMkLst>
        </pc:spChg>
        <pc:spChg chg="del">
          <ac:chgData name="Zita Draper" userId="b063123c-f51f-481b-b99c-f574606c9ace" providerId="ADAL" clId="{EF0E77A1-30A0-420A-8B5C-1D4447251AB8}" dt="2026-01-23T13:18:18.851" v="2377"/>
          <ac:spMkLst>
            <pc:docMk/>
            <pc:sldMk cId="718532372" sldId="297"/>
            <ac:spMk id="1035" creationId="{E659831F-0D9A-4C63-9EBB-8435B85A440F}"/>
          </ac:spMkLst>
        </pc:spChg>
        <pc:spChg chg="del">
          <ac:chgData name="Zita Draper" userId="b063123c-f51f-481b-b99c-f574606c9ace" providerId="ADAL" clId="{EF0E77A1-30A0-420A-8B5C-1D4447251AB8}" dt="2026-01-23T13:18:18.851" v="2377"/>
          <ac:spMkLst>
            <pc:docMk/>
            <pc:sldMk cId="718532372" sldId="297"/>
            <ac:spMk id="1037" creationId="{E6995CE5-F890-4ABA-82A2-26507CE8D2A3}"/>
          </ac:spMkLst>
        </pc:spChg>
        <pc:picChg chg="mod">
          <ac:chgData name="Zita Draper" userId="b063123c-f51f-481b-b99c-f574606c9ace" providerId="ADAL" clId="{EF0E77A1-30A0-420A-8B5C-1D4447251AB8}" dt="2026-01-23T13:19:09.291" v="2385" actId="26606"/>
          <ac:picMkLst>
            <pc:docMk/>
            <pc:sldMk cId="718532372" sldId="297"/>
            <ac:picMk id="1026" creationId="{D033B3A6-DBC9-9A55-DD9D-A180FA085665}"/>
          </ac:picMkLst>
        </pc:picChg>
      </pc:sldChg>
      <pc:sldChg chg="addSp delSp modSp add mod setBg delDesignElem">
        <pc:chgData name="Zita Draper" userId="b063123c-f51f-481b-b99c-f574606c9ace" providerId="ADAL" clId="{EF0E77A1-30A0-420A-8B5C-1D4447251AB8}" dt="2026-01-23T13:19:02.482" v="2384" actId="26606"/>
        <pc:sldMkLst>
          <pc:docMk/>
          <pc:sldMk cId="2158776098" sldId="298"/>
        </pc:sldMkLst>
        <pc:spChg chg="mod">
          <ac:chgData name="Zita Draper" userId="b063123c-f51f-481b-b99c-f574606c9ace" providerId="ADAL" clId="{EF0E77A1-30A0-420A-8B5C-1D4447251AB8}" dt="2026-01-23T13:19:02.482" v="2384" actId="26606"/>
          <ac:spMkLst>
            <pc:docMk/>
            <pc:sldMk cId="2158776098" sldId="298"/>
            <ac:spMk id="2" creationId="{36CA9967-4770-A19D-97A0-FC30E6ACCFFF}"/>
          </ac:spMkLst>
        </pc:spChg>
        <pc:spChg chg="mod">
          <ac:chgData name="Zita Draper" userId="b063123c-f51f-481b-b99c-f574606c9ace" providerId="ADAL" clId="{EF0E77A1-30A0-420A-8B5C-1D4447251AB8}" dt="2026-01-23T13:19:02.482" v="2384" actId="26606"/>
          <ac:spMkLst>
            <pc:docMk/>
            <pc:sldMk cId="2158776098" sldId="298"/>
            <ac:spMk id="3" creationId="{6997C79C-C7ED-41C9-F8DB-67742C390A30}"/>
          </ac:spMkLst>
        </pc:spChg>
        <pc:spChg chg="add">
          <ac:chgData name="Zita Draper" userId="b063123c-f51f-481b-b99c-f574606c9ace" providerId="ADAL" clId="{EF0E77A1-30A0-420A-8B5C-1D4447251AB8}" dt="2026-01-23T13:19:02.482" v="2384" actId="26606"/>
          <ac:spMkLst>
            <pc:docMk/>
            <pc:sldMk cId="2158776098" sldId="298"/>
            <ac:spMk id="7" creationId="{F13C74B1-5B17-4795-BED0-7140497B445A}"/>
          </ac:spMkLst>
        </pc:spChg>
        <pc:spChg chg="add">
          <ac:chgData name="Zita Draper" userId="b063123c-f51f-481b-b99c-f574606c9ace" providerId="ADAL" clId="{EF0E77A1-30A0-420A-8B5C-1D4447251AB8}" dt="2026-01-23T13:19:02.482" v="2384" actId="26606"/>
          <ac:spMkLst>
            <pc:docMk/>
            <pc:sldMk cId="2158776098" sldId="298"/>
            <ac:spMk id="8" creationId="{3FCFB1DE-0B7E-48CC-BA90-B2AB0889F9D6}"/>
          </ac:spMkLst>
        </pc:spChg>
        <pc:spChg chg="del">
          <ac:chgData name="Zita Draper" userId="b063123c-f51f-481b-b99c-f574606c9ace" providerId="ADAL" clId="{EF0E77A1-30A0-420A-8B5C-1D4447251AB8}" dt="2026-01-23T13:18:30.809" v="2380"/>
          <ac:spMkLst>
            <pc:docMk/>
            <pc:sldMk cId="2158776098" sldId="298"/>
            <ac:spMk id="10" creationId="{F13C74B1-5B17-4795-BED0-7140497B445A}"/>
          </ac:spMkLst>
        </pc:spChg>
        <pc:spChg chg="del">
          <ac:chgData name="Zita Draper" userId="b063123c-f51f-481b-b99c-f574606c9ace" providerId="ADAL" clId="{EF0E77A1-30A0-420A-8B5C-1D4447251AB8}" dt="2026-01-23T13:18:30.809" v="2380"/>
          <ac:spMkLst>
            <pc:docMk/>
            <pc:sldMk cId="2158776098" sldId="298"/>
            <ac:spMk id="12" creationId="{D4974D33-8DC5-464E-8C6D-BE58F0669C17}"/>
          </ac:spMkLst>
        </pc:spChg>
        <pc:picChg chg="mod">
          <ac:chgData name="Zita Draper" userId="b063123c-f51f-481b-b99c-f574606c9ace" providerId="ADAL" clId="{EF0E77A1-30A0-420A-8B5C-1D4447251AB8}" dt="2026-01-23T13:19:02.482" v="2384" actId="26606"/>
          <ac:picMkLst>
            <pc:docMk/>
            <pc:sldMk cId="2158776098" sldId="298"/>
            <ac:picMk id="5" creationId="{A48F8EC5-258A-E7B3-14A7-9A14CB8A7C67}"/>
          </ac:picMkLst>
        </pc:picChg>
      </pc:sldChg>
      <pc:sldChg chg="addSp delSp modSp add mod setBg delDesignElem">
        <pc:chgData name="Zita Draper" userId="b063123c-f51f-481b-b99c-f574606c9ace" providerId="ADAL" clId="{EF0E77A1-30A0-420A-8B5C-1D4447251AB8}" dt="2026-01-23T13:21:03.171" v="2403" actId="26606"/>
        <pc:sldMkLst>
          <pc:docMk/>
          <pc:sldMk cId="3781728008" sldId="299"/>
        </pc:sldMkLst>
        <pc:spChg chg="mod">
          <ac:chgData name="Zita Draper" userId="b063123c-f51f-481b-b99c-f574606c9ace" providerId="ADAL" clId="{EF0E77A1-30A0-420A-8B5C-1D4447251AB8}" dt="2026-01-23T13:21:03.171" v="2403" actId="26606"/>
          <ac:spMkLst>
            <pc:docMk/>
            <pc:sldMk cId="3781728008" sldId="299"/>
            <ac:spMk id="2" creationId="{0EAB2481-62A5-2D31-E926-E0771AD05BE0}"/>
          </ac:spMkLst>
        </pc:spChg>
        <pc:spChg chg="mod">
          <ac:chgData name="Zita Draper" userId="b063123c-f51f-481b-b99c-f574606c9ace" providerId="ADAL" clId="{EF0E77A1-30A0-420A-8B5C-1D4447251AB8}" dt="2026-01-23T13:21:03.171" v="2403" actId="26606"/>
          <ac:spMkLst>
            <pc:docMk/>
            <pc:sldMk cId="3781728008" sldId="299"/>
            <ac:spMk id="3" creationId="{6EDC33A5-B503-F912-8341-7899B0824A30}"/>
          </ac:spMkLst>
        </pc:spChg>
        <pc:spChg chg="add">
          <ac:chgData name="Zita Draper" userId="b063123c-f51f-481b-b99c-f574606c9ace" providerId="ADAL" clId="{EF0E77A1-30A0-420A-8B5C-1D4447251AB8}" dt="2026-01-23T13:21:03.171" v="2403" actId="26606"/>
          <ac:spMkLst>
            <pc:docMk/>
            <pc:sldMk cId="3781728008" sldId="299"/>
            <ac:spMk id="8" creationId="{745DEEED-BE3A-4307-800A-45F555B51C2E}"/>
          </ac:spMkLst>
        </pc:spChg>
        <pc:spChg chg="add">
          <ac:chgData name="Zita Draper" userId="b063123c-f51f-481b-b99c-f574606c9ace" providerId="ADAL" clId="{EF0E77A1-30A0-420A-8B5C-1D4447251AB8}" dt="2026-01-23T13:21:03.171" v="2403" actId="26606"/>
          <ac:spMkLst>
            <pc:docMk/>
            <pc:sldMk cId="3781728008" sldId="299"/>
            <ac:spMk id="10" creationId="{F5C73706-35AD-4797-B796-D806B8FE5A35}"/>
          </ac:spMkLst>
        </pc:spChg>
        <pc:spChg chg="del">
          <ac:chgData name="Zita Draper" userId="b063123c-f51f-481b-b99c-f574606c9ace" providerId="ADAL" clId="{EF0E77A1-30A0-420A-8B5C-1D4447251AB8}" dt="2026-01-23T13:19:27.913" v="2387"/>
          <ac:spMkLst>
            <pc:docMk/>
            <pc:sldMk cId="3781728008" sldId="299"/>
            <ac:spMk id="14" creationId="{777A147A-9ED8-46B4-8660-1B3C2AA880B5}"/>
          </ac:spMkLst>
        </pc:spChg>
        <pc:spChg chg="del">
          <ac:chgData name="Zita Draper" userId="b063123c-f51f-481b-b99c-f574606c9ace" providerId="ADAL" clId="{EF0E77A1-30A0-420A-8B5C-1D4447251AB8}" dt="2026-01-23T13:19:27.913" v="2387"/>
          <ac:spMkLst>
            <pc:docMk/>
            <pc:sldMk cId="3781728008" sldId="299"/>
            <ac:spMk id="15" creationId="{5D6C15A0-C087-4593-8414-2B4EC1CDC3DE}"/>
          </ac:spMkLst>
        </pc:spChg>
      </pc:sldChg>
      <pc:sldChg chg="addSp modSp add mod setBg">
        <pc:chgData name="Zita Draper" userId="b063123c-f51f-481b-b99c-f574606c9ace" providerId="ADAL" clId="{EF0E77A1-30A0-420A-8B5C-1D4447251AB8}" dt="2026-01-23T13:21:11.922" v="2404" actId="26606"/>
        <pc:sldMkLst>
          <pc:docMk/>
          <pc:sldMk cId="2382008305" sldId="300"/>
        </pc:sldMkLst>
        <pc:spChg chg="mod">
          <ac:chgData name="Zita Draper" userId="b063123c-f51f-481b-b99c-f574606c9ace" providerId="ADAL" clId="{EF0E77A1-30A0-420A-8B5C-1D4447251AB8}" dt="2026-01-23T13:21:11.922" v="2404" actId="26606"/>
          <ac:spMkLst>
            <pc:docMk/>
            <pc:sldMk cId="2382008305" sldId="300"/>
            <ac:spMk id="2" creationId="{8EA34BA2-484A-C0D6-9966-BB63E71BD41F}"/>
          </ac:spMkLst>
        </pc:spChg>
        <pc:spChg chg="mod">
          <ac:chgData name="Zita Draper" userId="b063123c-f51f-481b-b99c-f574606c9ace" providerId="ADAL" clId="{EF0E77A1-30A0-420A-8B5C-1D4447251AB8}" dt="2026-01-23T13:21:11.922" v="2404" actId="26606"/>
          <ac:spMkLst>
            <pc:docMk/>
            <pc:sldMk cId="2382008305" sldId="300"/>
            <ac:spMk id="3" creationId="{4391B44B-12D1-BDAA-7A5C-B2FA271824A3}"/>
          </ac:spMkLst>
        </pc:spChg>
        <pc:spChg chg="add">
          <ac:chgData name="Zita Draper" userId="b063123c-f51f-481b-b99c-f574606c9ace" providerId="ADAL" clId="{EF0E77A1-30A0-420A-8B5C-1D4447251AB8}" dt="2026-01-23T13:21:11.922" v="2404" actId="26606"/>
          <ac:spMkLst>
            <pc:docMk/>
            <pc:sldMk cId="2382008305" sldId="300"/>
            <ac:spMk id="9" creationId="{2C61293E-6EBE-43EF-A52C-9BEBFD7679D4}"/>
          </ac:spMkLst>
        </pc:spChg>
        <pc:spChg chg="add">
          <ac:chgData name="Zita Draper" userId="b063123c-f51f-481b-b99c-f574606c9ace" providerId="ADAL" clId="{EF0E77A1-30A0-420A-8B5C-1D4447251AB8}" dt="2026-01-23T13:21:11.922" v="2404" actId="26606"/>
          <ac:spMkLst>
            <pc:docMk/>
            <pc:sldMk cId="2382008305" sldId="300"/>
            <ac:spMk id="11" creationId="{3FCFB1DE-0B7E-48CC-BA90-B2AB0889F9D6}"/>
          </ac:spMkLst>
        </pc:spChg>
        <pc:picChg chg="add">
          <ac:chgData name="Zita Draper" userId="b063123c-f51f-481b-b99c-f574606c9ace" providerId="ADAL" clId="{EF0E77A1-30A0-420A-8B5C-1D4447251AB8}" dt="2026-01-23T13:21:11.922" v="2404" actId="26606"/>
          <ac:picMkLst>
            <pc:docMk/>
            <pc:sldMk cId="2382008305" sldId="300"/>
            <ac:picMk id="5" creationId="{24DC8906-6D63-3411-3372-B33B609A7A39}"/>
          </ac:picMkLst>
        </pc:picChg>
      </pc:sldChg>
      <pc:sldChg chg="delSp add setBg delDesignElem">
        <pc:chgData name="Zita Draper" userId="b063123c-f51f-481b-b99c-f574606c9ace" providerId="ADAL" clId="{EF0E77A1-30A0-420A-8B5C-1D4447251AB8}" dt="2026-01-23T13:20:04.960" v="2396"/>
        <pc:sldMkLst>
          <pc:docMk/>
          <pc:sldMk cId="1158303396" sldId="301"/>
        </pc:sldMkLst>
        <pc:spChg chg="del">
          <ac:chgData name="Zita Draper" userId="b063123c-f51f-481b-b99c-f574606c9ace" providerId="ADAL" clId="{EF0E77A1-30A0-420A-8B5C-1D4447251AB8}" dt="2026-01-23T13:20:04.960" v="2396"/>
          <ac:spMkLst>
            <pc:docMk/>
            <pc:sldMk cId="1158303396" sldId="301"/>
            <ac:spMk id="9" creationId="{35DB3719-6FDC-4E5D-891D-FF40B7300F64}"/>
          </ac:spMkLst>
        </pc:spChg>
        <pc:spChg chg="del">
          <ac:chgData name="Zita Draper" userId="b063123c-f51f-481b-b99c-f574606c9ace" providerId="ADAL" clId="{EF0E77A1-30A0-420A-8B5C-1D4447251AB8}" dt="2026-01-23T13:20:04.960" v="2396"/>
          <ac:spMkLst>
            <pc:docMk/>
            <pc:sldMk cId="1158303396" sldId="301"/>
            <ac:spMk id="11" creationId="{E0CBAC23-2E3F-4A90-BA59-F8299F6A5439}"/>
          </ac:spMkLst>
        </pc:spChg>
      </pc:sldChg>
      <pc:sldChg chg="delSp add setBg delDesignElem">
        <pc:chgData name="Zita Draper" userId="b063123c-f51f-481b-b99c-f574606c9ace" providerId="ADAL" clId="{EF0E77A1-30A0-420A-8B5C-1D4447251AB8}" dt="2026-01-23T13:20:16.234" v="2398"/>
        <pc:sldMkLst>
          <pc:docMk/>
          <pc:sldMk cId="2218395691" sldId="302"/>
        </pc:sldMkLst>
        <pc:spChg chg="del">
          <ac:chgData name="Zita Draper" userId="b063123c-f51f-481b-b99c-f574606c9ace" providerId="ADAL" clId="{EF0E77A1-30A0-420A-8B5C-1D4447251AB8}" dt="2026-01-23T13:20:16.234" v="2398"/>
          <ac:spMkLst>
            <pc:docMk/>
            <pc:sldMk cId="2218395691" sldId="302"/>
            <ac:spMk id="9" creationId="{35DB3719-6FDC-4E5D-891D-FF40B7300F64}"/>
          </ac:spMkLst>
        </pc:spChg>
        <pc:spChg chg="del">
          <ac:chgData name="Zita Draper" userId="b063123c-f51f-481b-b99c-f574606c9ace" providerId="ADAL" clId="{EF0E77A1-30A0-420A-8B5C-1D4447251AB8}" dt="2026-01-23T13:20:16.234" v="2398"/>
          <ac:spMkLst>
            <pc:docMk/>
            <pc:sldMk cId="2218395691" sldId="302"/>
            <ac:spMk id="11" creationId="{E0CBAC23-2E3F-4A90-BA59-F8299F6A5439}"/>
          </ac:spMkLst>
        </pc:spChg>
      </pc:sldChg>
      <pc:sldChg chg="addSp modSp new mod setBg">
        <pc:chgData name="Zita Draper" userId="b063123c-f51f-481b-b99c-f574606c9ace" providerId="ADAL" clId="{EF0E77A1-30A0-420A-8B5C-1D4447251AB8}" dt="2026-01-23T13:22:55.932" v="2623" actId="26606"/>
        <pc:sldMkLst>
          <pc:docMk/>
          <pc:sldMk cId="3205963399" sldId="303"/>
        </pc:sldMkLst>
        <pc:spChg chg="mod">
          <ac:chgData name="Zita Draper" userId="b063123c-f51f-481b-b99c-f574606c9ace" providerId="ADAL" clId="{EF0E77A1-30A0-420A-8B5C-1D4447251AB8}" dt="2026-01-23T13:22:55.932" v="2623" actId="26606"/>
          <ac:spMkLst>
            <pc:docMk/>
            <pc:sldMk cId="3205963399" sldId="303"/>
            <ac:spMk id="2" creationId="{54AF7349-B49A-3B62-4DFF-8EC9E886E1AA}"/>
          </ac:spMkLst>
        </pc:spChg>
        <pc:spChg chg="mod">
          <ac:chgData name="Zita Draper" userId="b063123c-f51f-481b-b99c-f574606c9ace" providerId="ADAL" clId="{EF0E77A1-30A0-420A-8B5C-1D4447251AB8}" dt="2026-01-23T13:22:55.932" v="2623" actId="26606"/>
          <ac:spMkLst>
            <pc:docMk/>
            <pc:sldMk cId="3205963399" sldId="303"/>
            <ac:spMk id="3" creationId="{401E6B5C-0E71-C763-9058-7DCE18D32B19}"/>
          </ac:spMkLst>
        </pc:spChg>
        <pc:spChg chg="add">
          <ac:chgData name="Zita Draper" userId="b063123c-f51f-481b-b99c-f574606c9ace" providerId="ADAL" clId="{EF0E77A1-30A0-420A-8B5C-1D4447251AB8}" dt="2026-01-23T13:22:55.932" v="2623" actId="26606"/>
          <ac:spMkLst>
            <pc:docMk/>
            <pc:sldMk cId="3205963399" sldId="303"/>
            <ac:spMk id="9" creationId="{F13C74B1-5B17-4795-BED0-7140497B445A}"/>
          </ac:spMkLst>
        </pc:spChg>
        <pc:spChg chg="add">
          <ac:chgData name="Zita Draper" userId="b063123c-f51f-481b-b99c-f574606c9ace" providerId="ADAL" clId="{EF0E77A1-30A0-420A-8B5C-1D4447251AB8}" dt="2026-01-23T13:22:55.932" v="2623" actId="26606"/>
          <ac:spMkLst>
            <pc:docMk/>
            <pc:sldMk cId="3205963399" sldId="303"/>
            <ac:spMk id="11" creationId="{3FCFB1DE-0B7E-48CC-BA90-B2AB0889F9D6}"/>
          </ac:spMkLst>
        </pc:spChg>
        <pc:picChg chg="add">
          <ac:chgData name="Zita Draper" userId="b063123c-f51f-481b-b99c-f574606c9ace" providerId="ADAL" clId="{EF0E77A1-30A0-420A-8B5C-1D4447251AB8}" dt="2026-01-23T13:22:55.932" v="2623" actId="26606"/>
          <ac:picMkLst>
            <pc:docMk/>
            <pc:sldMk cId="3205963399" sldId="303"/>
            <ac:picMk id="5" creationId="{85481C08-FF6C-61F6-C5CB-DECC62885497}"/>
          </ac:picMkLst>
        </pc:picChg>
      </pc:sldChg>
      <pc:sldChg chg="addSp delSp add del setBg delDesignElem">
        <pc:chgData name="Zita Draper" userId="b063123c-f51f-481b-b99c-f574606c9ace" providerId="ADAL" clId="{EF0E77A1-30A0-420A-8B5C-1D4447251AB8}" dt="2026-01-23T13:23:30.074" v="2724"/>
        <pc:sldMkLst>
          <pc:docMk/>
          <pc:sldMk cId="2331298987" sldId="304"/>
        </pc:sldMkLst>
        <pc:spChg chg="add del">
          <ac:chgData name="Zita Draper" userId="b063123c-f51f-481b-b99c-f574606c9ace" providerId="ADAL" clId="{EF0E77A1-30A0-420A-8B5C-1D4447251AB8}" dt="2026-01-23T13:23:30.074" v="2724"/>
          <ac:spMkLst>
            <pc:docMk/>
            <pc:sldMk cId="2331298987" sldId="304"/>
            <ac:spMk id="9" creationId="{C0763A76-9F1C-4FC5-82B7-DD475DA461B2}"/>
          </ac:spMkLst>
        </pc:spChg>
        <pc:spChg chg="add del">
          <ac:chgData name="Zita Draper" userId="b063123c-f51f-481b-b99c-f574606c9ace" providerId="ADAL" clId="{EF0E77A1-30A0-420A-8B5C-1D4447251AB8}" dt="2026-01-23T13:23:30.074" v="2724"/>
          <ac:spMkLst>
            <pc:docMk/>
            <pc:sldMk cId="2331298987" sldId="304"/>
            <ac:spMk id="11" creationId="{E81BF4F6-F2CF-4984-9D14-D6966D92F99F}"/>
          </ac:spMkLst>
        </pc:spChg>
      </pc:sldChg>
      <pc:sldChg chg="addSp delSp modSp new mod setBg modNotesTx">
        <pc:chgData name="Zita Draper" userId="b063123c-f51f-481b-b99c-f574606c9ace" providerId="ADAL" clId="{EF0E77A1-30A0-420A-8B5C-1D4447251AB8}" dt="2026-01-23T13:26:43.153" v="2938" actId="20577"/>
        <pc:sldMkLst>
          <pc:docMk/>
          <pc:sldMk cId="4059690333" sldId="304"/>
        </pc:sldMkLst>
        <pc:spChg chg="mod">
          <ac:chgData name="Zita Draper" userId="b063123c-f51f-481b-b99c-f574606c9ace" providerId="ADAL" clId="{EF0E77A1-30A0-420A-8B5C-1D4447251AB8}" dt="2026-01-23T13:26:35.117" v="2901" actId="26606"/>
          <ac:spMkLst>
            <pc:docMk/>
            <pc:sldMk cId="4059690333" sldId="304"/>
            <ac:spMk id="2" creationId="{F214523C-7488-2B83-E703-185940BBF038}"/>
          </ac:spMkLst>
        </pc:spChg>
        <pc:spChg chg="del mod">
          <ac:chgData name="Zita Draper" userId="b063123c-f51f-481b-b99c-f574606c9ace" providerId="ADAL" clId="{EF0E77A1-30A0-420A-8B5C-1D4447251AB8}" dt="2026-01-23T13:26:35.117" v="2901" actId="26606"/>
          <ac:spMkLst>
            <pc:docMk/>
            <pc:sldMk cId="4059690333" sldId="304"/>
            <ac:spMk id="3" creationId="{F2117332-0528-899C-4323-F92219B97BBF}"/>
          </ac:spMkLst>
        </pc:spChg>
        <pc:spChg chg="add">
          <ac:chgData name="Zita Draper" userId="b063123c-f51f-481b-b99c-f574606c9ace" providerId="ADAL" clId="{EF0E77A1-30A0-420A-8B5C-1D4447251AB8}" dt="2026-01-23T13:26:35.117" v="2901" actId="26606"/>
          <ac:spMkLst>
            <pc:docMk/>
            <pc:sldMk cId="4059690333" sldId="304"/>
            <ac:spMk id="9" creationId="{247B6BBF-09F2-4A29-AE4E-3771E2924817}"/>
          </ac:spMkLst>
        </pc:spChg>
        <pc:spChg chg="add">
          <ac:chgData name="Zita Draper" userId="b063123c-f51f-481b-b99c-f574606c9ace" providerId="ADAL" clId="{EF0E77A1-30A0-420A-8B5C-1D4447251AB8}" dt="2026-01-23T13:26:35.117" v="2901" actId="26606"/>
          <ac:spMkLst>
            <pc:docMk/>
            <pc:sldMk cId="4059690333" sldId="304"/>
            <ac:spMk id="11" creationId="{535742DD-1B16-4E9D-B715-0D74B4574A68}"/>
          </ac:spMkLst>
        </pc:spChg>
        <pc:graphicFrameChg chg="add">
          <ac:chgData name="Zita Draper" userId="b063123c-f51f-481b-b99c-f574606c9ace" providerId="ADAL" clId="{EF0E77A1-30A0-420A-8B5C-1D4447251AB8}" dt="2026-01-23T13:26:35.117" v="2901" actId="26606"/>
          <ac:graphicFrameMkLst>
            <pc:docMk/>
            <pc:sldMk cId="4059690333" sldId="304"/>
            <ac:graphicFrameMk id="5" creationId="{E1A4BF1F-9A51-DE0D-C6F1-837F2258BFAC}"/>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5.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4" Type="http://schemas.openxmlformats.org/officeDocument/2006/relationships/image" Target="../media/image3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4548F0-88F4-4BE5-95F5-09148EFB0DC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B30290C-C542-46C4-9C48-8B0C157FDDE5}">
      <dgm:prSet/>
      <dgm:spPr/>
      <dgm:t>
        <a:bodyPr/>
        <a:lstStyle/>
        <a:p>
          <a:r>
            <a:rPr lang="en-GB"/>
            <a:t>The aim of today’s session is to introduce students to the module. </a:t>
          </a:r>
          <a:endParaRPr lang="en-US"/>
        </a:p>
      </dgm:t>
    </dgm:pt>
    <dgm:pt modelId="{A34882F5-EA83-4A37-B091-68A33C318E09}" type="parTrans" cxnId="{72C1C048-F090-4A58-BDBB-A380622FC036}">
      <dgm:prSet/>
      <dgm:spPr/>
      <dgm:t>
        <a:bodyPr/>
        <a:lstStyle/>
        <a:p>
          <a:endParaRPr lang="en-US"/>
        </a:p>
      </dgm:t>
    </dgm:pt>
    <dgm:pt modelId="{1BC8A253-2902-4CF0-AEA0-5CF598CDF3ED}" type="sibTrans" cxnId="{72C1C048-F090-4A58-BDBB-A380622FC036}">
      <dgm:prSet/>
      <dgm:spPr/>
      <dgm:t>
        <a:bodyPr/>
        <a:lstStyle/>
        <a:p>
          <a:endParaRPr lang="en-US"/>
        </a:p>
      </dgm:t>
    </dgm:pt>
    <dgm:pt modelId="{5E1A6601-B0C8-4CE7-862D-5231D0E3EC76}">
      <dgm:prSet/>
      <dgm:spPr/>
      <dgm:t>
        <a:bodyPr/>
        <a:lstStyle/>
        <a:p>
          <a:r>
            <a:rPr lang="en-GB"/>
            <a:t>The aim of today’s session is to introduce student to human rights. </a:t>
          </a:r>
          <a:endParaRPr lang="en-US"/>
        </a:p>
      </dgm:t>
    </dgm:pt>
    <dgm:pt modelId="{5A1D7C0A-66A3-470E-B22E-87FDF3487AEF}" type="parTrans" cxnId="{CB7E40FC-8A11-4470-BEC4-9A022B8D1FA5}">
      <dgm:prSet/>
      <dgm:spPr/>
      <dgm:t>
        <a:bodyPr/>
        <a:lstStyle/>
        <a:p>
          <a:endParaRPr lang="en-US"/>
        </a:p>
      </dgm:t>
    </dgm:pt>
    <dgm:pt modelId="{6C052B52-03A5-4EFB-9207-73B1246EB2BC}" type="sibTrans" cxnId="{CB7E40FC-8A11-4470-BEC4-9A022B8D1FA5}">
      <dgm:prSet/>
      <dgm:spPr/>
      <dgm:t>
        <a:bodyPr/>
        <a:lstStyle/>
        <a:p>
          <a:endParaRPr lang="en-US"/>
        </a:p>
      </dgm:t>
    </dgm:pt>
    <dgm:pt modelId="{D3B3A9E0-6F15-4FC3-94E8-1404B5C8CE7F}">
      <dgm:prSet/>
      <dgm:spPr/>
      <dgm:t>
        <a:bodyPr/>
        <a:lstStyle/>
        <a:p>
          <a:r>
            <a:rPr lang="en-GB"/>
            <a:t>By the end of today’s session students should be able to demonstrate their understanding of what the module entails, alongside their assessment and the introduction to human rights. </a:t>
          </a:r>
          <a:endParaRPr lang="en-US"/>
        </a:p>
      </dgm:t>
    </dgm:pt>
    <dgm:pt modelId="{366DEDB2-111A-4595-BA2C-8979AF755D17}" type="parTrans" cxnId="{640FB690-BF50-4119-BA62-52CB2CF358DD}">
      <dgm:prSet/>
      <dgm:spPr/>
      <dgm:t>
        <a:bodyPr/>
        <a:lstStyle/>
        <a:p>
          <a:endParaRPr lang="en-US"/>
        </a:p>
      </dgm:t>
    </dgm:pt>
    <dgm:pt modelId="{729A2A15-84FA-4CBC-81C0-3F8A855DA39A}" type="sibTrans" cxnId="{640FB690-BF50-4119-BA62-52CB2CF358DD}">
      <dgm:prSet/>
      <dgm:spPr/>
      <dgm:t>
        <a:bodyPr/>
        <a:lstStyle/>
        <a:p>
          <a:endParaRPr lang="en-US"/>
        </a:p>
      </dgm:t>
    </dgm:pt>
    <dgm:pt modelId="{FCC4C4D5-02C9-4807-B36A-291B938500EE}" type="pres">
      <dgm:prSet presAssocID="{514548F0-88F4-4BE5-95F5-09148EFB0DC9}" presName="hierChild1" presStyleCnt="0">
        <dgm:presLayoutVars>
          <dgm:chPref val="1"/>
          <dgm:dir/>
          <dgm:animOne val="branch"/>
          <dgm:animLvl val="lvl"/>
          <dgm:resizeHandles/>
        </dgm:presLayoutVars>
      </dgm:prSet>
      <dgm:spPr/>
    </dgm:pt>
    <dgm:pt modelId="{89499933-9976-444D-A849-1B65F74EA27B}" type="pres">
      <dgm:prSet presAssocID="{CB30290C-C542-46C4-9C48-8B0C157FDDE5}" presName="hierRoot1" presStyleCnt="0"/>
      <dgm:spPr/>
    </dgm:pt>
    <dgm:pt modelId="{ADFF522F-64DB-44EF-AFED-3E34169CE86E}" type="pres">
      <dgm:prSet presAssocID="{CB30290C-C542-46C4-9C48-8B0C157FDDE5}" presName="composite" presStyleCnt="0"/>
      <dgm:spPr/>
    </dgm:pt>
    <dgm:pt modelId="{9A2D8AF6-358B-4003-8BD0-C9A72AD29B29}" type="pres">
      <dgm:prSet presAssocID="{CB30290C-C542-46C4-9C48-8B0C157FDDE5}" presName="background" presStyleLbl="node0" presStyleIdx="0" presStyleCnt="3"/>
      <dgm:spPr/>
    </dgm:pt>
    <dgm:pt modelId="{9D8BD876-7F08-401E-8FA1-D0ECFC2350F1}" type="pres">
      <dgm:prSet presAssocID="{CB30290C-C542-46C4-9C48-8B0C157FDDE5}" presName="text" presStyleLbl="fgAcc0" presStyleIdx="0" presStyleCnt="3">
        <dgm:presLayoutVars>
          <dgm:chPref val="3"/>
        </dgm:presLayoutVars>
      </dgm:prSet>
      <dgm:spPr/>
    </dgm:pt>
    <dgm:pt modelId="{D5409D11-F346-4817-8371-AA462B42BD5F}" type="pres">
      <dgm:prSet presAssocID="{CB30290C-C542-46C4-9C48-8B0C157FDDE5}" presName="hierChild2" presStyleCnt="0"/>
      <dgm:spPr/>
    </dgm:pt>
    <dgm:pt modelId="{66633B97-F740-4FAA-9170-3587776B8E68}" type="pres">
      <dgm:prSet presAssocID="{5E1A6601-B0C8-4CE7-862D-5231D0E3EC76}" presName="hierRoot1" presStyleCnt="0"/>
      <dgm:spPr/>
    </dgm:pt>
    <dgm:pt modelId="{FAA27017-57C0-45A4-BF21-19CA1655AE72}" type="pres">
      <dgm:prSet presAssocID="{5E1A6601-B0C8-4CE7-862D-5231D0E3EC76}" presName="composite" presStyleCnt="0"/>
      <dgm:spPr/>
    </dgm:pt>
    <dgm:pt modelId="{46B996F3-7E2A-4147-BF62-8F61F77CB8BC}" type="pres">
      <dgm:prSet presAssocID="{5E1A6601-B0C8-4CE7-862D-5231D0E3EC76}" presName="background" presStyleLbl="node0" presStyleIdx="1" presStyleCnt="3"/>
      <dgm:spPr/>
    </dgm:pt>
    <dgm:pt modelId="{5B187655-5E63-4AC0-89F3-114DADB0C155}" type="pres">
      <dgm:prSet presAssocID="{5E1A6601-B0C8-4CE7-862D-5231D0E3EC76}" presName="text" presStyleLbl="fgAcc0" presStyleIdx="1" presStyleCnt="3">
        <dgm:presLayoutVars>
          <dgm:chPref val="3"/>
        </dgm:presLayoutVars>
      </dgm:prSet>
      <dgm:spPr/>
    </dgm:pt>
    <dgm:pt modelId="{204C67B5-2FEF-4DCE-A910-778D0E3CBF44}" type="pres">
      <dgm:prSet presAssocID="{5E1A6601-B0C8-4CE7-862D-5231D0E3EC76}" presName="hierChild2" presStyleCnt="0"/>
      <dgm:spPr/>
    </dgm:pt>
    <dgm:pt modelId="{62A44D8D-9D1B-4908-8B44-AEEEE3E17927}" type="pres">
      <dgm:prSet presAssocID="{D3B3A9E0-6F15-4FC3-94E8-1404B5C8CE7F}" presName="hierRoot1" presStyleCnt="0"/>
      <dgm:spPr/>
    </dgm:pt>
    <dgm:pt modelId="{60B50AE7-AFD4-40B5-B21C-DEF315067BD2}" type="pres">
      <dgm:prSet presAssocID="{D3B3A9E0-6F15-4FC3-94E8-1404B5C8CE7F}" presName="composite" presStyleCnt="0"/>
      <dgm:spPr/>
    </dgm:pt>
    <dgm:pt modelId="{C0289B16-412F-43A7-9A49-5231D1451F10}" type="pres">
      <dgm:prSet presAssocID="{D3B3A9E0-6F15-4FC3-94E8-1404B5C8CE7F}" presName="background" presStyleLbl="node0" presStyleIdx="2" presStyleCnt="3"/>
      <dgm:spPr/>
    </dgm:pt>
    <dgm:pt modelId="{6F50F628-9A0E-4845-930F-01BFFFC7B03B}" type="pres">
      <dgm:prSet presAssocID="{D3B3A9E0-6F15-4FC3-94E8-1404B5C8CE7F}" presName="text" presStyleLbl="fgAcc0" presStyleIdx="2" presStyleCnt="3">
        <dgm:presLayoutVars>
          <dgm:chPref val="3"/>
        </dgm:presLayoutVars>
      </dgm:prSet>
      <dgm:spPr/>
    </dgm:pt>
    <dgm:pt modelId="{A445E747-55AA-4E85-BA03-0F6E3C949C09}" type="pres">
      <dgm:prSet presAssocID="{D3B3A9E0-6F15-4FC3-94E8-1404B5C8CE7F}" presName="hierChild2" presStyleCnt="0"/>
      <dgm:spPr/>
    </dgm:pt>
  </dgm:ptLst>
  <dgm:cxnLst>
    <dgm:cxn modelId="{5488D305-09DE-4769-806A-6987C2C39B80}" type="presOf" srcId="{514548F0-88F4-4BE5-95F5-09148EFB0DC9}" destId="{FCC4C4D5-02C9-4807-B36A-291B938500EE}" srcOrd="0" destOrd="0" presId="urn:microsoft.com/office/officeart/2005/8/layout/hierarchy1"/>
    <dgm:cxn modelId="{FC858920-0258-4553-B96E-B39F89473D7D}" type="presOf" srcId="{5E1A6601-B0C8-4CE7-862D-5231D0E3EC76}" destId="{5B187655-5E63-4AC0-89F3-114DADB0C155}" srcOrd="0" destOrd="0" presId="urn:microsoft.com/office/officeart/2005/8/layout/hierarchy1"/>
    <dgm:cxn modelId="{1A8DFB41-0AF9-4B5E-A7DE-AEBD7DDF649D}" type="presOf" srcId="{CB30290C-C542-46C4-9C48-8B0C157FDDE5}" destId="{9D8BD876-7F08-401E-8FA1-D0ECFC2350F1}" srcOrd="0" destOrd="0" presId="urn:microsoft.com/office/officeart/2005/8/layout/hierarchy1"/>
    <dgm:cxn modelId="{72C1C048-F090-4A58-BDBB-A380622FC036}" srcId="{514548F0-88F4-4BE5-95F5-09148EFB0DC9}" destId="{CB30290C-C542-46C4-9C48-8B0C157FDDE5}" srcOrd="0" destOrd="0" parTransId="{A34882F5-EA83-4A37-B091-68A33C318E09}" sibTransId="{1BC8A253-2902-4CF0-AEA0-5CF598CDF3ED}"/>
    <dgm:cxn modelId="{D8545A6F-6A6F-4882-BCCF-AB147D5E020B}" type="presOf" srcId="{D3B3A9E0-6F15-4FC3-94E8-1404B5C8CE7F}" destId="{6F50F628-9A0E-4845-930F-01BFFFC7B03B}" srcOrd="0" destOrd="0" presId="urn:microsoft.com/office/officeart/2005/8/layout/hierarchy1"/>
    <dgm:cxn modelId="{640FB690-BF50-4119-BA62-52CB2CF358DD}" srcId="{514548F0-88F4-4BE5-95F5-09148EFB0DC9}" destId="{D3B3A9E0-6F15-4FC3-94E8-1404B5C8CE7F}" srcOrd="2" destOrd="0" parTransId="{366DEDB2-111A-4595-BA2C-8979AF755D17}" sibTransId="{729A2A15-84FA-4CBC-81C0-3F8A855DA39A}"/>
    <dgm:cxn modelId="{CB7E40FC-8A11-4470-BEC4-9A022B8D1FA5}" srcId="{514548F0-88F4-4BE5-95F5-09148EFB0DC9}" destId="{5E1A6601-B0C8-4CE7-862D-5231D0E3EC76}" srcOrd="1" destOrd="0" parTransId="{5A1D7C0A-66A3-470E-B22E-87FDF3487AEF}" sibTransId="{6C052B52-03A5-4EFB-9207-73B1246EB2BC}"/>
    <dgm:cxn modelId="{561781B6-0E91-413F-90AA-FB09314000CD}" type="presParOf" srcId="{FCC4C4D5-02C9-4807-B36A-291B938500EE}" destId="{89499933-9976-444D-A849-1B65F74EA27B}" srcOrd="0" destOrd="0" presId="urn:microsoft.com/office/officeart/2005/8/layout/hierarchy1"/>
    <dgm:cxn modelId="{B8B68EBE-91EF-4C3D-B8D8-FB3EE9E9AFF7}" type="presParOf" srcId="{89499933-9976-444D-A849-1B65F74EA27B}" destId="{ADFF522F-64DB-44EF-AFED-3E34169CE86E}" srcOrd="0" destOrd="0" presId="urn:microsoft.com/office/officeart/2005/8/layout/hierarchy1"/>
    <dgm:cxn modelId="{25DFB276-008A-4390-AE94-7AD89A37D3FE}" type="presParOf" srcId="{ADFF522F-64DB-44EF-AFED-3E34169CE86E}" destId="{9A2D8AF6-358B-4003-8BD0-C9A72AD29B29}" srcOrd="0" destOrd="0" presId="urn:microsoft.com/office/officeart/2005/8/layout/hierarchy1"/>
    <dgm:cxn modelId="{9D0E82E4-CA8A-4D00-808B-2960E5948FC7}" type="presParOf" srcId="{ADFF522F-64DB-44EF-AFED-3E34169CE86E}" destId="{9D8BD876-7F08-401E-8FA1-D0ECFC2350F1}" srcOrd="1" destOrd="0" presId="urn:microsoft.com/office/officeart/2005/8/layout/hierarchy1"/>
    <dgm:cxn modelId="{FB7B79E2-730C-44DF-9A89-CA5D5A949956}" type="presParOf" srcId="{89499933-9976-444D-A849-1B65F74EA27B}" destId="{D5409D11-F346-4817-8371-AA462B42BD5F}" srcOrd="1" destOrd="0" presId="urn:microsoft.com/office/officeart/2005/8/layout/hierarchy1"/>
    <dgm:cxn modelId="{D2A04F24-CFF1-4D20-A8C7-0C1909C22073}" type="presParOf" srcId="{FCC4C4D5-02C9-4807-B36A-291B938500EE}" destId="{66633B97-F740-4FAA-9170-3587776B8E68}" srcOrd="1" destOrd="0" presId="urn:microsoft.com/office/officeart/2005/8/layout/hierarchy1"/>
    <dgm:cxn modelId="{C3FA775E-79DA-4B56-8D9C-B8096D6A54D8}" type="presParOf" srcId="{66633B97-F740-4FAA-9170-3587776B8E68}" destId="{FAA27017-57C0-45A4-BF21-19CA1655AE72}" srcOrd="0" destOrd="0" presId="urn:microsoft.com/office/officeart/2005/8/layout/hierarchy1"/>
    <dgm:cxn modelId="{89ADA594-A89E-4850-93EC-828B46DC74DC}" type="presParOf" srcId="{FAA27017-57C0-45A4-BF21-19CA1655AE72}" destId="{46B996F3-7E2A-4147-BF62-8F61F77CB8BC}" srcOrd="0" destOrd="0" presId="urn:microsoft.com/office/officeart/2005/8/layout/hierarchy1"/>
    <dgm:cxn modelId="{7A82D0FB-6AC0-4B97-8590-FD154A7854A9}" type="presParOf" srcId="{FAA27017-57C0-45A4-BF21-19CA1655AE72}" destId="{5B187655-5E63-4AC0-89F3-114DADB0C155}" srcOrd="1" destOrd="0" presId="urn:microsoft.com/office/officeart/2005/8/layout/hierarchy1"/>
    <dgm:cxn modelId="{59AB7A14-35BA-4051-A908-E7CD09FA9D1F}" type="presParOf" srcId="{66633B97-F740-4FAA-9170-3587776B8E68}" destId="{204C67B5-2FEF-4DCE-A910-778D0E3CBF44}" srcOrd="1" destOrd="0" presId="urn:microsoft.com/office/officeart/2005/8/layout/hierarchy1"/>
    <dgm:cxn modelId="{83B3A340-A559-448A-9D77-1C05B9FE4567}" type="presParOf" srcId="{FCC4C4D5-02C9-4807-B36A-291B938500EE}" destId="{62A44D8D-9D1B-4908-8B44-AEEEE3E17927}" srcOrd="2" destOrd="0" presId="urn:microsoft.com/office/officeart/2005/8/layout/hierarchy1"/>
    <dgm:cxn modelId="{739DD7D8-B454-498C-98D0-EC17EDB7C732}" type="presParOf" srcId="{62A44D8D-9D1B-4908-8B44-AEEEE3E17927}" destId="{60B50AE7-AFD4-40B5-B21C-DEF315067BD2}" srcOrd="0" destOrd="0" presId="urn:microsoft.com/office/officeart/2005/8/layout/hierarchy1"/>
    <dgm:cxn modelId="{C5B2F907-8ED0-467E-A812-20BC06AC2B52}" type="presParOf" srcId="{60B50AE7-AFD4-40B5-B21C-DEF315067BD2}" destId="{C0289B16-412F-43A7-9A49-5231D1451F10}" srcOrd="0" destOrd="0" presId="urn:microsoft.com/office/officeart/2005/8/layout/hierarchy1"/>
    <dgm:cxn modelId="{972F118D-7C92-440A-8E1C-E1BD9A3A2445}" type="presParOf" srcId="{60B50AE7-AFD4-40B5-B21C-DEF315067BD2}" destId="{6F50F628-9A0E-4845-930F-01BFFFC7B03B}" srcOrd="1" destOrd="0" presId="urn:microsoft.com/office/officeart/2005/8/layout/hierarchy1"/>
    <dgm:cxn modelId="{A3C4E5F0-0E71-494C-8B09-98E520E2B711}" type="presParOf" srcId="{62A44D8D-9D1B-4908-8B44-AEEEE3E17927}" destId="{A445E747-55AA-4E85-BA03-0F6E3C949C0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DA494E-6495-48F6-8EAB-B52F6B3AB1F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2D9B89F-2542-408A-9DDA-6FADFFB143CE}">
      <dgm:prSet custT="1"/>
      <dgm:spPr/>
      <dgm:t>
        <a:bodyPr/>
        <a:lstStyle/>
        <a:p>
          <a:r>
            <a:rPr lang="en-GB" sz="2800" dirty="0"/>
            <a:t>Some of the topics within this module are sensitive</a:t>
          </a:r>
          <a:endParaRPr lang="en-US" sz="2800" dirty="0"/>
        </a:p>
      </dgm:t>
    </dgm:pt>
    <dgm:pt modelId="{D85CDDC2-2B12-4C8E-9ED4-E628C43BB61C}" type="parTrans" cxnId="{6EF392E1-80B5-4E35-826D-D9E7194A5387}">
      <dgm:prSet/>
      <dgm:spPr/>
      <dgm:t>
        <a:bodyPr/>
        <a:lstStyle/>
        <a:p>
          <a:endParaRPr lang="en-US"/>
        </a:p>
      </dgm:t>
    </dgm:pt>
    <dgm:pt modelId="{179D57E1-1C08-4F5C-9F3D-8B5425900C2A}" type="sibTrans" cxnId="{6EF392E1-80B5-4E35-826D-D9E7194A5387}">
      <dgm:prSet/>
      <dgm:spPr/>
      <dgm:t>
        <a:bodyPr/>
        <a:lstStyle/>
        <a:p>
          <a:endParaRPr lang="en-US"/>
        </a:p>
      </dgm:t>
    </dgm:pt>
    <dgm:pt modelId="{90DC92F8-AB6B-4906-9AAA-23F4C2EECB5A}">
      <dgm:prSet/>
      <dgm:spPr/>
      <dgm:t>
        <a:bodyPr/>
        <a:lstStyle/>
        <a:p>
          <a:r>
            <a:rPr lang="en-GB" dirty="0"/>
            <a:t>So, if there is a week where we are covering a topic and you feel you cannot attend, please let me know and I will authorise your absence for that session.</a:t>
          </a:r>
          <a:endParaRPr lang="en-US" dirty="0"/>
        </a:p>
      </dgm:t>
    </dgm:pt>
    <dgm:pt modelId="{B8D2AC93-D648-4DA2-B898-F1BAB80EABBB}" type="parTrans" cxnId="{B44E7F00-AA6A-4862-8AAA-B9F5FCB23494}">
      <dgm:prSet/>
      <dgm:spPr/>
      <dgm:t>
        <a:bodyPr/>
        <a:lstStyle/>
        <a:p>
          <a:endParaRPr lang="en-US"/>
        </a:p>
      </dgm:t>
    </dgm:pt>
    <dgm:pt modelId="{E77CFD5B-9341-443F-AD23-6BFBA5F8DDD3}" type="sibTrans" cxnId="{B44E7F00-AA6A-4862-8AAA-B9F5FCB23494}">
      <dgm:prSet/>
      <dgm:spPr/>
      <dgm:t>
        <a:bodyPr/>
        <a:lstStyle/>
        <a:p>
          <a:endParaRPr lang="en-US"/>
        </a:p>
      </dgm:t>
    </dgm:pt>
    <dgm:pt modelId="{D519E8C8-3D69-4BEC-940A-F88BF0FA7331}">
      <dgm:prSet/>
      <dgm:spPr/>
      <dgm:t>
        <a:bodyPr/>
        <a:lstStyle/>
        <a:p>
          <a:r>
            <a:rPr lang="en-GB"/>
            <a:t>Student support can be contacted by using the contact information on the HWB</a:t>
          </a:r>
          <a:endParaRPr lang="en-US"/>
        </a:p>
      </dgm:t>
    </dgm:pt>
    <dgm:pt modelId="{94CC91AE-99C5-4B1C-AE16-BC5CDDDA08A8}" type="parTrans" cxnId="{246C21E2-C656-4915-B65A-F35FFB7E8228}">
      <dgm:prSet/>
      <dgm:spPr/>
      <dgm:t>
        <a:bodyPr/>
        <a:lstStyle/>
        <a:p>
          <a:endParaRPr lang="en-US"/>
        </a:p>
      </dgm:t>
    </dgm:pt>
    <dgm:pt modelId="{9F1C6D53-D472-46FD-9666-0CC39C3CB0F6}" type="sibTrans" cxnId="{246C21E2-C656-4915-B65A-F35FFB7E8228}">
      <dgm:prSet/>
      <dgm:spPr/>
      <dgm:t>
        <a:bodyPr/>
        <a:lstStyle/>
        <a:p>
          <a:endParaRPr lang="en-US"/>
        </a:p>
      </dgm:t>
    </dgm:pt>
    <dgm:pt modelId="{DE02B113-7A50-4E35-8ACC-487C56773A1C}" type="pres">
      <dgm:prSet presAssocID="{C4DA494E-6495-48F6-8EAB-B52F6B3AB1FE}" presName="root" presStyleCnt="0">
        <dgm:presLayoutVars>
          <dgm:dir/>
          <dgm:resizeHandles val="exact"/>
        </dgm:presLayoutVars>
      </dgm:prSet>
      <dgm:spPr/>
    </dgm:pt>
    <dgm:pt modelId="{19B164EB-DEEA-4613-92B6-9BE34823D5BF}" type="pres">
      <dgm:prSet presAssocID="{D2D9B89F-2542-408A-9DDA-6FADFFB143CE}" presName="compNode" presStyleCnt="0"/>
      <dgm:spPr/>
    </dgm:pt>
    <dgm:pt modelId="{4506AABB-033C-4A73-A961-B144AC1A16CB}" type="pres">
      <dgm:prSet presAssocID="{D2D9B89F-2542-408A-9DDA-6FADFFB143CE}" presName="bgRect" presStyleLbl="bgShp" presStyleIdx="0" presStyleCnt="3"/>
      <dgm:spPr/>
    </dgm:pt>
    <dgm:pt modelId="{A7AA3073-A9F3-41BD-BAB2-956F8E4CEB4B}" type="pres">
      <dgm:prSet presAssocID="{D2D9B89F-2542-408A-9DDA-6FADFFB143C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titles"/>
        </a:ext>
      </dgm:extLst>
    </dgm:pt>
    <dgm:pt modelId="{AA1A6121-1C00-4893-973B-38BB1327C3F1}" type="pres">
      <dgm:prSet presAssocID="{D2D9B89F-2542-408A-9DDA-6FADFFB143CE}" presName="spaceRect" presStyleCnt="0"/>
      <dgm:spPr/>
    </dgm:pt>
    <dgm:pt modelId="{23DBB174-B6B7-4A60-A406-ED666E384EFB}" type="pres">
      <dgm:prSet presAssocID="{D2D9B89F-2542-408A-9DDA-6FADFFB143CE}" presName="parTx" presStyleLbl="revTx" presStyleIdx="0" presStyleCnt="3">
        <dgm:presLayoutVars>
          <dgm:chMax val="0"/>
          <dgm:chPref val="0"/>
        </dgm:presLayoutVars>
      </dgm:prSet>
      <dgm:spPr/>
    </dgm:pt>
    <dgm:pt modelId="{365EA064-EF95-4600-8FB9-79BA29DE6E5F}" type="pres">
      <dgm:prSet presAssocID="{179D57E1-1C08-4F5C-9F3D-8B5425900C2A}" presName="sibTrans" presStyleCnt="0"/>
      <dgm:spPr/>
    </dgm:pt>
    <dgm:pt modelId="{B6428973-4737-4BEE-8A8C-8452233ED23B}" type="pres">
      <dgm:prSet presAssocID="{90DC92F8-AB6B-4906-9AAA-23F4C2EECB5A}" presName="compNode" presStyleCnt="0"/>
      <dgm:spPr/>
    </dgm:pt>
    <dgm:pt modelId="{32927DD6-DA34-4AA1-BC3D-D7ED121C820A}" type="pres">
      <dgm:prSet presAssocID="{90DC92F8-AB6B-4906-9AAA-23F4C2EECB5A}" presName="bgRect" presStyleLbl="bgShp" presStyleIdx="1" presStyleCnt="3"/>
      <dgm:spPr/>
    </dgm:pt>
    <dgm:pt modelId="{18FFD06E-E9F2-419A-82E4-98C1169DA78F}" type="pres">
      <dgm:prSet presAssocID="{90DC92F8-AB6B-4906-9AAA-23F4C2EECB5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23445AD2-7FC8-4721-95C8-BCFEE21D2FDA}" type="pres">
      <dgm:prSet presAssocID="{90DC92F8-AB6B-4906-9AAA-23F4C2EECB5A}" presName="spaceRect" presStyleCnt="0"/>
      <dgm:spPr/>
    </dgm:pt>
    <dgm:pt modelId="{47B15A55-4C58-4C50-A813-10EF4E9D25DB}" type="pres">
      <dgm:prSet presAssocID="{90DC92F8-AB6B-4906-9AAA-23F4C2EECB5A}" presName="parTx" presStyleLbl="revTx" presStyleIdx="1" presStyleCnt="3">
        <dgm:presLayoutVars>
          <dgm:chMax val="0"/>
          <dgm:chPref val="0"/>
        </dgm:presLayoutVars>
      </dgm:prSet>
      <dgm:spPr/>
    </dgm:pt>
    <dgm:pt modelId="{F7F332BE-1A50-4504-B927-AB3145AEE49A}" type="pres">
      <dgm:prSet presAssocID="{E77CFD5B-9341-443F-AD23-6BFBA5F8DDD3}" presName="sibTrans" presStyleCnt="0"/>
      <dgm:spPr/>
    </dgm:pt>
    <dgm:pt modelId="{A19CCF71-D36B-4CDA-937D-A2596C0AADD7}" type="pres">
      <dgm:prSet presAssocID="{D519E8C8-3D69-4BEC-940A-F88BF0FA7331}" presName="compNode" presStyleCnt="0"/>
      <dgm:spPr/>
    </dgm:pt>
    <dgm:pt modelId="{9CC38992-EAF2-4156-B54D-CCBC77FA987B}" type="pres">
      <dgm:prSet presAssocID="{D519E8C8-3D69-4BEC-940A-F88BF0FA7331}" presName="bgRect" presStyleLbl="bgShp" presStyleIdx="2" presStyleCnt="3"/>
      <dgm:spPr/>
    </dgm:pt>
    <dgm:pt modelId="{AB2F86FF-1455-4569-B264-3163018ABA9C}" type="pres">
      <dgm:prSet presAssocID="{D519E8C8-3D69-4BEC-940A-F88BF0FA733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eiver"/>
        </a:ext>
      </dgm:extLst>
    </dgm:pt>
    <dgm:pt modelId="{7E55F909-07D1-4150-9E19-CBF5514B98BB}" type="pres">
      <dgm:prSet presAssocID="{D519E8C8-3D69-4BEC-940A-F88BF0FA7331}" presName="spaceRect" presStyleCnt="0"/>
      <dgm:spPr/>
    </dgm:pt>
    <dgm:pt modelId="{FA74DBE5-CB4D-4438-A353-3DFD0D85F345}" type="pres">
      <dgm:prSet presAssocID="{D519E8C8-3D69-4BEC-940A-F88BF0FA7331}" presName="parTx" presStyleLbl="revTx" presStyleIdx="2" presStyleCnt="3">
        <dgm:presLayoutVars>
          <dgm:chMax val="0"/>
          <dgm:chPref val="0"/>
        </dgm:presLayoutVars>
      </dgm:prSet>
      <dgm:spPr/>
    </dgm:pt>
  </dgm:ptLst>
  <dgm:cxnLst>
    <dgm:cxn modelId="{B44E7F00-AA6A-4862-8AAA-B9F5FCB23494}" srcId="{C4DA494E-6495-48F6-8EAB-B52F6B3AB1FE}" destId="{90DC92F8-AB6B-4906-9AAA-23F4C2EECB5A}" srcOrd="1" destOrd="0" parTransId="{B8D2AC93-D648-4DA2-B898-F1BAB80EABBB}" sibTransId="{E77CFD5B-9341-443F-AD23-6BFBA5F8DDD3}"/>
    <dgm:cxn modelId="{18C1FE4F-2FEA-4A41-99B7-06D96B2D4FC5}" type="presOf" srcId="{90DC92F8-AB6B-4906-9AAA-23F4C2EECB5A}" destId="{47B15A55-4C58-4C50-A813-10EF4E9D25DB}" srcOrd="0" destOrd="0" presId="urn:microsoft.com/office/officeart/2018/2/layout/IconVerticalSolidList"/>
    <dgm:cxn modelId="{7781BB7C-303D-4FFA-8213-4BE10443C816}" type="presOf" srcId="{C4DA494E-6495-48F6-8EAB-B52F6B3AB1FE}" destId="{DE02B113-7A50-4E35-8ACC-487C56773A1C}" srcOrd="0" destOrd="0" presId="urn:microsoft.com/office/officeart/2018/2/layout/IconVerticalSolidList"/>
    <dgm:cxn modelId="{8863BB9C-B75C-4A9A-8142-614CDD429B04}" type="presOf" srcId="{D519E8C8-3D69-4BEC-940A-F88BF0FA7331}" destId="{FA74DBE5-CB4D-4438-A353-3DFD0D85F345}" srcOrd="0" destOrd="0" presId="urn:microsoft.com/office/officeart/2018/2/layout/IconVerticalSolidList"/>
    <dgm:cxn modelId="{EF35C4C6-B53A-4A47-BE54-00375ABB31B2}" type="presOf" srcId="{D2D9B89F-2542-408A-9DDA-6FADFFB143CE}" destId="{23DBB174-B6B7-4A60-A406-ED666E384EFB}" srcOrd="0" destOrd="0" presId="urn:microsoft.com/office/officeart/2018/2/layout/IconVerticalSolidList"/>
    <dgm:cxn modelId="{6EF392E1-80B5-4E35-826D-D9E7194A5387}" srcId="{C4DA494E-6495-48F6-8EAB-B52F6B3AB1FE}" destId="{D2D9B89F-2542-408A-9DDA-6FADFFB143CE}" srcOrd="0" destOrd="0" parTransId="{D85CDDC2-2B12-4C8E-9ED4-E628C43BB61C}" sibTransId="{179D57E1-1C08-4F5C-9F3D-8B5425900C2A}"/>
    <dgm:cxn modelId="{246C21E2-C656-4915-B65A-F35FFB7E8228}" srcId="{C4DA494E-6495-48F6-8EAB-B52F6B3AB1FE}" destId="{D519E8C8-3D69-4BEC-940A-F88BF0FA7331}" srcOrd="2" destOrd="0" parTransId="{94CC91AE-99C5-4B1C-AE16-BC5CDDDA08A8}" sibTransId="{9F1C6D53-D472-46FD-9666-0CC39C3CB0F6}"/>
    <dgm:cxn modelId="{9621704F-EEB1-40A0-B4A9-395B404EF8EF}" type="presParOf" srcId="{DE02B113-7A50-4E35-8ACC-487C56773A1C}" destId="{19B164EB-DEEA-4613-92B6-9BE34823D5BF}" srcOrd="0" destOrd="0" presId="urn:microsoft.com/office/officeart/2018/2/layout/IconVerticalSolidList"/>
    <dgm:cxn modelId="{AD9B329F-63C7-44A8-AEB7-11C140104BD7}" type="presParOf" srcId="{19B164EB-DEEA-4613-92B6-9BE34823D5BF}" destId="{4506AABB-033C-4A73-A961-B144AC1A16CB}" srcOrd="0" destOrd="0" presId="urn:microsoft.com/office/officeart/2018/2/layout/IconVerticalSolidList"/>
    <dgm:cxn modelId="{99259AED-16E6-43DB-89FF-303A78C872C7}" type="presParOf" srcId="{19B164EB-DEEA-4613-92B6-9BE34823D5BF}" destId="{A7AA3073-A9F3-41BD-BAB2-956F8E4CEB4B}" srcOrd="1" destOrd="0" presId="urn:microsoft.com/office/officeart/2018/2/layout/IconVerticalSolidList"/>
    <dgm:cxn modelId="{CDA04828-76AB-45E6-9EC3-8BC45DE1122C}" type="presParOf" srcId="{19B164EB-DEEA-4613-92B6-9BE34823D5BF}" destId="{AA1A6121-1C00-4893-973B-38BB1327C3F1}" srcOrd="2" destOrd="0" presId="urn:microsoft.com/office/officeart/2018/2/layout/IconVerticalSolidList"/>
    <dgm:cxn modelId="{9A984ADF-9334-49BA-9723-99C30BD145DC}" type="presParOf" srcId="{19B164EB-DEEA-4613-92B6-9BE34823D5BF}" destId="{23DBB174-B6B7-4A60-A406-ED666E384EFB}" srcOrd="3" destOrd="0" presId="urn:microsoft.com/office/officeart/2018/2/layout/IconVerticalSolidList"/>
    <dgm:cxn modelId="{3A706889-9CF9-4325-B2A1-7BFE6625C098}" type="presParOf" srcId="{DE02B113-7A50-4E35-8ACC-487C56773A1C}" destId="{365EA064-EF95-4600-8FB9-79BA29DE6E5F}" srcOrd="1" destOrd="0" presId="urn:microsoft.com/office/officeart/2018/2/layout/IconVerticalSolidList"/>
    <dgm:cxn modelId="{BB383D4B-97DB-4C10-8905-D94AF2799418}" type="presParOf" srcId="{DE02B113-7A50-4E35-8ACC-487C56773A1C}" destId="{B6428973-4737-4BEE-8A8C-8452233ED23B}" srcOrd="2" destOrd="0" presId="urn:microsoft.com/office/officeart/2018/2/layout/IconVerticalSolidList"/>
    <dgm:cxn modelId="{82E8C689-1201-4CE0-AB7E-B61F03079543}" type="presParOf" srcId="{B6428973-4737-4BEE-8A8C-8452233ED23B}" destId="{32927DD6-DA34-4AA1-BC3D-D7ED121C820A}" srcOrd="0" destOrd="0" presId="urn:microsoft.com/office/officeart/2018/2/layout/IconVerticalSolidList"/>
    <dgm:cxn modelId="{E4ACCE86-2372-4E8D-890A-893B26D59E74}" type="presParOf" srcId="{B6428973-4737-4BEE-8A8C-8452233ED23B}" destId="{18FFD06E-E9F2-419A-82E4-98C1169DA78F}" srcOrd="1" destOrd="0" presId="urn:microsoft.com/office/officeart/2018/2/layout/IconVerticalSolidList"/>
    <dgm:cxn modelId="{5C566712-BFDF-422A-A997-87DB174E735E}" type="presParOf" srcId="{B6428973-4737-4BEE-8A8C-8452233ED23B}" destId="{23445AD2-7FC8-4721-95C8-BCFEE21D2FDA}" srcOrd="2" destOrd="0" presId="urn:microsoft.com/office/officeart/2018/2/layout/IconVerticalSolidList"/>
    <dgm:cxn modelId="{82638A2C-DD19-4B86-9F3C-735CCF2DFC9B}" type="presParOf" srcId="{B6428973-4737-4BEE-8A8C-8452233ED23B}" destId="{47B15A55-4C58-4C50-A813-10EF4E9D25DB}" srcOrd="3" destOrd="0" presId="urn:microsoft.com/office/officeart/2018/2/layout/IconVerticalSolidList"/>
    <dgm:cxn modelId="{3E027ABE-DD90-4DBB-8854-30C2247B4879}" type="presParOf" srcId="{DE02B113-7A50-4E35-8ACC-487C56773A1C}" destId="{F7F332BE-1A50-4504-B927-AB3145AEE49A}" srcOrd="3" destOrd="0" presId="urn:microsoft.com/office/officeart/2018/2/layout/IconVerticalSolidList"/>
    <dgm:cxn modelId="{2C7C635A-CDE0-4271-8CF0-D0AB8A2D14B5}" type="presParOf" srcId="{DE02B113-7A50-4E35-8ACC-487C56773A1C}" destId="{A19CCF71-D36B-4CDA-937D-A2596C0AADD7}" srcOrd="4" destOrd="0" presId="urn:microsoft.com/office/officeart/2018/2/layout/IconVerticalSolidList"/>
    <dgm:cxn modelId="{E268102A-3536-4870-997A-54492F1C2173}" type="presParOf" srcId="{A19CCF71-D36B-4CDA-937D-A2596C0AADD7}" destId="{9CC38992-EAF2-4156-B54D-CCBC77FA987B}" srcOrd="0" destOrd="0" presId="urn:microsoft.com/office/officeart/2018/2/layout/IconVerticalSolidList"/>
    <dgm:cxn modelId="{04C2A2B6-AEF3-49E1-94D6-65C1D99456CA}" type="presParOf" srcId="{A19CCF71-D36B-4CDA-937D-A2596C0AADD7}" destId="{AB2F86FF-1455-4569-B264-3163018ABA9C}" srcOrd="1" destOrd="0" presId="urn:microsoft.com/office/officeart/2018/2/layout/IconVerticalSolidList"/>
    <dgm:cxn modelId="{492A89C3-5AD1-45A9-B601-658737896A3E}" type="presParOf" srcId="{A19CCF71-D36B-4CDA-937D-A2596C0AADD7}" destId="{7E55F909-07D1-4150-9E19-CBF5514B98BB}" srcOrd="2" destOrd="0" presId="urn:microsoft.com/office/officeart/2018/2/layout/IconVerticalSolidList"/>
    <dgm:cxn modelId="{2EAFFCDB-8C90-4CDD-96BF-78DB02135212}" type="presParOf" srcId="{A19CCF71-D36B-4CDA-937D-A2596C0AADD7}" destId="{FA74DBE5-CB4D-4438-A353-3DFD0D85F34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D34CDDB-588D-42A2-94B7-ACE1129D406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DF10858-BE28-46AC-8628-DC7AFA715761}">
      <dgm:prSet/>
      <dgm:spPr/>
      <dgm:t>
        <a:bodyPr/>
        <a:lstStyle/>
        <a:p>
          <a:r>
            <a:rPr lang="en-GB"/>
            <a:t>Portfolio – Due on the 1</a:t>
          </a:r>
          <a:r>
            <a:rPr lang="en-GB" baseline="30000"/>
            <a:t>st</a:t>
          </a:r>
          <a:r>
            <a:rPr lang="en-GB"/>
            <a:t> May 2026 23:59pm </a:t>
          </a:r>
          <a:endParaRPr lang="en-US"/>
        </a:p>
      </dgm:t>
    </dgm:pt>
    <dgm:pt modelId="{0AE40619-CFD4-4E59-B7E9-8E44B1F5FCAE}" type="parTrans" cxnId="{067A81FB-9817-417F-AAD3-E82D88EA38B0}">
      <dgm:prSet/>
      <dgm:spPr/>
      <dgm:t>
        <a:bodyPr/>
        <a:lstStyle/>
        <a:p>
          <a:endParaRPr lang="en-US"/>
        </a:p>
      </dgm:t>
    </dgm:pt>
    <dgm:pt modelId="{BE36DB0D-601F-470A-9A36-7802694D6C2C}" type="sibTrans" cxnId="{067A81FB-9817-417F-AAD3-E82D88EA38B0}">
      <dgm:prSet/>
      <dgm:spPr/>
      <dgm:t>
        <a:bodyPr/>
        <a:lstStyle/>
        <a:p>
          <a:endParaRPr lang="en-US"/>
        </a:p>
      </dgm:t>
    </dgm:pt>
    <dgm:pt modelId="{E342F608-E0F6-4ECE-84DD-21B2B21A6B6D}">
      <dgm:prSet/>
      <dgm:spPr/>
      <dgm:t>
        <a:bodyPr/>
        <a:lstStyle/>
        <a:p>
          <a:r>
            <a:rPr lang="en-GB"/>
            <a:t>Consists of 4 key elements. </a:t>
          </a:r>
          <a:endParaRPr lang="en-US"/>
        </a:p>
      </dgm:t>
    </dgm:pt>
    <dgm:pt modelId="{D204DD96-B933-4952-8092-47E07712477E}" type="parTrans" cxnId="{A83E3D0C-3D52-48B4-87F7-E1EC02B1DE54}">
      <dgm:prSet/>
      <dgm:spPr/>
      <dgm:t>
        <a:bodyPr/>
        <a:lstStyle/>
        <a:p>
          <a:endParaRPr lang="en-US"/>
        </a:p>
      </dgm:t>
    </dgm:pt>
    <dgm:pt modelId="{61C99FB5-3E13-4770-A0B4-68D42A72EF7D}" type="sibTrans" cxnId="{A83E3D0C-3D52-48B4-87F7-E1EC02B1DE54}">
      <dgm:prSet/>
      <dgm:spPr/>
      <dgm:t>
        <a:bodyPr/>
        <a:lstStyle/>
        <a:p>
          <a:endParaRPr lang="en-US"/>
        </a:p>
      </dgm:t>
    </dgm:pt>
    <dgm:pt modelId="{D959DB5C-5D87-4A25-8273-C412B6A7DCCD}">
      <dgm:prSet/>
      <dgm:spPr/>
      <dgm:t>
        <a:bodyPr/>
        <a:lstStyle/>
        <a:p>
          <a:r>
            <a:rPr lang="en-GB"/>
            <a:t>Including an academic poster, video, essay and reflection. </a:t>
          </a:r>
          <a:endParaRPr lang="en-US"/>
        </a:p>
      </dgm:t>
    </dgm:pt>
    <dgm:pt modelId="{03C6C3B4-526D-4743-BEEA-E2E9AD7C6E98}" type="parTrans" cxnId="{464C1478-E0D8-43DE-B7D7-C85815FD6519}">
      <dgm:prSet/>
      <dgm:spPr/>
      <dgm:t>
        <a:bodyPr/>
        <a:lstStyle/>
        <a:p>
          <a:endParaRPr lang="en-US"/>
        </a:p>
      </dgm:t>
    </dgm:pt>
    <dgm:pt modelId="{9AA324A1-51D4-4E13-8526-EE74B3A71FC8}" type="sibTrans" cxnId="{464C1478-E0D8-43DE-B7D7-C85815FD6519}">
      <dgm:prSet/>
      <dgm:spPr/>
      <dgm:t>
        <a:bodyPr/>
        <a:lstStyle/>
        <a:p>
          <a:endParaRPr lang="en-US"/>
        </a:p>
      </dgm:t>
    </dgm:pt>
    <dgm:pt modelId="{D898F9B2-F5A7-4D2A-8137-FB5DC938A3C9}" type="pres">
      <dgm:prSet presAssocID="{DD34CDDB-588D-42A2-94B7-ACE1129D406B}" presName="root" presStyleCnt="0">
        <dgm:presLayoutVars>
          <dgm:dir/>
          <dgm:resizeHandles val="exact"/>
        </dgm:presLayoutVars>
      </dgm:prSet>
      <dgm:spPr/>
    </dgm:pt>
    <dgm:pt modelId="{C642FC30-3A75-4076-9A10-0101CD810419}" type="pres">
      <dgm:prSet presAssocID="{5DF10858-BE28-46AC-8628-DC7AFA715761}" presName="compNode" presStyleCnt="0"/>
      <dgm:spPr/>
    </dgm:pt>
    <dgm:pt modelId="{FB03B5E7-8E7D-4D3D-9C95-223BC2E90DF2}" type="pres">
      <dgm:prSet presAssocID="{5DF10858-BE28-46AC-8628-DC7AFA715761}" presName="bgRect" presStyleLbl="bgShp" presStyleIdx="0" presStyleCnt="3"/>
      <dgm:spPr/>
    </dgm:pt>
    <dgm:pt modelId="{79C51786-DFAE-43CA-AFD7-58E6ECB660F5}" type="pres">
      <dgm:prSet presAssocID="{5DF10858-BE28-46AC-8628-DC7AFA71576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
        </a:ext>
      </dgm:extLst>
    </dgm:pt>
    <dgm:pt modelId="{6D92FC44-070E-4482-A2C4-50E7FE2D61B3}" type="pres">
      <dgm:prSet presAssocID="{5DF10858-BE28-46AC-8628-DC7AFA715761}" presName="spaceRect" presStyleCnt="0"/>
      <dgm:spPr/>
    </dgm:pt>
    <dgm:pt modelId="{019A2DC8-C8B3-4C7A-8326-3B47777308D6}" type="pres">
      <dgm:prSet presAssocID="{5DF10858-BE28-46AC-8628-DC7AFA715761}" presName="parTx" presStyleLbl="revTx" presStyleIdx="0" presStyleCnt="3">
        <dgm:presLayoutVars>
          <dgm:chMax val="0"/>
          <dgm:chPref val="0"/>
        </dgm:presLayoutVars>
      </dgm:prSet>
      <dgm:spPr/>
    </dgm:pt>
    <dgm:pt modelId="{BBB7A4B7-0FB7-4EAF-9B38-2F0D7EA35E80}" type="pres">
      <dgm:prSet presAssocID="{BE36DB0D-601F-470A-9A36-7802694D6C2C}" presName="sibTrans" presStyleCnt="0"/>
      <dgm:spPr/>
    </dgm:pt>
    <dgm:pt modelId="{15A87BB7-9FE0-4799-A699-87D105139578}" type="pres">
      <dgm:prSet presAssocID="{E342F608-E0F6-4ECE-84DD-21B2B21A6B6D}" presName="compNode" presStyleCnt="0"/>
      <dgm:spPr/>
    </dgm:pt>
    <dgm:pt modelId="{F8FF41D0-FC13-4AE4-BEE8-2419B5706B51}" type="pres">
      <dgm:prSet presAssocID="{E342F608-E0F6-4ECE-84DD-21B2B21A6B6D}" presName="bgRect" presStyleLbl="bgShp" presStyleIdx="1" presStyleCnt="3"/>
      <dgm:spPr/>
    </dgm:pt>
    <dgm:pt modelId="{41CEC1C5-A4F4-4CE2-B2AD-4A1DDCF03D5F}" type="pres">
      <dgm:prSet presAssocID="{E342F608-E0F6-4ECE-84DD-21B2B21A6B6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7833B0EB-7A98-4950-AC07-E64960DAD252}" type="pres">
      <dgm:prSet presAssocID="{E342F608-E0F6-4ECE-84DD-21B2B21A6B6D}" presName="spaceRect" presStyleCnt="0"/>
      <dgm:spPr/>
    </dgm:pt>
    <dgm:pt modelId="{9873431B-B945-4940-A028-DF2DCF85E52C}" type="pres">
      <dgm:prSet presAssocID="{E342F608-E0F6-4ECE-84DD-21B2B21A6B6D}" presName="parTx" presStyleLbl="revTx" presStyleIdx="1" presStyleCnt="3">
        <dgm:presLayoutVars>
          <dgm:chMax val="0"/>
          <dgm:chPref val="0"/>
        </dgm:presLayoutVars>
      </dgm:prSet>
      <dgm:spPr/>
    </dgm:pt>
    <dgm:pt modelId="{1E3C8AB0-2663-4AE4-BA08-5AFC9DDCC755}" type="pres">
      <dgm:prSet presAssocID="{61C99FB5-3E13-4770-A0B4-68D42A72EF7D}" presName="sibTrans" presStyleCnt="0"/>
      <dgm:spPr/>
    </dgm:pt>
    <dgm:pt modelId="{6FF12886-0317-4048-8891-0FBD80A13701}" type="pres">
      <dgm:prSet presAssocID="{D959DB5C-5D87-4A25-8273-C412B6A7DCCD}" presName="compNode" presStyleCnt="0"/>
      <dgm:spPr/>
    </dgm:pt>
    <dgm:pt modelId="{54CBE8AF-E081-4860-A913-EFBF324AF697}" type="pres">
      <dgm:prSet presAssocID="{D959DB5C-5D87-4A25-8273-C412B6A7DCCD}" presName="bgRect" presStyleLbl="bgShp" presStyleIdx="2" presStyleCnt="3"/>
      <dgm:spPr/>
    </dgm:pt>
    <dgm:pt modelId="{B0EC6B59-170C-43A9-98B1-428C0C7B749D}" type="pres">
      <dgm:prSet presAssocID="{D959DB5C-5D87-4A25-8273-C412B6A7DCC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8550741F-3DB5-4E29-ACA8-E3457FACDC40}" type="pres">
      <dgm:prSet presAssocID="{D959DB5C-5D87-4A25-8273-C412B6A7DCCD}" presName="spaceRect" presStyleCnt="0"/>
      <dgm:spPr/>
    </dgm:pt>
    <dgm:pt modelId="{23EEC3F9-39AB-4224-AEB5-7BC3B302F969}" type="pres">
      <dgm:prSet presAssocID="{D959DB5C-5D87-4A25-8273-C412B6A7DCCD}" presName="parTx" presStyleLbl="revTx" presStyleIdx="2" presStyleCnt="3">
        <dgm:presLayoutVars>
          <dgm:chMax val="0"/>
          <dgm:chPref val="0"/>
        </dgm:presLayoutVars>
      </dgm:prSet>
      <dgm:spPr/>
    </dgm:pt>
  </dgm:ptLst>
  <dgm:cxnLst>
    <dgm:cxn modelId="{A83E3D0C-3D52-48B4-87F7-E1EC02B1DE54}" srcId="{DD34CDDB-588D-42A2-94B7-ACE1129D406B}" destId="{E342F608-E0F6-4ECE-84DD-21B2B21A6B6D}" srcOrd="1" destOrd="0" parTransId="{D204DD96-B933-4952-8092-47E07712477E}" sibTransId="{61C99FB5-3E13-4770-A0B4-68D42A72EF7D}"/>
    <dgm:cxn modelId="{5E4F2917-F67C-49BB-8AEB-C11B8B134992}" type="presOf" srcId="{D959DB5C-5D87-4A25-8273-C412B6A7DCCD}" destId="{23EEC3F9-39AB-4224-AEB5-7BC3B302F969}" srcOrd="0" destOrd="0" presId="urn:microsoft.com/office/officeart/2018/2/layout/IconVerticalSolidList"/>
    <dgm:cxn modelId="{464C1478-E0D8-43DE-B7D7-C85815FD6519}" srcId="{DD34CDDB-588D-42A2-94B7-ACE1129D406B}" destId="{D959DB5C-5D87-4A25-8273-C412B6A7DCCD}" srcOrd="2" destOrd="0" parTransId="{03C6C3B4-526D-4743-BEEA-E2E9AD7C6E98}" sibTransId="{9AA324A1-51D4-4E13-8526-EE74B3A71FC8}"/>
    <dgm:cxn modelId="{E7AD9086-E9FA-4CB2-A700-0A02D2781056}" type="presOf" srcId="{DD34CDDB-588D-42A2-94B7-ACE1129D406B}" destId="{D898F9B2-F5A7-4D2A-8137-FB5DC938A3C9}" srcOrd="0" destOrd="0" presId="urn:microsoft.com/office/officeart/2018/2/layout/IconVerticalSolidList"/>
    <dgm:cxn modelId="{FA812694-8B0D-47BF-B591-E36FA01EFC04}" type="presOf" srcId="{5DF10858-BE28-46AC-8628-DC7AFA715761}" destId="{019A2DC8-C8B3-4C7A-8326-3B47777308D6}" srcOrd="0" destOrd="0" presId="urn:microsoft.com/office/officeart/2018/2/layout/IconVerticalSolidList"/>
    <dgm:cxn modelId="{1E61F5D6-C211-425D-A6AE-D0B4073A54C0}" type="presOf" srcId="{E342F608-E0F6-4ECE-84DD-21B2B21A6B6D}" destId="{9873431B-B945-4940-A028-DF2DCF85E52C}" srcOrd="0" destOrd="0" presId="urn:microsoft.com/office/officeart/2018/2/layout/IconVerticalSolidList"/>
    <dgm:cxn modelId="{067A81FB-9817-417F-AAD3-E82D88EA38B0}" srcId="{DD34CDDB-588D-42A2-94B7-ACE1129D406B}" destId="{5DF10858-BE28-46AC-8628-DC7AFA715761}" srcOrd="0" destOrd="0" parTransId="{0AE40619-CFD4-4E59-B7E9-8E44B1F5FCAE}" sibTransId="{BE36DB0D-601F-470A-9A36-7802694D6C2C}"/>
    <dgm:cxn modelId="{E756E53D-975F-424E-80CA-B9392F96B8D1}" type="presParOf" srcId="{D898F9B2-F5A7-4D2A-8137-FB5DC938A3C9}" destId="{C642FC30-3A75-4076-9A10-0101CD810419}" srcOrd="0" destOrd="0" presId="urn:microsoft.com/office/officeart/2018/2/layout/IconVerticalSolidList"/>
    <dgm:cxn modelId="{FFC718DA-1B22-4EFA-ABA7-350067684692}" type="presParOf" srcId="{C642FC30-3A75-4076-9A10-0101CD810419}" destId="{FB03B5E7-8E7D-4D3D-9C95-223BC2E90DF2}" srcOrd="0" destOrd="0" presId="urn:microsoft.com/office/officeart/2018/2/layout/IconVerticalSolidList"/>
    <dgm:cxn modelId="{13290C49-B109-49C2-93E8-DDBCF181D1D5}" type="presParOf" srcId="{C642FC30-3A75-4076-9A10-0101CD810419}" destId="{79C51786-DFAE-43CA-AFD7-58E6ECB660F5}" srcOrd="1" destOrd="0" presId="urn:microsoft.com/office/officeart/2018/2/layout/IconVerticalSolidList"/>
    <dgm:cxn modelId="{2229FA88-B913-456A-BB04-DFBB9BE396AE}" type="presParOf" srcId="{C642FC30-3A75-4076-9A10-0101CD810419}" destId="{6D92FC44-070E-4482-A2C4-50E7FE2D61B3}" srcOrd="2" destOrd="0" presId="urn:microsoft.com/office/officeart/2018/2/layout/IconVerticalSolidList"/>
    <dgm:cxn modelId="{30F7D007-47C3-445B-8E79-F8417D1F046B}" type="presParOf" srcId="{C642FC30-3A75-4076-9A10-0101CD810419}" destId="{019A2DC8-C8B3-4C7A-8326-3B47777308D6}" srcOrd="3" destOrd="0" presId="urn:microsoft.com/office/officeart/2018/2/layout/IconVerticalSolidList"/>
    <dgm:cxn modelId="{0CADE8FF-B0DE-423E-95B9-A8D06614C872}" type="presParOf" srcId="{D898F9B2-F5A7-4D2A-8137-FB5DC938A3C9}" destId="{BBB7A4B7-0FB7-4EAF-9B38-2F0D7EA35E80}" srcOrd="1" destOrd="0" presId="urn:microsoft.com/office/officeart/2018/2/layout/IconVerticalSolidList"/>
    <dgm:cxn modelId="{9B0E2487-07DF-4128-8A67-0768DABED2C6}" type="presParOf" srcId="{D898F9B2-F5A7-4D2A-8137-FB5DC938A3C9}" destId="{15A87BB7-9FE0-4799-A699-87D105139578}" srcOrd="2" destOrd="0" presId="urn:microsoft.com/office/officeart/2018/2/layout/IconVerticalSolidList"/>
    <dgm:cxn modelId="{4DF3D434-1C81-4D7C-9DA2-A0FF9FA3C086}" type="presParOf" srcId="{15A87BB7-9FE0-4799-A699-87D105139578}" destId="{F8FF41D0-FC13-4AE4-BEE8-2419B5706B51}" srcOrd="0" destOrd="0" presId="urn:microsoft.com/office/officeart/2018/2/layout/IconVerticalSolidList"/>
    <dgm:cxn modelId="{629036AF-EA4F-4B21-B28E-589C2AB1241C}" type="presParOf" srcId="{15A87BB7-9FE0-4799-A699-87D105139578}" destId="{41CEC1C5-A4F4-4CE2-B2AD-4A1DDCF03D5F}" srcOrd="1" destOrd="0" presId="urn:microsoft.com/office/officeart/2018/2/layout/IconVerticalSolidList"/>
    <dgm:cxn modelId="{38F80523-55C7-4127-92B4-BA6A78B1D758}" type="presParOf" srcId="{15A87BB7-9FE0-4799-A699-87D105139578}" destId="{7833B0EB-7A98-4950-AC07-E64960DAD252}" srcOrd="2" destOrd="0" presId="urn:microsoft.com/office/officeart/2018/2/layout/IconVerticalSolidList"/>
    <dgm:cxn modelId="{645115AE-3504-4309-99B4-AFF19BE6A073}" type="presParOf" srcId="{15A87BB7-9FE0-4799-A699-87D105139578}" destId="{9873431B-B945-4940-A028-DF2DCF85E52C}" srcOrd="3" destOrd="0" presId="urn:microsoft.com/office/officeart/2018/2/layout/IconVerticalSolidList"/>
    <dgm:cxn modelId="{E38FC527-3402-4FFD-8E4C-69C372A3D134}" type="presParOf" srcId="{D898F9B2-F5A7-4D2A-8137-FB5DC938A3C9}" destId="{1E3C8AB0-2663-4AE4-BA08-5AFC9DDCC755}" srcOrd="3" destOrd="0" presId="urn:microsoft.com/office/officeart/2018/2/layout/IconVerticalSolidList"/>
    <dgm:cxn modelId="{FFD82E53-121C-4269-A14D-479BD70616B8}" type="presParOf" srcId="{D898F9B2-F5A7-4D2A-8137-FB5DC938A3C9}" destId="{6FF12886-0317-4048-8891-0FBD80A13701}" srcOrd="4" destOrd="0" presId="urn:microsoft.com/office/officeart/2018/2/layout/IconVerticalSolidList"/>
    <dgm:cxn modelId="{EFF6453F-26E5-4303-B4E8-27BFEDE081E0}" type="presParOf" srcId="{6FF12886-0317-4048-8891-0FBD80A13701}" destId="{54CBE8AF-E081-4860-A913-EFBF324AF697}" srcOrd="0" destOrd="0" presId="urn:microsoft.com/office/officeart/2018/2/layout/IconVerticalSolidList"/>
    <dgm:cxn modelId="{7B85DB09-B20F-4F6B-953F-4AEE0983F87F}" type="presParOf" srcId="{6FF12886-0317-4048-8891-0FBD80A13701}" destId="{B0EC6B59-170C-43A9-98B1-428C0C7B749D}" srcOrd="1" destOrd="0" presId="urn:microsoft.com/office/officeart/2018/2/layout/IconVerticalSolidList"/>
    <dgm:cxn modelId="{C7FACCF1-0B64-4B0F-8FC9-932A809AED34}" type="presParOf" srcId="{6FF12886-0317-4048-8891-0FBD80A13701}" destId="{8550741F-3DB5-4E29-ACA8-E3457FACDC40}" srcOrd="2" destOrd="0" presId="urn:microsoft.com/office/officeart/2018/2/layout/IconVerticalSolidList"/>
    <dgm:cxn modelId="{9D5CCB46-B7D3-49D8-8FB8-3262D05685D3}" type="presParOf" srcId="{6FF12886-0317-4048-8891-0FBD80A13701}" destId="{23EEC3F9-39AB-4224-AEB5-7BC3B302F96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C1A32F-DA86-4364-B358-ED6DFD9C1E28}"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EC36C354-9EDC-4309-99A7-AD6137767688}">
      <dgm:prSet/>
      <dgm:spPr/>
      <dgm:t>
        <a:bodyPr/>
        <a:lstStyle/>
        <a:p>
          <a:r>
            <a:rPr lang="en-GB"/>
            <a:t>The assignment brief is on Moodle. </a:t>
          </a:r>
          <a:endParaRPr lang="en-US"/>
        </a:p>
      </dgm:t>
    </dgm:pt>
    <dgm:pt modelId="{34C5E275-3B46-4B7A-96E6-FEF13498C276}" type="parTrans" cxnId="{47B3A11F-164D-46AB-91A4-A17687611436}">
      <dgm:prSet/>
      <dgm:spPr/>
      <dgm:t>
        <a:bodyPr/>
        <a:lstStyle/>
        <a:p>
          <a:endParaRPr lang="en-US"/>
        </a:p>
      </dgm:t>
    </dgm:pt>
    <dgm:pt modelId="{64F6BF20-BD30-462A-BA1F-861C097D9F47}" type="sibTrans" cxnId="{47B3A11F-164D-46AB-91A4-A17687611436}">
      <dgm:prSet/>
      <dgm:spPr/>
      <dgm:t>
        <a:bodyPr/>
        <a:lstStyle/>
        <a:p>
          <a:endParaRPr lang="en-US"/>
        </a:p>
      </dgm:t>
    </dgm:pt>
    <dgm:pt modelId="{37BFA6E7-813D-4F56-8CD8-3B28C6E28CF7}">
      <dgm:prSet/>
      <dgm:spPr/>
      <dgm:t>
        <a:bodyPr/>
        <a:lstStyle/>
        <a:p>
          <a:r>
            <a:rPr lang="en-GB"/>
            <a:t>You are not permitted to put the question into AI. </a:t>
          </a:r>
          <a:endParaRPr lang="en-US"/>
        </a:p>
      </dgm:t>
    </dgm:pt>
    <dgm:pt modelId="{0821E49A-15D9-4C32-9CA6-44CEB1AC445E}" type="parTrans" cxnId="{29F7DF88-6B79-48A2-97D8-0900F59D3153}">
      <dgm:prSet/>
      <dgm:spPr/>
      <dgm:t>
        <a:bodyPr/>
        <a:lstStyle/>
        <a:p>
          <a:endParaRPr lang="en-US"/>
        </a:p>
      </dgm:t>
    </dgm:pt>
    <dgm:pt modelId="{A278B17E-2B5C-4E05-AFD7-246C8517231A}" type="sibTrans" cxnId="{29F7DF88-6B79-48A2-97D8-0900F59D3153}">
      <dgm:prSet/>
      <dgm:spPr/>
      <dgm:t>
        <a:bodyPr/>
        <a:lstStyle/>
        <a:p>
          <a:endParaRPr lang="en-US"/>
        </a:p>
      </dgm:t>
    </dgm:pt>
    <dgm:pt modelId="{2DA70C63-EF68-434C-9AF8-0BE2CC1226E5}">
      <dgm:prSet/>
      <dgm:spPr/>
      <dgm:t>
        <a:bodyPr/>
        <a:lstStyle/>
        <a:p>
          <a:r>
            <a:rPr lang="en-GB"/>
            <a:t>Please read the assignment brief carefully. </a:t>
          </a:r>
          <a:endParaRPr lang="en-US"/>
        </a:p>
      </dgm:t>
    </dgm:pt>
    <dgm:pt modelId="{DA82A62B-20BE-4988-BE40-C4AE303961E7}" type="parTrans" cxnId="{61D1E690-D205-4C5B-B228-8060E2C3C600}">
      <dgm:prSet/>
      <dgm:spPr/>
      <dgm:t>
        <a:bodyPr/>
        <a:lstStyle/>
        <a:p>
          <a:endParaRPr lang="en-US"/>
        </a:p>
      </dgm:t>
    </dgm:pt>
    <dgm:pt modelId="{44F0810A-167D-42E9-9A95-CC07EED8DA0D}" type="sibTrans" cxnId="{61D1E690-D205-4C5B-B228-8060E2C3C600}">
      <dgm:prSet/>
      <dgm:spPr/>
      <dgm:t>
        <a:bodyPr/>
        <a:lstStyle/>
        <a:p>
          <a:endParaRPr lang="en-US"/>
        </a:p>
      </dgm:t>
    </dgm:pt>
    <dgm:pt modelId="{1866AF9B-6E01-4FF7-94C1-F72C63D2CC39}" type="pres">
      <dgm:prSet presAssocID="{19C1A32F-DA86-4364-B358-ED6DFD9C1E28}" presName="root" presStyleCnt="0">
        <dgm:presLayoutVars>
          <dgm:dir/>
          <dgm:resizeHandles val="exact"/>
        </dgm:presLayoutVars>
      </dgm:prSet>
      <dgm:spPr/>
    </dgm:pt>
    <dgm:pt modelId="{19CD6A63-204B-4EB0-AC7D-3C93AE284622}" type="pres">
      <dgm:prSet presAssocID="{EC36C354-9EDC-4309-99A7-AD6137767688}" presName="compNode" presStyleCnt="0"/>
      <dgm:spPr/>
    </dgm:pt>
    <dgm:pt modelId="{D7629EE1-912E-47D7-8C89-A13350CBAF9D}" type="pres">
      <dgm:prSet presAssocID="{EC36C354-9EDC-4309-99A7-AD613776768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33CED94-5FA4-4A06-9FE3-BA9DCE40FF47}" type="pres">
      <dgm:prSet presAssocID="{EC36C354-9EDC-4309-99A7-AD6137767688}" presName="spaceRect" presStyleCnt="0"/>
      <dgm:spPr/>
    </dgm:pt>
    <dgm:pt modelId="{C3BD096E-7EAD-48E0-9D71-88521F6CC383}" type="pres">
      <dgm:prSet presAssocID="{EC36C354-9EDC-4309-99A7-AD6137767688}" presName="textRect" presStyleLbl="revTx" presStyleIdx="0" presStyleCnt="3">
        <dgm:presLayoutVars>
          <dgm:chMax val="1"/>
          <dgm:chPref val="1"/>
        </dgm:presLayoutVars>
      </dgm:prSet>
      <dgm:spPr/>
    </dgm:pt>
    <dgm:pt modelId="{BA7D4FED-6DBE-4563-BE2A-EB872EB53ECF}" type="pres">
      <dgm:prSet presAssocID="{64F6BF20-BD30-462A-BA1F-861C097D9F47}" presName="sibTrans" presStyleCnt="0"/>
      <dgm:spPr/>
    </dgm:pt>
    <dgm:pt modelId="{82FB6644-AAD0-4369-8109-A606508BEC4A}" type="pres">
      <dgm:prSet presAssocID="{37BFA6E7-813D-4F56-8CD8-3B28C6E28CF7}" presName="compNode" presStyleCnt="0"/>
      <dgm:spPr/>
    </dgm:pt>
    <dgm:pt modelId="{4AF90938-2CF1-4912-8653-CBC4711F8205}" type="pres">
      <dgm:prSet presAssocID="{37BFA6E7-813D-4F56-8CD8-3B28C6E28CF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0E8D14AF-8D84-4411-BE11-DBF58C0B991A}" type="pres">
      <dgm:prSet presAssocID="{37BFA6E7-813D-4F56-8CD8-3B28C6E28CF7}" presName="spaceRect" presStyleCnt="0"/>
      <dgm:spPr/>
    </dgm:pt>
    <dgm:pt modelId="{88F1F3E9-912E-47D4-8C78-876B88C6CB90}" type="pres">
      <dgm:prSet presAssocID="{37BFA6E7-813D-4F56-8CD8-3B28C6E28CF7}" presName="textRect" presStyleLbl="revTx" presStyleIdx="1" presStyleCnt="3">
        <dgm:presLayoutVars>
          <dgm:chMax val="1"/>
          <dgm:chPref val="1"/>
        </dgm:presLayoutVars>
      </dgm:prSet>
      <dgm:spPr/>
    </dgm:pt>
    <dgm:pt modelId="{8848FC81-1A3C-4D83-82CD-D683DE7C6B19}" type="pres">
      <dgm:prSet presAssocID="{A278B17E-2B5C-4E05-AFD7-246C8517231A}" presName="sibTrans" presStyleCnt="0"/>
      <dgm:spPr/>
    </dgm:pt>
    <dgm:pt modelId="{266D317E-7800-4D8B-B27C-268ED378BBCF}" type="pres">
      <dgm:prSet presAssocID="{2DA70C63-EF68-434C-9AF8-0BE2CC1226E5}" presName="compNode" presStyleCnt="0"/>
      <dgm:spPr/>
    </dgm:pt>
    <dgm:pt modelId="{A8DFE937-CE3D-4D7E-9ED2-781DA5BC7A78}" type="pres">
      <dgm:prSet presAssocID="{2DA70C63-EF68-434C-9AF8-0BE2CC1226E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Book"/>
        </a:ext>
      </dgm:extLst>
    </dgm:pt>
    <dgm:pt modelId="{6DDAE05F-5CBE-42B1-9C44-BF9AD3A7A27A}" type="pres">
      <dgm:prSet presAssocID="{2DA70C63-EF68-434C-9AF8-0BE2CC1226E5}" presName="spaceRect" presStyleCnt="0"/>
      <dgm:spPr/>
    </dgm:pt>
    <dgm:pt modelId="{ABA45537-E957-431B-9463-9EA858A458FA}" type="pres">
      <dgm:prSet presAssocID="{2DA70C63-EF68-434C-9AF8-0BE2CC1226E5}" presName="textRect" presStyleLbl="revTx" presStyleIdx="2" presStyleCnt="3">
        <dgm:presLayoutVars>
          <dgm:chMax val="1"/>
          <dgm:chPref val="1"/>
        </dgm:presLayoutVars>
      </dgm:prSet>
      <dgm:spPr/>
    </dgm:pt>
  </dgm:ptLst>
  <dgm:cxnLst>
    <dgm:cxn modelId="{E1BBEA0E-F262-4AF6-B76A-36FC11098EF4}" type="presOf" srcId="{19C1A32F-DA86-4364-B358-ED6DFD9C1E28}" destId="{1866AF9B-6E01-4FF7-94C1-F72C63D2CC39}" srcOrd="0" destOrd="0" presId="urn:microsoft.com/office/officeart/2018/2/layout/IconLabelList"/>
    <dgm:cxn modelId="{47B3A11F-164D-46AB-91A4-A17687611436}" srcId="{19C1A32F-DA86-4364-B358-ED6DFD9C1E28}" destId="{EC36C354-9EDC-4309-99A7-AD6137767688}" srcOrd="0" destOrd="0" parTransId="{34C5E275-3B46-4B7A-96E6-FEF13498C276}" sibTransId="{64F6BF20-BD30-462A-BA1F-861C097D9F47}"/>
    <dgm:cxn modelId="{29F7DF88-6B79-48A2-97D8-0900F59D3153}" srcId="{19C1A32F-DA86-4364-B358-ED6DFD9C1E28}" destId="{37BFA6E7-813D-4F56-8CD8-3B28C6E28CF7}" srcOrd="1" destOrd="0" parTransId="{0821E49A-15D9-4C32-9CA6-44CEB1AC445E}" sibTransId="{A278B17E-2B5C-4E05-AFD7-246C8517231A}"/>
    <dgm:cxn modelId="{F609D48A-7CFD-414F-970F-471A34524038}" type="presOf" srcId="{37BFA6E7-813D-4F56-8CD8-3B28C6E28CF7}" destId="{88F1F3E9-912E-47D4-8C78-876B88C6CB90}" srcOrd="0" destOrd="0" presId="urn:microsoft.com/office/officeart/2018/2/layout/IconLabelList"/>
    <dgm:cxn modelId="{D9E9338B-7862-452C-AB3A-114904D8CC63}" type="presOf" srcId="{2DA70C63-EF68-434C-9AF8-0BE2CC1226E5}" destId="{ABA45537-E957-431B-9463-9EA858A458FA}" srcOrd="0" destOrd="0" presId="urn:microsoft.com/office/officeart/2018/2/layout/IconLabelList"/>
    <dgm:cxn modelId="{61D1E690-D205-4C5B-B228-8060E2C3C600}" srcId="{19C1A32F-DA86-4364-B358-ED6DFD9C1E28}" destId="{2DA70C63-EF68-434C-9AF8-0BE2CC1226E5}" srcOrd="2" destOrd="0" parTransId="{DA82A62B-20BE-4988-BE40-C4AE303961E7}" sibTransId="{44F0810A-167D-42E9-9A95-CC07EED8DA0D}"/>
    <dgm:cxn modelId="{F7E59B9F-1764-4163-B29E-6BAD0E4D67EB}" type="presOf" srcId="{EC36C354-9EDC-4309-99A7-AD6137767688}" destId="{C3BD096E-7EAD-48E0-9D71-88521F6CC383}" srcOrd="0" destOrd="0" presId="urn:microsoft.com/office/officeart/2018/2/layout/IconLabelList"/>
    <dgm:cxn modelId="{39230CFB-63B0-4992-A674-C43B1DFCDDA2}" type="presParOf" srcId="{1866AF9B-6E01-4FF7-94C1-F72C63D2CC39}" destId="{19CD6A63-204B-4EB0-AC7D-3C93AE284622}" srcOrd="0" destOrd="0" presId="urn:microsoft.com/office/officeart/2018/2/layout/IconLabelList"/>
    <dgm:cxn modelId="{92794542-1BFB-4F32-8E3F-E90DC643C0E0}" type="presParOf" srcId="{19CD6A63-204B-4EB0-AC7D-3C93AE284622}" destId="{D7629EE1-912E-47D7-8C89-A13350CBAF9D}" srcOrd="0" destOrd="0" presId="urn:microsoft.com/office/officeart/2018/2/layout/IconLabelList"/>
    <dgm:cxn modelId="{2CE69C1B-526B-43F5-B0BF-8AC55694DDE6}" type="presParOf" srcId="{19CD6A63-204B-4EB0-AC7D-3C93AE284622}" destId="{D33CED94-5FA4-4A06-9FE3-BA9DCE40FF47}" srcOrd="1" destOrd="0" presId="urn:microsoft.com/office/officeart/2018/2/layout/IconLabelList"/>
    <dgm:cxn modelId="{4B560CDD-AEA1-4290-892B-BE93252408DB}" type="presParOf" srcId="{19CD6A63-204B-4EB0-AC7D-3C93AE284622}" destId="{C3BD096E-7EAD-48E0-9D71-88521F6CC383}" srcOrd="2" destOrd="0" presId="urn:microsoft.com/office/officeart/2018/2/layout/IconLabelList"/>
    <dgm:cxn modelId="{C7EE6823-614A-40D1-8970-2C05D8D9E418}" type="presParOf" srcId="{1866AF9B-6E01-4FF7-94C1-F72C63D2CC39}" destId="{BA7D4FED-6DBE-4563-BE2A-EB872EB53ECF}" srcOrd="1" destOrd="0" presId="urn:microsoft.com/office/officeart/2018/2/layout/IconLabelList"/>
    <dgm:cxn modelId="{87DDCEA4-5E49-4045-8941-0E45D1B218FD}" type="presParOf" srcId="{1866AF9B-6E01-4FF7-94C1-F72C63D2CC39}" destId="{82FB6644-AAD0-4369-8109-A606508BEC4A}" srcOrd="2" destOrd="0" presId="urn:microsoft.com/office/officeart/2018/2/layout/IconLabelList"/>
    <dgm:cxn modelId="{B523F9A4-7E91-44DC-AFB3-D1C070C5DEAC}" type="presParOf" srcId="{82FB6644-AAD0-4369-8109-A606508BEC4A}" destId="{4AF90938-2CF1-4912-8653-CBC4711F8205}" srcOrd="0" destOrd="0" presId="urn:microsoft.com/office/officeart/2018/2/layout/IconLabelList"/>
    <dgm:cxn modelId="{F277B260-1DF7-4BDC-ABCE-4572A0D33C4A}" type="presParOf" srcId="{82FB6644-AAD0-4369-8109-A606508BEC4A}" destId="{0E8D14AF-8D84-4411-BE11-DBF58C0B991A}" srcOrd="1" destOrd="0" presId="urn:microsoft.com/office/officeart/2018/2/layout/IconLabelList"/>
    <dgm:cxn modelId="{6197BC63-CF3D-48F5-9835-7020F7299FB3}" type="presParOf" srcId="{82FB6644-AAD0-4369-8109-A606508BEC4A}" destId="{88F1F3E9-912E-47D4-8C78-876B88C6CB90}" srcOrd="2" destOrd="0" presId="urn:microsoft.com/office/officeart/2018/2/layout/IconLabelList"/>
    <dgm:cxn modelId="{95267235-AE2A-4A0D-84B8-C97F5419A8C9}" type="presParOf" srcId="{1866AF9B-6E01-4FF7-94C1-F72C63D2CC39}" destId="{8848FC81-1A3C-4D83-82CD-D683DE7C6B19}" srcOrd="3" destOrd="0" presId="urn:microsoft.com/office/officeart/2018/2/layout/IconLabelList"/>
    <dgm:cxn modelId="{190EFE4A-5CD3-496E-8255-3839310C459D}" type="presParOf" srcId="{1866AF9B-6E01-4FF7-94C1-F72C63D2CC39}" destId="{266D317E-7800-4D8B-B27C-268ED378BBCF}" srcOrd="4" destOrd="0" presId="urn:microsoft.com/office/officeart/2018/2/layout/IconLabelList"/>
    <dgm:cxn modelId="{5DBAF038-E265-419F-AF70-7BE08F7830F8}" type="presParOf" srcId="{266D317E-7800-4D8B-B27C-268ED378BBCF}" destId="{A8DFE937-CE3D-4D7E-9ED2-781DA5BC7A78}" srcOrd="0" destOrd="0" presId="urn:microsoft.com/office/officeart/2018/2/layout/IconLabelList"/>
    <dgm:cxn modelId="{1BC68D7A-20BD-4479-91A0-206C41ABADC6}" type="presParOf" srcId="{266D317E-7800-4D8B-B27C-268ED378BBCF}" destId="{6DDAE05F-5CBE-42B1-9C44-BF9AD3A7A27A}" srcOrd="1" destOrd="0" presId="urn:microsoft.com/office/officeart/2018/2/layout/IconLabelList"/>
    <dgm:cxn modelId="{9F9952F6-162F-4682-BBED-3C878A5B9BE6}" type="presParOf" srcId="{266D317E-7800-4D8B-B27C-268ED378BBCF}" destId="{ABA45537-E957-431B-9463-9EA858A458F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703B9D9-1305-4FE7-8DC0-998FDAB580C9}"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8B2FA9B8-6764-4D9D-A290-01127C22FBF6}">
      <dgm:prSet/>
      <dgm:spPr/>
      <dgm:t>
        <a:bodyPr/>
        <a:lstStyle/>
        <a:p>
          <a:r>
            <a:rPr lang="en-GB"/>
            <a:t>Top tips – </a:t>
          </a:r>
          <a:endParaRPr lang="en-US"/>
        </a:p>
      </dgm:t>
    </dgm:pt>
    <dgm:pt modelId="{CC82AE71-4A32-4873-9408-14C0BBBDA754}" type="parTrans" cxnId="{4D3480B5-7D75-4535-AFAC-1B9C6B4A5D43}">
      <dgm:prSet/>
      <dgm:spPr/>
      <dgm:t>
        <a:bodyPr/>
        <a:lstStyle/>
        <a:p>
          <a:endParaRPr lang="en-US"/>
        </a:p>
      </dgm:t>
    </dgm:pt>
    <dgm:pt modelId="{28518B3D-5578-4F75-8839-CF8E8A5AD25C}" type="sibTrans" cxnId="{4D3480B5-7D75-4535-AFAC-1B9C6B4A5D43}">
      <dgm:prSet/>
      <dgm:spPr/>
      <dgm:t>
        <a:bodyPr/>
        <a:lstStyle/>
        <a:p>
          <a:endParaRPr lang="en-US"/>
        </a:p>
      </dgm:t>
    </dgm:pt>
    <dgm:pt modelId="{75C13861-6874-4420-8E67-3023341E3323}">
      <dgm:prSet/>
      <dgm:spPr/>
      <dgm:t>
        <a:bodyPr/>
        <a:lstStyle/>
        <a:p>
          <a:r>
            <a:rPr lang="en-GB"/>
            <a:t>1. Avoid leaving it all to the last minute </a:t>
          </a:r>
          <a:endParaRPr lang="en-US"/>
        </a:p>
      </dgm:t>
    </dgm:pt>
    <dgm:pt modelId="{0FE96298-FF02-48FC-8D52-62DE92B746D1}" type="parTrans" cxnId="{DD6B9610-411E-47AA-B1F5-7BF9743B2BD8}">
      <dgm:prSet/>
      <dgm:spPr/>
      <dgm:t>
        <a:bodyPr/>
        <a:lstStyle/>
        <a:p>
          <a:endParaRPr lang="en-US"/>
        </a:p>
      </dgm:t>
    </dgm:pt>
    <dgm:pt modelId="{6245690D-1C90-4C5A-B4A5-A35700528E60}" type="sibTrans" cxnId="{DD6B9610-411E-47AA-B1F5-7BF9743B2BD8}">
      <dgm:prSet/>
      <dgm:spPr/>
      <dgm:t>
        <a:bodyPr/>
        <a:lstStyle/>
        <a:p>
          <a:endParaRPr lang="en-US"/>
        </a:p>
      </dgm:t>
    </dgm:pt>
    <dgm:pt modelId="{63378D21-C6F0-4E00-B307-DD8DC124BB1F}">
      <dgm:prSet/>
      <dgm:spPr/>
      <dgm:t>
        <a:bodyPr/>
        <a:lstStyle/>
        <a:p>
          <a:r>
            <a:rPr lang="en-GB"/>
            <a:t>2. Ensure you check your grammar and punctuation. </a:t>
          </a:r>
          <a:endParaRPr lang="en-US"/>
        </a:p>
      </dgm:t>
    </dgm:pt>
    <dgm:pt modelId="{4D51CAF3-A5EA-4CAA-A7F1-7FCE87FC2834}" type="parTrans" cxnId="{A9CDC78C-13C9-4958-95B8-76AAFF127885}">
      <dgm:prSet/>
      <dgm:spPr/>
      <dgm:t>
        <a:bodyPr/>
        <a:lstStyle/>
        <a:p>
          <a:endParaRPr lang="en-US"/>
        </a:p>
      </dgm:t>
    </dgm:pt>
    <dgm:pt modelId="{2D0D89B4-897D-4C1D-8046-5B4251B48C94}" type="sibTrans" cxnId="{A9CDC78C-13C9-4958-95B8-76AAFF127885}">
      <dgm:prSet/>
      <dgm:spPr/>
      <dgm:t>
        <a:bodyPr/>
        <a:lstStyle/>
        <a:p>
          <a:endParaRPr lang="en-US"/>
        </a:p>
      </dgm:t>
    </dgm:pt>
    <dgm:pt modelId="{C40D1431-F13C-43A0-AF5B-95B6286D2BC0}">
      <dgm:prSet/>
      <dgm:spPr/>
      <dgm:t>
        <a:bodyPr/>
        <a:lstStyle/>
        <a:p>
          <a:r>
            <a:rPr lang="en-GB"/>
            <a:t>3. Ensure work presented is your own. </a:t>
          </a:r>
          <a:endParaRPr lang="en-US"/>
        </a:p>
      </dgm:t>
    </dgm:pt>
    <dgm:pt modelId="{417FD285-90FB-47BF-9544-4A3C6D32931A}" type="parTrans" cxnId="{9A27DC7A-EB69-4137-923F-CBE252EB5549}">
      <dgm:prSet/>
      <dgm:spPr/>
      <dgm:t>
        <a:bodyPr/>
        <a:lstStyle/>
        <a:p>
          <a:endParaRPr lang="en-US"/>
        </a:p>
      </dgm:t>
    </dgm:pt>
    <dgm:pt modelId="{7224E274-E6D4-4537-BCB4-B9086A2D20B3}" type="sibTrans" cxnId="{9A27DC7A-EB69-4137-923F-CBE252EB5549}">
      <dgm:prSet/>
      <dgm:spPr/>
      <dgm:t>
        <a:bodyPr/>
        <a:lstStyle/>
        <a:p>
          <a:endParaRPr lang="en-US"/>
        </a:p>
      </dgm:t>
    </dgm:pt>
    <dgm:pt modelId="{577CD037-4D1D-407E-B843-F55643B29660}" type="pres">
      <dgm:prSet presAssocID="{3703B9D9-1305-4FE7-8DC0-998FDAB580C9}" presName="root" presStyleCnt="0">
        <dgm:presLayoutVars>
          <dgm:dir/>
          <dgm:resizeHandles val="exact"/>
        </dgm:presLayoutVars>
      </dgm:prSet>
      <dgm:spPr/>
    </dgm:pt>
    <dgm:pt modelId="{88FCCDFE-CF56-4315-AA2F-8FB516A2212D}" type="pres">
      <dgm:prSet presAssocID="{8B2FA9B8-6764-4D9D-A290-01127C22FBF6}" presName="compNode" presStyleCnt="0"/>
      <dgm:spPr/>
    </dgm:pt>
    <dgm:pt modelId="{6933F505-C943-4A10-AEBE-CDB982CBEDE5}" type="pres">
      <dgm:prSet presAssocID="{8B2FA9B8-6764-4D9D-A290-01127C22FBF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98DB186D-D3F5-406B-8157-A8A8BCFE0132}" type="pres">
      <dgm:prSet presAssocID="{8B2FA9B8-6764-4D9D-A290-01127C22FBF6}" presName="spaceRect" presStyleCnt="0"/>
      <dgm:spPr/>
    </dgm:pt>
    <dgm:pt modelId="{FC54CFFF-AA5D-4EB7-BF53-A1B5B66EE9DA}" type="pres">
      <dgm:prSet presAssocID="{8B2FA9B8-6764-4D9D-A290-01127C22FBF6}" presName="textRect" presStyleLbl="revTx" presStyleIdx="0" presStyleCnt="4">
        <dgm:presLayoutVars>
          <dgm:chMax val="1"/>
          <dgm:chPref val="1"/>
        </dgm:presLayoutVars>
      </dgm:prSet>
      <dgm:spPr/>
    </dgm:pt>
    <dgm:pt modelId="{9113253A-D89C-43AF-9AEA-815D49E9FCC5}" type="pres">
      <dgm:prSet presAssocID="{28518B3D-5578-4F75-8839-CF8E8A5AD25C}" presName="sibTrans" presStyleCnt="0"/>
      <dgm:spPr/>
    </dgm:pt>
    <dgm:pt modelId="{320697F5-DC8C-484C-B9EA-152CAE2ED547}" type="pres">
      <dgm:prSet presAssocID="{75C13861-6874-4420-8E67-3023341E3323}" presName="compNode" presStyleCnt="0"/>
      <dgm:spPr/>
    </dgm:pt>
    <dgm:pt modelId="{8985C737-1F44-4F4F-AE3E-5EED9059C144}" type="pres">
      <dgm:prSet presAssocID="{75C13861-6874-4420-8E67-3023341E332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3EB05514-DCAB-4292-8F7E-08E8C191D79C}" type="pres">
      <dgm:prSet presAssocID="{75C13861-6874-4420-8E67-3023341E3323}" presName="spaceRect" presStyleCnt="0"/>
      <dgm:spPr/>
    </dgm:pt>
    <dgm:pt modelId="{6DC2575B-7A00-4913-89B9-CACC87025451}" type="pres">
      <dgm:prSet presAssocID="{75C13861-6874-4420-8E67-3023341E3323}" presName="textRect" presStyleLbl="revTx" presStyleIdx="1" presStyleCnt="4">
        <dgm:presLayoutVars>
          <dgm:chMax val="1"/>
          <dgm:chPref val="1"/>
        </dgm:presLayoutVars>
      </dgm:prSet>
      <dgm:spPr/>
    </dgm:pt>
    <dgm:pt modelId="{E37CD958-8D5E-4E99-9630-0DA4CD759D5D}" type="pres">
      <dgm:prSet presAssocID="{6245690D-1C90-4C5A-B4A5-A35700528E60}" presName="sibTrans" presStyleCnt="0"/>
      <dgm:spPr/>
    </dgm:pt>
    <dgm:pt modelId="{CB85B53A-ED25-4627-BA6A-001C324F3C2B}" type="pres">
      <dgm:prSet presAssocID="{63378D21-C6F0-4E00-B307-DD8DC124BB1F}" presName="compNode" presStyleCnt="0"/>
      <dgm:spPr/>
    </dgm:pt>
    <dgm:pt modelId="{2EC215D1-AF7B-49B7-8C1C-F3351214566F}" type="pres">
      <dgm:prSet presAssocID="{63378D21-C6F0-4E00-B307-DD8DC124BB1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8DE25C96-894D-4C5E-A34D-B4A00ED7AACE}" type="pres">
      <dgm:prSet presAssocID="{63378D21-C6F0-4E00-B307-DD8DC124BB1F}" presName="spaceRect" presStyleCnt="0"/>
      <dgm:spPr/>
    </dgm:pt>
    <dgm:pt modelId="{3D1F7C57-4038-4DD9-A941-844C8CA23937}" type="pres">
      <dgm:prSet presAssocID="{63378D21-C6F0-4E00-B307-DD8DC124BB1F}" presName="textRect" presStyleLbl="revTx" presStyleIdx="2" presStyleCnt="4">
        <dgm:presLayoutVars>
          <dgm:chMax val="1"/>
          <dgm:chPref val="1"/>
        </dgm:presLayoutVars>
      </dgm:prSet>
      <dgm:spPr/>
    </dgm:pt>
    <dgm:pt modelId="{1BD5D61C-8F8F-49BE-8113-D9E14D1C1D93}" type="pres">
      <dgm:prSet presAssocID="{2D0D89B4-897D-4C1D-8046-5B4251B48C94}" presName="sibTrans" presStyleCnt="0"/>
      <dgm:spPr/>
    </dgm:pt>
    <dgm:pt modelId="{865B8B97-3CAE-4342-B7D5-D3B1594C7E8A}" type="pres">
      <dgm:prSet presAssocID="{C40D1431-F13C-43A0-AF5B-95B6286D2BC0}" presName="compNode" presStyleCnt="0"/>
      <dgm:spPr/>
    </dgm:pt>
    <dgm:pt modelId="{215C4154-4441-49AC-9FAA-5102B3113AD3}" type="pres">
      <dgm:prSet presAssocID="{C40D1431-F13C-43A0-AF5B-95B6286D2BC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ools"/>
        </a:ext>
      </dgm:extLst>
    </dgm:pt>
    <dgm:pt modelId="{A11F808F-69BB-4646-9AC5-52215844EC98}" type="pres">
      <dgm:prSet presAssocID="{C40D1431-F13C-43A0-AF5B-95B6286D2BC0}" presName="spaceRect" presStyleCnt="0"/>
      <dgm:spPr/>
    </dgm:pt>
    <dgm:pt modelId="{A1B0AA2D-F036-4A1C-B17C-A25BA77F58E4}" type="pres">
      <dgm:prSet presAssocID="{C40D1431-F13C-43A0-AF5B-95B6286D2BC0}" presName="textRect" presStyleLbl="revTx" presStyleIdx="3" presStyleCnt="4">
        <dgm:presLayoutVars>
          <dgm:chMax val="1"/>
          <dgm:chPref val="1"/>
        </dgm:presLayoutVars>
      </dgm:prSet>
      <dgm:spPr/>
    </dgm:pt>
  </dgm:ptLst>
  <dgm:cxnLst>
    <dgm:cxn modelId="{DD6B9610-411E-47AA-B1F5-7BF9743B2BD8}" srcId="{3703B9D9-1305-4FE7-8DC0-998FDAB580C9}" destId="{75C13861-6874-4420-8E67-3023341E3323}" srcOrd="1" destOrd="0" parTransId="{0FE96298-FF02-48FC-8D52-62DE92B746D1}" sibTransId="{6245690D-1C90-4C5A-B4A5-A35700528E60}"/>
    <dgm:cxn modelId="{BE7D0721-CAB2-4D2F-91A5-643F364389E6}" type="presOf" srcId="{75C13861-6874-4420-8E67-3023341E3323}" destId="{6DC2575B-7A00-4913-89B9-CACC87025451}" srcOrd="0" destOrd="0" presId="urn:microsoft.com/office/officeart/2018/2/layout/IconLabelList"/>
    <dgm:cxn modelId="{044B903C-2EFD-487D-8119-9E753A7BC457}" type="presOf" srcId="{3703B9D9-1305-4FE7-8DC0-998FDAB580C9}" destId="{577CD037-4D1D-407E-B843-F55643B29660}" srcOrd="0" destOrd="0" presId="urn:microsoft.com/office/officeart/2018/2/layout/IconLabelList"/>
    <dgm:cxn modelId="{EDAB3847-B4C1-448A-A380-3AE085AD33E1}" type="presOf" srcId="{63378D21-C6F0-4E00-B307-DD8DC124BB1F}" destId="{3D1F7C57-4038-4DD9-A941-844C8CA23937}" srcOrd="0" destOrd="0" presId="urn:microsoft.com/office/officeart/2018/2/layout/IconLabelList"/>
    <dgm:cxn modelId="{9A27DC7A-EB69-4137-923F-CBE252EB5549}" srcId="{3703B9D9-1305-4FE7-8DC0-998FDAB580C9}" destId="{C40D1431-F13C-43A0-AF5B-95B6286D2BC0}" srcOrd="3" destOrd="0" parTransId="{417FD285-90FB-47BF-9544-4A3C6D32931A}" sibTransId="{7224E274-E6D4-4537-BCB4-B9086A2D20B3}"/>
    <dgm:cxn modelId="{A9CDC78C-13C9-4958-95B8-76AAFF127885}" srcId="{3703B9D9-1305-4FE7-8DC0-998FDAB580C9}" destId="{63378D21-C6F0-4E00-B307-DD8DC124BB1F}" srcOrd="2" destOrd="0" parTransId="{4D51CAF3-A5EA-4CAA-A7F1-7FCE87FC2834}" sibTransId="{2D0D89B4-897D-4C1D-8046-5B4251B48C94}"/>
    <dgm:cxn modelId="{4D3480B5-7D75-4535-AFAC-1B9C6B4A5D43}" srcId="{3703B9D9-1305-4FE7-8DC0-998FDAB580C9}" destId="{8B2FA9B8-6764-4D9D-A290-01127C22FBF6}" srcOrd="0" destOrd="0" parTransId="{CC82AE71-4A32-4873-9408-14C0BBBDA754}" sibTransId="{28518B3D-5578-4F75-8839-CF8E8A5AD25C}"/>
    <dgm:cxn modelId="{902E77DE-2355-489C-BE20-620CF97338F0}" type="presOf" srcId="{8B2FA9B8-6764-4D9D-A290-01127C22FBF6}" destId="{FC54CFFF-AA5D-4EB7-BF53-A1B5B66EE9DA}" srcOrd="0" destOrd="0" presId="urn:microsoft.com/office/officeart/2018/2/layout/IconLabelList"/>
    <dgm:cxn modelId="{73638EDE-125D-4523-890F-85AAB203D2F5}" type="presOf" srcId="{C40D1431-F13C-43A0-AF5B-95B6286D2BC0}" destId="{A1B0AA2D-F036-4A1C-B17C-A25BA77F58E4}" srcOrd="0" destOrd="0" presId="urn:microsoft.com/office/officeart/2018/2/layout/IconLabelList"/>
    <dgm:cxn modelId="{6932D794-EF30-4162-8EBB-F6B1633516D2}" type="presParOf" srcId="{577CD037-4D1D-407E-B843-F55643B29660}" destId="{88FCCDFE-CF56-4315-AA2F-8FB516A2212D}" srcOrd="0" destOrd="0" presId="urn:microsoft.com/office/officeart/2018/2/layout/IconLabelList"/>
    <dgm:cxn modelId="{9F97FA6F-104A-4775-8E70-7BAD5DCBBFD6}" type="presParOf" srcId="{88FCCDFE-CF56-4315-AA2F-8FB516A2212D}" destId="{6933F505-C943-4A10-AEBE-CDB982CBEDE5}" srcOrd="0" destOrd="0" presId="urn:microsoft.com/office/officeart/2018/2/layout/IconLabelList"/>
    <dgm:cxn modelId="{9DD08074-4F1C-4910-9927-AC8366331103}" type="presParOf" srcId="{88FCCDFE-CF56-4315-AA2F-8FB516A2212D}" destId="{98DB186D-D3F5-406B-8157-A8A8BCFE0132}" srcOrd="1" destOrd="0" presId="urn:microsoft.com/office/officeart/2018/2/layout/IconLabelList"/>
    <dgm:cxn modelId="{73EB3478-9D22-4BEF-8B4D-C6FEAFC96A37}" type="presParOf" srcId="{88FCCDFE-CF56-4315-AA2F-8FB516A2212D}" destId="{FC54CFFF-AA5D-4EB7-BF53-A1B5B66EE9DA}" srcOrd="2" destOrd="0" presId="urn:microsoft.com/office/officeart/2018/2/layout/IconLabelList"/>
    <dgm:cxn modelId="{CD875A6E-58E1-48D4-81C5-0D7FBDBF2B0C}" type="presParOf" srcId="{577CD037-4D1D-407E-B843-F55643B29660}" destId="{9113253A-D89C-43AF-9AEA-815D49E9FCC5}" srcOrd="1" destOrd="0" presId="urn:microsoft.com/office/officeart/2018/2/layout/IconLabelList"/>
    <dgm:cxn modelId="{2067EF0E-B2CA-47ED-A7A6-47E9B5E64BBE}" type="presParOf" srcId="{577CD037-4D1D-407E-B843-F55643B29660}" destId="{320697F5-DC8C-484C-B9EA-152CAE2ED547}" srcOrd="2" destOrd="0" presId="urn:microsoft.com/office/officeart/2018/2/layout/IconLabelList"/>
    <dgm:cxn modelId="{5179126E-AE25-4DB9-A820-C1BDD8E50E23}" type="presParOf" srcId="{320697F5-DC8C-484C-B9EA-152CAE2ED547}" destId="{8985C737-1F44-4F4F-AE3E-5EED9059C144}" srcOrd="0" destOrd="0" presId="urn:microsoft.com/office/officeart/2018/2/layout/IconLabelList"/>
    <dgm:cxn modelId="{1C13B1F8-A95F-45C2-AEBC-E9A105B3C039}" type="presParOf" srcId="{320697F5-DC8C-484C-B9EA-152CAE2ED547}" destId="{3EB05514-DCAB-4292-8F7E-08E8C191D79C}" srcOrd="1" destOrd="0" presId="urn:microsoft.com/office/officeart/2018/2/layout/IconLabelList"/>
    <dgm:cxn modelId="{21870760-0C74-4834-A2D9-612F740B345C}" type="presParOf" srcId="{320697F5-DC8C-484C-B9EA-152CAE2ED547}" destId="{6DC2575B-7A00-4913-89B9-CACC87025451}" srcOrd="2" destOrd="0" presId="urn:microsoft.com/office/officeart/2018/2/layout/IconLabelList"/>
    <dgm:cxn modelId="{663722AF-BD24-4AEE-AC2B-9B4AF5F3C7C7}" type="presParOf" srcId="{577CD037-4D1D-407E-B843-F55643B29660}" destId="{E37CD958-8D5E-4E99-9630-0DA4CD759D5D}" srcOrd="3" destOrd="0" presId="urn:microsoft.com/office/officeart/2018/2/layout/IconLabelList"/>
    <dgm:cxn modelId="{9EDCDFF4-4825-4807-84C4-709F6AE29E79}" type="presParOf" srcId="{577CD037-4D1D-407E-B843-F55643B29660}" destId="{CB85B53A-ED25-4627-BA6A-001C324F3C2B}" srcOrd="4" destOrd="0" presId="urn:microsoft.com/office/officeart/2018/2/layout/IconLabelList"/>
    <dgm:cxn modelId="{B274388A-502E-4E5C-8468-CFB3706E0AC5}" type="presParOf" srcId="{CB85B53A-ED25-4627-BA6A-001C324F3C2B}" destId="{2EC215D1-AF7B-49B7-8C1C-F3351214566F}" srcOrd="0" destOrd="0" presId="urn:microsoft.com/office/officeart/2018/2/layout/IconLabelList"/>
    <dgm:cxn modelId="{65C2E8DF-638D-469A-B0EC-39300AE2CC45}" type="presParOf" srcId="{CB85B53A-ED25-4627-BA6A-001C324F3C2B}" destId="{8DE25C96-894D-4C5E-A34D-B4A00ED7AACE}" srcOrd="1" destOrd="0" presId="urn:microsoft.com/office/officeart/2018/2/layout/IconLabelList"/>
    <dgm:cxn modelId="{4034CFEF-A2E7-4A5F-BB29-0CA68078BAC8}" type="presParOf" srcId="{CB85B53A-ED25-4627-BA6A-001C324F3C2B}" destId="{3D1F7C57-4038-4DD9-A941-844C8CA23937}" srcOrd="2" destOrd="0" presId="urn:microsoft.com/office/officeart/2018/2/layout/IconLabelList"/>
    <dgm:cxn modelId="{5C7F27F4-92B2-4B53-8801-4BFA9B5B20C9}" type="presParOf" srcId="{577CD037-4D1D-407E-B843-F55643B29660}" destId="{1BD5D61C-8F8F-49BE-8113-D9E14D1C1D93}" srcOrd="5" destOrd="0" presId="urn:microsoft.com/office/officeart/2018/2/layout/IconLabelList"/>
    <dgm:cxn modelId="{E938AE68-BE35-47B0-AF7B-581423B77E85}" type="presParOf" srcId="{577CD037-4D1D-407E-B843-F55643B29660}" destId="{865B8B97-3CAE-4342-B7D5-D3B1594C7E8A}" srcOrd="6" destOrd="0" presId="urn:microsoft.com/office/officeart/2018/2/layout/IconLabelList"/>
    <dgm:cxn modelId="{4DB4D26F-F6A0-4934-A467-FB1386CDCE33}" type="presParOf" srcId="{865B8B97-3CAE-4342-B7D5-D3B1594C7E8A}" destId="{215C4154-4441-49AC-9FAA-5102B3113AD3}" srcOrd="0" destOrd="0" presId="urn:microsoft.com/office/officeart/2018/2/layout/IconLabelList"/>
    <dgm:cxn modelId="{1E7872A2-E3B0-466F-B245-CBA22AB8C0B5}" type="presParOf" srcId="{865B8B97-3CAE-4342-B7D5-D3B1594C7E8A}" destId="{A11F808F-69BB-4646-9AC5-52215844EC98}" srcOrd="1" destOrd="0" presId="urn:microsoft.com/office/officeart/2018/2/layout/IconLabelList"/>
    <dgm:cxn modelId="{83754ACE-30CA-463E-8EC1-DCFF3748EB4E}" type="presParOf" srcId="{865B8B97-3CAE-4342-B7D5-D3B1594C7E8A}" destId="{A1B0AA2D-F036-4A1C-B17C-A25BA77F58E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47B8D2E-17A9-4F08-9AC4-2095CE7CB6F1}"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100D3022-1D8F-40DF-9ED1-0216C15DF3B4}">
      <dgm:prSet/>
      <dgm:spPr/>
      <dgm:t>
        <a:bodyPr/>
        <a:lstStyle/>
        <a:p>
          <a:r>
            <a:rPr lang="en-GB"/>
            <a:t>Everyone share their answers. </a:t>
          </a:r>
          <a:endParaRPr lang="en-US"/>
        </a:p>
      </dgm:t>
    </dgm:pt>
    <dgm:pt modelId="{69727818-8B9E-40AF-AA01-CA077B55CBF7}" type="parTrans" cxnId="{F3F478B1-BB20-446D-9FB7-2922AF49DED4}">
      <dgm:prSet/>
      <dgm:spPr/>
      <dgm:t>
        <a:bodyPr/>
        <a:lstStyle/>
        <a:p>
          <a:endParaRPr lang="en-US"/>
        </a:p>
      </dgm:t>
    </dgm:pt>
    <dgm:pt modelId="{A5A00880-1519-45D6-B791-49553815DBF8}" type="sibTrans" cxnId="{F3F478B1-BB20-446D-9FB7-2922AF49DED4}">
      <dgm:prSet/>
      <dgm:spPr/>
      <dgm:t>
        <a:bodyPr/>
        <a:lstStyle/>
        <a:p>
          <a:endParaRPr lang="en-US"/>
        </a:p>
      </dgm:t>
    </dgm:pt>
    <dgm:pt modelId="{70D5413F-5AE3-4A70-9EE7-AB5A622F6F4F}">
      <dgm:prSet/>
      <dgm:spPr/>
      <dgm:t>
        <a:bodyPr/>
        <a:lstStyle/>
        <a:p>
          <a:r>
            <a:rPr lang="en-GB"/>
            <a:t>Let’s have a class discussion. </a:t>
          </a:r>
          <a:endParaRPr lang="en-US"/>
        </a:p>
      </dgm:t>
    </dgm:pt>
    <dgm:pt modelId="{75068794-3D79-431F-8CDC-66B87D4F925E}" type="parTrans" cxnId="{4220385D-7333-43D0-896D-FEA878403A28}">
      <dgm:prSet/>
      <dgm:spPr/>
      <dgm:t>
        <a:bodyPr/>
        <a:lstStyle/>
        <a:p>
          <a:endParaRPr lang="en-US"/>
        </a:p>
      </dgm:t>
    </dgm:pt>
    <dgm:pt modelId="{1CC36907-6BF1-4A1A-93E7-9B8024417C5E}" type="sibTrans" cxnId="{4220385D-7333-43D0-896D-FEA878403A28}">
      <dgm:prSet/>
      <dgm:spPr/>
      <dgm:t>
        <a:bodyPr/>
        <a:lstStyle/>
        <a:p>
          <a:endParaRPr lang="en-US"/>
        </a:p>
      </dgm:t>
    </dgm:pt>
    <dgm:pt modelId="{03CDEA43-F714-4284-A386-C9A09450AAB3}" type="pres">
      <dgm:prSet presAssocID="{347B8D2E-17A9-4F08-9AC4-2095CE7CB6F1}" presName="root" presStyleCnt="0">
        <dgm:presLayoutVars>
          <dgm:dir/>
          <dgm:resizeHandles val="exact"/>
        </dgm:presLayoutVars>
      </dgm:prSet>
      <dgm:spPr/>
    </dgm:pt>
    <dgm:pt modelId="{BD30B47E-6AB0-4F73-B959-C8E3445F3F63}" type="pres">
      <dgm:prSet presAssocID="{100D3022-1D8F-40DF-9ED1-0216C15DF3B4}" presName="compNode" presStyleCnt="0"/>
      <dgm:spPr/>
    </dgm:pt>
    <dgm:pt modelId="{6DB08E89-6050-46E6-9C68-7F352DEB7B5A}" type="pres">
      <dgm:prSet presAssocID="{100D3022-1D8F-40DF-9ED1-0216C15DF3B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72D51DC6-0F2B-4809-AB31-8B1B2596701A}" type="pres">
      <dgm:prSet presAssocID="{100D3022-1D8F-40DF-9ED1-0216C15DF3B4}" presName="spaceRect" presStyleCnt="0"/>
      <dgm:spPr/>
    </dgm:pt>
    <dgm:pt modelId="{E20BBFDD-7724-4DDA-B5F6-CD42089C1A0B}" type="pres">
      <dgm:prSet presAssocID="{100D3022-1D8F-40DF-9ED1-0216C15DF3B4}" presName="textRect" presStyleLbl="revTx" presStyleIdx="0" presStyleCnt="2">
        <dgm:presLayoutVars>
          <dgm:chMax val="1"/>
          <dgm:chPref val="1"/>
        </dgm:presLayoutVars>
      </dgm:prSet>
      <dgm:spPr/>
    </dgm:pt>
    <dgm:pt modelId="{823DEB92-3029-4883-85D7-BA6A8DE62B71}" type="pres">
      <dgm:prSet presAssocID="{A5A00880-1519-45D6-B791-49553815DBF8}" presName="sibTrans" presStyleCnt="0"/>
      <dgm:spPr/>
    </dgm:pt>
    <dgm:pt modelId="{351C6953-7FC5-4B0B-B9CE-E457E8EFAF31}" type="pres">
      <dgm:prSet presAssocID="{70D5413F-5AE3-4A70-9EE7-AB5A622F6F4F}" presName="compNode" presStyleCnt="0"/>
      <dgm:spPr/>
    </dgm:pt>
    <dgm:pt modelId="{52A338AA-E980-47D7-B59F-71BB431789BC}" type="pres">
      <dgm:prSet presAssocID="{70D5413F-5AE3-4A70-9EE7-AB5A622F6F4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17731511-9EF0-4B81-8EF0-06106C7DDDDF}" type="pres">
      <dgm:prSet presAssocID="{70D5413F-5AE3-4A70-9EE7-AB5A622F6F4F}" presName="spaceRect" presStyleCnt="0"/>
      <dgm:spPr/>
    </dgm:pt>
    <dgm:pt modelId="{5D4F3AA9-B411-4D1F-8654-6636DFE75CD0}" type="pres">
      <dgm:prSet presAssocID="{70D5413F-5AE3-4A70-9EE7-AB5A622F6F4F}" presName="textRect" presStyleLbl="revTx" presStyleIdx="1" presStyleCnt="2">
        <dgm:presLayoutVars>
          <dgm:chMax val="1"/>
          <dgm:chPref val="1"/>
        </dgm:presLayoutVars>
      </dgm:prSet>
      <dgm:spPr/>
    </dgm:pt>
  </dgm:ptLst>
  <dgm:cxnLst>
    <dgm:cxn modelId="{318D2240-CC75-459E-9B97-709D4BBCC008}" type="presOf" srcId="{70D5413F-5AE3-4A70-9EE7-AB5A622F6F4F}" destId="{5D4F3AA9-B411-4D1F-8654-6636DFE75CD0}" srcOrd="0" destOrd="0" presId="urn:microsoft.com/office/officeart/2018/2/layout/IconLabelList"/>
    <dgm:cxn modelId="{4220385D-7333-43D0-896D-FEA878403A28}" srcId="{347B8D2E-17A9-4F08-9AC4-2095CE7CB6F1}" destId="{70D5413F-5AE3-4A70-9EE7-AB5A622F6F4F}" srcOrd="1" destOrd="0" parTransId="{75068794-3D79-431F-8CDC-66B87D4F925E}" sibTransId="{1CC36907-6BF1-4A1A-93E7-9B8024417C5E}"/>
    <dgm:cxn modelId="{0E3BE06B-D7B1-4EB7-AA66-1332CA31913F}" type="presOf" srcId="{347B8D2E-17A9-4F08-9AC4-2095CE7CB6F1}" destId="{03CDEA43-F714-4284-A386-C9A09450AAB3}" srcOrd="0" destOrd="0" presId="urn:microsoft.com/office/officeart/2018/2/layout/IconLabelList"/>
    <dgm:cxn modelId="{F3F478B1-BB20-446D-9FB7-2922AF49DED4}" srcId="{347B8D2E-17A9-4F08-9AC4-2095CE7CB6F1}" destId="{100D3022-1D8F-40DF-9ED1-0216C15DF3B4}" srcOrd="0" destOrd="0" parTransId="{69727818-8B9E-40AF-AA01-CA077B55CBF7}" sibTransId="{A5A00880-1519-45D6-B791-49553815DBF8}"/>
    <dgm:cxn modelId="{6A26C6C0-505D-4382-B223-66BF083E509F}" type="presOf" srcId="{100D3022-1D8F-40DF-9ED1-0216C15DF3B4}" destId="{E20BBFDD-7724-4DDA-B5F6-CD42089C1A0B}" srcOrd="0" destOrd="0" presId="urn:microsoft.com/office/officeart/2018/2/layout/IconLabelList"/>
    <dgm:cxn modelId="{BBF79FDE-2BA4-48F7-A15B-C4DF19F0B25D}" type="presParOf" srcId="{03CDEA43-F714-4284-A386-C9A09450AAB3}" destId="{BD30B47E-6AB0-4F73-B959-C8E3445F3F63}" srcOrd="0" destOrd="0" presId="urn:microsoft.com/office/officeart/2018/2/layout/IconLabelList"/>
    <dgm:cxn modelId="{9926CC78-52B0-4606-BDD2-A7A93C2742D3}" type="presParOf" srcId="{BD30B47E-6AB0-4F73-B959-C8E3445F3F63}" destId="{6DB08E89-6050-46E6-9C68-7F352DEB7B5A}" srcOrd="0" destOrd="0" presId="urn:microsoft.com/office/officeart/2018/2/layout/IconLabelList"/>
    <dgm:cxn modelId="{DF8DA81F-F880-4ECC-A023-71B0AD9F56A0}" type="presParOf" srcId="{BD30B47E-6AB0-4F73-B959-C8E3445F3F63}" destId="{72D51DC6-0F2B-4809-AB31-8B1B2596701A}" srcOrd="1" destOrd="0" presId="urn:microsoft.com/office/officeart/2018/2/layout/IconLabelList"/>
    <dgm:cxn modelId="{5C54A531-7CD9-4C85-8E54-F311C63BCB0A}" type="presParOf" srcId="{BD30B47E-6AB0-4F73-B959-C8E3445F3F63}" destId="{E20BBFDD-7724-4DDA-B5F6-CD42089C1A0B}" srcOrd="2" destOrd="0" presId="urn:microsoft.com/office/officeart/2018/2/layout/IconLabelList"/>
    <dgm:cxn modelId="{F69088A2-823D-40B0-B61D-D0751EE74B3B}" type="presParOf" srcId="{03CDEA43-F714-4284-A386-C9A09450AAB3}" destId="{823DEB92-3029-4883-85D7-BA6A8DE62B71}" srcOrd="1" destOrd="0" presId="urn:microsoft.com/office/officeart/2018/2/layout/IconLabelList"/>
    <dgm:cxn modelId="{AE2E85C0-751E-4DBF-BC57-495172E4FC3B}" type="presParOf" srcId="{03CDEA43-F714-4284-A386-C9A09450AAB3}" destId="{351C6953-7FC5-4B0B-B9CE-E457E8EFAF31}" srcOrd="2" destOrd="0" presId="urn:microsoft.com/office/officeart/2018/2/layout/IconLabelList"/>
    <dgm:cxn modelId="{6A52877B-B7CD-4EBE-B87D-E3BD37346F96}" type="presParOf" srcId="{351C6953-7FC5-4B0B-B9CE-E457E8EFAF31}" destId="{52A338AA-E980-47D7-B59F-71BB431789BC}" srcOrd="0" destOrd="0" presId="urn:microsoft.com/office/officeart/2018/2/layout/IconLabelList"/>
    <dgm:cxn modelId="{391324AF-9102-4F69-A4BC-7CEF4ABCA712}" type="presParOf" srcId="{351C6953-7FC5-4B0B-B9CE-E457E8EFAF31}" destId="{17731511-9EF0-4B81-8EF0-06106C7DDDDF}" srcOrd="1" destOrd="0" presId="urn:microsoft.com/office/officeart/2018/2/layout/IconLabelList"/>
    <dgm:cxn modelId="{12455D91-E076-4FDF-BB92-23EF3F7AD248}" type="presParOf" srcId="{351C6953-7FC5-4B0B-B9CE-E457E8EFAF31}" destId="{5D4F3AA9-B411-4D1F-8654-6636DFE75CD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C540896-7FE8-488C-969C-4738C2C0D37E}"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E49E6B40-0143-4EE3-8532-407D2AD60C25}">
      <dgm:prSet/>
      <dgm:spPr/>
      <dgm:t>
        <a:bodyPr/>
        <a:lstStyle/>
        <a:p>
          <a:r>
            <a:rPr lang="en-GB"/>
            <a:t>Introduced after the second world war. </a:t>
          </a:r>
          <a:endParaRPr lang="en-US"/>
        </a:p>
      </dgm:t>
    </dgm:pt>
    <dgm:pt modelId="{900BE8E5-BD17-4DD4-92D3-AB27F22FAE47}" type="parTrans" cxnId="{FC14B7E5-B183-42AE-87AD-0C1E73EABDF8}">
      <dgm:prSet/>
      <dgm:spPr/>
      <dgm:t>
        <a:bodyPr/>
        <a:lstStyle/>
        <a:p>
          <a:endParaRPr lang="en-US"/>
        </a:p>
      </dgm:t>
    </dgm:pt>
    <dgm:pt modelId="{8205ADD8-25D3-44F7-A8C8-5CE4EB0AA20D}" type="sibTrans" cxnId="{FC14B7E5-B183-42AE-87AD-0C1E73EABDF8}">
      <dgm:prSet/>
      <dgm:spPr/>
      <dgm:t>
        <a:bodyPr/>
        <a:lstStyle/>
        <a:p>
          <a:endParaRPr lang="en-US"/>
        </a:p>
      </dgm:t>
    </dgm:pt>
    <dgm:pt modelId="{4D0720E7-4BAF-4FC0-A37F-5DD869953EA7}">
      <dgm:prSet/>
      <dgm:spPr/>
      <dgm:t>
        <a:bodyPr/>
        <a:lstStyle/>
        <a:p>
          <a:r>
            <a:rPr lang="en-GB"/>
            <a:t>We needed a single document which informed us of the rights we had. </a:t>
          </a:r>
          <a:endParaRPr lang="en-US"/>
        </a:p>
      </dgm:t>
    </dgm:pt>
    <dgm:pt modelId="{842C13C0-3E25-4BF2-95EF-54FB56A23F65}" type="parTrans" cxnId="{E8A475DD-DAB4-465E-94C6-8A660CDDDE87}">
      <dgm:prSet/>
      <dgm:spPr/>
      <dgm:t>
        <a:bodyPr/>
        <a:lstStyle/>
        <a:p>
          <a:endParaRPr lang="en-US"/>
        </a:p>
      </dgm:t>
    </dgm:pt>
    <dgm:pt modelId="{50E83DAB-F05F-4CFB-AF53-AF6629F83CD8}" type="sibTrans" cxnId="{E8A475DD-DAB4-465E-94C6-8A660CDDDE87}">
      <dgm:prSet/>
      <dgm:spPr/>
      <dgm:t>
        <a:bodyPr/>
        <a:lstStyle/>
        <a:p>
          <a:endParaRPr lang="en-US"/>
        </a:p>
      </dgm:t>
    </dgm:pt>
    <dgm:pt modelId="{EBFFD734-DA10-4B00-8C50-8BEDBB355546}">
      <dgm:prSet/>
      <dgm:spPr/>
      <dgm:t>
        <a:bodyPr/>
        <a:lstStyle/>
        <a:p>
          <a:r>
            <a:rPr lang="en-GB"/>
            <a:t>Countries had to sign up. </a:t>
          </a:r>
          <a:endParaRPr lang="en-US"/>
        </a:p>
      </dgm:t>
    </dgm:pt>
    <dgm:pt modelId="{31523803-DA23-428E-9AD2-92EF72A86B00}" type="parTrans" cxnId="{61510144-D48F-4BBA-9254-737B580B9FFF}">
      <dgm:prSet/>
      <dgm:spPr/>
      <dgm:t>
        <a:bodyPr/>
        <a:lstStyle/>
        <a:p>
          <a:endParaRPr lang="en-US"/>
        </a:p>
      </dgm:t>
    </dgm:pt>
    <dgm:pt modelId="{5D0C9973-0646-4D9C-99E7-BEA52527E676}" type="sibTrans" cxnId="{61510144-D48F-4BBA-9254-737B580B9FFF}">
      <dgm:prSet/>
      <dgm:spPr/>
      <dgm:t>
        <a:bodyPr/>
        <a:lstStyle/>
        <a:p>
          <a:endParaRPr lang="en-US"/>
        </a:p>
      </dgm:t>
    </dgm:pt>
    <dgm:pt modelId="{C1A3CBF6-2BBD-495B-B8EA-F0C93FBAD75C}">
      <dgm:prSet/>
      <dgm:spPr/>
      <dgm:t>
        <a:bodyPr/>
        <a:lstStyle/>
        <a:p>
          <a:r>
            <a:rPr lang="en-GB"/>
            <a:t>The Uk signed up in; 1951 – also known as ratifying</a:t>
          </a:r>
          <a:endParaRPr lang="en-US"/>
        </a:p>
      </dgm:t>
    </dgm:pt>
    <dgm:pt modelId="{51C04B7D-C151-416F-800D-076C19396818}" type="parTrans" cxnId="{45B66C13-A42B-4985-906F-7A6AFB59FB00}">
      <dgm:prSet/>
      <dgm:spPr/>
      <dgm:t>
        <a:bodyPr/>
        <a:lstStyle/>
        <a:p>
          <a:endParaRPr lang="en-US"/>
        </a:p>
      </dgm:t>
    </dgm:pt>
    <dgm:pt modelId="{EF3F61BB-26C0-42EF-940C-B511B74FDFB1}" type="sibTrans" cxnId="{45B66C13-A42B-4985-906F-7A6AFB59FB00}">
      <dgm:prSet/>
      <dgm:spPr/>
      <dgm:t>
        <a:bodyPr/>
        <a:lstStyle/>
        <a:p>
          <a:endParaRPr lang="en-US"/>
        </a:p>
      </dgm:t>
    </dgm:pt>
    <dgm:pt modelId="{F9DAD0C7-2AA3-4800-8144-C9A4C0853788}" type="pres">
      <dgm:prSet presAssocID="{DC540896-7FE8-488C-969C-4738C2C0D37E}" presName="diagram" presStyleCnt="0">
        <dgm:presLayoutVars>
          <dgm:dir/>
          <dgm:resizeHandles val="exact"/>
        </dgm:presLayoutVars>
      </dgm:prSet>
      <dgm:spPr/>
    </dgm:pt>
    <dgm:pt modelId="{FBC57C4E-2490-482A-8479-DC8E26C6946B}" type="pres">
      <dgm:prSet presAssocID="{E49E6B40-0143-4EE3-8532-407D2AD60C25}" presName="node" presStyleLbl="node1" presStyleIdx="0" presStyleCnt="4">
        <dgm:presLayoutVars>
          <dgm:bulletEnabled val="1"/>
        </dgm:presLayoutVars>
      </dgm:prSet>
      <dgm:spPr/>
    </dgm:pt>
    <dgm:pt modelId="{69F4037F-7451-4D5D-91DE-AFA94B759372}" type="pres">
      <dgm:prSet presAssocID="{8205ADD8-25D3-44F7-A8C8-5CE4EB0AA20D}" presName="sibTrans" presStyleLbl="sibTrans2D1" presStyleIdx="0" presStyleCnt="3"/>
      <dgm:spPr/>
    </dgm:pt>
    <dgm:pt modelId="{1977BC6D-219B-44F0-B99C-B0A711C449C4}" type="pres">
      <dgm:prSet presAssocID="{8205ADD8-25D3-44F7-A8C8-5CE4EB0AA20D}" presName="connectorText" presStyleLbl="sibTrans2D1" presStyleIdx="0" presStyleCnt="3"/>
      <dgm:spPr/>
    </dgm:pt>
    <dgm:pt modelId="{37EE132B-B8C7-4CC9-8E62-3068E1037351}" type="pres">
      <dgm:prSet presAssocID="{4D0720E7-4BAF-4FC0-A37F-5DD869953EA7}" presName="node" presStyleLbl="node1" presStyleIdx="1" presStyleCnt="4">
        <dgm:presLayoutVars>
          <dgm:bulletEnabled val="1"/>
        </dgm:presLayoutVars>
      </dgm:prSet>
      <dgm:spPr/>
    </dgm:pt>
    <dgm:pt modelId="{0CBB4547-D58B-436F-B4D3-33AD35E0346E}" type="pres">
      <dgm:prSet presAssocID="{50E83DAB-F05F-4CFB-AF53-AF6629F83CD8}" presName="sibTrans" presStyleLbl="sibTrans2D1" presStyleIdx="1" presStyleCnt="3"/>
      <dgm:spPr/>
    </dgm:pt>
    <dgm:pt modelId="{11E8DAC1-7FF0-450D-BB87-9D11F7D3A6D3}" type="pres">
      <dgm:prSet presAssocID="{50E83DAB-F05F-4CFB-AF53-AF6629F83CD8}" presName="connectorText" presStyleLbl="sibTrans2D1" presStyleIdx="1" presStyleCnt="3"/>
      <dgm:spPr/>
    </dgm:pt>
    <dgm:pt modelId="{9FAE8AA5-62E5-49C3-9F50-D2185B908A81}" type="pres">
      <dgm:prSet presAssocID="{EBFFD734-DA10-4B00-8C50-8BEDBB355546}" presName="node" presStyleLbl="node1" presStyleIdx="2" presStyleCnt="4">
        <dgm:presLayoutVars>
          <dgm:bulletEnabled val="1"/>
        </dgm:presLayoutVars>
      </dgm:prSet>
      <dgm:spPr/>
    </dgm:pt>
    <dgm:pt modelId="{65EEA7D3-2CAE-4A1B-8A05-7CF1E4AEE728}" type="pres">
      <dgm:prSet presAssocID="{5D0C9973-0646-4D9C-99E7-BEA52527E676}" presName="sibTrans" presStyleLbl="sibTrans2D1" presStyleIdx="2" presStyleCnt="3"/>
      <dgm:spPr/>
    </dgm:pt>
    <dgm:pt modelId="{AEBC24AF-791F-4641-8306-E47445A016EB}" type="pres">
      <dgm:prSet presAssocID="{5D0C9973-0646-4D9C-99E7-BEA52527E676}" presName="connectorText" presStyleLbl="sibTrans2D1" presStyleIdx="2" presStyleCnt="3"/>
      <dgm:spPr/>
    </dgm:pt>
    <dgm:pt modelId="{9E5D8C70-7CDC-41EA-8EB2-62F939B4C0DD}" type="pres">
      <dgm:prSet presAssocID="{C1A3CBF6-2BBD-495B-B8EA-F0C93FBAD75C}" presName="node" presStyleLbl="node1" presStyleIdx="3" presStyleCnt="4">
        <dgm:presLayoutVars>
          <dgm:bulletEnabled val="1"/>
        </dgm:presLayoutVars>
      </dgm:prSet>
      <dgm:spPr/>
    </dgm:pt>
  </dgm:ptLst>
  <dgm:cxnLst>
    <dgm:cxn modelId="{9874E404-9003-4F48-AC48-95E3596E6D8F}" type="presOf" srcId="{50E83DAB-F05F-4CFB-AF53-AF6629F83CD8}" destId="{0CBB4547-D58B-436F-B4D3-33AD35E0346E}" srcOrd="0" destOrd="0" presId="urn:microsoft.com/office/officeart/2005/8/layout/process5"/>
    <dgm:cxn modelId="{A586860B-53CD-47A4-B2AE-A21FF40CE22F}" type="presOf" srcId="{C1A3CBF6-2BBD-495B-B8EA-F0C93FBAD75C}" destId="{9E5D8C70-7CDC-41EA-8EB2-62F939B4C0DD}" srcOrd="0" destOrd="0" presId="urn:microsoft.com/office/officeart/2005/8/layout/process5"/>
    <dgm:cxn modelId="{45B66C13-A42B-4985-906F-7A6AFB59FB00}" srcId="{DC540896-7FE8-488C-969C-4738C2C0D37E}" destId="{C1A3CBF6-2BBD-495B-B8EA-F0C93FBAD75C}" srcOrd="3" destOrd="0" parTransId="{51C04B7D-C151-416F-800D-076C19396818}" sibTransId="{EF3F61BB-26C0-42EF-940C-B511B74FDFB1}"/>
    <dgm:cxn modelId="{A403A02B-7839-4BDD-9553-EBDE2A93DF47}" type="presOf" srcId="{DC540896-7FE8-488C-969C-4738C2C0D37E}" destId="{F9DAD0C7-2AA3-4800-8144-C9A4C0853788}" srcOrd="0" destOrd="0" presId="urn:microsoft.com/office/officeart/2005/8/layout/process5"/>
    <dgm:cxn modelId="{603A143B-1B22-4B89-B3F6-5BD260EA32E3}" type="presOf" srcId="{5D0C9973-0646-4D9C-99E7-BEA52527E676}" destId="{65EEA7D3-2CAE-4A1B-8A05-7CF1E4AEE728}" srcOrd="0" destOrd="0" presId="urn:microsoft.com/office/officeart/2005/8/layout/process5"/>
    <dgm:cxn modelId="{61510144-D48F-4BBA-9254-737B580B9FFF}" srcId="{DC540896-7FE8-488C-969C-4738C2C0D37E}" destId="{EBFFD734-DA10-4B00-8C50-8BEDBB355546}" srcOrd="2" destOrd="0" parTransId="{31523803-DA23-428E-9AD2-92EF72A86B00}" sibTransId="{5D0C9973-0646-4D9C-99E7-BEA52527E676}"/>
    <dgm:cxn modelId="{2D0A6157-88FD-49BE-B43B-656AD948EE4A}" type="presOf" srcId="{5D0C9973-0646-4D9C-99E7-BEA52527E676}" destId="{AEBC24AF-791F-4641-8306-E47445A016EB}" srcOrd="1" destOrd="0" presId="urn:microsoft.com/office/officeart/2005/8/layout/process5"/>
    <dgm:cxn modelId="{D157268D-84EC-437C-B7C8-2B0C617E6FED}" type="presOf" srcId="{8205ADD8-25D3-44F7-A8C8-5CE4EB0AA20D}" destId="{1977BC6D-219B-44F0-B99C-B0A711C449C4}" srcOrd="1" destOrd="0" presId="urn:microsoft.com/office/officeart/2005/8/layout/process5"/>
    <dgm:cxn modelId="{805C80A4-AC1A-405F-9CAE-8F0D484D2275}" type="presOf" srcId="{EBFFD734-DA10-4B00-8C50-8BEDBB355546}" destId="{9FAE8AA5-62E5-49C3-9F50-D2185B908A81}" srcOrd="0" destOrd="0" presId="urn:microsoft.com/office/officeart/2005/8/layout/process5"/>
    <dgm:cxn modelId="{B69BA3A7-E72B-4A2A-AD95-C193CB7BA8B8}" type="presOf" srcId="{50E83DAB-F05F-4CFB-AF53-AF6629F83CD8}" destId="{11E8DAC1-7FF0-450D-BB87-9D11F7D3A6D3}" srcOrd="1" destOrd="0" presId="urn:microsoft.com/office/officeart/2005/8/layout/process5"/>
    <dgm:cxn modelId="{C257EFB1-73E1-44E9-91FC-FE5DAB6E8080}" type="presOf" srcId="{4D0720E7-4BAF-4FC0-A37F-5DD869953EA7}" destId="{37EE132B-B8C7-4CC9-8E62-3068E1037351}" srcOrd="0" destOrd="0" presId="urn:microsoft.com/office/officeart/2005/8/layout/process5"/>
    <dgm:cxn modelId="{1C02D6C1-54FA-49EF-9DD7-265EADC8D85B}" type="presOf" srcId="{8205ADD8-25D3-44F7-A8C8-5CE4EB0AA20D}" destId="{69F4037F-7451-4D5D-91DE-AFA94B759372}" srcOrd="0" destOrd="0" presId="urn:microsoft.com/office/officeart/2005/8/layout/process5"/>
    <dgm:cxn modelId="{E8A475DD-DAB4-465E-94C6-8A660CDDDE87}" srcId="{DC540896-7FE8-488C-969C-4738C2C0D37E}" destId="{4D0720E7-4BAF-4FC0-A37F-5DD869953EA7}" srcOrd="1" destOrd="0" parTransId="{842C13C0-3E25-4BF2-95EF-54FB56A23F65}" sibTransId="{50E83DAB-F05F-4CFB-AF53-AF6629F83CD8}"/>
    <dgm:cxn modelId="{FC14B7E5-B183-42AE-87AD-0C1E73EABDF8}" srcId="{DC540896-7FE8-488C-969C-4738C2C0D37E}" destId="{E49E6B40-0143-4EE3-8532-407D2AD60C25}" srcOrd="0" destOrd="0" parTransId="{900BE8E5-BD17-4DD4-92D3-AB27F22FAE47}" sibTransId="{8205ADD8-25D3-44F7-A8C8-5CE4EB0AA20D}"/>
    <dgm:cxn modelId="{02302FEB-7D05-41E1-BD98-114740EA14DE}" type="presOf" srcId="{E49E6B40-0143-4EE3-8532-407D2AD60C25}" destId="{FBC57C4E-2490-482A-8479-DC8E26C6946B}" srcOrd="0" destOrd="0" presId="urn:microsoft.com/office/officeart/2005/8/layout/process5"/>
    <dgm:cxn modelId="{B5002A67-AE50-4405-AE2E-DC18265E79B2}" type="presParOf" srcId="{F9DAD0C7-2AA3-4800-8144-C9A4C0853788}" destId="{FBC57C4E-2490-482A-8479-DC8E26C6946B}" srcOrd="0" destOrd="0" presId="urn:microsoft.com/office/officeart/2005/8/layout/process5"/>
    <dgm:cxn modelId="{E8735D1D-79EB-4288-B9C3-D097A91C5E89}" type="presParOf" srcId="{F9DAD0C7-2AA3-4800-8144-C9A4C0853788}" destId="{69F4037F-7451-4D5D-91DE-AFA94B759372}" srcOrd="1" destOrd="0" presId="urn:microsoft.com/office/officeart/2005/8/layout/process5"/>
    <dgm:cxn modelId="{84C1069C-5720-4A52-BFB3-0869460C8BE2}" type="presParOf" srcId="{69F4037F-7451-4D5D-91DE-AFA94B759372}" destId="{1977BC6D-219B-44F0-B99C-B0A711C449C4}" srcOrd="0" destOrd="0" presId="urn:microsoft.com/office/officeart/2005/8/layout/process5"/>
    <dgm:cxn modelId="{3F05A467-2385-4BB7-B046-669BD740322E}" type="presParOf" srcId="{F9DAD0C7-2AA3-4800-8144-C9A4C0853788}" destId="{37EE132B-B8C7-4CC9-8E62-3068E1037351}" srcOrd="2" destOrd="0" presId="urn:microsoft.com/office/officeart/2005/8/layout/process5"/>
    <dgm:cxn modelId="{CADB5D19-CA48-40F2-B62D-094EBD8D90E0}" type="presParOf" srcId="{F9DAD0C7-2AA3-4800-8144-C9A4C0853788}" destId="{0CBB4547-D58B-436F-B4D3-33AD35E0346E}" srcOrd="3" destOrd="0" presId="urn:microsoft.com/office/officeart/2005/8/layout/process5"/>
    <dgm:cxn modelId="{3B2F676D-7F85-4C17-8B03-70EAEC21552D}" type="presParOf" srcId="{0CBB4547-D58B-436F-B4D3-33AD35E0346E}" destId="{11E8DAC1-7FF0-450D-BB87-9D11F7D3A6D3}" srcOrd="0" destOrd="0" presId="urn:microsoft.com/office/officeart/2005/8/layout/process5"/>
    <dgm:cxn modelId="{18587A94-6978-4AAE-A73A-DBE10C0DD3D1}" type="presParOf" srcId="{F9DAD0C7-2AA3-4800-8144-C9A4C0853788}" destId="{9FAE8AA5-62E5-49C3-9F50-D2185B908A81}" srcOrd="4" destOrd="0" presId="urn:microsoft.com/office/officeart/2005/8/layout/process5"/>
    <dgm:cxn modelId="{C5799191-F824-4355-A64A-52FDB3A15C08}" type="presParOf" srcId="{F9DAD0C7-2AA3-4800-8144-C9A4C0853788}" destId="{65EEA7D3-2CAE-4A1B-8A05-7CF1E4AEE728}" srcOrd="5" destOrd="0" presId="urn:microsoft.com/office/officeart/2005/8/layout/process5"/>
    <dgm:cxn modelId="{7F354549-4C07-42FA-AEA3-B5ABDAB45D49}" type="presParOf" srcId="{65EEA7D3-2CAE-4A1B-8A05-7CF1E4AEE728}" destId="{AEBC24AF-791F-4641-8306-E47445A016EB}" srcOrd="0" destOrd="0" presId="urn:microsoft.com/office/officeart/2005/8/layout/process5"/>
    <dgm:cxn modelId="{66E32A7D-E69E-4EA5-B9AA-D62B05AF9D84}" type="presParOf" srcId="{F9DAD0C7-2AA3-4800-8144-C9A4C0853788}" destId="{9E5D8C70-7CDC-41EA-8EB2-62F939B4C0DD}"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F888050-38A0-408F-B4F7-AC95C629B009}" type="doc">
      <dgm:prSet loTypeId="urn:microsoft.com/office/officeart/2005/8/layout/chevron2" loCatId="list" qsTypeId="urn:microsoft.com/office/officeart/2005/8/quickstyle/simple1" qsCatId="simple" csTypeId="urn:microsoft.com/office/officeart/2005/8/colors/accent4_3" csCatId="accent4" phldr="1"/>
      <dgm:spPr/>
      <dgm:t>
        <a:bodyPr/>
        <a:lstStyle/>
        <a:p>
          <a:endParaRPr lang="en-GB"/>
        </a:p>
      </dgm:t>
    </dgm:pt>
    <dgm:pt modelId="{99FF06E2-C7FD-4536-AADB-0031A7121FFF}">
      <dgm:prSet phldrT="[Text]"/>
      <dgm:spPr/>
      <dgm:t>
        <a:bodyPr/>
        <a:lstStyle/>
        <a:p>
          <a:r>
            <a:rPr lang="en-GB" dirty="0"/>
            <a:t>Absolute rights </a:t>
          </a:r>
        </a:p>
      </dgm:t>
    </dgm:pt>
    <dgm:pt modelId="{021F329D-329A-40EF-9A9E-FAD085BF9DFF}" type="parTrans" cxnId="{4FFDDA3F-14F9-4195-BA7C-E26C9C207C60}">
      <dgm:prSet/>
      <dgm:spPr/>
      <dgm:t>
        <a:bodyPr/>
        <a:lstStyle/>
        <a:p>
          <a:endParaRPr lang="en-GB"/>
        </a:p>
      </dgm:t>
    </dgm:pt>
    <dgm:pt modelId="{EDA262D5-866C-4635-B0A3-47608EA68588}" type="sibTrans" cxnId="{4FFDDA3F-14F9-4195-BA7C-E26C9C207C60}">
      <dgm:prSet/>
      <dgm:spPr/>
      <dgm:t>
        <a:bodyPr/>
        <a:lstStyle/>
        <a:p>
          <a:endParaRPr lang="en-GB"/>
        </a:p>
      </dgm:t>
    </dgm:pt>
    <dgm:pt modelId="{5C74CD2E-7FAE-4EFF-88AA-541B5FB6D150}">
      <dgm:prSet phldrT="[Text]"/>
      <dgm:spPr/>
      <dgm:t>
        <a:bodyPr/>
        <a:lstStyle/>
        <a:p>
          <a:r>
            <a:rPr lang="en-GB" dirty="0"/>
            <a:t>Cannot be interfered with by the state.</a:t>
          </a:r>
        </a:p>
      </dgm:t>
    </dgm:pt>
    <dgm:pt modelId="{BB36D359-601A-460E-BF11-2226C780BCF0}" type="parTrans" cxnId="{E593B6F7-25C7-4252-9867-27CD5EB1F246}">
      <dgm:prSet/>
      <dgm:spPr/>
      <dgm:t>
        <a:bodyPr/>
        <a:lstStyle/>
        <a:p>
          <a:endParaRPr lang="en-GB"/>
        </a:p>
      </dgm:t>
    </dgm:pt>
    <dgm:pt modelId="{62509CA0-A119-4795-84AD-E751B24FB268}" type="sibTrans" cxnId="{E593B6F7-25C7-4252-9867-27CD5EB1F246}">
      <dgm:prSet/>
      <dgm:spPr/>
      <dgm:t>
        <a:bodyPr/>
        <a:lstStyle/>
        <a:p>
          <a:endParaRPr lang="en-GB"/>
        </a:p>
      </dgm:t>
    </dgm:pt>
    <dgm:pt modelId="{991E342D-0616-47CF-81EB-3EA38CAF29BE}">
      <dgm:prSet phldrT="[Text]"/>
      <dgm:spPr/>
      <dgm:t>
        <a:bodyPr/>
        <a:lstStyle/>
        <a:p>
          <a:r>
            <a:rPr lang="en-GB" dirty="0"/>
            <a:t>Article 3,4 and 7.</a:t>
          </a:r>
        </a:p>
      </dgm:t>
    </dgm:pt>
    <dgm:pt modelId="{DB4FF286-D307-41BC-BCE0-EDB17E3ED6A0}" type="parTrans" cxnId="{D6136552-B082-4CFD-AF83-DD7D7A9922F4}">
      <dgm:prSet/>
      <dgm:spPr/>
      <dgm:t>
        <a:bodyPr/>
        <a:lstStyle/>
        <a:p>
          <a:endParaRPr lang="en-GB"/>
        </a:p>
      </dgm:t>
    </dgm:pt>
    <dgm:pt modelId="{45E42F0B-F59D-4F01-81E6-5AA9C81D0908}" type="sibTrans" cxnId="{D6136552-B082-4CFD-AF83-DD7D7A9922F4}">
      <dgm:prSet/>
      <dgm:spPr/>
      <dgm:t>
        <a:bodyPr/>
        <a:lstStyle/>
        <a:p>
          <a:endParaRPr lang="en-GB"/>
        </a:p>
      </dgm:t>
    </dgm:pt>
    <dgm:pt modelId="{F660C9F6-66F2-4ECF-B541-AB60F7C4B9F1}">
      <dgm:prSet phldrT="[Text]"/>
      <dgm:spPr/>
      <dgm:t>
        <a:bodyPr/>
        <a:lstStyle/>
        <a:p>
          <a:r>
            <a:rPr lang="en-GB" dirty="0"/>
            <a:t>Limited rights </a:t>
          </a:r>
        </a:p>
      </dgm:t>
    </dgm:pt>
    <dgm:pt modelId="{CB346F7C-4267-4401-AE89-8E1743C6CEA3}" type="parTrans" cxnId="{0C1F29C8-DB55-4C93-B726-F48DB94AC586}">
      <dgm:prSet/>
      <dgm:spPr/>
      <dgm:t>
        <a:bodyPr/>
        <a:lstStyle/>
        <a:p>
          <a:endParaRPr lang="en-GB"/>
        </a:p>
      </dgm:t>
    </dgm:pt>
    <dgm:pt modelId="{6127B313-9E4A-442C-9BDC-A15CAC4750AF}" type="sibTrans" cxnId="{0C1F29C8-DB55-4C93-B726-F48DB94AC586}">
      <dgm:prSet/>
      <dgm:spPr/>
      <dgm:t>
        <a:bodyPr/>
        <a:lstStyle/>
        <a:p>
          <a:endParaRPr lang="en-GB"/>
        </a:p>
      </dgm:t>
    </dgm:pt>
    <dgm:pt modelId="{25140996-158C-46DC-80F9-6585331627BB}">
      <dgm:prSet phldrT="[Text]"/>
      <dgm:spPr/>
      <dgm:t>
        <a:bodyPr/>
        <a:lstStyle/>
        <a:p>
          <a:r>
            <a:rPr lang="en-GB" dirty="0"/>
            <a:t>Exceptions. </a:t>
          </a:r>
        </a:p>
      </dgm:t>
    </dgm:pt>
    <dgm:pt modelId="{50BD25A9-B363-44A7-8214-FF763DF75C73}" type="parTrans" cxnId="{D9DC5466-FE88-4727-832D-1AD17DB21057}">
      <dgm:prSet/>
      <dgm:spPr/>
      <dgm:t>
        <a:bodyPr/>
        <a:lstStyle/>
        <a:p>
          <a:endParaRPr lang="en-GB"/>
        </a:p>
      </dgm:t>
    </dgm:pt>
    <dgm:pt modelId="{EF3CFE77-5E99-440E-8477-1096CF6BB14E}" type="sibTrans" cxnId="{D9DC5466-FE88-4727-832D-1AD17DB21057}">
      <dgm:prSet/>
      <dgm:spPr/>
      <dgm:t>
        <a:bodyPr/>
        <a:lstStyle/>
        <a:p>
          <a:endParaRPr lang="en-GB"/>
        </a:p>
      </dgm:t>
    </dgm:pt>
    <dgm:pt modelId="{1B830C84-AA39-4393-ACC9-9371519DAA48}">
      <dgm:prSet phldrT="[Text]"/>
      <dgm:spPr/>
      <dgm:t>
        <a:bodyPr/>
        <a:lstStyle/>
        <a:p>
          <a:r>
            <a:rPr lang="en-GB" dirty="0"/>
            <a:t>Article 2,5 and 6.</a:t>
          </a:r>
        </a:p>
      </dgm:t>
    </dgm:pt>
    <dgm:pt modelId="{4011A804-782E-48D8-8BA8-2456E9050188}" type="parTrans" cxnId="{01D4085D-C288-4A03-BFB9-6C5DA27AAF75}">
      <dgm:prSet/>
      <dgm:spPr/>
      <dgm:t>
        <a:bodyPr/>
        <a:lstStyle/>
        <a:p>
          <a:endParaRPr lang="en-GB"/>
        </a:p>
      </dgm:t>
    </dgm:pt>
    <dgm:pt modelId="{9E272B12-2C28-4D64-A974-9EE6A174A6CF}" type="sibTrans" cxnId="{01D4085D-C288-4A03-BFB9-6C5DA27AAF75}">
      <dgm:prSet/>
      <dgm:spPr/>
      <dgm:t>
        <a:bodyPr/>
        <a:lstStyle/>
        <a:p>
          <a:endParaRPr lang="en-GB"/>
        </a:p>
      </dgm:t>
    </dgm:pt>
    <dgm:pt modelId="{35643A54-1B49-4B3F-9ABE-75F0A8DEA6F6}">
      <dgm:prSet phldrT="[Text]"/>
      <dgm:spPr/>
      <dgm:t>
        <a:bodyPr/>
        <a:lstStyle/>
        <a:p>
          <a:r>
            <a:rPr lang="en-GB" dirty="0"/>
            <a:t>Qualified rights</a:t>
          </a:r>
        </a:p>
      </dgm:t>
    </dgm:pt>
    <dgm:pt modelId="{FA6C0EE0-B292-4F6D-B118-B0C27F49A1A3}" type="parTrans" cxnId="{0BC865E1-99EA-45C8-9862-80FE4A5DEBC6}">
      <dgm:prSet/>
      <dgm:spPr/>
      <dgm:t>
        <a:bodyPr/>
        <a:lstStyle/>
        <a:p>
          <a:endParaRPr lang="en-GB"/>
        </a:p>
      </dgm:t>
    </dgm:pt>
    <dgm:pt modelId="{A717FFD5-5BE5-49FA-8B22-8C1CE204A899}" type="sibTrans" cxnId="{0BC865E1-99EA-45C8-9862-80FE4A5DEBC6}">
      <dgm:prSet/>
      <dgm:spPr/>
      <dgm:t>
        <a:bodyPr/>
        <a:lstStyle/>
        <a:p>
          <a:endParaRPr lang="en-GB"/>
        </a:p>
      </dgm:t>
    </dgm:pt>
    <dgm:pt modelId="{1C35C39C-F425-44C8-AAEA-DE46833D3194}">
      <dgm:prSet phldrT="[Text]"/>
      <dgm:spPr/>
      <dgm:t>
        <a:bodyPr/>
        <a:lstStyle/>
        <a:p>
          <a:r>
            <a:rPr lang="en-GB" dirty="0"/>
            <a:t>Broadly drawn.</a:t>
          </a:r>
        </a:p>
      </dgm:t>
    </dgm:pt>
    <dgm:pt modelId="{3DC4DB4E-C732-4116-B933-0B1273FD880C}" type="parTrans" cxnId="{542AAC6A-D0A6-4939-B46D-E3499D66C373}">
      <dgm:prSet/>
      <dgm:spPr/>
      <dgm:t>
        <a:bodyPr/>
        <a:lstStyle/>
        <a:p>
          <a:endParaRPr lang="en-GB"/>
        </a:p>
      </dgm:t>
    </dgm:pt>
    <dgm:pt modelId="{08DBD449-E525-4790-9413-CF043B579BB3}" type="sibTrans" cxnId="{542AAC6A-D0A6-4939-B46D-E3499D66C373}">
      <dgm:prSet/>
      <dgm:spPr/>
      <dgm:t>
        <a:bodyPr/>
        <a:lstStyle/>
        <a:p>
          <a:endParaRPr lang="en-GB"/>
        </a:p>
      </dgm:t>
    </dgm:pt>
    <dgm:pt modelId="{C5D9D5D9-74C9-4F5A-8800-C7486C6AF724}">
      <dgm:prSet phldrT="[Text]"/>
      <dgm:spPr/>
      <dgm:t>
        <a:bodyPr/>
        <a:lstStyle/>
        <a:p>
          <a:r>
            <a:rPr lang="en-GB" dirty="0"/>
            <a:t>Article 8-12.</a:t>
          </a:r>
        </a:p>
      </dgm:t>
    </dgm:pt>
    <dgm:pt modelId="{84892049-F603-47CB-8841-47D902DA9231}" type="parTrans" cxnId="{EA9BC45B-B860-4FA1-A502-CA3435095D2F}">
      <dgm:prSet/>
      <dgm:spPr/>
      <dgm:t>
        <a:bodyPr/>
        <a:lstStyle/>
        <a:p>
          <a:endParaRPr lang="en-GB"/>
        </a:p>
      </dgm:t>
    </dgm:pt>
    <dgm:pt modelId="{0DCABA5C-3782-4641-8335-76753F3F4AC8}" type="sibTrans" cxnId="{EA9BC45B-B860-4FA1-A502-CA3435095D2F}">
      <dgm:prSet/>
      <dgm:spPr/>
      <dgm:t>
        <a:bodyPr/>
        <a:lstStyle/>
        <a:p>
          <a:endParaRPr lang="en-GB"/>
        </a:p>
      </dgm:t>
    </dgm:pt>
    <dgm:pt modelId="{C0982443-5106-423B-BD15-B324676FD6EE}" type="pres">
      <dgm:prSet presAssocID="{6F888050-38A0-408F-B4F7-AC95C629B009}" presName="linearFlow" presStyleCnt="0">
        <dgm:presLayoutVars>
          <dgm:dir/>
          <dgm:animLvl val="lvl"/>
          <dgm:resizeHandles val="exact"/>
        </dgm:presLayoutVars>
      </dgm:prSet>
      <dgm:spPr/>
    </dgm:pt>
    <dgm:pt modelId="{085F2EA1-353B-4A2A-ACFF-4025EF5BE5A9}" type="pres">
      <dgm:prSet presAssocID="{99FF06E2-C7FD-4536-AADB-0031A7121FFF}" presName="composite" presStyleCnt="0"/>
      <dgm:spPr/>
    </dgm:pt>
    <dgm:pt modelId="{39B9BF69-F761-449E-A58C-F543B22E4FC3}" type="pres">
      <dgm:prSet presAssocID="{99FF06E2-C7FD-4536-AADB-0031A7121FFF}" presName="parentText" presStyleLbl="alignNode1" presStyleIdx="0" presStyleCnt="3">
        <dgm:presLayoutVars>
          <dgm:chMax val="1"/>
          <dgm:bulletEnabled val="1"/>
        </dgm:presLayoutVars>
      </dgm:prSet>
      <dgm:spPr/>
    </dgm:pt>
    <dgm:pt modelId="{C9EB69DD-5077-4468-956C-839143F34052}" type="pres">
      <dgm:prSet presAssocID="{99FF06E2-C7FD-4536-AADB-0031A7121FFF}" presName="descendantText" presStyleLbl="alignAcc1" presStyleIdx="0" presStyleCnt="3">
        <dgm:presLayoutVars>
          <dgm:bulletEnabled val="1"/>
        </dgm:presLayoutVars>
      </dgm:prSet>
      <dgm:spPr/>
    </dgm:pt>
    <dgm:pt modelId="{BBB8DC96-AD95-4C58-8BF5-6F9A597D52A3}" type="pres">
      <dgm:prSet presAssocID="{EDA262D5-866C-4635-B0A3-47608EA68588}" presName="sp" presStyleCnt="0"/>
      <dgm:spPr/>
    </dgm:pt>
    <dgm:pt modelId="{E17E4339-9A83-41EB-9761-0778E9D85A66}" type="pres">
      <dgm:prSet presAssocID="{F660C9F6-66F2-4ECF-B541-AB60F7C4B9F1}" presName="composite" presStyleCnt="0"/>
      <dgm:spPr/>
    </dgm:pt>
    <dgm:pt modelId="{AE99FB8D-96CE-43A3-92A6-B44DB80C4619}" type="pres">
      <dgm:prSet presAssocID="{F660C9F6-66F2-4ECF-B541-AB60F7C4B9F1}" presName="parentText" presStyleLbl="alignNode1" presStyleIdx="1" presStyleCnt="3">
        <dgm:presLayoutVars>
          <dgm:chMax val="1"/>
          <dgm:bulletEnabled val="1"/>
        </dgm:presLayoutVars>
      </dgm:prSet>
      <dgm:spPr/>
    </dgm:pt>
    <dgm:pt modelId="{E456CBD8-1847-4EDB-8EF9-F0E338C7FDEB}" type="pres">
      <dgm:prSet presAssocID="{F660C9F6-66F2-4ECF-B541-AB60F7C4B9F1}" presName="descendantText" presStyleLbl="alignAcc1" presStyleIdx="1" presStyleCnt="3">
        <dgm:presLayoutVars>
          <dgm:bulletEnabled val="1"/>
        </dgm:presLayoutVars>
      </dgm:prSet>
      <dgm:spPr/>
    </dgm:pt>
    <dgm:pt modelId="{FC0C115F-61E3-40D5-98E2-7AFABEC02160}" type="pres">
      <dgm:prSet presAssocID="{6127B313-9E4A-442C-9BDC-A15CAC4750AF}" presName="sp" presStyleCnt="0"/>
      <dgm:spPr/>
    </dgm:pt>
    <dgm:pt modelId="{1CA40E26-711F-45CF-8E96-B5F259176235}" type="pres">
      <dgm:prSet presAssocID="{35643A54-1B49-4B3F-9ABE-75F0A8DEA6F6}" presName="composite" presStyleCnt="0"/>
      <dgm:spPr/>
    </dgm:pt>
    <dgm:pt modelId="{896AB3EE-307E-4695-A90C-8734909F998C}" type="pres">
      <dgm:prSet presAssocID="{35643A54-1B49-4B3F-9ABE-75F0A8DEA6F6}" presName="parentText" presStyleLbl="alignNode1" presStyleIdx="2" presStyleCnt="3">
        <dgm:presLayoutVars>
          <dgm:chMax val="1"/>
          <dgm:bulletEnabled val="1"/>
        </dgm:presLayoutVars>
      </dgm:prSet>
      <dgm:spPr/>
    </dgm:pt>
    <dgm:pt modelId="{66DE6541-50A5-464D-A20D-5FAFA6C7FB0D}" type="pres">
      <dgm:prSet presAssocID="{35643A54-1B49-4B3F-9ABE-75F0A8DEA6F6}" presName="descendantText" presStyleLbl="alignAcc1" presStyleIdx="2" presStyleCnt="3">
        <dgm:presLayoutVars>
          <dgm:bulletEnabled val="1"/>
        </dgm:presLayoutVars>
      </dgm:prSet>
      <dgm:spPr/>
    </dgm:pt>
  </dgm:ptLst>
  <dgm:cxnLst>
    <dgm:cxn modelId="{92636E1E-D361-4181-B9A8-954C00BC9656}" type="presOf" srcId="{99FF06E2-C7FD-4536-AADB-0031A7121FFF}" destId="{39B9BF69-F761-449E-A58C-F543B22E4FC3}" srcOrd="0" destOrd="0" presId="urn:microsoft.com/office/officeart/2005/8/layout/chevron2"/>
    <dgm:cxn modelId="{8EABD71E-B520-497A-8306-BA7D43708337}" type="presOf" srcId="{6F888050-38A0-408F-B4F7-AC95C629B009}" destId="{C0982443-5106-423B-BD15-B324676FD6EE}" srcOrd="0" destOrd="0" presId="urn:microsoft.com/office/officeart/2005/8/layout/chevron2"/>
    <dgm:cxn modelId="{BA4ACE29-67F6-46B8-A4AC-4F5B818076E6}" type="presOf" srcId="{1C35C39C-F425-44C8-AAEA-DE46833D3194}" destId="{66DE6541-50A5-464D-A20D-5FAFA6C7FB0D}" srcOrd="0" destOrd="0" presId="urn:microsoft.com/office/officeart/2005/8/layout/chevron2"/>
    <dgm:cxn modelId="{4FFDDA3F-14F9-4195-BA7C-E26C9C207C60}" srcId="{6F888050-38A0-408F-B4F7-AC95C629B009}" destId="{99FF06E2-C7FD-4536-AADB-0031A7121FFF}" srcOrd="0" destOrd="0" parTransId="{021F329D-329A-40EF-9A9E-FAD085BF9DFF}" sibTransId="{EDA262D5-866C-4635-B0A3-47608EA68588}"/>
    <dgm:cxn modelId="{EA9BC45B-B860-4FA1-A502-CA3435095D2F}" srcId="{35643A54-1B49-4B3F-9ABE-75F0A8DEA6F6}" destId="{C5D9D5D9-74C9-4F5A-8800-C7486C6AF724}" srcOrd="1" destOrd="0" parTransId="{84892049-F603-47CB-8841-47D902DA9231}" sibTransId="{0DCABA5C-3782-4641-8335-76753F3F4AC8}"/>
    <dgm:cxn modelId="{01D4085D-C288-4A03-BFB9-6C5DA27AAF75}" srcId="{F660C9F6-66F2-4ECF-B541-AB60F7C4B9F1}" destId="{1B830C84-AA39-4393-ACC9-9371519DAA48}" srcOrd="1" destOrd="0" parTransId="{4011A804-782E-48D8-8BA8-2456E9050188}" sibTransId="{9E272B12-2C28-4D64-A974-9EE6A174A6CF}"/>
    <dgm:cxn modelId="{D9DC5466-FE88-4727-832D-1AD17DB21057}" srcId="{F660C9F6-66F2-4ECF-B541-AB60F7C4B9F1}" destId="{25140996-158C-46DC-80F9-6585331627BB}" srcOrd="0" destOrd="0" parTransId="{50BD25A9-B363-44A7-8214-FF763DF75C73}" sibTransId="{EF3CFE77-5E99-440E-8477-1096CF6BB14E}"/>
    <dgm:cxn modelId="{237D516A-9A40-4B6A-A2F4-74E346962B54}" type="presOf" srcId="{5C74CD2E-7FAE-4EFF-88AA-541B5FB6D150}" destId="{C9EB69DD-5077-4468-956C-839143F34052}" srcOrd="0" destOrd="0" presId="urn:microsoft.com/office/officeart/2005/8/layout/chevron2"/>
    <dgm:cxn modelId="{542AAC6A-D0A6-4939-B46D-E3499D66C373}" srcId="{35643A54-1B49-4B3F-9ABE-75F0A8DEA6F6}" destId="{1C35C39C-F425-44C8-AAEA-DE46833D3194}" srcOrd="0" destOrd="0" parTransId="{3DC4DB4E-C732-4116-B933-0B1273FD880C}" sibTransId="{08DBD449-E525-4790-9413-CF043B579BB3}"/>
    <dgm:cxn modelId="{D6136552-B082-4CFD-AF83-DD7D7A9922F4}" srcId="{99FF06E2-C7FD-4536-AADB-0031A7121FFF}" destId="{991E342D-0616-47CF-81EB-3EA38CAF29BE}" srcOrd="1" destOrd="0" parTransId="{DB4FF286-D307-41BC-BCE0-EDB17E3ED6A0}" sibTransId="{45E42F0B-F59D-4F01-81E6-5AA9C81D0908}"/>
    <dgm:cxn modelId="{887BC18D-B684-4F48-9EC4-61C1D2029275}" type="presOf" srcId="{35643A54-1B49-4B3F-9ABE-75F0A8DEA6F6}" destId="{896AB3EE-307E-4695-A90C-8734909F998C}" srcOrd="0" destOrd="0" presId="urn:microsoft.com/office/officeart/2005/8/layout/chevron2"/>
    <dgm:cxn modelId="{B94C73AC-BC6D-41B7-8748-853461899E5A}" type="presOf" srcId="{991E342D-0616-47CF-81EB-3EA38CAF29BE}" destId="{C9EB69DD-5077-4468-956C-839143F34052}" srcOrd="0" destOrd="1" presId="urn:microsoft.com/office/officeart/2005/8/layout/chevron2"/>
    <dgm:cxn modelId="{B6A969BD-A004-46B6-84C4-EC484BB722E0}" type="presOf" srcId="{25140996-158C-46DC-80F9-6585331627BB}" destId="{E456CBD8-1847-4EDB-8EF9-F0E338C7FDEB}" srcOrd="0" destOrd="0" presId="urn:microsoft.com/office/officeart/2005/8/layout/chevron2"/>
    <dgm:cxn modelId="{0C1F29C8-DB55-4C93-B726-F48DB94AC586}" srcId="{6F888050-38A0-408F-B4F7-AC95C629B009}" destId="{F660C9F6-66F2-4ECF-B541-AB60F7C4B9F1}" srcOrd="1" destOrd="0" parTransId="{CB346F7C-4267-4401-AE89-8E1743C6CEA3}" sibTransId="{6127B313-9E4A-442C-9BDC-A15CAC4750AF}"/>
    <dgm:cxn modelId="{DCF1D6E0-615E-4AD3-98D6-4513B32CB172}" type="presOf" srcId="{F660C9F6-66F2-4ECF-B541-AB60F7C4B9F1}" destId="{AE99FB8D-96CE-43A3-92A6-B44DB80C4619}" srcOrd="0" destOrd="0" presId="urn:microsoft.com/office/officeart/2005/8/layout/chevron2"/>
    <dgm:cxn modelId="{89B835E1-2FE9-44D3-B8DD-C298936AF229}" type="presOf" srcId="{C5D9D5D9-74C9-4F5A-8800-C7486C6AF724}" destId="{66DE6541-50A5-464D-A20D-5FAFA6C7FB0D}" srcOrd="0" destOrd="1" presId="urn:microsoft.com/office/officeart/2005/8/layout/chevron2"/>
    <dgm:cxn modelId="{0BC865E1-99EA-45C8-9862-80FE4A5DEBC6}" srcId="{6F888050-38A0-408F-B4F7-AC95C629B009}" destId="{35643A54-1B49-4B3F-9ABE-75F0A8DEA6F6}" srcOrd="2" destOrd="0" parTransId="{FA6C0EE0-B292-4F6D-B118-B0C27F49A1A3}" sibTransId="{A717FFD5-5BE5-49FA-8B22-8C1CE204A899}"/>
    <dgm:cxn modelId="{2EA2A6E5-4244-45E6-A13B-990CD3F81A37}" type="presOf" srcId="{1B830C84-AA39-4393-ACC9-9371519DAA48}" destId="{E456CBD8-1847-4EDB-8EF9-F0E338C7FDEB}" srcOrd="0" destOrd="1" presId="urn:microsoft.com/office/officeart/2005/8/layout/chevron2"/>
    <dgm:cxn modelId="{E593B6F7-25C7-4252-9867-27CD5EB1F246}" srcId="{99FF06E2-C7FD-4536-AADB-0031A7121FFF}" destId="{5C74CD2E-7FAE-4EFF-88AA-541B5FB6D150}" srcOrd="0" destOrd="0" parTransId="{BB36D359-601A-460E-BF11-2226C780BCF0}" sibTransId="{62509CA0-A119-4795-84AD-E751B24FB268}"/>
    <dgm:cxn modelId="{59F53708-D6C8-43B5-8F82-185C04850B37}" type="presParOf" srcId="{C0982443-5106-423B-BD15-B324676FD6EE}" destId="{085F2EA1-353B-4A2A-ACFF-4025EF5BE5A9}" srcOrd="0" destOrd="0" presId="urn:microsoft.com/office/officeart/2005/8/layout/chevron2"/>
    <dgm:cxn modelId="{9D96C502-D02C-4AEF-98FA-24B4F57FEFAE}" type="presParOf" srcId="{085F2EA1-353B-4A2A-ACFF-4025EF5BE5A9}" destId="{39B9BF69-F761-449E-A58C-F543B22E4FC3}" srcOrd="0" destOrd="0" presId="urn:microsoft.com/office/officeart/2005/8/layout/chevron2"/>
    <dgm:cxn modelId="{B7AEBE0C-2F96-41B7-987A-1F98BBE2F8BD}" type="presParOf" srcId="{085F2EA1-353B-4A2A-ACFF-4025EF5BE5A9}" destId="{C9EB69DD-5077-4468-956C-839143F34052}" srcOrd="1" destOrd="0" presId="urn:microsoft.com/office/officeart/2005/8/layout/chevron2"/>
    <dgm:cxn modelId="{D8FDEABD-07B0-44C4-95BC-C9A60577B010}" type="presParOf" srcId="{C0982443-5106-423B-BD15-B324676FD6EE}" destId="{BBB8DC96-AD95-4C58-8BF5-6F9A597D52A3}" srcOrd="1" destOrd="0" presId="urn:microsoft.com/office/officeart/2005/8/layout/chevron2"/>
    <dgm:cxn modelId="{40B95677-0F87-4104-97B1-749DF20BAD93}" type="presParOf" srcId="{C0982443-5106-423B-BD15-B324676FD6EE}" destId="{E17E4339-9A83-41EB-9761-0778E9D85A66}" srcOrd="2" destOrd="0" presId="urn:microsoft.com/office/officeart/2005/8/layout/chevron2"/>
    <dgm:cxn modelId="{ED7A0DC4-8BE7-49AE-854F-D7526EC12B8C}" type="presParOf" srcId="{E17E4339-9A83-41EB-9761-0778E9D85A66}" destId="{AE99FB8D-96CE-43A3-92A6-B44DB80C4619}" srcOrd="0" destOrd="0" presId="urn:microsoft.com/office/officeart/2005/8/layout/chevron2"/>
    <dgm:cxn modelId="{2DEE9210-9564-44D6-BFDF-6287DF2EC4D3}" type="presParOf" srcId="{E17E4339-9A83-41EB-9761-0778E9D85A66}" destId="{E456CBD8-1847-4EDB-8EF9-F0E338C7FDEB}" srcOrd="1" destOrd="0" presId="urn:microsoft.com/office/officeart/2005/8/layout/chevron2"/>
    <dgm:cxn modelId="{5640AB97-70A5-4A84-9D3C-DC52A8B711E2}" type="presParOf" srcId="{C0982443-5106-423B-BD15-B324676FD6EE}" destId="{FC0C115F-61E3-40D5-98E2-7AFABEC02160}" srcOrd="3" destOrd="0" presId="urn:microsoft.com/office/officeart/2005/8/layout/chevron2"/>
    <dgm:cxn modelId="{02BD988B-CBAB-4C96-B4CF-E6F9CA9EB9F4}" type="presParOf" srcId="{C0982443-5106-423B-BD15-B324676FD6EE}" destId="{1CA40E26-711F-45CF-8E96-B5F259176235}" srcOrd="4" destOrd="0" presId="urn:microsoft.com/office/officeart/2005/8/layout/chevron2"/>
    <dgm:cxn modelId="{C3B21AC1-BE92-4E86-A920-C6D54DAD68F1}" type="presParOf" srcId="{1CA40E26-711F-45CF-8E96-B5F259176235}" destId="{896AB3EE-307E-4695-A90C-8734909F998C}" srcOrd="0" destOrd="0" presId="urn:microsoft.com/office/officeart/2005/8/layout/chevron2"/>
    <dgm:cxn modelId="{1E6E0FCA-7A7B-425B-99B8-B4D46513B24E}" type="presParOf" srcId="{1CA40E26-711F-45CF-8E96-B5F259176235}" destId="{66DE6541-50A5-464D-A20D-5FAFA6C7FB0D}"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00C8DD8-BB7C-47D2-A3D0-0C806D640DF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63A45904-9B4B-454C-B2E3-34FD5E153432}">
      <dgm:prSet/>
      <dgm:spPr/>
      <dgm:t>
        <a:bodyPr/>
        <a:lstStyle/>
        <a:p>
          <a:r>
            <a:rPr lang="en-GB" b="1" i="1"/>
            <a:t>“</a:t>
          </a:r>
          <a:r>
            <a:rPr lang="en-GB" b="1"/>
            <a:t>Imagine you're living just after WWII. Which three rights would you insist must be protected—legally and in court—to ensure nothing like that ever happens again?”</a:t>
          </a:r>
          <a:endParaRPr lang="en-US"/>
        </a:p>
      </dgm:t>
    </dgm:pt>
    <dgm:pt modelId="{FEDF577F-B472-4056-894F-80ACE982FE70}" type="parTrans" cxnId="{D7C0B3CF-7FA5-4BC7-AB2E-51F064707A72}">
      <dgm:prSet/>
      <dgm:spPr/>
      <dgm:t>
        <a:bodyPr/>
        <a:lstStyle/>
        <a:p>
          <a:endParaRPr lang="en-US"/>
        </a:p>
      </dgm:t>
    </dgm:pt>
    <dgm:pt modelId="{DA99D8BC-035C-45D9-B9D4-AAB9E261891E}" type="sibTrans" cxnId="{D7C0B3CF-7FA5-4BC7-AB2E-51F064707A72}">
      <dgm:prSet/>
      <dgm:spPr/>
      <dgm:t>
        <a:bodyPr/>
        <a:lstStyle/>
        <a:p>
          <a:endParaRPr lang="en-US"/>
        </a:p>
      </dgm:t>
    </dgm:pt>
    <dgm:pt modelId="{54E9D082-9212-4E3A-B595-715D922E50D7}">
      <dgm:prSet/>
      <dgm:spPr/>
      <dgm:t>
        <a:bodyPr/>
        <a:lstStyle/>
        <a:p>
          <a:r>
            <a:rPr lang="en-GB" b="1"/>
            <a:t>Write down individually your top three and why you choose those. </a:t>
          </a:r>
          <a:endParaRPr lang="en-US"/>
        </a:p>
      </dgm:t>
    </dgm:pt>
    <dgm:pt modelId="{4BFDB158-F1BF-4DD9-8CA8-F49D255C8996}" type="parTrans" cxnId="{3D0992EA-0378-4DAA-8566-8AF808392BAD}">
      <dgm:prSet/>
      <dgm:spPr/>
      <dgm:t>
        <a:bodyPr/>
        <a:lstStyle/>
        <a:p>
          <a:endParaRPr lang="en-US"/>
        </a:p>
      </dgm:t>
    </dgm:pt>
    <dgm:pt modelId="{FAEDCD3D-FC02-4F6A-8494-1DB0CB763562}" type="sibTrans" cxnId="{3D0992EA-0378-4DAA-8566-8AF808392BAD}">
      <dgm:prSet/>
      <dgm:spPr/>
      <dgm:t>
        <a:bodyPr/>
        <a:lstStyle/>
        <a:p>
          <a:endParaRPr lang="en-US"/>
        </a:p>
      </dgm:t>
    </dgm:pt>
    <dgm:pt modelId="{BD6937E9-49BF-43F1-835C-5D0D47739B76}">
      <dgm:prSet/>
      <dgm:spPr/>
      <dgm:t>
        <a:bodyPr/>
        <a:lstStyle/>
        <a:p>
          <a:r>
            <a:rPr lang="en-GB" b="1"/>
            <a:t>The share with the other members in the room. </a:t>
          </a:r>
          <a:endParaRPr lang="en-US"/>
        </a:p>
      </dgm:t>
    </dgm:pt>
    <dgm:pt modelId="{FFDA4B64-3862-4F28-AB41-33BE7A85C71B}" type="parTrans" cxnId="{744CD33D-492B-4D89-8E0D-F8230FC93DFF}">
      <dgm:prSet/>
      <dgm:spPr/>
      <dgm:t>
        <a:bodyPr/>
        <a:lstStyle/>
        <a:p>
          <a:endParaRPr lang="en-US"/>
        </a:p>
      </dgm:t>
    </dgm:pt>
    <dgm:pt modelId="{F67B2239-920E-402B-AA04-4C59E646B91B}" type="sibTrans" cxnId="{744CD33D-492B-4D89-8E0D-F8230FC93DFF}">
      <dgm:prSet/>
      <dgm:spPr/>
      <dgm:t>
        <a:bodyPr/>
        <a:lstStyle/>
        <a:p>
          <a:endParaRPr lang="en-US"/>
        </a:p>
      </dgm:t>
    </dgm:pt>
    <dgm:pt modelId="{42B4DD65-B618-4F67-BFA6-BD5F066DD844}" type="pres">
      <dgm:prSet presAssocID="{B00C8DD8-BB7C-47D2-A3D0-0C806D640DF3}" presName="hierChild1" presStyleCnt="0">
        <dgm:presLayoutVars>
          <dgm:chPref val="1"/>
          <dgm:dir/>
          <dgm:animOne val="branch"/>
          <dgm:animLvl val="lvl"/>
          <dgm:resizeHandles/>
        </dgm:presLayoutVars>
      </dgm:prSet>
      <dgm:spPr/>
    </dgm:pt>
    <dgm:pt modelId="{E33251E7-A40F-4372-949D-76FAAAF9881F}" type="pres">
      <dgm:prSet presAssocID="{63A45904-9B4B-454C-B2E3-34FD5E153432}" presName="hierRoot1" presStyleCnt="0"/>
      <dgm:spPr/>
    </dgm:pt>
    <dgm:pt modelId="{6DF2E35F-6774-41C8-9789-FD60F31D9500}" type="pres">
      <dgm:prSet presAssocID="{63A45904-9B4B-454C-B2E3-34FD5E153432}" presName="composite" presStyleCnt="0"/>
      <dgm:spPr/>
    </dgm:pt>
    <dgm:pt modelId="{0C9F8010-77A4-4C00-900A-28BABEEAB389}" type="pres">
      <dgm:prSet presAssocID="{63A45904-9B4B-454C-B2E3-34FD5E153432}" presName="background" presStyleLbl="node0" presStyleIdx="0" presStyleCnt="3"/>
      <dgm:spPr/>
    </dgm:pt>
    <dgm:pt modelId="{A7FA830E-C993-4EDD-9CC3-CA9C96E06479}" type="pres">
      <dgm:prSet presAssocID="{63A45904-9B4B-454C-B2E3-34FD5E153432}" presName="text" presStyleLbl="fgAcc0" presStyleIdx="0" presStyleCnt="3">
        <dgm:presLayoutVars>
          <dgm:chPref val="3"/>
        </dgm:presLayoutVars>
      </dgm:prSet>
      <dgm:spPr/>
    </dgm:pt>
    <dgm:pt modelId="{77491093-6B24-43C9-9557-63DFE15FB472}" type="pres">
      <dgm:prSet presAssocID="{63A45904-9B4B-454C-B2E3-34FD5E153432}" presName="hierChild2" presStyleCnt="0"/>
      <dgm:spPr/>
    </dgm:pt>
    <dgm:pt modelId="{F48DB34B-976E-49C5-BDF7-BEC381FB55E6}" type="pres">
      <dgm:prSet presAssocID="{54E9D082-9212-4E3A-B595-715D922E50D7}" presName="hierRoot1" presStyleCnt="0"/>
      <dgm:spPr/>
    </dgm:pt>
    <dgm:pt modelId="{D2BD3F9A-6D34-40A8-8130-0895C5E0208E}" type="pres">
      <dgm:prSet presAssocID="{54E9D082-9212-4E3A-B595-715D922E50D7}" presName="composite" presStyleCnt="0"/>
      <dgm:spPr/>
    </dgm:pt>
    <dgm:pt modelId="{8855BA58-D035-4A08-9A77-8B3BC05125A9}" type="pres">
      <dgm:prSet presAssocID="{54E9D082-9212-4E3A-B595-715D922E50D7}" presName="background" presStyleLbl="node0" presStyleIdx="1" presStyleCnt="3"/>
      <dgm:spPr/>
    </dgm:pt>
    <dgm:pt modelId="{793709B0-69D1-4BDE-A372-A275905394CE}" type="pres">
      <dgm:prSet presAssocID="{54E9D082-9212-4E3A-B595-715D922E50D7}" presName="text" presStyleLbl="fgAcc0" presStyleIdx="1" presStyleCnt="3">
        <dgm:presLayoutVars>
          <dgm:chPref val="3"/>
        </dgm:presLayoutVars>
      </dgm:prSet>
      <dgm:spPr/>
    </dgm:pt>
    <dgm:pt modelId="{80A02525-FB41-408A-B9A8-6E9FA727DDEC}" type="pres">
      <dgm:prSet presAssocID="{54E9D082-9212-4E3A-B595-715D922E50D7}" presName="hierChild2" presStyleCnt="0"/>
      <dgm:spPr/>
    </dgm:pt>
    <dgm:pt modelId="{2A6FE240-33F7-49FF-92E5-B4C34A25E00D}" type="pres">
      <dgm:prSet presAssocID="{BD6937E9-49BF-43F1-835C-5D0D47739B76}" presName="hierRoot1" presStyleCnt="0"/>
      <dgm:spPr/>
    </dgm:pt>
    <dgm:pt modelId="{CBA0F894-8D8C-47FF-B477-C0D030ACFB42}" type="pres">
      <dgm:prSet presAssocID="{BD6937E9-49BF-43F1-835C-5D0D47739B76}" presName="composite" presStyleCnt="0"/>
      <dgm:spPr/>
    </dgm:pt>
    <dgm:pt modelId="{BCB2EF9D-C0C6-446D-BF8B-0904FA70A450}" type="pres">
      <dgm:prSet presAssocID="{BD6937E9-49BF-43F1-835C-5D0D47739B76}" presName="background" presStyleLbl="node0" presStyleIdx="2" presStyleCnt="3"/>
      <dgm:spPr/>
    </dgm:pt>
    <dgm:pt modelId="{4E814844-2A56-43C1-BA1F-284B2843F82F}" type="pres">
      <dgm:prSet presAssocID="{BD6937E9-49BF-43F1-835C-5D0D47739B76}" presName="text" presStyleLbl="fgAcc0" presStyleIdx="2" presStyleCnt="3">
        <dgm:presLayoutVars>
          <dgm:chPref val="3"/>
        </dgm:presLayoutVars>
      </dgm:prSet>
      <dgm:spPr/>
    </dgm:pt>
    <dgm:pt modelId="{F86B8E8A-CF4B-47DC-95C3-8D552FEF17B7}" type="pres">
      <dgm:prSet presAssocID="{BD6937E9-49BF-43F1-835C-5D0D47739B76}" presName="hierChild2" presStyleCnt="0"/>
      <dgm:spPr/>
    </dgm:pt>
  </dgm:ptLst>
  <dgm:cxnLst>
    <dgm:cxn modelId="{744CD33D-492B-4D89-8E0D-F8230FC93DFF}" srcId="{B00C8DD8-BB7C-47D2-A3D0-0C806D640DF3}" destId="{BD6937E9-49BF-43F1-835C-5D0D47739B76}" srcOrd="2" destOrd="0" parTransId="{FFDA4B64-3862-4F28-AB41-33BE7A85C71B}" sibTransId="{F67B2239-920E-402B-AA04-4C59E646B91B}"/>
    <dgm:cxn modelId="{56871E47-90E3-4DA7-9EEF-FB8C12D3F3A6}" type="presOf" srcId="{B00C8DD8-BB7C-47D2-A3D0-0C806D640DF3}" destId="{42B4DD65-B618-4F67-BFA6-BD5F066DD844}" srcOrd="0" destOrd="0" presId="urn:microsoft.com/office/officeart/2005/8/layout/hierarchy1"/>
    <dgm:cxn modelId="{D17395A8-4AEF-4628-8C19-DDA360F6B030}" type="presOf" srcId="{54E9D082-9212-4E3A-B595-715D922E50D7}" destId="{793709B0-69D1-4BDE-A372-A275905394CE}" srcOrd="0" destOrd="0" presId="urn:microsoft.com/office/officeart/2005/8/layout/hierarchy1"/>
    <dgm:cxn modelId="{D65572AA-24C9-43A2-9CEE-F46215498A8B}" type="presOf" srcId="{BD6937E9-49BF-43F1-835C-5D0D47739B76}" destId="{4E814844-2A56-43C1-BA1F-284B2843F82F}" srcOrd="0" destOrd="0" presId="urn:microsoft.com/office/officeart/2005/8/layout/hierarchy1"/>
    <dgm:cxn modelId="{D7C0B3CF-7FA5-4BC7-AB2E-51F064707A72}" srcId="{B00C8DD8-BB7C-47D2-A3D0-0C806D640DF3}" destId="{63A45904-9B4B-454C-B2E3-34FD5E153432}" srcOrd="0" destOrd="0" parTransId="{FEDF577F-B472-4056-894F-80ACE982FE70}" sibTransId="{DA99D8BC-035C-45D9-B9D4-AAB9E261891E}"/>
    <dgm:cxn modelId="{6443EBE2-46C2-4B07-9348-B662657CAB2E}" type="presOf" srcId="{63A45904-9B4B-454C-B2E3-34FD5E153432}" destId="{A7FA830E-C993-4EDD-9CC3-CA9C96E06479}" srcOrd="0" destOrd="0" presId="urn:microsoft.com/office/officeart/2005/8/layout/hierarchy1"/>
    <dgm:cxn modelId="{3D0992EA-0378-4DAA-8566-8AF808392BAD}" srcId="{B00C8DD8-BB7C-47D2-A3D0-0C806D640DF3}" destId="{54E9D082-9212-4E3A-B595-715D922E50D7}" srcOrd="1" destOrd="0" parTransId="{4BFDB158-F1BF-4DD9-8CA8-F49D255C8996}" sibTransId="{FAEDCD3D-FC02-4F6A-8494-1DB0CB763562}"/>
    <dgm:cxn modelId="{64EAD70C-AFD1-4EC2-BDA7-0EF1E915D2EB}" type="presParOf" srcId="{42B4DD65-B618-4F67-BFA6-BD5F066DD844}" destId="{E33251E7-A40F-4372-949D-76FAAAF9881F}" srcOrd="0" destOrd="0" presId="urn:microsoft.com/office/officeart/2005/8/layout/hierarchy1"/>
    <dgm:cxn modelId="{C8D26452-8AE3-4F31-BAD1-6CA874F17FE0}" type="presParOf" srcId="{E33251E7-A40F-4372-949D-76FAAAF9881F}" destId="{6DF2E35F-6774-41C8-9789-FD60F31D9500}" srcOrd="0" destOrd="0" presId="urn:microsoft.com/office/officeart/2005/8/layout/hierarchy1"/>
    <dgm:cxn modelId="{B53E16A9-4851-48E3-BC4A-6B917A4168E7}" type="presParOf" srcId="{6DF2E35F-6774-41C8-9789-FD60F31D9500}" destId="{0C9F8010-77A4-4C00-900A-28BABEEAB389}" srcOrd="0" destOrd="0" presId="urn:microsoft.com/office/officeart/2005/8/layout/hierarchy1"/>
    <dgm:cxn modelId="{22EEABDD-AB16-427A-8344-8E6F4FA3AFDC}" type="presParOf" srcId="{6DF2E35F-6774-41C8-9789-FD60F31D9500}" destId="{A7FA830E-C993-4EDD-9CC3-CA9C96E06479}" srcOrd="1" destOrd="0" presId="urn:microsoft.com/office/officeart/2005/8/layout/hierarchy1"/>
    <dgm:cxn modelId="{1AE6AD7F-C3F0-41AE-8E09-F28EAA3C231C}" type="presParOf" srcId="{E33251E7-A40F-4372-949D-76FAAAF9881F}" destId="{77491093-6B24-43C9-9557-63DFE15FB472}" srcOrd="1" destOrd="0" presId="urn:microsoft.com/office/officeart/2005/8/layout/hierarchy1"/>
    <dgm:cxn modelId="{E659EDFB-DA8F-4D73-A6EA-38540DEADB65}" type="presParOf" srcId="{42B4DD65-B618-4F67-BFA6-BD5F066DD844}" destId="{F48DB34B-976E-49C5-BDF7-BEC381FB55E6}" srcOrd="1" destOrd="0" presId="urn:microsoft.com/office/officeart/2005/8/layout/hierarchy1"/>
    <dgm:cxn modelId="{9BC2C62B-90E3-437D-9854-1512797423AE}" type="presParOf" srcId="{F48DB34B-976E-49C5-BDF7-BEC381FB55E6}" destId="{D2BD3F9A-6D34-40A8-8130-0895C5E0208E}" srcOrd="0" destOrd="0" presId="urn:microsoft.com/office/officeart/2005/8/layout/hierarchy1"/>
    <dgm:cxn modelId="{31D488BB-B229-4F51-A3B4-AC089EBCA87E}" type="presParOf" srcId="{D2BD3F9A-6D34-40A8-8130-0895C5E0208E}" destId="{8855BA58-D035-4A08-9A77-8B3BC05125A9}" srcOrd="0" destOrd="0" presId="urn:microsoft.com/office/officeart/2005/8/layout/hierarchy1"/>
    <dgm:cxn modelId="{929DF96D-F66F-40C0-A6B6-AB7FBD6DC37E}" type="presParOf" srcId="{D2BD3F9A-6D34-40A8-8130-0895C5E0208E}" destId="{793709B0-69D1-4BDE-A372-A275905394CE}" srcOrd="1" destOrd="0" presId="urn:microsoft.com/office/officeart/2005/8/layout/hierarchy1"/>
    <dgm:cxn modelId="{E50D3C0A-301D-4FC8-9F20-889089CD934B}" type="presParOf" srcId="{F48DB34B-976E-49C5-BDF7-BEC381FB55E6}" destId="{80A02525-FB41-408A-B9A8-6E9FA727DDEC}" srcOrd="1" destOrd="0" presId="urn:microsoft.com/office/officeart/2005/8/layout/hierarchy1"/>
    <dgm:cxn modelId="{E9CCE7B7-5CA3-4157-9D48-5B10B4344782}" type="presParOf" srcId="{42B4DD65-B618-4F67-BFA6-BD5F066DD844}" destId="{2A6FE240-33F7-49FF-92E5-B4C34A25E00D}" srcOrd="2" destOrd="0" presId="urn:microsoft.com/office/officeart/2005/8/layout/hierarchy1"/>
    <dgm:cxn modelId="{40675DD1-38EF-459B-8F9C-9E04C19C114D}" type="presParOf" srcId="{2A6FE240-33F7-49FF-92E5-B4C34A25E00D}" destId="{CBA0F894-8D8C-47FF-B477-C0D030ACFB42}" srcOrd="0" destOrd="0" presId="urn:microsoft.com/office/officeart/2005/8/layout/hierarchy1"/>
    <dgm:cxn modelId="{63653603-D60A-40FD-A080-CDF256A736DF}" type="presParOf" srcId="{CBA0F894-8D8C-47FF-B477-C0D030ACFB42}" destId="{BCB2EF9D-C0C6-446D-BF8B-0904FA70A450}" srcOrd="0" destOrd="0" presId="urn:microsoft.com/office/officeart/2005/8/layout/hierarchy1"/>
    <dgm:cxn modelId="{4952BF00-DB0A-41A0-825E-6698AEF75F98}" type="presParOf" srcId="{CBA0F894-8D8C-47FF-B477-C0D030ACFB42}" destId="{4E814844-2A56-43C1-BA1F-284B2843F82F}" srcOrd="1" destOrd="0" presId="urn:microsoft.com/office/officeart/2005/8/layout/hierarchy1"/>
    <dgm:cxn modelId="{8D72875C-48E3-4531-A6DC-9D31F6E9585C}" type="presParOf" srcId="{2A6FE240-33F7-49FF-92E5-B4C34A25E00D}" destId="{F86B8E8A-CF4B-47DC-95C3-8D552FEF17B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C9079A2-0C1D-4981-B774-55E23F8BC5AD}"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E2B64356-8E42-48BD-B611-4AD3B8C3CBB2}">
      <dgm:prSet/>
      <dgm:spPr/>
      <dgm:t>
        <a:bodyPr/>
        <a:lstStyle/>
        <a:p>
          <a:r>
            <a:rPr lang="en-GB" b="1" u="sng"/>
            <a:t>Article 2 - Right to life</a:t>
          </a:r>
          <a:r>
            <a:rPr lang="en-GB"/>
            <a:t>; </a:t>
          </a:r>
          <a:endParaRPr lang="en-US"/>
        </a:p>
      </dgm:t>
    </dgm:pt>
    <dgm:pt modelId="{E2592C78-C610-4AFC-96A7-632651C4DEFE}" type="parTrans" cxnId="{85C4EA61-0A47-45E4-B626-8B03BB2F3357}">
      <dgm:prSet/>
      <dgm:spPr/>
      <dgm:t>
        <a:bodyPr/>
        <a:lstStyle/>
        <a:p>
          <a:endParaRPr lang="en-US"/>
        </a:p>
      </dgm:t>
    </dgm:pt>
    <dgm:pt modelId="{88DB6575-C69F-46B4-89A8-C2C319949B53}" type="sibTrans" cxnId="{85C4EA61-0A47-45E4-B626-8B03BB2F3357}">
      <dgm:prSet/>
      <dgm:spPr/>
      <dgm:t>
        <a:bodyPr/>
        <a:lstStyle/>
        <a:p>
          <a:endParaRPr lang="en-US"/>
        </a:p>
      </dgm:t>
    </dgm:pt>
    <dgm:pt modelId="{B2D80506-D2BE-4D41-8A2F-D8800FD66B4C}">
      <dgm:prSet/>
      <dgm:spPr/>
      <dgm:t>
        <a:bodyPr/>
        <a:lstStyle/>
        <a:p>
          <a:r>
            <a:rPr lang="en-GB" dirty="0"/>
            <a:t>1. Everyone’s right to life shall be protected by law. No one shall be deprived of his life intentionally save in the execution of a sentence of a court following his conviction of a crime for which this penalty is provided by law. </a:t>
          </a:r>
          <a:endParaRPr lang="en-US" dirty="0"/>
        </a:p>
      </dgm:t>
    </dgm:pt>
    <dgm:pt modelId="{BB4DB725-B4F3-4983-8779-D1515534EC40}" type="parTrans" cxnId="{A4608E76-8A48-4618-B4D5-D1C56E2E0B83}">
      <dgm:prSet/>
      <dgm:spPr/>
      <dgm:t>
        <a:bodyPr/>
        <a:lstStyle/>
        <a:p>
          <a:endParaRPr lang="en-US"/>
        </a:p>
      </dgm:t>
    </dgm:pt>
    <dgm:pt modelId="{E08D3409-6777-4E37-A71F-B999DBDAC80A}" type="sibTrans" cxnId="{A4608E76-8A48-4618-B4D5-D1C56E2E0B83}">
      <dgm:prSet/>
      <dgm:spPr/>
      <dgm:t>
        <a:bodyPr/>
        <a:lstStyle/>
        <a:p>
          <a:endParaRPr lang="en-US"/>
        </a:p>
      </dgm:t>
    </dgm:pt>
    <dgm:pt modelId="{71A41D12-E209-474F-91B0-2F0122B41E9D}">
      <dgm:prSet/>
      <dgm:spPr/>
      <dgm:t>
        <a:bodyPr/>
        <a:lstStyle/>
        <a:p>
          <a:r>
            <a:rPr lang="en-GB"/>
            <a:t>2. Deprivation of life shall not be regarded as inflicted in contravention of this Article when it results from the use of force which is no more than absolutely necessary: </a:t>
          </a:r>
          <a:endParaRPr lang="en-US"/>
        </a:p>
      </dgm:t>
    </dgm:pt>
    <dgm:pt modelId="{9CCA2463-E7D4-4BBC-A290-02E09C2FDE81}" type="parTrans" cxnId="{4957C9EF-4049-427C-A2B7-CFCE5BE9528A}">
      <dgm:prSet/>
      <dgm:spPr/>
      <dgm:t>
        <a:bodyPr/>
        <a:lstStyle/>
        <a:p>
          <a:endParaRPr lang="en-US"/>
        </a:p>
      </dgm:t>
    </dgm:pt>
    <dgm:pt modelId="{B4E54A62-8437-4CF8-86FE-95B7D9571503}" type="sibTrans" cxnId="{4957C9EF-4049-427C-A2B7-CFCE5BE9528A}">
      <dgm:prSet/>
      <dgm:spPr/>
      <dgm:t>
        <a:bodyPr/>
        <a:lstStyle/>
        <a:p>
          <a:endParaRPr lang="en-US"/>
        </a:p>
      </dgm:t>
    </dgm:pt>
    <dgm:pt modelId="{3983CACC-C3E7-465B-AD59-72FAA553D068}">
      <dgm:prSet/>
      <dgm:spPr/>
      <dgm:t>
        <a:bodyPr/>
        <a:lstStyle/>
        <a:p>
          <a:r>
            <a:rPr lang="en-GB"/>
            <a:t>(a) in defence of any person from unlawful violence;</a:t>
          </a:r>
          <a:endParaRPr lang="en-US"/>
        </a:p>
      </dgm:t>
    </dgm:pt>
    <dgm:pt modelId="{9949CE06-3167-4BB3-9641-663CCEB6B26A}" type="parTrans" cxnId="{A6A36273-ED4F-4B94-B7A6-07BD889A4CF2}">
      <dgm:prSet/>
      <dgm:spPr/>
      <dgm:t>
        <a:bodyPr/>
        <a:lstStyle/>
        <a:p>
          <a:endParaRPr lang="en-US"/>
        </a:p>
      </dgm:t>
    </dgm:pt>
    <dgm:pt modelId="{5591AE2B-BC16-4090-8A4E-26CD45E132C5}" type="sibTrans" cxnId="{A6A36273-ED4F-4B94-B7A6-07BD889A4CF2}">
      <dgm:prSet/>
      <dgm:spPr/>
      <dgm:t>
        <a:bodyPr/>
        <a:lstStyle/>
        <a:p>
          <a:endParaRPr lang="en-US"/>
        </a:p>
      </dgm:t>
    </dgm:pt>
    <dgm:pt modelId="{EAF77303-0C32-4CDE-80EA-A4C4F64F3956}">
      <dgm:prSet/>
      <dgm:spPr/>
      <dgm:t>
        <a:bodyPr/>
        <a:lstStyle/>
        <a:p>
          <a:r>
            <a:rPr lang="en-GB"/>
            <a:t>(b) in order to effect a lawful arrest or to prevent the escape of a person lawfully detained. </a:t>
          </a:r>
          <a:endParaRPr lang="en-US"/>
        </a:p>
      </dgm:t>
    </dgm:pt>
    <dgm:pt modelId="{F3F07DDC-2C51-4C99-9C63-E19AAAC6554B}" type="parTrans" cxnId="{19E5B816-541F-4E31-8F0E-E458610246FB}">
      <dgm:prSet/>
      <dgm:spPr/>
      <dgm:t>
        <a:bodyPr/>
        <a:lstStyle/>
        <a:p>
          <a:endParaRPr lang="en-US"/>
        </a:p>
      </dgm:t>
    </dgm:pt>
    <dgm:pt modelId="{85C212AA-4B0A-4DB3-8EF3-9B3A0E85B8F1}" type="sibTrans" cxnId="{19E5B816-541F-4E31-8F0E-E458610246FB}">
      <dgm:prSet/>
      <dgm:spPr/>
      <dgm:t>
        <a:bodyPr/>
        <a:lstStyle/>
        <a:p>
          <a:endParaRPr lang="en-US"/>
        </a:p>
      </dgm:t>
    </dgm:pt>
    <dgm:pt modelId="{CF8460D9-C9F8-485B-8C36-2E1756184ECB}">
      <dgm:prSet/>
      <dgm:spPr/>
      <dgm:t>
        <a:bodyPr/>
        <a:lstStyle/>
        <a:p>
          <a:r>
            <a:rPr lang="en-GB"/>
            <a:t>(c) in action lawfully taken for the purpose of quelling a riot or insurrection.</a:t>
          </a:r>
          <a:endParaRPr lang="en-US"/>
        </a:p>
      </dgm:t>
    </dgm:pt>
    <dgm:pt modelId="{2E16509D-A3AF-473A-B722-89C1DC3F2651}" type="parTrans" cxnId="{18CDF949-B924-4349-AE9B-FCB40462F20B}">
      <dgm:prSet/>
      <dgm:spPr/>
      <dgm:t>
        <a:bodyPr/>
        <a:lstStyle/>
        <a:p>
          <a:endParaRPr lang="en-US"/>
        </a:p>
      </dgm:t>
    </dgm:pt>
    <dgm:pt modelId="{6C27CBCE-F0D5-49EE-9310-5F6E872A1071}" type="sibTrans" cxnId="{18CDF949-B924-4349-AE9B-FCB40462F20B}">
      <dgm:prSet/>
      <dgm:spPr/>
      <dgm:t>
        <a:bodyPr/>
        <a:lstStyle/>
        <a:p>
          <a:endParaRPr lang="en-US"/>
        </a:p>
      </dgm:t>
    </dgm:pt>
    <dgm:pt modelId="{7E465864-B018-4708-B0D1-3EAE378854DB}" type="pres">
      <dgm:prSet presAssocID="{5C9079A2-0C1D-4981-B774-55E23F8BC5AD}" presName="diagram" presStyleCnt="0">
        <dgm:presLayoutVars>
          <dgm:dir/>
          <dgm:resizeHandles val="exact"/>
        </dgm:presLayoutVars>
      </dgm:prSet>
      <dgm:spPr/>
    </dgm:pt>
    <dgm:pt modelId="{D8178573-AFF7-46B1-8319-34E94301FF95}" type="pres">
      <dgm:prSet presAssocID="{E2B64356-8E42-48BD-B611-4AD3B8C3CBB2}" presName="node" presStyleLbl="node1" presStyleIdx="0" presStyleCnt="6">
        <dgm:presLayoutVars>
          <dgm:bulletEnabled val="1"/>
        </dgm:presLayoutVars>
      </dgm:prSet>
      <dgm:spPr/>
    </dgm:pt>
    <dgm:pt modelId="{42BAECA7-30B9-41FE-B278-BFD8222AEE1E}" type="pres">
      <dgm:prSet presAssocID="{88DB6575-C69F-46B4-89A8-C2C319949B53}" presName="sibTrans" presStyleCnt="0"/>
      <dgm:spPr/>
    </dgm:pt>
    <dgm:pt modelId="{1CDB8C1C-45F7-41CE-8F97-5B472E272C34}" type="pres">
      <dgm:prSet presAssocID="{B2D80506-D2BE-4D41-8A2F-D8800FD66B4C}" presName="node" presStyleLbl="node1" presStyleIdx="1" presStyleCnt="6">
        <dgm:presLayoutVars>
          <dgm:bulletEnabled val="1"/>
        </dgm:presLayoutVars>
      </dgm:prSet>
      <dgm:spPr/>
    </dgm:pt>
    <dgm:pt modelId="{6EF25A19-892C-483F-809F-D723DBF22A30}" type="pres">
      <dgm:prSet presAssocID="{E08D3409-6777-4E37-A71F-B999DBDAC80A}" presName="sibTrans" presStyleCnt="0"/>
      <dgm:spPr/>
    </dgm:pt>
    <dgm:pt modelId="{D7300B7A-7B51-43F9-AF14-F2D4034B4898}" type="pres">
      <dgm:prSet presAssocID="{71A41D12-E209-474F-91B0-2F0122B41E9D}" presName="node" presStyleLbl="node1" presStyleIdx="2" presStyleCnt="6">
        <dgm:presLayoutVars>
          <dgm:bulletEnabled val="1"/>
        </dgm:presLayoutVars>
      </dgm:prSet>
      <dgm:spPr/>
    </dgm:pt>
    <dgm:pt modelId="{E40C5CA4-5218-463E-BE19-28F54ABEE270}" type="pres">
      <dgm:prSet presAssocID="{B4E54A62-8437-4CF8-86FE-95B7D9571503}" presName="sibTrans" presStyleCnt="0"/>
      <dgm:spPr/>
    </dgm:pt>
    <dgm:pt modelId="{9116B0D8-BE4D-42EC-B585-D2576E793A23}" type="pres">
      <dgm:prSet presAssocID="{3983CACC-C3E7-465B-AD59-72FAA553D068}" presName="node" presStyleLbl="node1" presStyleIdx="3" presStyleCnt="6">
        <dgm:presLayoutVars>
          <dgm:bulletEnabled val="1"/>
        </dgm:presLayoutVars>
      </dgm:prSet>
      <dgm:spPr/>
    </dgm:pt>
    <dgm:pt modelId="{C06A0AE8-5B0E-4DC8-A04E-68EF357244A7}" type="pres">
      <dgm:prSet presAssocID="{5591AE2B-BC16-4090-8A4E-26CD45E132C5}" presName="sibTrans" presStyleCnt="0"/>
      <dgm:spPr/>
    </dgm:pt>
    <dgm:pt modelId="{5DC15D49-2246-4360-867C-D5AE2A7F5CD2}" type="pres">
      <dgm:prSet presAssocID="{EAF77303-0C32-4CDE-80EA-A4C4F64F3956}" presName="node" presStyleLbl="node1" presStyleIdx="4" presStyleCnt="6">
        <dgm:presLayoutVars>
          <dgm:bulletEnabled val="1"/>
        </dgm:presLayoutVars>
      </dgm:prSet>
      <dgm:spPr/>
    </dgm:pt>
    <dgm:pt modelId="{476F69AB-3B64-4EA9-A73B-0CD9D2BB662A}" type="pres">
      <dgm:prSet presAssocID="{85C212AA-4B0A-4DB3-8EF3-9B3A0E85B8F1}" presName="sibTrans" presStyleCnt="0"/>
      <dgm:spPr/>
    </dgm:pt>
    <dgm:pt modelId="{5777FAC1-A37F-44AC-A57E-A167463D8AA2}" type="pres">
      <dgm:prSet presAssocID="{CF8460D9-C9F8-485B-8C36-2E1756184ECB}" presName="node" presStyleLbl="node1" presStyleIdx="5" presStyleCnt="6">
        <dgm:presLayoutVars>
          <dgm:bulletEnabled val="1"/>
        </dgm:presLayoutVars>
      </dgm:prSet>
      <dgm:spPr/>
    </dgm:pt>
  </dgm:ptLst>
  <dgm:cxnLst>
    <dgm:cxn modelId="{19E5B816-541F-4E31-8F0E-E458610246FB}" srcId="{5C9079A2-0C1D-4981-B774-55E23F8BC5AD}" destId="{EAF77303-0C32-4CDE-80EA-A4C4F64F3956}" srcOrd="4" destOrd="0" parTransId="{F3F07DDC-2C51-4C99-9C63-E19AAAC6554B}" sibTransId="{85C212AA-4B0A-4DB3-8EF3-9B3A0E85B8F1}"/>
    <dgm:cxn modelId="{3280B73F-F264-4BD7-88C1-04E88E907CB3}" type="presOf" srcId="{EAF77303-0C32-4CDE-80EA-A4C4F64F3956}" destId="{5DC15D49-2246-4360-867C-D5AE2A7F5CD2}" srcOrd="0" destOrd="0" presId="urn:microsoft.com/office/officeart/2005/8/layout/default"/>
    <dgm:cxn modelId="{85C4EA61-0A47-45E4-B626-8B03BB2F3357}" srcId="{5C9079A2-0C1D-4981-B774-55E23F8BC5AD}" destId="{E2B64356-8E42-48BD-B611-4AD3B8C3CBB2}" srcOrd="0" destOrd="0" parTransId="{E2592C78-C610-4AFC-96A7-632651C4DEFE}" sibTransId="{88DB6575-C69F-46B4-89A8-C2C319949B53}"/>
    <dgm:cxn modelId="{18CDF949-B924-4349-AE9B-FCB40462F20B}" srcId="{5C9079A2-0C1D-4981-B774-55E23F8BC5AD}" destId="{CF8460D9-C9F8-485B-8C36-2E1756184ECB}" srcOrd="5" destOrd="0" parTransId="{2E16509D-A3AF-473A-B722-89C1DC3F2651}" sibTransId="{6C27CBCE-F0D5-49EE-9310-5F6E872A1071}"/>
    <dgm:cxn modelId="{A6A36273-ED4F-4B94-B7A6-07BD889A4CF2}" srcId="{5C9079A2-0C1D-4981-B774-55E23F8BC5AD}" destId="{3983CACC-C3E7-465B-AD59-72FAA553D068}" srcOrd="3" destOrd="0" parTransId="{9949CE06-3167-4BB3-9641-663CCEB6B26A}" sibTransId="{5591AE2B-BC16-4090-8A4E-26CD45E132C5}"/>
    <dgm:cxn modelId="{A4608E76-8A48-4618-B4D5-D1C56E2E0B83}" srcId="{5C9079A2-0C1D-4981-B774-55E23F8BC5AD}" destId="{B2D80506-D2BE-4D41-8A2F-D8800FD66B4C}" srcOrd="1" destOrd="0" parTransId="{BB4DB725-B4F3-4983-8779-D1515534EC40}" sibTransId="{E08D3409-6777-4E37-A71F-B999DBDAC80A}"/>
    <dgm:cxn modelId="{C4575F84-2468-46F3-9BDB-8617EF7BCD85}" type="presOf" srcId="{5C9079A2-0C1D-4981-B774-55E23F8BC5AD}" destId="{7E465864-B018-4708-B0D1-3EAE378854DB}" srcOrd="0" destOrd="0" presId="urn:microsoft.com/office/officeart/2005/8/layout/default"/>
    <dgm:cxn modelId="{2F7D48A4-1C2E-48E2-B8E2-06AEF8E1C9A7}" type="presOf" srcId="{71A41D12-E209-474F-91B0-2F0122B41E9D}" destId="{D7300B7A-7B51-43F9-AF14-F2D4034B4898}" srcOrd="0" destOrd="0" presId="urn:microsoft.com/office/officeart/2005/8/layout/default"/>
    <dgm:cxn modelId="{AB6CB8B1-2B91-4074-843A-EA01FEC99B9E}" type="presOf" srcId="{3983CACC-C3E7-465B-AD59-72FAA553D068}" destId="{9116B0D8-BE4D-42EC-B585-D2576E793A23}" srcOrd="0" destOrd="0" presId="urn:microsoft.com/office/officeart/2005/8/layout/default"/>
    <dgm:cxn modelId="{633610B2-47FA-4425-8EA7-722F3C40C41A}" type="presOf" srcId="{B2D80506-D2BE-4D41-8A2F-D8800FD66B4C}" destId="{1CDB8C1C-45F7-41CE-8F97-5B472E272C34}" srcOrd="0" destOrd="0" presId="urn:microsoft.com/office/officeart/2005/8/layout/default"/>
    <dgm:cxn modelId="{D552C1B3-9B06-4ABA-B42F-B88231A43B99}" type="presOf" srcId="{CF8460D9-C9F8-485B-8C36-2E1756184ECB}" destId="{5777FAC1-A37F-44AC-A57E-A167463D8AA2}" srcOrd="0" destOrd="0" presId="urn:microsoft.com/office/officeart/2005/8/layout/default"/>
    <dgm:cxn modelId="{AAAAA9D4-1D30-46CD-8779-CA2851519661}" type="presOf" srcId="{E2B64356-8E42-48BD-B611-4AD3B8C3CBB2}" destId="{D8178573-AFF7-46B1-8319-34E94301FF95}" srcOrd="0" destOrd="0" presId="urn:microsoft.com/office/officeart/2005/8/layout/default"/>
    <dgm:cxn modelId="{4957C9EF-4049-427C-A2B7-CFCE5BE9528A}" srcId="{5C9079A2-0C1D-4981-B774-55E23F8BC5AD}" destId="{71A41D12-E209-474F-91B0-2F0122B41E9D}" srcOrd="2" destOrd="0" parTransId="{9CCA2463-E7D4-4BBC-A290-02E09C2FDE81}" sibTransId="{B4E54A62-8437-4CF8-86FE-95B7D9571503}"/>
    <dgm:cxn modelId="{AEF6A3FA-6F90-4B92-8FBB-D07D131D561B}" type="presParOf" srcId="{7E465864-B018-4708-B0D1-3EAE378854DB}" destId="{D8178573-AFF7-46B1-8319-34E94301FF95}" srcOrd="0" destOrd="0" presId="urn:microsoft.com/office/officeart/2005/8/layout/default"/>
    <dgm:cxn modelId="{D30E0E2B-2AD3-4B32-831F-EC0B844DAD54}" type="presParOf" srcId="{7E465864-B018-4708-B0D1-3EAE378854DB}" destId="{42BAECA7-30B9-41FE-B278-BFD8222AEE1E}" srcOrd="1" destOrd="0" presId="urn:microsoft.com/office/officeart/2005/8/layout/default"/>
    <dgm:cxn modelId="{7D2DDD14-AD4A-405D-B26D-A344C959A865}" type="presParOf" srcId="{7E465864-B018-4708-B0D1-3EAE378854DB}" destId="{1CDB8C1C-45F7-41CE-8F97-5B472E272C34}" srcOrd="2" destOrd="0" presId="urn:microsoft.com/office/officeart/2005/8/layout/default"/>
    <dgm:cxn modelId="{04A8D9D9-C562-41DA-8364-A4A1F32C98ED}" type="presParOf" srcId="{7E465864-B018-4708-B0D1-3EAE378854DB}" destId="{6EF25A19-892C-483F-809F-D723DBF22A30}" srcOrd="3" destOrd="0" presId="urn:microsoft.com/office/officeart/2005/8/layout/default"/>
    <dgm:cxn modelId="{1DA6F60D-0858-4C7C-B0BC-D644B774B2A3}" type="presParOf" srcId="{7E465864-B018-4708-B0D1-3EAE378854DB}" destId="{D7300B7A-7B51-43F9-AF14-F2D4034B4898}" srcOrd="4" destOrd="0" presId="urn:microsoft.com/office/officeart/2005/8/layout/default"/>
    <dgm:cxn modelId="{8A7F7525-061B-468A-B07C-CCB0F4CCC01B}" type="presParOf" srcId="{7E465864-B018-4708-B0D1-3EAE378854DB}" destId="{E40C5CA4-5218-463E-BE19-28F54ABEE270}" srcOrd="5" destOrd="0" presId="urn:microsoft.com/office/officeart/2005/8/layout/default"/>
    <dgm:cxn modelId="{B6895CA5-9932-46F4-BC8F-BACAF4C006A2}" type="presParOf" srcId="{7E465864-B018-4708-B0D1-3EAE378854DB}" destId="{9116B0D8-BE4D-42EC-B585-D2576E793A23}" srcOrd="6" destOrd="0" presId="urn:microsoft.com/office/officeart/2005/8/layout/default"/>
    <dgm:cxn modelId="{ED11459B-FF29-4493-8568-A349859212B8}" type="presParOf" srcId="{7E465864-B018-4708-B0D1-3EAE378854DB}" destId="{C06A0AE8-5B0E-4DC8-A04E-68EF357244A7}" srcOrd="7" destOrd="0" presId="urn:microsoft.com/office/officeart/2005/8/layout/default"/>
    <dgm:cxn modelId="{5D61C4A6-95D2-4DFA-8356-F65E560FE9F9}" type="presParOf" srcId="{7E465864-B018-4708-B0D1-3EAE378854DB}" destId="{5DC15D49-2246-4360-867C-D5AE2A7F5CD2}" srcOrd="8" destOrd="0" presId="urn:microsoft.com/office/officeart/2005/8/layout/default"/>
    <dgm:cxn modelId="{B3015F69-FE5E-447A-9BB0-7D71EDAF9611}" type="presParOf" srcId="{7E465864-B018-4708-B0D1-3EAE378854DB}" destId="{476F69AB-3B64-4EA9-A73B-0CD9D2BB662A}" srcOrd="9" destOrd="0" presId="urn:microsoft.com/office/officeart/2005/8/layout/default"/>
    <dgm:cxn modelId="{F2389FAA-9E51-47D6-9E0B-F2D7D4D99114}" type="presParOf" srcId="{7E465864-B018-4708-B0D1-3EAE378854DB}" destId="{5777FAC1-A37F-44AC-A57E-A167463D8AA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E3D76C5-7680-484F-8CDB-E1836C43ED2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F9511D0-0D92-41E0-AADA-37A8DF559E0F}">
      <dgm:prSet/>
      <dgm:spPr/>
      <dgm:t>
        <a:bodyPr/>
        <a:lstStyle/>
        <a:p>
          <a:r>
            <a:rPr lang="en-GB"/>
            <a:t>Mental health facility had a duty to ensure she did not die, and she should have been assessed if she tried to leave as per her notes. </a:t>
          </a:r>
          <a:endParaRPr lang="en-US"/>
        </a:p>
      </dgm:t>
    </dgm:pt>
    <dgm:pt modelId="{4F787CE2-B804-49B7-88A5-56124840860B}" type="parTrans" cxnId="{6BA4FEB2-8019-4284-BE21-FEAC9DA948E1}">
      <dgm:prSet/>
      <dgm:spPr/>
      <dgm:t>
        <a:bodyPr/>
        <a:lstStyle/>
        <a:p>
          <a:endParaRPr lang="en-US"/>
        </a:p>
      </dgm:t>
    </dgm:pt>
    <dgm:pt modelId="{161AAA90-55DC-439D-AE98-7EAE3BB41B1D}" type="sibTrans" cxnId="{6BA4FEB2-8019-4284-BE21-FEAC9DA948E1}">
      <dgm:prSet/>
      <dgm:spPr/>
      <dgm:t>
        <a:bodyPr/>
        <a:lstStyle/>
        <a:p>
          <a:endParaRPr lang="en-US"/>
        </a:p>
      </dgm:t>
    </dgm:pt>
    <dgm:pt modelId="{643B5505-3CC9-417F-B703-E661F3566EF3}">
      <dgm:prSet/>
      <dgm:spPr/>
      <dgm:t>
        <a:bodyPr/>
        <a:lstStyle/>
        <a:p>
          <a:r>
            <a:rPr lang="en-GB"/>
            <a:t>She was granted leave and ended her life. </a:t>
          </a:r>
          <a:endParaRPr lang="en-US"/>
        </a:p>
      </dgm:t>
    </dgm:pt>
    <dgm:pt modelId="{491EF0D1-FF8C-4079-BBDA-D4BE484F54FE}" type="parTrans" cxnId="{CD4D938D-C279-4277-84E9-B9A8DFDE8264}">
      <dgm:prSet/>
      <dgm:spPr/>
      <dgm:t>
        <a:bodyPr/>
        <a:lstStyle/>
        <a:p>
          <a:endParaRPr lang="en-US"/>
        </a:p>
      </dgm:t>
    </dgm:pt>
    <dgm:pt modelId="{748B9B60-4FF3-4E84-8CC8-061E7CD97D20}" type="sibTrans" cxnId="{CD4D938D-C279-4277-84E9-B9A8DFDE8264}">
      <dgm:prSet/>
      <dgm:spPr/>
      <dgm:t>
        <a:bodyPr/>
        <a:lstStyle/>
        <a:p>
          <a:endParaRPr lang="en-US"/>
        </a:p>
      </dgm:t>
    </dgm:pt>
    <dgm:pt modelId="{3B638DA5-DAB6-45CC-9E4C-018077CA7F64}">
      <dgm:prSet/>
      <dgm:spPr/>
      <dgm:t>
        <a:bodyPr/>
        <a:lstStyle/>
        <a:p>
          <a:r>
            <a:rPr lang="en-GB"/>
            <a:t>Breach of the ECHR – Article 2</a:t>
          </a:r>
          <a:endParaRPr lang="en-US"/>
        </a:p>
      </dgm:t>
    </dgm:pt>
    <dgm:pt modelId="{A4648431-5A1D-40F9-A7F9-25F6B2FE440B}" type="parTrans" cxnId="{BDB0ACCC-4A22-416A-B07C-D5E6A8F3FEDF}">
      <dgm:prSet/>
      <dgm:spPr/>
      <dgm:t>
        <a:bodyPr/>
        <a:lstStyle/>
        <a:p>
          <a:endParaRPr lang="en-US"/>
        </a:p>
      </dgm:t>
    </dgm:pt>
    <dgm:pt modelId="{45E55F35-3479-4081-8A5E-D309FDA3D2DC}" type="sibTrans" cxnId="{BDB0ACCC-4A22-416A-B07C-D5E6A8F3FEDF}">
      <dgm:prSet/>
      <dgm:spPr/>
      <dgm:t>
        <a:bodyPr/>
        <a:lstStyle/>
        <a:p>
          <a:endParaRPr lang="en-US"/>
        </a:p>
      </dgm:t>
    </dgm:pt>
    <dgm:pt modelId="{D064403C-C2BE-4A86-8911-5F2AA6FECB34}" type="pres">
      <dgm:prSet presAssocID="{DE3D76C5-7680-484F-8CDB-E1836C43ED24}" presName="hierChild1" presStyleCnt="0">
        <dgm:presLayoutVars>
          <dgm:chPref val="1"/>
          <dgm:dir/>
          <dgm:animOne val="branch"/>
          <dgm:animLvl val="lvl"/>
          <dgm:resizeHandles/>
        </dgm:presLayoutVars>
      </dgm:prSet>
      <dgm:spPr/>
    </dgm:pt>
    <dgm:pt modelId="{69286FC7-00BF-42B0-BC6A-56ECB7DA04C3}" type="pres">
      <dgm:prSet presAssocID="{9F9511D0-0D92-41E0-AADA-37A8DF559E0F}" presName="hierRoot1" presStyleCnt="0"/>
      <dgm:spPr/>
    </dgm:pt>
    <dgm:pt modelId="{E4A85467-2011-43C9-9E1D-6C3DCE613ED2}" type="pres">
      <dgm:prSet presAssocID="{9F9511D0-0D92-41E0-AADA-37A8DF559E0F}" presName="composite" presStyleCnt="0"/>
      <dgm:spPr/>
    </dgm:pt>
    <dgm:pt modelId="{E16E852A-F49F-4930-814E-9367A572A479}" type="pres">
      <dgm:prSet presAssocID="{9F9511D0-0D92-41E0-AADA-37A8DF559E0F}" presName="background" presStyleLbl="node0" presStyleIdx="0" presStyleCnt="3"/>
      <dgm:spPr/>
    </dgm:pt>
    <dgm:pt modelId="{D79F3A0C-B9B7-4CF6-BE67-15B0B922F9B3}" type="pres">
      <dgm:prSet presAssocID="{9F9511D0-0D92-41E0-AADA-37A8DF559E0F}" presName="text" presStyleLbl="fgAcc0" presStyleIdx="0" presStyleCnt="3">
        <dgm:presLayoutVars>
          <dgm:chPref val="3"/>
        </dgm:presLayoutVars>
      </dgm:prSet>
      <dgm:spPr/>
    </dgm:pt>
    <dgm:pt modelId="{88EE5BDC-9B9C-44FC-9477-ECA66CD03C38}" type="pres">
      <dgm:prSet presAssocID="{9F9511D0-0D92-41E0-AADA-37A8DF559E0F}" presName="hierChild2" presStyleCnt="0"/>
      <dgm:spPr/>
    </dgm:pt>
    <dgm:pt modelId="{44966664-BC9C-4471-842A-CD170B73360C}" type="pres">
      <dgm:prSet presAssocID="{643B5505-3CC9-417F-B703-E661F3566EF3}" presName="hierRoot1" presStyleCnt="0"/>
      <dgm:spPr/>
    </dgm:pt>
    <dgm:pt modelId="{5D6810D2-2BE5-4E62-A69B-3577A6428659}" type="pres">
      <dgm:prSet presAssocID="{643B5505-3CC9-417F-B703-E661F3566EF3}" presName="composite" presStyleCnt="0"/>
      <dgm:spPr/>
    </dgm:pt>
    <dgm:pt modelId="{B6299256-4FF6-4EB8-95DD-84120C0FB679}" type="pres">
      <dgm:prSet presAssocID="{643B5505-3CC9-417F-B703-E661F3566EF3}" presName="background" presStyleLbl="node0" presStyleIdx="1" presStyleCnt="3"/>
      <dgm:spPr/>
    </dgm:pt>
    <dgm:pt modelId="{AB0A820A-902A-4889-98DB-65826D48D77A}" type="pres">
      <dgm:prSet presAssocID="{643B5505-3CC9-417F-B703-E661F3566EF3}" presName="text" presStyleLbl="fgAcc0" presStyleIdx="1" presStyleCnt="3">
        <dgm:presLayoutVars>
          <dgm:chPref val="3"/>
        </dgm:presLayoutVars>
      </dgm:prSet>
      <dgm:spPr/>
    </dgm:pt>
    <dgm:pt modelId="{B110786F-22D5-46B2-B9B1-CA67DA687208}" type="pres">
      <dgm:prSet presAssocID="{643B5505-3CC9-417F-B703-E661F3566EF3}" presName="hierChild2" presStyleCnt="0"/>
      <dgm:spPr/>
    </dgm:pt>
    <dgm:pt modelId="{95234551-CFB1-429D-A788-B7ED4C43E757}" type="pres">
      <dgm:prSet presAssocID="{3B638DA5-DAB6-45CC-9E4C-018077CA7F64}" presName="hierRoot1" presStyleCnt="0"/>
      <dgm:spPr/>
    </dgm:pt>
    <dgm:pt modelId="{F0DF9FCB-C4E3-48BA-B5E7-D7EF77E1B483}" type="pres">
      <dgm:prSet presAssocID="{3B638DA5-DAB6-45CC-9E4C-018077CA7F64}" presName="composite" presStyleCnt="0"/>
      <dgm:spPr/>
    </dgm:pt>
    <dgm:pt modelId="{D82D781E-E5A4-4DB7-913A-8DBE3768D93A}" type="pres">
      <dgm:prSet presAssocID="{3B638DA5-DAB6-45CC-9E4C-018077CA7F64}" presName="background" presStyleLbl="node0" presStyleIdx="2" presStyleCnt="3"/>
      <dgm:spPr/>
    </dgm:pt>
    <dgm:pt modelId="{2D1B040D-1053-4555-BF07-BCF489B28FCA}" type="pres">
      <dgm:prSet presAssocID="{3B638DA5-DAB6-45CC-9E4C-018077CA7F64}" presName="text" presStyleLbl="fgAcc0" presStyleIdx="2" presStyleCnt="3">
        <dgm:presLayoutVars>
          <dgm:chPref val="3"/>
        </dgm:presLayoutVars>
      </dgm:prSet>
      <dgm:spPr/>
    </dgm:pt>
    <dgm:pt modelId="{1CC309E8-9661-408A-ACF7-9122AA30C62A}" type="pres">
      <dgm:prSet presAssocID="{3B638DA5-DAB6-45CC-9E4C-018077CA7F64}" presName="hierChild2" presStyleCnt="0"/>
      <dgm:spPr/>
    </dgm:pt>
  </dgm:ptLst>
  <dgm:cxnLst>
    <dgm:cxn modelId="{420B1B5C-4B1F-4F6A-8AAA-0F1BF89DBB66}" type="presOf" srcId="{643B5505-3CC9-417F-B703-E661F3566EF3}" destId="{AB0A820A-902A-4889-98DB-65826D48D77A}" srcOrd="0" destOrd="0" presId="urn:microsoft.com/office/officeart/2005/8/layout/hierarchy1"/>
    <dgm:cxn modelId="{7242064B-96FC-4875-A4A0-8F3E7FA4A767}" type="presOf" srcId="{3B638DA5-DAB6-45CC-9E4C-018077CA7F64}" destId="{2D1B040D-1053-4555-BF07-BCF489B28FCA}" srcOrd="0" destOrd="0" presId="urn:microsoft.com/office/officeart/2005/8/layout/hierarchy1"/>
    <dgm:cxn modelId="{CD4D938D-C279-4277-84E9-B9A8DFDE8264}" srcId="{DE3D76C5-7680-484F-8CDB-E1836C43ED24}" destId="{643B5505-3CC9-417F-B703-E661F3566EF3}" srcOrd="1" destOrd="0" parTransId="{491EF0D1-FF8C-4079-BBDA-D4BE484F54FE}" sibTransId="{748B9B60-4FF3-4E84-8CC8-061E7CD97D20}"/>
    <dgm:cxn modelId="{6BA4FEB2-8019-4284-BE21-FEAC9DA948E1}" srcId="{DE3D76C5-7680-484F-8CDB-E1836C43ED24}" destId="{9F9511D0-0D92-41E0-AADA-37A8DF559E0F}" srcOrd="0" destOrd="0" parTransId="{4F787CE2-B804-49B7-88A5-56124840860B}" sibTransId="{161AAA90-55DC-439D-AE98-7EAE3BB41B1D}"/>
    <dgm:cxn modelId="{4E5A5FC3-EF96-4C86-9F7C-4C1EC70C0D64}" type="presOf" srcId="{9F9511D0-0D92-41E0-AADA-37A8DF559E0F}" destId="{D79F3A0C-B9B7-4CF6-BE67-15B0B922F9B3}" srcOrd="0" destOrd="0" presId="urn:microsoft.com/office/officeart/2005/8/layout/hierarchy1"/>
    <dgm:cxn modelId="{BDB0ACCC-4A22-416A-B07C-D5E6A8F3FEDF}" srcId="{DE3D76C5-7680-484F-8CDB-E1836C43ED24}" destId="{3B638DA5-DAB6-45CC-9E4C-018077CA7F64}" srcOrd="2" destOrd="0" parTransId="{A4648431-5A1D-40F9-A7F9-25F6B2FE440B}" sibTransId="{45E55F35-3479-4081-8A5E-D309FDA3D2DC}"/>
    <dgm:cxn modelId="{EB6918F2-F979-42D9-99C2-C16CE10C7B32}" type="presOf" srcId="{DE3D76C5-7680-484F-8CDB-E1836C43ED24}" destId="{D064403C-C2BE-4A86-8911-5F2AA6FECB34}" srcOrd="0" destOrd="0" presId="urn:microsoft.com/office/officeart/2005/8/layout/hierarchy1"/>
    <dgm:cxn modelId="{C105900D-ECD2-4E39-A81C-BD3DA30EFA59}" type="presParOf" srcId="{D064403C-C2BE-4A86-8911-5F2AA6FECB34}" destId="{69286FC7-00BF-42B0-BC6A-56ECB7DA04C3}" srcOrd="0" destOrd="0" presId="urn:microsoft.com/office/officeart/2005/8/layout/hierarchy1"/>
    <dgm:cxn modelId="{4A7B86ED-6613-4384-9FD0-9A475BC096AF}" type="presParOf" srcId="{69286FC7-00BF-42B0-BC6A-56ECB7DA04C3}" destId="{E4A85467-2011-43C9-9E1D-6C3DCE613ED2}" srcOrd="0" destOrd="0" presId="urn:microsoft.com/office/officeart/2005/8/layout/hierarchy1"/>
    <dgm:cxn modelId="{D2ACCB32-5338-4D63-98DE-693D2EECA1F8}" type="presParOf" srcId="{E4A85467-2011-43C9-9E1D-6C3DCE613ED2}" destId="{E16E852A-F49F-4930-814E-9367A572A479}" srcOrd="0" destOrd="0" presId="urn:microsoft.com/office/officeart/2005/8/layout/hierarchy1"/>
    <dgm:cxn modelId="{E529D155-D9B3-4C54-A4B0-E20493BA5109}" type="presParOf" srcId="{E4A85467-2011-43C9-9E1D-6C3DCE613ED2}" destId="{D79F3A0C-B9B7-4CF6-BE67-15B0B922F9B3}" srcOrd="1" destOrd="0" presId="urn:microsoft.com/office/officeart/2005/8/layout/hierarchy1"/>
    <dgm:cxn modelId="{FB6590D2-6A14-4009-BB53-5A3100C256E0}" type="presParOf" srcId="{69286FC7-00BF-42B0-BC6A-56ECB7DA04C3}" destId="{88EE5BDC-9B9C-44FC-9477-ECA66CD03C38}" srcOrd="1" destOrd="0" presId="urn:microsoft.com/office/officeart/2005/8/layout/hierarchy1"/>
    <dgm:cxn modelId="{51658A36-EE64-4DCF-A891-9701CF6199A6}" type="presParOf" srcId="{D064403C-C2BE-4A86-8911-5F2AA6FECB34}" destId="{44966664-BC9C-4471-842A-CD170B73360C}" srcOrd="1" destOrd="0" presId="urn:microsoft.com/office/officeart/2005/8/layout/hierarchy1"/>
    <dgm:cxn modelId="{4F71ADF2-816A-481D-B40D-0F35DC8FD139}" type="presParOf" srcId="{44966664-BC9C-4471-842A-CD170B73360C}" destId="{5D6810D2-2BE5-4E62-A69B-3577A6428659}" srcOrd="0" destOrd="0" presId="urn:microsoft.com/office/officeart/2005/8/layout/hierarchy1"/>
    <dgm:cxn modelId="{768E2A70-EDDB-4416-A687-6916EDD7C2E1}" type="presParOf" srcId="{5D6810D2-2BE5-4E62-A69B-3577A6428659}" destId="{B6299256-4FF6-4EB8-95DD-84120C0FB679}" srcOrd="0" destOrd="0" presId="urn:microsoft.com/office/officeart/2005/8/layout/hierarchy1"/>
    <dgm:cxn modelId="{A0573E29-4FC7-4161-BB91-CBE36272909C}" type="presParOf" srcId="{5D6810D2-2BE5-4E62-A69B-3577A6428659}" destId="{AB0A820A-902A-4889-98DB-65826D48D77A}" srcOrd="1" destOrd="0" presId="urn:microsoft.com/office/officeart/2005/8/layout/hierarchy1"/>
    <dgm:cxn modelId="{9FCD205B-B43E-4F14-9FE8-341270D06819}" type="presParOf" srcId="{44966664-BC9C-4471-842A-CD170B73360C}" destId="{B110786F-22D5-46B2-B9B1-CA67DA687208}" srcOrd="1" destOrd="0" presId="urn:microsoft.com/office/officeart/2005/8/layout/hierarchy1"/>
    <dgm:cxn modelId="{E7F4A73E-0293-45C2-89B7-5E8FECEB07B3}" type="presParOf" srcId="{D064403C-C2BE-4A86-8911-5F2AA6FECB34}" destId="{95234551-CFB1-429D-A788-B7ED4C43E757}" srcOrd="2" destOrd="0" presId="urn:microsoft.com/office/officeart/2005/8/layout/hierarchy1"/>
    <dgm:cxn modelId="{96E1C0CA-322F-47C0-BA23-8400C2A0417B}" type="presParOf" srcId="{95234551-CFB1-429D-A788-B7ED4C43E757}" destId="{F0DF9FCB-C4E3-48BA-B5E7-D7EF77E1B483}" srcOrd="0" destOrd="0" presId="urn:microsoft.com/office/officeart/2005/8/layout/hierarchy1"/>
    <dgm:cxn modelId="{F513C9BA-0DA1-45D4-B73E-83149486639E}" type="presParOf" srcId="{F0DF9FCB-C4E3-48BA-B5E7-D7EF77E1B483}" destId="{D82D781E-E5A4-4DB7-913A-8DBE3768D93A}" srcOrd="0" destOrd="0" presId="urn:microsoft.com/office/officeart/2005/8/layout/hierarchy1"/>
    <dgm:cxn modelId="{83092800-430B-4D20-AA5A-1F462D47B020}" type="presParOf" srcId="{F0DF9FCB-C4E3-48BA-B5E7-D7EF77E1B483}" destId="{2D1B040D-1053-4555-BF07-BCF489B28FCA}" srcOrd="1" destOrd="0" presId="urn:microsoft.com/office/officeart/2005/8/layout/hierarchy1"/>
    <dgm:cxn modelId="{64F3047F-D895-4DCB-BB70-8B904FD59C18}" type="presParOf" srcId="{95234551-CFB1-429D-A788-B7ED4C43E757}" destId="{1CC309E8-9661-408A-ACF7-9122AA30C62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FC6ADB5-DCD5-4B21-A6FF-02ED63DA0707}"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A127B376-2BFB-4152-99C4-CFEC29B40BD9}">
      <dgm:prSet/>
      <dgm:spPr/>
      <dgm:t>
        <a:bodyPr/>
        <a:lstStyle/>
        <a:p>
          <a:r>
            <a:rPr lang="en-GB"/>
            <a:t>Article 2- Right to life. </a:t>
          </a:r>
          <a:endParaRPr lang="en-US" dirty="0"/>
        </a:p>
      </dgm:t>
    </dgm:pt>
    <dgm:pt modelId="{03D88B64-9454-48FC-A93E-9995ED1CCCCB}" type="parTrans" cxnId="{15052BD3-586D-4B97-8DC0-58F9228010BA}">
      <dgm:prSet/>
      <dgm:spPr/>
      <dgm:t>
        <a:bodyPr/>
        <a:lstStyle/>
        <a:p>
          <a:endParaRPr lang="en-US"/>
        </a:p>
      </dgm:t>
    </dgm:pt>
    <dgm:pt modelId="{B718FDE2-D43B-4BE5-8131-3D29D47ADCE0}" type="sibTrans" cxnId="{15052BD3-586D-4B97-8DC0-58F9228010BA}">
      <dgm:prSet/>
      <dgm:spPr/>
      <dgm:t>
        <a:bodyPr/>
        <a:lstStyle/>
        <a:p>
          <a:endParaRPr lang="en-US"/>
        </a:p>
      </dgm:t>
    </dgm:pt>
    <dgm:pt modelId="{F26E2DAF-B3C1-4E8E-8EB5-9D0C830553CE}">
      <dgm:prSet/>
      <dgm:spPr/>
      <dgm:t>
        <a:bodyPr/>
        <a:lstStyle/>
        <a:p>
          <a:r>
            <a:rPr lang="en-GB"/>
            <a:t>Article 3- Right to be free from inhumane and degrading treatment.</a:t>
          </a:r>
          <a:endParaRPr lang="en-US"/>
        </a:p>
      </dgm:t>
    </dgm:pt>
    <dgm:pt modelId="{58EE02B4-6298-4C73-ABE0-6A23AAA2A8C1}" type="parTrans" cxnId="{87CA2286-1A04-4F34-AF68-D5990EEAAE5C}">
      <dgm:prSet/>
      <dgm:spPr/>
      <dgm:t>
        <a:bodyPr/>
        <a:lstStyle/>
        <a:p>
          <a:endParaRPr lang="en-US"/>
        </a:p>
      </dgm:t>
    </dgm:pt>
    <dgm:pt modelId="{5725F8B9-ED71-42B9-94E9-41C1758E0CA4}" type="sibTrans" cxnId="{87CA2286-1A04-4F34-AF68-D5990EEAAE5C}">
      <dgm:prSet/>
      <dgm:spPr/>
      <dgm:t>
        <a:bodyPr/>
        <a:lstStyle/>
        <a:p>
          <a:endParaRPr lang="en-US"/>
        </a:p>
      </dgm:t>
    </dgm:pt>
    <dgm:pt modelId="{6BFAE02B-F358-4E87-985D-70FE1F447EE2}">
      <dgm:prSet/>
      <dgm:spPr/>
      <dgm:t>
        <a:bodyPr/>
        <a:lstStyle/>
        <a:p>
          <a:r>
            <a:rPr lang="en-GB"/>
            <a:t>Article 4- Prohibition of Slavery. </a:t>
          </a:r>
          <a:endParaRPr lang="en-US"/>
        </a:p>
      </dgm:t>
    </dgm:pt>
    <dgm:pt modelId="{5C26591A-3BEE-4971-ADA6-F01685705149}" type="parTrans" cxnId="{B5456CD0-F73C-478F-A6E3-0CFFA0953E18}">
      <dgm:prSet/>
      <dgm:spPr/>
      <dgm:t>
        <a:bodyPr/>
        <a:lstStyle/>
        <a:p>
          <a:endParaRPr lang="en-US"/>
        </a:p>
      </dgm:t>
    </dgm:pt>
    <dgm:pt modelId="{DD63EA4B-D2B8-437A-9C55-DFF8AC2124AF}" type="sibTrans" cxnId="{B5456CD0-F73C-478F-A6E3-0CFFA0953E18}">
      <dgm:prSet/>
      <dgm:spPr/>
      <dgm:t>
        <a:bodyPr/>
        <a:lstStyle/>
        <a:p>
          <a:endParaRPr lang="en-US"/>
        </a:p>
      </dgm:t>
    </dgm:pt>
    <dgm:pt modelId="{D80B5DAA-5363-4AD2-A845-B16EC13F28E5}">
      <dgm:prSet/>
      <dgm:spPr/>
      <dgm:t>
        <a:bodyPr/>
        <a:lstStyle/>
        <a:p>
          <a:r>
            <a:rPr lang="en-GB"/>
            <a:t>Article 5- Right to liberty and security of person. </a:t>
          </a:r>
          <a:endParaRPr lang="en-US"/>
        </a:p>
      </dgm:t>
    </dgm:pt>
    <dgm:pt modelId="{B0D88B91-DC01-4AA8-960C-04625D8043F2}" type="parTrans" cxnId="{8FDD2A08-416E-444E-9040-2E2FB79B8A20}">
      <dgm:prSet/>
      <dgm:spPr/>
      <dgm:t>
        <a:bodyPr/>
        <a:lstStyle/>
        <a:p>
          <a:endParaRPr lang="en-US"/>
        </a:p>
      </dgm:t>
    </dgm:pt>
    <dgm:pt modelId="{8D862B14-7389-4DF5-8D56-4432BE65DA05}" type="sibTrans" cxnId="{8FDD2A08-416E-444E-9040-2E2FB79B8A20}">
      <dgm:prSet/>
      <dgm:spPr/>
      <dgm:t>
        <a:bodyPr/>
        <a:lstStyle/>
        <a:p>
          <a:endParaRPr lang="en-US"/>
        </a:p>
      </dgm:t>
    </dgm:pt>
    <dgm:pt modelId="{7CE68539-0B60-4142-897F-22B764E73676}">
      <dgm:prSet/>
      <dgm:spPr/>
      <dgm:t>
        <a:bodyPr/>
        <a:lstStyle/>
        <a:p>
          <a:r>
            <a:rPr lang="en-GB"/>
            <a:t>Article 6- Right to a fair trial. </a:t>
          </a:r>
          <a:endParaRPr lang="en-US"/>
        </a:p>
      </dgm:t>
    </dgm:pt>
    <dgm:pt modelId="{ADAF6DB0-B6E5-4284-B9B1-C61EF05A0BCD}" type="parTrans" cxnId="{FB7CCEC7-0006-4863-92C0-11C07B4C2D85}">
      <dgm:prSet/>
      <dgm:spPr/>
      <dgm:t>
        <a:bodyPr/>
        <a:lstStyle/>
        <a:p>
          <a:endParaRPr lang="en-US"/>
        </a:p>
      </dgm:t>
    </dgm:pt>
    <dgm:pt modelId="{26E19AB3-8009-485C-AD51-DA95ACD423D4}" type="sibTrans" cxnId="{FB7CCEC7-0006-4863-92C0-11C07B4C2D85}">
      <dgm:prSet/>
      <dgm:spPr/>
      <dgm:t>
        <a:bodyPr/>
        <a:lstStyle/>
        <a:p>
          <a:endParaRPr lang="en-US"/>
        </a:p>
      </dgm:t>
    </dgm:pt>
    <dgm:pt modelId="{A332C6A9-47A2-4BF3-87F6-AAB876523378}">
      <dgm:prSet/>
      <dgm:spPr/>
      <dgm:t>
        <a:bodyPr/>
        <a:lstStyle/>
        <a:p>
          <a:r>
            <a:rPr lang="en-GB"/>
            <a:t>Article 7- The prohibition of punishment for retrospective crimes. </a:t>
          </a:r>
          <a:endParaRPr lang="en-US"/>
        </a:p>
      </dgm:t>
    </dgm:pt>
    <dgm:pt modelId="{FA27C831-4601-4FCF-8CF8-DBEC744F8B78}" type="parTrans" cxnId="{07EEF8CB-8574-430B-925C-89FBE8C8FB68}">
      <dgm:prSet/>
      <dgm:spPr/>
      <dgm:t>
        <a:bodyPr/>
        <a:lstStyle/>
        <a:p>
          <a:endParaRPr lang="en-US"/>
        </a:p>
      </dgm:t>
    </dgm:pt>
    <dgm:pt modelId="{A28F66EE-299D-4DE0-BF0F-B47C6C705F1B}" type="sibTrans" cxnId="{07EEF8CB-8574-430B-925C-89FBE8C8FB68}">
      <dgm:prSet/>
      <dgm:spPr/>
      <dgm:t>
        <a:bodyPr/>
        <a:lstStyle/>
        <a:p>
          <a:endParaRPr lang="en-US"/>
        </a:p>
      </dgm:t>
    </dgm:pt>
    <dgm:pt modelId="{0D3C46AC-A3C1-410A-98FF-80883D93B1A6}">
      <dgm:prSet/>
      <dgm:spPr/>
      <dgm:t>
        <a:bodyPr/>
        <a:lstStyle/>
        <a:p>
          <a:r>
            <a:rPr lang="en-GB"/>
            <a:t>Article 8- Right to respect for private and family life. </a:t>
          </a:r>
          <a:endParaRPr lang="en-US"/>
        </a:p>
      </dgm:t>
    </dgm:pt>
    <dgm:pt modelId="{8F494505-974D-4CA9-9A60-259B145D304C}" type="parTrans" cxnId="{3EAB4807-FABA-4BA0-A2B6-C1E7457FF2E5}">
      <dgm:prSet/>
      <dgm:spPr/>
      <dgm:t>
        <a:bodyPr/>
        <a:lstStyle/>
        <a:p>
          <a:endParaRPr lang="en-US"/>
        </a:p>
      </dgm:t>
    </dgm:pt>
    <dgm:pt modelId="{174E2770-164E-4A84-A54C-C57079F07B45}" type="sibTrans" cxnId="{3EAB4807-FABA-4BA0-A2B6-C1E7457FF2E5}">
      <dgm:prSet/>
      <dgm:spPr/>
      <dgm:t>
        <a:bodyPr/>
        <a:lstStyle/>
        <a:p>
          <a:endParaRPr lang="en-US"/>
        </a:p>
      </dgm:t>
    </dgm:pt>
    <dgm:pt modelId="{5CD5C197-64C7-407F-BBA9-7FCE070A912C}">
      <dgm:prSet/>
      <dgm:spPr/>
      <dgm:t>
        <a:bodyPr/>
        <a:lstStyle/>
        <a:p>
          <a:r>
            <a:rPr lang="en-GB"/>
            <a:t>Article 9 – Right to freedom of thought, conscience and religion. </a:t>
          </a:r>
          <a:endParaRPr lang="en-US"/>
        </a:p>
      </dgm:t>
    </dgm:pt>
    <dgm:pt modelId="{27893A19-3A9B-460A-A788-A80E4A77DAA2}" type="parTrans" cxnId="{33FE2AD8-5DA6-4082-893C-8802EEDCF354}">
      <dgm:prSet/>
      <dgm:spPr/>
      <dgm:t>
        <a:bodyPr/>
        <a:lstStyle/>
        <a:p>
          <a:endParaRPr lang="en-US"/>
        </a:p>
      </dgm:t>
    </dgm:pt>
    <dgm:pt modelId="{3EC08F17-5309-43EB-82BE-B7507314211D}" type="sibTrans" cxnId="{33FE2AD8-5DA6-4082-893C-8802EEDCF354}">
      <dgm:prSet/>
      <dgm:spPr/>
      <dgm:t>
        <a:bodyPr/>
        <a:lstStyle/>
        <a:p>
          <a:endParaRPr lang="en-US"/>
        </a:p>
      </dgm:t>
    </dgm:pt>
    <dgm:pt modelId="{7D19CAA7-E2A4-4119-8C93-AB59D371A4A2}">
      <dgm:prSet/>
      <dgm:spPr/>
      <dgm:t>
        <a:bodyPr/>
        <a:lstStyle/>
        <a:p>
          <a:r>
            <a:rPr lang="en-GB" dirty="0"/>
            <a:t>Article 10- The right to freedom of expression.  </a:t>
          </a:r>
          <a:endParaRPr lang="en-US" dirty="0"/>
        </a:p>
      </dgm:t>
    </dgm:pt>
    <dgm:pt modelId="{AAAA7BD8-7616-42B7-BD9F-2BAB241A11D7}" type="parTrans" cxnId="{81E2BE6F-6457-4C06-AE51-771F7471C19D}">
      <dgm:prSet/>
      <dgm:spPr/>
      <dgm:t>
        <a:bodyPr/>
        <a:lstStyle/>
        <a:p>
          <a:endParaRPr lang="en-US"/>
        </a:p>
      </dgm:t>
    </dgm:pt>
    <dgm:pt modelId="{243B0120-2C02-4543-91DA-2EBF792F714C}" type="sibTrans" cxnId="{81E2BE6F-6457-4C06-AE51-771F7471C19D}">
      <dgm:prSet/>
      <dgm:spPr/>
      <dgm:t>
        <a:bodyPr/>
        <a:lstStyle/>
        <a:p>
          <a:endParaRPr lang="en-US"/>
        </a:p>
      </dgm:t>
    </dgm:pt>
    <dgm:pt modelId="{F7E15635-8364-4EAF-82CB-0075773D3051}" type="pres">
      <dgm:prSet presAssocID="{2FC6ADB5-DCD5-4B21-A6FF-02ED63DA0707}" presName="Name0" presStyleCnt="0">
        <dgm:presLayoutVars>
          <dgm:dir/>
          <dgm:resizeHandles val="exact"/>
        </dgm:presLayoutVars>
      </dgm:prSet>
      <dgm:spPr/>
    </dgm:pt>
    <dgm:pt modelId="{DD789033-51AC-4F18-8D0F-0400B7064772}" type="pres">
      <dgm:prSet presAssocID="{A127B376-2BFB-4152-99C4-CFEC29B40BD9}" presName="node" presStyleLbl="node1" presStyleIdx="0" presStyleCnt="9">
        <dgm:presLayoutVars>
          <dgm:bulletEnabled val="1"/>
        </dgm:presLayoutVars>
      </dgm:prSet>
      <dgm:spPr/>
    </dgm:pt>
    <dgm:pt modelId="{8578ED28-7138-44F3-A175-5ABE9D70DE31}" type="pres">
      <dgm:prSet presAssocID="{B718FDE2-D43B-4BE5-8131-3D29D47ADCE0}" presName="sibTrans" presStyleLbl="sibTrans1D1" presStyleIdx="0" presStyleCnt="8"/>
      <dgm:spPr/>
    </dgm:pt>
    <dgm:pt modelId="{12D30059-DE07-4284-B811-05E4B94F6F5F}" type="pres">
      <dgm:prSet presAssocID="{B718FDE2-D43B-4BE5-8131-3D29D47ADCE0}" presName="connectorText" presStyleLbl="sibTrans1D1" presStyleIdx="0" presStyleCnt="8"/>
      <dgm:spPr/>
    </dgm:pt>
    <dgm:pt modelId="{17280403-3767-43E6-863C-0E0FBD7EE456}" type="pres">
      <dgm:prSet presAssocID="{F26E2DAF-B3C1-4E8E-8EB5-9D0C830553CE}" presName="node" presStyleLbl="node1" presStyleIdx="1" presStyleCnt="9">
        <dgm:presLayoutVars>
          <dgm:bulletEnabled val="1"/>
        </dgm:presLayoutVars>
      </dgm:prSet>
      <dgm:spPr/>
    </dgm:pt>
    <dgm:pt modelId="{DAB227B9-9D8F-487E-9FE1-F76B3B66E70C}" type="pres">
      <dgm:prSet presAssocID="{5725F8B9-ED71-42B9-94E9-41C1758E0CA4}" presName="sibTrans" presStyleLbl="sibTrans1D1" presStyleIdx="1" presStyleCnt="8"/>
      <dgm:spPr/>
    </dgm:pt>
    <dgm:pt modelId="{E2D18778-448B-4061-953A-8717459397C1}" type="pres">
      <dgm:prSet presAssocID="{5725F8B9-ED71-42B9-94E9-41C1758E0CA4}" presName="connectorText" presStyleLbl="sibTrans1D1" presStyleIdx="1" presStyleCnt="8"/>
      <dgm:spPr/>
    </dgm:pt>
    <dgm:pt modelId="{11E362BD-49C5-49C7-AAC7-B00519E6D667}" type="pres">
      <dgm:prSet presAssocID="{6BFAE02B-F358-4E87-985D-70FE1F447EE2}" presName="node" presStyleLbl="node1" presStyleIdx="2" presStyleCnt="9">
        <dgm:presLayoutVars>
          <dgm:bulletEnabled val="1"/>
        </dgm:presLayoutVars>
      </dgm:prSet>
      <dgm:spPr/>
    </dgm:pt>
    <dgm:pt modelId="{8D3BDAED-7452-47C7-B5FA-C6589F5BBDEE}" type="pres">
      <dgm:prSet presAssocID="{DD63EA4B-D2B8-437A-9C55-DFF8AC2124AF}" presName="sibTrans" presStyleLbl="sibTrans1D1" presStyleIdx="2" presStyleCnt="8"/>
      <dgm:spPr/>
    </dgm:pt>
    <dgm:pt modelId="{40DFC4C8-6AA5-4539-983B-5F4B008E5719}" type="pres">
      <dgm:prSet presAssocID="{DD63EA4B-D2B8-437A-9C55-DFF8AC2124AF}" presName="connectorText" presStyleLbl="sibTrans1D1" presStyleIdx="2" presStyleCnt="8"/>
      <dgm:spPr/>
    </dgm:pt>
    <dgm:pt modelId="{45532CF1-BF9F-4440-A59E-A209D52BC72E}" type="pres">
      <dgm:prSet presAssocID="{D80B5DAA-5363-4AD2-A845-B16EC13F28E5}" presName="node" presStyleLbl="node1" presStyleIdx="3" presStyleCnt="9">
        <dgm:presLayoutVars>
          <dgm:bulletEnabled val="1"/>
        </dgm:presLayoutVars>
      </dgm:prSet>
      <dgm:spPr/>
    </dgm:pt>
    <dgm:pt modelId="{AC32A051-0FD1-4DA5-A25C-9881F463F7F4}" type="pres">
      <dgm:prSet presAssocID="{8D862B14-7389-4DF5-8D56-4432BE65DA05}" presName="sibTrans" presStyleLbl="sibTrans1D1" presStyleIdx="3" presStyleCnt="8"/>
      <dgm:spPr/>
    </dgm:pt>
    <dgm:pt modelId="{4DB58DEE-B7DC-4127-AF3F-56835760D3BE}" type="pres">
      <dgm:prSet presAssocID="{8D862B14-7389-4DF5-8D56-4432BE65DA05}" presName="connectorText" presStyleLbl="sibTrans1D1" presStyleIdx="3" presStyleCnt="8"/>
      <dgm:spPr/>
    </dgm:pt>
    <dgm:pt modelId="{84C2AF8D-1E65-4A3C-802B-6D9625C885A9}" type="pres">
      <dgm:prSet presAssocID="{7CE68539-0B60-4142-897F-22B764E73676}" presName="node" presStyleLbl="node1" presStyleIdx="4" presStyleCnt="9">
        <dgm:presLayoutVars>
          <dgm:bulletEnabled val="1"/>
        </dgm:presLayoutVars>
      </dgm:prSet>
      <dgm:spPr/>
    </dgm:pt>
    <dgm:pt modelId="{77E96C9B-ADD2-4341-B071-0F4CD9801F17}" type="pres">
      <dgm:prSet presAssocID="{26E19AB3-8009-485C-AD51-DA95ACD423D4}" presName="sibTrans" presStyleLbl="sibTrans1D1" presStyleIdx="4" presStyleCnt="8"/>
      <dgm:spPr/>
    </dgm:pt>
    <dgm:pt modelId="{AA7A3CA7-2240-416A-B9F1-E6ADCF8DABD7}" type="pres">
      <dgm:prSet presAssocID="{26E19AB3-8009-485C-AD51-DA95ACD423D4}" presName="connectorText" presStyleLbl="sibTrans1D1" presStyleIdx="4" presStyleCnt="8"/>
      <dgm:spPr/>
    </dgm:pt>
    <dgm:pt modelId="{803BD841-1AEB-4502-ADD8-854AB821C35B}" type="pres">
      <dgm:prSet presAssocID="{A332C6A9-47A2-4BF3-87F6-AAB876523378}" presName="node" presStyleLbl="node1" presStyleIdx="5" presStyleCnt="9">
        <dgm:presLayoutVars>
          <dgm:bulletEnabled val="1"/>
        </dgm:presLayoutVars>
      </dgm:prSet>
      <dgm:spPr/>
    </dgm:pt>
    <dgm:pt modelId="{C8463636-50F7-45C2-B0FC-9A68A83309BB}" type="pres">
      <dgm:prSet presAssocID="{A28F66EE-299D-4DE0-BF0F-B47C6C705F1B}" presName="sibTrans" presStyleLbl="sibTrans1D1" presStyleIdx="5" presStyleCnt="8"/>
      <dgm:spPr/>
    </dgm:pt>
    <dgm:pt modelId="{97D17225-2DF4-4CF6-99B4-7E95725D5597}" type="pres">
      <dgm:prSet presAssocID="{A28F66EE-299D-4DE0-BF0F-B47C6C705F1B}" presName="connectorText" presStyleLbl="sibTrans1D1" presStyleIdx="5" presStyleCnt="8"/>
      <dgm:spPr/>
    </dgm:pt>
    <dgm:pt modelId="{7484AC15-5CC2-44ED-94F7-99FFEB42E510}" type="pres">
      <dgm:prSet presAssocID="{0D3C46AC-A3C1-410A-98FF-80883D93B1A6}" presName="node" presStyleLbl="node1" presStyleIdx="6" presStyleCnt="9">
        <dgm:presLayoutVars>
          <dgm:bulletEnabled val="1"/>
        </dgm:presLayoutVars>
      </dgm:prSet>
      <dgm:spPr/>
    </dgm:pt>
    <dgm:pt modelId="{BB1CD630-F16E-42E9-A08E-233FD03CC17B}" type="pres">
      <dgm:prSet presAssocID="{174E2770-164E-4A84-A54C-C57079F07B45}" presName="sibTrans" presStyleLbl="sibTrans1D1" presStyleIdx="6" presStyleCnt="8"/>
      <dgm:spPr/>
    </dgm:pt>
    <dgm:pt modelId="{D04DBC16-DB5B-4123-BD77-7FDDB3078AE1}" type="pres">
      <dgm:prSet presAssocID="{174E2770-164E-4A84-A54C-C57079F07B45}" presName="connectorText" presStyleLbl="sibTrans1D1" presStyleIdx="6" presStyleCnt="8"/>
      <dgm:spPr/>
    </dgm:pt>
    <dgm:pt modelId="{4994806E-0CAF-4B0F-8596-A5C19390CE4B}" type="pres">
      <dgm:prSet presAssocID="{5CD5C197-64C7-407F-BBA9-7FCE070A912C}" presName="node" presStyleLbl="node1" presStyleIdx="7" presStyleCnt="9">
        <dgm:presLayoutVars>
          <dgm:bulletEnabled val="1"/>
        </dgm:presLayoutVars>
      </dgm:prSet>
      <dgm:spPr/>
    </dgm:pt>
    <dgm:pt modelId="{3E249E02-B16E-4B6C-B8A7-F1DA96BDB0F6}" type="pres">
      <dgm:prSet presAssocID="{3EC08F17-5309-43EB-82BE-B7507314211D}" presName="sibTrans" presStyleLbl="sibTrans1D1" presStyleIdx="7" presStyleCnt="8"/>
      <dgm:spPr/>
    </dgm:pt>
    <dgm:pt modelId="{9013535F-9920-4B70-A0AF-09542F8974F0}" type="pres">
      <dgm:prSet presAssocID="{3EC08F17-5309-43EB-82BE-B7507314211D}" presName="connectorText" presStyleLbl="sibTrans1D1" presStyleIdx="7" presStyleCnt="8"/>
      <dgm:spPr/>
    </dgm:pt>
    <dgm:pt modelId="{B366E04E-48E0-4560-9724-01F7C10500F0}" type="pres">
      <dgm:prSet presAssocID="{7D19CAA7-E2A4-4119-8C93-AB59D371A4A2}" presName="node" presStyleLbl="node1" presStyleIdx="8" presStyleCnt="9">
        <dgm:presLayoutVars>
          <dgm:bulletEnabled val="1"/>
        </dgm:presLayoutVars>
      </dgm:prSet>
      <dgm:spPr/>
    </dgm:pt>
  </dgm:ptLst>
  <dgm:cxnLst>
    <dgm:cxn modelId="{3EAB4807-FABA-4BA0-A2B6-C1E7457FF2E5}" srcId="{2FC6ADB5-DCD5-4B21-A6FF-02ED63DA0707}" destId="{0D3C46AC-A3C1-410A-98FF-80883D93B1A6}" srcOrd="6" destOrd="0" parTransId="{8F494505-974D-4CA9-9A60-259B145D304C}" sibTransId="{174E2770-164E-4A84-A54C-C57079F07B45}"/>
    <dgm:cxn modelId="{E3047F07-2290-425B-BE5E-87C894CC18AF}" type="presOf" srcId="{B718FDE2-D43B-4BE5-8131-3D29D47ADCE0}" destId="{12D30059-DE07-4284-B811-05E4B94F6F5F}" srcOrd="1" destOrd="0" presId="urn:microsoft.com/office/officeart/2016/7/layout/RepeatingBendingProcessNew"/>
    <dgm:cxn modelId="{8FDD2A08-416E-444E-9040-2E2FB79B8A20}" srcId="{2FC6ADB5-DCD5-4B21-A6FF-02ED63DA0707}" destId="{D80B5DAA-5363-4AD2-A845-B16EC13F28E5}" srcOrd="3" destOrd="0" parTransId="{B0D88B91-DC01-4AA8-960C-04625D8043F2}" sibTransId="{8D862B14-7389-4DF5-8D56-4432BE65DA05}"/>
    <dgm:cxn modelId="{8467F50F-6931-4745-AA74-5B95D1F09878}" type="presOf" srcId="{0D3C46AC-A3C1-410A-98FF-80883D93B1A6}" destId="{7484AC15-5CC2-44ED-94F7-99FFEB42E510}" srcOrd="0" destOrd="0" presId="urn:microsoft.com/office/officeart/2016/7/layout/RepeatingBendingProcessNew"/>
    <dgm:cxn modelId="{17B8981F-E3E1-4695-BEF3-53D7904AF90D}" type="presOf" srcId="{3EC08F17-5309-43EB-82BE-B7507314211D}" destId="{9013535F-9920-4B70-A0AF-09542F8974F0}" srcOrd="1" destOrd="0" presId="urn:microsoft.com/office/officeart/2016/7/layout/RepeatingBendingProcessNew"/>
    <dgm:cxn modelId="{A6380D21-6E72-4DF7-ACA7-6892F82F4C37}" type="presOf" srcId="{7D19CAA7-E2A4-4119-8C93-AB59D371A4A2}" destId="{B366E04E-48E0-4560-9724-01F7C10500F0}" srcOrd="0" destOrd="0" presId="urn:microsoft.com/office/officeart/2016/7/layout/RepeatingBendingProcessNew"/>
    <dgm:cxn modelId="{F939E434-B5BC-49E5-A4F8-7A8DDD254EBA}" type="presOf" srcId="{A28F66EE-299D-4DE0-BF0F-B47C6C705F1B}" destId="{C8463636-50F7-45C2-B0FC-9A68A83309BB}" srcOrd="0" destOrd="0" presId="urn:microsoft.com/office/officeart/2016/7/layout/RepeatingBendingProcessNew"/>
    <dgm:cxn modelId="{40E82B3B-6AB1-4CF2-AA06-CFF8B3C2FB5A}" type="presOf" srcId="{174E2770-164E-4A84-A54C-C57079F07B45}" destId="{BB1CD630-F16E-42E9-A08E-233FD03CC17B}" srcOrd="0" destOrd="0" presId="urn:microsoft.com/office/officeart/2016/7/layout/RepeatingBendingProcessNew"/>
    <dgm:cxn modelId="{7C80F53E-3937-41C8-B5F7-0686FCE8B03B}" type="presOf" srcId="{A127B376-2BFB-4152-99C4-CFEC29B40BD9}" destId="{DD789033-51AC-4F18-8D0F-0400B7064772}" srcOrd="0" destOrd="0" presId="urn:microsoft.com/office/officeart/2016/7/layout/RepeatingBendingProcessNew"/>
    <dgm:cxn modelId="{F86F865B-4FDD-4A8C-9C10-3A0FC79B5D10}" type="presOf" srcId="{DD63EA4B-D2B8-437A-9C55-DFF8AC2124AF}" destId="{40DFC4C8-6AA5-4539-983B-5F4B008E5719}" srcOrd="1" destOrd="0" presId="urn:microsoft.com/office/officeart/2016/7/layout/RepeatingBendingProcessNew"/>
    <dgm:cxn modelId="{67B9C45E-B8E0-4820-9E00-162C1AAB8D76}" type="presOf" srcId="{DD63EA4B-D2B8-437A-9C55-DFF8AC2124AF}" destId="{8D3BDAED-7452-47C7-B5FA-C6589F5BBDEE}" srcOrd="0" destOrd="0" presId="urn:microsoft.com/office/officeart/2016/7/layout/RepeatingBendingProcessNew"/>
    <dgm:cxn modelId="{C9C5F142-23E4-45C6-A38F-0E02CAA2A3A4}" type="presOf" srcId="{5725F8B9-ED71-42B9-94E9-41C1758E0CA4}" destId="{DAB227B9-9D8F-487E-9FE1-F76B3B66E70C}" srcOrd="0" destOrd="0" presId="urn:microsoft.com/office/officeart/2016/7/layout/RepeatingBendingProcessNew"/>
    <dgm:cxn modelId="{FF557166-94CA-4B6E-BC1C-E3D228B858EF}" type="presOf" srcId="{5725F8B9-ED71-42B9-94E9-41C1758E0CA4}" destId="{E2D18778-448B-4061-953A-8717459397C1}" srcOrd="1" destOrd="0" presId="urn:microsoft.com/office/officeart/2016/7/layout/RepeatingBendingProcessNew"/>
    <dgm:cxn modelId="{EC41DE4E-8DE6-43C2-81C4-C4EBDAABF5E6}" type="presOf" srcId="{D80B5DAA-5363-4AD2-A845-B16EC13F28E5}" destId="{45532CF1-BF9F-4440-A59E-A209D52BC72E}" srcOrd="0" destOrd="0" presId="urn:microsoft.com/office/officeart/2016/7/layout/RepeatingBendingProcessNew"/>
    <dgm:cxn modelId="{81E2BE6F-6457-4C06-AE51-771F7471C19D}" srcId="{2FC6ADB5-DCD5-4B21-A6FF-02ED63DA0707}" destId="{7D19CAA7-E2A4-4119-8C93-AB59D371A4A2}" srcOrd="8" destOrd="0" parTransId="{AAAA7BD8-7616-42B7-BD9F-2BAB241A11D7}" sibTransId="{243B0120-2C02-4543-91DA-2EBF792F714C}"/>
    <dgm:cxn modelId="{26C34C7E-8E2F-41F1-BFE9-09D79B999EF2}" type="presOf" srcId="{26E19AB3-8009-485C-AD51-DA95ACD423D4}" destId="{77E96C9B-ADD2-4341-B071-0F4CD9801F17}" srcOrd="0" destOrd="0" presId="urn:microsoft.com/office/officeart/2016/7/layout/RepeatingBendingProcessNew"/>
    <dgm:cxn modelId="{E8160181-3411-4202-AB70-16745D014F0A}" type="presOf" srcId="{7CE68539-0B60-4142-897F-22B764E73676}" destId="{84C2AF8D-1E65-4A3C-802B-6D9625C885A9}" srcOrd="0" destOrd="0" presId="urn:microsoft.com/office/officeart/2016/7/layout/RepeatingBendingProcessNew"/>
    <dgm:cxn modelId="{BB228A84-4D98-429C-8ECB-C2B09BA35E5A}" type="presOf" srcId="{F26E2DAF-B3C1-4E8E-8EB5-9D0C830553CE}" destId="{17280403-3767-43E6-863C-0E0FBD7EE456}" srcOrd="0" destOrd="0" presId="urn:microsoft.com/office/officeart/2016/7/layout/RepeatingBendingProcessNew"/>
    <dgm:cxn modelId="{87CA2286-1A04-4F34-AF68-D5990EEAAE5C}" srcId="{2FC6ADB5-DCD5-4B21-A6FF-02ED63DA0707}" destId="{F26E2DAF-B3C1-4E8E-8EB5-9D0C830553CE}" srcOrd="1" destOrd="0" parTransId="{58EE02B4-6298-4C73-ABE0-6A23AAA2A8C1}" sibTransId="{5725F8B9-ED71-42B9-94E9-41C1758E0CA4}"/>
    <dgm:cxn modelId="{81DFDE97-37A2-46F0-B037-B1FD2285A946}" type="presOf" srcId="{174E2770-164E-4A84-A54C-C57079F07B45}" destId="{D04DBC16-DB5B-4123-BD77-7FDDB3078AE1}" srcOrd="1" destOrd="0" presId="urn:microsoft.com/office/officeart/2016/7/layout/RepeatingBendingProcessNew"/>
    <dgm:cxn modelId="{5D0DC6A5-9515-4B9C-901C-0011B5647686}" type="presOf" srcId="{8D862B14-7389-4DF5-8D56-4432BE65DA05}" destId="{AC32A051-0FD1-4DA5-A25C-9881F463F7F4}" srcOrd="0" destOrd="0" presId="urn:microsoft.com/office/officeart/2016/7/layout/RepeatingBendingProcessNew"/>
    <dgm:cxn modelId="{B8F914B8-74F6-4A7F-950A-C57612F6833A}" type="presOf" srcId="{A332C6A9-47A2-4BF3-87F6-AAB876523378}" destId="{803BD841-1AEB-4502-ADD8-854AB821C35B}" srcOrd="0" destOrd="0" presId="urn:microsoft.com/office/officeart/2016/7/layout/RepeatingBendingProcessNew"/>
    <dgm:cxn modelId="{983912B9-6BF1-4369-ABF2-BCB7AC8742A8}" type="presOf" srcId="{5CD5C197-64C7-407F-BBA9-7FCE070A912C}" destId="{4994806E-0CAF-4B0F-8596-A5C19390CE4B}" srcOrd="0" destOrd="0" presId="urn:microsoft.com/office/officeart/2016/7/layout/RepeatingBendingProcessNew"/>
    <dgm:cxn modelId="{DB4445BF-B33A-4F04-8F30-E3259C14A827}" type="presOf" srcId="{B718FDE2-D43B-4BE5-8131-3D29D47ADCE0}" destId="{8578ED28-7138-44F3-A175-5ABE9D70DE31}" srcOrd="0" destOrd="0" presId="urn:microsoft.com/office/officeart/2016/7/layout/RepeatingBendingProcessNew"/>
    <dgm:cxn modelId="{E76D40C5-6273-40F0-8C1F-39C5EBBA3909}" type="presOf" srcId="{8D862B14-7389-4DF5-8D56-4432BE65DA05}" destId="{4DB58DEE-B7DC-4127-AF3F-56835760D3BE}" srcOrd="1" destOrd="0" presId="urn:microsoft.com/office/officeart/2016/7/layout/RepeatingBendingProcessNew"/>
    <dgm:cxn modelId="{FB7CCEC7-0006-4863-92C0-11C07B4C2D85}" srcId="{2FC6ADB5-DCD5-4B21-A6FF-02ED63DA0707}" destId="{7CE68539-0B60-4142-897F-22B764E73676}" srcOrd="4" destOrd="0" parTransId="{ADAF6DB0-B6E5-4284-B9B1-C61EF05A0BCD}" sibTransId="{26E19AB3-8009-485C-AD51-DA95ACD423D4}"/>
    <dgm:cxn modelId="{07EEF8CB-8574-430B-925C-89FBE8C8FB68}" srcId="{2FC6ADB5-DCD5-4B21-A6FF-02ED63DA0707}" destId="{A332C6A9-47A2-4BF3-87F6-AAB876523378}" srcOrd="5" destOrd="0" parTransId="{FA27C831-4601-4FCF-8CF8-DBEC744F8B78}" sibTransId="{A28F66EE-299D-4DE0-BF0F-B47C6C705F1B}"/>
    <dgm:cxn modelId="{B5456CD0-F73C-478F-A6E3-0CFFA0953E18}" srcId="{2FC6ADB5-DCD5-4B21-A6FF-02ED63DA0707}" destId="{6BFAE02B-F358-4E87-985D-70FE1F447EE2}" srcOrd="2" destOrd="0" parTransId="{5C26591A-3BEE-4971-ADA6-F01685705149}" sibTransId="{DD63EA4B-D2B8-437A-9C55-DFF8AC2124AF}"/>
    <dgm:cxn modelId="{15052BD3-586D-4B97-8DC0-58F9228010BA}" srcId="{2FC6ADB5-DCD5-4B21-A6FF-02ED63DA0707}" destId="{A127B376-2BFB-4152-99C4-CFEC29B40BD9}" srcOrd="0" destOrd="0" parTransId="{03D88B64-9454-48FC-A93E-9995ED1CCCCB}" sibTransId="{B718FDE2-D43B-4BE5-8131-3D29D47ADCE0}"/>
    <dgm:cxn modelId="{33FE2AD8-5DA6-4082-893C-8802EEDCF354}" srcId="{2FC6ADB5-DCD5-4B21-A6FF-02ED63DA0707}" destId="{5CD5C197-64C7-407F-BBA9-7FCE070A912C}" srcOrd="7" destOrd="0" parTransId="{27893A19-3A9B-460A-A788-A80E4A77DAA2}" sibTransId="{3EC08F17-5309-43EB-82BE-B7507314211D}"/>
    <dgm:cxn modelId="{E7DE4AD9-3A8C-4685-8112-82A0CA06538E}" type="presOf" srcId="{26E19AB3-8009-485C-AD51-DA95ACD423D4}" destId="{AA7A3CA7-2240-416A-B9F1-E6ADCF8DABD7}" srcOrd="1" destOrd="0" presId="urn:microsoft.com/office/officeart/2016/7/layout/RepeatingBendingProcessNew"/>
    <dgm:cxn modelId="{7E162DDD-3566-4324-B3E5-BF2AA2F944C5}" type="presOf" srcId="{A28F66EE-299D-4DE0-BF0F-B47C6C705F1B}" destId="{97D17225-2DF4-4CF6-99B4-7E95725D5597}" srcOrd="1" destOrd="0" presId="urn:microsoft.com/office/officeart/2016/7/layout/RepeatingBendingProcessNew"/>
    <dgm:cxn modelId="{FB65C0E3-9D59-492F-ADEC-EED2AD238554}" type="presOf" srcId="{6BFAE02B-F358-4E87-985D-70FE1F447EE2}" destId="{11E362BD-49C5-49C7-AAC7-B00519E6D667}" srcOrd="0" destOrd="0" presId="urn:microsoft.com/office/officeart/2016/7/layout/RepeatingBendingProcessNew"/>
    <dgm:cxn modelId="{DE2029E7-F918-40D8-BEBA-9CE0545DFBA7}" type="presOf" srcId="{2FC6ADB5-DCD5-4B21-A6FF-02ED63DA0707}" destId="{F7E15635-8364-4EAF-82CB-0075773D3051}" srcOrd="0" destOrd="0" presId="urn:microsoft.com/office/officeart/2016/7/layout/RepeatingBendingProcessNew"/>
    <dgm:cxn modelId="{B7788FF8-1E66-4FF6-B66F-743FF7A48DF7}" type="presOf" srcId="{3EC08F17-5309-43EB-82BE-B7507314211D}" destId="{3E249E02-B16E-4B6C-B8A7-F1DA96BDB0F6}" srcOrd="0" destOrd="0" presId="urn:microsoft.com/office/officeart/2016/7/layout/RepeatingBendingProcessNew"/>
    <dgm:cxn modelId="{CC732B10-3BDD-4FE7-9CAA-824B87231154}" type="presParOf" srcId="{F7E15635-8364-4EAF-82CB-0075773D3051}" destId="{DD789033-51AC-4F18-8D0F-0400B7064772}" srcOrd="0" destOrd="0" presId="urn:microsoft.com/office/officeart/2016/7/layout/RepeatingBendingProcessNew"/>
    <dgm:cxn modelId="{338D6045-B4F8-4E83-80E5-9FAFC7146A92}" type="presParOf" srcId="{F7E15635-8364-4EAF-82CB-0075773D3051}" destId="{8578ED28-7138-44F3-A175-5ABE9D70DE31}" srcOrd="1" destOrd="0" presId="urn:microsoft.com/office/officeart/2016/7/layout/RepeatingBendingProcessNew"/>
    <dgm:cxn modelId="{F665369F-4197-4ADD-B266-579F635F56BB}" type="presParOf" srcId="{8578ED28-7138-44F3-A175-5ABE9D70DE31}" destId="{12D30059-DE07-4284-B811-05E4B94F6F5F}" srcOrd="0" destOrd="0" presId="urn:microsoft.com/office/officeart/2016/7/layout/RepeatingBendingProcessNew"/>
    <dgm:cxn modelId="{3F4D5291-B918-4358-A695-0F36C035CFA0}" type="presParOf" srcId="{F7E15635-8364-4EAF-82CB-0075773D3051}" destId="{17280403-3767-43E6-863C-0E0FBD7EE456}" srcOrd="2" destOrd="0" presId="urn:microsoft.com/office/officeart/2016/7/layout/RepeatingBendingProcessNew"/>
    <dgm:cxn modelId="{39A939EE-B559-4E1C-B10D-C0BE0D2F81BD}" type="presParOf" srcId="{F7E15635-8364-4EAF-82CB-0075773D3051}" destId="{DAB227B9-9D8F-487E-9FE1-F76B3B66E70C}" srcOrd="3" destOrd="0" presId="urn:microsoft.com/office/officeart/2016/7/layout/RepeatingBendingProcessNew"/>
    <dgm:cxn modelId="{8121F133-F901-4738-B136-1D51ACDD4DE1}" type="presParOf" srcId="{DAB227B9-9D8F-487E-9FE1-F76B3B66E70C}" destId="{E2D18778-448B-4061-953A-8717459397C1}" srcOrd="0" destOrd="0" presId="urn:microsoft.com/office/officeart/2016/7/layout/RepeatingBendingProcessNew"/>
    <dgm:cxn modelId="{2EF9EE0D-B7F4-4FA8-93FE-C2A444F3C74C}" type="presParOf" srcId="{F7E15635-8364-4EAF-82CB-0075773D3051}" destId="{11E362BD-49C5-49C7-AAC7-B00519E6D667}" srcOrd="4" destOrd="0" presId="urn:microsoft.com/office/officeart/2016/7/layout/RepeatingBendingProcessNew"/>
    <dgm:cxn modelId="{76867709-74FA-49A9-92AE-044A44DFCBF5}" type="presParOf" srcId="{F7E15635-8364-4EAF-82CB-0075773D3051}" destId="{8D3BDAED-7452-47C7-B5FA-C6589F5BBDEE}" srcOrd="5" destOrd="0" presId="urn:microsoft.com/office/officeart/2016/7/layout/RepeatingBendingProcessNew"/>
    <dgm:cxn modelId="{A0375347-3C37-42D3-9571-0E66BAE4B3AA}" type="presParOf" srcId="{8D3BDAED-7452-47C7-B5FA-C6589F5BBDEE}" destId="{40DFC4C8-6AA5-4539-983B-5F4B008E5719}" srcOrd="0" destOrd="0" presId="urn:microsoft.com/office/officeart/2016/7/layout/RepeatingBendingProcessNew"/>
    <dgm:cxn modelId="{2AEE6866-050A-4C08-A74F-9E880FFD4088}" type="presParOf" srcId="{F7E15635-8364-4EAF-82CB-0075773D3051}" destId="{45532CF1-BF9F-4440-A59E-A209D52BC72E}" srcOrd="6" destOrd="0" presId="urn:microsoft.com/office/officeart/2016/7/layout/RepeatingBendingProcessNew"/>
    <dgm:cxn modelId="{C915C0EF-07C0-41A8-ACEB-037DAE57BA2C}" type="presParOf" srcId="{F7E15635-8364-4EAF-82CB-0075773D3051}" destId="{AC32A051-0FD1-4DA5-A25C-9881F463F7F4}" srcOrd="7" destOrd="0" presId="urn:microsoft.com/office/officeart/2016/7/layout/RepeatingBendingProcessNew"/>
    <dgm:cxn modelId="{C3693475-7C5C-4679-9ED3-37DACA002B99}" type="presParOf" srcId="{AC32A051-0FD1-4DA5-A25C-9881F463F7F4}" destId="{4DB58DEE-B7DC-4127-AF3F-56835760D3BE}" srcOrd="0" destOrd="0" presId="urn:microsoft.com/office/officeart/2016/7/layout/RepeatingBendingProcessNew"/>
    <dgm:cxn modelId="{4E0A329B-1764-49C4-9BA2-98FA6AC55CCE}" type="presParOf" srcId="{F7E15635-8364-4EAF-82CB-0075773D3051}" destId="{84C2AF8D-1E65-4A3C-802B-6D9625C885A9}" srcOrd="8" destOrd="0" presId="urn:microsoft.com/office/officeart/2016/7/layout/RepeatingBendingProcessNew"/>
    <dgm:cxn modelId="{16E55CAF-6209-4C92-B961-500DF95ADA19}" type="presParOf" srcId="{F7E15635-8364-4EAF-82CB-0075773D3051}" destId="{77E96C9B-ADD2-4341-B071-0F4CD9801F17}" srcOrd="9" destOrd="0" presId="urn:microsoft.com/office/officeart/2016/7/layout/RepeatingBendingProcessNew"/>
    <dgm:cxn modelId="{2C25DA39-41DC-4E08-86C2-46CAD4CCC21B}" type="presParOf" srcId="{77E96C9B-ADD2-4341-B071-0F4CD9801F17}" destId="{AA7A3CA7-2240-416A-B9F1-E6ADCF8DABD7}" srcOrd="0" destOrd="0" presId="urn:microsoft.com/office/officeart/2016/7/layout/RepeatingBendingProcessNew"/>
    <dgm:cxn modelId="{CB800196-1E19-4397-A1B9-557ACF6FF75E}" type="presParOf" srcId="{F7E15635-8364-4EAF-82CB-0075773D3051}" destId="{803BD841-1AEB-4502-ADD8-854AB821C35B}" srcOrd="10" destOrd="0" presId="urn:microsoft.com/office/officeart/2016/7/layout/RepeatingBendingProcessNew"/>
    <dgm:cxn modelId="{A014A2E7-F8FC-47A3-B284-32C6317E4FC6}" type="presParOf" srcId="{F7E15635-8364-4EAF-82CB-0075773D3051}" destId="{C8463636-50F7-45C2-B0FC-9A68A83309BB}" srcOrd="11" destOrd="0" presId="urn:microsoft.com/office/officeart/2016/7/layout/RepeatingBendingProcessNew"/>
    <dgm:cxn modelId="{D143B92C-BAFC-47BF-91CB-A0F4AF367908}" type="presParOf" srcId="{C8463636-50F7-45C2-B0FC-9A68A83309BB}" destId="{97D17225-2DF4-4CF6-99B4-7E95725D5597}" srcOrd="0" destOrd="0" presId="urn:microsoft.com/office/officeart/2016/7/layout/RepeatingBendingProcessNew"/>
    <dgm:cxn modelId="{2D664FAD-FBD4-429D-A8D2-F9F1587BEB75}" type="presParOf" srcId="{F7E15635-8364-4EAF-82CB-0075773D3051}" destId="{7484AC15-5CC2-44ED-94F7-99FFEB42E510}" srcOrd="12" destOrd="0" presId="urn:microsoft.com/office/officeart/2016/7/layout/RepeatingBendingProcessNew"/>
    <dgm:cxn modelId="{FD4991F2-CA80-4C62-BCED-B6DC0ED40EEA}" type="presParOf" srcId="{F7E15635-8364-4EAF-82CB-0075773D3051}" destId="{BB1CD630-F16E-42E9-A08E-233FD03CC17B}" srcOrd="13" destOrd="0" presId="urn:microsoft.com/office/officeart/2016/7/layout/RepeatingBendingProcessNew"/>
    <dgm:cxn modelId="{E8C09889-8E97-4FD9-B31A-CD010A81BFDE}" type="presParOf" srcId="{BB1CD630-F16E-42E9-A08E-233FD03CC17B}" destId="{D04DBC16-DB5B-4123-BD77-7FDDB3078AE1}" srcOrd="0" destOrd="0" presId="urn:microsoft.com/office/officeart/2016/7/layout/RepeatingBendingProcessNew"/>
    <dgm:cxn modelId="{36A9C0AD-E7CB-4FA1-BC43-1F742BE12223}" type="presParOf" srcId="{F7E15635-8364-4EAF-82CB-0075773D3051}" destId="{4994806E-0CAF-4B0F-8596-A5C19390CE4B}" srcOrd="14" destOrd="0" presId="urn:microsoft.com/office/officeart/2016/7/layout/RepeatingBendingProcessNew"/>
    <dgm:cxn modelId="{0197E0A1-8543-4C17-99D5-8C8C41632D38}" type="presParOf" srcId="{F7E15635-8364-4EAF-82CB-0075773D3051}" destId="{3E249E02-B16E-4B6C-B8A7-F1DA96BDB0F6}" srcOrd="15" destOrd="0" presId="urn:microsoft.com/office/officeart/2016/7/layout/RepeatingBendingProcessNew"/>
    <dgm:cxn modelId="{76BA72F6-EDBB-4D93-AEDF-F6A240152664}" type="presParOf" srcId="{3E249E02-B16E-4B6C-B8A7-F1DA96BDB0F6}" destId="{9013535F-9920-4B70-A0AF-09542F8974F0}" srcOrd="0" destOrd="0" presId="urn:microsoft.com/office/officeart/2016/7/layout/RepeatingBendingProcessNew"/>
    <dgm:cxn modelId="{CBE8E4D1-C6C8-4F27-823D-820D8FD529CA}" type="presParOf" srcId="{F7E15635-8364-4EAF-82CB-0075773D3051}" destId="{B366E04E-48E0-4560-9724-01F7C10500F0}"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B05EE0D-DC13-4C7B-9C02-1F3DD35201B5}"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B7C1DC51-1A18-47CC-BAE0-895A02C3D651}">
      <dgm:prSet/>
      <dgm:spPr/>
      <dgm:t>
        <a:bodyPr/>
        <a:lstStyle/>
        <a:p>
          <a:r>
            <a:rPr lang="en-GB"/>
            <a:t>Article 11- Right to Freedom of Assembly and of peaceful association.</a:t>
          </a:r>
          <a:endParaRPr lang="en-US" dirty="0"/>
        </a:p>
      </dgm:t>
    </dgm:pt>
    <dgm:pt modelId="{BA70C13D-78D9-477B-9A97-52DE0EAD9B55}" type="parTrans" cxnId="{2E0BD848-0B4D-4B21-A4C0-A3AA580745AD}">
      <dgm:prSet/>
      <dgm:spPr/>
      <dgm:t>
        <a:bodyPr/>
        <a:lstStyle/>
        <a:p>
          <a:endParaRPr lang="en-US"/>
        </a:p>
      </dgm:t>
    </dgm:pt>
    <dgm:pt modelId="{00829E83-48DB-40A2-98A5-EB855BA75481}" type="sibTrans" cxnId="{2E0BD848-0B4D-4B21-A4C0-A3AA580745AD}">
      <dgm:prSet/>
      <dgm:spPr/>
      <dgm:t>
        <a:bodyPr/>
        <a:lstStyle/>
        <a:p>
          <a:endParaRPr lang="en-US"/>
        </a:p>
      </dgm:t>
    </dgm:pt>
    <dgm:pt modelId="{32645AAF-BC97-4FA1-B13B-58BED5A4C806}">
      <dgm:prSet/>
      <dgm:spPr/>
      <dgm:t>
        <a:bodyPr/>
        <a:lstStyle/>
        <a:p>
          <a:r>
            <a:rPr lang="en-GB"/>
            <a:t>Article 12- The Right to Mary and found a family. </a:t>
          </a:r>
          <a:endParaRPr lang="en-US"/>
        </a:p>
      </dgm:t>
    </dgm:pt>
    <dgm:pt modelId="{5C49F2DE-4476-44C2-BE49-48AE9F79CC9B}" type="parTrans" cxnId="{03C04366-173D-42E2-8F3E-C9D5027F5385}">
      <dgm:prSet/>
      <dgm:spPr/>
      <dgm:t>
        <a:bodyPr/>
        <a:lstStyle/>
        <a:p>
          <a:endParaRPr lang="en-US"/>
        </a:p>
      </dgm:t>
    </dgm:pt>
    <dgm:pt modelId="{6F5F41D5-A0E7-4F71-8D59-141FC4883B94}" type="sibTrans" cxnId="{03C04366-173D-42E2-8F3E-C9D5027F5385}">
      <dgm:prSet/>
      <dgm:spPr/>
      <dgm:t>
        <a:bodyPr/>
        <a:lstStyle/>
        <a:p>
          <a:endParaRPr lang="en-US"/>
        </a:p>
      </dgm:t>
    </dgm:pt>
    <dgm:pt modelId="{A5C09366-EF22-4895-82F7-28D05FD69BF5}">
      <dgm:prSet/>
      <dgm:spPr/>
      <dgm:t>
        <a:bodyPr/>
        <a:lstStyle/>
        <a:p>
          <a:r>
            <a:rPr lang="en-GB"/>
            <a:t>Article 14- The Prohibition of Discrimination.</a:t>
          </a:r>
          <a:endParaRPr lang="en-US"/>
        </a:p>
      </dgm:t>
    </dgm:pt>
    <dgm:pt modelId="{90B89748-C53C-4CCF-9615-2908FD582D5E}" type="parTrans" cxnId="{4461CBFF-1FFC-4015-A5D5-D05967C597F1}">
      <dgm:prSet/>
      <dgm:spPr/>
      <dgm:t>
        <a:bodyPr/>
        <a:lstStyle/>
        <a:p>
          <a:endParaRPr lang="en-US"/>
        </a:p>
      </dgm:t>
    </dgm:pt>
    <dgm:pt modelId="{C22FA09D-AD1E-42F5-AA3F-25FD78EFEE38}" type="sibTrans" cxnId="{4461CBFF-1FFC-4015-A5D5-D05967C597F1}">
      <dgm:prSet/>
      <dgm:spPr/>
      <dgm:t>
        <a:bodyPr/>
        <a:lstStyle/>
        <a:p>
          <a:endParaRPr lang="en-US"/>
        </a:p>
      </dgm:t>
    </dgm:pt>
    <dgm:pt modelId="{D3B10245-6893-47B2-833A-1CCBCB1937DF}">
      <dgm:prSet/>
      <dgm:spPr/>
      <dgm:t>
        <a:bodyPr/>
        <a:lstStyle/>
        <a:p>
          <a:r>
            <a:rPr lang="en-GB"/>
            <a:t>Article 15- Derogation from the convention rights.</a:t>
          </a:r>
          <a:endParaRPr lang="en-US"/>
        </a:p>
      </dgm:t>
    </dgm:pt>
    <dgm:pt modelId="{EEADB8C9-F2CB-4130-ACE5-74B4B61E41BF}" type="parTrans" cxnId="{EE3F6A5B-9114-4FCF-9EDB-86A948D00816}">
      <dgm:prSet/>
      <dgm:spPr/>
      <dgm:t>
        <a:bodyPr/>
        <a:lstStyle/>
        <a:p>
          <a:endParaRPr lang="en-US"/>
        </a:p>
      </dgm:t>
    </dgm:pt>
    <dgm:pt modelId="{AD5C7DEE-6A73-466E-93B9-B43E4531CDD7}" type="sibTrans" cxnId="{EE3F6A5B-9114-4FCF-9EDB-86A948D00816}">
      <dgm:prSet/>
      <dgm:spPr/>
      <dgm:t>
        <a:bodyPr/>
        <a:lstStyle/>
        <a:p>
          <a:endParaRPr lang="en-US"/>
        </a:p>
      </dgm:t>
    </dgm:pt>
    <dgm:pt modelId="{41E8B4D1-276D-475C-9CF1-E06E5DD49409}">
      <dgm:prSet/>
      <dgm:spPr/>
      <dgm:t>
        <a:bodyPr/>
        <a:lstStyle/>
        <a:p>
          <a:r>
            <a:rPr lang="en-GB"/>
            <a:t>Protocol 1; Article 1 – Right to peaceful enjoyment of property </a:t>
          </a:r>
          <a:endParaRPr lang="en-US"/>
        </a:p>
      </dgm:t>
    </dgm:pt>
    <dgm:pt modelId="{19FAAC43-328C-4B06-B488-E3FD72A57088}" type="parTrans" cxnId="{40F9821D-FFFF-446F-99B6-930DDAD36D51}">
      <dgm:prSet/>
      <dgm:spPr/>
      <dgm:t>
        <a:bodyPr/>
        <a:lstStyle/>
        <a:p>
          <a:endParaRPr lang="en-US"/>
        </a:p>
      </dgm:t>
    </dgm:pt>
    <dgm:pt modelId="{9762D729-07BC-4447-8487-F9873F1AA41B}" type="sibTrans" cxnId="{40F9821D-FFFF-446F-99B6-930DDAD36D51}">
      <dgm:prSet/>
      <dgm:spPr/>
      <dgm:t>
        <a:bodyPr/>
        <a:lstStyle/>
        <a:p>
          <a:endParaRPr lang="en-US"/>
        </a:p>
      </dgm:t>
    </dgm:pt>
    <dgm:pt modelId="{6AC9DA3E-E31F-48CE-8A43-DB8DA1AC0D57}">
      <dgm:prSet/>
      <dgm:spPr/>
      <dgm:t>
        <a:bodyPr/>
        <a:lstStyle/>
        <a:p>
          <a:r>
            <a:rPr lang="en-GB"/>
            <a:t>Protocol 1; Article 2; Right to education</a:t>
          </a:r>
          <a:endParaRPr lang="en-US"/>
        </a:p>
      </dgm:t>
    </dgm:pt>
    <dgm:pt modelId="{A384F4F1-03F5-48E5-9E18-9C7F9D6D56F0}" type="parTrans" cxnId="{3C4531C0-EACB-4029-A99D-B661F86AA687}">
      <dgm:prSet/>
      <dgm:spPr/>
      <dgm:t>
        <a:bodyPr/>
        <a:lstStyle/>
        <a:p>
          <a:endParaRPr lang="en-US"/>
        </a:p>
      </dgm:t>
    </dgm:pt>
    <dgm:pt modelId="{2B02D943-109D-4DF9-A8E3-42A8A91F5A7F}" type="sibTrans" cxnId="{3C4531C0-EACB-4029-A99D-B661F86AA687}">
      <dgm:prSet/>
      <dgm:spPr/>
      <dgm:t>
        <a:bodyPr/>
        <a:lstStyle/>
        <a:p>
          <a:endParaRPr lang="en-US"/>
        </a:p>
      </dgm:t>
    </dgm:pt>
    <dgm:pt modelId="{A3887694-683D-484C-BFD0-152F159E6E5D}" type="pres">
      <dgm:prSet presAssocID="{6B05EE0D-DC13-4C7B-9C02-1F3DD35201B5}" presName="Name0" presStyleCnt="0">
        <dgm:presLayoutVars>
          <dgm:dir/>
          <dgm:resizeHandles val="exact"/>
        </dgm:presLayoutVars>
      </dgm:prSet>
      <dgm:spPr/>
    </dgm:pt>
    <dgm:pt modelId="{FB0C3E8D-DC45-40CB-BE78-2428DD2AE657}" type="pres">
      <dgm:prSet presAssocID="{B7C1DC51-1A18-47CC-BAE0-895A02C3D651}" presName="node" presStyleLbl="node1" presStyleIdx="0" presStyleCnt="6">
        <dgm:presLayoutVars>
          <dgm:bulletEnabled val="1"/>
        </dgm:presLayoutVars>
      </dgm:prSet>
      <dgm:spPr/>
    </dgm:pt>
    <dgm:pt modelId="{3C3B10BD-E830-4C37-8413-9063F0FCF574}" type="pres">
      <dgm:prSet presAssocID="{00829E83-48DB-40A2-98A5-EB855BA75481}" presName="sibTrans" presStyleLbl="sibTrans1D1" presStyleIdx="0" presStyleCnt="5"/>
      <dgm:spPr/>
    </dgm:pt>
    <dgm:pt modelId="{82C2513E-FFA3-403D-B02A-359206C024B6}" type="pres">
      <dgm:prSet presAssocID="{00829E83-48DB-40A2-98A5-EB855BA75481}" presName="connectorText" presStyleLbl="sibTrans1D1" presStyleIdx="0" presStyleCnt="5"/>
      <dgm:spPr/>
    </dgm:pt>
    <dgm:pt modelId="{C483FE77-4877-43F9-B061-2CB22B0D2B82}" type="pres">
      <dgm:prSet presAssocID="{32645AAF-BC97-4FA1-B13B-58BED5A4C806}" presName="node" presStyleLbl="node1" presStyleIdx="1" presStyleCnt="6">
        <dgm:presLayoutVars>
          <dgm:bulletEnabled val="1"/>
        </dgm:presLayoutVars>
      </dgm:prSet>
      <dgm:spPr/>
    </dgm:pt>
    <dgm:pt modelId="{9834024B-AB12-44A6-8B8D-87E10ADE4D93}" type="pres">
      <dgm:prSet presAssocID="{6F5F41D5-A0E7-4F71-8D59-141FC4883B94}" presName="sibTrans" presStyleLbl="sibTrans1D1" presStyleIdx="1" presStyleCnt="5"/>
      <dgm:spPr/>
    </dgm:pt>
    <dgm:pt modelId="{5D7C27E1-2804-4137-96A1-5C15D06E84CD}" type="pres">
      <dgm:prSet presAssocID="{6F5F41D5-A0E7-4F71-8D59-141FC4883B94}" presName="connectorText" presStyleLbl="sibTrans1D1" presStyleIdx="1" presStyleCnt="5"/>
      <dgm:spPr/>
    </dgm:pt>
    <dgm:pt modelId="{D0DDF965-2A2E-411F-A4F1-C711EB43B29F}" type="pres">
      <dgm:prSet presAssocID="{A5C09366-EF22-4895-82F7-28D05FD69BF5}" presName="node" presStyleLbl="node1" presStyleIdx="2" presStyleCnt="6">
        <dgm:presLayoutVars>
          <dgm:bulletEnabled val="1"/>
        </dgm:presLayoutVars>
      </dgm:prSet>
      <dgm:spPr/>
    </dgm:pt>
    <dgm:pt modelId="{F86A0423-9E8B-4ADC-83F3-5B3CACC02B87}" type="pres">
      <dgm:prSet presAssocID="{C22FA09D-AD1E-42F5-AA3F-25FD78EFEE38}" presName="sibTrans" presStyleLbl="sibTrans1D1" presStyleIdx="2" presStyleCnt="5"/>
      <dgm:spPr/>
    </dgm:pt>
    <dgm:pt modelId="{008690FC-5F73-4CB2-BD23-6C43BE775CD7}" type="pres">
      <dgm:prSet presAssocID="{C22FA09D-AD1E-42F5-AA3F-25FD78EFEE38}" presName="connectorText" presStyleLbl="sibTrans1D1" presStyleIdx="2" presStyleCnt="5"/>
      <dgm:spPr/>
    </dgm:pt>
    <dgm:pt modelId="{BAF71D13-9F1F-4CDA-99A7-C21F4BEFB0FD}" type="pres">
      <dgm:prSet presAssocID="{D3B10245-6893-47B2-833A-1CCBCB1937DF}" presName="node" presStyleLbl="node1" presStyleIdx="3" presStyleCnt="6">
        <dgm:presLayoutVars>
          <dgm:bulletEnabled val="1"/>
        </dgm:presLayoutVars>
      </dgm:prSet>
      <dgm:spPr/>
    </dgm:pt>
    <dgm:pt modelId="{DB7ADC87-8CD4-4906-9C9B-C815BFA82C84}" type="pres">
      <dgm:prSet presAssocID="{AD5C7DEE-6A73-466E-93B9-B43E4531CDD7}" presName="sibTrans" presStyleLbl="sibTrans1D1" presStyleIdx="3" presStyleCnt="5"/>
      <dgm:spPr/>
    </dgm:pt>
    <dgm:pt modelId="{432152BA-C29F-46A6-92AD-DF63698D2629}" type="pres">
      <dgm:prSet presAssocID="{AD5C7DEE-6A73-466E-93B9-B43E4531CDD7}" presName="connectorText" presStyleLbl="sibTrans1D1" presStyleIdx="3" presStyleCnt="5"/>
      <dgm:spPr/>
    </dgm:pt>
    <dgm:pt modelId="{987483A1-0A6B-449C-B267-3A8F067911C0}" type="pres">
      <dgm:prSet presAssocID="{41E8B4D1-276D-475C-9CF1-E06E5DD49409}" presName="node" presStyleLbl="node1" presStyleIdx="4" presStyleCnt="6">
        <dgm:presLayoutVars>
          <dgm:bulletEnabled val="1"/>
        </dgm:presLayoutVars>
      </dgm:prSet>
      <dgm:spPr/>
    </dgm:pt>
    <dgm:pt modelId="{91CE23A4-985A-4291-8590-28F3C8F94177}" type="pres">
      <dgm:prSet presAssocID="{9762D729-07BC-4447-8487-F9873F1AA41B}" presName="sibTrans" presStyleLbl="sibTrans1D1" presStyleIdx="4" presStyleCnt="5"/>
      <dgm:spPr/>
    </dgm:pt>
    <dgm:pt modelId="{3CCB144A-772A-4852-9B54-B01CAC0A8359}" type="pres">
      <dgm:prSet presAssocID="{9762D729-07BC-4447-8487-F9873F1AA41B}" presName="connectorText" presStyleLbl="sibTrans1D1" presStyleIdx="4" presStyleCnt="5"/>
      <dgm:spPr/>
    </dgm:pt>
    <dgm:pt modelId="{5F7571A5-03FC-468E-952E-93B38476E2A8}" type="pres">
      <dgm:prSet presAssocID="{6AC9DA3E-E31F-48CE-8A43-DB8DA1AC0D57}" presName="node" presStyleLbl="node1" presStyleIdx="5" presStyleCnt="6">
        <dgm:presLayoutVars>
          <dgm:bulletEnabled val="1"/>
        </dgm:presLayoutVars>
      </dgm:prSet>
      <dgm:spPr/>
    </dgm:pt>
  </dgm:ptLst>
  <dgm:cxnLst>
    <dgm:cxn modelId="{A3A81710-6B21-44E9-92F7-AFB6E7ED6EB0}" type="presOf" srcId="{9762D729-07BC-4447-8487-F9873F1AA41B}" destId="{91CE23A4-985A-4291-8590-28F3C8F94177}" srcOrd="0" destOrd="0" presId="urn:microsoft.com/office/officeart/2016/7/layout/RepeatingBendingProcessNew"/>
    <dgm:cxn modelId="{D8F79B19-4CE0-491B-B630-0C14DFF99FC0}" type="presOf" srcId="{6F5F41D5-A0E7-4F71-8D59-141FC4883B94}" destId="{9834024B-AB12-44A6-8B8D-87E10ADE4D93}" srcOrd="0" destOrd="0" presId="urn:microsoft.com/office/officeart/2016/7/layout/RepeatingBendingProcessNew"/>
    <dgm:cxn modelId="{40F9821D-FFFF-446F-99B6-930DDAD36D51}" srcId="{6B05EE0D-DC13-4C7B-9C02-1F3DD35201B5}" destId="{41E8B4D1-276D-475C-9CF1-E06E5DD49409}" srcOrd="4" destOrd="0" parTransId="{19FAAC43-328C-4B06-B488-E3FD72A57088}" sibTransId="{9762D729-07BC-4447-8487-F9873F1AA41B}"/>
    <dgm:cxn modelId="{EE3F6A5B-9114-4FCF-9EDB-86A948D00816}" srcId="{6B05EE0D-DC13-4C7B-9C02-1F3DD35201B5}" destId="{D3B10245-6893-47B2-833A-1CCBCB1937DF}" srcOrd="3" destOrd="0" parTransId="{EEADB8C9-F2CB-4130-ACE5-74B4B61E41BF}" sibTransId="{AD5C7DEE-6A73-466E-93B9-B43E4531CDD7}"/>
    <dgm:cxn modelId="{A9636E61-10FE-467F-91EB-D80EFE05B21E}" type="presOf" srcId="{00829E83-48DB-40A2-98A5-EB855BA75481}" destId="{82C2513E-FFA3-403D-B02A-359206C024B6}" srcOrd="1" destOrd="0" presId="urn:microsoft.com/office/officeart/2016/7/layout/RepeatingBendingProcessNew"/>
    <dgm:cxn modelId="{03C04366-173D-42E2-8F3E-C9D5027F5385}" srcId="{6B05EE0D-DC13-4C7B-9C02-1F3DD35201B5}" destId="{32645AAF-BC97-4FA1-B13B-58BED5A4C806}" srcOrd="1" destOrd="0" parTransId="{5C49F2DE-4476-44C2-BE49-48AE9F79CC9B}" sibTransId="{6F5F41D5-A0E7-4F71-8D59-141FC4883B94}"/>
    <dgm:cxn modelId="{2E0BD848-0B4D-4B21-A4C0-A3AA580745AD}" srcId="{6B05EE0D-DC13-4C7B-9C02-1F3DD35201B5}" destId="{B7C1DC51-1A18-47CC-BAE0-895A02C3D651}" srcOrd="0" destOrd="0" parTransId="{BA70C13D-78D9-477B-9A97-52DE0EAD9B55}" sibTransId="{00829E83-48DB-40A2-98A5-EB855BA75481}"/>
    <dgm:cxn modelId="{1CF15C69-5A5E-41C0-A402-560A75FD0706}" type="presOf" srcId="{C22FA09D-AD1E-42F5-AA3F-25FD78EFEE38}" destId="{008690FC-5F73-4CB2-BD23-6C43BE775CD7}" srcOrd="1" destOrd="0" presId="urn:microsoft.com/office/officeart/2016/7/layout/RepeatingBendingProcessNew"/>
    <dgm:cxn modelId="{443DA44D-0843-4E61-A976-45AD026FA4D6}" type="presOf" srcId="{00829E83-48DB-40A2-98A5-EB855BA75481}" destId="{3C3B10BD-E830-4C37-8413-9063F0FCF574}" srcOrd="0" destOrd="0" presId="urn:microsoft.com/office/officeart/2016/7/layout/RepeatingBendingProcessNew"/>
    <dgm:cxn modelId="{A73EA36E-C965-44E6-97C4-227B9B89A9FE}" type="presOf" srcId="{6B05EE0D-DC13-4C7B-9C02-1F3DD35201B5}" destId="{A3887694-683D-484C-BFD0-152F159E6E5D}" srcOrd="0" destOrd="0" presId="urn:microsoft.com/office/officeart/2016/7/layout/RepeatingBendingProcessNew"/>
    <dgm:cxn modelId="{7E45AD51-B0E8-4C96-A9AF-A097EAFAC005}" type="presOf" srcId="{AD5C7DEE-6A73-466E-93B9-B43E4531CDD7}" destId="{432152BA-C29F-46A6-92AD-DF63698D2629}" srcOrd="1" destOrd="0" presId="urn:microsoft.com/office/officeart/2016/7/layout/RepeatingBendingProcessNew"/>
    <dgm:cxn modelId="{D612A990-349A-4166-AE24-19141F71AC8C}" type="presOf" srcId="{32645AAF-BC97-4FA1-B13B-58BED5A4C806}" destId="{C483FE77-4877-43F9-B061-2CB22B0D2B82}" srcOrd="0" destOrd="0" presId="urn:microsoft.com/office/officeart/2016/7/layout/RepeatingBendingProcessNew"/>
    <dgm:cxn modelId="{5DDEBF93-529B-497C-A326-1F9DD7D6C7B0}" type="presOf" srcId="{6AC9DA3E-E31F-48CE-8A43-DB8DA1AC0D57}" destId="{5F7571A5-03FC-468E-952E-93B38476E2A8}" srcOrd="0" destOrd="0" presId="urn:microsoft.com/office/officeart/2016/7/layout/RepeatingBendingProcessNew"/>
    <dgm:cxn modelId="{7E26FE93-FD76-4D4C-9F2D-636508509659}" type="presOf" srcId="{41E8B4D1-276D-475C-9CF1-E06E5DD49409}" destId="{987483A1-0A6B-449C-B267-3A8F067911C0}" srcOrd="0" destOrd="0" presId="urn:microsoft.com/office/officeart/2016/7/layout/RepeatingBendingProcessNew"/>
    <dgm:cxn modelId="{FC385D99-0A5C-42D9-9EBF-4A13099FD789}" type="presOf" srcId="{D3B10245-6893-47B2-833A-1CCBCB1937DF}" destId="{BAF71D13-9F1F-4CDA-99A7-C21F4BEFB0FD}" srcOrd="0" destOrd="0" presId="urn:microsoft.com/office/officeart/2016/7/layout/RepeatingBendingProcessNew"/>
    <dgm:cxn modelId="{5B9EB5B1-6E71-40FD-9EC1-DB08D12945C4}" type="presOf" srcId="{6F5F41D5-A0E7-4F71-8D59-141FC4883B94}" destId="{5D7C27E1-2804-4137-96A1-5C15D06E84CD}" srcOrd="1" destOrd="0" presId="urn:microsoft.com/office/officeart/2016/7/layout/RepeatingBendingProcessNew"/>
    <dgm:cxn modelId="{6AC50BB2-F752-49CF-9C7B-6C3C470352AD}" type="presOf" srcId="{9762D729-07BC-4447-8487-F9873F1AA41B}" destId="{3CCB144A-772A-4852-9B54-B01CAC0A8359}" srcOrd="1" destOrd="0" presId="urn:microsoft.com/office/officeart/2016/7/layout/RepeatingBendingProcessNew"/>
    <dgm:cxn modelId="{3763B6B3-BFE2-4B52-A3B2-DFC289CF47DF}" type="presOf" srcId="{AD5C7DEE-6A73-466E-93B9-B43E4531CDD7}" destId="{DB7ADC87-8CD4-4906-9C9B-C815BFA82C84}" srcOrd="0" destOrd="0" presId="urn:microsoft.com/office/officeart/2016/7/layout/RepeatingBendingProcessNew"/>
    <dgm:cxn modelId="{96ADB1BA-3EDC-42F4-9E1B-64B3EF92582A}" type="presOf" srcId="{B7C1DC51-1A18-47CC-BAE0-895A02C3D651}" destId="{FB0C3E8D-DC45-40CB-BE78-2428DD2AE657}" srcOrd="0" destOrd="0" presId="urn:microsoft.com/office/officeart/2016/7/layout/RepeatingBendingProcessNew"/>
    <dgm:cxn modelId="{3C4531C0-EACB-4029-A99D-B661F86AA687}" srcId="{6B05EE0D-DC13-4C7B-9C02-1F3DD35201B5}" destId="{6AC9DA3E-E31F-48CE-8A43-DB8DA1AC0D57}" srcOrd="5" destOrd="0" parTransId="{A384F4F1-03F5-48E5-9E18-9C7F9D6D56F0}" sibTransId="{2B02D943-109D-4DF9-A8E3-42A8A91F5A7F}"/>
    <dgm:cxn modelId="{575094DF-08CA-49E4-890B-BC700F81E228}" type="presOf" srcId="{C22FA09D-AD1E-42F5-AA3F-25FD78EFEE38}" destId="{F86A0423-9E8B-4ADC-83F3-5B3CACC02B87}" srcOrd="0" destOrd="0" presId="urn:microsoft.com/office/officeart/2016/7/layout/RepeatingBendingProcessNew"/>
    <dgm:cxn modelId="{5FB5C9FB-E165-4526-9637-C27FEB417B2E}" type="presOf" srcId="{A5C09366-EF22-4895-82F7-28D05FD69BF5}" destId="{D0DDF965-2A2E-411F-A4F1-C711EB43B29F}" srcOrd="0" destOrd="0" presId="urn:microsoft.com/office/officeart/2016/7/layout/RepeatingBendingProcessNew"/>
    <dgm:cxn modelId="{4461CBFF-1FFC-4015-A5D5-D05967C597F1}" srcId="{6B05EE0D-DC13-4C7B-9C02-1F3DD35201B5}" destId="{A5C09366-EF22-4895-82F7-28D05FD69BF5}" srcOrd="2" destOrd="0" parTransId="{90B89748-C53C-4CCF-9615-2908FD582D5E}" sibTransId="{C22FA09D-AD1E-42F5-AA3F-25FD78EFEE38}"/>
    <dgm:cxn modelId="{23605BE2-E8F8-41C4-9456-A2B2DC5E6D39}" type="presParOf" srcId="{A3887694-683D-484C-BFD0-152F159E6E5D}" destId="{FB0C3E8D-DC45-40CB-BE78-2428DD2AE657}" srcOrd="0" destOrd="0" presId="urn:microsoft.com/office/officeart/2016/7/layout/RepeatingBendingProcessNew"/>
    <dgm:cxn modelId="{70C5CCE8-8671-4672-9222-1D270A7C3F37}" type="presParOf" srcId="{A3887694-683D-484C-BFD0-152F159E6E5D}" destId="{3C3B10BD-E830-4C37-8413-9063F0FCF574}" srcOrd="1" destOrd="0" presId="urn:microsoft.com/office/officeart/2016/7/layout/RepeatingBendingProcessNew"/>
    <dgm:cxn modelId="{8E8E82CD-5A4D-4F61-987C-4AD46D0BCD96}" type="presParOf" srcId="{3C3B10BD-E830-4C37-8413-9063F0FCF574}" destId="{82C2513E-FFA3-403D-B02A-359206C024B6}" srcOrd="0" destOrd="0" presId="urn:microsoft.com/office/officeart/2016/7/layout/RepeatingBendingProcessNew"/>
    <dgm:cxn modelId="{A57CA6F9-86C0-4965-926B-A4DDD11CEE45}" type="presParOf" srcId="{A3887694-683D-484C-BFD0-152F159E6E5D}" destId="{C483FE77-4877-43F9-B061-2CB22B0D2B82}" srcOrd="2" destOrd="0" presId="urn:microsoft.com/office/officeart/2016/7/layout/RepeatingBendingProcessNew"/>
    <dgm:cxn modelId="{5DEB9360-30DB-41DE-B516-F7B65CD1F8C1}" type="presParOf" srcId="{A3887694-683D-484C-BFD0-152F159E6E5D}" destId="{9834024B-AB12-44A6-8B8D-87E10ADE4D93}" srcOrd="3" destOrd="0" presId="urn:microsoft.com/office/officeart/2016/7/layout/RepeatingBendingProcessNew"/>
    <dgm:cxn modelId="{C9F4B79F-B2DF-4A8D-80B8-367704DC36A5}" type="presParOf" srcId="{9834024B-AB12-44A6-8B8D-87E10ADE4D93}" destId="{5D7C27E1-2804-4137-96A1-5C15D06E84CD}" srcOrd="0" destOrd="0" presId="urn:microsoft.com/office/officeart/2016/7/layout/RepeatingBendingProcessNew"/>
    <dgm:cxn modelId="{0560C1FA-381E-4892-9E7F-B4A0B1805842}" type="presParOf" srcId="{A3887694-683D-484C-BFD0-152F159E6E5D}" destId="{D0DDF965-2A2E-411F-A4F1-C711EB43B29F}" srcOrd="4" destOrd="0" presId="urn:microsoft.com/office/officeart/2016/7/layout/RepeatingBendingProcessNew"/>
    <dgm:cxn modelId="{CD0739B8-707A-4ECB-B48A-D56CEB71EA9D}" type="presParOf" srcId="{A3887694-683D-484C-BFD0-152F159E6E5D}" destId="{F86A0423-9E8B-4ADC-83F3-5B3CACC02B87}" srcOrd="5" destOrd="0" presId="urn:microsoft.com/office/officeart/2016/7/layout/RepeatingBendingProcessNew"/>
    <dgm:cxn modelId="{D2FEB67B-FE3B-4F1C-A67B-58B086AF8635}" type="presParOf" srcId="{F86A0423-9E8B-4ADC-83F3-5B3CACC02B87}" destId="{008690FC-5F73-4CB2-BD23-6C43BE775CD7}" srcOrd="0" destOrd="0" presId="urn:microsoft.com/office/officeart/2016/7/layout/RepeatingBendingProcessNew"/>
    <dgm:cxn modelId="{69A80632-A108-4A14-94ED-681852452BD5}" type="presParOf" srcId="{A3887694-683D-484C-BFD0-152F159E6E5D}" destId="{BAF71D13-9F1F-4CDA-99A7-C21F4BEFB0FD}" srcOrd="6" destOrd="0" presId="urn:microsoft.com/office/officeart/2016/7/layout/RepeatingBendingProcessNew"/>
    <dgm:cxn modelId="{CA1677F8-4802-4D48-AFB6-CAC84570188B}" type="presParOf" srcId="{A3887694-683D-484C-BFD0-152F159E6E5D}" destId="{DB7ADC87-8CD4-4906-9C9B-C815BFA82C84}" srcOrd="7" destOrd="0" presId="urn:microsoft.com/office/officeart/2016/7/layout/RepeatingBendingProcessNew"/>
    <dgm:cxn modelId="{1ECDA715-054C-4837-8B7A-F8610DFAB30B}" type="presParOf" srcId="{DB7ADC87-8CD4-4906-9C9B-C815BFA82C84}" destId="{432152BA-C29F-46A6-92AD-DF63698D2629}" srcOrd="0" destOrd="0" presId="urn:microsoft.com/office/officeart/2016/7/layout/RepeatingBendingProcessNew"/>
    <dgm:cxn modelId="{E263E2A9-8030-423D-9C23-28EDC91B3710}" type="presParOf" srcId="{A3887694-683D-484C-BFD0-152F159E6E5D}" destId="{987483A1-0A6B-449C-B267-3A8F067911C0}" srcOrd="8" destOrd="0" presId="urn:microsoft.com/office/officeart/2016/7/layout/RepeatingBendingProcessNew"/>
    <dgm:cxn modelId="{AC7166F9-893E-4BBA-9B48-150CED7E08FF}" type="presParOf" srcId="{A3887694-683D-484C-BFD0-152F159E6E5D}" destId="{91CE23A4-985A-4291-8590-28F3C8F94177}" srcOrd="9" destOrd="0" presId="urn:microsoft.com/office/officeart/2016/7/layout/RepeatingBendingProcessNew"/>
    <dgm:cxn modelId="{B9521FDF-D7C8-4358-87D4-E30A6EC6D504}" type="presParOf" srcId="{91CE23A4-985A-4291-8590-28F3C8F94177}" destId="{3CCB144A-772A-4852-9B54-B01CAC0A8359}" srcOrd="0" destOrd="0" presId="urn:microsoft.com/office/officeart/2016/7/layout/RepeatingBendingProcessNew"/>
    <dgm:cxn modelId="{A678FE3D-04D3-4F6C-9F95-A85CFD976518}" type="presParOf" srcId="{A3887694-683D-484C-BFD0-152F159E6E5D}" destId="{5F7571A5-03FC-468E-952E-93B38476E2A8}"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7C33860-2B67-42C6-BCCB-17D8B86ACBC1}"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0CF57786-A8DD-4EB8-860F-3833343F1223}">
      <dgm:prSet/>
      <dgm:spPr/>
      <dgm:t>
        <a:bodyPr/>
        <a:lstStyle/>
        <a:p>
          <a:r>
            <a:rPr lang="en-GB" i="1" dirty="0"/>
            <a:t>“If you could add a new human right or change an existing one, what would it be? Why?</a:t>
          </a:r>
          <a:endParaRPr lang="en-US" dirty="0"/>
        </a:p>
      </dgm:t>
    </dgm:pt>
    <dgm:pt modelId="{99B33120-F31A-43AA-9BF6-95D30D9B6347}" type="parTrans" cxnId="{D353DEB3-AED8-4B83-B50F-7E9271E728FA}">
      <dgm:prSet/>
      <dgm:spPr/>
      <dgm:t>
        <a:bodyPr/>
        <a:lstStyle/>
        <a:p>
          <a:endParaRPr lang="en-US"/>
        </a:p>
      </dgm:t>
    </dgm:pt>
    <dgm:pt modelId="{A3D73321-24A2-4C7E-924D-31E1A57EF577}" type="sibTrans" cxnId="{D353DEB3-AED8-4B83-B50F-7E9271E728FA}">
      <dgm:prSet/>
      <dgm:spPr/>
      <dgm:t>
        <a:bodyPr/>
        <a:lstStyle/>
        <a:p>
          <a:endParaRPr lang="en-US"/>
        </a:p>
      </dgm:t>
    </dgm:pt>
    <dgm:pt modelId="{E4B69135-2979-46A2-A5C8-DF45459790C0}">
      <dgm:prSet/>
      <dgm:spPr/>
      <dgm:t>
        <a:bodyPr/>
        <a:lstStyle/>
        <a:p>
          <a:r>
            <a:rPr lang="en-GB"/>
            <a:t>Few things to address; </a:t>
          </a:r>
          <a:endParaRPr lang="en-US"/>
        </a:p>
      </dgm:t>
    </dgm:pt>
    <dgm:pt modelId="{D6F9326E-2689-4356-B9AB-44FE0505210F}" type="parTrans" cxnId="{EC6BC65B-3E33-4880-8D25-EDA82A3BAF95}">
      <dgm:prSet/>
      <dgm:spPr/>
      <dgm:t>
        <a:bodyPr/>
        <a:lstStyle/>
        <a:p>
          <a:endParaRPr lang="en-US"/>
        </a:p>
      </dgm:t>
    </dgm:pt>
    <dgm:pt modelId="{0398E438-3755-4676-8DB9-72C2E290BD1C}" type="sibTrans" cxnId="{EC6BC65B-3E33-4880-8D25-EDA82A3BAF95}">
      <dgm:prSet/>
      <dgm:spPr/>
      <dgm:t>
        <a:bodyPr/>
        <a:lstStyle/>
        <a:p>
          <a:endParaRPr lang="en-US"/>
        </a:p>
      </dgm:t>
    </dgm:pt>
    <dgm:pt modelId="{5F51978C-F486-4A23-8DB9-F184B1839B89}">
      <dgm:prSet/>
      <dgm:spPr/>
      <dgm:t>
        <a:bodyPr/>
        <a:lstStyle/>
        <a:p>
          <a:r>
            <a:rPr lang="en-GB"/>
            <a:t>1. What is the name of the right?</a:t>
          </a:r>
          <a:endParaRPr lang="en-US"/>
        </a:p>
      </dgm:t>
    </dgm:pt>
    <dgm:pt modelId="{5C7CD0C4-F099-4B62-8B9D-AA8AD7CCCD26}" type="parTrans" cxnId="{27961593-7BCB-42EA-AEFE-544BBDF6F076}">
      <dgm:prSet/>
      <dgm:spPr/>
      <dgm:t>
        <a:bodyPr/>
        <a:lstStyle/>
        <a:p>
          <a:endParaRPr lang="en-US"/>
        </a:p>
      </dgm:t>
    </dgm:pt>
    <dgm:pt modelId="{77599883-8BA0-4F30-BC1E-0B3E0BFBE141}" type="sibTrans" cxnId="{27961593-7BCB-42EA-AEFE-544BBDF6F076}">
      <dgm:prSet/>
      <dgm:spPr/>
      <dgm:t>
        <a:bodyPr/>
        <a:lstStyle/>
        <a:p>
          <a:endParaRPr lang="en-US"/>
        </a:p>
      </dgm:t>
    </dgm:pt>
    <dgm:pt modelId="{CE144265-9EB9-4FFC-BC59-73D6F5B5E790}">
      <dgm:prSet/>
      <dgm:spPr/>
      <dgm:t>
        <a:bodyPr/>
        <a:lstStyle/>
        <a:p>
          <a:r>
            <a:rPr lang="en-GB"/>
            <a:t>2. Who does it protect? </a:t>
          </a:r>
          <a:endParaRPr lang="en-US"/>
        </a:p>
      </dgm:t>
    </dgm:pt>
    <dgm:pt modelId="{0591CFFF-72C2-43A2-935C-466E836D7602}" type="parTrans" cxnId="{2CD79A4C-64AA-4A2C-B2AB-798F21A21824}">
      <dgm:prSet/>
      <dgm:spPr/>
      <dgm:t>
        <a:bodyPr/>
        <a:lstStyle/>
        <a:p>
          <a:endParaRPr lang="en-US"/>
        </a:p>
      </dgm:t>
    </dgm:pt>
    <dgm:pt modelId="{3CC345BA-B737-4C09-A6FC-52C488805238}" type="sibTrans" cxnId="{2CD79A4C-64AA-4A2C-B2AB-798F21A21824}">
      <dgm:prSet/>
      <dgm:spPr/>
      <dgm:t>
        <a:bodyPr/>
        <a:lstStyle/>
        <a:p>
          <a:endParaRPr lang="en-US"/>
        </a:p>
      </dgm:t>
    </dgm:pt>
    <dgm:pt modelId="{37E97AF1-2ECA-44DE-B460-E1550D961945}">
      <dgm:prSet/>
      <dgm:spPr/>
      <dgm:t>
        <a:bodyPr/>
        <a:lstStyle/>
        <a:p>
          <a:r>
            <a:rPr lang="en-GB"/>
            <a:t>3. Why is it important today?</a:t>
          </a:r>
          <a:endParaRPr lang="en-US"/>
        </a:p>
      </dgm:t>
    </dgm:pt>
    <dgm:pt modelId="{D1CB428A-5C42-440D-8606-A0954FC70008}" type="parTrans" cxnId="{A89DF53D-F0C2-4CA3-8C14-66437220D83F}">
      <dgm:prSet/>
      <dgm:spPr/>
      <dgm:t>
        <a:bodyPr/>
        <a:lstStyle/>
        <a:p>
          <a:endParaRPr lang="en-US"/>
        </a:p>
      </dgm:t>
    </dgm:pt>
    <dgm:pt modelId="{EC164F59-8712-4EC4-84DB-8FADA1F8422E}" type="sibTrans" cxnId="{A89DF53D-F0C2-4CA3-8C14-66437220D83F}">
      <dgm:prSet/>
      <dgm:spPr/>
      <dgm:t>
        <a:bodyPr/>
        <a:lstStyle/>
        <a:p>
          <a:endParaRPr lang="en-US"/>
        </a:p>
      </dgm:t>
    </dgm:pt>
    <dgm:pt modelId="{26E1584D-E0B4-4617-8092-C7DA6E885F4A}" type="pres">
      <dgm:prSet presAssocID="{D7C33860-2B67-42C6-BCCB-17D8B86ACBC1}" presName="Name0" presStyleCnt="0">
        <dgm:presLayoutVars>
          <dgm:dir/>
          <dgm:resizeHandles val="exact"/>
        </dgm:presLayoutVars>
      </dgm:prSet>
      <dgm:spPr/>
    </dgm:pt>
    <dgm:pt modelId="{380772EF-FBE4-48A1-AC2E-7FEEC0310F11}" type="pres">
      <dgm:prSet presAssocID="{0CF57786-A8DD-4EB8-860F-3833343F1223}" presName="node" presStyleLbl="node1" presStyleIdx="0" presStyleCnt="5">
        <dgm:presLayoutVars>
          <dgm:bulletEnabled val="1"/>
        </dgm:presLayoutVars>
      </dgm:prSet>
      <dgm:spPr/>
    </dgm:pt>
    <dgm:pt modelId="{09B4DA2A-44E5-40D0-820B-D0C8FCC854FB}" type="pres">
      <dgm:prSet presAssocID="{A3D73321-24A2-4C7E-924D-31E1A57EF577}" presName="sibTrans" presStyleLbl="sibTrans1D1" presStyleIdx="0" presStyleCnt="4"/>
      <dgm:spPr/>
    </dgm:pt>
    <dgm:pt modelId="{19F2D73A-8431-482D-9A73-E98801A000C0}" type="pres">
      <dgm:prSet presAssocID="{A3D73321-24A2-4C7E-924D-31E1A57EF577}" presName="connectorText" presStyleLbl="sibTrans1D1" presStyleIdx="0" presStyleCnt="4"/>
      <dgm:spPr/>
    </dgm:pt>
    <dgm:pt modelId="{3C7BDE1C-C53E-4CA9-ACDC-5B1D461423ED}" type="pres">
      <dgm:prSet presAssocID="{E4B69135-2979-46A2-A5C8-DF45459790C0}" presName="node" presStyleLbl="node1" presStyleIdx="1" presStyleCnt="5">
        <dgm:presLayoutVars>
          <dgm:bulletEnabled val="1"/>
        </dgm:presLayoutVars>
      </dgm:prSet>
      <dgm:spPr/>
    </dgm:pt>
    <dgm:pt modelId="{22485181-243C-42E8-9DB5-60F488CB556E}" type="pres">
      <dgm:prSet presAssocID="{0398E438-3755-4676-8DB9-72C2E290BD1C}" presName="sibTrans" presStyleLbl="sibTrans1D1" presStyleIdx="1" presStyleCnt="4"/>
      <dgm:spPr/>
    </dgm:pt>
    <dgm:pt modelId="{AC52EE4D-A0E3-4209-B657-C4D0A90CE252}" type="pres">
      <dgm:prSet presAssocID="{0398E438-3755-4676-8DB9-72C2E290BD1C}" presName="connectorText" presStyleLbl="sibTrans1D1" presStyleIdx="1" presStyleCnt="4"/>
      <dgm:spPr/>
    </dgm:pt>
    <dgm:pt modelId="{06E1E912-5395-4C44-AC81-187AF83B82F2}" type="pres">
      <dgm:prSet presAssocID="{5F51978C-F486-4A23-8DB9-F184B1839B89}" presName="node" presStyleLbl="node1" presStyleIdx="2" presStyleCnt="5">
        <dgm:presLayoutVars>
          <dgm:bulletEnabled val="1"/>
        </dgm:presLayoutVars>
      </dgm:prSet>
      <dgm:spPr/>
    </dgm:pt>
    <dgm:pt modelId="{E0AE1A89-3B39-471B-9C2E-A95E0E9A87DC}" type="pres">
      <dgm:prSet presAssocID="{77599883-8BA0-4F30-BC1E-0B3E0BFBE141}" presName="sibTrans" presStyleLbl="sibTrans1D1" presStyleIdx="2" presStyleCnt="4"/>
      <dgm:spPr/>
    </dgm:pt>
    <dgm:pt modelId="{89548B54-6DD6-426C-9EFD-AF10EE505366}" type="pres">
      <dgm:prSet presAssocID="{77599883-8BA0-4F30-BC1E-0B3E0BFBE141}" presName="connectorText" presStyleLbl="sibTrans1D1" presStyleIdx="2" presStyleCnt="4"/>
      <dgm:spPr/>
    </dgm:pt>
    <dgm:pt modelId="{190BAA68-1B75-480A-8D63-EFB6AADE5D94}" type="pres">
      <dgm:prSet presAssocID="{CE144265-9EB9-4FFC-BC59-73D6F5B5E790}" presName="node" presStyleLbl="node1" presStyleIdx="3" presStyleCnt="5">
        <dgm:presLayoutVars>
          <dgm:bulletEnabled val="1"/>
        </dgm:presLayoutVars>
      </dgm:prSet>
      <dgm:spPr/>
    </dgm:pt>
    <dgm:pt modelId="{451AAB8F-AE03-4FBC-81EB-5B73E82D1E03}" type="pres">
      <dgm:prSet presAssocID="{3CC345BA-B737-4C09-A6FC-52C488805238}" presName="sibTrans" presStyleLbl="sibTrans1D1" presStyleIdx="3" presStyleCnt="4"/>
      <dgm:spPr/>
    </dgm:pt>
    <dgm:pt modelId="{1F971708-0859-4A97-A50E-C1B002EF17F4}" type="pres">
      <dgm:prSet presAssocID="{3CC345BA-B737-4C09-A6FC-52C488805238}" presName="connectorText" presStyleLbl="sibTrans1D1" presStyleIdx="3" presStyleCnt="4"/>
      <dgm:spPr/>
    </dgm:pt>
    <dgm:pt modelId="{DB6E56EB-35F4-4075-80FE-92483A26B767}" type="pres">
      <dgm:prSet presAssocID="{37E97AF1-2ECA-44DE-B460-E1550D961945}" presName="node" presStyleLbl="node1" presStyleIdx="4" presStyleCnt="5">
        <dgm:presLayoutVars>
          <dgm:bulletEnabled val="1"/>
        </dgm:presLayoutVars>
      </dgm:prSet>
      <dgm:spPr/>
    </dgm:pt>
  </dgm:ptLst>
  <dgm:cxnLst>
    <dgm:cxn modelId="{FCFFFE0F-2A80-4F84-9503-5E5BC0005E84}" type="presOf" srcId="{3CC345BA-B737-4C09-A6FC-52C488805238}" destId="{1F971708-0859-4A97-A50E-C1B002EF17F4}" srcOrd="1" destOrd="0" presId="urn:microsoft.com/office/officeart/2016/7/layout/RepeatingBendingProcessNew"/>
    <dgm:cxn modelId="{51EB4714-F1FA-4F28-8330-0C4C76FD82B3}" type="presOf" srcId="{A3D73321-24A2-4C7E-924D-31E1A57EF577}" destId="{09B4DA2A-44E5-40D0-820B-D0C8FCC854FB}" srcOrd="0" destOrd="0" presId="urn:microsoft.com/office/officeart/2016/7/layout/RepeatingBendingProcessNew"/>
    <dgm:cxn modelId="{2C8D7619-3FED-47D5-8B00-5FD30A3383CA}" type="presOf" srcId="{E4B69135-2979-46A2-A5C8-DF45459790C0}" destId="{3C7BDE1C-C53E-4CA9-ACDC-5B1D461423ED}" srcOrd="0" destOrd="0" presId="urn:microsoft.com/office/officeart/2016/7/layout/RepeatingBendingProcessNew"/>
    <dgm:cxn modelId="{EF71731A-6711-4716-88C9-398A051F6CD5}" type="presOf" srcId="{37E97AF1-2ECA-44DE-B460-E1550D961945}" destId="{DB6E56EB-35F4-4075-80FE-92483A26B767}" srcOrd="0" destOrd="0" presId="urn:microsoft.com/office/officeart/2016/7/layout/RepeatingBendingProcessNew"/>
    <dgm:cxn modelId="{5E58CA1C-99D0-4102-B75F-6D21B543F046}" type="presOf" srcId="{0398E438-3755-4676-8DB9-72C2E290BD1C}" destId="{22485181-243C-42E8-9DB5-60F488CB556E}" srcOrd="0" destOrd="0" presId="urn:microsoft.com/office/officeart/2016/7/layout/RepeatingBendingProcessNew"/>
    <dgm:cxn modelId="{9B625222-E545-4B57-BCE0-F9879B6E90B5}" type="presOf" srcId="{77599883-8BA0-4F30-BC1E-0B3E0BFBE141}" destId="{E0AE1A89-3B39-471B-9C2E-A95E0E9A87DC}" srcOrd="0" destOrd="0" presId="urn:microsoft.com/office/officeart/2016/7/layout/RepeatingBendingProcessNew"/>
    <dgm:cxn modelId="{9541163C-59CA-499E-A179-AA9AB751105A}" type="presOf" srcId="{5F51978C-F486-4A23-8DB9-F184B1839B89}" destId="{06E1E912-5395-4C44-AC81-187AF83B82F2}" srcOrd="0" destOrd="0" presId="urn:microsoft.com/office/officeart/2016/7/layout/RepeatingBendingProcessNew"/>
    <dgm:cxn modelId="{A89DF53D-F0C2-4CA3-8C14-66437220D83F}" srcId="{D7C33860-2B67-42C6-BCCB-17D8B86ACBC1}" destId="{37E97AF1-2ECA-44DE-B460-E1550D961945}" srcOrd="4" destOrd="0" parTransId="{D1CB428A-5C42-440D-8606-A0954FC70008}" sibTransId="{EC164F59-8712-4EC4-84DB-8FADA1F8422E}"/>
    <dgm:cxn modelId="{E37C795B-DBA7-4B3C-BF13-9B86327257D2}" type="presOf" srcId="{3CC345BA-B737-4C09-A6FC-52C488805238}" destId="{451AAB8F-AE03-4FBC-81EB-5B73E82D1E03}" srcOrd="0" destOrd="0" presId="urn:microsoft.com/office/officeart/2016/7/layout/RepeatingBendingProcessNew"/>
    <dgm:cxn modelId="{EC6BC65B-3E33-4880-8D25-EDA82A3BAF95}" srcId="{D7C33860-2B67-42C6-BCCB-17D8B86ACBC1}" destId="{E4B69135-2979-46A2-A5C8-DF45459790C0}" srcOrd="1" destOrd="0" parTransId="{D6F9326E-2689-4356-B9AB-44FE0505210F}" sibTransId="{0398E438-3755-4676-8DB9-72C2E290BD1C}"/>
    <dgm:cxn modelId="{2CD79A4C-64AA-4A2C-B2AB-798F21A21824}" srcId="{D7C33860-2B67-42C6-BCCB-17D8B86ACBC1}" destId="{CE144265-9EB9-4FFC-BC59-73D6F5B5E790}" srcOrd="3" destOrd="0" parTransId="{0591CFFF-72C2-43A2-935C-466E836D7602}" sibTransId="{3CC345BA-B737-4C09-A6FC-52C488805238}"/>
    <dgm:cxn modelId="{3FE4D184-53CC-4F0A-94F1-10C4C3B4E68F}" type="presOf" srcId="{0398E438-3755-4676-8DB9-72C2E290BD1C}" destId="{AC52EE4D-A0E3-4209-B657-C4D0A90CE252}" srcOrd="1" destOrd="0" presId="urn:microsoft.com/office/officeart/2016/7/layout/RepeatingBendingProcessNew"/>
    <dgm:cxn modelId="{7370DE89-54D1-4D29-B3FF-5CA34059F339}" type="presOf" srcId="{D7C33860-2B67-42C6-BCCB-17D8B86ACBC1}" destId="{26E1584D-E0B4-4617-8092-C7DA6E885F4A}" srcOrd="0" destOrd="0" presId="urn:microsoft.com/office/officeart/2016/7/layout/RepeatingBendingProcessNew"/>
    <dgm:cxn modelId="{27961593-7BCB-42EA-AEFE-544BBDF6F076}" srcId="{D7C33860-2B67-42C6-BCCB-17D8B86ACBC1}" destId="{5F51978C-F486-4A23-8DB9-F184B1839B89}" srcOrd="2" destOrd="0" parTransId="{5C7CD0C4-F099-4B62-8B9D-AA8AD7CCCD26}" sibTransId="{77599883-8BA0-4F30-BC1E-0B3E0BFBE141}"/>
    <dgm:cxn modelId="{E6E815A1-42EC-44D8-92AE-98402A73F3FD}" type="presOf" srcId="{0CF57786-A8DD-4EB8-860F-3833343F1223}" destId="{380772EF-FBE4-48A1-AC2E-7FEEC0310F11}" srcOrd="0" destOrd="0" presId="urn:microsoft.com/office/officeart/2016/7/layout/RepeatingBendingProcessNew"/>
    <dgm:cxn modelId="{D353DEB3-AED8-4B83-B50F-7E9271E728FA}" srcId="{D7C33860-2B67-42C6-BCCB-17D8B86ACBC1}" destId="{0CF57786-A8DD-4EB8-860F-3833343F1223}" srcOrd="0" destOrd="0" parTransId="{99B33120-F31A-43AA-9BF6-95D30D9B6347}" sibTransId="{A3D73321-24A2-4C7E-924D-31E1A57EF577}"/>
    <dgm:cxn modelId="{2C790FDC-0D10-44F1-922F-96B2AAE47428}" type="presOf" srcId="{77599883-8BA0-4F30-BC1E-0B3E0BFBE141}" destId="{89548B54-6DD6-426C-9EFD-AF10EE505366}" srcOrd="1" destOrd="0" presId="urn:microsoft.com/office/officeart/2016/7/layout/RepeatingBendingProcessNew"/>
    <dgm:cxn modelId="{DCB8FFDC-98D8-4F50-8590-21E517C8B9A2}" type="presOf" srcId="{CE144265-9EB9-4FFC-BC59-73D6F5B5E790}" destId="{190BAA68-1B75-480A-8D63-EFB6AADE5D94}" srcOrd="0" destOrd="0" presId="urn:microsoft.com/office/officeart/2016/7/layout/RepeatingBendingProcessNew"/>
    <dgm:cxn modelId="{6E9190FC-4795-4837-A333-4C7CDBED5523}" type="presOf" srcId="{A3D73321-24A2-4C7E-924D-31E1A57EF577}" destId="{19F2D73A-8431-482D-9A73-E98801A000C0}" srcOrd="1" destOrd="0" presId="urn:microsoft.com/office/officeart/2016/7/layout/RepeatingBendingProcessNew"/>
    <dgm:cxn modelId="{CD199BBB-B0A1-4278-83CD-F55E604FC450}" type="presParOf" srcId="{26E1584D-E0B4-4617-8092-C7DA6E885F4A}" destId="{380772EF-FBE4-48A1-AC2E-7FEEC0310F11}" srcOrd="0" destOrd="0" presId="urn:microsoft.com/office/officeart/2016/7/layout/RepeatingBendingProcessNew"/>
    <dgm:cxn modelId="{47964629-037E-45CA-A42B-5430010AD91B}" type="presParOf" srcId="{26E1584D-E0B4-4617-8092-C7DA6E885F4A}" destId="{09B4DA2A-44E5-40D0-820B-D0C8FCC854FB}" srcOrd="1" destOrd="0" presId="urn:microsoft.com/office/officeart/2016/7/layout/RepeatingBendingProcessNew"/>
    <dgm:cxn modelId="{F8BF2D80-3BDA-45AF-B3B9-05BF9FFCBC79}" type="presParOf" srcId="{09B4DA2A-44E5-40D0-820B-D0C8FCC854FB}" destId="{19F2D73A-8431-482D-9A73-E98801A000C0}" srcOrd="0" destOrd="0" presId="urn:microsoft.com/office/officeart/2016/7/layout/RepeatingBendingProcessNew"/>
    <dgm:cxn modelId="{7B7E7E06-3211-441B-9649-F0A00530CA3F}" type="presParOf" srcId="{26E1584D-E0B4-4617-8092-C7DA6E885F4A}" destId="{3C7BDE1C-C53E-4CA9-ACDC-5B1D461423ED}" srcOrd="2" destOrd="0" presId="urn:microsoft.com/office/officeart/2016/7/layout/RepeatingBendingProcessNew"/>
    <dgm:cxn modelId="{9E2585B5-CFB8-4A2C-B7C3-D59CB147FA4E}" type="presParOf" srcId="{26E1584D-E0B4-4617-8092-C7DA6E885F4A}" destId="{22485181-243C-42E8-9DB5-60F488CB556E}" srcOrd="3" destOrd="0" presId="urn:microsoft.com/office/officeart/2016/7/layout/RepeatingBendingProcessNew"/>
    <dgm:cxn modelId="{A62AADEA-B54A-4C40-A48F-FCA6691D6D80}" type="presParOf" srcId="{22485181-243C-42E8-9DB5-60F488CB556E}" destId="{AC52EE4D-A0E3-4209-B657-C4D0A90CE252}" srcOrd="0" destOrd="0" presId="urn:microsoft.com/office/officeart/2016/7/layout/RepeatingBendingProcessNew"/>
    <dgm:cxn modelId="{A2C9D20B-8C7D-4604-995E-C6C211DE4E39}" type="presParOf" srcId="{26E1584D-E0B4-4617-8092-C7DA6E885F4A}" destId="{06E1E912-5395-4C44-AC81-187AF83B82F2}" srcOrd="4" destOrd="0" presId="urn:microsoft.com/office/officeart/2016/7/layout/RepeatingBendingProcessNew"/>
    <dgm:cxn modelId="{8D452D0A-4D09-4F9D-A66C-B6C2C083D680}" type="presParOf" srcId="{26E1584D-E0B4-4617-8092-C7DA6E885F4A}" destId="{E0AE1A89-3B39-471B-9C2E-A95E0E9A87DC}" srcOrd="5" destOrd="0" presId="urn:microsoft.com/office/officeart/2016/7/layout/RepeatingBendingProcessNew"/>
    <dgm:cxn modelId="{4F926F4A-1882-4654-87E1-1E0D10BF5E37}" type="presParOf" srcId="{E0AE1A89-3B39-471B-9C2E-A95E0E9A87DC}" destId="{89548B54-6DD6-426C-9EFD-AF10EE505366}" srcOrd="0" destOrd="0" presId="urn:microsoft.com/office/officeart/2016/7/layout/RepeatingBendingProcessNew"/>
    <dgm:cxn modelId="{69AC3476-E66A-4E58-AB8C-AC9D9EFDECFA}" type="presParOf" srcId="{26E1584D-E0B4-4617-8092-C7DA6E885F4A}" destId="{190BAA68-1B75-480A-8D63-EFB6AADE5D94}" srcOrd="6" destOrd="0" presId="urn:microsoft.com/office/officeart/2016/7/layout/RepeatingBendingProcessNew"/>
    <dgm:cxn modelId="{C54C7ADD-3EB6-45AD-B8ED-E7F9554C8745}" type="presParOf" srcId="{26E1584D-E0B4-4617-8092-C7DA6E885F4A}" destId="{451AAB8F-AE03-4FBC-81EB-5B73E82D1E03}" srcOrd="7" destOrd="0" presId="urn:microsoft.com/office/officeart/2016/7/layout/RepeatingBendingProcessNew"/>
    <dgm:cxn modelId="{99371836-7B71-4F86-AE40-B7E0686BD1A1}" type="presParOf" srcId="{451AAB8F-AE03-4FBC-81EB-5B73E82D1E03}" destId="{1F971708-0859-4A97-A50E-C1B002EF17F4}" srcOrd="0" destOrd="0" presId="urn:microsoft.com/office/officeart/2016/7/layout/RepeatingBendingProcessNew"/>
    <dgm:cxn modelId="{4A7A8C68-15CF-4956-BF35-4C3ED74DC30D}" type="presParOf" srcId="{26E1584D-E0B4-4617-8092-C7DA6E885F4A}" destId="{DB6E56EB-35F4-4075-80FE-92483A26B767}"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2D8AF6-358B-4003-8BD0-C9A72AD29B29}">
      <dsp:nvSpPr>
        <dsp:cNvPr id="0" name=""/>
        <dsp:cNvSpPr/>
      </dsp:nvSpPr>
      <dsp:spPr>
        <a:xfrm>
          <a:off x="0"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BD876-7F08-401E-8FA1-D0ECFC2350F1}">
      <dsp:nvSpPr>
        <dsp:cNvPr id="0" name=""/>
        <dsp:cNvSpPr/>
      </dsp:nvSpPr>
      <dsp:spPr>
        <a:xfrm>
          <a:off x="34112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aim of today’s session is to introduce students to the module. </a:t>
          </a:r>
          <a:endParaRPr lang="en-US" sz="2400" kern="1200"/>
        </a:p>
      </dsp:txBody>
      <dsp:txXfrm>
        <a:off x="398219" y="983848"/>
        <a:ext cx="2955890" cy="1835307"/>
      </dsp:txXfrm>
    </dsp:sp>
    <dsp:sp modelId="{46B996F3-7E2A-4147-BF62-8F61F77CB8BC}">
      <dsp:nvSpPr>
        <dsp:cNvPr id="0" name=""/>
        <dsp:cNvSpPr/>
      </dsp:nvSpPr>
      <dsp:spPr>
        <a:xfrm>
          <a:off x="3752329"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187655-5E63-4AC0-89F3-114DADB0C155}">
      <dsp:nvSpPr>
        <dsp:cNvPr id="0" name=""/>
        <dsp:cNvSpPr/>
      </dsp:nvSpPr>
      <dsp:spPr>
        <a:xfrm>
          <a:off x="409345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aim of today’s session is to introduce student to human rights. </a:t>
          </a:r>
          <a:endParaRPr lang="en-US" sz="2400" kern="1200"/>
        </a:p>
      </dsp:txBody>
      <dsp:txXfrm>
        <a:off x="4150549" y="983848"/>
        <a:ext cx="2955890" cy="1835307"/>
      </dsp:txXfrm>
    </dsp:sp>
    <dsp:sp modelId="{C0289B16-412F-43A7-9A49-5231D1451F10}">
      <dsp:nvSpPr>
        <dsp:cNvPr id="0" name=""/>
        <dsp:cNvSpPr/>
      </dsp:nvSpPr>
      <dsp:spPr>
        <a:xfrm>
          <a:off x="7504659"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50F628-9A0E-4845-930F-01BFFFC7B03B}">
      <dsp:nvSpPr>
        <dsp:cNvPr id="0" name=""/>
        <dsp:cNvSpPr/>
      </dsp:nvSpPr>
      <dsp:spPr>
        <a:xfrm>
          <a:off x="784578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By the end of today’s session students should be able to demonstrate their understanding of what the module entails, alongside their assessment and the introduction to human rights. </a:t>
          </a:r>
          <a:endParaRPr lang="en-US" sz="2400" kern="1200"/>
        </a:p>
      </dsp:txBody>
      <dsp:txXfrm>
        <a:off x="7902879" y="983848"/>
        <a:ext cx="2955890" cy="18353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06AABB-033C-4A73-A961-B144AC1A16CB}">
      <dsp:nvSpPr>
        <dsp:cNvPr id="0" name=""/>
        <dsp:cNvSpPr/>
      </dsp:nvSpPr>
      <dsp:spPr>
        <a:xfrm>
          <a:off x="0" y="675"/>
          <a:ext cx="6900512" cy="158136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AA3073-A9F3-41BD-BAB2-956F8E4CEB4B}">
      <dsp:nvSpPr>
        <dsp:cNvPr id="0" name=""/>
        <dsp:cNvSpPr/>
      </dsp:nvSpPr>
      <dsp:spPr>
        <a:xfrm>
          <a:off x="478363" y="356483"/>
          <a:ext cx="869752" cy="8697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DBB174-B6B7-4A60-A406-ED666E384EFB}">
      <dsp:nvSpPr>
        <dsp:cNvPr id="0" name=""/>
        <dsp:cNvSpPr/>
      </dsp:nvSpPr>
      <dsp:spPr>
        <a:xfrm>
          <a:off x="1826480" y="675"/>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244600">
            <a:lnSpc>
              <a:spcPct val="90000"/>
            </a:lnSpc>
            <a:spcBef>
              <a:spcPct val="0"/>
            </a:spcBef>
            <a:spcAft>
              <a:spcPct val="35000"/>
            </a:spcAft>
            <a:buNone/>
          </a:pPr>
          <a:r>
            <a:rPr lang="en-GB" sz="2800" kern="1200" dirty="0"/>
            <a:t>Some of the topics within this module are sensitive</a:t>
          </a:r>
          <a:endParaRPr lang="en-US" sz="2800" kern="1200" dirty="0"/>
        </a:p>
      </dsp:txBody>
      <dsp:txXfrm>
        <a:off x="1826480" y="675"/>
        <a:ext cx="5074031" cy="1581368"/>
      </dsp:txXfrm>
    </dsp:sp>
    <dsp:sp modelId="{32927DD6-DA34-4AA1-BC3D-D7ED121C820A}">
      <dsp:nvSpPr>
        <dsp:cNvPr id="0" name=""/>
        <dsp:cNvSpPr/>
      </dsp:nvSpPr>
      <dsp:spPr>
        <a:xfrm>
          <a:off x="0" y="1977386"/>
          <a:ext cx="6900512" cy="158136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FFD06E-E9F2-419A-82E4-98C1169DA78F}">
      <dsp:nvSpPr>
        <dsp:cNvPr id="0" name=""/>
        <dsp:cNvSpPr/>
      </dsp:nvSpPr>
      <dsp:spPr>
        <a:xfrm>
          <a:off x="478363" y="2333194"/>
          <a:ext cx="869752" cy="8697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B15A55-4C58-4C50-A813-10EF4E9D25DB}">
      <dsp:nvSpPr>
        <dsp:cNvPr id="0" name=""/>
        <dsp:cNvSpPr/>
      </dsp:nvSpPr>
      <dsp:spPr>
        <a:xfrm>
          <a:off x="1826480" y="197738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a:lnSpc>
              <a:spcPct val="90000"/>
            </a:lnSpc>
            <a:spcBef>
              <a:spcPct val="0"/>
            </a:spcBef>
            <a:spcAft>
              <a:spcPct val="35000"/>
            </a:spcAft>
            <a:buNone/>
          </a:pPr>
          <a:r>
            <a:rPr lang="en-GB" sz="2500" kern="1200" dirty="0"/>
            <a:t>So, if there is a week where we are covering a topic and you feel you cannot attend, please let me know and I will authorise your absence for that session.</a:t>
          </a:r>
          <a:endParaRPr lang="en-US" sz="2500" kern="1200" dirty="0"/>
        </a:p>
      </dsp:txBody>
      <dsp:txXfrm>
        <a:off x="1826480" y="1977386"/>
        <a:ext cx="5074031" cy="1581368"/>
      </dsp:txXfrm>
    </dsp:sp>
    <dsp:sp modelId="{9CC38992-EAF2-4156-B54D-CCBC77FA987B}">
      <dsp:nvSpPr>
        <dsp:cNvPr id="0" name=""/>
        <dsp:cNvSpPr/>
      </dsp:nvSpPr>
      <dsp:spPr>
        <a:xfrm>
          <a:off x="0" y="3954096"/>
          <a:ext cx="6900512" cy="158136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2F86FF-1455-4569-B264-3163018ABA9C}">
      <dsp:nvSpPr>
        <dsp:cNvPr id="0" name=""/>
        <dsp:cNvSpPr/>
      </dsp:nvSpPr>
      <dsp:spPr>
        <a:xfrm>
          <a:off x="478363" y="4309904"/>
          <a:ext cx="869752" cy="8697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74DBE5-CB4D-4438-A353-3DFD0D85F345}">
      <dsp:nvSpPr>
        <dsp:cNvPr id="0" name=""/>
        <dsp:cNvSpPr/>
      </dsp:nvSpPr>
      <dsp:spPr>
        <a:xfrm>
          <a:off x="1826480" y="395409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a:lnSpc>
              <a:spcPct val="90000"/>
            </a:lnSpc>
            <a:spcBef>
              <a:spcPct val="0"/>
            </a:spcBef>
            <a:spcAft>
              <a:spcPct val="35000"/>
            </a:spcAft>
            <a:buNone/>
          </a:pPr>
          <a:r>
            <a:rPr lang="en-GB" sz="2500" kern="1200"/>
            <a:t>Student support can be contacted by using the contact information on the HWB</a:t>
          </a:r>
          <a:endParaRPr lang="en-US" sz="2500" kern="1200"/>
        </a:p>
      </dsp:txBody>
      <dsp:txXfrm>
        <a:off x="1826480" y="3954096"/>
        <a:ext cx="5074031" cy="15813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03B5E7-8E7D-4D3D-9C95-223BC2E90DF2}">
      <dsp:nvSpPr>
        <dsp:cNvPr id="0" name=""/>
        <dsp:cNvSpPr/>
      </dsp:nvSpPr>
      <dsp:spPr>
        <a:xfrm>
          <a:off x="0" y="675"/>
          <a:ext cx="6900512" cy="15813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C51786-DFAE-43CA-AFD7-58E6ECB660F5}">
      <dsp:nvSpPr>
        <dsp:cNvPr id="0" name=""/>
        <dsp:cNvSpPr/>
      </dsp:nvSpPr>
      <dsp:spPr>
        <a:xfrm>
          <a:off x="478363" y="356483"/>
          <a:ext cx="869752" cy="8697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9A2DC8-C8B3-4C7A-8326-3B47777308D6}">
      <dsp:nvSpPr>
        <dsp:cNvPr id="0" name=""/>
        <dsp:cNvSpPr/>
      </dsp:nvSpPr>
      <dsp:spPr>
        <a:xfrm>
          <a:off x="1826480" y="675"/>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a:lnSpc>
              <a:spcPct val="90000"/>
            </a:lnSpc>
            <a:spcBef>
              <a:spcPct val="0"/>
            </a:spcBef>
            <a:spcAft>
              <a:spcPct val="35000"/>
            </a:spcAft>
            <a:buNone/>
          </a:pPr>
          <a:r>
            <a:rPr lang="en-GB" sz="2500" kern="1200"/>
            <a:t>Portfolio – Due on the 1</a:t>
          </a:r>
          <a:r>
            <a:rPr lang="en-GB" sz="2500" kern="1200" baseline="30000"/>
            <a:t>st</a:t>
          </a:r>
          <a:r>
            <a:rPr lang="en-GB" sz="2500" kern="1200"/>
            <a:t> May 2026 23:59pm </a:t>
          </a:r>
          <a:endParaRPr lang="en-US" sz="2500" kern="1200"/>
        </a:p>
      </dsp:txBody>
      <dsp:txXfrm>
        <a:off x="1826480" y="675"/>
        <a:ext cx="5074031" cy="1581368"/>
      </dsp:txXfrm>
    </dsp:sp>
    <dsp:sp modelId="{F8FF41D0-FC13-4AE4-BEE8-2419B5706B51}">
      <dsp:nvSpPr>
        <dsp:cNvPr id="0" name=""/>
        <dsp:cNvSpPr/>
      </dsp:nvSpPr>
      <dsp:spPr>
        <a:xfrm>
          <a:off x="0" y="1977386"/>
          <a:ext cx="6900512" cy="15813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CEC1C5-A4F4-4CE2-B2AD-4A1DDCF03D5F}">
      <dsp:nvSpPr>
        <dsp:cNvPr id="0" name=""/>
        <dsp:cNvSpPr/>
      </dsp:nvSpPr>
      <dsp:spPr>
        <a:xfrm>
          <a:off x="478363" y="2333194"/>
          <a:ext cx="869752" cy="8697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73431B-B945-4940-A028-DF2DCF85E52C}">
      <dsp:nvSpPr>
        <dsp:cNvPr id="0" name=""/>
        <dsp:cNvSpPr/>
      </dsp:nvSpPr>
      <dsp:spPr>
        <a:xfrm>
          <a:off x="1826480" y="197738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a:lnSpc>
              <a:spcPct val="90000"/>
            </a:lnSpc>
            <a:spcBef>
              <a:spcPct val="0"/>
            </a:spcBef>
            <a:spcAft>
              <a:spcPct val="35000"/>
            </a:spcAft>
            <a:buNone/>
          </a:pPr>
          <a:r>
            <a:rPr lang="en-GB" sz="2500" kern="1200"/>
            <a:t>Consists of 4 key elements. </a:t>
          </a:r>
          <a:endParaRPr lang="en-US" sz="2500" kern="1200"/>
        </a:p>
      </dsp:txBody>
      <dsp:txXfrm>
        <a:off x="1826480" y="1977386"/>
        <a:ext cx="5074031" cy="1581368"/>
      </dsp:txXfrm>
    </dsp:sp>
    <dsp:sp modelId="{54CBE8AF-E081-4860-A913-EFBF324AF697}">
      <dsp:nvSpPr>
        <dsp:cNvPr id="0" name=""/>
        <dsp:cNvSpPr/>
      </dsp:nvSpPr>
      <dsp:spPr>
        <a:xfrm>
          <a:off x="0" y="3954096"/>
          <a:ext cx="6900512" cy="15813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EC6B59-170C-43A9-98B1-428C0C7B749D}">
      <dsp:nvSpPr>
        <dsp:cNvPr id="0" name=""/>
        <dsp:cNvSpPr/>
      </dsp:nvSpPr>
      <dsp:spPr>
        <a:xfrm>
          <a:off x="478363" y="4309904"/>
          <a:ext cx="869752" cy="8697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EEC3F9-39AB-4224-AEB5-7BC3B302F969}">
      <dsp:nvSpPr>
        <dsp:cNvPr id="0" name=""/>
        <dsp:cNvSpPr/>
      </dsp:nvSpPr>
      <dsp:spPr>
        <a:xfrm>
          <a:off x="1826480" y="395409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a:lnSpc>
              <a:spcPct val="90000"/>
            </a:lnSpc>
            <a:spcBef>
              <a:spcPct val="0"/>
            </a:spcBef>
            <a:spcAft>
              <a:spcPct val="35000"/>
            </a:spcAft>
            <a:buNone/>
          </a:pPr>
          <a:r>
            <a:rPr lang="en-GB" sz="2500" kern="1200"/>
            <a:t>Including an academic poster, video, essay and reflection. </a:t>
          </a:r>
          <a:endParaRPr lang="en-US" sz="2500" kern="1200"/>
        </a:p>
      </dsp:txBody>
      <dsp:txXfrm>
        <a:off x="1826480" y="3954096"/>
        <a:ext cx="5074031" cy="15813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629EE1-912E-47D7-8C89-A13350CBAF9D}">
      <dsp:nvSpPr>
        <dsp:cNvPr id="0" name=""/>
        <dsp:cNvSpPr/>
      </dsp:nvSpPr>
      <dsp:spPr>
        <a:xfrm>
          <a:off x="943838" y="462376"/>
          <a:ext cx="1450959" cy="14509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BD096E-7EAD-48E0-9D71-88521F6CC383}">
      <dsp:nvSpPr>
        <dsp:cNvPr id="0" name=""/>
        <dsp:cNvSpPr/>
      </dsp:nvSpPr>
      <dsp:spPr>
        <a:xfrm>
          <a:off x="57140" y="2296563"/>
          <a:ext cx="32243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The assignment brief is on Moodle. </a:t>
          </a:r>
          <a:endParaRPr lang="en-US" sz="2600" kern="1200"/>
        </a:p>
      </dsp:txBody>
      <dsp:txXfrm>
        <a:off x="57140" y="2296563"/>
        <a:ext cx="3224354" cy="720000"/>
      </dsp:txXfrm>
    </dsp:sp>
    <dsp:sp modelId="{4AF90938-2CF1-4912-8653-CBC4711F8205}">
      <dsp:nvSpPr>
        <dsp:cNvPr id="0" name=""/>
        <dsp:cNvSpPr/>
      </dsp:nvSpPr>
      <dsp:spPr>
        <a:xfrm>
          <a:off x="4732454" y="462376"/>
          <a:ext cx="1450959" cy="14509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F1F3E9-912E-47D4-8C78-876B88C6CB90}">
      <dsp:nvSpPr>
        <dsp:cNvPr id="0" name=""/>
        <dsp:cNvSpPr/>
      </dsp:nvSpPr>
      <dsp:spPr>
        <a:xfrm>
          <a:off x="3845757" y="2296563"/>
          <a:ext cx="32243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You are not permitted to put the question into AI. </a:t>
          </a:r>
          <a:endParaRPr lang="en-US" sz="2600" kern="1200"/>
        </a:p>
      </dsp:txBody>
      <dsp:txXfrm>
        <a:off x="3845757" y="2296563"/>
        <a:ext cx="3224354" cy="720000"/>
      </dsp:txXfrm>
    </dsp:sp>
    <dsp:sp modelId="{A8DFE937-CE3D-4D7E-9ED2-781DA5BC7A78}">
      <dsp:nvSpPr>
        <dsp:cNvPr id="0" name=""/>
        <dsp:cNvSpPr/>
      </dsp:nvSpPr>
      <dsp:spPr>
        <a:xfrm>
          <a:off x="8521071" y="462376"/>
          <a:ext cx="1450959" cy="14509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A45537-E957-431B-9463-9EA858A458FA}">
      <dsp:nvSpPr>
        <dsp:cNvPr id="0" name=""/>
        <dsp:cNvSpPr/>
      </dsp:nvSpPr>
      <dsp:spPr>
        <a:xfrm>
          <a:off x="7634373" y="2296563"/>
          <a:ext cx="32243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Please read the assignment brief carefully. </a:t>
          </a:r>
          <a:endParaRPr lang="en-US" sz="2600" kern="1200"/>
        </a:p>
      </dsp:txBody>
      <dsp:txXfrm>
        <a:off x="7634373" y="2296563"/>
        <a:ext cx="3224354"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33F505-C943-4A10-AEBE-CDB982CBEDE5}">
      <dsp:nvSpPr>
        <dsp:cNvPr id="0" name=""/>
        <dsp:cNvSpPr/>
      </dsp:nvSpPr>
      <dsp:spPr>
        <a:xfrm>
          <a:off x="748072" y="688604"/>
          <a:ext cx="1066383" cy="10663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54CFFF-AA5D-4EB7-BF53-A1B5B66EE9DA}">
      <dsp:nvSpPr>
        <dsp:cNvPr id="0" name=""/>
        <dsp:cNvSpPr/>
      </dsp:nvSpPr>
      <dsp:spPr>
        <a:xfrm>
          <a:off x="96393" y="2070335"/>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Top tips – </a:t>
          </a:r>
          <a:endParaRPr lang="en-US" sz="2600" kern="1200"/>
        </a:p>
      </dsp:txBody>
      <dsp:txXfrm>
        <a:off x="96393" y="2070335"/>
        <a:ext cx="2369741" cy="720000"/>
      </dsp:txXfrm>
    </dsp:sp>
    <dsp:sp modelId="{8985C737-1F44-4F4F-AE3E-5EED9059C144}">
      <dsp:nvSpPr>
        <dsp:cNvPr id="0" name=""/>
        <dsp:cNvSpPr/>
      </dsp:nvSpPr>
      <dsp:spPr>
        <a:xfrm>
          <a:off x="3532519" y="688604"/>
          <a:ext cx="1066383" cy="10663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C2575B-7A00-4913-89B9-CACC87025451}">
      <dsp:nvSpPr>
        <dsp:cNvPr id="0" name=""/>
        <dsp:cNvSpPr/>
      </dsp:nvSpPr>
      <dsp:spPr>
        <a:xfrm>
          <a:off x="2880840" y="2070335"/>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1. Avoid leaving it all to the last minute </a:t>
          </a:r>
          <a:endParaRPr lang="en-US" sz="2600" kern="1200"/>
        </a:p>
      </dsp:txBody>
      <dsp:txXfrm>
        <a:off x="2880840" y="2070335"/>
        <a:ext cx="2369741" cy="720000"/>
      </dsp:txXfrm>
    </dsp:sp>
    <dsp:sp modelId="{2EC215D1-AF7B-49B7-8C1C-F3351214566F}">
      <dsp:nvSpPr>
        <dsp:cNvPr id="0" name=""/>
        <dsp:cNvSpPr/>
      </dsp:nvSpPr>
      <dsp:spPr>
        <a:xfrm>
          <a:off x="6316965" y="688604"/>
          <a:ext cx="1066383" cy="10663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1F7C57-4038-4DD9-A941-844C8CA23937}">
      <dsp:nvSpPr>
        <dsp:cNvPr id="0" name=""/>
        <dsp:cNvSpPr/>
      </dsp:nvSpPr>
      <dsp:spPr>
        <a:xfrm>
          <a:off x="5665286" y="2070335"/>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2. Ensure you check your grammar and punctuation. </a:t>
          </a:r>
          <a:endParaRPr lang="en-US" sz="2600" kern="1200"/>
        </a:p>
      </dsp:txBody>
      <dsp:txXfrm>
        <a:off x="5665286" y="2070335"/>
        <a:ext cx="2369741" cy="720000"/>
      </dsp:txXfrm>
    </dsp:sp>
    <dsp:sp modelId="{215C4154-4441-49AC-9FAA-5102B3113AD3}">
      <dsp:nvSpPr>
        <dsp:cNvPr id="0" name=""/>
        <dsp:cNvSpPr/>
      </dsp:nvSpPr>
      <dsp:spPr>
        <a:xfrm>
          <a:off x="9101412" y="688604"/>
          <a:ext cx="1066383" cy="10663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B0AA2D-F036-4A1C-B17C-A25BA77F58E4}">
      <dsp:nvSpPr>
        <dsp:cNvPr id="0" name=""/>
        <dsp:cNvSpPr/>
      </dsp:nvSpPr>
      <dsp:spPr>
        <a:xfrm>
          <a:off x="8449733" y="2070335"/>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3. Ensure work presented is your own. </a:t>
          </a:r>
          <a:endParaRPr lang="en-US" sz="2600" kern="1200"/>
        </a:p>
      </dsp:txBody>
      <dsp:txXfrm>
        <a:off x="8449733" y="2070335"/>
        <a:ext cx="2369741"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08E89-6050-46E6-9C68-7F352DEB7B5A}">
      <dsp:nvSpPr>
        <dsp:cNvPr id="0" name=""/>
        <dsp:cNvSpPr/>
      </dsp:nvSpPr>
      <dsp:spPr>
        <a:xfrm>
          <a:off x="1947934" y="17223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0BBFDD-7724-4DDA-B5F6-CD42089C1A0B}">
      <dsp:nvSpPr>
        <dsp:cNvPr id="0" name=""/>
        <dsp:cNvSpPr/>
      </dsp:nvSpPr>
      <dsp:spPr>
        <a:xfrm>
          <a:off x="759934" y="258670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178050">
            <a:lnSpc>
              <a:spcPct val="90000"/>
            </a:lnSpc>
            <a:spcBef>
              <a:spcPct val="0"/>
            </a:spcBef>
            <a:spcAft>
              <a:spcPct val="35000"/>
            </a:spcAft>
            <a:buNone/>
          </a:pPr>
          <a:r>
            <a:rPr lang="en-GB" sz="4900" kern="1200"/>
            <a:t>Everyone share their answers. </a:t>
          </a:r>
          <a:endParaRPr lang="en-US" sz="4900" kern="1200"/>
        </a:p>
      </dsp:txBody>
      <dsp:txXfrm>
        <a:off x="759934" y="2586706"/>
        <a:ext cx="4320000" cy="720000"/>
      </dsp:txXfrm>
    </dsp:sp>
    <dsp:sp modelId="{52A338AA-E980-47D7-B59F-71BB431789BC}">
      <dsp:nvSpPr>
        <dsp:cNvPr id="0" name=""/>
        <dsp:cNvSpPr/>
      </dsp:nvSpPr>
      <dsp:spPr>
        <a:xfrm>
          <a:off x="7023934" y="172233"/>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4F3AA9-B411-4D1F-8654-6636DFE75CD0}">
      <dsp:nvSpPr>
        <dsp:cNvPr id="0" name=""/>
        <dsp:cNvSpPr/>
      </dsp:nvSpPr>
      <dsp:spPr>
        <a:xfrm>
          <a:off x="5835934" y="258670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2178050">
            <a:lnSpc>
              <a:spcPct val="90000"/>
            </a:lnSpc>
            <a:spcBef>
              <a:spcPct val="0"/>
            </a:spcBef>
            <a:spcAft>
              <a:spcPct val="35000"/>
            </a:spcAft>
            <a:buNone/>
          </a:pPr>
          <a:r>
            <a:rPr lang="en-GB" sz="4900" kern="1200"/>
            <a:t>Let’s have a class discussion. </a:t>
          </a:r>
          <a:endParaRPr lang="en-US" sz="4900" kern="1200"/>
        </a:p>
      </dsp:txBody>
      <dsp:txXfrm>
        <a:off x="5835934" y="2586706"/>
        <a:ext cx="4320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C57C4E-2490-482A-8479-DC8E26C6946B}">
      <dsp:nvSpPr>
        <dsp:cNvPr id="0" name=""/>
        <dsp:cNvSpPr/>
      </dsp:nvSpPr>
      <dsp:spPr>
        <a:xfrm>
          <a:off x="214111" y="2321"/>
          <a:ext cx="2654572" cy="159274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Introduced after the second world war. </a:t>
          </a:r>
          <a:endParaRPr lang="en-US" sz="3000" kern="1200"/>
        </a:p>
      </dsp:txBody>
      <dsp:txXfrm>
        <a:off x="260761" y="48971"/>
        <a:ext cx="2561272" cy="1499443"/>
      </dsp:txXfrm>
    </dsp:sp>
    <dsp:sp modelId="{69F4037F-7451-4D5D-91DE-AFA94B759372}">
      <dsp:nvSpPr>
        <dsp:cNvPr id="0" name=""/>
        <dsp:cNvSpPr/>
      </dsp:nvSpPr>
      <dsp:spPr>
        <a:xfrm>
          <a:off x="3102286" y="469526"/>
          <a:ext cx="562769" cy="65833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3102286" y="601193"/>
        <a:ext cx="393938" cy="395000"/>
      </dsp:txXfrm>
    </dsp:sp>
    <dsp:sp modelId="{37EE132B-B8C7-4CC9-8E62-3068E1037351}">
      <dsp:nvSpPr>
        <dsp:cNvPr id="0" name=""/>
        <dsp:cNvSpPr/>
      </dsp:nvSpPr>
      <dsp:spPr>
        <a:xfrm>
          <a:off x="3930513" y="2321"/>
          <a:ext cx="2654572" cy="159274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We needed a single document which informed us of the rights we had. </a:t>
          </a:r>
          <a:endParaRPr lang="en-US" sz="3000" kern="1200"/>
        </a:p>
      </dsp:txBody>
      <dsp:txXfrm>
        <a:off x="3977163" y="48971"/>
        <a:ext cx="2561272" cy="1499443"/>
      </dsp:txXfrm>
    </dsp:sp>
    <dsp:sp modelId="{0CBB4547-D58B-436F-B4D3-33AD35E0346E}">
      <dsp:nvSpPr>
        <dsp:cNvPr id="0" name=""/>
        <dsp:cNvSpPr/>
      </dsp:nvSpPr>
      <dsp:spPr>
        <a:xfrm>
          <a:off x="6818688" y="469526"/>
          <a:ext cx="562769" cy="65833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818688" y="601193"/>
        <a:ext cx="393938" cy="395000"/>
      </dsp:txXfrm>
    </dsp:sp>
    <dsp:sp modelId="{9FAE8AA5-62E5-49C3-9F50-D2185B908A81}">
      <dsp:nvSpPr>
        <dsp:cNvPr id="0" name=""/>
        <dsp:cNvSpPr/>
      </dsp:nvSpPr>
      <dsp:spPr>
        <a:xfrm>
          <a:off x="7646915" y="2321"/>
          <a:ext cx="2654572" cy="159274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Countries had to sign up. </a:t>
          </a:r>
          <a:endParaRPr lang="en-US" sz="3000" kern="1200"/>
        </a:p>
      </dsp:txBody>
      <dsp:txXfrm>
        <a:off x="7693565" y="48971"/>
        <a:ext cx="2561272" cy="1499443"/>
      </dsp:txXfrm>
    </dsp:sp>
    <dsp:sp modelId="{65EEA7D3-2CAE-4A1B-8A05-7CF1E4AEE728}">
      <dsp:nvSpPr>
        <dsp:cNvPr id="0" name=""/>
        <dsp:cNvSpPr/>
      </dsp:nvSpPr>
      <dsp:spPr>
        <a:xfrm rot="5400000">
          <a:off x="8692817" y="1780885"/>
          <a:ext cx="562769" cy="65833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8776702" y="1828668"/>
        <a:ext cx="395000" cy="393938"/>
      </dsp:txXfrm>
    </dsp:sp>
    <dsp:sp modelId="{9E5D8C70-7CDC-41EA-8EB2-62F939B4C0DD}">
      <dsp:nvSpPr>
        <dsp:cNvPr id="0" name=""/>
        <dsp:cNvSpPr/>
      </dsp:nvSpPr>
      <dsp:spPr>
        <a:xfrm>
          <a:off x="7646915" y="2656894"/>
          <a:ext cx="2654572" cy="159274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The Uk signed up in; 1951 – also known as ratifying</a:t>
          </a:r>
          <a:endParaRPr lang="en-US" sz="3000" kern="1200"/>
        </a:p>
      </dsp:txBody>
      <dsp:txXfrm>
        <a:off x="7693565" y="2703544"/>
        <a:ext cx="2561272" cy="14994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B9BF69-F761-449E-A58C-F543B22E4FC3}">
      <dsp:nvSpPr>
        <dsp:cNvPr id="0" name=""/>
        <dsp:cNvSpPr/>
      </dsp:nvSpPr>
      <dsp:spPr>
        <a:xfrm rot="5400000">
          <a:off x="-210809" y="213141"/>
          <a:ext cx="1405396" cy="983777"/>
        </a:xfrm>
        <a:prstGeom prst="chevron">
          <a:avLst/>
        </a:prstGeom>
        <a:solidFill>
          <a:schemeClr val="accent4">
            <a:shade val="80000"/>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Absolute rights </a:t>
          </a:r>
        </a:p>
      </dsp:txBody>
      <dsp:txXfrm rot="-5400000">
        <a:off x="1" y="494221"/>
        <a:ext cx="983777" cy="421619"/>
      </dsp:txXfrm>
    </dsp:sp>
    <dsp:sp modelId="{C9EB69DD-5077-4468-956C-839143F34052}">
      <dsp:nvSpPr>
        <dsp:cNvPr id="0" name=""/>
        <dsp:cNvSpPr/>
      </dsp:nvSpPr>
      <dsp:spPr>
        <a:xfrm rot="5400000">
          <a:off x="5201653" y="-4215544"/>
          <a:ext cx="913507" cy="9349259"/>
        </a:xfrm>
        <a:prstGeom prst="round2SameRect">
          <a:avLst/>
        </a:prstGeom>
        <a:solidFill>
          <a:schemeClr val="lt1">
            <a:alpha val="90000"/>
            <a:hueOff val="0"/>
            <a:satOff val="0"/>
            <a:lumOff val="0"/>
            <a:alphaOff val="0"/>
          </a:schemeClr>
        </a:solidFill>
        <a:ln w="12700" cap="flat" cmpd="sng" algn="ctr">
          <a:solidFill>
            <a:schemeClr val="accent4">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4912" tIns="16510" rIns="16510" bIns="1651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Cannot be interfered with by the state.</a:t>
          </a:r>
        </a:p>
        <a:p>
          <a:pPr marL="228600" lvl="1" indent="-228600" algn="l" defTabSz="1155700">
            <a:lnSpc>
              <a:spcPct val="90000"/>
            </a:lnSpc>
            <a:spcBef>
              <a:spcPct val="0"/>
            </a:spcBef>
            <a:spcAft>
              <a:spcPct val="15000"/>
            </a:spcAft>
            <a:buChar char="•"/>
          </a:pPr>
          <a:r>
            <a:rPr lang="en-GB" sz="2600" kern="1200" dirty="0"/>
            <a:t>Article 3,4 and 7.</a:t>
          </a:r>
        </a:p>
      </dsp:txBody>
      <dsp:txXfrm rot="-5400000">
        <a:off x="983777" y="46926"/>
        <a:ext cx="9304665" cy="824319"/>
      </dsp:txXfrm>
    </dsp:sp>
    <dsp:sp modelId="{AE99FB8D-96CE-43A3-92A6-B44DB80C4619}">
      <dsp:nvSpPr>
        <dsp:cNvPr id="0" name=""/>
        <dsp:cNvSpPr/>
      </dsp:nvSpPr>
      <dsp:spPr>
        <a:xfrm rot="5400000">
          <a:off x="-210809" y="1421842"/>
          <a:ext cx="1405396" cy="983777"/>
        </a:xfrm>
        <a:prstGeom prst="chevron">
          <a:avLst/>
        </a:prstGeom>
        <a:solidFill>
          <a:schemeClr val="accent4">
            <a:shade val="80000"/>
            <a:hueOff val="-191190"/>
            <a:satOff val="-1378"/>
            <a:lumOff val="14744"/>
            <a:alphaOff val="0"/>
          </a:schemeClr>
        </a:solidFill>
        <a:ln w="12700" cap="flat" cmpd="sng" algn="ctr">
          <a:solidFill>
            <a:schemeClr val="accent4">
              <a:shade val="80000"/>
              <a:hueOff val="-191190"/>
              <a:satOff val="-1378"/>
              <a:lumOff val="147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Limited rights </a:t>
          </a:r>
        </a:p>
      </dsp:txBody>
      <dsp:txXfrm rot="-5400000">
        <a:off x="1" y="1702922"/>
        <a:ext cx="983777" cy="421619"/>
      </dsp:txXfrm>
    </dsp:sp>
    <dsp:sp modelId="{E456CBD8-1847-4EDB-8EF9-F0E338C7FDEB}">
      <dsp:nvSpPr>
        <dsp:cNvPr id="0" name=""/>
        <dsp:cNvSpPr/>
      </dsp:nvSpPr>
      <dsp:spPr>
        <a:xfrm rot="5400000">
          <a:off x="5201653" y="-3006842"/>
          <a:ext cx="913507" cy="9349259"/>
        </a:xfrm>
        <a:prstGeom prst="round2SameRect">
          <a:avLst/>
        </a:prstGeom>
        <a:solidFill>
          <a:schemeClr val="lt1">
            <a:alpha val="90000"/>
            <a:hueOff val="0"/>
            <a:satOff val="0"/>
            <a:lumOff val="0"/>
            <a:alphaOff val="0"/>
          </a:schemeClr>
        </a:solidFill>
        <a:ln w="12700" cap="flat" cmpd="sng" algn="ctr">
          <a:solidFill>
            <a:schemeClr val="accent4">
              <a:shade val="80000"/>
              <a:hueOff val="-191190"/>
              <a:satOff val="-1378"/>
              <a:lumOff val="1474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4912" tIns="16510" rIns="16510" bIns="1651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Exceptions. </a:t>
          </a:r>
        </a:p>
        <a:p>
          <a:pPr marL="228600" lvl="1" indent="-228600" algn="l" defTabSz="1155700">
            <a:lnSpc>
              <a:spcPct val="90000"/>
            </a:lnSpc>
            <a:spcBef>
              <a:spcPct val="0"/>
            </a:spcBef>
            <a:spcAft>
              <a:spcPct val="15000"/>
            </a:spcAft>
            <a:buChar char="•"/>
          </a:pPr>
          <a:r>
            <a:rPr lang="en-GB" sz="2600" kern="1200" dirty="0"/>
            <a:t>Article 2,5 and 6.</a:t>
          </a:r>
        </a:p>
      </dsp:txBody>
      <dsp:txXfrm rot="-5400000">
        <a:off x="983777" y="1255628"/>
        <a:ext cx="9304665" cy="824319"/>
      </dsp:txXfrm>
    </dsp:sp>
    <dsp:sp modelId="{896AB3EE-307E-4695-A90C-8734909F998C}">
      <dsp:nvSpPr>
        <dsp:cNvPr id="0" name=""/>
        <dsp:cNvSpPr/>
      </dsp:nvSpPr>
      <dsp:spPr>
        <a:xfrm rot="5400000">
          <a:off x="-210809" y="2630544"/>
          <a:ext cx="1405396" cy="983777"/>
        </a:xfrm>
        <a:prstGeom prst="chevron">
          <a:avLst/>
        </a:prstGeom>
        <a:solidFill>
          <a:schemeClr val="accent4">
            <a:shade val="80000"/>
            <a:hueOff val="-382380"/>
            <a:satOff val="-2756"/>
            <a:lumOff val="29488"/>
            <a:alphaOff val="0"/>
          </a:schemeClr>
        </a:solidFill>
        <a:ln w="12700" cap="flat" cmpd="sng" algn="ctr">
          <a:solidFill>
            <a:schemeClr val="accent4">
              <a:shade val="80000"/>
              <a:hueOff val="-382380"/>
              <a:satOff val="-2756"/>
              <a:lumOff val="2948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Qualified rights</a:t>
          </a:r>
        </a:p>
      </dsp:txBody>
      <dsp:txXfrm rot="-5400000">
        <a:off x="1" y="2911624"/>
        <a:ext cx="983777" cy="421619"/>
      </dsp:txXfrm>
    </dsp:sp>
    <dsp:sp modelId="{66DE6541-50A5-464D-A20D-5FAFA6C7FB0D}">
      <dsp:nvSpPr>
        <dsp:cNvPr id="0" name=""/>
        <dsp:cNvSpPr/>
      </dsp:nvSpPr>
      <dsp:spPr>
        <a:xfrm rot="5400000">
          <a:off x="5201653" y="-1798141"/>
          <a:ext cx="913507" cy="9349259"/>
        </a:xfrm>
        <a:prstGeom prst="round2SameRect">
          <a:avLst/>
        </a:prstGeom>
        <a:solidFill>
          <a:schemeClr val="lt1">
            <a:alpha val="90000"/>
            <a:hueOff val="0"/>
            <a:satOff val="0"/>
            <a:lumOff val="0"/>
            <a:alphaOff val="0"/>
          </a:schemeClr>
        </a:solidFill>
        <a:ln w="12700" cap="flat" cmpd="sng" algn="ctr">
          <a:solidFill>
            <a:schemeClr val="accent4">
              <a:shade val="80000"/>
              <a:hueOff val="-382380"/>
              <a:satOff val="-2756"/>
              <a:lumOff val="2948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4912" tIns="16510" rIns="16510" bIns="1651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t>Broadly drawn.</a:t>
          </a:r>
        </a:p>
        <a:p>
          <a:pPr marL="228600" lvl="1" indent="-228600" algn="l" defTabSz="1155700">
            <a:lnSpc>
              <a:spcPct val="90000"/>
            </a:lnSpc>
            <a:spcBef>
              <a:spcPct val="0"/>
            </a:spcBef>
            <a:spcAft>
              <a:spcPct val="15000"/>
            </a:spcAft>
            <a:buChar char="•"/>
          </a:pPr>
          <a:r>
            <a:rPr lang="en-GB" sz="2600" kern="1200" dirty="0"/>
            <a:t>Article 8-12.</a:t>
          </a:r>
        </a:p>
      </dsp:txBody>
      <dsp:txXfrm rot="-5400000">
        <a:off x="983777" y="2464329"/>
        <a:ext cx="9304665" cy="82431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9F8010-77A4-4C00-900A-28BABEEAB389}">
      <dsp:nvSpPr>
        <dsp:cNvPr id="0" name=""/>
        <dsp:cNvSpPr/>
      </dsp:nvSpPr>
      <dsp:spPr>
        <a:xfrm>
          <a:off x="0"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FA830E-C993-4EDD-9CC3-CA9C96E06479}">
      <dsp:nvSpPr>
        <dsp:cNvPr id="0" name=""/>
        <dsp:cNvSpPr/>
      </dsp:nvSpPr>
      <dsp:spPr>
        <a:xfrm>
          <a:off x="34112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a:t>“</a:t>
          </a:r>
          <a:r>
            <a:rPr lang="en-GB" sz="2400" b="1" kern="1200"/>
            <a:t>Imagine you're living just after WWII. Which three rights would you insist must be protected—legally and in court—to ensure nothing like that ever happens again?”</a:t>
          </a:r>
          <a:endParaRPr lang="en-US" sz="2400" kern="1200"/>
        </a:p>
      </dsp:txBody>
      <dsp:txXfrm>
        <a:off x="398219" y="983848"/>
        <a:ext cx="2955890" cy="1835307"/>
      </dsp:txXfrm>
    </dsp:sp>
    <dsp:sp modelId="{8855BA58-D035-4A08-9A77-8B3BC05125A9}">
      <dsp:nvSpPr>
        <dsp:cNvPr id="0" name=""/>
        <dsp:cNvSpPr/>
      </dsp:nvSpPr>
      <dsp:spPr>
        <a:xfrm>
          <a:off x="3752329"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3709B0-69D1-4BDE-A372-A275905394CE}">
      <dsp:nvSpPr>
        <dsp:cNvPr id="0" name=""/>
        <dsp:cNvSpPr/>
      </dsp:nvSpPr>
      <dsp:spPr>
        <a:xfrm>
          <a:off x="409345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Write down individually your top three and why you choose those. </a:t>
          </a:r>
          <a:endParaRPr lang="en-US" sz="2400" kern="1200"/>
        </a:p>
      </dsp:txBody>
      <dsp:txXfrm>
        <a:off x="4150549" y="983848"/>
        <a:ext cx="2955890" cy="1835307"/>
      </dsp:txXfrm>
    </dsp:sp>
    <dsp:sp modelId="{BCB2EF9D-C0C6-446D-BF8B-0904FA70A450}">
      <dsp:nvSpPr>
        <dsp:cNvPr id="0" name=""/>
        <dsp:cNvSpPr/>
      </dsp:nvSpPr>
      <dsp:spPr>
        <a:xfrm>
          <a:off x="7504659"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814844-2A56-43C1-BA1F-284B2843F82F}">
      <dsp:nvSpPr>
        <dsp:cNvPr id="0" name=""/>
        <dsp:cNvSpPr/>
      </dsp:nvSpPr>
      <dsp:spPr>
        <a:xfrm>
          <a:off x="784578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The share with the other members in the room. </a:t>
          </a:r>
          <a:endParaRPr lang="en-US" sz="2400" kern="1200"/>
        </a:p>
      </dsp:txBody>
      <dsp:txXfrm>
        <a:off x="7902879" y="983848"/>
        <a:ext cx="2955890" cy="183530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178573-AFF7-46B1-8319-34E94301FF95}">
      <dsp:nvSpPr>
        <dsp:cNvPr id="0" name=""/>
        <dsp:cNvSpPr/>
      </dsp:nvSpPr>
      <dsp:spPr>
        <a:xfrm>
          <a:off x="545672" y="1800"/>
          <a:ext cx="2766269" cy="1659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u="sng" kern="1200"/>
            <a:t>Article 2 - Right to life</a:t>
          </a:r>
          <a:r>
            <a:rPr lang="en-GB" sz="1800" kern="1200"/>
            <a:t>; </a:t>
          </a:r>
          <a:endParaRPr lang="en-US" sz="1800" kern="1200"/>
        </a:p>
      </dsp:txBody>
      <dsp:txXfrm>
        <a:off x="545672" y="1800"/>
        <a:ext cx="2766269" cy="1659761"/>
      </dsp:txXfrm>
    </dsp:sp>
    <dsp:sp modelId="{1CDB8C1C-45F7-41CE-8F97-5B472E272C34}">
      <dsp:nvSpPr>
        <dsp:cNvPr id="0" name=""/>
        <dsp:cNvSpPr/>
      </dsp:nvSpPr>
      <dsp:spPr>
        <a:xfrm>
          <a:off x="3588569" y="1800"/>
          <a:ext cx="2766269" cy="16597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1. Everyone’s right to life shall be protected by law. No one shall be deprived of his life intentionally save in the execution of a sentence of a court following his conviction of a crime for which this penalty is provided by law. </a:t>
          </a:r>
          <a:endParaRPr lang="en-US" sz="1800" kern="1200" dirty="0"/>
        </a:p>
      </dsp:txBody>
      <dsp:txXfrm>
        <a:off x="3588569" y="1800"/>
        <a:ext cx="2766269" cy="1659761"/>
      </dsp:txXfrm>
    </dsp:sp>
    <dsp:sp modelId="{D7300B7A-7B51-43F9-AF14-F2D4034B4898}">
      <dsp:nvSpPr>
        <dsp:cNvPr id="0" name=""/>
        <dsp:cNvSpPr/>
      </dsp:nvSpPr>
      <dsp:spPr>
        <a:xfrm>
          <a:off x="545672" y="1938189"/>
          <a:ext cx="2766269" cy="16597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2. Deprivation of life shall not be regarded as inflicted in contravention of this Article when it results from the use of force which is no more than absolutely necessary: </a:t>
          </a:r>
          <a:endParaRPr lang="en-US" sz="1800" kern="1200"/>
        </a:p>
      </dsp:txBody>
      <dsp:txXfrm>
        <a:off x="545672" y="1938189"/>
        <a:ext cx="2766269" cy="1659761"/>
      </dsp:txXfrm>
    </dsp:sp>
    <dsp:sp modelId="{9116B0D8-BE4D-42EC-B585-D2576E793A23}">
      <dsp:nvSpPr>
        <dsp:cNvPr id="0" name=""/>
        <dsp:cNvSpPr/>
      </dsp:nvSpPr>
      <dsp:spPr>
        <a:xfrm>
          <a:off x="3588569" y="1938189"/>
          <a:ext cx="2766269" cy="16597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 in defence of any person from unlawful violence;</a:t>
          </a:r>
          <a:endParaRPr lang="en-US" sz="1800" kern="1200"/>
        </a:p>
      </dsp:txBody>
      <dsp:txXfrm>
        <a:off x="3588569" y="1938189"/>
        <a:ext cx="2766269" cy="1659761"/>
      </dsp:txXfrm>
    </dsp:sp>
    <dsp:sp modelId="{5DC15D49-2246-4360-867C-D5AE2A7F5CD2}">
      <dsp:nvSpPr>
        <dsp:cNvPr id="0" name=""/>
        <dsp:cNvSpPr/>
      </dsp:nvSpPr>
      <dsp:spPr>
        <a:xfrm>
          <a:off x="545672" y="3874578"/>
          <a:ext cx="2766269" cy="165976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 in order to effect a lawful arrest or to prevent the escape of a person lawfully detained. </a:t>
          </a:r>
          <a:endParaRPr lang="en-US" sz="1800" kern="1200"/>
        </a:p>
      </dsp:txBody>
      <dsp:txXfrm>
        <a:off x="545672" y="3874578"/>
        <a:ext cx="2766269" cy="1659761"/>
      </dsp:txXfrm>
    </dsp:sp>
    <dsp:sp modelId="{5777FAC1-A37F-44AC-A57E-A167463D8AA2}">
      <dsp:nvSpPr>
        <dsp:cNvPr id="0" name=""/>
        <dsp:cNvSpPr/>
      </dsp:nvSpPr>
      <dsp:spPr>
        <a:xfrm>
          <a:off x="3588569" y="3874578"/>
          <a:ext cx="2766269" cy="1659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 in action lawfully taken for the purpose of quelling a riot or insurrection.</a:t>
          </a:r>
          <a:endParaRPr lang="en-US" sz="1800" kern="1200"/>
        </a:p>
      </dsp:txBody>
      <dsp:txXfrm>
        <a:off x="3588569" y="3874578"/>
        <a:ext cx="2766269" cy="165976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6E852A-F49F-4930-814E-9367A572A479}">
      <dsp:nvSpPr>
        <dsp:cNvPr id="0" name=""/>
        <dsp:cNvSpPr/>
      </dsp:nvSpPr>
      <dsp:spPr>
        <a:xfrm>
          <a:off x="0"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9F3A0C-B9B7-4CF6-BE67-15B0B922F9B3}">
      <dsp:nvSpPr>
        <dsp:cNvPr id="0" name=""/>
        <dsp:cNvSpPr/>
      </dsp:nvSpPr>
      <dsp:spPr>
        <a:xfrm>
          <a:off x="34112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Mental health facility had a duty to ensure she did not die, and she should have been assessed if she tried to leave as per her notes. </a:t>
          </a:r>
          <a:endParaRPr lang="en-US" sz="2700" kern="1200"/>
        </a:p>
      </dsp:txBody>
      <dsp:txXfrm>
        <a:off x="398219" y="983848"/>
        <a:ext cx="2955890" cy="1835307"/>
      </dsp:txXfrm>
    </dsp:sp>
    <dsp:sp modelId="{B6299256-4FF6-4EB8-95DD-84120C0FB679}">
      <dsp:nvSpPr>
        <dsp:cNvPr id="0" name=""/>
        <dsp:cNvSpPr/>
      </dsp:nvSpPr>
      <dsp:spPr>
        <a:xfrm>
          <a:off x="3752329"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0A820A-902A-4889-98DB-65826D48D77A}">
      <dsp:nvSpPr>
        <dsp:cNvPr id="0" name=""/>
        <dsp:cNvSpPr/>
      </dsp:nvSpPr>
      <dsp:spPr>
        <a:xfrm>
          <a:off x="409345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She was granted leave and ended her life. </a:t>
          </a:r>
          <a:endParaRPr lang="en-US" sz="2700" kern="1200"/>
        </a:p>
      </dsp:txBody>
      <dsp:txXfrm>
        <a:off x="4150549" y="983848"/>
        <a:ext cx="2955890" cy="1835307"/>
      </dsp:txXfrm>
    </dsp:sp>
    <dsp:sp modelId="{D82D781E-E5A4-4DB7-913A-8DBE3768D93A}">
      <dsp:nvSpPr>
        <dsp:cNvPr id="0" name=""/>
        <dsp:cNvSpPr/>
      </dsp:nvSpPr>
      <dsp:spPr>
        <a:xfrm>
          <a:off x="7504659" y="602684"/>
          <a:ext cx="3070088" cy="19495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1B040D-1053-4555-BF07-BCF489B28FCA}">
      <dsp:nvSpPr>
        <dsp:cNvPr id="0" name=""/>
        <dsp:cNvSpPr/>
      </dsp:nvSpPr>
      <dsp:spPr>
        <a:xfrm>
          <a:off x="7845780" y="926749"/>
          <a:ext cx="3070088" cy="1949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Breach of the ECHR – Article 2</a:t>
          </a:r>
          <a:endParaRPr lang="en-US" sz="2700" kern="1200"/>
        </a:p>
      </dsp:txBody>
      <dsp:txXfrm>
        <a:off x="7902879" y="983848"/>
        <a:ext cx="2955890" cy="183530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8ED28-7138-44F3-A175-5ABE9D70DE31}">
      <dsp:nvSpPr>
        <dsp:cNvPr id="0" name=""/>
        <dsp:cNvSpPr/>
      </dsp:nvSpPr>
      <dsp:spPr>
        <a:xfrm>
          <a:off x="1778971" y="1192510"/>
          <a:ext cx="377418" cy="91440"/>
        </a:xfrm>
        <a:custGeom>
          <a:avLst/>
          <a:gdLst/>
          <a:ahLst/>
          <a:cxnLst/>
          <a:rect l="0" t="0" r="0" b="0"/>
          <a:pathLst>
            <a:path>
              <a:moveTo>
                <a:pt x="0" y="45720"/>
              </a:moveTo>
              <a:lnTo>
                <a:pt x="377418"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1236190"/>
        <a:ext cx="20400" cy="4080"/>
      </dsp:txXfrm>
    </dsp:sp>
    <dsp:sp modelId="{DD789033-51AC-4F18-8D0F-0400B7064772}">
      <dsp:nvSpPr>
        <dsp:cNvPr id="0" name=""/>
        <dsp:cNvSpPr/>
      </dsp:nvSpPr>
      <dsp:spPr>
        <a:xfrm>
          <a:off x="6777" y="706032"/>
          <a:ext cx="1773994" cy="106439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933450">
            <a:lnSpc>
              <a:spcPct val="90000"/>
            </a:lnSpc>
            <a:spcBef>
              <a:spcPct val="0"/>
            </a:spcBef>
            <a:spcAft>
              <a:spcPct val="35000"/>
            </a:spcAft>
            <a:buNone/>
          </a:pPr>
          <a:r>
            <a:rPr lang="en-GB" sz="2100" kern="1200"/>
            <a:t>Article 2- Right to life. </a:t>
          </a:r>
          <a:endParaRPr lang="en-US" sz="2100" kern="1200" dirty="0"/>
        </a:p>
      </dsp:txBody>
      <dsp:txXfrm>
        <a:off x="6777" y="706032"/>
        <a:ext cx="1773994" cy="1064396"/>
      </dsp:txXfrm>
    </dsp:sp>
    <dsp:sp modelId="{DAB227B9-9D8F-487E-9FE1-F76B3B66E70C}">
      <dsp:nvSpPr>
        <dsp:cNvPr id="0" name=""/>
        <dsp:cNvSpPr/>
      </dsp:nvSpPr>
      <dsp:spPr>
        <a:xfrm>
          <a:off x="3960984" y="1192510"/>
          <a:ext cx="377418" cy="91440"/>
        </a:xfrm>
        <a:custGeom>
          <a:avLst/>
          <a:gdLst/>
          <a:ahLst/>
          <a:cxnLst/>
          <a:rect l="0" t="0" r="0" b="0"/>
          <a:pathLst>
            <a:path>
              <a:moveTo>
                <a:pt x="0" y="45720"/>
              </a:moveTo>
              <a:lnTo>
                <a:pt x="377418" y="45720"/>
              </a:lnTo>
            </a:path>
          </a:pathLst>
        </a:custGeom>
        <a:noFill/>
        <a:ln w="6350" cap="flat" cmpd="sng" algn="ctr">
          <a:solidFill>
            <a:schemeClr val="accent5">
              <a:hueOff val="2487123"/>
              <a:satOff val="1099"/>
              <a:lumOff val="-12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1236190"/>
        <a:ext cx="20400" cy="4080"/>
      </dsp:txXfrm>
    </dsp:sp>
    <dsp:sp modelId="{17280403-3767-43E6-863C-0E0FBD7EE456}">
      <dsp:nvSpPr>
        <dsp:cNvPr id="0" name=""/>
        <dsp:cNvSpPr/>
      </dsp:nvSpPr>
      <dsp:spPr>
        <a:xfrm>
          <a:off x="2188790" y="706032"/>
          <a:ext cx="1773994" cy="1064396"/>
        </a:xfrm>
        <a:prstGeom prst="rect">
          <a:avLst/>
        </a:prstGeom>
        <a:solidFill>
          <a:schemeClr val="accent5">
            <a:hueOff val="2176233"/>
            <a:satOff val="962"/>
            <a:lumOff val="-10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933450">
            <a:lnSpc>
              <a:spcPct val="90000"/>
            </a:lnSpc>
            <a:spcBef>
              <a:spcPct val="0"/>
            </a:spcBef>
            <a:spcAft>
              <a:spcPct val="35000"/>
            </a:spcAft>
            <a:buNone/>
          </a:pPr>
          <a:r>
            <a:rPr lang="en-GB" sz="2100" kern="1200"/>
            <a:t>Article 3- Right to be free from inhumane and degrading treatment.</a:t>
          </a:r>
          <a:endParaRPr lang="en-US" sz="2100" kern="1200"/>
        </a:p>
      </dsp:txBody>
      <dsp:txXfrm>
        <a:off x="2188790" y="706032"/>
        <a:ext cx="1773994" cy="1064396"/>
      </dsp:txXfrm>
    </dsp:sp>
    <dsp:sp modelId="{8D3BDAED-7452-47C7-B5FA-C6589F5BBDEE}">
      <dsp:nvSpPr>
        <dsp:cNvPr id="0" name=""/>
        <dsp:cNvSpPr/>
      </dsp:nvSpPr>
      <dsp:spPr>
        <a:xfrm>
          <a:off x="6142997" y="1192510"/>
          <a:ext cx="377418" cy="91440"/>
        </a:xfrm>
        <a:custGeom>
          <a:avLst/>
          <a:gdLst/>
          <a:ahLst/>
          <a:cxnLst/>
          <a:rect l="0" t="0" r="0" b="0"/>
          <a:pathLst>
            <a:path>
              <a:moveTo>
                <a:pt x="0" y="45720"/>
              </a:moveTo>
              <a:lnTo>
                <a:pt x="377418" y="45720"/>
              </a:lnTo>
            </a:path>
          </a:pathLst>
        </a:custGeom>
        <a:noFill/>
        <a:ln w="6350" cap="flat" cmpd="sng" algn="ctr">
          <a:solidFill>
            <a:schemeClr val="accent5">
              <a:hueOff val="4974247"/>
              <a:satOff val="2198"/>
              <a:lumOff val="-24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1505" y="1236190"/>
        <a:ext cx="20400" cy="4080"/>
      </dsp:txXfrm>
    </dsp:sp>
    <dsp:sp modelId="{11E362BD-49C5-49C7-AAC7-B00519E6D667}">
      <dsp:nvSpPr>
        <dsp:cNvPr id="0" name=""/>
        <dsp:cNvSpPr/>
      </dsp:nvSpPr>
      <dsp:spPr>
        <a:xfrm>
          <a:off x="4370802" y="706032"/>
          <a:ext cx="1773994" cy="1064396"/>
        </a:xfrm>
        <a:prstGeom prst="rect">
          <a:avLst/>
        </a:prstGeom>
        <a:solidFill>
          <a:schemeClr val="accent5">
            <a:hueOff val="4352466"/>
            <a:satOff val="1923"/>
            <a:lumOff val="-21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933450">
            <a:lnSpc>
              <a:spcPct val="90000"/>
            </a:lnSpc>
            <a:spcBef>
              <a:spcPct val="0"/>
            </a:spcBef>
            <a:spcAft>
              <a:spcPct val="35000"/>
            </a:spcAft>
            <a:buNone/>
          </a:pPr>
          <a:r>
            <a:rPr lang="en-GB" sz="2100" kern="1200"/>
            <a:t>Article 4- Prohibition of Slavery. </a:t>
          </a:r>
          <a:endParaRPr lang="en-US" sz="2100" kern="1200"/>
        </a:p>
      </dsp:txBody>
      <dsp:txXfrm>
        <a:off x="4370802" y="706032"/>
        <a:ext cx="1773994" cy="1064396"/>
      </dsp:txXfrm>
    </dsp:sp>
    <dsp:sp modelId="{AC32A051-0FD1-4DA5-A25C-9881F463F7F4}">
      <dsp:nvSpPr>
        <dsp:cNvPr id="0" name=""/>
        <dsp:cNvSpPr/>
      </dsp:nvSpPr>
      <dsp:spPr>
        <a:xfrm>
          <a:off x="8325009" y="1192510"/>
          <a:ext cx="377418" cy="91440"/>
        </a:xfrm>
        <a:custGeom>
          <a:avLst/>
          <a:gdLst/>
          <a:ahLst/>
          <a:cxnLst/>
          <a:rect l="0" t="0" r="0" b="0"/>
          <a:pathLst>
            <a:path>
              <a:moveTo>
                <a:pt x="0" y="45720"/>
              </a:moveTo>
              <a:lnTo>
                <a:pt x="377418" y="45720"/>
              </a:lnTo>
            </a:path>
          </a:pathLst>
        </a:custGeom>
        <a:noFill/>
        <a:ln w="6350" cap="flat" cmpd="sng" algn="ctr">
          <a:solidFill>
            <a:schemeClr val="accent5">
              <a:hueOff val="7461370"/>
              <a:satOff val="3297"/>
              <a:lumOff val="-361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03518" y="1236190"/>
        <a:ext cx="20400" cy="4080"/>
      </dsp:txXfrm>
    </dsp:sp>
    <dsp:sp modelId="{45532CF1-BF9F-4440-A59E-A209D52BC72E}">
      <dsp:nvSpPr>
        <dsp:cNvPr id="0" name=""/>
        <dsp:cNvSpPr/>
      </dsp:nvSpPr>
      <dsp:spPr>
        <a:xfrm>
          <a:off x="6552815" y="706032"/>
          <a:ext cx="1773994" cy="1064396"/>
        </a:xfrm>
        <a:prstGeom prst="rect">
          <a:avLst/>
        </a:prstGeom>
        <a:solidFill>
          <a:schemeClr val="accent5">
            <a:hueOff val="6528699"/>
            <a:satOff val="2885"/>
            <a:lumOff val="-31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933450">
            <a:lnSpc>
              <a:spcPct val="90000"/>
            </a:lnSpc>
            <a:spcBef>
              <a:spcPct val="0"/>
            </a:spcBef>
            <a:spcAft>
              <a:spcPct val="35000"/>
            </a:spcAft>
            <a:buNone/>
          </a:pPr>
          <a:r>
            <a:rPr lang="en-GB" sz="2100" kern="1200"/>
            <a:t>Article 5- Right to liberty and security of person. </a:t>
          </a:r>
          <a:endParaRPr lang="en-US" sz="2100" kern="1200"/>
        </a:p>
      </dsp:txBody>
      <dsp:txXfrm>
        <a:off x="6552815" y="706032"/>
        <a:ext cx="1773994" cy="1064396"/>
      </dsp:txXfrm>
    </dsp:sp>
    <dsp:sp modelId="{77E96C9B-ADD2-4341-B071-0F4CD9801F17}">
      <dsp:nvSpPr>
        <dsp:cNvPr id="0" name=""/>
        <dsp:cNvSpPr/>
      </dsp:nvSpPr>
      <dsp:spPr>
        <a:xfrm>
          <a:off x="893774" y="1768628"/>
          <a:ext cx="8728050" cy="377418"/>
        </a:xfrm>
        <a:custGeom>
          <a:avLst/>
          <a:gdLst/>
          <a:ahLst/>
          <a:cxnLst/>
          <a:rect l="0" t="0" r="0" b="0"/>
          <a:pathLst>
            <a:path>
              <a:moveTo>
                <a:pt x="8728050" y="0"/>
              </a:moveTo>
              <a:lnTo>
                <a:pt x="8728050" y="205809"/>
              </a:lnTo>
              <a:lnTo>
                <a:pt x="0" y="205809"/>
              </a:lnTo>
              <a:lnTo>
                <a:pt x="0" y="377418"/>
              </a:lnTo>
            </a:path>
          </a:pathLst>
        </a:custGeom>
        <a:noFill/>
        <a:ln w="6350" cap="flat" cmpd="sng" algn="ctr">
          <a:solidFill>
            <a:schemeClr val="accent5">
              <a:hueOff val="9948494"/>
              <a:satOff val="4395"/>
              <a:lumOff val="-481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9360" y="1955297"/>
        <a:ext cx="436879" cy="4080"/>
      </dsp:txXfrm>
    </dsp:sp>
    <dsp:sp modelId="{84C2AF8D-1E65-4A3C-802B-6D9625C885A9}">
      <dsp:nvSpPr>
        <dsp:cNvPr id="0" name=""/>
        <dsp:cNvSpPr/>
      </dsp:nvSpPr>
      <dsp:spPr>
        <a:xfrm>
          <a:off x="8734828" y="706032"/>
          <a:ext cx="1773994" cy="1064396"/>
        </a:xfrm>
        <a:prstGeom prst="rect">
          <a:avLst/>
        </a:prstGeom>
        <a:solidFill>
          <a:schemeClr val="accent5">
            <a:hueOff val="8704932"/>
            <a:satOff val="3846"/>
            <a:lumOff val="-42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933450">
            <a:lnSpc>
              <a:spcPct val="90000"/>
            </a:lnSpc>
            <a:spcBef>
              <a:spcPct val="0"/>
            </a:spcBef>
            <a:spcAft>
              <a:spcPct val="35000"/>
            </a:spcAft>
            <a:buNone/>
          </a:pPr>
          <a:r>
            <a:rPr lang="en-GB" sz="2100" kern="1200"/>
            <a:t>Article 6- Right to a fair trial. </a:t>
          </a:r>
          <a:endParaRPr lang="en-US" sz="2100" kern="1200"/>
        </a:p>
      </dsp:txBody>
      <dsp:txXfrm>
        <a:off x="8734828" y="706032"/>
        <a:ext cx="1773994" cy="1064396"/>
      </dsp:txXfrm>
    </dsp:sp>
    <dsp:sp modelId="{C8463636-50F7-45C2-B0FC-9A68A83309BB}">
      <dsp:nvSpPr>
        <dsp:cNvPr id="0" name=""/>
        <dsp:cNvSpPr/>
      </dsp:nvSpPr>
      <dsp:spPr>
        <a:xfrm>
          <a:off x="1778971" y="2664925"/>
          <a:ext cx="377418" cy="91440"/>
        </a:xfrm>
        <a:custGeom>
          <a:avLst/>
          <a:gdLst/>
          <a:ahLst/>
          <a:cxnLst/>
          <a:rect l="0" t="0" r="0" b="0"/>
          <a:pathLst>
            <a:path>
              <a:moveTo>
                <a:pt x="0" y="45720"/>
              </a:moveTo>
              <a:lnTo>
                <a:pt x="377418" y="45720"/>
              </a:lnTo>
            </a:path>
          </a:pathLst>
        </a:custGeom>
        <a:noFill/>
        <a:ln w="6350" cap="flat" cmpd="sng" algn="ctr">
          <a:solidFill>
            <a:schemeClr val="accent5">
              <a:hueOff val="12435617"/>
              <a:satOff val="5494"/>
              <a:lumOff val="-602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57480" y="2708605"/>
        <a:ext cx="20400" cy="4080"/>
      </dsp:txXfrm>
    </dsp:sp>
    <dsp:sp modelId="{803BD841-1AEB-4502-ADD8-854AB821C35B}">
      <dsp:nvSpPr>
        <dsp:cNvPr id="0" name=""/>
        <dsp:cNvSpPr/>
      </dsp:nvSpPr>
      <dsp:spPr>
        <a:xfrm>
          <a:off x="6777" y="2178447"/>
          <a:ext cx="1773994" cy="1064396"/>
        </a:xfrm>
        <a:prstGeom prst="rect">
          <a:avLst/>
        </a:prstGeom>
        <a:solidFill>
          <a:schemeClr val="accent5">
            <a:hueOff val="10881165"/>
            <a:satOff val="4808"/>
            <a:lumOff val="-52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933450">
            <a:lnSpc>
              <a:spcPct val="90000"/>
            </a:lnSpc>
            <a:spcBef>
              <a:spcPct val="0"/>
            </a:spcBef>
            <a:spcAft>
              <a:spcPct val="35000"/>
            </a:spcAft>
            <a:buNone/>
          </a:pPr>
          <a:r>
            <a:rPr lang="en-GB" sz="2100" kern="1200"/>
            <a:t>Article 7- The prohibition of punishment for retrospective crimes. </a:t>
          </a:r>
          <a:endParaRPr lang="en-US" sz="2100" kern="1200"/>
        </a:p>
      </dsp:txBody>
      <dsp:txXfrm>
        <a:off x="6777" y="2178447"/>
        <a:ext cx="1773994" cy="1064396"/>
      </dsp:txXfrm>
    </dsp:sp>
    <dsp:sp modelId="{BB1CD630-F16E-42E9-A08E-233FD03CC17B}">
      <dsp:nvSpPr>
        <dsp:cNvPr id="0" name=""/>
        <dsp:cNvSpPr/>
      </dsp:nvSpPr>
      <dsp:spPr>
        <a:xfrm>
          <a:off x="3960984" y="2664925"/>
          <a:ext cx="377418" cy="91440"/>
        </a:xfrm>
        <a:custGeom>
          <a:avLst/>
          <a:gdLst/>
          <a:ahLst/>
          <a:cxnLst/>
          <a:rect l="0" t="0" r="0" b="0"/>
          <a:pathLst>
            <a:path>
              <a:moveTo>
                <a:pt x="0" y="45720"/>
              </a:moveTo>
              <a:lnTo>
                <a:pt x="377418" y="45720"/>
              </a:lnTo>
            </a:path>
          </a:pathLst>
        </a:custGeom>
        <a:noFill/>
        <a:ln w="6350" cap="flat" cmpd="sng" algn="ctr">
          <a:solidFill>
            <a:schemeClr val="accent5">
              <a:hueOff val="14922740"/>
              <a:satOff val="6593"/>
              <a:lumOff val="-722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39493" y="2708605"/>
        <a:ext cx="20400" cy="4080"/>
      </dsp:txXfrm>
    </dsp:sp>
    <dsp:sp modelId="{7484AC15-5CC2-44ED-94F7-99FFEB42E510}">
      <dsp:nvSpPr>
        <dsp:cNvPr id="0" name=""/>
        <dsp:cNvSpPr/>
      </dsp:nvSpPr>
      <dsp:spPr>
        <a:xfrm>
          <a:off x="2188790" y="2178447"/>
          <a:ext cx="1773994" cy="1064396"/>
        </a:xfrm>
        <a:prstGeom prst="rect">
          <a:avLst/>
        </a:prstGeom>
        <a:solidFill>
          <a:schemeClr val="accent5">
            <a:hueOff val="13057397"/>
            <a:satOff val="5769"/>
            <a:lumOff val="-63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933450">
            <a:lnSpc>
              <a:spcPct val="90000"/>
            </a:lnSpc>
            <a:spcBef>
              <a:spcPct val="0"/>
            </a:spcBef>
            <a:spcAft>
              <a:spcPct val="35000"/>
            </a:spcAft>
            <a:buNone/>
          </a:pPr>
          <a:r>
            <a:rPr lang="en-GB" sz="2100" kern="1200"/>
            <a:t>Article 8- Right to respect for private and family life. </a:t>
          </a:r>
          <a:endParaRPr lang="en-US" sz="2100" kern="1200"/>
        </a:p>
      </dsp:txBody>
      <dsp:txXfrm>
        <a:off x="2188790" y="2178447"/>
        <a:ext cx="1773994" cy="1064396"/>
      </dsp:txXfrm>
    </dsp:sp>
    <dsp:sp modelId="{3E249E02-B16E-4B6C-B8A7-F1DA96BDB0F6}">
      <dsp:nvSpPr>
        <dsp:cNvPr id="0" name=""/>
        <dsp:cNvSpPr/>
      </dsp:nvSpPr>
      <dsp:spPr>
        <a:xfrm>
          <a:off x="6142997" y="2664925"/>
          <a:ext cx="377418" cy="91440"/>
        </a:xfrm>
        <a:custGeom>
          <a:avLst/>
          <a:gdLst/>
          <a:ahLst/>
          <a:cxnLst/>
          <a:rect l="0" t="0" r="0" b="0"/>
          <a:pathLst>
            <a:path>
              <a:moveTo>
                <a:pt x="0" y="45720"/>
              </a:moveTo>
              <a:lnTo>
                <a:pt x="377418" y="45720"/>
              </a:lnTo>
            </a:path>
          </a:pathLst>
        </a:custGeom>
        <a:noFill/>
        <a:ln w="6350" cap="flat" cmpd="sng" algn="ctr">
          <a:solidFill>
            <a:schemeClr val="accent5">
              <a:hueOff val="17409864"/>
              <a:satOff val="7692"/>
              <a:lumOff val="-843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21505" y="2708605"/>
        <a:ext cx="20400" cy="4080"/>
      </dsp:txXfrm>
    </dsp:sp>
    <dsp:sp modelId="{4994806E-0CAF-4B0F-8596-A5C19390CE4B}">
      <dsp:nvSpPr>
        <dsp:cNvPr id="0" name=""/>
        <dsp:cNvSpPr/>
      </dsp:nvSpPr>
      <dsp:spPr>
        <a:xfrm>
          <a:off x="4370802" y="2178447"/>
          <a:ext cx="1773994" cy="1064396"/>
        </a:xfrm>
        <a:prstGeom prst="rect">
          <a:avLst/>
        </a:prstGeom>
        <a:solidFill>
          <a:schemeClr val="accent5">
            <a:hueOff val="15233631"/>
            <a:satOff val="6730"/>
            <a:lumOff val="-73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933450">
            <a:lnSpc>
              <a:spcPct val="90000"/>
            </a:lnSpc>
            <a:spcBef>
              <a:spcPct val="0"/>
            </a:spcBef>
            <a:spcAft>
              <a:spcPct val="35000"/>
            </a:spcAft>
            <a:buNone/>
          </a:pPr>
          <a:r>
            <a:rPr lang="en-GB" sz="2100" kern="1200"/>
            <a:t>Article 9 – Right to freedom of thought, conscience and religion. </a:t>
          </a:r>
          <a:endParaRPr lang="en-US" sz="2100" kern="1200"/>
        </a:p>
      </dsp:txBody>
      <dsp:txXfrm>
        <a:off x="4370802" y="2178447"/>
        <a:ext cx="1773994" cy="1064396"/>
      </dsp:txXfrm>
    </dsp:sp>
    <dsp:sp modelId="{B366E04E-48E0-4560-9724-01F7C10500F0}">
      <dsp:nvSpPr>
        <dsp:cNvPr id="0" name=""/>
        <dsp:cNvSpPr/>
      </dsp:nvSpPr>
      <dsp:spPr>
        <a:xfrm>
          <a:off x="6552815" y="2178447"/>
          <a:ext cx="1773994" cy="1064396"/>
        </a:xfrm>
        <a:prstGeom prst="rect">
          <a:avLst/>
        </a:prstGeom>
        <a:solidFill>
          <a:schemeClr val="accent5">
            <a:hueOff val="17409864"/>
            <a:satOff val="7692"/>
            <a:lumOff val="-8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927" tIns="91245" rIns="86927" bIns="91245" numCol="1" spcCol="1270" anchor="ctr" anchorCtr="0">
          <a:noAutofit/>
        </a:bodyPr>
        <a:lstStyle/>
        <a:p>
          <a:pPr marL="0" lvl="0" indent="0" algn="ctr" defTabSz="933450">
            <a:lnSpc>
              <a:spcPct val="90000"/>
            </a:lnSpc>
            <a:spcBef>
              <a:spcPct val="0"/>
            </a:spcBef>
            <a:spcAft>
              <a:spcPct val="35000"/>
            </a:spcAft>
            <a:buNone/>
          </a:pPr>
          <a:r>
            <a:rPr lang="en-GB" sz="2100" kern="1200" dirty="0"/>
            <a:t>Article 10- The right to freedom of expression.  </a:t>
          </a:r>
          <a:endParaRPr lang="en-US" sz="2100" kern="1200" dirty="0"/>
        </a:p>
      </dsp:txBody>
      <dsp:txXfrm>
        <a:off x="6552815" y="2178447"/>
        <a:ext cx="1773994" cy="106439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3B10BD-E830-4C37-8413-9063F0FCF574}">
      <dsp:nvSpPr>
        <dsp:cNvPr id="0" name=""/>
        <dsp:cNvSpPr/>
      </dsp:nvSpPr>
      <dsp:spPr>
        <a:xfrm>
          <a:off x="3243197" y="784453"/>
          <a:ext cx="603570" cy="91440"/>
        </a:xfrm>
        <a:custGeom>
          <a:avLst/>
          <a:gdLst/>
          <a:ahLst/>
          <a:cxnLst/>
          <a:rect l="0" t="0" r="0" b="0"/>
          <a:pathLst>
            <a:path>
              <a:moveTo>
                <a:pt x="0" y="45720"/>
              </a:moveTo>
              <a:lnTo>
                <a:pt x="603570"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128" y="827002"/>
        <a:ext cx="31708" cy="6341"/>
      </dsp:txXfrm>
    </dsp:sp>
    <dsp:sp modelId="{FB0C3E8D-DC45-40CB-BE78-2428DD2AE657}">
      <dsp:nvSpPr>
        <dsp:cNvPr id="0" name=""/>
        <dsp:cNvSpPr/>
      </dsp:nvSpPr>
      <dsp:spPr>
        <a:xfrm>
          <a:off x="487732" y="2994"/>
          <a:ext cx="2757264" cy="16543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1422400">
            <a:lnSpc>
              <a:spcPct val="90000"/>
            </a:lnSpc>
            <a:spcBef>
              <a:spcPct val="0"/>
            </a:spcBef>
            <a:spcAft>
              <a:spcPct val="35000"/>
            </a:spcAft>
            <a:buNone/>
          </a:pPr>
          <a:r>
            <a:rPr lang="en-GB" sz="3200" kern="1200"/>
            <a:t>Article 11- Right to Freedom of Assembly and of peaceful association.</a:t>
          </a:r>
          <a:endParaRPr lang="en-US" sz="3200" kern="1200" dirty="0"/>
        </a:p>
      </dsp:txBody>
      <dsp:txXfrm>
        <a:off x="487732" y="2994"/>
        <a:ext cx="2757264" cy="1654358"/>
      </dsp:txXfrm>
    </dsp:sp>
    <dsp:sp modelId="{9834024B-AB12-44A6-8B8D-87E10ADE4D93}">
      <dsp:nvSpPr>
        <dsp:cNvPr id="0" name=""/>
        <dsp:cNvSpPr/>
      </dsp:nvSpPr>
      <dsp:spPr>
        <a:xfrm>
          <a:off x="6634632" y="784453"/>
          <a:ext cx="603570" cy="91440"/>
        </a:xfrm>
        <a:custGeom>
          <a:avLst/>
          <a:gdLst/>
          <a:ahLst/>
          <a:cxnLst/>
          <a:rect l="0" t="0" r="0" b="0"/>
          <a:pathLst>
            <a:path>
              <a:moveTo>
                <a:pt x="0" y="45720"/>
              </a:moveTo>
              <a:lnTo>
                <a:pt x="603570"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0563" y="827002"/>
        <a:ext cx="31708" cy="6341"/>
      </dsp:txXfrm>
    </dsp:sp>
    <dsp:sp modelId="{C483FE77-4877-43F9-B061-2CB22B0D2B82}">
      <dsp:nvSpPr>
        <dsp:cNvPr id="0" name=""/>
        <dsp:cNvSpPr/>
      </dsp:nvSpPr>
      <dsp:spPr>
        <a:xfrm>
          <a:off x="3879167" y="2994"/>
          <a:ext cx="2757264" cy="165435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1422400">
            <a:lnSpc>
              <a:spcPct val="90000"/>
            </a:lnSpc>
            <a:spcBef>
              <a:spcPct val="0"/>
            </a:spcBef>
            <a:spcAft>
              <a:spcPct val="35000"/>
            </a:spcAft>
            <a:buNone/>
          </a:pPr>
          <a:r>
            <a:rPr lang="en-GB" sz="3200" kern="1200"/>
            <a:t>Article 12- The Right to Mary and found a family. </a:t>
          </a:r>
          <a:endParaRPr lang="en-US" sz="3200" kern="1200"/>
        </a:p>
      </dsp:txBody>
      <dsp:txXfrm>
        <a:off x="3879167" y="2994"/>
        <a:ext cx="2757264" cy="1654358"/>
      </dsp:txXfrm>
    </dsp:sp>
    <dsp:sp modelId="{F86A0423-9E8B-4ADC-83F3-5B3CACC02B87}">
      <dsp:nvSpPr>
        <dsp:cNvPr id="0" name=""/>
        <dsp:cNvSpPr/>
      </dsp:nvSpPr>
      <dsp:spPr>
        <a:xfrm>
          <a:off x="1866364" y="1655552"/>
          <a:ext cx="6782870" cy="603570"/>
        </a:xfrm>
        <a:custGeom>
          <a:avLst/>
          <a:gdLst/>
          <a:ahLst/>
          <a:cxnLst/>
          <a:rect l="0" t="0" r="0" b="0"/>
          <a:pathLst>
            <a:path>
              <a:moveTo>
                <a:pt x="6782870" y="0"/>
              </a:moveTo>
              <a:lnTo>
                <a:pt x="6782870" y="318885"/>
              </a:lnTo>
              <a:lnTo>
                <a:pt x="0" y="318885"/>
              </a:lnTo>
              <a:lnTo>
                <a:pt x="0" y="60357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7488" y="1954167"/>
        <a:ext cx="340622" cy="6341"/>
      </dsp:txXfrm>
    </dsp:sp>
    <dsp:sp modelId="{D0DDF965-2A2E-411F-A4F1-C711EB43B29F}">
      <dsp:nvSpPr>
        <dsp:cNvPr id="0" name=""/>
        <dsp:cNvSpPr/>
      </dsp:nvSpPr>
      <dsp:spPr>
        <a:xfrm>
          <a:off x="7270602" y="2994"/>
          <a:ext cx="2757264" cy="165435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1422400">
            <a:lnSpc>
              <a:spcPct val="90000"/>
            </a:lnSpc>
            <a:spcBef>
              <a:spcPct val="0"/>
            </a:spcBef>
            <a:spcAft>
              <a:spcPct val="35000"/>
            </a:spcAft>
            <a:buNone/>
          </a:pPr>
          <a:r>
            <a:rPr lang="en-GB" sz="3200" kern="1200"/>
            <a:t>Article 14- The Prohibition of Discrimination.</a:t>
          </a:r>
          <a:endParaRPr lang="en-US" sz="3200" kern="1200"/>
        </a:p>
      </dsp:txBody>
      <dsp:txXfrm>
        <a:off x="7270602" y="2994"/>
        <a:ext cx="2757264" cy="1654358"/>
      </dsp:txXfrm>
    </dsp:sp>
    <dsp:sp modelId="{DB7ADC87-8CD4-4906-9C9B-C815BFA82C84}">
      <dsp:nvSpPr>
        <dsp:cNvPr id="0" name=""/>
        <dsp:cNvSpPr/>
      </dsp:nvSpPr>
      <dsp:spPr>
        <a:xfrm>
          <a:off x="3243197" y="3072982"/>
          <a:ext cx="603570" cy="91440"/>
        </a:xfrm>
        <a:custGeom>
          <a:avLst/>
          <a:gdLst/>
          <a:ahLst/>
          <a:cxnLst/>
          <a:rect l="0" t="0" r="0" b="0"/>
          <a:pathLst>
            <a:path>
              <a:moveTo>
                <a:pt x="0" y="45720"/>
              </a:moveTo>
              <a:lnTo>
                <a:pt x="603570"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128" y="3115531"/>
        <a:ext cx="31708" cy="6341"/>
      </dsp:txXfrm>
    </dsp:sp>
    <dsp:sp modelId="{BAF71D13-9F1F-4CDA-99A7-C21F4BEFB0FD}">
      <dsp:nvSpPr>
        <dsp:cNvPr id="0" name=""/>
        <dsp:cNvSpPr/>
      </dsp:nvSpPr>
      <dsp:spPr>
        <a:xfrm>
          <a:off x="487732" y="2291523"/>
          <a:ext cx="2757264" cy="165435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1422400">
            <a:lnSpc>
              <a:spcPct val="90000"/>
            </a:lnSpc>
            <a:spcBef>
              <a:spcPct val="0"/>
            </a:spcBef>
            <a:spcAft>
              <a:spcPct val="35000"/>
            </a:spcAft>
            <a:buNone/>
          </a:pPr>
          <a:r>
            <a:rPr lang="en-GB" sz="3200" kern="1200"/>
            <a:t>Article 15- Derogation from the convention rights.</a:t>
          </a:r>
          <a:endParaRPr lang="en-US" sz="3200" kern="1200"/>
        </a:p>
      </dsp:txBody>
      <dsp:txXfrm>
        <a:off x="487732" y="2291523"/>
        <a:ext cx="2757264" cy="1654358"/>
      </dsp:txXfrm>
    </dsp:sp>
    <dsp:sp modelId="{91CE23A4-985A-4291-8590-28F3C8F94177}">
      <dsp:nvSpPr>
        <dsp:cNvPr id="0" name=""/>
        <dsp:cNvSpPr/>
      </dsp:nvSpPr>
      <dsp:spPr>
        <a:xfrm>
          <a:off x="6634632" y="3072982"/>
          <a:ext cx="603570" cy="91440"/>
        </a:xfrm>
        <a:custGeom>
          <a:avLst/>
          <a:gdLst/>
          <a:ahLst/>
          <a:cxnLst/>
          <a:rect l="0" t="0" r="0" b="0"/>
          <a:pathLst>
            <a:path>
              <a:moveTo>
                <a:pt x="0" y="45720"/>
              </a:moveTo>
              <a:lnTo>
                <a:pt x="603570"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0563" y="3115531"/>
        <a:ext cx="31708" cy="6341"/>
      </dsp:txXfrm>
    </dsp:sp>
    <dsp:sp modelId="{987483A1-0A6B-449C-B267-3A8F067911C0}">
      <dsp:nvSpPr>
        <dsp:cNvPr id="0" name=""/>
        <dsp:cNvSpPr/>
      </dsp:nvSpPr>
      <dsp:spPr>
        <a:xfrm>
          <a:off x="3879167" y="2291523"/>
          <a:ext cx="2757264" cy="165435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1422400">
            <a:lnSpc>
              <a:spcPct val="90000"/>
            </a:lnSpc>
            <a:spcBef>
              <a:spcPct val="0"/>
            </a:spcBef>
            <a:spcAft>
              <a:spcPct val="35000"/>
            </a:spcAft>
            <a:buNone/>
          </a:pPr>
          <a:r>
            <a:rPr lang="en-GB" sz="3200" kern="1200"/>
            <a:t>Protocol 1; Article 1 – Right to peaceful enjoyment of property </a:t>
          </a:r>
          <a:endParaRPr lang="en-US" sz="3200" kern="1200"/>
        </a:p>
      </dsp:txBody>
      <dsp:txXfrm>
        <a:off x="3879167" y="2291523"/>
        <a:ext cx="2757264" cy="1654358"/>
      </dsp:txXfrm>
    </dsp:sp>
    <dsp:sp modelId="{5F7571A5-03FC-468E-952E-93B38476E2A8}">
      <dsp:nvSpPr>
        <dsp:cNvPr id="0" name=""/>
        <dsp:cNvSpPr/>
      </dsp:nvSpPr>
      <dsp:spPr>
        <a:xfrm>
          <a:off x="7270602" y="2291523"/>
          <a:ext cx="2757264" cy="165435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1422400">
            <a:lnSpc>
              <a:spcPct val="90000"/>
            </a:lnSpc>
            <a:spcBef>
              <a:spcPct val="0"/>
            </a:spcBef>
            <a:spcAft>
              <a:spcPct val="35000"/>
            </a:spcAft>
            <a:buNone/>
          </a:pPr>
          <a:r>
            <a:rPr lang="en-GB" sz="3200" kern="1200"/>
            <a:t>Protocol 1; Article 2; Right to education</a:t>
          </a:r>
          <a:endParaRPr lang="en-US" sz="3200" kern="1200"/>
        </a:p>
      </dsp:txBody>
      <dsp:txXfrm>
        <a:off x="7270602" y="2291523"/>
        <a:ext cx="2757264" cy="165435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B4DA2A-44E5-40D0-820B-D0C8FCC854FB}">
      <dsp:nvSpPr>
        <dsp:cNvPr id="0" name=""/>
        <dsp:cNvSpPr/>
      </dsp:nvSpPr>
      <dsp:spPr>
        <a:xfrm>
          <a:off x="3681879" y="685098"/>
          <a:ext cx="528411" cy="91440"/>
        </a:xfrm>
        <a:custGeom>
          <a:avLst/>
          <a:gdLst/>
          <a:ahLst/>
          <a:cxnLst/>
          <a:rect l="0" t="0" r="0" b="0"/>
          <a:pathLst>
            <a:path>
              <a:moveTo>
                <a:pt x="0" y="45720"/>
              </a:moveTo>
              <a:lnTo>
                <a:pt x="52841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32110" y="728023"/>
        <a:ext cx="27950" cy="5590"/>
      </dsp:txXfrm>
    </dsp:sp>
    <dsp:sp modelId="{380772EF-FBE4-48A1-AC2E-7FEEC0310F11}">
      <dsp:nvSpPr>
        <dsp:cNvPr id="0" name=""/>
        <dsp:cNvSpPr/>
      </dsp:nvSpPr>
      <dsp:spPr>
        <a:xfrm>
          <a:off x="1253192" y="1672"/>
          <a:ext cx="2430486" cy="14582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096" tIns="125012" rIns="119096" bIns="125012" numCol="1" spcCol="1270" anchor="ctr" anchorCtr="0">
          <a:noAutofit/>
        </a:bodyPr>
        <a:lstStyle/>
        <a:p>
          <a:pPr marL="0" lvl="0" indent="0" algn="ctr" defTabSz="1022350">
            <a:lnSpc>
              <a:spcPct val="90000"/>
            </a:lnSpc>
            <a:spcBef>
              <a:spcPct val="0"/>
            </a:spcBef>
            <a:spcAft>
              <a:spcPct val="35000"/>
            </a:spcAft>
            <a:buNone/>
          </a:pPr>
          <a:r>
            <a:rPr lang="en-GB" sz="2300" i="1" kern="1200" dirty="0"/>
            <a:t>“If you could add a new human right or change an existing one, what would it be? Why?</a:t>
          </a:r>
          <a:endParaRPr lang="en-US" sz="2300" kern="1200" dirty="0"/>
        </a:p>
      </dsp:txBody>
      <dsp:txXfrm>
        <a:off x="1253192" y="1672"/>
        <a:ext cx="2430486" cy="1458291"/>
      </dsp:txXfrm>
    </dsp:sp>
    <dsp:sp modelId="{22485181-243C-42E8-9DB5-60F488CB556E}">
      <dsp:nvSpPr>
        <dsp:cNvPr id="0" name=""/>
        <dsp:cNvSpPr/>
      </dsp:nvSpPr>
      <dsp:spPr>
        <a:xfrm>
          <a:off x="6671377" y="685098"/>
          <a:ext cx="528411" cy="91440"/>
        </a:xfrm>
        <a:custGeom>
          <a:avLst/>
          <a:gdLst/>
          <a:ahLst/>
          <a:cxnLst/>
          <a:rect l="0" t="0" r="0" b="0"/>
          <a:pathLst>
            <a:path>
              <a:moveTo>
                <a:pt x="0" y="45720"/>
              </a:moveTo>
              <a:lnTo>
                <a:pt x="528411"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1608" y="728023"/>
        <a:ext cx="27950" cy="5590"/>
      </dsp:txXfrm>
    </dsp:sp>
    <dsp:sp modelId="{3C7BDE1C-C53E-4CA9-ACDC-5B1D461423ED}">
      <dsp:nvSpPr>
        <dsp:cNvPr id="0" name=""/>
        <dsp:cNvSpPr/>
      </dsp:nvSpPr>
      <dsp:spPr>
        <a:xfrm>
          <a:off x="4242691" y="1672"/>
          <a:ext cx="2430486" cy="145829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096" tIns="125012" rIns="119096" bIns="125012" numCol="1" spcCol="1270" anchor="ctr" anchorCtr="0">
          <a:noAutofit/>
        </a:bodyPr>
        <a:lstStyle/>
        <a:p>
          <a:pPr marL="0" lvl="0" indent="0" algn="ctr" defTabSz="1022350">
            <a:lnSpc>
              <a:spcPct val="90000"/>
            </a:lnSpc>
            <a:spcBef>
              <a:spcPct val="0"/>
            </a:spcBef>
            <a:spcAft>
              <a:spcPct val="35000"/>
            </a:spcAft>
            <a:buNone/>
          </a:pPr>
          <a:r>
            <a:rPr lang="en-GB" sz="2300" kern="1200"/>
            <a:t>Few things to address; </a:t>
          </a:r>
          <a:endParaRPr lang="en-US" sz="2300" kern="1200"/>
        </a:p>
      </dsp:txBody>
      <dsp:txXfrm>
        <a:off x="4242691" y="1672"/>
        <a:ext cx="2430486" cy="1458291"/>
      </dsp:txXfrm>
    </dsp:sp>
    <dsp:sp modelId="{E0AE1A89-3B39-471B-9C2E-A95E0E9A87DC}">
      <dsp:nvSpPr>
        <dsp:cNvPr id="0" name=""/>
        <dsp:cNvSpPr/>
      </dsp:nvSpPr>
      <dsp:spPr>
        <a:xfrm>
          <a:off x="2468436" y="1458164"/>
          <a:ext cx="5978996" cy="528411"/>
        </a:xfrm>
        <a:custGeom>
          <a:avLst/>
          <a:gdLst/>
          <a:ahLst/>
          <a:cxnLst/>
          <a:rect l="0" t="0" r="0" b="0"/>
          <a:pathLst>
            <a:path>
              <a:moveTo>
                <a:pt x="5978996" y="0"/>
              </a:moveTo>
              <a:lnTo>
                <a:pt x="5978996" y="281305"/>
              </a:lnTo>
              <a:lnTo>
                <a:pt x="0" y="281305"/>
              </a:lnTo>
              <a:lnTo>
                <a:pt x="0" y="528411"/>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7807" y="1719574"/>
        <a:ext cx="300253" cy="5590"/>
      </dsp:txXfrm>
    </dsp:sp>
    <dsp:sp modelId="{06E1E912-5395-4C44-AC81-187AF83B82F2}">
      <dsp:nvSpPr>
        <dsp:cNvPr id="0" name=""/>
        <dsp:cNvSpPr/>
      </dsp:nvSpPr>
      <dsp:spPr>
        <a:xfrm>
          <a:off x="7232189" y="1672"/>
          <a:ext cx="2430486" cy="145829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096" tIns="125012" rIns="119096" bIns="125012" numCol="1" spcCol="1270" anchor="ctr" anchorCtr="0">
          <a:noAutofit/>
        </a:bodyPr>
        <a:lstStyle/>
        <a:p>
          <a:pPr marL="0" lvl="0" indent="0" algn="ctr" defTabSz="1022350">
            <a:lnSpc>
              <a:spcPct val="90000"/>
            </a:lnSpc>
            <a:spcBef>
              <a:spcPct val="0"/>
            </a:spcBef>
            <a:spcAft>
              <a:spcPct val="35000"/>
            </a:spcAft>
            <a:buNone/>
          </a:pPr>
          <a:r>
            <a:rPr lang="en-GB" sz="2300" kern="1200"/>
            <a:t>1. What is the name of the right?</a:t>
          </a:r>
          <a:endParaRPr lang="en-US" sz="2300" kern="1200"/>
        </a:p>
      </dsp:txBody>
      <dsp:txXfrm>
        <a:off x="7232189" y="1672"/>
        <a:ext cx="2430486" cy="1458291"/>
      </dsp:txXfrm>
    </dsp:sp>
    <dsp:sp modelId="{451AAB8F-AE03-4FBC-81EB-5B73E82D1E03}">
      <dsp:nvSpPr>
        <dsp:cNvPr id="0" name=""/>
        <dsp:cNvSpPr/>
      </dsp:nvSpPr>
      <dsp:spPr>
        <a:xfrm>
          <a:off x="3681879" y="2702401"/>
          <a:ext cx="528411" cy="91440"/>
        </a:xfrm>
        <a:custGeom>
          <a:avLst/>
          <a:gdLst/>
          <a:ahLst/>
          <a:cxnLst/>
          <a:rect l="0" t="0" r="0" b="0"/>
          <a:pathLst>
            <a:path>
              <a:moveTo>
                <a:pt x="0" y="45720"/>
              </a:moveTo>
              <a:lnTo>
                <a:pt x="528411"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32110" y="2745326"/>
        <a:ext cx="27950" cy="5590"/>
      </dsp:txXfrm>
    </dsp:sp>
    <dsp:sp modelId="{190BAA68-1B75-480A-8D63-EFB6AADE5D94}">
      <dsp:nvSpPr>
        <dsp:cNvPr id="0" name=""/>
        <dsp:cNvSpPr/>
      </dsp:nvSpPr>
      <dsp:spPr>
        <a:xfrm>
          <a:off x="1253192" y="2018975"/>
          <a:ext cx="2430486" cy="145829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096" tIns="125012" rIns="119096" bIns="125012" numCol="1" spcCol="1270" anchor="ctr" anchorCtr="0">
          <a:noAutofit/>
        </a:bodyPr>
        <a:lstStyle/>
        <a:p>
          <a:pPr marL="0" lvl="0" indent="0" algn="ctr" defTabSz="1022350">
            <a:lnSpc>
              <a:spcPct val="90000"/>
            </a:lnSpc>
            <a:spcBef>
              <a:spcPct val="0"/>
            </a:spcBef>
            <a:spcAft>
              <a:spcPct val="35000"/>
            </a:spcAft>
            <a:buNone/>
          </a:pPr>
          <a:r>
            <a:rPr lang="en-GB" sz="2300" kern="1200"/>
            <a:t>2. Who does it protect? </a:t>
          </a:r>
          <a:endParaRPr lang="en-US" sz="2300" kern="1200"/>
        </a:p>
      </dsp:txBody>
      <dsp:txXfrm>
        <a:off x="1253192" y="2018975"/>
        <a:ext cx="2430486" cy="1458291"/>
      </dsp:txXfrm>
    </dsp:sp>
    <dsp:sp modelId="{DB6E56EB-35F4-4075-80FE-92483A26B767}">
      <dsp:nvSpPr>
        <dsp:cNvPr id="0" name=""/>
        <dsp:cNvSpPr/>
      </dsp:nvSpPr>
      <dsp:spPr>
        <a:xfrm>
          <a:off x="4242691" y="2018975"/>
          <a:ext cx="2430486" cy="145829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096" tIns="125012" rIns="119096" bIns="125012" numCol="1" spcCol="1270" anchor="ctr" anchorCtr="0">
          <a:noAutofit/>
        </a:bodyPr>
        <a:lstStyle/>
        <a:p>
          <a:pPr marL="0" lvl="0" indent="0" algn="ctr" defTabSz="1022350">
            <a:lnSpc>
              <a:spcPct val="90000"/>
            </a:lnSpc>
            <a:spcBef>
              <a:spcPct val="0"/>
            </a:spcBef>
            <a:spcAft>
              <a:spcPct val="35000"/>
            </a:spcAft>
            <a:buNone/>
          </a:pPr>
          <a:r>
            <a:rPr lang="en-GB" sz="2300" kern="1200"/>
            <a:t>3. Why is it important today?</a:t>
          </a:r>
          <a:endParaRPr lang="en-US" sz="2300" kern="1200"/>
        </a:p>
      </dsp:txBody>
      <dsp:txXfrm>
        <a:off x="4242691" y="2018975"/>
        <a:ext cx="2430486" cy="145829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05T14:27:13.525"/>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23T13:15:02.015"/>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A0E09D-F1B7-43FC-9CD9-4D5F40BE2AD4}" type="datetimeFigureOut">
              <a:rPr lang="en-GB" smtClean="0"/>
              <a:t>23/01/2026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719497-EFB7-4D74-A1B9-C897EE70F1B1}" type="slidenum">
              <a:rPr lang="en-GB" smtClean="0"/>
              <a:t>‹#›</a:t>
            </a:fld>
            <a:endParaRPr lang="en-GB"/>
          </a:p>
        </p:txBody>
      </p:sp>
    </p:spTree>
    <p:extLst>
      <p:ext uri="{BB962C8B-B14F-4D97-AF65-F5344CB8AC3E}">
        <p14:creationId xmlns:p14="http://schemas.microsoft.com/office/powerpoint/2010/main" val="40930786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present the answer to the class. </a:t>
            </a:r>
          </a:p>
        </p:txBody>
      </p:sp>
      <p:sp>
        <p:nvSpPr>
          <p:cNvPr id="4" name="Slide Number Placeholder 3"/>
          <p:cNvSpPr>
            <a:spLocks noGrp="1"/>
          </p:cNvSpPr>
          <p:nvPr>
            <p:ph type="sldNum" sz="quarter" idx="5"/>
          </p:nvPr>
        </p:nvSpPr>
        <p:spPr/>
        <p:txBody>
          <a:bodyPr/>
          <a:lstStyle/>
          <a:p>
            <a:fld id="{59719497-EFB7-4D74-A1B9-C897EE70F1B1}" type="slidenum">
              <a:rPr lang="en-GB" smtClean="0"/>
              <a:t>22</a:t>
            </a:fld>
            <a:endParaRPr lang="en-GB"/>
          </a:p>
        </p:txBody>
      </p:sp>
    </p:spTree>
    <p:extLst>
      <p:ext uri="{BB962C8B-B14F-4D97-AF65-F5344CB8AC3E}">
        <p14:creationId xmlns:p14="http://schemas.microsoft.com/office/powerpoint/2010/main" val="2173129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0FE956-3FE5-4923-A51F-317FDB59BF09}" type="slidenum">
              <a:rPr lang="en-GB" smtClean="0"/>
              <a:t>23</a:t>
            </a:fld>
            <a:endParaRPr lang="en-GB"/>
          </a:p>
        </p:txBody>
      </p:sp>
    </p:spTree>
    <p:extLst>
      <p:ext uri="{BB962C8B-B14F-4D97-AF65-F5344CB8AC3E}">
        <p14:creationId xmlns:p14="http://schemas.microsoft.com/office/powerpoint/2010/main" val="751910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Uk no longer has the death penalty, so this does not apply in the </a:t>
            </a:r>
            <a:r>
              <a:rPr lang="en-GB" dirty="0" err="1"/>
              <a:t>uk</a:t>
            </a:r>
            <a:r>
              <a:rPr lang="en-GB" dirty="0"/>
              <a:t>. </a:t>
            </a:r>
          </a:p>
        </p:txBody>
      </p:sp>
      <p:sp>
        <p:nvSpPr>
          <p:cNvPr id="4" name="Slide Number Placeholder 3"/>
          <p:cNvSpPr>
            <a:spLocks noGrp="1"/>
          </p:cNvSpPr>
          <p:nvPr>
            <p:ph type="sldNum" sz="quarter" idx="5"/>
          </p:nvPr>
        </p:nvSpPr>
        <p:spPr/>
        <p:txBody>
          <a:bodyPr/>
          <a:lstStyle/>
          <a:p>
            <a:fld id="{100FE956-3FE5-4923-A51F-317FDB59BF09}" type="slidenum">
              <a:rPr lang="en-GB" smtClean="0"/>
              <a:t>26</a:t>
            </a:fld>
            <a:endParaRPr lang="en-GB"/>
          </a:p>
        </p:txBody>
      </p:sp>
    </p:spTree>
    <p:extLst>
      <p:ext uri="{BB962C8B-B14F-4D97-AF65-F5344CB8AC3E}">
        <p14:creationId xmlns:p14="http://schemas.microsoft.com/office/powerpoint/2010/main" val="4163971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Protocol 1; Article 3; Right to participate in free elections </a:t>
            </a:r>
          </a:p>
          <a:p>
            <a:r>
              <a:rPr lang="en-GB" dirty="0"/>
              <a:t>Protocol 13; Article 1; Abolition of the death penalty. </a:t>
            </a:r>
          </a:p>
          <a:p>
            <a:endParaRPr lang="en-GB" dirty="0"/>
          </a:p>
        </p:txBody>
      </p:sp>
      <p:sp>
        <p:nvSpPr>
          <p:cNvPr id="4" name="Slide Number Placeholder 3"/>
          <p:cNvSpPr>
            <a:spLocks noGrp="1"/>
          </p:cNvSpPr>
          <p:nvPr>
            <p:ph type="sldNum" sz="quarter" idx="5"/>
          </p:nvPr>
        </p:nvSpPr>
        <p:spPr/>
        <p:txBody>
          <a:bodyPr/>
          <a:lstStyle/>
          <a:p>
            <a:fld id="{100FE956-3FE5-4923-A51F-317FDB59BF09}" type="slidenum">
              <a:rPr lang="en-GB" smtClean="0"/>
              <a:t>34</a:t>
            </a:fld>
            <a:endParaRPr lang="en-GB"/>
          </a:p>
        </p:txBody>
      </p:sp>
    </p:spTree>
    <p:extLst>
      <p:ext uri="{BB962C8B-B14F-4D97-AF65-F5344CB8AC3E}">
        <p14:creationId xmlns:p14="http://schemas.microsoft.com/office/powerpoint/2010/main" val="35324370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present in a presentation. </a:t>
            </a:r>
          </a:p>
        </p:txBody>
      </p:sp>
      <p:sp>
        <p:nvSpPr>
          <p:cNvPr id="4" name="Slide Number Placeholder 3"/>
          <p:cNvSpPr>
            <a:spLocks noGrp="1"/>
          </p:cNvSpPr>
          <p:nvPr>
            <p:ph type="sldNum" sz="quarter" idx="5"/>
          </p:nvPr>
        </p:nvSpPr>
        <p:spPr/>
        <p:txBody>
          <a:bodyPr/>
          <a:lstStyle/>
          <a:p>
            <a:fld id="{59719497-EFB7-4D74-A1B9-C897EE70F1B1}" type="slidenum">
              <a:rPr lang="en-GB" smtClean="0"/>
              <a:t>35</a:t>
            </a:fld>
            <a:endParaRPr lang="en-GB"/>
          </a:p>
        </p:txBody>
      </p:sp>
    </p:spTree>
    <p:extLst>
      <p:ext uri="{BB962C8B-B14F-4D97-AF65-F5344CB8AC3E}">
        <p14:creationId xmlns:p14="http://schemas.microsoft.com/office/powerpoint/2010/main" val="25224874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1/23/2026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30773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1/23/2026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96487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1/23/2026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086118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1/23/2026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2872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1/23/2026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429257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1/23/2026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895943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1/23/2026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589084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1/23/2026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6354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1/23/2026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1830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1/23/2026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24017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1/23/2026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46258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1/23/2026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855405852"/>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customXml" Target="../ink/ink1.xml"/><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4.png"/></Relationships>
</file>

<file path=ppt/slides/_rels/slide1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customXml" Target="../ink/ink2.xml"/><Relationship Id="rId1" Type="http://schemas.openxmlformats.org/officeDocument/2006/relationships/slideLayout" Target="../slideLayouts/slideLayout2.xml"/><Relationship Id="rId5" Type="http://schemas.openxmlformats.org/officeDocument/2006/relationships/image" Target="../media/image45.svg"/><Relationship Id="rId4" Type="http://schemas.openxmlformats.org/officeDocument/2006/relationships/image" Target="../media/image44.png"/></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stateofwales.com/2018/10/the-welsh-economy-ix-wales-in-the-uk-economy/"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7.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35AE2F-5E3A-49D9-8DE1-8A333BA40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85978C3-F873-2ADC-B0C2-18518BBD2F0B}"/>
              </a:ext>
            </a:extLst>
          </p:cNvPr>
          <p:cNvPicPr>
            <a:picLocks noChangeAspect="1"/>
          </p:cNvPicPr>
          <p:nvPr/>
        </p:nvPicPr>
        <p:blipFill>
          <a:blip r:embed="rId2">
            <a:alphaModFix amt="50000"/>
          </a:blip>
          <a:srcRect t="10795" r="-1" b="14185"/>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76FD0AAA-FE96-6A60-EDF1-1E8EF9E6C5F2}"/>
              </a:ext>
            </a:extLst>
          </p:cNvPr>
          <p:cNvSpPr>
            <a:spLocks noGrp="1"/>
          </p:cNvSpPr>
          <p:nvPr>
            <p:ph type="ctrTitle"/>
          </p:nvPr>
        </p:nvSpPr>
        <p:spPr>
          <a:xfrm>
            <a:off x="1524000" y="1122363"/>
            <a:ext cx="9144000" cy="3063240"/>
          </a:xfrm>
        </p:spPr>
        <p:txBody>
          <a:bodyPr>
            <a:normAutofit/>
          </a:bodyPr>
          <a:lstStyle/>
          <a:p>
            <a:pPr algn="ctr"/>
            <a:r>
              <a:rPr lang="en-GB" dirty="0"/>
              <a:t>Law, Society and The Future</a:t>
            </a:r>
            <a:endParaRPr lang="en-GB"/>
          </a:p>
        </p:txBody>
      </p:sp>
      <p:sp>
        <p:nvSpPr>
          <p:cNvPr id="3" name="Subtitle 2">
            <a:extLst>
              <a:ext uri="{FF2B5EF4-FFF2-40B4-BE49-F238E27FC236}">
                <a16:creationId xmlns:a16="http://schemas.microsoft.com/office/drawing/2014/main" id="{A576FBFD-00DC-6670-F0EC-5F3991B8FCAD}"/>
              </a:ext>
            </a:extLst>
          </p:cNvPr>
          <p:cNvSpPr>
            <a:spLocks noGrp="1"/>
          </p:cNvSpPr>
          <p:nvPr>
            <p:ph type="subTitle" idx="1"/>
          </p:nvPr>
        </p:nvSpPr>
        <p:spPr>
          <a:xfrm>
            <a:off x="1524000" y="4599432"/>
            <a:ext cx="9144000" cy="1225296"/>
          </a:xfrm>
        </p:spPr>
        <p:txBody>
          <a:bodyPr>
            <a:normAutofit/>
          </a:bodyPr>
          <a:lstStyle/>
          <a:p>
            <a:pPr algn="ctr"/>
            <a:r>
              <a:rPr lang="en-GB" sz="3200"/>
              <a:t>By Zita Draper </a:t>
            </a:r>
          </a:p>
        </p:txBody>
      </p:sp>
      <p:sp>
        <p:nvSpPr>
          <p:cNvPr id="11" name="Rectangle 6">
            <a:extLst>
              <a:ext uri="{FF2B5EF4-FFF2-40B4-BE49-F238E27FC236}">
                <a16:creationId xmlns:a16="http://schemas.microsoft.com/office/drawing/2014/main" id="{04D8AD8F-EF7F-481F-B99A-B85138970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79EB4626-023C-436D-9F57-9EB460809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902700 h 5416094"/>
              <a:gd name="csX1" fmla="*/ 902700 w 10515600"/>
              <a:gd name="csY1" fmla="*/ 0 h 5416094"/>
              <a:gd name="csX2" fmla="*/ 1746919 w 10515600"/>
              <a:gd name="csY2" fmla="*/ 0 h 5416094"/>
              <a:gd name="csX3" fmla="*/ 2329833 w 10515600"/>
              <a:gd name="csY3" fmla="*/ 0 h 5416094"/>
              <a:gd name="csX4" fmla="*/ 2825644 w 10515600"/>
              <a:gd name="csY4" fmla="*/ 0 h 5416094"/>
              <a:gd name="csX5" fmla="*/ 3582762 w 10515600"/>
              <a:gd name="csY5" fmla="*/ 0 h 5416094"/>
              <a:gd name="csX6" fmla="*/ 4165675 w 10515600"/>
              <a:gd name="csY6" fmla="*/ 0 h 5416094"/>
              <a:gd name="csX7" fmla="*/ 5009894 w 10515600"/>
              <a:gd name="csY7" fmla="*/ 0 h 5416094"/>
              <a:gd name="csX8" fmla="*/ 5505706 w 10515600"/>
              <a:gd name="csY8" fmla="*/ 0 h 5416094"/>
              <a:gd name="csX9" fmla="*/ 6349925 w 10515600"/>
              <a:gd name="csY9" fmla="*/ 0 h 5416094"/>
              <a:gd name="csX10" fmla="*/ 6758634 w 10515600"/>
              <a:gd name="csY10" fmla="*/ 0 h 5416094"/>
              <a:gd name="csX11" fmla="*/ 7428650 w 10515600"/>
              <a:gd name="csY11" fmla="*/ 0 h 5416094"/>
              <a:gd name="csX12" fmla="*/ 8098665 w 10515600"/>
              <a:gd name="csY12" fmla="*/ 0 h 5416094"/>
              <a:gd name="csX13" fmla="*/ 8681579 w 10515600"/>
              <a:gd name="csY13" fmla="*/ 0 h 5416094"/>
              <a:gd name="csX14" fmla="*/ 9612900 w 10515600"/>
              <a:gd name="csY14" fmla="*/ 0 h 5416094"/>
              <a:gd name="csX15" fmla="*/ 10515600 w 10515600"/>
              <a:gd name="csY15" fmla="*/ 902700 h 5416094"/>
              <a:gd name="csX16" fmla="*/ 10515600 w 10515600"/>
              <a:gd name="csY16" fmla="*/ 1504482 h 5416094"/>
              <a:gd name="csX17" fmla="*/ 10515600 w 10515600"/>
              <a:gd name="csY17" fmla="*/ 2178479 h 5416094"/>
              <a:gd name="csX18" fmla="*/ 10515600 w 10515600"/>
              <a:gd name="csY18" fmla="*/ 2780261 h 5416094"/>
              <a:gd name="csX19" fmla="*/ 10515600 w 10515600"/>
              <a:gd name="csY19" fmla="*/ 3273722 h 5416094"/>
              <a:gd name="csX20" fmla="*/ 10515600 w 10515600"/>
              <a:gd name="csY20" fmla="*/ 3803291 h 5416094"/>
              <a:gd name="csX21" fmla="*/ 10515600 w 10515600"/>
              <a:gd name="csY21" fmla="*/ 4513394 h 5416094"/>
              <a:gd name="csX22" fmla="*/ 9612900 w 10515600"/>
              <a:gd name="csY22" fmla="*/ 5416094 h 5416094"/>
              <a:gd name="csX23" fmla="*/ 9117089 w 10515600"/>
              <a:gd name="csY23" fmla="*/ 5416094 h 5416094"/>
              <a:gd name="csX24" fmla="*/ 8708379 w 10515600"/>
              <a:gd name="csY24" fmla="*/ 5416094 h 5416094"/>
              <a:gd name="csX25" fmla="*/ 8299670 w 10515600"/>
              <a:gd name="csY25" fmla="*/ 5416094 h 5416094"/>
              <a:gd name="csX26" fmla="*/ 7629654 w 10515600"/>
              <a:gd name="csY26" fmla="*/ 5416094 h 5416094"/>
              <a:gd name="csX27" fmla="*/ 7133843 w 10515600"/>
              <a:gd name="csY27" fmla="*/ 5416094 h 5416094"/>
              <a:gd name="csX28" fmla="*/ 6376726 w 10515600"/>
              <a:gd name="csY28" fmla="*/ 5416094 h 5416094"/>
              <a:gd name="csX29" fmla="*/ 5880914 w 10515600"/>
              <a:gd name="csY29" fmla="*/ 5416094 h 5416094"/>
              <a:gd name="csX30" fmla="*/ 5123797 w 10515600"/>
              <a:gd name="csY30" fmla="*/ 5416094 h 5416094"/>
              <a:gd name="csX31" fmla="*/ 4715088 w 10515600"/>
              <a:gd name="csY31" fmla="*/ 5416094 h 5416094"/>
              <a:gd name="csX32" fmla="*/ 3957970 w 10515600"/>
              <a:gd name="csY32" fmla="*/ 5416094 h 5416094"/>
              <a:gd name="csX33" fmla="*/ 3462159 w 10515600"/>
              <a:gd name="csY33" fmla="*/ 5416094 h 5416094"/>
              <a:gd name="csX34" fmla="*/ 3053449 w 10515600"/>
              <a:gd name="csY34" fmla="*/ 5416094 h 5416094"/>
              <a:gd name="csX35" fmla="*/ 2557638 w 10515600"/>
              <a:gd name="csY35" fmla="*/ 5416094 h 5416094"/>
              <a:gd name="csX36" fmla="*/ 1800521 w 10515600"/>
              <a:gd name="csY36" fmla="*/ 5416094 h 5416094"/>
              <a:gd name="csX37" fmla="*/ 902700 w 10515600"/>
              <a:gd name="csY37" fmla="*/ 5416094 h 5416094"/>
              <a:gd name="csX38" fmla="*/ 0 w 10515600"/>
              <a:gd name="csY38" fmla="*/ 4513394 h 5416094"/>
              <a:gd name="csX39" fmla="*/ 0 w 10515600"/>
              <a:gd name="csY39" fmla="*/ 3911612 h 5416094"/>
              <a:gd name="csX40" fmla="*/ 0 w 10515600"/>
              <a:gd name="csY40" fmla="*/ 3309829 h 5416094"/>
              <a:gd name="csX41" fmla="*/ 0 w 10515600"/>
              <a:gd name="csY41" fmla="*/ 2780261 h 5416094"/>
              <a:gd name="csX42" fmla="*/ 0 w 10515600"/>
              <a:gd name="csY42" fmla="*/ 2106265 h 5416094"/>
              <a:gd name="csX43" fmla="*/ 0 w 10515600"/>
              <a:gd name="csY43" fmla="*/ 1504482 h 5416094"/>
              <a:gd name="csX44" fmla="*/ 0 w 10515600"/>
              <a:gd name="csY44" fmla="*/ 90270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Lst>
            <a:rect l="l" t="t" r="r" b="b"/>
            <a:pathLst>
              <a:path w="10515600" h="5416094" extrusionOk="0">
                <a:moveTo>
                  <a:pt x="0" y="902700"/>
                </a:moveTo>
                <a:cubicBezTo>
                  <a:pt x="-57306" y="368805"/>
                  <a:pt x="305054" y="37193"/>
                  <a:pt x="902700" y="0"/>
                </a:cubicBezTo>
                <a:cubicBezTo>
                  <a:pt x="1280419" y="-35006"/>
                  <a:pt x="1407743" y="-35339"/>
                  <a:pt x="1746919" y="0"/>
                </a:cubicBezTo>
                <a:cubicBezTo>
                  <a:pt x="2086095" y="35339"/>
                  <a:pt x="2146539" y="-12333"/>
                  <a:pt x="2329833" y="0"/>
                </a:cubicBezTo>
                <a:cubicBezTo>
                  <a:pt x="2513127" y="12333"/>
                  <a:pt x="2706706" y="12952"/>
                  <a:pt x="2825644" y="0"/>
                </a:cubicBezTo>
                <a:cubicBezTo>
                  <a:pt x="2944582" y="-12952"/>
                  <a:pt x="3420817" y="-27100"/>
                  <a:pt x="3582762" y="0"/>
                </a:cubicBezTo>
                <a:cubicBezTo>
                  <a:pt x="3744707" y="27100"/>
                  <a:pt x="4023584" y="-9167"/>
                  <a:pt x="4165675" y="0"/>
                </a:cubicBezTo>
                <a:cubicBezTo>
                  <a:pt x="4307766" y="9167"/>
                  <a:pt x="4770188" y="27031"/>
                  <a:pt x="5009894" y="0"/>
                </a:cubicBezTo>
                <a:cubicBezTo>
                  <a:pt x="5249600" y="-27031"/>
                  <a:pt x="5349881" y="-194"/>
                  <a:pt x="5505706" y="0"/>
                </a:cubicBezTo>
                <a:cubicBezTo>
                  <a:pt x="5661531" y="194"/>
                  <a:pt x="6129254" y="-29363"/>
                  <a:pt x="6349925" y="0"/>
                </a:cubicBezTo>
                <a:cubicBezTo>
                  <a:pt x="6570596" y="29363"/>
                  <a:pt x="6581199" y="-14617"/>
                  <a:pt x="6758634" y="0"/>
                </a:cubicBezTo>
                <a:cubicBezTo>
                  <a:pt x="6936069" y="14617"/>
                  <a:pt x="7246491" y="25675"/>
                  <a:pt x="7428650" y="0"/>
                </a:cubicBezTo>
                <a:cubicBezTo>
                  <a:pt x="7610809" y="-25675"/>
                  <a:pt x="7825190" y="-17078"/>
                  <a:pt x="8098665" y="0"/>
                </a:cubicBezTo>
                <a:cubicBezTo>
                  <a:pt x="8372141" y="17078"/>
                  <a:pt x="8559625" y="-21568"/>
                  <a:pt x="8681579" y="0"/>
                </a:cubicBezTo>
                <a:cubicBezTo>
                  <a:pt x="8803533" y="21568"/>
                  <a:pt x="9307226" y="-46066"/>
                  <a:pt x="9612900" y="0"/>
                </a:cubicBezTo>
                <a:cubicBezTo>
                  <a:pt x="10119954" y="-10560"/>
                  <a:pt x="10418674" y="366684"/>
                  <a:pt x="10515600" y="902700"/>
                </a:cubicBezTo>
                <a:cubicBezTo>
                  <a:pt x="10494548" y="1140809"/>
                  <a:pt x="10524881" y="1252168"/>
                  <a:pt x="10515600" y="1504482"/>
                </a:cubicBezTo>
                <a:cubicBezTo>
                  <a:pt x="10506319" y="1756796"/>
                  <a:pt x="10494309" y="1995078"/>
                  <a:pt x="10515600" y="2178479"/>
                </a:cubicBezTo>
                <a:cubicBezTo>
                  <a:pt x="10536891" y="2361880"/>
                  <a:pt x="10522845" y="2487483"/>
                  <a:pt x="10515600" y="2780261"/>
                </a:cubicBezTo>
                <a:cubicBezTo>
                  <a:pt x="10508355" y="3073039"/>
                  <a:pt x="10533694" y="3138252"/>
                  <a:pt x="10515600" y="3273722"/>
                </a:cubicBezTo>
                <a:cubicBezTo>
                  <a:pt x="10497506" y="3409192"/>
                  <a:pt x="10514952" y="3569910"/>
                  <a:pt x="10515600" y="3803291"/>
                </a:cubicBezTo>
                <a:cubicBezTo>
                  <a:pt x="10516248" y="4036672"/>
                  <a:pt x="10499126" y="4317688"/>
                  <a:pt x="10515600" y="4513394"/>
                </a:cubicBezTo>
                <a:cubicBezTo>
                  <a:pt x="10585499" y="4997151"/>
                  <a:pt x="10115437" y="5453981"/>
                  <a:pt x="9612900" y="5416094"/>
                </a:cubicBezTo>
                <a:cubicBezTo>
                  <a:pt x="9473271" y="5418358"/>
                  <a:pt x="9316384" y="5423764"/>
                  <a:pt x="9117089" y="5416094"/>
                </a:cubicBezTo>
                <a:cubicBezTo>
                  <a:pt x="8917794" y="5408424"/>
                  <a:pt x="8902141" y="5433256"/>
                  <a:pt x="8708379" y="5416094"/>
                </a:cubicBezTo>
                <a:cubicBezTo>
                  <a:pt x="8514617" y="5398933"/>
                  <a:pt x="8454700" y="5422387"/>
                  <a:pt x="8299670" y="5416094"/>
                </a:cubicBezTo>
                <a:cubicBezTo>
                  <a:pt x="8144640" y="5409801"/>
                  <a:pt x="7907022" y="5398388"/>
                  <a:pt x="7629654" y="5416094"/>
                </a:cubicBezTo>
                <a:cubicBezTo>
                  <a:pt x="7352286" y="5433800"/>
                  <a:pt x="7244777" y="5409877"/>
                  <a:pt x="7133843" y="5416094"/>
                </a:cubicBezTo>
                <a:cubicBezTo>
                  <a:pt x="7022909" y="5422311"/>
                  <a:pt x="6748865" y="5379753"/>
                  <a:pt x="6376726" y="5416094"/>
                </a:cubicBezTo>
                <a:cubicBezTo>
                  <a:pt x="6004587" y="5452435"/>
                  <a:pt x="5991442" y="5438860"/>
                  <a:pt x="5880914" y="5416094"/>
                </a:cubicBezTo>
                <a:cubicBezTo>
                  <a:pt x="5770386" y="5393328"/>
                  <a:pt x="5294303" y="5440618"/>
                  <a:pt x="5123797" y="5416094"/>
                </a:cubicBezTo>
                <a:cubicBezTo>
                  <a:pt x="4953291" y="5391570"/>
                  <a:pt x="4828705" y="5430421"/>
                  <a:pt x="4715088" y="5416094"/>
                </a:cubicBezTo>
                <a:cubicBezTo>
                  <a:pt x="4601471" y="5401767"/>
                  <a:pt x="4227806" y="5381491"/>
                  <a:pt x="3957970" y="5416094"/>
                </a:cubicBezTo>
                <a:cubicBezTo>
                  <a:pt x="3688134" y="5450697"/>
                  <a:pt x="3670638" y="5425309"/>
                  <a:pt x="3462159" y="5416094"/>
                </a:cubicBezTo>
                <a:cubicBezTo>
                  <a:pt x="3253680" y="5406879"/>
                  <a:pt x="3167443" y="5432031"/>
                  <a:pt x="3053449" y="5416094"/>
                </a:cubicBezTo>
                <a:cubicBezTo>
                  <a:pt x="2939455" y="5400158"/>
                  <a:pt x="2701485" y="5433995"/>
                  <a:pt x="2557638" y="5416094"/>
                </a:cubicBezTo>
                <a:cubicBezTo>
                  <a:pt x="2413791" y="5398193"/>
                  <a:pt x="2168647" y="5424510"/>
                  <a:pt x="1800521" y="5416094"/>
                </a:cubicBezTo>
                <a:cubicBezTo>
                  <a:pt x="1432395" y="5407678"/>
                  <a:pt x="1261364" y="5454497"/>
                  <a:pt x="902700" y="5416094"/>
                </a:cubicBezTo>
                <a:cubicBezTo>
                  <a:pt x="519468" y="5419760"/>
                  <a:pt x="63003" y="5077223"/>
                  <a:pt x="0" y="4513394"/>
                </a:cubicBezTo>
                <a:cubicBezTo>
                  <a:pt x="-20265" y="4243495"/>
                  <a:pt x="27650" y="4053844"/>
                  <a:pt x="0" y="3911612"/>
                </a:cubicBezTo>
                <a:cubicBezTo>
                  <a:pt x="-27650" y="3769380"/>
                  <a:pt x="24988" y="3469350"/>
                  <a:pt x="0" y="3309829"/>
                </a:cubicBezTo>
                <a:cubicBezTo>
                  <a:pt x="-24988" y="3150308"/>
                  <a:pt x="-16973" y="2933511"/>
                  <a:pt x="0" y="2780261"/>
                </a:cubicBezTo>
                <a:cubicBezTo>
                  <a:pt x="16973" y="2627011"/>
                  <a:pt x="-11552" y="2315258"/>
                  <a:pt x="0" y="2106265"/>
                </a:cubicBezTo>
                <a:cubicBezTo>
                  <a:pt x="11552" y="1897272"/>
                  <a:pt x="-9167" y="1726905"/>
                  <a:pt x="0" y="1504482"/>
                </a:cubicBezTo>
                <a:cubicBezTo>
                  <a:pt x="9167" y="1282059"/>
                  <a:pt x="10972" y="1160784"/>
                  <a:pt x="0" y="902700"/>
                </a:cubicBezTo>
                <a:close/>
              </a:path>
            </a:pathLst>
          </a:custGeom>
          <a:noFill/>
          <a:ln w="60325" cap="rnd">
            <a:solidFill>
              <a:schemeClr val="tx1"/>
            </a:solidFill>
            <a:round/>
            <a:extLst>
              <a:ext uri="{C807C97D-BFC1-408E-A445-0C87EB9F89A2}">
                <ask:lineSketchStyleProps xmlns:ask="http://schemas.microsoft.com/office/drawing/2018/sketchyshapes" sd="1219033472">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299041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E4DD9-1EC3-673E-38E8-84049A27603D}"/>
              </a:ext>
            </a:extLst>
          </p:cNvPr>
          <p:cNvSpPr>
            <a:spLocks noGrp="1"/>
          </p:cNvSpPr>
          <p:nvPr>
            <p:ph type="title"/>
          </p:nvPr>
        </p:nvSpPr>
        <p:spPr/>
        <p:txBody>
          <a:bodyPr>
            <a:normAutofit/>
          </a:bodyPr>
          <a:lstStyle/>
          <a:p>
            <a:pPr algn="ctr"/>
            <a:r>
              <a:rPr lang="en-GB" sz="6600" b="1" i="1" u="sng" dirty="0"/>
              <a:t>Content </a:t>
            </a:r>
          </a:p>
        </p:txBody>
      </p:sp>
      <p:sp>
        <p:nvSpPr>
          <p:cNvPr id="3" name="Content Placeholder 2">
            <a:extLst>
              <a:ext uri="{FF2B5EF4-FFF2-40B4-BE49-F238E27FC236}">
                <a16:creationId xmlns:a16="http://schemas.microsoft.com/office/drawing/2014/main" id="{B3DFE2DF-8CEF-A665-7B06-8420223DB2BA}"/>
              </a:ext>
            </a:extLst>
          </p:cNvPr>
          <p:cNvSpPr>
            <a:spLocks noGrp="1"/>
          </p:cNvSpPr>
          <p:nvPr>
            <p:ph idx="1"/>
          </p:nvPr>
        </p:nvSpPr>
        <p:spPr/>
        <p:txBody>
          <a:bodyPr>
            <a:normAutofit fontScale="85000" lnSpcReduction="20000"/>
          </a:bodyPr>
          <a:lstStyle/>
          <a:p>
            <a:r>
              <a:rPr lang="en-GB" dirty="0"/>
              <a:t>Aims and Learning Objectives </a:t>
            </a:r>
          </a:p>
          <a:p>
            <a:r>
              <a:rPr lang="en-GB" dirty="0"/>
              <a:t>What is this module about? </a:t>
            </a:r>
          </a:p>
          <a:p>
            <a:r>
              <a:rPr lang="en-GB" dirty="0"/>
              <a:t>Scheme of work</a:t>
            </a:r>
          </a:p>
          <a:p>
            <a:r>
              <a:rPr lang="en-GB" dirty="0"/>
              <a:t>Assessment </a:t>
            </a:r>
          </a:p>
          <a:p>
            <a:r>
              <a:rPr lang="en-GB" dirty="0"/>
              <a:t>Trigger warning </a:t>
            </a:r>
          </a:p>
          <a:p>
            <a:r>
              <a:rPr lang="en-GB" dirty="0"/>
              <a:t>European Convention on Human Rights 1950 and Human Rights Act 1998 – An introduction </a:t>
            </a:r>
          </a:p>
          <a:p>
            <a:r>
              <a:rPr lang="en-GB" dirty="0"/>
              <a:t>Activities </a:t>
            </a:r>
          </a:p>
          <a:p>
            <a:r>
              <a:rPr lang="en-GB" dirty="0"/>
              <a:t>Summary </a:t>
            </a:r>
          </a:p>
          <a:p>
            <a:r>
              <a:rPr lang="en-GB" dirty="0"/>
              <a:t>Thank you, Any questions?</a:t>
            </a:r>
          </a:p>
        </p:txBody>
      </p:sp>
      <p:pic>
        <p:nvPicPr>
          <p:cNvPr id="5" name="Graphic 4" descr="Checklist with solid fill">
            <a:extLst>
              <a:ext uri="{FF2B5EF4-FFF2-40B4-BE49-F238E27FC236}">
                <a16:creationId xmlns:a16="http://schemas.microsoft.com/office/drawing/2014/main" id="{FC4FE3A1-9277-5C31-89FE-ECA5E035E6D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86404" y="2969029"/>
            <a:ext cx="3067396" cy="3067396"/>
          </a:xfrm>
          <a:prstGeom prst="rect">
            <a:avLst/>
          </a:prstGeom>
        </p:spPr>
      </p:pic>
    </p:spTree>
    <p:extLst>
      <p:ext uri="{BB962C8B-B14F-4D97-AF65-F5344CB8AC3E}">
        <p14:creationId xmlns:p14="http://schemas.microsoft.com/office/powerpoint/2010/main" val="2181527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D4792F-3F3E-F45C-33A0-B7464AC17FC7}"/>
              </a:ext>
            </a:extLst>
          </p:cNvPr>
          <p:cNvSpPr>
            <a:spLocks noGrp="1"/>
          </p:cNvSpPr>
          <p:nvPr>
            <p:ph type="title"/>
          </p:nvPr>
        </p:nvSpPr>
        <p:spPr>
          <a:xfrm>
            <a:off x="635000" y="634029"/>
            <a:ext cx="10921640" cy="1314698"/>
          </a:xfrm>
        </p:spPr>
        <p:txBody>
          <a:bodyPr anchor="ctr">
            <a:normAutofit/>
          </a:bodyPr>
          <a:lstStyle/>
          <a:p>
            <a:pPr algn="ctr">
              <a:lnSpc>
                <a:spcPct val="90000"/>
              </a:lnSpc>
            </a:pPr>
            <a:r>
              <a:rPr lang="en-GB" sz="6100" u="sng"/>
              <a:t>Aims and learning objectives </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CA265CE-9E58-A603-2AD9-20633E604376}"/>
              </a:ext>
            </a:extLst>
          </p:cNvPr>
          <p:cNvGraphicFramePr>
            <a:graphicFrameLocks noGrp="1"/>
          </p:cNvGraphicFramePr>
          <p:nvPr>
            <p:ph idx="1"/>
            <p:extLst>
              <p:ext uri="{D42A27DB-BD31-4B8C-83A1-F6EECF244321}">
                <p14:modId xmlns:p14="http://schemas.microsoft.com/office/powerpoint/2010/main" val="3574474341"/>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2319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F4AA30-1218-853A-D2F1-131A58825969}"/>
              </a:ext>
            </a:extLst>
          </p:cNvPr>
          <p:cNvSpPr>
            <a:spLocks noGrp="1"/>
          </p:cNvSpPr>
          <p:nvPr>
            <p:ph type="title"/>
          </p:nvPr>
        </p:nvSpPr>
        <p:spPr>
          <a:xfrm>
            <a:off x="630936" y="640080"/>
            <a:ext cx="4818888" cy="1481328"/>
          </a:xfrm>
        </p:spPr>
        <p:txBody>
          <a:bodyPr anchor="b">
            <a:normAutofit/>
          </a:bodyPr>
          <a:lstStyle/>
          <a:p>
            <a:pPr>
              <a:lnSpc>
                <a:spcPct val="90000"/>
              </a:lnSpc>
            </a:pPr>
            <a:r>
              <a:rPr lang="en-GB" u="sng"/>
              <a:t>What is the module about?</a:t>
            </a:r>
          </a:p>
        </p:txBody>
      </p:sp>
      <p:sp>
        <p:nvSpPr>
          <p:cNvPr id="1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sX0" fmla="*/ 0 w 4114800"/>
              <a:gd name="csY0" fmla="*/ 0 h 18288"/>
              <a:gd name="csX1" fmla="*/ 768096 w 4114800"/>
              <a:gd name="csY1" fmla="*/ 0 h 18288"/>
              <a:gd name="csX2" fmla="*/ 1495044 w 4114800"/>
              <a:gd name="csY2" fmla="*/ 0 h 18288"/>
              <a:gd name="csX3" fmla="*/ 2221992 w 4114800"/>
              <a:gd name="csY3" fmla="*/ 0 h 18288"/>
              <a:gd name="csX4" fmla="*/ 2784348 w 4114800"/>
              <a:gd name="csY4" fmla="*/ 0 h 18288"/>
              <a:gd name="csX5" fmla="*/ 3387852 w 4114800"/>
              <a:gd name="csY5" fmla="*/ 0 h 18288"/>
              <a:gd name="csX6" fmla="*/ 4114800 w 4114800"/>
              <a:gd name="csY6" fmla="*/ 0 h 18288"/>
              <a:gd name="csX7" fmla="*/ 4114800 w 4114800"/>
              <a:gd name="csY7" fmla="*/ 18288 h 18288"/>
              <a:gd name="csX8" fmla="*/ 3429000 w 4114800"/>
              <a:gd name="csY8" fmla="*/ 18288 h 18288"/>
              <a:gd name="csX9" fmla="*/ 2866644 w 4114800"/>
              <a:gd name="csY9" fmla="*/ 18288 h 18288"/>
              <a:gd name="csX10" fmla="*/ 2304288 w 4114800"/>
              <a:gd name="csY10" fmla="*/ 18288 h 18288"/>
              <a:gd name="csX11" fmla="*/ 1577340 w 4114800"/>
              <a:gd name="csY11" fmla="*/ 18288 h 18288"/>
              <a:gd name="csX12" fmla="*/ 973836 w 4114800"/>
              <a:gd name="csY12" fmla="*/ 18288 h 18288"/>
              <a:gd name="csX13" fmla="*/ 0 w 4114800"/>
              <a:gd name="csY13" fmla="*/ 18288 h 18288"/>
              <a:gd name="csX14" fmla="*/ 0 w 4114800"/>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80DB99-245E-41F4-7462-D0F7B43330CE}"/>
              </a:ext>
            </a:extLst>
          </p:cNvPr>
          <p:cNvSpPr>
            <a:spLocks noGrp="1"/>
          </p:cNvSpPr>
          <p:nvPr>
            <p:ph idx="1"/>
          </p:nvPr>
        </p:nvSpPr>
        <p:spPr>
          <a:xfrm>
            <a:off x="630936" y="2660904"/>
            <a:ext cx="4818888" cy="3547872"/>
          </a:xfrm>
        </p:spPr>
        <p:txBody>
          <a:bodyPr anchor="t">
            <a:normAutofit/>
          </a:bodyPr>
          <a:lstStyle/>
          <a:p>
            <a:r>
              <a:rPr lang="en-GB" dirty="0"/>
              <a:t>This module encompasses a number of topics, all or most of which you will not have covered in other modules. </a:t>
            </a:r>
          </a:p>
          <a:p>
            <a:endParaRPr lang="en-GB" dirty="0"/>
          </a:p>
          <a:p>
            <a:r>
              <a:rPr lang="en-GB" dirty="0"/>
              <a:t>As you will see on the scheme of work on the next slide; </a:t>
            </a:r>
          </a:p>
        </p:txBody>
      </p:sp>
      <mc:AlternateContent xmlns:mc="http://schemas.openxmlformats.org/markup-compatibility/2006" xmlns:p14="http://schemas.microsoft.com/office/powerpoint/2010/main">
        <mc:Choice Requires="p14">
          <p:contentPart p14:bwMode="auto" r:id="rId2">
            <p14:nvContentPartPr>
              <p14: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7" name="Graphic 6" descr="Teacher">
            <a:extLst>
              <a:ext uri="{FF2B5EF4-FFF2-40B4-BE49-F238E27FC236}">
                <a16:creationId xmlns:a16="http://schemas.microsoft.com/office/drawing/2014/main" id="{56C501F4-0753-EA73-E560-D5DA1A6A732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93323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DB2FF-94F5-E426-7FCC-641BB2E30110}"/>
              </a:ext>
            </a:extLst>
          </p:cNvPr>
          <p:cNvSpPr>
            <a:spLocks noGrp="1"/>
          </p:cNvSpPr>
          <p:nvPr>
            <p:ph type="title"/>
          </p:nvPr>
        </p:nvSpPr>
        <p:spPr/>
        <p:txBody>
          <a:bodyPr>
            <a:normAutofit/>
          </a:bodyPr>
          <a:lstStyle/>
          <a:p>
            <a:pPr algn="ctr"/>
            <a:r>
              <a:rPr lang="en-GB" sz="6600" u="sng" dirty="0"/>
              <a:t>Scheme of work</a:t>
            </a:r>
          </a:p>
        </p:txBody>
      </p:sp>
      <p:graphicFrame>
        <p:nvGraphicFramePr>
          <p:cNvPr id="4" name="Table 3">
            <a:extLst>
              <a:ext uri="{FF2B5EF4-FFF2-40B4-BE49-F238E27FC236}">
                <a16:creationId xmlns:a16="http://schemas.microsoft.com/office/drawing/2014/main" id="{C9FCCD18-D9C2-E702-3EF2-EEA7FC8BF6DF}"/>
              </a:ext>
            </a:extLst>
          </p:cNvPr>
          <p:cNvGraphicFramePr>
            <a:graphicFrameLocks noGrp="1"/>
          </p:cNvGraphicFramePr>
          <p:nvPr>
            <p:extLst>
              <p:ext uri="{D42A27DB-BD31-4B8C-83A1-F6EECF244321}">
                <p14:modId xmlns:p14="http://schemas.microsoft.com/office/powerpoint/2010/main" val="1483795359"/>
              </p:ext>
            </p:extLst>
          </p:nvPr>
        </p:nvGraphicFramePr>
        <p:xfrm>
          <a:off x="2575210" y="1934731"/>
          <a:ext cx="7156223" cy="4691314"/>
        </p:xfrm>
        <a:graphic>
          <a:graphicData uri="http://schemas.openxmlformats.org/drawingml/2006/table">
            <a:tbl>
              <a:tblPr firstRow="1" firstCol="1" bandRow="1">
                <a:tableStyleId>{5C22544A-7EE6-4342-B048-85BDC9FD1C3A}</a:tableStyleId>
              </a:tblPr>
              <a:tblGrid>
                <a:gridCol w="1831428">
                  <a:extLst>
                    <a:ext uri="{9D8B030D-6E8A-4147-A177-3AD203B41FA5}">
                      <a16:colId xmlns:a16="http://schemas.microsoft.com/office/drawing/2014/main" val="4184326584"/>
                    </a:ext>
                  </a:extLst>
                </a:gridCol>
                <a:gridCol w="5324795">
                  <a:extLst>
                    <a:ext uri="{9D8B030D-6E8A-4147-A177-3AD203B41FA5}">
                      <a16:colId xmlns:a16="http://schemas.microsoft.com/office/drawing/2014/main" val="2637514895"/>
                    </a:ext>
                  </a:extLst>
                </a:gridCol>
              </a:tblGrid>
              <a:tr h="337814">
                <a:tc>
                  <a:txBody>
                    <a:bodyPr/>
                    <a:lstStyle/>
                    <a:p>
                      <a:pPr algn="ctr">
                        <a:buNone/>
                      </a:pPr>
                      <a:r>
                        <a:rPr lang="en-GB" sz="2400" u="sng">
                          <a:effectLst/>
                        </a:rPr>
                        <a:t>Date </a:t>
                      </a:r>
                      <a:endParaRPr lang="en-GB" sz="2400" u="sng">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ctr">
                        <a:buNone/>
                      </a:pPr>
                      <a:r>
                        <a:rPr lang="en-GB" sz="2400" u="sng" dirty="0">
                          <a:effectLst/>
                        </a:rPr>
                        <a:t>Topic </a:t>
                      </a:r>
                      <a:endParaRPr lang="en-GB" sz="2400" u="sng"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71438415"/>
                  </a:ext>
                </a:extLst>
              </a:tr>
              <a:tr h="0">
                <a:tc>
                  <a:txBody>
                    <a:bodyPr/>
                    <a:lstStyle/>
                    <a:p>
                      <a:pPr>
                        <a:buNone/>
                      </a:pPr>
                      <a:r>
                        <a:rPr lang="en-GB" sz="1800">
                          <a:effectLst/>
                        </a:rPr>
                        <a:t>26/01/2026</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buNone/>
                      </a:pPr>
                      <a:r>
                        <a:rPr lang="en-GB" sz="2000" b="1">
                          <a:effectLst/>
                        </a:rPr>
                        <a:t>An introduction to law, society and the future</a:t>
                      </a:r>
                    </a:p>
                    <a:p>
                      <a:pPr>
                        <a:buNone/>
                      </a:pPr>
                      <a:r>
                        <a:rPr lang="en-GB" sz="2000" b="1">
                          <a:effectLst/>
                        </a:rPr>
                        <a:t> </a:t>
                      </a:r>
                      <a:endParaRPr lang="en-GB" sz="2000" b="1">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9286836"/>
                  </a:ext>
                </a:extLst>
              </a:tr>
              <a:tr h="337814">
                <a:tc>
                  <a:txBody>
                    <a:bodyPr/>
                    <a:lstStyle/>
                    <a:p>
                      <a:pPr>
                        <a:buNone/>
                      </a:pPr>
                      <a:r>
                        <a:rPr lang="en-GB" sz="1800">
                          <a:effectLst/>
                        </a:rPr>
                        <a:t>02/02/2026</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buNone/>
                      </a:pPr>
                      <a:r>
                        <a:rPr lang="en-GB" sz="2000" b="1">
                          <a:effectLst/>
                        </a:rPr>
                        <a:t>Human Rights, equality and diversity </a:t>
                      </a:r>
                      <a:endParaRPr lang="en-GB" sz="2000" b="1">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563568431"/>
                  </a:ext>
                </a:extLst>
              </a:tr>
              <a:tr h="337814">
                <a:tc>
                  <a:txBody>
                    <a:bodyPr/>
                    <a:lstStyle/>
                    <a:p>
                      <a:pPr>
                        <a:buNone/>
                      </a:pPr>
                      <a:r>
                        <a:rPr lang="en-GB" sz="1800">
                          <a:effectLst/>
                        </a:rPr>
                        <a:t>09/02/2026</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buNone/>
                      </a:pPr>
                      <a:r>
                        <a:rPr lang="en-GB" sz="2000" b="1">
                          <a:effectLst/>
                        </a:rPr>
                        <a:t>Immigration and asylum</a:t>
                      </a:r>
                      <a:endParaRPr lang="en-GB" sz="2000" b="1">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65965343"/>
                  </a:ext>
                </a:extLst>
              </a:tr>
              <a:tr h="337814">
                <a:tc>
                  <a:txBody>
                    <a:bodyPr/>
                    <a:lstStyle/>
                    <a:p>
                      <a:pPr>
                        <a:buNone/>
                      </a:pPr>
                      <a:r>
                        <a:rPr lang="en-GB" sz="1800">
                          <a:effectLst/>
                        </a:rPr>
                        <a:t>16/02/2026</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buNone/>
                      </a:pPr>
                      <a:r>
                        <a:rPr lang="en-GB" sz="2000" b="1">
                          <a:effectLst/>
                        </a:rPr>
                        <a:t>Technological advancements </a:t>
                      </a:r>
                      <a:endParaRPr lang="en-GB" sz="2000" b="1">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612048400"/>
                  </a:ext>
                </a:extLst>
              </a:tr>
              <a:tr h="337814">
                <a:tc>
                  <a:txBody>
                    <a:bodyPr/>
                    <a:lstStyle/>
                    <a:p>
                      <a:pPr>
                        <a:buNone/>
                      </a:pPr>
                      <a:r>
                        <a:rPr lang="en-GB" sz="1800" dirty="0">
                          <a:effectLst/>
                        </a:rPr>
                        <a:t>23/02/2026</a:t>
                      </a:r>
                      <a:endParaRPr lang="en-GB" sz="18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buNone/>
                      </a:pPr>
                      <a:r>
                        <a:rPr lang="en-GB" sz="2000" b="1">
                          <a:effectLst/>
                        </a:rPr>
                        <a:t>Cyber security </a:t>
                      </a:r>
                      <a:endParaRPr lang="en-GB" sz="2000" b="1">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451876039"/>
                  </a:ext>
                </a:extLst>
              </a:tr>
              <a:tr h="337814">
                <a:tc>
                  <a:txBody>
                    <a:bodyPr/>
                    <a:lstStyle/>
                    <a:p>
                      <a:pPr>
                        <a:buNone/>
                      </a:pPr>
                      <a:r>
                        <a:rPr lang="en-GB" sz="1800" dirty="0">
                          <a:effectLst/>
                        </a:rPr>
                        <a:t>02/03/2026</a:t>
                      </a:r>
                      <a:endParaRPr lang="en-GB" sz="18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buNone/>
                      </a:pPr>
                      <a:r>
                        <a:rPr lang="en-GB" sz="2000" b="1">
                          <a:effectLst/>
                        </a:rPr>
                        <a:t>Miscarriages of justice </a:t>
                      </a:r>
                      <a:endParaRPr lang="en-GB" sz="2000" b="1">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387498328"/>
                  </a:ext>
                </a:extLst>
              </a:tr>
              <a:tr h="337814">
                <a:tc>
                  <a:txBody>
                    <a:bodyPr/>
                    <a:lstStyle/>
                    <a:p>
                      <a:pPr>
                        <a:buNone/>
                      </a:pPr>
                      <a:r>
                        <a:rPr lang="en-GB" sz="1800">
                          <a:effectLst/>
                        </a:rPr>
                        <a:t>09/03/2026</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buNone/>
                      </a:pPr>
                      <a:r>
                        <a:rPr lang="en-GB" sz="2000" b="1">
                          <a:effectLst/>
                        </a:rPr>
                        <a:t>Progress week </a:t>
                      </a:r>
                      <a:endParaRPr lang="en-GB" sz="2000" b="1">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421259229"/>
                  </a:ext>
                </a:extLst>
              </a:tr>
              <a:tr h="337814">
                <a:tc>
                  <a:txBody>
                    <a:bodyPr/>
                    <a:lstStyle/>
                    <a:p>
                      <a:pPr>
                        <a:buNone/>
                      </a:pPr>
                      <a:r>
                        <a:rPr lang="en-GB" sz="1800" dirty="0">
                          <a:effectLst/>
                        </a:rPr>
                        <a:t>16/03/2026</a:t>
                      </a:r>
                      <a:endParaRPr lang="en-GB" sz="18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buNone/>
                      </a:pPr>
                      <a:r>
                        <a:rPr lang="en-GB" sz="2000" b="1">
                          <a:effectLst/>
                        </a:rPr>
                        <a:t>Modern slavery and human Trafficking</a:t>
                      </a:r>
                      <a:endParaRPr lang="en-GB" sz="2000" b="1">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69916158"/>
                  </a:ext>
                </a:extLst>
              </a:tr>
              <a:tr h="337814">
                <a:tc>
                  <a:txBody>
                    <a:bodyPr/>
                    <a:lstStyle/>
                    <a:p>
                      <a:pPr>
                        <a:buNone/>
                      </a:pPr>
                      <a:r>
                        <a:rPr lang="en-GB" sz="1800">
                          <a:effectLst/>
                        </a:rPr>
                        <a:t>23/03/2026</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buNone/>
                      </a:pPr>
                      <a:r>
                        <a:rPr lang="en-GB" sz="2000" b="1">
                          <a:effectLst/>
                        </a:rPr>
                        <a:t>County lines</a:t>
                      </a:r>
                      <a:endParaRPr lang="en-GB" sz="2000" b="1">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944791926"/>
                  </a:ext>
                </a:extLst>
              </a:tr>
              <a:tr h="337814">
                <a:tc>
                  <a:txBody>
                    <a:bodyPr/>
                    <a:lstStyle/>
                    <a:p>
                      <a:pPr>
                        <a:buNone/>
                      </a:pPr>
                      <a:r>
                        <a:rPr lang="en-GB" sz="1800">
                          <a:effectLst/>
                        </a:rPr>
                        <a:t>30/03/2026 – 19/04/2026</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buNone/>
                      </a:pPr>
                      <a:r>
                        <a:rPr lang="en-GB" sz="2000" b="1" dirty="0">
                          <a:effectLst/>
                        </a:rPr>
                        <a:t>Easter Break!</a:t>
                      </a:r>
                      <a:endParaRPr lang="en-GB" sz="20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347230532"/>
                  </a:ext>
                </a:extLst>
              </a:tr>
              <a:tr h="337814">
                <a:tc>
                  <a:txBody>
                    <a:bodyPr/>
                    <a:lstStyle/>
                    <a:p>
                      <a:pPr>
                        <a:buNone/>
                      </a:pPr>
                      <a:r>
                        <a:rPr lang="en-GB" sz="1800">
                          <a:effectLst/>
                        </a:rPr>
                        <a:t>20/04/2026</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buNone/>
                      </a:pPr>
                      <a:r>
                        <a:rPr lang="en-GB" sz="2000" b="1">
                          <a:effectLst/>
                        </a:rPr>
                        <a:t>Domestic abuse and coercive control </a:t>
                      </a:r>
                      <a:endParaRPr lang="en-GB" sz="2000" b="1">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965481792"/>
                  </a:ext>
                </a:extLst>
              </a:tr>
              <a:tr h="337814">
                <a:tc>
                  <a:txBody>
                    <a:bodyPr/>
                    <a:lstStyle/>
                    <a:p>
                      <a:pPr>
                        <a:buNone/>
                      </a:pPr>
                      <a:r>
                        <a:rPr lang="en-GB" sz="1800" dirty="0">
                          <a:effectLst/>
                        </a:rPr>
                        <a:t>27/04/2026</a:t>
                      </a:r>
                      <a:endParaRPr lang="en-GB" sz="18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buNone/>
                      </a:pPr>
                      <a:r>
                        <a:rPr lang="en-GB" sz="2000" b="1" dirty="0">
                          <a:effectLst/>
                        </a:rPr>
                        <a:t>Draft session – via appointment only</a:t>
                      </a:r>
                      <a:endParaRPr lang="en-GB" sz="2000" b="1"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39561036"/>
                  </a:ext>
                </a:extLst>
              </a:tr>
            </a:tbl>
          </a:graphicData>
        </a:graphic>
      </p:graphicFrame>
    </p:spTree>
    <p:extLst>
      <p:ext uri="{BB962C8B-B14F-4D97-AF65-F5344CB8AC3E}">
        <p14:creationId xmlns:p14="http://schemas.microsoft.com/office/powerpoint/2010/main" val="356161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E006E46-6C91-51F6-DE87-D436A6CCA5BE}"/>
              </a:ext>
            </a:extLst>
          </p:cNvPr>
          <p:cNvSpPr>
            <a:spLocks noGrp="1"/>
          </p:cNvSpPr>
          <p:nvPr>
            <p:ph type="title"/>
          </p:nvPr>
        </p:nvSpPr>
        <p:spPr>
          <a:xfrm>
            <a:off x="635001" y="640823"/>
            <a:ext cx="3103194" cy="5583148"/>
          </a:xfrm>
        </p:spPr>
        <p:txBody>
          <a:bodyPr anchor="ctr">
            <a:normAutofit/>
          </a:bodyPr>
          <a:lstStyle/>
          <a:p>
            <a:r>
              <a:rPr lang="en-GB" b="1" i="1" u="sng">
                <a:solidFill>
                  <a:schemeClr val="bg1"/>
                </a:solidFill>
              </a:rPr>
              <a:t>Trigger warning </a:t>
            </a:r>
          </a:p>
        </p:txBody>
      </p:sp>
      <p:graphicFrame>
        <p:nvGraphicFramePr>
          <p:cNvPr id="5" name="Content Placeholder 2">
            <a:extLst>
              <a:ext uri="{FF2B5EF4-FFF2-40B4-BE49-F238E27FC236}">
                <a16:creationId xmlns:a16="http://schemas.microsoft.com/office/drawing/2014/main" id="{653AF6FE-E0EE-0FFB-0413-129EC5A0755E}"/>
              </a:ext>
            </a:extLst>
          </p:cNvPr>
          <p:cNvGraphicFramePr>
            <a:graphicFrameLocks noGrp="1"/>
          </p:cNvGraphicFramePr>
          <p:nvPr>
            <p:ph idx="1"/>
            <p:extLst>
              <p:ext uri="{D42A27DB-BD31-4B8C-83A1-F6EECF244321}">
                <p14:modId xmlns:p14="http://schemas.microsoft.com/office/powerpoint/2010/main" val="181733724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6338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AC022DC-2C69-BB3A-4558-F6DF6EAE9AD4}"/>
              </a:ext>
            </a:extLst>
          </p:cNvPr>
          <p:cNvSpPr>
            <a:spLocks noGrp="1"/>
          </p:cNvSpPr>
          <p:nvPr>
            <p:ph type="title"/>
          </p:nvPr>
        </p:nvSpPr>
        <p:spPr>
          <a:xfrm>
            <a:off x="635001" y="640823"/>
            <a:ext cx="3103194" cy="5583148"/>
          </a:xfrm>
        </p:spPr>
        <p:txBody>
          <a:bodyPr anchor="ctr">
            <a:normAutofit/>
          </a:bodyPr>
          <a:lstStyle/>
          <a:p>
            <a:r>
              <a:rPr lang="en-GB" sz="3700" b="1" u="sng">
                <a:solidFill>
                  <a:schemeClr val="bg1"/>
                </a:solidFill>
              </a:rPr>
              <a:t>Assessment </a:t>
            </a:r>
          </a:p>
        </p:txBody>
      </p:sp>
      <p:graphicFrame>
        <p:nvGraphicFramePr>
          <p:cNvPr id="5" name="Content Placeholder 2">
            <a:extLst>
              <a:ext uri="{FF2B5EF4-FFF2-40B4-BE49-F238E27FC236}">
                <a16:creationId xmlns:a16="http://schemas.microsoft.com/office/drawing/2014/main" id="{DBEAF676-D7DB-5567-D7D4-251FA1A3AB63}"/>
              </a:ext>
            </a:extLst>
          </p:cNvPr>
          <p:cNvGraphicFramePr>
            <a:graphicFrameLocks noGrp="1"/>
          </p:cNvGraphicFramePr>
          <p:nvPr>
            <p:ph idx="1"/>
            <p:extLst>
              <p:ext uri="{D42A27DB-BD31-4B8C-83A1-F6EECF244321}">
                <p14:modId xmlns:p14="http://schemas.microsoft.com/office/powerpoint/2010/main" val="352527108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3197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FD9CD-EA2D-325E-282A-21A12DCFF6B4}"/>
              </a:ext>
            </a:extLst>
          </p:cNvPr>
          <p:cNvSpPr>
            <a:spLocks noGrp="1"/>
          </p:cNvSpPr>
          <p:nvPr>
            <p:ph type="title"/>
          </p:nvPr>
        </p:nvSpPr>
        <p:spPr>
          <a:xfrm>
            <a:off x="635000" y="634029"/>
            <a:ext cx="10921640" cy="1314698"/>
          </a:xfrm>
        </p:spPr>
        <p:txBody>
          <a:bodyPr anchor="ctr">
            <a:normAutofit/>
          </a:bodyPr>
          <a:lstStyle/>
          <a:p>
            <a:pPr algn="ctr"/>
            <a:r>
              <a:rPr lang="en-GB" sz="7200"/>
              <a:t>Assessment </a:t>
            </a:r>
          </a:p>
        </p:txBody>
      </p:sp>
      <p:sp>
        <p:nvSpPr>
          <p:cNvPr id="14" name="Rectangle 13">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FD163C04-C270-A525-6CFB-D676FDEB0AEC}"/>
              </a:ext>
            </a:extLst>
          </p:cNvPr>
          <p:cNvGraphicFramePr>
            <a:graphicFrameLocks noGrp="1"/>
          </p:cNvGraphicFramePr>
          <p:nvPr>
            <p:ph idx="1"/>
            <p:extLst>
              <p:ext uri="{D42A27DB-BD31-4B8C-83A1-F6EECF244321}">
                <p14:modId xmlns:p14="http://schemas.microsoft.com/office/powerpoint/2010/main" val="2967212099"/>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7358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F63680-B3A2-7865-4BE1-93E4CDD8C110}"/>
              </a:ext>
            </a:extLst>
          </p:cNvPr>
          <p:cNvSpPr>
            <a:spLocks noGrp="1"/>
          </p:cNvSpPr>
          <p:nvPr>
            <p:ph type="title"/>
          </p:nvPr>
        </p:nvSpPr>
        <p:spPr>
          <a:xfrm>
            <a:off x="5297762" y="329184"/>
            <a:ext cx="6251110" cy="1783080"/>
          </a:xfrm>
        </p:spPr>
        <p:txBody>
          <a:bodyPr anchor="b">
            <a:normAutofit/>
          </a:bodyPr>
          <a:lstStyle/>
          <a:p>
            <a:r>
              <a:rPr lang="en-GB" sz="7200"/>
              <a:t>Assessment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2AE4F"/>
          </a:solidFill>
          <a:ln w="38100" cap="rnd">
            <a:solidFill>
              <a:srgbClr val="F2AE4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8E2AE1-DBDC-8996-0975-CBD40AC290F2}"/>
              </a:ext>
            </a:extLst>
          </p:cNvPr>
          <p:cNvSpPr>
            <a:spLocks noGrp="1"/>
          </p:cNvSpPr>
          <p:nvPr>
            <p:ph idx="1"/>
          </p:nvPr>
        </p:nvSpPr>
        <p:spPr>
          <a:xfrm>
            <a:off x="5297762" y="2706624"/>
            <a:ext cx="6251110" cy="3483864"/>
          </a:xfrm>
        </p:spPr>
        <p:txBody>
          <a:bodyPr>
            <a:normAutofit/>
          </a:bodyPr>
          <a:lstStyle/>
          <a:p>
            <a:pPr>
              <a:lnSpc>
                <a:spcPct val="100000"/>
              </a:lnSpc>
            </a:pPr>
            <a:r>
              <a:rPr lang="en-GB" dirty="0"/>
              <a:t>You must include a cover page. </a:t>
            </a:r>
            <a:endParaRPr lang="en-GB"/>
          </a:p>
          <a:p>
            <a:pPr>
              <a:lnSpc>
                <a:spcPct val="100000"/>
              </a:lnSpc>
            </a:pPr>
            <a:endParaRPr lang="en-GB"/>
          </a:p>
          <a:p>
            <a:pPr>
              <a:lnSpc>
                <a:spcPct val="100000"/>
              </a:lnSpc>
            </a:pPr>
            <a:endParaRPr lang="en-GB"/>
          </a:p>
          <a:p>
            <a:pPr>
              <a:lnSpc>
                <a:spcPct val="100000"/>
              </a:lnSpc>
            </a:pPr>
            <a:r>
              <a:rPr lang="en-GB" dirty="0"/>
              <a:t>You must include a contents page. </a:t>
            </a:r>
            <a:endParaRPr lang="en-GB"/>
          </a:p>
          <a:p>
            <a:pPr>
              <a:lnSpc>
                <a:spcPct val="100000"/>
              </a:lnSpc>
            </a:pPr>
            <a:endParaRPr lang="en-GB"/>
          </a:p>
          <a:p>
            <a:pPr>
              <a:lnSpc>
                <a:spcPct val="100000"/>
              </a:lnSpc>
            </a:pPr>
            <a:r>
              <a:rPr lang="en-GB" dirty="0"/>
              <a:t>You must include page numbers. </a:t>
            </a:r>
            <a:endParaRPr lang="en-GB"/>
          </a:p>
        </p:txBody>
      </p:sp>
      <p:pic>
        <p:nvPicPr>
          <p:cNvPr id="5" name="Picture 4" descr="Pen placed on top of a signature line">
            <a:extLst>
              <a:ext uri="{FF2B5EF4-FFF2-40B4-BE49-F238E27FC236}">
                <a16:creationId xmlns:a16="http://schemas.microsoft.com/office/drawing/2014/main" id="{6E6D7E4B-ACFD-ED10-EC12-646E683086EC}"/>
              </a:ext>
            </a:extLst>
          </p:cNvPr>
          <p:cNvPicPr>
            <a:picLocks noChangeAspect="1"/>
          </p:cNvPicPr>
          <p:nvPr/>
        </p:nvPicPr>
        <p:blipFill>
          <a:blip r:embed="rId2"/>
          <a:srcRect l="52282" r="2387"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793505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67D296-DBF6-2961-BD38-C41DE67A9372}"/>
              </a:ext>
            </a:extLst>
          </p:cNvPr>
          <p:cNvSpPr>
            <a:spLocks noGrp="1"/>
          </p:cNvSpPr>
          <p:nvPr>
            <p:ph type="title"/>
          </p:nvPr>
        </p:nvSpPr>
        <p:spPr>
          <a:xfrm>
            <a:off x="635000" y="634029"/>
            <a:ext cx="10921640" cy="1314698"/>
          </a:xfrm>
        </p:spPr>
        <p:txBody>
          <a:bodyPr anchor="ctr">
            <a:normAutofit/>
          </a:bodyPr>
          <a:lstStyle/>
          <a:p>
            <a:pPr algn="ctr"/>
            <a:r>
              <a:rPr lang="en-GB" sz="7200" b="1" u="sng"/>
              <a:t>Assessment </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22F3CFE-A281-49DC-0FEA-99E8E92A9ACC}"/>
              </a:ext>
            </a:extLst>
          </p:cNvPr>
          <p:cNvGraphicFramePr>
            <a:graphicFrameLocks noGrp="1"/>
          </p:cNvGraphicFramePr>
          <p:nvPr>
            <p:ph idx="1"/>
            <p:extLst>
              <p:ext uri="{D42A27DB-BD31-4B8C-83A1-F6EECF244321}">
                <p14:modId xmlns:p14="http://schemas.microsoft.com/office/powerpoint/2010/main" val="3943760766"/>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00596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Video 14" descr="People Raising Their Hands">
            <a:extLst>
              <a:ext uri="{FF2B5EF4-FFF2-40B4-BE49-F238E27FC236}">
                <a16:creationId xmlns:a16="http://schemas.microsoft.com/office/drawing/2014/main" id="{56D47EAF-9DF3-CDE9-FA0D-629C9F2C685C}"/>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197" r="1" b="63"/>
          <a:stretch>
            <a:fillRect/>
          </a:stretch>
        </p:blipFill>
        <p:spPr>
          <a:xfrm>
            <a:off x="-1" y="-1"/>
            <a:ext cx="12188952" cy="6858000"/>
          </a:xfrm>
          <a:prstGeom prst="rect">
            <a:avLst/>
          </a:prstGeom>
        </p:spPr>
      </p:pic>
      <p:sp>
        <p:nvSpPr>
          <p:cNvPr id="16" name="Rectangle 15">
            <a:extLst>
              <a:ext uri="{FF2B5EF4-FFF2-40B4-BE49-F238E27FC236}">
                <a16:creationId xmlns:a16="http://schemas.microsoft.com/office/drawing/2014/main" id="{0A324144-E9CF-4B12-A53E-FAC0D281D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5000">
                <a:schemeClr val="tx1">
                  <a:alpha val="40000"/>
                </a:schemeClr>
              </a:gs>
              <a:gs pos="100000">
                <a:schemeClr val="tx1">
                  <a:alpha val="8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4AB7E09-99BD-5ACE-C4D0-CE8E45E87061}"/>
              </a:ext>
            </a:extLst>
          </p:cNvPr>
          <p:cNvSpPr>
            <a:spLocks noGrp="1"/>
          </p:cNvSpPr>
          <p:nvPr>
            <p:ph type="ctrTitle"/>
          </p:nvPr>
        </p:nvSpPr>
        <p:spPr>
          <a:xfrm>
            <a:off x="641604" y="4553712"/>
            <a:ext cx="10908792" cy="1069848"/>
          </a:xfrm>
        </p:spPr>
        <p:txBody>
          <a:bodyPr anchor="ctr">
            <a:normAutofit/>
          </a:bodyPr>
          <a:lstStyle/>
          <a:p>
            <a:pPr algn="ctr"/>
            <a:r>
              <a:rPr lang="en-GB" sz="6000" u="sng">
                <a:solidFill>
                  <a:schemeClr val="bg1"/>
                </a:solidFill>
              </a:rPr>
              <a:t>Human Rights </a:t>
            </a:r>
          </a:p>
        </p:txBody>
      </p:sp>
    </p:spTree>
    <p:extLst>
      <p:ext uri="{BB962C8B-B14F-4D97-AF65-F5344CB8AC3E}">
        <p14:creationId xmlns:p14="http://schemas.microsoft.com/office/powerpoint/2010/main" val="849861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5"/>
                                        </p:tgtEl>
                                      </p:cBhvr>
                                    </p:cmd>
                                  </p:childTnLst>
                                </p:cTn>
                              </p:par>
                            </p:childTnLst>
                          </p:cTn>
                        </p:par>
                      </p:childTnLst>
                    </p:cTn>
                  </p:par>
                </p:childTnLst>
              </p:cTn>
              <p:nextCondLst>
                <p:cond evt="onClick" delay="0">
                  <p:tgtEl>
                    <p:spTgt spid="15"/>
                  </p:tgtEl>
                </p:cond>
              </p:nextCondLst>
            </p:seq>
            <p:video>
              <p:cMediaNode mute="1">
                <p:cTn id="12" repeatCount="indefinite" fill="hold" display="0">
                  <p:stCondLst>
                    <p:cond delay="indefinite"/>
                  </p:stCondLst>
                </p:cTn>
                <p:tgtEl>
                  <p:spTgt spid="15"/>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F5007-C4FA-54AA-43F2-D828E4BDDC10}"/>
              </a:ext>
            </a:extLst>
          </p:cNvPr>
          <p:cNvSpPr>
            <a:spLocks noGrp="1"/>
          </p:cNvSpPr>
          <p:nvPr>
            <p:ph type="title"/>
          </p:nvPr>
        </p:nvSpPr>
        <p:spPr>
          <a:xfrm>
            <a:off x="5297762" y="329184"/>
            <a:ext cx="6251110" cy="1783080"/>
          </a:xfrm>
        </p:spPr>
        <p:txBody>
          <a:bodyPr anchor="b">
            <a:normAutofit/>
          </a:bodyPr>
          <a:lstStyle/>
          <a:p>
            <a:r>
              <a:rPr lang="en-GB" sz="7200" b="1" i="1" u="sng"/>
              <a:t>Activity 1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DB55C"/>
          </a:solidFill>
          <a:ln w="38100" cap="rnd">
            <a:solidFill>
              <a:srgbClr val="EDB55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A4F5B1-2E7E-EF82-A42C-18BB071D91E2}"/>
              </a:ext>
            </a:extLst>
          </p:cNvPr>
          <p:cNvSpPr>
            <a:spLocks noGrp="1"/>
          </p:cNvSpPr>
          <p:nvPr>
            <p:ph idx="1"/>
          </p:nvPr>
        </p:nvSpPr>
        <p:spPr>
          <a:xfrm>
            <a:off x="5297762" y="2706624"/>
            <a:ext cx="6251110" cy="3483864"/>
          </a:xfrm>
        </p:spPr>
        <p:txBody>
          <a:bodyPr>
            <a:normAutofit/>
          </a:bodyPr>
          <a:lstStyle/>
          <a:p>
            <a:pPr>
              <a:lnSpc>
                <a:spcPct val="100000"/>
              </a:lnSpc>
            </a:pPr>
            <a:r>
              <a:rPr lang="en-GB" sz="2600" dirty="0"/>
              <a:t>Imagine you wake up in a new country. What are the three things you would need to feel safe, respected and treated fairly? </a:t>
            </a:r>
          </a:p>
          <a:p>
            <a:pPr>
              <a:lnSpc>
                <a:spcPct val="100000"/>
              </a:lnSpc>
            </a:pPr>
            <a:endParaRPr lang="en-GB" sz="2600" dirty="0"/>
          </a:p>
          <a:p>
            <a:pPr>
              <a:lnSpc>
                <a:spcPct val="100000"/>
              </a:lnSpc>
            </a:pPr>
            <a:r>
              <a:rPr lang="en-GB" sz="2600" dirty="0"/>
              <a:t>Individually for 5 minutes have a chat and jot down some answers. </a:t>
            </a:r>
          </a:p>
          <a:p>
            <a:pPr>
              <a:lnSpc>
                <a:spcPct val="100000"/>
              </a:lnSpc>
            </a:pPr>
            <a:endParaRPr lang="en-GB" sz="2600" dirty="0"/>
          </a:p>
          <a:p>
            <a:pPr>
              <a:lnSpc>
                <a:spcPct val="100000"/>
              </a:lnSpc>
            </a:pPr>
            <a:r>
              <a:rPr lang="en-GB" sz="2600" dirty="0"/>
              <a:t>Discuss ; Why you choose those things? And What would happen if you did not have them?</a:t>
            </a:r>
          </a:p>
        </p:txBody>
      </p:sp>
      <p:pic>
        <p:nvPicPr>
          <p:cNvPr id="5" name="Picture 4" descr="People sitting on a grass field and enjoying the sun">
            <a:extLst>
              <a:ext uri="{FF2B5EF4-FFF2-40B4-BE49-F238E27FC236}">
                <a16:creationId xmlns:a16="http://schemas.microsoft.com/office/drawing/2014/main" id="{14FD7040-521C-5BD8-F213-7E967B053D07}"/>
              </a:ext>
            </a:extLst>
          </p:cNvPr>
          <p:cNvPicPr>
            <a:picLocks noChangeAspect="1"/>
          </p:cNvPicPr>
          <p:nvPr/>
        </p:nvPicPr>
        <p:blipFill>
          <a:blip r:embed="rId2"/>
          <a:srcRect l="37355" r="17314"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0727065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18DB73-A824-6D9C-0043-F671186DBF49}"/>
              </a:ext>
            </a:extLst>
          </p:cNvPr>
          <p:cNvSpPr>
            <a:spLocks noGrp="1"/>
          </p:cNvSpPr>
          <p:nvPr>
            <p:ph type="title"/>
          </p:nvPr>
        </p:nvSpPr>
        <p:spPr>
          <a:xfrm>
            <a:off x="635000" y="634029"/>
            <a:ext cx="10921640" cy="1314698"/>
          </a:xfrm>
        </p:spPr>
        <p:txBody>
          <a:bodyPr anchor="ctr">
            <a:normAutofit/>
          </a:bodyPr>
          <a:lstStyle/>
          <a:p>
            <a:pPr algn="ctr"/>
            <a:r>
              <a:rPr lang="en-GB" sz="7200" b="1" i="1" u="sng"/>
              <a:t>Continued</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DF9D8C7-DB3B-F41B-33F6-2FDB0F5CE5E5}"/>
              </a:ext>
            </a:extLst>
          </p:cNvPr>
          <p:cNvGraphicFramePr>
            <a:graphicFrameLocks noGrp="1"/>
          </p:cNvGraphicFramePr>
          <p:nvPr>
            <p:ph idx="1"/>
            <p:extLst>
              <p:ext uri="{D42A27DB-BD31-4B8C-83A1-F6EECF244321}">
                <p14:modId xmlns:p14="http://schemas.microsoft.com/office/powerpoint/2010/main" val="3772805706"/>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3215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ands holding each other's wrists and interlinked to form a circle">
            <a:extLst>
              <a:ext uri="{FF2B5EF4-FFF2-40B4-BE49-F238E27FC236}">
                <a16:creationId xmlns:a16="http://schemas.microsoft.com/office/drawing/2014/main" id="{B29A279E-083D-A357-32C8-21B227FB76AD}"/>
              </a:ext>
            </a:extLst>
          </p:cNvPr>
          <p:cNvPicPr>
            <a:picLocks noChangeAspect="1"/>
          </p:cNvPicPr>
          <p:nvPr/>
        </p:nvPicPr>
        <p:blipFill>
          <a:blip r:embed="rId2"/>
          <a:srcRect r="-1" b="15708"/>
          <a:stretch>
            <a:fillRect/>
          </a:stretch>
        </p:blipFill>
        <p:spPr>
          <a:xfrm>
            <a:off x="-1" y="-1"/>
            <a:ext cx="12188952" cy="6858000"/>
          </a:xfrm>
          <a:prstGeom prst="rect">
            <a:avLst/>
          </a:prstGeom>
        </p:spPr>
      </p:pic>
      <p:sp>
        <p:nvSpPr>
          <p:cNvPr id="12" name="Rectangle 11">
            <a:extLst>
              <a:ext uri="{FF2B5EF4-FFF2-40B4-BE49-F238E27FC236}">
                <a16:creationId xmlns:a16="http://schemas.microsoft.com/office/drawing/2014/main" id="{0A324144-E9CF-4B12-A53E-FAC0D281D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5000">
                <a:schemeClr val="tx1">
                  <a:alpha val="40000"/>
                </a:schemeClr>
              </a:gs>
              <a:gs pos="100000">
                <a:schemeClr val="tx1">
                  <a:alpha val="8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1C93059-7B88-AF7C-4420-07B47E1A15CE}"/>
              </a:ext>
            </a:extLst>
          </p:cNvPr>
          <p:cNvSpPr>
            <a:spLocks noGrp="1"/>
          </p:cNvSpPr>
          <p:nvPr>
            <p:ph type="ctrTitle"/>
          </p:nvPr>
        </p:nvSpPr>
        <p:spPr>
          <a:xfrm>
            <a:off x="641604" y="4553712"/>
            <a:ext cx="10908792" cy="1069848"/>
          </a:xfrm>
        </p:spPr>
        <p:txBody>
          <a:bodyPr anchor="ctr">
            <a:normAutofit/>
          </a:bodyPr>
          <a:lstStyle/>
          <a:p>
            <a:pPr algn="ctr">
              <a:lnSpc>
                <a:spcPct val="90000"/>
              </a:lnSpc>
            </a:pPr>
            <a:r>
              <a:rPr lang="en-GB" sz="3300">
                <a:solidFill>
                  <a:schemeClr val="bg1"/>
                </a:solidFill>
              </a:rPr>
              <a:t>One thing they all have in common is that these are the kinds of things that human rights aim to protect</a:t>
            </a:r>
          </a:p>
        </p:txBody>
      </p:sp>
    </p:spTree>
    <p:extLst>
      <p:ext uri="{BB962C8B-B14F-4D97-AF65-F5344CB8AC3E}">
        <p14:creationId xmlns:p14="http://schemas.microsoft.com/office/powerpoint/2010/main" val="3693724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D5E320-CA2B-0CE5-9194-E5C938756760}"/>
              </a:ext>
            </a:extLst>
          </p:cNvPr>
          <p:cNvSpPr>
            <a:spLocks noGrp="1"/>
          </p:cNvSpPr>
          <p:nvPr>
            <p:ph type="title"/>
          </p:nvPr>
        </p:nvSpPr>
        <p:spPr>
          <a:xfrm>
            <a:off x="5297762" y="329184"/>
            <a:ext cx="6251110" cy="1783080"/>
          </a:xfrm>
        </p:spPr>
        <p:txBody>
          <a:bodyPr anchor="b">
            <a:normAutofit/>
          </a:bodyPr>
          <a:lstStyle/>
          <a:p>
            <a:pPr>
              <a:lnSpc>
                <a:spcPct val="90000"/>
              </a:lnSpc>
            </a:pPr>
            <a:r>
              <a:rPr lang="en-GB" sz="4000" u="sng"/>
              <a:t>Before the European Convention on Human Rights 1950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2AE4F"/>
          </a:solidFill>
          <a:ln w="38100" cap="rnd">
            <a:solidFill>
              <a:srgbClr val="F2AE4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BC2418-E03E-2A9B-927B-07352A8DB021}"/>
              </a:ext>
            </a:extLst>
          </p:cNvPr>
          <p:cNvSpPr>
            <a:spLocks noGrp="1"/>
          </p:cNvSpPr>
          <p:nvPr>
            <p:ph idx="1"/>
          </p:nvPr>
        </p:nvSpPr>
        <p:spPr>
          <a:xfrm>
            <a:off x="5297762" y="2706624"/>
            <a:ext cx="6251110" cy="3483864"/>
          </a:xfrm>
        </p:spPr>
        <p:txBody>
          <a:bodyPr>
            <a:normAutofit/>
          </a:bodyPr>
          <a:lstStyle/>
          <a:p>
            <a:r>
              <a:rPr lang="en-GB" dirty="0"/>
              <a:t>No single document which told us what our rights were and that they could be protected.</a:t>
            </a:r>
          </a:p>
          <a:p>
            <a:endParaRPr lang="en-GB" dirty="0"/>
          </a:p>
          <a:p>
            <a:r>
              <a:rPr lang="en-GB" dirty="0"/>
              <a:t>Instead, we followed the common law. </a:t>
            </a:r>
          </a:p>
          <a:p>
            <a:endParaRPr lang="en-GB" dirty="0"/>
          </a:p>
          <a:p>
            <a:r>
              <a:rPr lang="en-GB" dirty="0"/>
              <a:t>What is common law?</a:t>
            </a:r>
          </a:p>
        </p:txBody>
      </p:sp>
      <p:pic>
        <p:nvPicPr>
          <p:cNvPr id="5" name="Picture 4" descr="Pen placed on top of a signature line">
            <a:extLst>
              <a:ext uri="{FF2B5EF4-FFF2-40B4-BE49-F238E27FC236}">
                <a16:creationId xmlns:a16="http://schemas.microsoft.com/office/drawing/2014/main" id="{9A8A177B-B251-1474-0152-788DD7F67D00}"/>
              </a:ext>
            </a:extLst>
          </p:cNvPr>
          <p:cNvPicPr>
            <a:picLocks noChangeAspect="1"/>
          </p:cNvPicPr>
          <p:nvPr/>
        </p:nvPicPr>
        <p:blipFill>
          <a:blip r:embed="rId2"/>
          <a:srcRect l="52282" r="2387"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5268649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A5278-694C-A245-B0C3-79431F836368}"/>
              </a:ext>
            </a:extLst>
          </p:cNvPr>
          <p:cNvSpPr>
            <a:spLocks noGrp="1"/>
          </p:cNvSpPr>
          <p:nvPr>
            <p:ph type="title"/>
          </p:nvPr>
        </p:nvSpPr>
        <p:spPr/>
        <p:txBody>
          <a:bodyPr>
            <a:normAutofit fontScale="90000"/>
          </a:bodyPr>
          <a:lstStyle/>
          <a:p>
            <a:pPr algn="ctr"/>
            <a:r>
              <a:rPr lang="en-GB" u="sng" dirty="0"/>
              <a:t>European Convention on Human Rights 1950</a:t>
            </a:r>
          </a:p>
        </p:txBody>
      </p:sp>
      <p:graphicFrame>
        <p:nvGraphicFramePr>
          <p:cNvPr id="5" name="Content Placeholder 2">
            <a:extLst>
              <a:ext uri="{FF2B5EF4-FFF2-40B4-BE49-F238E27FC236}">
                <a16:creationId xmlns:a16="http://schemas.microsoft.com/office/drawing/2014/main" id="{7C8DBAF3-5E05-425F-948E-10485E7A0E3F}"/>
              </a:ext>
            </a:extLst>
          </p:cNvPr>
          <p:cNvGraphicFramePr>
            <a:graphicFrameLocks noGrp="1"/>
          </p:cNvGraphicFramePr>
          <p:nvPr>
            <p:ph idx="1"/>
            <p:extLst>
              <p:ext uri="{D42A27DB-BD31-4B8C-83A1-F6EECF244321}">
                <p14:modId xmlns:p14="http://schemas.microsoft.com/office/powerpoint/2010/main" val="2764323586"/>
              </p:ext>
            </p:extLst>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12812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82E1F8-EE8C-5A6A-4228-E1EA84E15041}"/>
              </a:ext>
            </a:extLst>
          </p:cNvPr>
          <p:cNvSpPr>
            <a:spLocks noGrp="1"/>
          </p:cNvSpPr>
          <p:nvPr>
            <p:ph type="title"/>
          </p:nvPr>
        </p:nvSpPr>
        <p:spPr>
          <a:xfrm>
            <a:off x="4654296" y="329184"/>
            <a:ext cx="6894576" cy="1783080"/>
          </a:xfrm>
        </p:spPr>
        <p:txBody>
          <a:bodyPr anchor="b">
            <a:normAutofit/>
          </a:bodyPr>
          <a:lstStyle/>
          <a:p>
            <a:r>
              <a:rPr lang="en-GB" sz="7200" b="1" u="sng"/>
              <a:t>Continued </a:t>
            </a:r>
          </a:p>
        </p:txBody>
      </p:sp>
      <p:pic>
        <p:nvPicPr>
          <p:cNvPr id="5" name="Picture 4" descr="Magnifying glass and question mark">
            <a:extLst>
              <a:ext uri="{FF2B5EF4-FFF2-40B4-BE49-F238E27FC236}">
                <a16:creationId xmlns:a16="http://schemas.microsoft.com/office/drawing/2014/main" id="{FAF51482-E7FF-B4E4-1A91-29E25BA4F7A3}"/>
              </a:ext>
            </a:extLst>
          </p:cNvPr>
          <p:cNvPicPr>
            <a:picLocks noChangeAspect="1"/>
          </p:cNvPicPr>
          <p:nvPr/>
        </p:nvPicPr>
        <p:blipFill>
          <a:blip r:embed="rId2"/>
          <a:srcRect l="35205" r="31556"/>
          <a:stretch>
            <a:fillRect/>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DE50C"/>
          </a:solidFill>
          <a:ln w="38100" cap="rnd">
            <a:solidFill>
              <a:srgbClr val="FDE50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92029B-E07D-6348-1DD8-C0E7D98F56F4}"/>
              </a:ext>
            </a:extLst>
          </p:cNvPr>
          <p:cNvSpPr>
            <a:spLocks noGrp="1"/>
          </p:cNvSpPr>
          <p:nvPr>
            <p:ph idx="1"/>
          </p:nvPr>
        </p:nvSpPr>
        <p:spPr>
          <a:xfrm>
            <a:off x="4654296" y="2706624"/>
            <a:ext cx="6894576" cy="3483864"/>
          </a:xfrm>
        </p:spPr>
        <p:txBody>
          <a:bodyPr>
            <a:normAutofit/>
          </a:bodyPr>
          <a:lstStyle/>
          <a:p>
            <a:r>
              <a:rPr lang="en-GB" dirty="0"/>
              <a:t>What does it look like? </a:t>
            </a:r>
          </a:p>
          <a:p>
            <a:endParaRPr lang="en-GB" dirty="0"/>
          </a:p>
          <a:p>
            <a:r>
              <a:rPr lang="en-GB" dirty="0"/>
              <a:t>What rights are included? </a:t>
            </a:r>
          </a:p>
          <a:p>
            <a:endParaRPr lang="en-GB" dirty="0"/>
          </a:p>
          <a:p>
            <a:r>
              <a:rPr lang="en-GB" dirty="0"/>
              <a:t>Why was it so important?</a:t>
            </a:r>
          </a:p>
        </p:txBody>
      </p:sp>
    </p:spTree>
    <p:extLst>
      <p:ext uri="{BB962C8B-B14F-4D97-AF65-F5344CB8AC3E}">
        <p14:creationId xmlns:p14="http://schemas.microsoft.com/office/powerpoint/2010/main" val="17032067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7B701-C9A3-3EC6-FF11-20AC5647C6AE}"/>
              </a:ext>
            </a:extLst>
          </p:cNvPr>
          <p:cNvSpPr>
            <a:spLocks noGrp="1"/>
          </p:cNvSpPr>
          <p:nvPr>
            <p:ph type="title"/>
          </p:nvPr>
        </p:nvSpPr>
        <p:spPr/>
        <p:txBody>
          <a:bodyPr>
            <a:normAutofit/>
          </a:bodyPr>
          <a:lstStyle/>
          <a:p>
            <a:pPr algn="ctr"/>
            <a:r>
              <a:rPr lang="en-GB" sz="5400" b="1" i="1" u="sng" dirty="0"/>
              <a:t>Rights are categorised </a:t>
            </a:r>
          </a:p>
        </p:txBody>
      </p:sp>
      <p:graphicFrame>
        <p:nvGraphicFramePr>
          <p:cNvPr id="4" name="Content Placeholder 3">
            <a:extLst>
              <a:ext uri="{FF2B5EF4-FFF2-40B4-BE49-F238E27FC236}">
                <a16:creationId xmlns:a16="http://schemas.microsoft.com/office/drawing/2014/main" id="{B6200CFD-ADE7-4F19-DA73-BC3D5F2DFE4E}"/>
              </a:ext>
            </a:extLst>
          </p:cNvPr>
          <p:cNvGraphicFramePr>
            <a:graphicFrameLocks noGrp="1"/>
          </p:cNvGraphicFramePr>
          <p:nvPr>
            <p:ph idx="1"/>
          </p:nvPr>
        </p:nvGraphicFramePr>
        <p:xfrm>
          <a:off x="1020763" y="2089150"/>
          <a:ext cx="10333037" cy="3827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44590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0C4CF-BE8A-624F-1807-9AC3BD4B8E14}"/>
              </a:ext>
            </a:extLst>
          </p:cNvPr>
          <p:cNvSpPr>
            <a:spLocks noGrp="1"/>
          </p:cNvSpPr>
          <p:nvPr>
            <p:ph type="title"/>
          </p:nvPr>
        </p:nvSpPr>
        <p:spPr/>
        <p:txBody>
          <a:bodyPr/>
          <a:lstStyle/>
          <a:p>
            <a:pPr algn="ctr"/>
            <a:r>
              <a:rPr lang="en-GB" u="sng" dirty="0"/>
              <a:t>Article 2 </a:t>
            </a:r>
          </a:p>
        </p:txBody>
      </p:sp>
      <p:sp>
        <p:nvSpPr>
          <p:cNvPr id="3" name="Content Placeholder 2">
            <a:extLst>
              <a:ext uri="{FF2B5EF4-FFF2-40B4-BE49-F238E27FC236}">
                <a16:creationId xmlns:a16="http://schemas.microsoft.com/office/drawing/2014/main" id="{714E4D8F-B336-1008-A2BF-F0ACE9A4C8E7}"/>
              </a:ext>
            </a:extLst>
          </p:cNvPr>
          <p:cNvSpPr>
            <a:spLocks noGrp="1"/>
          </p:cNvSpPr>
          <p:nvPr>
            <p:ph idx="1"/>
          </p:nvPr>
        </p:nvSpPr>
        <p:spPr/>
        <p:txBody>
          <a:bodyPr>
            <a:normAutofit lnSpcReduction="10000"/>
          </a:bodyPr>
          <a:lstStyle/>
          <a:p>
            <a:r>
              <a:rPr lang="en-GB" b="1" u="sng" dirty="0"/>
              <a:t>Right to life</a:t>
            </a:r>
            <a:r>
              <a:rPr lang="en-GB" dirty="0"/>
              <a:t>; </a:t>
            </a:r>
          </a:p>
          <a:p>
            <a:r>
              <a:rPr lang="en-GB" dirty="0"/>
              <a:t>1. Everyone’s right to life shall be protected by law. No one shall be deprived of his life intentionally save in the execution of a sentence of a court following his conviction of a crime for which this penalty is provided by law. </a:t>
            </a:r>
          </a:p>
          <a:p>
            <a:r>
              <a:rPr lang="en-GB" dirty="0"/>
              <a:t>2. Deprivation of life shall not be regarded as inflicted in contravention of this Article when it results from the use of force which is no more than absolutely necessary: </a:t>
            </a:r>
          </a:p>
          <a:p>
            <a:r>
              <a:rPr lang="en-GB" dirty="0"/>
              <a:t>(a) in defence of any person from unlawful violence;</a:t>
            </a:r>
          </a:p>
          <a:p>
            <a:r>
              <a:rPr lang="en-GB" dirty="0"/>
              <a:t>(b) in order to effect a lawful arrest or to prevent the escape of a person lawfully detained. </a:t>
            </a:r>
          </a:p>
          <a:p>
            <a:r>
              <a:rPr lang="en-GB" dirty="0"/>
              <a:t>(c) in action lawfully taken for the purpose of quelling a riot or insurrection.</a:t>
            </a:r>
          </a:p>
        </p:txBody>
      </p:sp>
    </p:spTree>
    <p:extLst>
      <p:ext uri="{BB962C8B-B14F-4D97-AF65-F5344CB8AC3E}">
        <p14:creationId xmlns:p14="http://schemas.microsoft.com/office/powerpoint/2010/main" val="15690438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9A347-BE95-D328-7C34-404EF011D16E}"/>
              </a:ext>
            </a:extLst>
          </p:cNvPr>
          <p:cNvSpPr>
            <a:spLocks noGrp="1"/>
          </p:cNvSpPr>
          <p:nvPr>
            <p:ph type="title"/>
          </p:nvPr>
        </p:nvSpPr>
        <p:spPr>
          <a:xfrm>
            <a:off x="640080" y="-356274"/>
            <a:ext cx="4368602" cy="1956841"/>
          </a:xfrm>
        </p:spPr>
        <p:txBody>
          <a:bodyPr anchor="b">
            <a:normAutofit/>
          </a:bodyPr>
          <a:lstStyle/>
          <a:p>
            <a:r>
              <a:rPr lang="en-GB" sz="5400" b="1" i="1" u="sng" dirty="0"/>
              <a:t>Article 12 </a:t>
            </a:r>
          </a:p>
        </p:txBody>
      </p:sp>
      <p:sp>
        <p:nvSpPr>
          <p:cNvPr id="3" name="Content Placeholder 2">
            <a:extLst>
              <a:ext uri="{FF2B5EF4-FFF2-40B4-BE49-F238E27FC236}">
                <a16:creationId xmlns:a16="http://schemas.microsoft.com/office/drawing/2014/main" id="{6389074B-C673-3D23-2B53-9A811EBDD5E0}"/>
              </a:ext>
            </a:extLst>
          </p:cNvPr>
          <p:cNvSpPr>
            <a:spLocks noGrp="1"/>
          </p:cNvSpPr>
          <p:nvPr>
            <p:ph idx="1"/>
          </p:nvPr>
        </p:nvSpPr>
        <p:spPr>
          <a:xfrm>
            <a:off x="640080" y="2872899"/>
            <a:ext cx="4243589" cy="3320668"/>
          </a:xfrm>
        </p:spPr>
        <p:txBody>
          <a:bodyPr>
            <a:normAutofit/>
          </a:bodyPr>
          <a:lstStyle/>
          <a:p>
            <a:r>
              <a:rPr lang="en-GB" sz="2200" b="1" u="sng"/>
              <a:t>Right to Marry </a:t>
            </a:r>
            <a:r>
              <a:rPr lang="en-GB" sz="2200"/>
              <a:t>– </a:t>
            </a:r>
          </a:p>
          <a:p>
            <a:pPr marL="0" indent="0">
              <a:buNone/>
            </a:pPr>
            <a:endParaRPr lang="en-GB" sz="2200"/>
          </a:p>
          <a:p>
            <a:r>
              <a:rPr lang="en-GB" sz="2200"/>
              <a:t>Men and women of marriageable age have the right to marry and to found a family, according to the national laws governing the exercise of this right.</a:t>
            </a:r>
          </a:p>
        </p:txBody>
      </p:sp>
      <p:pic>
        <p:nvPicPr>
          <p:cNvPr id="6" name="Picture 5" descr="Newly married couple">
            <a:extLst>
              <a:ext uri="{FF2B5EF4-FFF2-40B4-BE49-F238E27FC236}">
                <a16:creationId xmlns:a16="http://schemas.microsoft.com/office/drawing/2014/main" id="{8B947CE8-2484-45F8-59F6-778AC2A4DDEF}"/>
              </a:ext>
            </a:extLst>
          </p:cNvPr>
          <p:cNvPicPr>
            <a:picLocks noChangeAspect="1"/>
          </p:cNvPicPr>
          <p:nvPr/>
        </p:nvPicPr>
        <p:blipFill>
          <a:blip r:embed="rId2">
            <a:extLst>
              <a:ext uri="{28A0092B-C50C-407E-A947-70E740481C1C}">
                <a14:useLocalDpi xmlns:a14="http://schemas.microsoft.com/office/drawing/2010/main" val="0"/>
              </a:ext>
            </a:extLst>
          </a:blip>
          <a:srcRect r="25273"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19328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7C5A3E-B2C0-0AE9-B09E-D4DCFEE5C0B1}"/>
              </a:ext>
            </a:extLst>
          </p:cNvPr>
          <p:cNvSpPr>
            <a:spLocks noGrp="1"/>
          </p:cNvSpPr>
          <p:nvPr>
            <p:ph type="title"/>
          </p:nvPr>
        </p:nvSpPr>
        <p:spPr>
          <a:xfrm>
            <a:off x="630936" y="640080"/>
            <a:ext cx="4818888" cy="1481328"/>
          </a:xfrm>
        </p:spPr>
        <p:txBody>
          <a:bodyPr anchor="b">
            <a:normAutofit/>
          </a:bodyPr>
          <a:lstStyle/>
          <a:p>
            <a:r>
              <a:rPr lang="en-GB" sz="5600" b="1" i="1" u="sng"/>
              <a:t>Continued </a:t>
            </a:r>
          </a:p>
        </p:txBody>
      </p:sp>
      <p:sp>
        <p:nvSpPr>
          <p:cNvPr id="1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sX0" fmla="*/ 0 w 4114800"/>
              <a:gd name="csY0" fmla="*/ 0 h 18288"/>
              <a:gd name="csX1" fmla="*/ 768096 w 4114800"/>
              <a:gd name="csY1" fmla="*/ 0 h 18288"/>
              <a:gd name="csX2" fmla="*/ 1495044 w 4114800"/>
              <a:gd name="csY2" fmla="*/ 0 h 18288"/>
              <a:gd name="csX3" fmla="*/ 2221992 w 4114800"/>
              <a:gd name="csY3" fmla="*/ 0 h 18288"/>
              <a:gd name="csX4" fmla="*/ 2784348 w 4114800"/>
              <a:gd name="csY4" fmla="*/ 0 h 18288"/>
              <a:gd name="csX5" fmla="*/ 3387852 w 4114800"/>
              <a:gd name="csY5" fmla="*/ 0 h 18288"/>
              <a:gd name="csX6" fmla="*/ 4114800 w 4114800"/>
              <a:gd name="csY6" fmla="*/ 0 h 18288"/>
              <a:gd name="csX7" fmla="*/ 4114800 w 4114800"/>
              <a:gd name="csY7" fmla="*/ 18288 h 18288"/>
              <a:gd name="csX8" fmla="*/ 3429000 w 4114800"/>
              <a:gd name="csY8" fmla="*/ 18288 h 18288"/>
              <a:gd name="csX9" fmla="*/ 2866644 w 4114800"/>
              <a:gd name="csY9" fmla="*/ 18288 h 18288"/>
              <a:gd name="csX10" fmla="*/ 2304288 w 4114800"/>
              <a:gd name="csY10" fmla="*/ 18288 h 18288"/>
              <a:gd name="csX11" fmla="*/ 1577340 w 4114800"/>
              <a:gd name="csY11" fmla="*/ 18288 h 18288"/>
              <a:gd name="csX12" fmla="*/ 973836 w 4114800"/>
              <a:gd name="csY12" fmla="*/ 18288 h 18288"/>
              <a:gd name="csX13" fmla="*/ 0 w 4114800"/>
              <a:gd name="csY13" fmla="*/ 18288 h 18288"/>
              <a:gd name="csX14" fmla="*/ 0 w 4114800"/>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2">
            <a:extLst>
              <a:ext uri="{FF2B5EF4-FFF2-40B4-BE49-F238E27FC236}">
                <a16:creationId xmlns:a16="http://schemas.microsoft.com/office/drawing/2014/main" id="{9629A1B9-0890-5304-E20B-75743A97786A}"/>
              </a:ext>
            </a:extLst>
          </p:cNvPr>
          <p:cNvSpPr>
            <a:spLocks noGrp="1"/>
          </p:cNvSpPr>
          <p:nvPr>
            <p:ph idx="1"/>
          </p:nvPr>
        </p:nvSpPr>
        <p:spPr>
          <a:xfrm>
            <a:off x="630936" y="2660904"/>
            <a:ext cx="4818888" cy="3547872"/>
          </a:xfrm>
        </p:spPr>
        <p:txBody>
          <a:bodyPr anchor="t">
            <a:normAutofit/>
          </a:bodyPr>
          <a:lstStyle/>
          <a:p>
            <a:r>
              <a:rPr lang="en-GB"/>
              <a:t>Let’s go to the European Convention on Human Rights 1950 and take a look at some of those rights. </a:t>
            </a:r>
          </a:p>
          <a:p>
            <a:endParaRPr lang="en-GB"/>
          </a:p>
          <a:p>
            <a:r>
              <a:rPr lang="en-GB"/>
              <a:t>We will not cover them all at this moment because we will discuss some when we consider the Human Rights Act 1998. </a:t>
            </a:r>
          </a:p>
        </p:txBody>
      </p:sp>
      <mc:AlternateContent xmlns:mc="http://schemas.openxmlformats.org/markup-compatibility/2006">
        <mc:Choice xmlns:p14="http://schemas.microsoft.com/office/powerpoint/2010/main" Requires="p14">
          <p:contentPart p14:bwMode="auto" r:id="rId2">
            <p14:nvContentPartPr>
              <p14:cNvPr id="17" name="Ink 1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p:pic>
            <p:nvPicPr>
              <p:cNvPr id="17" name="Ink 1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7" name="Graphic 6" descr="Earth Globe Americas">
            <a:extLst>
              <a:ext uri="{FF2B5EF4-FFF2-40B4-BE49-F238E27FC236}">
                <a16:creationId xmlns:a16="http://schemas.microsoft.com/office/drawing/2014/main" id="{70BF254C-0C0D-A1D3-8A5A-3D0709A3909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15454786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14523C-7488-2B83-E703-185940BBF038}"/>
              </a:ext>
            </a:extLst>
          </p:cNvPr>
          <p:cNvSpPr>
            <a:spLocks noGrp="1"/>
          </p:cNvSpPr>
          <p:nvPr>
            <p:ph type="title"/>
          </p:nvPr>
        </p:nvSpPr>
        <p:spPr>
          <a:xfrm>
            <a:off x="635000" y="634029"/>
            <a:ext cx="10921640" cy="1314698"/>
          </a:xfrm>
        </p:spPr>
        <p:txBody>
          <a:bodyPr anchor="ctr">
            <a:normAutofit/>
          </a:bodyPr>
          <a:lstStyle/>
          <a:p>
            <a:pPr algn="ctr"/>
            <a:r>
              <a:rPr lang="en-GB" sz="7200" b="1" u="sng"/>
              <a:t>Activity </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1A4BF1F-9A51-DE0D-C6F1-837F2258BFAC}"/>
              </a:ext>
            </a:extLst>
          </p:cNvPr>
          <p:cNvGraphicFramePr>
            <a:graphicFrameLocks noGrp="1"/>
          </p:cNvGraphicFramePr>
          <p:nvPr>
            <p:ph idx="1"/>
            <p:extLst>
              <p:ext uri="{D42A27DB-BD31-4B8C-83A1-F6EECF244321}">
                <p14:modId xmlns:p14="http://schemas.microsoft.com/office/powerpoint/2010/main" val="2549261191"/>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96903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D1C76E-7830-E8FB-43AA-F18956EE8C88}"/>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b="1" i="1" u="sng"/>
              <a:t>Problems arising </a:t>
            </a:r>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7C80C9"/>
          </a:solidFill>
          <a:ln w="38100" cap="rnd">
            <a:solidFill>
              <a:srgbClr val="7C80C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1E4687-6DEB-0444-1302-FA10DCEC8BCA}"/>
              </a:ext>
            </a:extLst>
          </p:cNvPr>
          <p:cNvSpPr>
            <a:spLocks noGrp="1"/>
          </p:cNvSpPr>
          <p:nvPr>
            <p:ph idx="1"/>
          </p:nvPr>
        </p:nvSpPr>
        <p:spPr>
          <a:xfrm>
            <a:off x="640080" y="2872899"/>
            <a:ext cx="4243589" cy="3320668"/>
          </a:xfrm>
        </p:spPr>
        <p:txBody>
          <a:bodyPr>
            <a:normAutofit/>
          </a:bodyPr>
          <a:lstStyle/>
          <a:p>
            <a:pPr>
              <a:lnSpc>
                <a:spcPct val="100000"/>
              </a:lnSpc>
            </a:pPr>
            <a:r>
              <a:rPr lang="en-GB" sz="2200"/>
              <a:t>Key issues- </a:t>
            </a:r>
          </a:p>
          <a:p>
            <a:pPr>
              <a:lnSpc>
                <a:spcPct val="100000"/>
              </a:lnSpc>
            </a:pPr>
            <a:endParaRPr lang="en-GB" sz="2200"/>
          </a:p>
          <a:p>
            <a:pPr>
              <a:lnSpc>
                <a:spcPct val="100000"/>
              </a:lnSpc>
            </a:pPr>
            <a:r>
              <a:rPr lang="en-GB" sz="2200"/>
              <a:t>1. Could not use domestic courts for human rights cases. </a:t>
            </a:r>
          </a:p>
          <a:p>
            <a:pPr>
              <a:lnSpc>
                <a:spcPct val="100000"/>
              </a:lnSpc>
            </a:pPr>
            <a:endParaRPr lang="en-GB" sz="2200"/>
          </a:p>
          <a:p>
            <a:pPr>
              <a:lnSpc>
                <a:spcPct val="100000"/>
              </a:lnSpc>
            </a:pPr>
            <a:r>
              <a:rPr lang="en-GB" sz="2200"/>
              <a:t>2. Delays </a:t>
            </a:r>
          </a:p>
          <a:p>
            <a:pPr>
              <a:lnSpc>
                <a:spcPct val="100000"/>
              </a:lnSpc>
            </a:pPr>
            <a:endParaRPr lang="en-GB" sz="2200"/>
          </a:p>
          <a:p>
            <a:pPr>
              <a:lnSpc>
                <a:spcPct val="100000"/>
              </a:lnSpc>
            </a:pPr>
            <a:r>
              <a:rPr lang="en-GB" sz="2200"/>
              <a:t>3. Costs </a:t>
            </a:r>
          </a:p>
          <a:p>
            <a:pPr>
              <a:lnSpc>
                <a:spcPct val="100000"/>
              </a:lnSpc>
            </a:pPr>
            <a:endParaRPr lang="en-GB" sz="2200"/>
          </a:p>
          <a:p>
            <a:pPr>
              <a:lnSpc>
                <a:spcPct val="100000"/>
              </a:lnSpc>
            </a:pPr>
            <a:endParaRPr lang="en-GB" sz="2200"/>
          </a:p>
        </p:txBody>
      </p:sp>
      <p:pic>
        <p:nvPicPr>
          <p:cNvPr id="5" name="Picture 4" descr="A pile of coins and notes&#10;&#10;AI-generated content may be incorrect.">
            <a:extLst>
              <a:ext uri="{FF2B5EF4-FFF2-40B4-BE49-F238E27FC236}">
                <a16:creationId xmlns:a16="http://schemas.microsoft.com/office/drawing/2014/main" id="{7CC2AA9B-247E-80B3-BFFA-9ABED94BF1F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260" r="6019"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832505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D8E54F9-849C-4865-8C5E-FD967B81D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91AE6B3-1D2D-4C67-A4DB-888635B527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54983"/>
          </a:xfrm>
          <a:custGeom>
            <a:avLst/>
            <a:gdLst>
              <a:gd name="connsiteX0" fmla="*/ 6788003 w 12188952"/>
              <a:gd name="connsiteY0" fmla="*/ 5986774 h 6054983"/>
              <a:gd name="connsiteX1" fmla="*/ 6787005 w 12188952"/>
              <a:gd name="connsiteY1" fmla="*/ 5986852 h 6054983"/>
              <a:gd name="connsiteX2" fmla="*/ 6786779 w 12188952"/>
              <a:gd name="connsiteY2" fmla="*/ 5987386 h 6054983"/>
              <a:gd name="connsiteX3" fmla="*/ 0 w 12188952"/>
              <a:gd name="connsiteY3" fmla="*/ 0 h 6054983"/>
              <a:gd name="connsiteX4" fmla="*/ 12188952 w 12188952"/>
              <a:gd name="connsiteY4" fmla="*/ 0 h 6054983"/>
              <a:gd name="connsiteX5" fmla="*/ 12188952 w 12188952"/>
              <a:gd name="connsiteY5" fmla="*/ 5092539 h 6054983"/>
              <a:gd name="connsiteX6" fmla="*/ 12058081 w 12188952"/>
              <a:gd name="connsiteY6" fmla="*/ 5131579 h 6054983"/>
              <a:gd name="connsiteX7" fmla="*/ 11673881 w 12188952"/>
              <a:gd name="connsiteY7" fmla="*/ 5235154 h 6054983"/>
              <a:gd name="connsiteX8" fmla="*/ 10422749 w 12188952"/>
              <a:gd name="connsiteY8" fmla="*/ 5518693 h 6054983"/>
              <a:gd name="connsiteX9" fmla="*/ 9421666 w 12188952"/>
              <a:gd name="connsiteY9" fmla="*/ 5693855 h 6054983"/>
              <a:gd name="connsiteX10" fmla="*/ 8456304 w 12188952"/>
              <a:gd name="connsiteY10" fmla="*/ 5827556 h 6054983"/>
              <a:gd name="connsiteX11" fmla="*/ 7714041 w 12188952"/>
              <a:gd name="connsiteY11" fmla="*/ 5907503 h 6054983"/>
              <a:gd name="connsiteX12" fmla="*/ 6949978 w 12188952"/>
              <a:gd name="connsiteY12" fmla="*/ 5973283 h 6054983"/>
              <a:gd name="connsiteX13" fmla="*/ 6934569 w 12188952"/>
              <a:gd name="connsiteY13" fmla="*/ 5975354 h 6054983"/>
              <a:gd name="connsiteX14" fmla="*/ 6788750 w 12188952"/>
              <a:gd name="connsiteY14" fmla="*/ 5986715 h 6054983"/>
              <a:gd name="connsiteX15" fmla="*/ 6798241 w 12188952"/>
              <a:gd name="connsiteY15" fmla="*/ 5988535 h 6054983"/>
              <a:gd name="connsiteX16" fmla="*/ 6833723 w 12188952"/>
              <a:gd name="connsiteY16" fmla="*/ 5986828 h 6054983"/>
              <a:gd name="connsiteX17" fmla="*/ 6882282 w 12188952"/>
              <a:gd name="connsiteY17" fmla="*/ 5983850 h 6054983"/>
              <a:gd name="connsiteX18" fmla="*/ 7576876 w 12188952"/>
              <a:gd name="connsiteY18" fmla="*/ 5951323 h 6054983"/>
              <a:gd name="connsiteX19" fmla="*/ 8621689 w 12188952"/>
              <a:gd name="connsiteY19" fmla="*/ 5864426 h 6054983"/>
              <a:gd name="connsiteX20" fmla="*/ 9477600 w 12188952"/>
              <a:gd name="connsiteY20" fmla="*/ 5760520 h 6054983"/>
              <a:gd name="connsiteX21" fmla="*/ 10626651 w 12188952"/>
              <a:gd name="connsiteY21" fmla="*/ 5566363 h 6054983"/>
              <a:gd name="connsiteX22" fmla="*/ 11995498 w 12188952"/>
              <a:gd name="connsiteY22" fmla="*/ 5240369 h 6054983"/>
              <a:gd name="connsiteX23" fmla="*/ 12188952 w 12188952"/>
              <a:gd name="connsiteY23" fmla="*/ 5183370 h 6054983"/>
              <a:gd name="connsiteX24" fmla="*/ 12188952 w 12188952"/>
              <a:gd name="connsiteY24" fmla="*/ 5238107 h 6054983"/>
              <a:gd name="connsiteX25" fmla="*/ 11826300 w 12188952"/>
              <a:gd name="connsiteY25" fmla="*/ 5343406 h 6054983"/>
              <a:gd name="connsiteX26" fmla="*/ 10936448 w 12188952"/>
              <a:gd name="connsiteY26" fmla="*/ 5557921 h 6054983"/>
              <a:gd name="connsiteX27" fmla="*/ 9983034 w 12188952"/>
              <a:gd name="connsiteY27" fmla="*/ 5737926 h 6054983"/>
              <a:gd name="connsiteX28" fmla="*/ 9184585 w 12188952"/>
              <a:gd name="connsiteY28" fmla="*/ 5853873 h 6054983"/>
              <a:gd name="connsiteX29" fmla="*/ 8576053 w 12188952"/>
              <a:gd name="connsiteY29" fmla="*/ 5923392 h 6054983"/>
              <a:gd name="connsiteX30" fmla="*/ 7862392 w 12188952"/>
              <a:gd name="connsiteY30" fmla="*/ 5984843 h 6054983"/>
              <a:gd name="connsiteX31" fmla="*/ 6933768 w 12188952"/>
              <a:gd name="connsiteY31" fmla="*/ 6036237 h 6054983"/>
              <a:gd name="connsiteX32" fmla="*/ 6476130 w 12188952"/>
              <a:gd name="connsiteY32" fmla="*/ 6050140 h 6054983"/>
              <a:gd name="connsiteX33" fmla="*/ 6360703 w 12188952"/>
              <a:gd name="connsiteY33" fmla="*/ 6054983 h 6054983"/>
              <a:gd name="connsiteX34" fmla="*/ 6055614 w 12188952"/>
              <a:gd name="connsiteY34" fmla="*/ 6054983 h 6054983"/>
              <a:gd name="connsiteX35" fmla="*/ 5976289 w 12188952"/>
              <a:gd name="connsiteY35" fmla="*/ 6050389 h 6054983"/>
              <a:gd name="connsiteX36" fmla="*/ 5263770 w 12188952"/>
              <a:gd name="connsiteY36" fmla="*/ 6014140 h 6054983"/>
              <a:gd name="connsiteX37" fmla="*/ 4345190 w 12188952"/>
              <a:gd name="connsiteY37" fmla="*/ 5952070 h 6054983"/>
              <a:gd name="connsiteX38" fmla="*/ 3372201 w 12188952"/>
              <a:gd name="connsiteY38" fmla="*/ 5853501 h 6054983"/>
              <a:gd name="connsiteX39" fmla="*/ 2361582 w 12188952"/>
              <a:gd name="connsiteY39" fmla="*/ 5734574 h 6054983"/>
              <a:gd name="connsiteX40" fmla="*/ 1232869 w 12188952"/>
              <a:gd name="connsiteY40" fmla="*/ 5561398 h 6054983"/>
              <a:gd name="connsiteX41" fmla="*/ 68483 w 12188952"/>
              <a:gd name="connsiteY41" fmla="*/ 5321691 h 6054983"/>
              <a:gd name="connsiteX42" fmla="*/ 0 w 12188952"/>
              <a:gd name="connsiteY42" fmla="*/ 5304336 h 6054983"/>
              <a:gd name="connsiteX43" fmla="*/ 0 w 12188952"/>
              <a:gd name="connsiteY43" fmla="*/ 5247847 h 6054983"/>
              <a:gd name="connsiteX44" fmla="*/ 72423 w 12188952"/>
              <a:gd name="connsiteY44" fmla="*/ 5266624 h 6054983"/>
              <a:gd name="connsiteX45" fmla="*/ 600566 w 12188952"/>
              <a:gd name="connsiteY45" fmla="*/ 5384994 h 6054983"/>
              <a:gd name="connsiteX46" fmla="*/ 1769069 w 12188952"/>
              <a:gd name="connsiteY46" fmla="*/ 5595162 h 6054983"/>
              <a:gd name="connsiteX47" fmla="*/ 2612900 w 12188952"/>
              <a:gd name="connsiteY47" fmla="*/ 5712104 h 6054983"/>
              <a:gd name="connsiteX48" fmla="*/ 2580488 w 12188952"/>
              <a:gd name="connsiteY48" fmla="*/ 5702173 h 6054983"/>
              <a:gd name="connsiteX49" fmla="*/ 1112357 w 12188952"/>
              <a:gd name="connsiteY49" fmla="*/ 5369476 h 6054983"/>
              <a:gd name="connsiteX50" fmla="*/ 420307 w 12188952"/>
              <a:gd name="connsiteY50" fmla="*/ 5170043 h 6054983"/>
              <a:gd name="connsiteX51" fmla="*/ 0 w 12188952"/>
              <a:gd name="connsiteY51" fmla="*/ 5031126 h 6054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88952" h="6054983">
                <a:moveTo>
                  <a:pt x="6788003" y="5986774"/>
                </a:moveTo>
                <a:lnTo>
                  <a:pt x="6787005" y="5986852"/>
                </a:lnTo>
                <a:lnTo>
                  <a:pt x="6786779" y="5987386"/>
                </a:lnTo>
                <a:close/>
                <a:moveTo>
                  <a:pt x="0" y="0"/>
                </a:moveTo>
                <a:lnTo>
                  <a:pt x="12188952" y="0"/>
                </a:lnTo>
                <a:lnTo>
                  <a:pt x="12188952" y="5092539"/>
                </a:lnTo>
                <a:lnTo>
                  <a:pt x="12058081" y="5131579"/>
                </a:lnTo>
                <a:cubicBezTo>
                  <a:pt x="11930517" y="5167793"/>
                  <a:pt x="11802439" y="5202322"/>
                  <a:pt x="11673881" y="5235154"/>
                </a:cubicBezTo>
                <a:cubicBezTo>
                  <a:pt x="11259973" y="5342661"/>
                  <a:pt x="10842632" y="5436263"/>
                  <a:pt x="10422749" y="5518693"/>
                </a:cubicBezTo>
                <a:cubicBezTo>
                  <a:pt x="10090287" y="5583904"/>
                  <a:pt x="9756593" y="5642301"/>
                  <a:pt x="9421666" y="5693855"/>
                </a:cubicBezTo>
                <a:cubicBezTo>
                  <a:pt x="9100721" y="5743512"/>
                  <a:pt x="8778938" y="5788079"/>
                  <a:pt x="8456304" y="5827556"/>
                </a:cubicBezTo>
                <a:cubicBezTo>
                  <a:pt x="8209307" y="5857722"/>
                  <a:pt x="7961801" y="5883295"/>
                  <a:pt x="7714041" y="5907503"/>
                </a:cubicBezTo>
                <a:lnTo>
                  <a:pt x="6949978" y="5973283"/>
                </a:lnTo>
                <a:lnTo>
                  <a:pt x="6934569" y="5975354"/>
                </a:lnTo>
                <a:lnTo>
                  <a:pt x="6788750" y="5986715"/>
                </a:lnTo>
                <a:lnTo>
                  <a:pt x="6798241" y="5988535"/>
                </a:lnTo>
                <a:cubicBezTo>
                  <a:pt x="6809920" y="5989001"/>
                  <a:pt x="6822028" y="5986828"/>
                  <a:pt x="6833723" y="5986828"/>
                </a:cubicBezTo>
                <a:cubicBezTo>
                  <a:pt x="6849867" y="5986828"/>
                  <a:pt x="6866012" y="5984221"/>
                  <a:pt x="6882282" y="5983850"/>
                </a:cubicBezTo>
                <a:cubicBezTo>
                  <a:pt x="7114026" y="5978388"/>
                  <a:pt x="7345514" y="5966221"/>
                  <a:pt x="7576876" y="5951323"/>
                </a:cubicBezTo>
                <a:cubicBezTo>
                  <a:pt x="7925570" y="5928855"/>
                  <a:pt x="8274011" y="5900676"/>
                  <a:pt x="8621689" y="5864426"/>
                </a:cubicBezTo>
                <a:cubicBezTo>
                  <a:pt x="8907712" y="5835128"/>
                  <a:pt x="9193011" y="5800493"/>
                  <a:pt x="9477600" y="5760520"/>
                </a:cubicBezTo>
                <a:cubicBezTo>
                  <a:pt x="9862435" y="5706146"/>
                  <a:pt x="10245452" y="5641432"/>
                  <a:pt x="10626651" y="5566363"/>
                </a:cubicBezTo>
                <a:cubicBezTo>
                  <a:pt x="11087341" y="5475243"/>
                  <a:pt x="11544088" y="5367737"/>
                  <a:pt x="11995498" y="5240369"/>
                </a:cubicBezTo>
                <a:lnTo>
                  <a:pt x="12188952" y="5183370"/>
                </a:lnTo>
                <a:lnTo>
                  <a:pt x="12188952" y="5238107"/>
                </a:lnTo>
                <a:lnTo>
                  <a:pt x="11826300" y="5343406"/>
                </a:lnTo>
                <a:cubicBezTo>
                  <a:pt x="11531885" y="5423103"/>
                  <a:pt x="11235310" y="5493989"/>
                  <a:pt x="10936448" y="5557921"/>
                </a:cubicBezTo>
                <a:cubicBezTo>
                  <a:pt x="10620168" y="5625703"/>
                  <a:pt x="10302365" y="5685700"/>
                  <a:pt x="9983034" y="5737926"/>
                </a:cubicBezTo>
                <a:cubicBezTo>
                  <a:pt x="9717606" y="5781375"/>
                  <a:pt x="9451451" y="5820020"/>
                  <a:pt x="9184585" y="5853873"/>
                </a:cubicBezTo>
                <a:cubicBezTo>
                  <a:pt x="8981951" y="5879447"/>
                  <a:pt x="8779319" y="5903530"/>
                  <a:pt x="8576053" y="5923392"/>
                </a:cubicBezTo>
                <a:cubicBezTo>
                  <a:pt x="8338462" y="5946112"/>
                  <a:pt x="8100618" y="5967587"/>
                  <a:pt x="7862392" y="5984843"/>
                </a:cubicBezTo>
                <a:cubicBezTo>
                  <a:pt x="7553105" y="6007187"/>
                  <a:pt x="7243690" y="6025065"/>
                  <a:pt x="6933768" y="6036237"/>
                </a:cubicBezTo>
                <a:cubicBezTo>
                  <a:pt x="6781221" y="6041700"/>
                  <a:pt x="6628676" y="6045548"/>
                  <a:pt x="6476130" y="6050140"/>
                </a:cubicBezTo>
                <a:cubicBezTo>
                  <a:pt x="6437585" y="6048056"/>
                  <a:pt x="6398929" y="6049681"/>
                  <a:pt x="6360703" y="6054983"/>
                </a:cubicBezTo>
                <a:lnTo>
                  <a:pt x="6055614" y="6054983"/>
                </a:lnTo>
                <a:lnTo>
                  <a:pt x="5976289" y="6050389"/>
                </a:lnTo>
                <a:cubicBezTo>
                  <a:pt x="5738826" y="6037976"/>
                  <a:pt x="5501363" y="6024197"/>
                  <a:pt x="5263770" y="6014140"/>
                </a:cubicBezTo>
                <a:cubicBezTo>
                  <a:pt x="4957027" y="6001724"/>
                  <a:pt x="4650663" y="5981244"/>
                  <a:pt x="4345190" y="5952070"/>
                </a:cubicBezTo>
                <a:cubicBezTo>
                  <a:pt x="4020648" y="5921158"/>
                  <a:pt x="3696870" y="5886523"/>
                  <a:pt x="3372201" y="5853501"/>
                </a:cubicBezTo>
                <a:cubicBezTo>
                  <a:pt x="3034653" y="5819239"/>
                  <a:pt x="2697781" y="5779600"/>
                  <a:pt x="2361582" y="5734574"/>
                </a:cubicBezTo>
                <a:cubicBezTo>
                  <a:pt x="1984196" y="5684421"/>
                  <a:pt x="1607962" y="5626695"/>
                  <a:pt x="1232869" y="5561398"/>
                </a:cubicBezTo>
                <a:cubicBezTo>
                  <a:pt x="841970" y="5492685"/>
                  <a:pt x="453644" y="5414197"/>
                  <a:pt x="68483" y="5321691"/>
                </a:cubicBezTo>
                <a:lnTo>
                  <a:pt x="0" y="5304336"/>
                </a:lnTo>
                <a:lnTo>
                  <a:pt x="0" y="5247847"/>
                </a:lnTo>
                <a:lnTo>
                  <a:pt x="72423" y="5266624"/>
                </a:lnTo>
                <a:cubicBezTo>
                  <a:pt x="247899" y="5308802"/>
                  <a:pt x="424058" y="5348062"/>
                  <a:pt x="600566" y="5384994"/>
                </a:cubicBezTo>
                <a:cubicBezTo>
                  <a:pt x="988032" y="5465808"/>
                  <a:pt x="1377788" y="5534706"/>
                  <a:pt x="1769069" y="5595162"/>
                </a:cubicBezTo>
                <a:cubicBezTo>
                  <a:pt x="2051913" y="5638738"/>
                  <a:pt x="2335141" y="5678835"/>
                  <a:pt x="2612900" y="5712104"/>
                </a:cubicBezTo>
                <a:cubicBezTo>
                  <a:pt x="2604892" y="5714711"/>
                  <a:pt x="2593962" y="5704655"/>
                  <a:pt x="2580488" y="5702173"/>
                </a:cubicBezTo>
                <a:cubicBezTo>
                  <a:pt x="2086656" y="5610221"/>
                  <a:pt x="1597284" y="5499328"/>
                  <a:pt x="1112357" y="5369476"/>
                </a:cubicBezTo>
                <a:cubicBezTo>
                  <a:pt x="880233" y="5307405"/>
                  <a:pt x="649550" y="5240927"/>
                  <a:pt x="420307" y="5170043"/>
                </a:cubicBezTo>
                <a:lnTo>
                  <a:pt x="0" y="5031126"/>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F6199F65-73BD-362B-1D08-D733F217395D}"/>
              </a:ext>
            </a:extLst>
          </p:cNvPr>
          <p:cNvSpPr>
            <a:spLocks noGrp="1"/>
          </p:cNvSpPr>
          <p:nvPr>
            <p:ph type="ctrTitle"/>
          </p:nvPr>
        </p:nvSpPr>
        <p:spPr>
          <a:xfrm>
            <a:off x="1524000" y="929452"/>
            <a:ext cx="9144000" cy="2526738"/>
          </a:xfrm>
        </p:spPr>
        <p:txBody>
          <a:bodyPr>
            <a:normAutofit/>
          </a:bodyPr>
          <a:lstStyle/>
          <a:p>
            <a:pPr algn="ctr"/>
            <a:r>
              <a:rPr lang="en-GB" sz="8100" dirty="0">
                <a:solidFill>
                  <a:srgbClr val="FFFFFF"/>
                </a:solidFill>
              </a:rPr>
              <a:t>Let’s take a break!</a:t>
            </a:r>
          </a:p>
        </p:txBody>
      </p:sp>
      <p:sp>
        <p:nvSpPr>
          <p:cNvPr id="5" name="Subtitle 4">
            <a:extLst>
              <a:ext uri="{FF2B5EF4-FFF2-40B4-BE49-F238E27FC236}">
                <a16:creationId xmlns:a16="http://schemas.microsoft.com/office/drawing/2014/main" id="{9889F0F5-B214-5956-6CF9-48BE5D77172B}"/>
              </a:ext>
            </a:extLst>
          </p:cNvPr>
          <p:cNvSpPr>
            <a:spLocks noGrp="1"/>
          </p:cNvSpPr>
          <p:nvPr>
            <p:ph type="subTitle" idx="1"/>
          </p:nvPr>
        </p:nvSpPr>
        <p:spPr>
          <a:xfrm>
            <a:off x="1524000" y="3695230"/>
            <a:ext cx="9144000" cy="1626541"/>
          </a:xfrm>
        </p:spPr>
        <p:txBody>
          <a:bodyPr>
            <a:normAutofit/>
          </a:bodyPr>
          <a:lstStyle/>
          <a:p>
            <a:pPr algn="ctr"/>
            <a:r>
              <a:rPr lang="en-GB" sz="3200">
                <a:solidFill>
                  <a:srgbClr val="FFFFFF"/>
                </a:solidFill>
              </a:rPr>
              <a:t>Take 10 minutes and then we will return</a:t>
            </a:r>
          </a:p>
        </p:txBody>
      </p:sp>
      <p:sp>
        <p:nvSpPr>
          <p:cNvPr id="25" name="Rectangle 24">
            <a:extLst>
              <a:ext uri="{FF2B5EF4-FFF2-40B4-BE49-F238E27FC236}">
                <a16:creationId xmlns:a16="http://schemas.microsoft.com/office/drawing/2014/main" id="{08FD86A2-82CE-48F4-B78A-8B9CA7BA2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3542284"/>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72193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A5590-CFA9-9BAE-F601-9012BE61F4B5}"/>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b="1" i="1" u="sng"/>
              <a:t>So, what changed?</a:t>
            </a:r>
          </a:p>
        </p:txBody>
      </p:sp>
      <p:sp>
        <p:nvSpPr>
          <p:cNvPr id="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DEE11"/>
          </a:solidFill>
          <a:ln w="38100" cap="rnd">
            <a:solidFill>
              <a:srgbClr val="FDEE1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57C17E-1819-E30D-82EB-101265BC7674}"/>
              </a:ext>
            </a:extLst>
          </p:cNvPr>
          <p:cNvSpPr>
            <a:spLocks noGrp="1"/>
          </p:cNvSpPr>
          <p:nvPr>
            <p:ph idx="1"/>
          </p:nvPr>
        </p:nvSpPr>
        <p:spPr>
          <a:xfrm>
            <a:off x="640080" y="2872899"/>
            <a:ext cx="4243589" cy="3320668"/>
          </a:xfrm>
        </p:spPr>
        <p:txBody>
          <a:bodyPr>
            <a:normAutofit/>
          </a:bodyPr>
          <a:lstStyle/>
          <a:p>
            <a:pPr>
              <a:lnSpc>
                <a:spcPct val="100000"/>
              </a:lnSpc>
            </a:pPr>
            <a:r>
              <a:rPr lang="en-GB" sz="2200"/>
              <a:t>Passing of the Human Rights Act 1998. </a:t>
            </a:r>
          </a:p>
          <a:p>
            <a:pPr>
              <a:lnSpc>
                <a:spcPct val="100000"/>
              </a:lnSpc>
            </a:pPr>
            <a:endParaRPr lang="en-GB" sz="2200"/>
          </a:p>
          <a:p>
            <a:pPr>
              <a:lnSpc>
                <a:spcPct val="100000"/>
              </a:lnSpc>
            </a:pPr>
            <a:r>
              <a:rPr lang="en-GB" sz="2200"/>
              <a:t>Brought the ECHR into Uk law. </a:t>
            </a:r>
          </a:p>
          <a:p>
            <a:pPr>
              <a:lnSpc>
                <a:spcPct val="100000"/>
              </a:lnSpc>
            </a:pPr>
            <a:endParaRPr lang="en-GB" sz="2200"/>
          </a:p>
          <a:p>
            <a:pPr>
              <a:lnSpc>
                <a:spcPct val="100000"/>
              </a:lnSpc>
            </a:pPr>
            <a:r>
              <a:rPr lang="en-GB" sz="2200"/>
              <a:t>Our rights protected. </a:t>
            </a:r>
          </a:p>
          <a:p>
            <a:pPr>
              <a:lnSpc>
                <a:spcPct val="100000"/>
              </a:lnSpc>
            </a:pPr>
            <a:endParaRPr lang="en-GB" sz="2200"/>
          </a:p>
          <a:p>
            <a:pPr>
              <a:lnSpc>
                <a:spcPct val="100000"/>
              </a:lnSpc>
            </a:pPr>
            <a:r>
              <a:rPr lang="en-GB" sz="2200"/>
              <a:t>Now cases can be heard in domestic courts.</a:t>
            </a:r>
          </a:p>
        </p:txBody>
      </p:sp>
      <p:pic>
        <p:nvPicPr>
          <p:cNvPr id="5" name="Picture 4" descr="Head outline and magnifying glass">
            <a:extLst>
              <a:ext uri="{FF2B5EF4-FFF2-40B4-BE49-F238E27FC236}">
                <a16:creationId xmlns:a16="http://schemas.microsoft.com/office/drawing/2014/main" id="{8BE41B49-E4ED-3577-4CE3-7DC74ACEA67F}"/>
              </a:ext>
            </a:extLst>
          </p:cNvPr>
          <p:cNvPicPr>
            <a:picLocks noChangeAspect="1"/>
          </p:cNvPicPr>
          <p:nvPr/>
        </p:nvPicPr>
        <p:blipFill>
          <a:blip r:embed="rId2">
            <a:extLst>
              <a:ext uri="{28A0092B-C50C-407E-A947-70E740481C1C}">
                <a14:useLocalDpi xmlns:a14="http://schemas.microsoft.com/office/drawing/2010/main" val="0"/>
              </a:ext>
            </a:extLst>
          </a:blip>
          <a:srcRect l="18028" r="15019"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152450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21B2AE-F0A3-6561-44FA-245FE012020C}"/>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6000" b="1" i="1" u="sng" kern="1200" dirty="0">
                <a:latin typeface="+mj-lt"/>
                <a:ea typeface="+mj-ea"/>
                <a:cs typeface="+mj-cs"/>
              </a:rPr>
              <a:t>Article’s</a:t>
            </a:r>
          </a:p>
        </p:txBody>
      </p:sp>
      <p:sp>
        <p:nvSpPr>
          <p:cNvPr id="15" name="Rectangle 14">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sX0" fmla="*/ 0 w 18288"/>
              <a:gd name="csY0" fmla="*/ 0 h 3749040"/>
              <a:gd name="csX1" fmla="*/ 18288 w 18288"/>
              <a:gd name="csY1" fmla="*/ 0 h 3749040"/>
              <a:gd name="csX2" fmla="*/ 18288 w 18288"/>
              <a:gd name="csY2" fmla="*/ 662330 h 3749040"/>
              <a:gd name="csX3" fmla="*/ 18288 w 18288"/>
              <a:gd name="csY3" fmla="*/ 1174699 h 3749040"/>
              <a:gd name="csX4" fmla="*/ 18288 w 18288"/>
              <a:gd name="csY4" fmla="*/ 1724558 h 3749040"/>
              <a:gd name="csX5" fmla="*/ 18288 w 18288"/>
              <a:gd name="csY5" fmla="*/ 2424379 h 3749040"/>
              <a:gd name="csX6" fmla="*/ 18288 w 18288"/>
              <a:gd name="csY6" fmla="*/ 3049219 h 3749040"/>
              <a:gd name="csX7" fmla="*/ 18288 w 18288"/>
              <a:gd name="csY7" fmla="*/ 3749040 h 3749040"/>
              <a:gd name="csX8" fmla="*/ 0 w 18288"/>
              <a:gd name="csY8" fmla="*/ 3749040 h 3749040"/>
              <a:gd name="csX9" fmla="*/ 0 w 18288"/>
              <a:gd name="csY9" fmla="*/ 3236671 h 3749040"/>
              <a:gd name="csX10" fmla="*/ 0 w 18288"/>
              <a:gd name="csY10" fmla="*/ 2536850 h 3749040"/>
              <a:gd name="csX11" fmla="*/ 0 w 18288"/>
              <a:gd name="csY11" fmla="*/ 1874520 h 3749040"/>
              <a:gd name="csX12" fmla="*/ 0 w 18288"/>
              <a:gd name="csY12" fmla="*/ 1362151 h 3749040"/>
              <a:gd name="csX13" fmla="*/ 0 w 18288"/>
              <a:gd name="csY13" fmla="*/ 774802 h 3749040"/>
              <a:gd name="csX14" fmla="*/ 0 w 18288"/>
              <a:gd name="csY14" fmla="*/ 0 h 37490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2">
            <a:extLst>
              <a:ext uri="{FF2B5EF4-FFF2-40B4-BE49-F238E27FC236}">
                <a16:creationId xmlns:a16="http://schemas.microsoft.com/office/drawing/2014/main" id="{96741A47-284B-E931-D9DE-C93EDCE834ED}"/>
              </a:ext>
            </a:extLst>
          </p:cNvPr>
          <p:cNvGraphicFramePr/>
          <p:nvPr>
            <p:extLst>
              <p:ext uri="{D42A27DB-BD31-4B8C-83A1-F6EECF244321}">
                <p14:modId xmlns:p14="http://schemas.microsoft.com/office/powerpoint/2010/main" val="315702840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59706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10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5208E7-CD50-36C8-CFC9-32B817890740}"/>
              </a:ext>
            </a:extLst>
          </p:cNvPr>
          <p:cNvSpPr>
            <a:spLocks noGrp="1"/>
          </p:cNvSpPr>
          <p:nvPr>
            <p:ph type="title"/>
          </p:nvPr>
        </p:nvSpPr>
        <p:spPr>
          <a:xfrm>
            <a:off x="576072" y="238539"/>
            <a:ext cx="11018520" cy="1434415"/>
          </a:xfrm>
        </p:spPr>
        <p:txBody>
          <a:bodyPr anchor="b">
            <a:normAutofit/>
          </a:bodyPr>
          <a:lstStyle/>
          <a:p>
            <a:r>
              <a:rPr lang="en-GB" sz="7200" b="1" i="1" u="sng" dirty="0"/>
              <a:t>Diane Pretty </a:t>
            </a:r>
            <a:endParaRPr lang="en-GB" sz="7200" b="1" i="1" u="sng"/>
          </a:p>
        </p:txBody>
      </p:sp>
      <p:sp>
        <p:nvSpPr>
          <p:cNvPr id="1029"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sX0" fmla="*/ 0 w 11018520"/>
              <a:gd name="csY0" fmla="*/ 0 h 18288"/>
              <a:gd name="csX1" fmla="*/ 468287 w 11018520"/>
              <a:gd name="csY1" fmla="*/ 0 h 18288"/>
              <a:gd name="csX2" fmla="*/ 1156945 w 11018520"/>
              <a:gd name="csY2" fmla="*/ 0 h 18288"/>
              <a:gd name="csX3" fmla="*/ 1955787 w 11018520"/>
              <a:gd name="csY3" fmla="*/ 0 h 18288"/>
              <a:gd name="csX4" fmla="*/ 2313889 w 11018520"/>
              <a:gd name="csY4" fmla="*/ 0 h 18288"/>
              <a:gd name="csX5" fmla="*/ 2671991 w 11018520"/>
              <a:gd name="csY5" fmla="*/ 0 h 18288"/>
              <a:gd name="csX6" fmla="*/ 3581019 w 11018520"/>
              <a:gd name="csY6" fmla="*/ 0 h 18288"/>
              <a:gd name="csX7" fmla="*/ 4269677 w 11018520"/>
              <a:gd name="csY7" fmla="*/ 0 h 18288"/>
              <a:gd name="csX8" fmla="*/ 4627778 w 11018520"/>
              <a:gd name="csY8" fmla="*/ 0 h 18288"/>
              <a:gd name="csX9" fmla="*/ 5316436 w 11018520"/>
              <a:gd name="csY9" fmla="*/ 0 h 18288"/>
              <a:gd name="csX10" fmla="*/ 6225464 w 11018520"/>
              <a:gd name="csY10" fmla="*/ 0 h 18288"/>
              <a:gd name="csX11" fmla="*/ 6803936 w 11018520"/>
              <a:gd name="csY11" fmla="*/ 0 h 18288"/>
              <a:gd name="csX12" fmla="*/ 7382408 w 11018520"/>
              <a:gd name="csY12" fmla="*/ 0 h 18288"/>
              <a:gd name="csX13" fmla="*/ 8071066 w 11018520"/>
              <a:gd name="csY13" fmla="*/ 0 h 18288"/>
              <a:gd name="csX14" fmla="*/ 8869909 w 11018520"/>
              <a:gd name="csY14" fmla="*/ 0 h 18288"/>
              <a:gd name="csX15" fmla="*/ 9668751 w 11018520"/>
              <a:gd name="csY15" fmla="*/ 0 h 18288"/>
              <a:gd name="csX16" fmla="*/ 11018520 w 11018520"/>
              <a:gd name="csY16" fmla="*/ 0 h 18288"/>
              <a:gd name="csX17" fmla="*/ 11018520 w 11018520"/>
              <a:gd name="csY17" fmla="*/ 18288 h 18288"/>
              <a:gd name="csX18" fmla="*/ 10550233 w 11018520"/>
              <a:gd name="csY18" fmla="*/ 18288 h 18288"/>
              <a:gd name="csX19" fmla="*/ 9641205 w 11018520"/>
              <a:gd name="csY19" fmla="*/ 18288 h 18288"/>
              <a:gd name="csX20" fmla="*/ 8952548 w 11018520"/>
              <a:gd name="csY20" fmla="*/ 18288 h 18288"/>
              <a:gd name="csX21" fmla="*/ 8594446 w 11018520"/>
              <a:gd name="csY21" fmla="*/ 18288 h 18288"/>
              <a:gd name="csX22" fmla="*/ 7905788 w 11018520"/>
              <a:gd name="csY22" fmla="*/ 18288 h 18288"/>
              <a:gd name="csX23" fmla="*/ 7327316 w 11018520"/>
              <a:gd name="csY23" fmla="*/ 18288 h 18288"/>
              <a:gd name="csX24" fmla="*/ 6748844 w 11018520"/>
              <a:gd name="csY24" fmla="*/ 18288 h 18288"/>
              <a:gd name="csX25" fmla="*/ 6170371 w 11018520"/>
              <a:gd name="csY25" fmla="*/ 18288 h 18288"/>
              <a:gd name="csX26" fmla="*/ 5591899 w 11018520"/>
              <a:gd name="csY26" fmla="*/ 18288 h 18288"/>
              <a:gd name="csX27" fmla="*/ 4793056 w 11018520"/>
              <a:gd name="csY27" fmla="*/ 18288 h 18288"/>
              <a:gd name="csX28" fmla="*/ 4104399 w 11018520"/>
              <a:gd name="csY28" fmla="*/ 18288 h 18288"/>
              <a:gd name="csX29" fmla="*/ 3746297 w 11018520"/>
              <a:gd name="csY29" fmla="*/ 18288 h 18288"/>
              <a:gd name="csX30" fmla="*/ 3167825 w 11018520"/>
              <a:gd name="csY30" fmla="*/ 18288 h 18288"/>
              <a:gd name="csX31" fmla="*/ 2368982 w 11018520"/>
              <a:gd name="csY31" fmla="*/ 18288 h 18288"/>
              <a:gd name="csX32" fmla="*/ 1900695 w 11018520"/>
              <a:gd name="csY32" fmla="*/ 18288 h 18288"/>
              <a:gd name="csX33" fmla="*/ 991667 w 11018520"/>
              <a:gd name="csY33" fmla="*/ 18288 h 18288"/>
              <a:gd name="csX34" fmla="*/ 0 w 11018520"/>
              <a:gd name="csY34" fmla="*/ 18288 h 18288"/>
              <a:gd name="csX35" fmla="*/ 0 w 11018520"/>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FCF69E"/>
          </a:solidFill>
          <a:ln w="38100" cap="rnd">
            <a:solidFill>
              <a:srgbClr val="FCF69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7573A4-9328-4F5C-8305-82A3A55BB4D2}"/>
              </a:ext>
            </a:extLst>
          </p:cNvPr>
          <p:cNvSpPr>
            <a:spLocks noGrp="1"/>
          </p:cNvSpPr>
          <p:nvPr>
            <p:ph idx="1"/>
          </p:nvPr>
        </p:nvSpPr>
        <p:spPr>
          <a:xfrm>
            <a:off x="572493" y="2071316"/>
            <a:ext cx="6713552" cy="4119172"/>
          </a:xfrm>
        </p:spPr>
        <p:txBody>
          <a:bodyPr anchor="t">
            <a:normAutofit/>
          </a:bodyPr>
          <a:lstStyle/>
          <a:p>
            <a:r>
              <a:rPr lang="en-GB"/>
              <a:t>Had MND and wanted her husband to help her die. </a:t>
            </a:r>
          </a:p>
          <a:p>
            <a:r>
              <a:rPr lang="en-GB"/>
              <a:t>She brought her case to ask that if her husband was to help her die – he would not be prosecuted. </a:t>
            </a:r>
          </a:p>
          <a:p>
            <a:r>
              <a:rPr lang="en-GB"/>
              <a:t>Her case went all the way up to the European Court of Human Rights and she lost – as the courts expressed that the right is a right to life and not death. </a:t>
            </a:r>
          </a:p>
        </p:txBody>
      </p:sp>
      <p:pic>
        <p:nvPicPr>
          <p:cNvPr id="1026" name="Picture 2" descr="Right to die case taken to European court | UK news | The Guardian">
            <a:extLst>
              <a:ext uri="{FF2B5EF4-FFF2-40B4-BE49-F238E27FC236}">
                <a16:creationId xmlns:a16="http://schemas.microsoft.com/office/drawing/2014/main" id="{D033B3A6-DBC9-9A55-DD9D-A180FA0856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376" r="34969"/>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85323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CA9967-4770-A19D-97A0-FC30E6ACCFFF}"/>
              </a:ext>
            </a:extLst>
          </p:cNvPr>
          <p:cNvSpPr>
            <a:spLocks noGrp="1"/>
          </p:cNvSpPr>
          <p:nvPr>
            <p:ph type="title"/>
          </p:nvPr>
        </p:nvSpPr>
        <p:spPr>
          <a:xfrm>
            <a:off x="640080" y="325369"/>
            <a:ext cx="4368602" cy="1956841"/>
          </a:xfrm>
        </p:spPr>
        <p:txBody>
          <a:bodyPr anchor="b">
            <a:normAutofit/>
          </a:bodyPr>
          <a:lstStyle/>
          <a:p>
            <a:r>
              <a:rPr lang="en-GB" sz="6600" b="1" i="1" u="sng"/>
              <a:t>2026?</a:t>
            </a:r>
          </a:p>
        </p:txBody>
      </p:sp>
      <p:sp>
        <p:nvSpPr>
          <p:cNvPr id="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14D9FF"/>
          </a:solidFill>
          <a:ln w="38100" cap="rnd">
            <a:solidFill>
              <a:srgbClr val="14D9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97C79C-C7ED-41C9-F8DB-67742C390A30}"/>
              </a:ext>
            </a:extLst>
          </p:cNvPr>
          <p:cNvSpPr>
            <a:spLocks noGrp="1"/>
          </p:cNvSpPr>
          <p:nvPr>
            <p:ph idx="1"/>
          </p:nvPr>
        </p:nvSpPr>
        <p:spPr>
          <a:xfrm>
            <a:off x="640080" y="2872899"/>
            <a:ext cx="4243589" cy="3320668"/>
          </a:xfrm>
        </p:spPr>
        <p:txBody>
          <a:bodyPr>
            <a:normAutofit/>
          </a:bodyPr>
          <a:lstStyle/>
          <a:p>
            <a:pPr>
              <a:lnSpc>
                <a:spcPct val="100000"/>
              </a:lnSpc>
            </a:pPr>
            <a:r>
              <a:rPr lang="en-GB" sz="2200"/>
              <a:t>Terminally Ill Adults (End of Life) Bill </a:t>
            </a:r>
          </a:p>
          <a:p>
            <a:pPr>
              <a:lnSpc>
                <a:spcPct val="100000"/>
              </a:lnSpc>
            </a:pPr>
            <a:endParaRPr lang="en-GB" sz="2200"/>
          </a:p>
          <a:p>
            <a:pPr>
              <a:lnSpc>
                <a:spcPct val="100000"/>
              </a:lnSpc>
            </a:pPr>
            <a:r>
              <a:rPr lang="en-GB" sz="2200"/>
              <a:t>Currently in the committee stage in the House of Lords. </a:t>
            </a:r>
          </a:p>
          <a:p>
            <a:pPr>
              <a:lnSpc>
                <a:spcPct val="100000"/>
              </a:lnSpc>
            </a:pPr>
            <a:endParaRPr lang="en-GB" sz="2200"/>
          </a:p>
          <a:p>
            <a:pPr>
              <a:lnSpc>
                <a:spcPct val="100000"/>
              </a:lnSpc>
            </a:pPr>
            <a:r>
              <a:rPr lang="en-GB" sz="2200"/>
              <a:t>Impact on Article 2 is a concern for many people. </a:t>
            </a:r>
          </a:p>
          <a:p>
            <a:pPr>
              <a:lnSpc>
                <a:spcPct val="100000"/>
              </a:lnSpc>
            </a:pPr>
            <a:endParaRPr lang="en-GB" sz="2200"/>
          </a:p>
          <a:p>
            <a:pPr>
              <a:lnSpc>
                <a:spcPct val="100000"/>
              </a:lnSpc>
            </a:pPr>
            <a:r>
              <a:rPr lang="en-GB" sz="2200"/>
              <a:t>Why?</a:t>
            </a:r>
          </a:p>
        </p:txBody>
      </p:sp>
      <p:pic>
        <p:nvPicPr>
          <p:cNvPr id="5" name="Picture 4" descr="Electrocardiogram">
            <a:extLst>
              <a:ext uri="{FF2B5EF4-FFF2-40B4-BE49-F238E27FC236}">
                <a16:creationId xmlns:a16="http://schemas.microsoft.com/office/drawing/2014/main" id="{A48F8EC5-258A-E7B3-14A7-9A14CB8A7C67}"/>
              </a:ext>
            </a:extLst>
          </p:cNvPr>
          <p:cNvPicPr>
            <a:picLocks noChangeAspect="1"/>
          </p:cNvPicPr>
          <p:nvPr/>
        </p:nvPicPr>
        <p:blipFill>
          <a:blip r:embed="rId2">
            <a:extLst>
              <a:ext uri="{28A0092B-C50C-407E-A947-70E740481C1C}">
                <a14:useLocalDpi xmlns:a14="http://schemas.microsoft.com/office/drawing/2010/main" val="0"/>
              </a:ext>
            </a:extLst>
          </a:blip>
          <a:srcRect l="18577" r="14222"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587760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003759-CB50-1560-4E12-28497AF931C5}"/>
              </a:ext>
            </a:extLst>
          </p:cNvPr>
          <p:cNvSpPr>
            <a:spLocks noGrp="1"/>
          </p:cNvSpPr>
          <p:nvPr>
            <p:ph type="title"/>
          </p:nvPr>
        </p:nvSpPr>
        <p:spPr>
          <a:xfrm>
            <a:off x="635000" y="634029"/>
            <a:ext cx="10921640" cy="1314698"/>
          </a:xfrm>
        </p:spPr>
        <p:txBody>
          <a:bodyPr anchor="ctr">
            <a:normAutofit/>
          </a:bodyPr>
          <a:lstStyle/>
          <a:p>
            <a:pPr algn="ctr"/>
            <a:r>
              <a:rPr lang="en-GB" sz="7200" b="1" i="1" u="sng"/>
              <a:t>Melanie Rabone </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F0371F8-355F-FC03-7236-5D36AC761768}"/>
              </a:ext>
            </a:extLst>
          </p:cNvPr>
          <p:cNvGraphicFramePr>
            <a:graphicFrameLocks noGrp="1"/>
          </p:cNvGraphicFramePr>
          <p:nvPr>
            <p:ph idx="1"/>
            <p:extLst>
              <p:ext uri="{D42A27DB-BD31-4B8C-83A1-F6EECF244321}">
                <p14:modId xmlns:p14="http://schemas.microsoft.com/office/powerpoint/2010/main" val="2644176890"/>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92477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0EAB2481-62A5-2D31-E926-E0771AD05BE0}"/>
              </a:ext>
            </a:extLst>
          </p:cNvPr>
          <p:cNvSpPr>
            <a:spLocks noGrp="1"/>
          </p:cNvSpPr>
          <p:nvPr>
            <p:ph type="title"/>
          </p:nvPr>
        </p:nvSpPr>
        <p:spPr>
          <a:xfrm>
            <a:off x="841248" y="644652"/>
            <a:ext cx="3182112" cy="5568696"/>
          </a:xfrm>
        </p:spPr>
        <p:txBody>
          <a:bodyPr>
            <a:normAutofit/>
          </a:bodyPr>
          <a:lstStyle/>
          <a:p>
            <a:r>
              <a:rPr lang="en-GB" sz="6600" b="1" i="1" u="sng">
                <a:solidFill>
                  <a:srgbClr val="FFFFFF"/>
                </a:solidFill>
              </a:rPr>
              <a:t>Article 8</a:t>
            </a:r>
          </a:p>
        </p:txBody>
      </p:sp>
      <p:sp>
        <p:nvSpPr>
          <p:cNvPr id="3" name="Content Placeholder 2">
            <a:extLst>
              <a:ext uri="{FF2B5EF4-FFF2-40B4-BE49-F238E27FC236}">
                <a16:creationId xmlns:a16="http://schemas.microsoft.com/office/drawing/2014/main" id="{6EDC33A5-B503-F912-8341-7899B0824A30}"/>
              </a:ext>
            </a:extLst>
          </p:cNvPr>
          <p:cNvSpPr>
            <a:spLocks noGrp="1"/>
          </p:cNvSpPr>
          <p:nvPr>
            <p:ph idx="1"/>
          </p:nvPr>
        </p:nvSpPr>
        <p:spPr>
          <a:xfrm>
            <a:off x="5494350" y="644652"/>
            <a:ext cx="5856401" cy="5568696"/>
          </a:xfrm>
        </p:spPr>
        <p:txBody>
          <a:bodyPr anchor="ctr">
            <a:normAutofit/>
          </a:bodyPr>
          <a:lstStyle/>
          <a:p>
            <a:r>
              <a:rPr lang="en-GB" b="1" u="sng"/>
              <a:t>Right to respect for private and family life</a:t>
            </a:r>
          </a:p>
          <a:p>
            <a:pPr marL="0" indent="0">
              <a:buNone/>
            </a:pPr>
            <a:r>
              <a:rPr lang="en-GB"/>
              <a:t>1. Everyone has the right to respect for his private and family life, his home and his correspondence.</a:t>
            </a:r>
          </a:p>
          <a:p>
            <a:pPr marL="0" indent="0">
              <a:buNone/>
            </a:pPr>
            <a:r>
              <a:rPr lang="en-GB"/>
              <a:t>2. There shall be no interference by a public authority with the exercise of this right except such as is in accordance with the law and is necessary in a democratic society in the interests of national security, public safety or the economic well-being of the country, for the prevention of disorder or crime, for the protection of health or morals, or for the protection of the rights and freedoms of others.</a:t>
            </a:r>
          </a:p>
          <a:p>
            <a:endParaRPr lang="en-GB"/>
          </a:p>
        </p:txBody>
      </p:sp>
    </p:spTree>
    <p:extLst>
      <p:ext uri="{BB962C8B-B14F-4D97-AF65-F5344CB8AC3E}">
        <p14:creationId xmlns:p14="http://schemas.microsoft.com/office/powerpoint/2010/main" val="37817280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A34BA2-484A-C0D6-9966-BB63E71BD41F}"/>
              </a:ext>
            </a:extLst>
          </p:cNvPr>
          <p:cNvSpPr>
            <a:spLocks noGrp="1"/>
          </p:cNvSpPr>
          <p:nvPr>
            <p:ph type="title"/>
          </p:nvPr>
        </p:nvSpPr>
        <p:spPr>
          <a:xfrm>
            <a:off x="5297762" y="329184"/>
            <a:ext cx="6251110" cy="1783080"/>
          </a:xfrm>
        </p:spPr>
        <p:txBody>
          <a:bodyPr anchor="b">
            <a:normAutofit/>
          </a:bodyPr>
          <a:lstStyle/>
          <a:p>
            <a:r>
              <a:rPr lang="en-GB" sz="7200" b="1" i="1" u="sng"/>
              <a:t>Article 11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CC88E"/>
          </a:solidFill>
          <a:ln w="38100" cap="rnd">
            <a:solidFill>
              <a:srgbClr val="ECC88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91B44B-12D1-BDAA-7A5C-B2FA271824A3}"/>
              </a:ext>
            </a:extLst>
          </p:cNvPr>
          <p:cNvSpPr>
            <a:spLocks noGrp="1"/>
          </p:cNvSpPr>
          <p:nvPr>
            <p:ph idx="1"/>
          </p:nvPr>
        </p:nvSpPr>
        <p:spPr>
          <a:xfrm>
            <a:off x="5297762" y="2706624"/>
            <a:ext cx="6251110" cy="3483864"/>
          </a:xfrm>
        </p:spPr>
        <p:txBody>
          <a:bodyPr>
            <a:normAutofit/>
          </a:bodyPr>
          <a:lstStyle/>
          <a:p>
            <a:pPr marL="0" indent="0">
              <a:lnSpc>
                <a:spcPct val="100000"/>
              </a:lnSpc>
              <a:buNone/>
            </a:pPr>
            <a:r>
              <a:rPr lang="en-GB" sz="2200" b="1" u="sng"/>
              <a:t>Freedom of assembly and association</a:t>
            </a:r>
          </a:p>
          <a:p>
            <a:pPr marL="0" indent="0">
              <a:lnSpc>
                <a:spcPct val="100000"/>
              </a:lnSpc>
              <a:buNone/>
            </a:pPr>
            <a:r>
              <a:rPr lang="en-GB" sz="2200"/>
              <a:t>1.Everyone has the right to freedom of peaceful assembly and to freedom of association with others, including the right to form and to join trade unions for the protection of his interests.</a:t>
            </a:r>
          </a:p>
          <a:p>
            <a:pPr marL="0" indent="0">
              <a:lnSpc>
                <a:spcPct val="100000"/>
              </a:lnSpc>
              <a:buNone/>
            </a:pPr>
            <a:r>
              <a:rPr lang="en-GB" sz="2200"/>
              <a:t>2. No restrictions shall be placed on the exercise of these rights other than such as are prescribed by law and are necessary in a democratic society in the interests of national security or public safety, for the prevention of disorder or crime, for the protection of health or morals or for the protection of the rights and freedoms of others. This Article shall not prevent the imposition of lawful restrictions on the exercise of these rights by members of the armed forces, of the police or of the administration of the State.</a:t>
            </a:r>
          </a:p>
          <a:p>
            <a:pPr>
              <a:lnSpc>
                <a:spcPct val="100000"/>
              </a:lnSpc>
            </a:pPr>
            <a:endParaRPr lang="en-GB" sz="2200"/>
          </a:p>
        </p:txBody>
      </p:sp>
      <p:pic>
        <p:nvPicPr>
          <p:cNvPr id="5" name="Picture 4" descr="Hands holding each other's wrists and interlinked to form a circle">
            <a:extLst>
              <a:ext uri="{FF2B5EF4-FFF2-40B4-BE49-F238E27FC236}">
                <a16:creationId xmlns:a16="http://schemas.microsoft.com/office/drawing/2014/main" id="{24DC8906-6D63-3411-3372-B33B609A7A39}"/>
              </a:ext>
            </a:extLst>
          </p:cNvPr>
          <p:cNvPicPr>
            <a:picLocks noChangeAspect="1"/>
          </p:cNvPicPr>
          <p:nvPr/>
        </p:nvPicPr>
        <p:blipFill>
          <a:blip r:embed="rId2"/>
          <a:srcRect l="29152" r="25517"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3820083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F18BD-A916-1F36-95B8-0CAF4196D73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6848EA-9216-EC8F-568D-284A79621CD3}"/>
              </a:ext>
            </a:extLst>
          </p:cNvPr>
          <p:cNvSpPr>
            <a:spLocks noGrp="1"/>
          </p:cNvSpPr>
          <p:nvPr>
            <p:ph idx="1"/>
          </p:nvPr>
        </p:nvSpPr>
        <p:spPr/>
        <p:txBody>
          <a:bodyPr/>
          <a:lstStyle/>
          <a:p>
            <a:endParaRPr lang="en-GB"/>
          </a:p>
        </p:txBody>
      </p:sp>
      <p:pic>
        <p:nvPicPr>
          <p:cNvPr id="1026" name="Picture 2" descr="Just Stop Oil protesters 'wreaking havoc' and costing millions, says No 10  | The Independent">
            <a:extLst>
              <a:ext uri="{FF2B5EF4-FFF2-40B4-BE49-F238E27FC236}">
                <a16:creationId xmlns:a16="http://schemas.microsoft.com/office/drawing/2014/main" id="{6CF136FF-0F87-E464-A923-2DDE4C5A2A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0305738"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S2 protesters who dug tunnel under Euston walk free from court after judge  dismisses charges | The Independent">
            <a:extLst>
              <a:ext uri="{FF2B5EF4-FFF2-40B4-BE49-F238E27FC236}">
                <a16:creationId xmlns:a16="http://schemas.microsoft.com/office/drawing/2014/main" id="{64E9655D-1224-1B1E-EC46-388850ADE1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563" y="0"/>
            <a:ext cx="1030287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2102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1028"/>
                                        </p:tgtEl>
                                        <p:attrNameLst>
                                          <p:attrName>style.visibility</p:attrName>
                                        </p:attrNameLst>
                                      </p:cBhvr>
                                      <p:to>
                                        <p:strVal val="visible"/>
                                      </p:to>
                                    </p:set>
                                    <p:animEffect transition="in" filter="barn(inVertical)">
                                      <p:cBhvr>
                                        <p:cTn id="13" dur="5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4A267-FBD0-E4B1-8092-1FA63750E48F}"/>
              </a:ext>
            </a:extLst>
          </p:cNvPr>
          <p:cNvSpPr>
            <a:spLocks noGrp="1"/>
          </p:cNvSpPr>
          <p:nvPr>
            <p:ph type="title"/>
          </p:nvPr>
        </p:nvSpPr>
        <p:spPr>
          <a:xfrm>
            <a:off x="838200" y="365125"/>
            <a:ext cx="10515600" cy="1325563"/>
          </a:xfrm>
        </p:spPr>
        <p:txBody>
          <a:bodyPr>
            <a:normAutofit/>
          </a:bodyPr>
          <a:lstStyle/>
          <a:p>
            <a:pPr algn="ctr"/>
            <a:r>
              <a:rPr lang="en-GB" sz="5400" b="1" i="1" u="sng" dirty="0"/>
              <a:t>Other </a:t>
            </a:r>
            <a:r>
              <a:rPr lang="en-GB" sz="5400" b="1" i="1" u="sng"/>
              <a:t>Articles Include</a:t>
            </a:r>
            <a:endParaRPr lang="en-GB" sz="5400" b="1" i="1" u="sng" dirty="0"/>
          </a:p>
        </p:txBody>
      </p:sp>
      <p:graphicFrame>
        <p:nvGraphicFramePr>
          <p:cNvPr id="4" name="Content Placeholder 2">
            <a:extLst>
              <a:ext uri="{FF2B5EF4-FFF2-40B4-BE49-F238E27FC236}">
                <a16:creationId xmlns:a16="http://schemas.microsoft.com/office/drawing/2014/main" id="{2EFF77C4-85AF-CF89-6B0E-DF1D98D52F0C}"/>
              </a:ext>
            </a:extLst>
          </p:cNvPr>
          <p:cNvGraphicFramePr>
            <a:graphicFrameLocks noGrp="1"/>
          </p:cNvGraphicFramePr>
          <p:nvPr>
            <p:ph idx="1"/>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83033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B8E4C-F549-1872-A66F-93C852062F15}"/>
              </a:ext>
            </a:extLst>
          </p:cNvPr>
          <p:cNvSpPr>
            <a:spLocks noGrp="1"/>
          </p:cNvSpPr>
          <p:nvPr>
            <p:ph type="title"/>
          </p:nvPr>
        </p:nvSpPr>
        <p:spPr>
          <a:xfrm>
            <a:off x="838200" y="365125"/>
            <a:ext cx="10515600" cy="1325563"/>
          </a:xfrm>
        </p:spPr>
        <p:txBody>
          <a:bodyPr>
            <a:normAutofit/>
          </a:bodyPr>
          <a:lstStyle/>
          <a:p>
            <a:pPr algn="ctr"/>
            <a:r>
              <a:rPr lang="en-GB" sz="5400" b="1" u="sng" dirty="0"/>
              <a:t>Continued </a:t>
            </a:r>
          </a:p>
        </p:txBody>
      </p:sp>
      <p:graphicFrame>
        <p:nvGraphicFramePr>
          <p:cNvPr id="4" name="Content Placeholder 2">
            <a:extLst>
              <a:ext uri="{FF2B5EF4-FFF2-40B4-BE49-F238E27FC236}">
                <a16:creationId xmlns:a16="http://schemas.microsoft.com/office/drawing/2014/main" id="{E747970D-38F4-C6F0-9AC2-7F59EBC269A2}"/>
              </a:ext>
            </a:extLst>
          </p:cNvPr>
          <p:cNvGraphicFramePr>
            <a:graphicFrameLocks noGrp="1"/>
          </p:cNvGraphicFramePr>
          <p:nvPr>
            <p:ph idx="1"/>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83956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C5CA93-BC05-19F6-17DD-924AA9266804}"/>
              </a:ext>
            </a:extLst>
          </p:cNvPr>
          <p:cNvSpPr>
            <a:spLocks noGrp="1"/>
          </p:cNvSpPr>
          <p:nvPr>
            <p:ph type="title"/>
          </p:nvPr>
        </p:nvSpPr>
        <p:spPr>
          <a:xfrm>
            <a:off x="635000" y="634029"/>
            <a:ext cx="10921640" cy="1314698"/>
          </a:xfrm>
        </p:spPr>
        <p:txBody>
          <a:bodyPr anchor="ctr">
            <a:normAutofit/>
          </a:bodyPr>
          <a:lstStyle/>
          <a:p>
            <a:pPr algn="ctr"/>
            <a:r>
              <a:rPr lang="en-GB" sz="7200" b="1" i="1" u="sng"/>
              <a:t>Activity </a:t>
            </a:r>
          </a:p>
        </p:txBody>
      </p:sp>
      <p:sp>
        <p:nvSpPr>
          <p:cNvPr id="12" name="Rectangle 11">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F851DCA-E790-93BB-C31B-0EE716739DDF}"/>
              </a:ext>
            </a:extLst>
          </p:cNvPr>
          <p:cNvGraphicFramePr>
            <a:graphicFrameLocks noGrp="1"/>
          </p:cNvGraphicFramePr>
          <p:nvPr>
            <p:ph idx="1"/>
            <p:extLst>
              <p:ext uri="{D42A27DB-BD31-4B8C-83A1-F6EECF244321}">
                <p14:modId xmlns:p14="http://schemas.microsoft.com/office/powerpoint/2010/main" val="3374244463"/>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198955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BFED8-9984-334B-EA8F-7EBEAEB7BDDD}"/>
              </a:ext>
            </a:extLst>
          </p:cNvPr>
          <p:cNvSpPr>
            <a:spLocks noGrp="1"/>
          </p:cNvSpPr>
          <p:nvPr>
            <p:ph type="title"/>
          </p:nvPr>
        </p:nvSpPr>
        <p:spPr>
          <a:xfrm>
            <a:off x="640080" y="325369"/>
            <a:ext cx="4368602" cy="1956841"/>
          </a:xfrm>
        </p:spPr>
        <p:txBody>
          <a:bodyPr anchor="b">
            <a:normAutofit/>
          </a:bodyPr>
          <a:lstStyle/>
          <a:p>
            <a:r>
              <a:rPr lang="en-GB" sz="6600" b="1" i="1" u="sng"/>
              <a:t>Continued</a:t>
            </a:r>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29B0F"/>
          </a:solidFill>
          <a:ln w="38100" cap="rnd">
            <a:solidFill>
              <a:srgbClr val="F29B0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CE48D4-48B9-63C1-6FD3-376A876986DA}"/>
              </a:ext>
            </a:extLst>
          </p:cNvPr>
          <p:cNvSpPr>
            <a:spLocks noGrp="1"/>
          </p:cNvSpPr>
          <p:nvPr>
            <p:ph idx="1"/>
          </p:nvPr>
        </p:nvSpPr>
        <p:spPr>
          <a:xfrm>
            <a:off x="640080" y="2872899"/>
            <a:ext cx="4243589" cy="3320668"/>
          </a:xfrm>
        </p:spPr>
        <p:txBody>
          <a:bodyPr>
            <a:normAutofit/>
          </a:bodyPr>
          <a:lstStyle/>
          <a:p>
            <a:pPr>
              <a:buFont typeface="Wingdings" panose="05000000000000000000" pitchFamily="2" charset="2"/>
              <a:buChar char="v"/>
            </a:pPr>
            <a:r>
              <a:rPr lang="en-GB"/>
              <a:t>Has society changed since the introduction of the ECHR 1950 and HRA 1998? </a:t>
            </a:r>
          </a:p>
          <a:p>
            <a:pPr>
              <a:buFont typeface="Wingdings" panose="05000000000000000000" pitchFamily="2" charset="2"/>
              <a:buChar char="v"/>
            </a:pPr>
            <a:endParaRPr lang="en-GB"/>
          </a:p>
          <a:p>
            <a:pPr>
              <a:buFont typeface="Wingdings" panose="05000000000000000000" pitchFamily="2" charset="2"/>
              <a:buChar char="v"/>
            </a:pPr>
            <a:r>
              <a:rPr lang="en-GB"/>
              <a:t>Should Human Rights evolve over time?</a:t>
            </a:r>
          </a:p>
        </p:txBody>
      </p:sp>
      <p:pic>
        <p:nvPicPr>
          <p:cNvPr id="5" name="Picture 4" descr="Colorful carved figures of humans">
            <a:extLst>
              <a:ext uri="{FF2B5EF4-FFF2-40B4-BE49-F238E27FC236}">
                <a16:creationId xmlns:a16="http://schemas.microsoft.com/office/drawing/2014/main" id="{AEDF3C05-170B-38DB-08E0-7F94574E7B0D}"/>
              </a:ext>
            </a:extLst>
          </p:cNvPr>
          <p:cNvPicPr>
            <a:picLocks noChangeAspect="1"/>
          </p:cNvPicPr>
          <p:nvPr/>
        </p:nvPicPr>
        <p:blipFill>
          <a:blip r:embed="rId2"/>
          <a:srcRect l="14384" r="14150"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251506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F7349-B49A-3B62-4DFF-8EC9E886E1AA}"/>
              </a:ext>
            </a:extLst>
          </p:cNvPr>
          <p:cNvSpPr>
            <a:spLocks noGrp="1"/>
          </p:cNvSpPr>
          <p:nvPr>
            <p:ph type="title"/>
          </p:nvPr>
        </p:nvSpPr>
        <p:spPr>
          <a:xfrm>
            <a:off x="640080" y="325369"/>
            <a:ext cx="4368602" cy="1956841"/>
          </a:xfrm>
        </p:spPr>
        <p:txBody>
          <a:bodyPr anchor="b">
            <a:normAutofit/>
          </a:bodyPr>
          <a:lstStyle/>
          <a:p>
            <a:r>
              <a:rPr lang="en-GB" sz="6600" b="1" i="1" u="sng"/>
              <a:t>Next week</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8BF5D5"/>
          </a:solidFill>
          <a:ln w="38100" cap="rnd">
            <a:solidFill>
              <a:srgbClr val="8BF5D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1E6B5C-0E71-C763-9058-7DCE18D32B19}"/>
              </a:ext>
            </a:extLst>
          </p:cNvPr>
          <p:cNvSpPr>
            <a:spLocks noGrp="1"/>
          </p:cNvSpPr>
          <p:nvPr>
            <p:ph idx="1"/>
          </p:nvPr>
        </p:nvSpPr>
        <p:spPr>
          <a:xfrm>
            <a:off x="640080" y="2872899"/>
            <a:ext cx="4243589" cy="3320668"/>
          </a:xfrm>
        </p:spPr>
        <p:txBody>
          <a:bodyPr>
            <a:normAutofit/>
          </a:bodyPr>
          <a:lstStyle/>
          <a:p>
            <a:pPr>
              <a:lnSpc>
                <a:spcPct val="100000"/>
              </a:lnSpc>
            </a:pPr>
            <a:r>
              <a:rPr lang="en-GB" sz="2400"/>
              <a:t>Continue discussing Human Rights </a:t>
            </a:r>
          </a:p>
          <a:p>
            <a:pPr>
              <a:lnSpc>
                <a:spcPct val="100000"/>
              </a:lnSpc>
            </a:pPr>
            <a:endParaRPr lang="en-GB" sz="2400"/>
          </a:p>
          <a:p>
            <a:pPr>
              <a:lnSpc>
                <a:spcPct val="100000"/>
              </a:lnSpc>
            </a:pPr>
            <a:r>
              <a:rPr lang="en-GB" sz="2400"/>
              <a:t>United Nations Convention on the Rights of Children </a:t>
            </a:r>
          </a:p>
          <a:p>
            <a:pPr>
              <a:lnSpc>
                <a:spcPct val="100000"/>
              </a:lnSpc>
            </a:pPr>
            <a:r>
              <a:rPr lang="en-GB" sz="2400"/>
              <a:t>United Nations Convention on the Rights of Persons with Disabilities </a:t>
            </a:r>
          </a:p>
          <a:p>
            <a:pPr>
              <a:lnSpc>
                <a:spcPct val="100000"/>
              </a:lnSpc>
            </a:pPr>
            <a:r>
              <a:rPr lang="en-GB" sz="2400"/>
              <a:t>Equality Act 2010 </a:t>
            </a:r>
          </a:p>
          <a:p>
            <a:pPr>
              <a:lnSpc>
                <a:spcPct val="100000"/>
              </a:lnSpc>
            </a:pPr>
            <a:r>
              <a:rPr lang="en-GB" sz="2400"/>
              <a:t>Diversity</a:t>
            </a:r>
          </a:p>
        </p:txBody>
      </p:sp>
      <p:pic>
        <p:nvPicPr>
          <p:cNvPr id="5" name="Picture 4" descr="A room of colorful chairs">
            <a:extLst>
              <a:ext uri="{FF2B5EF4-FFF2-40B4-BE49-F238E27FC236}">
                <a16:creationId xmlns:a16="http://schemas.microsoft.com/office/drawing/2014/main" id="{85481C08-FF6C-61F6-C5CB-DECC62885497}"/>
              </a:ext>
            </a:extLst>
          </p:cNvPr>
          <p:cNvPicPr>
            <a:picLocks noChangeAspect="1"/>
          </p:cNvPicPr>
          <p:nvPr/>
        </p:nvPicPr>
        <p:blipFill>
          <a:blip r:embed="rId2"/>
          <a:srcRect l="16344" r="1670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059633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E423B5-D7CC-605C-3812-4C393A52A381}"/>
              </a:ext>
            </a:extLst>
          </p:cNvPr>
          <p:cNvSpPr>
            <a:spLocks noGrp="1"/>
          </p:cNvSpPr>
          <p:nvPr>
            <p:ph type="title"/>
          </p:nvPr>
        </p:nvSpPr>
        <p:spPr>
          <a:xfrm>
            <a:off x="5297762" y="329184"/>
            <a:ext cx="6251110" cy="1783080"/>
          </a:xfrm>
        </p:spPr>
        <p:txBody>
          <a:bodyPr anchor="b">
            <a:normAutofit/>
          </a:bodyPr>
          <a:lstStyle/>
          <a:p>
            <a:r>
              <a:rPr lang="en-GB" sz="7200" b="1" i="1" u="sng"/>
              <a:t>Summary</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59CA47"/>
          </a:solidFill>
          <a:ln w="38100" cap="rnd">
            <a:solidFill>
              <a:srgbClr val="59CA4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C36B55-1811-E7D8-B00D-96F8A3BFECAB}"/>
              </a:ext>
            </a:extLst>
          </p:cNvPr>
          <p:cNvSpPr>
            <a:spLocks noGrp="1"/>
          </p:cNvSpPr>
          <p:nvPr>
            <p:ph idx="1"/>
          </p:nvPr>
        </p:nvSpPr>
        <p:spPr>
          <a:xfrm>
            <a:off x="5297762" y="2706624"/>
            <a:ext cx="6251110" cy="3483864"/>
          </a:xfrm>
        </p:spPr>
        <p:txBody>
          <a:bodyPr>
            <a:normAutofit/>
          </a:bodyPr>
          <a:lstStyle/>
          <a:p>
            <a:pPr>
              <a:lnSpc>
                <a:spcPct val="100000"/>
              </a:lnSpc>
            </a:pPr>
            <a:r>
              <a:rPr lang="en-GB" sz="2400"/>
              <a:t>European Convention on Human Rights 1950 </a:t>
            </a:r>
          </a:p>
          <a:p>
            <a:pPr>
              <a:lnSpc>
                <a:spcPct val="100000"/>
              </a:lnSpc>
            </a:pPr>
            <a:endParaRPr lang="en-GB" sz="2400"/>
          </a:p>
          <a:p>
            <a:pPr>
              <a:lnSpc>
                <a:spcPct val="100000"/>
              </a:lnSpc>
            </a:pPr>
            <a:r>
              <a:rPr lang="en-GB" sz="2400"/>
              <a:t>Human Rights Act 1998 </a:t>
            </a:r>
          </a:p>
          <a:p>
            <a:pPr>
              <a:lnSpc>
                <a:spcPct val="100000"/>
              </a:lnSpc>
            </a:pPr>
            <a:endParaRPr lang="en-GB" sz="2400"/>
          </a:p>
          <a:p>
            <a:pPr>
              <a:lnSpc>
                <a:spcPct val="100000"/>
              </a:lnSpc>
            </a:pPr>
            <a:r>
              <a:rPr lang="en-GB" sz="2400"/>
              <a:t>Bill of rights Bill </a:t>
            </a:r>
          </a:p>
          <a:p>
            <a:pPr>
              <a:lnSpc>
                <a:spcPct val="100000"/>
              </a:lnSpc>
            </a:pPr>
            <a:endParaRPr lang="en-GB" sz="2400"/>
          </a:p>
          <a:p>
            <a:pPr>
              <a:lnSpc>
                <a:spcPct val="100000"/>
              </a:lnSpc>
            </a:pPr>
            <a:r>
              <a:rPr lang="en-GB" sz="2400"/>
              <a:t>The future</a:t>
            </a:r>
          </a:p>
        </p:txBody>
      </p:sp>
      <p:pic>
        <p:nvPicPr>
          <p:cNvPr id="5" name="Picture 4" descr="Immigration stamps">
            <a:extLst>
              <a:ext uri="{FF2B5EF4-FFF2-40B4-BE49-F238E27FC236}">
                <a16:creationId xmlns:a16="http://schemas.microsoft.com/office/drawing/2014/main" id="{A208E742-6065-3471-34EA-F69C01D98A1C}"/>
              </a:ext>
            </a:extLst>
          </p:cNvPr>
          <p:cNvPicPr>
            <a:picLocks noChangeAspect="1"/>
          </p:cNvPicPr>
          <p:nvPr/>
        </p:nvPicPr>
        <p:blipFill>
          <a:blip r:embed="rId2"/>
          <a:srcRect l="5603" r="4" b="4"/>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1543518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6895AB3-0F87-0983-21D5-A71F4F4E0402}"/>
              </a:ext>
            </a:extLst>
          </p:cNvPr>
          <p:cNvSpPr>
            <a:spLocks noGrp="1"/>
          </p:cNvSpPr>
          <p:nvPr>
            <p:ph type="ctrTitle"/>
          </p:nvPr>
        </p:nvSpPr>
        <p:spPr>
          <a:xfrm>
            <a:off x="638881" y="839865"/>
            <a:ext cx="10909640" cy="904970"/>
          </a:xfrm>
        </p:spPr>
        <p:txBody>
          <a:bodyPr anchor="ctr">
            <a:noAutofit/>
          </a:bodyPr>
          <a:lstStyle/>
          <a:p>
            <a:pPr algn="ctr">
              <a:lnSpc>
                <a:spcPct val="90000"/>
              </a:lnSpc>
            </a:pPr>
            <a:r>
              <a:rPr lang="en-GB" sz="8800" u="sng" dirty="0"/>
              <a:t>Thank</a:t>
            </a:r>
            <a:r>
              <a:rPr lang="en-GB" sz="8800" dirty="0"/>
              <a:t> </a:t>
            </a:r>
            <a:r>
              <a:rPr lang="en-GB" sz="8800" u="sng" dirty="0"/>
              <a:t>you</a:t>
            </a:r>
            <a:r>
              <a:rPr lang="en-GB" sz="8800" dirty="0"/>
              <a:t>!</a:t>
            </a:r>
          </a:p>
        </p:txBody>
      </p:sp>
      <p:sp>
        <p:nvSpPr>
          <p:cNvPr id="5" name="Subtitle 4">
            <a:extLst>
              <a:ext uri="{FF2B5EF4-FFF2-40B4-BE49-F238E27FC236}">
                <a16:creationId xmlns:a16="http://schemas.microsoft.com/office/drawing/2014/main" id="{5FE9F27D-E5A2-4C38-56E9-FB38B3EB294F}"/>
              </a:ext>
            </a:extLst>
          </p:cNvPr>
          <p:cNvSpPr>
            <a:spLocks noGrp="1"/>
          </p:cNvSpPr>
          <p:nvPr>
            <p:ph type="subTitle" idx="1"/>
          </p:nvPr>
        </p:nvSpPr>
        <p:spPr>
          <a:xfrm>
            <a:off x="638881" y="1912824"/>
            <a:ext cx="10909643" cy="552659"/>
          </a:xfrm>
        </p:spPr>
        <p:txBody>
          <a:bodyPr anchor="ctr">
            <a:noAutofit/>
          </a:bodyPr>
          <a:lstStyle/>
          <a:p>
            <a:pPr algn="ctr"/>
            <a:r>
              <a:rPr lang="en-GB" sz="3200" dirty="0"/>
              <a:t>Any Questions?</a:t>
            </a:r>
          </a:p>
        </p:txBody>
      </p:sp>
      <p:pic>
        <p:nvPicPr>
          <p:cNvPr id="21" name="Graphic 20" descr="Handshake">
            <a:extLst>
              <a:ext uri="{FF2B5EF4-FFF2-40B4-BE49-F238E27FC236}">
                <a16:creationId xmlns:a16="http://schemas.microsoft.com/office/drawing/2014/main" id="{D4B6D447-D6B1-8D39-1427-3AC4028696A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42232" y="2633472"/>
            <a:ext cx="3904488" cy="3904488"/>
          </a:xfrm>
          <a:prstGeom prst="rect">
            <a:avLst/>
          </a:prstGeom>
        </p:spPr>
      </p:pic>
    </p:spTree>
    <p:extLst>
      <p:ext uri="{BB962C8B-B14F-4D97-AF65-F5344CB8AC3E}">
        <p14:creationId xmlns:p14="http://schemas.microsoft.com/office/powerpoint/2010/main" val="1656906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21"/>
                                        </p:tgtEl>
                                        <p:attrNameLst>
                                          <p:attrName>style.visibility</p:attrName>
                                        </p:attrNameLst>
                                      </p:cBhvr>
                                      <p:to>
                                        <p:strVal val="visible"/>
                                      </p:to>
                                    </p:set>
                                    <p:animEffect transition="in" filter="fade">
                                      <p:cBhvr>
                                        <p:cTn id="13" dur="7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1822</Words>
  <Application>Microsoft Office PowerPoint</Application>
  <PresentationFormat>Widescreen</PresentationFormat>
  <Paragraphs>232</Paragraphs>
  <Slides>39</Slides>
  <Notes>5</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Aptos</vt:lpstr>
      <vt:lpstr>Arial</vt:lpstr>
      <vt:lpstr>Calibri</vt:lpstr>
      <vt:lpstr>Modern Love</vt:lpstr>
      <vt:lpstr>The Hand</vt:lpstr>
      <vt:lpstr>Wingdings</vt:lpstr>
      <vt:lpstr>SketchyVTI</vt:lpstr>
      <vt:lpstr>Law, Society and The Future</vt:lpstr>
      <vt:lpstr>Content </vt:lpstr>
      <vt:lpstr>Aims and learning objectives </vt:lpstr>
      <vt:lpstr>What is the module about?</vt:lpstr>
      <vt:lpstr>Scheme of work</vt:lpstr>
      <vt:lpstr>Trigger warning </vt:lpstr>
      <vt:lpstr>Assessment </vt:lpstr>
      <vt:lpstr>Assessment </vt:lpstr>
      <vt:lpstr>Assessment </vt:lpstr>
      <vt:lpstr>Assessment </vt:lpstr>
      <vt:lpstr>Human Rights </vt:lpstr>
      <vt:lpstr>Activity 1 </vt:lpstr>
      <vt:lpstr>Continued</vt:lpstr>
      <vt:lpstr>One thing they all have in common is that these are the kinds of things that human rights aim to protect</vt:lpstr>
      <vt:lpstr>Before the European Convention on Human Rights 1950 </vt:lpstr>
      <vt:lpstr>European Convention on Human Rights 1950</vt:lpstr>
      <vt:lpstr>Continued </vt:lpstr>
      <vt:lpstr>Rights are categorised </vt:lpstr>
      <vt:lpstr>Article 2 </vt:lpstr>
      <vt:lpstr>Article 12 </vt:lpstr>
      <vt:lpstr>Continued </vt:lpstr>
      <vt:lpstr>Activity </vt:lpstr>
      <vt:lpstr>Problems arising </vt:lpstr>
      <vt:lpstr>Let’s take a break!</vt:lpstr>
      <vt:lpstr>So, what changed?</vt:lpstr>
      <vt:lpstr>Article’s</vt:lpstr>
      <vt:lpstr>Diane Pretty </vt:lpstr>
      <vt:lpstr>2026?</vt:lpstr>
      <vt:lpstr>Melanie Rabone </vt:lpstr>
      <vt:lpstr>Article 8</vt:lpstr>
      <vt:lpstr>Article 11 </vt:lpstr>
      <vt:lpstr>PowerPoint Presentation</vt:lpstr>
      <vt:lpstr>Other Articles Include</vt:lpstr>
      <vt:lpstr>Continued </vt:lpstr>
      <vt:lpstr>Activity </vt:lpstr>
      <vt:lpstr>Continued</vt:lpstr>
      <vt:lpstr>Next week</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2026-01-05T14:07:50Z</dcterms:created>
  <dcterms:modified xsi:type="dcterms:W3CDTF">2026-01-23T13:27:10Z</dcterms:modified>
</cp:coreProperties>
</file>