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56" r:id="rId5"/>
    <p:sldId id="257" r:id="rId6"/>
    <p:sldId id="261" r:id="rId7"/>
    <p:sldId id="260" r:id="rId8"/>
    <p:sldId id="267" r:id="rId9"/>
    <p:sldId id="258" r:id="rId10"/>
    <p:sldId id="259" r:id="rId11"/>
    <p:sldId id="268" r:id="rId12"/>
    <p:sldId id="270" r:id="rId13"/>
    <p:sldId id="271" r:id="rId14"/>
    <p:sldId id="269" r:id="rId15"/>
    <p:sldId id="266" r:id="rId16"/>
    <p:sldId id="272" r:id="rId17"/>
    <p:sldId id="273" r:id="rId18"/>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7"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F1E4"/>
    <a:srgbClr val="B8D3E8"/>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392" autoAdjust="0"/>
    <p:restoredTop sz="94291" autoAdjust="0"/>
  </p:normalViewPr>
  <p:slideViewPr>
    <p:cSldViewPr snapToGrid="0" showGuides="1">
      <p:cViewPr varScale="1">
        <p:scale>
          <a:sx n="67" d="100"/>
          <a:sy n="67" d="100"/>
        </p:scale>
        <p:origin x="244" y="44"/>
      </p:cViewPr>
      <p:guideLst>
        <p:guide pos="3840"/>
        <p:guide orient="horz" pos="2160"/>
      </p:guideLst>
    </p:cSldViewPr>
  </p:slideViewPr>
  <p:notesTextViewPr>
    <p:cViewPr>
      <p:scale>
        <a:sx n="1" d="1"/>
        <a:sy n="1" d="1"/>
      </p:scale>
      <p:origin x="0" y="0"/>
    </p:cViewPr>
  </p:notesTextViewPr>
  <p:notesViewPr>
    <p:cSldViewPr snapToGrid="0" showGuides="1">
      <p:cViewPr varScale="1">
        <p:scale>
          <a:sx n="99" d="100"/>
          <a:sy n="99" d="100"/>
        </p:scale>
        <p:origin x="4416"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39FB0DB-6E14-4D38-930B-E188F6E13CB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a:extLst>
              <a:ext uri="{FF2B5EF4-FFF2-40B4-BE49-F238E27FC236}">
                <a16:creationId xmlns:a16="http://schemas.microsoft.com/office/drawing/2014/main" id="{F6DB5971-2675-487B-9E88-02DB3F19D0B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E88B8F3-31C2-4698-B74C-D5D76CFD8ACD}" type="datetimeFigureOut">
              <a:rPr lang="ru-RU" smtClean="0"/>
              <a:t>23.09.2021</a:t>
            </a:fld>
            <a:endParaRPr lang="ru-RU" dirty="0"/>
          </a:p>
        </p:txBody>
      </p:sp>
      <p:sp>
        <p:nvSpPr>
          <p:cNvPr id="4" name="Footer Placeholder 3">
            <a:extLst>
              <a:ext uri="{FF2B5EF4-FFF2-40B4-BE49-F238E27FC236}">
                <a16:creationId xmlns:a16="http://schemas.microsoft.com/office/drawing/2014/main" id="{D98F2125-3128-41A1-8437-EB29536F4DF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5" name="Slide Number Placeholder 4">
            <a:extLst>
              <a:ext uri="{FF2B5EF4-FFF2-40B4-BE49-F238E27FC236}">
                <a16:creationId xmlns:a16="http://schemas.microsoft.com/office/drawing/2014/main" id="{4663736B-7E4B-4A53-8310-E0970E67F8A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A4B18F8-B739-4178-8D2D-879F4A27DC29}" type="slidenum">
              <a:rPr lang="ru-RU" smtClean="0"/>
              <a:t>‹#›</a:t>
            </a:fld>
            <a:endParaRPr lang="ru-RU" dirty="0"/>
          </a:p>
        </p:txBody>
      </p:sp>
    </p:spTree>
    <p:extLst>
      <p:ext uri="{BB962C8B-B14F-4D97-AF65-F5344CB8AC3E}">
        <p14:creationId xmlns:p14="http://schemas.microsoft.com/office/powerpoint/2010/main" val="24929070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ru-RU" smtClean="0"/>
              <a:t>23.09.2021</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5230445E-A660-448A-B4DC-782AD0E5DA6F}"/>
              </a:ext>
            </a:extLst>
          </p:cNvPr>
          <p:cNvSpPr>
            <a:spLocks noGrp="1"/>
          </p:cNvSpPr>
          <p:nvPr>
            <p:ph type="pic" sz="quarter" idx="22"/>
          </p:nvPr>
        </p:nvSpPr>
        <p:spPr>
          <a:xfrm>
            <a:off x="3033191" y="0"/>
            <a:ext cx="9155634" cy="6858000"/>
          </a:xfrm>
          <a:custGeom>
            <a:avLst/>
            <a:gdLst>
              <a:gd name="connsiteX0" fmla="*/ 6450330 w 8969375"/>
              <a:gd name="connsiteY0" fmla="*/ 3511550 h 6858000"/>
              <a:gd name="connsiteX1" fmla="*/ 8969375 w 8969375"/>
              <a:gd name="connsiteY1" fmla="*/ 3511550 h 6858000"/>
              <a:gd name="connsiteX2" fmla="*/ 8969375 w 8969375"/>
              <a:gd name="connsiteY2" fmla="*/ 6858000 h 6858000"/>
              <a:gd name="connsiteX3" fmla="*/ 5010150 w 8969375"/>
              <a:gd name="connsiteY3" fmla="*/ 6858000 h 6858000"/>
              <a:gd name="connsiteX4" fmla="*/ 1915160 w 8969375"/>
              <a:gd name="connsiteY4" fmla="*/ 3511550 h 6858000"/>
              <a:gd name="connsiteX5" fmla="*/ 3404870 w 8969375"/>
              <a:gd name="connsiteY5" fmla="*/ 3511550 h 6858000"/>
              <a:gd name="connsiteX6" fmla="*/ 1964690 w 8969375"/>
              <a:gd name="connsiteY6" fmla="*/ 6858000 h 6858000"/>
              <a:gd name="connsiteX7" fmla="*/ 474980 w 8969375"/>
              <a:gd name="connsiteY7" fmla="*/ 6858000 h 6858000"/>
              <a:gd name="connsiteX8" fmla="*/ 7961630 w 8969375"/>
              <a:gd name="connsiteY8" fmla="*/ 0 h 6858000"/>
              <a:gd name="connsiteX9" fmla="*/ 8969375 w 8969375"/>
              <a:gd name="connsiteY9" fmla="*/ 0 h 6858000"/>
              <a:gd name="connsiteX10" fmla="*/ 8969375 w 8969375"/>
              <a:gd name="connsiteY10" fmla="*/ 3346450 h 6858000"/>
              <a:gd name="connsiteX11" fmla="*/ 6521450 w 8969375"/>
              <a:gd name="connsiteY11" fmla="*/ 3346450 h 6858000"/>
              <a:gd name="connsiteX12" fmla="*/ 5163820 w 8969375"/>
              <a:gd name="connsiteY12" fmla="*/ 0 h 6858000"/>
              <a:gd name="connsiteX13" fmla="*/ 7726680 w 8969375"/>
              <a:gd name="connsiteY13" fmla="*/ 0 h 6858000"/>
              <a:gd name="connsiteX14" fmla="*/ 4775200 w 8969375"/>
              <a:gd name="connsiteY14" fmla="*/ 6858000 h 6858000"/>
              <a:gd name="connsiteX15" fmla="*/ 2213610 w 8969375"/>
              <a:gd name="connsiteY15" fmla="*/ 6858000 h 6858000"/>
              <a:gd name="connsiteX16" fmla="*/ 3426460 w 8969375"/>
              <a:gd name="connsiteY16" fmla="*/ 0 h 6858000"/>
              <a:gd name="connsiteX17" fmla="*/ 4916170 w 8969375"/>
              <a:gd name="connsiteY17" fmla="*/ 0 h 6858000"/>
              <a:gd name="connsiteX18" fmla="*/ 3475990 w 8969375"/>
              <a:gd name="connsiteY18" fmla="*/ 3346450 h 6858000"/>
              <a:gd name="connsiteX19" fmla="*/ 1986280 w 8969375"/>
              <a:gd name="connsiteY19" fmla="*/ 3346450 h 6858000"/>
              <a:gd name="connsiteX20" fmla="*/ 0 w 8969375"/>
              <a:gd name="connsiteY20" fmla="*/ 0 h 6858000"/>
              <a:gd name="connsiteX21" fmla="*/ 3195320 w 8969375"/>
              <a:gd name="connsiteY21" fmla="*/ 0 h 6858000"/>
              <a:gd name="connsiteX22" fmla="*/ 243840 w 8969375"/>
              <a:gd name="connsiteY22" fmla="*/ 6858000 h 6858000"/>
              <a:gd name="connsiteX23" fmla="*/ 0 w 8969375"/>
              <a:gd name="connsiteY23" fmla="*/ 6858000 h 6858000"/>
              <a:gd name="connsiteX0" fmla="*/ 6604567 w 9123612"/>
              <a:gd name="connsiteY0" fmla="*/ 3511550 h 6858000"/>
              <a:gd name="connsiteX1" fmla="*/ 9123612 w 9123612"/>
              <a:gd name="connsiteY1" fmla="*/ 3511550 h 6858000"/>
              <a:gd name="connsiteX2" fmla="*/ 9123612 w 9123612"/>
              <a:gd name="connsiteY2" fmla="*/ 6858000 h 6858000"/>
              <a:gd name="connsiteX3" fmla="*/ 5164387 w 9123612"/>
              <a:gd name="connsiteY3" fmla="*/ 6858000 h 6858000"/>
              <a:gd name="connsiteX4" fmla="*/ 6604567 w 9123612"/>
              <a:gd name="connsiteY4" fmla="*/ 3511550 h 6858000"/>
              <a:gd name="connsiteX5" fmla="*/ 2069397 w 9123612"/>
              <a:gd name="connsiteY5" fmla="*/ 3511550 h 6858000"/>
              <a:gd name="connsiteX6" fmla="*/ 3559107 w 9123612"/>
              <a:gd name="connsiteY6" fmla="*/ 3511550 h 6858000"/>
              <a:gd name="connsiteX7" fmla="*/ 2118927 w 9123612"/>
              <a:gd name="connsiteY7" fmla="*/ 6858000 h 6858000"/>
              <a:gd name="connsiteX8" fmla="*/ 629217 w 9123612"/>
              <a:gd name="connsiteY8" fmla="*/ 6858000 h 6858000"/>
              <a:gd name="connsiteX9" fmla="*/ 2069397 w 9123612"/>
              <a:gd name="connsiteY9" fmla="*/ 3511550 h 6858000"/>
              <a:gd name="connsiteX10" fmla="*/ 8115867 w 9123612"/>
              <a:gd name="connsiteY10" fmla="*/ 0 h 6858000"/>
              <a:gd name="connsiteX11" fmla="*/ 9123612 w 9123612"/>
              <a:gd name="connsiteY11" fmla="*/ 0 h 6858000"/>
              <a:gd name="connsiteX12" fmla="*/ 9123612 w 9123612"/>
              <a:gd name="connsiteY12" fmla="*/ 3346450 h 6858000"/>
              <a:gd name="connsiteX13" fmla="*/ 6675687 w 9123612"/>
              <a:gd name="connsiteY13" fmla="*/ 3346450 h 6858000"/>
              <a:gd name="connsiteX14" fmla="*/ 8115867 w 9123612"/>
              <a:gd name="connsiteY14" fmla="*/ 0 h 6858000"/>
              <a:gd name="connsiteX15" fmla="*/ 5318057 w 9123612"/>
              <a:gd name="connsiteY15" fmla="*/ 0 h 6858000"/>
              <a:gd name="connsiteX16" fmla="*/ 7880917 w 9123612"/>
              <a:gd name="connsiteY16" fmla="*/ 0 h 6858000"/>
              <a:gd name="connsiteX17" fmla="*/ 4929437 w 9123612"/>
              <a:gd name="connsiteY17" fmla="*/ 6858000 h 6858000"/>
              <a:gd name="connsiteX18" fmla="*/ 2367847 w 9123612"/>
              <a:gd name="connsiteY18" fmla="*/ 6858000 h 6858000"/>
              <a:gd name="connsiteX19" fmla="*/ 5318057 w 9123612"/>
              <a:gd name="connsiteY19" fmla="*/ 0 h 6858000"/>
              <a:gd name="connsiteX20" fmla="*/ 3580697 w 9123612"/>
              <a:gd name="connsiteY20" fmla="*/ 0 h 6858000"/>
              <a:gd name="connsiteX21" fmla="*/ 5070407 w 9123612"/>
              <a:gd name="connsiteY21" fmla="*/ 0 h 6858000"/>
              <a:gd name="connsiteX22" fmla="*/ 3630227 w 9123612"/>
              <a:gd name="connsiteY22" fmla="*/ 3346450 h 6858000"/>
              <a:gd name="connsiteX23" fmla="*/ 2140517 w 9123612"/>
              <a:gd name="connsiteY23" fmla="*/ 3346450 h 6858000"/>
              <a:gd name="connsiteX24" fmla="*/ 3580697 w 9123612"/>
              <a:gd name="connsiteY24" fmla="*/ 0 h 6858000"/>
              <a:gd name="connsiteX25" fmla="*/ 154237 w 9123612"/>
              <a:gd name="connsiteY25" fmla="*/ 0 h 6858000"/>
              <a:gd name="connsiteX26" fmla="*/ 3349557 w 9123612"/>
              <a:gd name="connsiteY26" fmla="*/ 0 h 6858000"/>
              <a:gd name="connsiteX27" fmla="*/ 398077 w 9123612"/>
              <a:gd name="connsiteY27" fmla="*/ 6858000 h 6858000"/>
              <a:gd name="connsiteX28" fmla="*/ 0 w 9123612"/>
              <a:gd name="connsiteY28" fmla="*/ 6858000 h 6858000"/>
              <a:gd name="connsiteX29" fmla="*/ 154237 w 9123612"/>
              <a:gd name="connsiteY29" fmla="*/ 0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186259 w 9155634"/>
              <a:gd name="connsiteY25" fmla="*/ 0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186259 w 9155634"/>
              <a:gd name="connsiteY29" fmla="*/ 0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054197 w 9155634"/>
              <a:gd name="connsiteY25" fmla="*/ 3558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054197 w 9155634"/>
              <a:gd name="connsiteY29" fmla="*/ 3558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954365 w 9155634"/>
              <a:gd name="connsiteY25" fmla="*/ 3558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954365 w 9155634"/>
              <a:gd name="connsiteY29" fmla="*/ 3558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954365 w 9155634"/>
              <a:gd name="connsiteY25" fmla="*/ 3558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954365 w 9155634"/>
              <a:gd name="connsiteY29" fmla="*/ 3558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947249 w 9155634"/>
              <a:gd name="connsiteY25" fmla="*/ 0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947249 w 9155634"/>
              <a:gd name="connsiteY29" fmla="*/ 0 h 6858000"/>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6636589 w 9155634"/>
              <a:gd name="connsiteY4" fmla="*/ 3511550 h 6858000"/>
              <a:gd name="connsiteX5" fmla="*/ 2101419 w 9155634"/>
              <a:gd name="connsiteY5" fmla="*/ 3511550 h 6858000"/>
              <a:gd name="connsiteX6" fmla="*/ 3591129 w 9155634"/>
              <a:gd name="connsiteY6" fmla="*/ 3511550 h 6858000"/>
              <a:gd name="connsiteX7" fmla="*/ 2150949 w 9155634"/>
              <a:gd name="connsiteY7" fmla="*/ 6858000 h 6858000"/>
              <a:gd name="connsiteX8" fmla="*/ 661239 w 9155634"/>
              <a:gd name="connsiteY8" fmla="*/ 6858000 h 6858000"/>
              <a:gd name="connsiteX9" fmla="*/ 2101419 w 9155634"/>
              <a:gd name="connsiteY9" fmla="*/ 3511550 h 6858000"/>
              <a:gd name="connsiteX10" fmla="*/ 8147889 w 9155634"/>
              <a:gd name="connsiteY10" fmla="*/ 0 h 6858000"/>
              <a:gd name="connsiteX11" fmla="*/ 9155634 w 9155634"/>
              <a:gd name="connsiteY11" fmla="*/ 0 h 6858000"/>
              <a:gd name="connsiteX12" fmla="*/ 9155634 w 9155634"/>
              <a:gd name="connsiteY12" fmla="*/ 3346450 h 6858000"/>
              <a:gd name="connsiteX13" fmla="*/ 6707709 w 9155634"/>
              <a:gd name="connsiteY13" fmla="*/ 3346450 h 6858000"/>
              <a:gd name="connsiteX14" fmla="*/ 8147889 w 9155634"/>
              <a:gd name="connsiteY14" fmla="*/ 0 h 6858000"/>
              <a:gd name="connsiteX15" fmla="*/ 5350079 w 9155634"/>
              <a:gd name="connsiteY15" fmla="*/ 0 h 6858000"/>
              <a:gd name="connsiteX16" fmla="*/ 7912939 w 9155634"/>
              <a:gd name="connsiteY16" fmla="*/ 0 h 6858000"/>
              <a:gd name="connsiteX17" fmla="*/ 4961459 w 9155634"/>
              <a:gd name="connsiteY17" fmla="*/ 6858000 h 6858000"/>
              <a:gd name="connsiteX18" fmla="*/ 2399869 w 9155634"/>
              <a:gd name="connsiteY18" fmla="*/ 6858000 h 6858000"/>
              <a:gd name="connsiteX19" fmla="*/ 5350079 w 9155634"/>
              <a:gd name="connsiteY19" fmla="*/ 0 h 6858000"/>
              <a:gd name="connsiteX20" fmla="*/ 3612719 w 9155634"/>
              <a:gd name="connsiteY20" fmla="*/ 0 h 6858000"/>
              <a:gd name="connsiteX21" fmla="*/ 5102429 w 9155634"/>
              <a:gd name="connsiteY21" fmla="*/ 0 h 6858000"/>
              <a:gd name="connsiteX22" fmla="*/ 3662249 w 9155634"/>
              <a:gd name="connsiteY22" fmla="*/ 3346450 h 6858000"/>
              <a:gd name="connsiteX23" fmla="*/ 2172539 w 9155634"/>
              <a:gd name="connsiteY23" fmla="*/ 3346450 h 6858000"/>
              <a:gd name="connsiteX24" fmla="*/ 3612719 w 9155634"/>
              <a:gd name="connsiteY24" fmla="*/ 0 h 6858000"/>
              <a:gd name="connsiteX25" fmla="*/ 2947249 w 9155634"/>
              <a:gd name="connsiteY25" fmla="*/ 0 h 6858000"/>
              <a:gd name="connsiteX26" fmla="*/ 3381579 w 9155634"/>
              <a:gd name="connsiteY26" fmla="*/ 0 h 6858000"/>
              <a:gd name="connsiteX27" fmla="*/ 430099 w 9155634"/>
              <a:gd name="connsiteY27" fmla="*/ 6858000 h 6858000"/>
              <a:gd name="connsiteX28" fmla="*/ 0 w 9155634"/>
              <a:gd name="connsiteY28" fmla="*/ 6858000 h 6858000"/>
              <a:gd name="connsiteX29" fmla="*/ 2947249 w 9155634"/>
              <a:gd name="connsiteY2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155634" h="6858000">
                <a:moveTo>
                  <a:pt x="6636589" y="3511550"/>
                </a:moveTo>
                <a:lnTo>
                  <a:pt x="9155634" y="3511550"/>
                </a:lnTo>
                <a:lnTo>
                  <a:pt x="9155634" y="6858000"/>
                </a:lnTo>
                <a:lnTo>
                  <a:pt x="5196409" y="6858000"/>
                </a:lnTo>
                <a:lnTo>
                  <a:pt x="6636589" y="3511550"/>
                </a:lnTo>
                <a:close/>
                <a:moveTo>
                  <a:pt x="2101419" y="3511550"/>
                </a:moveTo>
                <a:lnTo>
                  <a:pt x="3591129" y="3511550"/>
                </a:lnTo>
                <a:lnTo>
                  <a:pt x="2150949" y="6858000"/>
                </a:lnTo>
                <a:lnTo>
                  <a:pt x="661239" y="6858000"/>
                </a:lnTo>
                <a:lnTo>
                  <a:pt x="2101419" y="3511550"/>
                </a:lnTo>
                <a:close/>
                <a:moveTo>
                  <a:pt x="8147889" y="0"/>
                </a:moveTo>
                <a:lnTo>
                  <a:pt x="9155634" y="0"/>
                </a:lnTo>
                <a:lnTo>
                  <a:pt x="9155634" y="3346450"/>
                </a:lnTo>
                <a:lnTo>
                  <a:pt x="6707709" y="3346450"/>
                </a:lnTo>
                <a:lnTo>
                  <a:pt x="8147889" y="0"/>
                </a:lnTo>
                <a:close/>
                <a:moveTo>
                  <a:pt x="5350079" y="0"/>
                </a:moveTo>
                <a:lnTo>
                  <a:pt x="7912939" y="0"/>
                </a:lnTo>
                <a:lnTo>
                  <a:pt x="4961459" y="6858000"/>
                </a:lnTo>
                <a:lnTo>
                  <a:pt x="2399869" y="6858000"/>
                </a:lnTo>
                <a:lnTo>
                  <a:pt x="5350079" y="0"/>
                </a:lnTo>
                <a:close/>
                <a:moveTo>
                  <a:pt x="3612719" y="0"/>
                </a:moveTo>
                <a:lnTo>
                  <a:pt x="5102429" y="0"/>
                </a:lnTo>
                <a:lnTo>
                  <a:pt x="3662249" y="3346450"/>
                </a:lnTo>
                <a:lnTo>
                  <a:pt x="2172539" y="3346450"/>
                </a:lnTo>
                <a:lnTo>
                  <a:pt x="3612719" y="0"/>
                </a:lnTo>
                <a:close/>
                <a:moveTo>
                  <a:pt x="2947249" y="0"/>
                </a:moveTo>
                <a:lnTo>
                  <a:pt x="3381579" y="0"/>
                </a:lnTo>
                <a:lnTo>
                  <a:pt x="430099" y="6858000"/>
                </a:lnTo>
                <a:lnTo>
                  <a:pt x="0" y="6858000"/>
                </a:lnTo>
                <a:lnTo>
                  <a:pt x="2947249" y="0"/>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a:t>Click icon to add picture</a:t>
            </a:r>
            <a:endParaRPr lang="ru-RU" dirty="0"/>
          </a:p>
        </p:txBody>
      </p:sp>
      <p:sp>
        <p:nvSpPr>
          <p:cNvPr id="22" name="Graphic 19">
            <a:extLst>
              <a:ext uri="{FF2B5EF4-FFF2-40B4-BE49-F238E27FC236}">
                <a16:creationId xmlns:a16="http://schemas.microsoft.com/office/drawing/2014/main" id="{A6B740BD-8499-412C-AE4E-A4AD7F73100E}"/>
              </a:ext>
            </a:extLst>
          </p:cNvPr>
          <p:cNvSpPr/>
          <p:nvPr/>
        </p:nvSpPr>
        <p:spPr>
          <a:xfrm>
            <a:off x="-10852" y="3369468"/>
            <a:ext cx="3722400" cy="144000"/>
          </a:xfrm>
          <a:custGeom>
            <a:avLst/>
            <a:gdLst>
              <a:gd name="connsiteX0" fmla="*/ 7144 w 2800350"/>
              <a:gd name="connsiteY0" fmla="*/ 7144 h 114300"/>
              <a:gd name="connsiteX1" fmla="*/ 7144 w 2800350"/>
              <a:gd name="connsiteY1" fmla="*/ 115729 h 114300"/>
              <a:gd name="connsiteX2" fmla="*/ 2726531 w 2800350"/>
              <a:gd name="connsiteY2" fmla="*/ 115729 h 114300"/>
              <a:gd name="connsiteX3" fmla="*/ 2797969 w 2800350"/>
              <a:gd name="connsiteY3" fmla="*/ 7144 h 114300"/>
            </a:gdLst>
            <a:ahLst/>
            <a:cxnLst>
              <a:cxn ang="0">
                <a:pos x="connsiteX0" y="connsiteY0"/>
              </a:cxn>
              <a:cxn ang="0">
                <a:pos x="connsiteX1" y="connsiteY1"/>
              </a:cxn>
              <a:cxn ang="0">
                <a:pos x="connsiteX2" y="connsiteY2"/>
              </a:cxn>
              <a:cxn ang="0">
                <a:pos x="connsiteX3" y="connsiteY3"/>
              </a:cxn>
            </a:cxnLst>
            <a:rect l="l" t="t" r="r" b="b"/>
            <a:pathLst>
              <a:path w="2800350" h="114300">
                <a:moveTo>
                  <a:pt x="7144" y="7144"/>
                </a:moveTo>
                <a:lnTo>
                  <a:pt x="7144" y="115729"/>
                </a:lnTo>
                <a:lnTo>
                  <a:pt x="2726531" y="115729"/>
                </a:lnTo>
                <a:lnTo>
                  <a:pt x="2797969" y="7144"/>
                </a:lnTo>
                <a:close/>
              </a:path>
            </a:pathLst>
          </a:custGeom>
          <a:solidFill>
            <a:schemeClr val="bg2">
              <a:alpha val="70000"/>
            </a:schemeClr>
          </a:solidFill>
          <a:ln w="9525" cap="flat">
            <a:noFill/>
            <a:prstDash val="solid"/>
            <a:miter/>
          </a:ln>
        </p:spPr>
        <p:txBody>
          <a:bodyPr rtlCol="0" anchor="ctr"/>
          <a:lstStyle/>
          <a:p>
            <a:r>
              <a:rPr lang="en-US" dirty="0"/>
              <a:t> </a:t>
            </a:r>
            <a:endParaRPr lang="ru-RU" dirty="0"/>
          </a:p>
        </p:txBody>
      </p:sp>
      <p:sp>
        <p:nvSpPr>
          <p:cNvPr id="26" name="Title 1">
            <a:extLst>
              <a:ext uri="{FF2B5EF4-FFF2-40B4-BE49-F238E27FC236}">
                <a16:creationId xmlns:a16="http://schemas.microsoft.com/office/drawing/2014/main" id="{310DFD8C-544F-465B-8315-8B3AA8B95790}"/>
              </a:ext>
            </a:extLst>
          </p:cNvPr>
          <p:cNvSpPr>
            <a:spLocks noGrp="1"/>
          </p:cNvSpPr>
          <p:nvPr>
            <p:ph type="title" hasCustomPrompt="1"/>
          </p:nvPr>
        </p:nvSpPr>
        <p:spPr>
          <a:xfrm>
            <a:off x="770021" y="1096344"/>
            <a:ext cx="10510754" cy="2281355"/>
          </a:xfrm>
        </p:spPr>
        <p:txBody>
          <a:bodyPr>
            <a:noAutofit/>
          </a:bodyPr>
          <a:lstStyle>
            <a:lvl1pPr algn="l">
              <a:defRPr sz="7000" b="1">
                <a:solidFill>
                  <a:schemeClr val="bg1"/>
                </a:solidFill>
              </a:defRPr>
            </a:lvl1pPr>
          </a:lstStyle>
          <a:p>
            <a:r>
              <a:rPr lang="en-US" dirty="0"/>
              <a:t>PRESENTATION</a:t>
            </a:r>
            <a:br>
              <a:rPr lang="ru-RU" dirty="0"/>
            </a:br>
            <a:r>
              <a:rPr lang="en-US" dirty="0"/>
              <a:t>TITLE</a:t>
            </a:r>
            <a:endParaRPr lang="ru-RU" dirty="0"/>
          </a:p>
        </p:txBody>
      </p:sp>
      <p:sp>
        <p:nvSpPr>
          <p:cNvPr id="27" name="Text Placeholder 14">
            <a:extLst>
              <a:ext uri="{FF2B5EF4-FFF2-40B4-BE49-F238E27FC236}">
                <a16:creationId xmlns:a16="http://schemas.microsoft.com/office/drawing/2014/main" id="{A4843534-A750-4D01-BC62-26CD9AEA6AE0}"/>
              </a:ext>
            </a:extLst>
          </p:cNvPr>
          <p:cNvSpPr>
            <a:spLocks noGrp="1"/>
          </p:cNvSpPr>
          <p:nvPr>
            <p:ph type="body" sz="quarter" idx="13" hasCustomPrompt="1"/>
          </p:nvPr>
        </p:nvSpPr>
        <p:spPr>
          <a:xfrm>
            <a:off x="770021" y="3773554"/>
            <a:ext cx="10090287" cy="1101897"/>
          </a:xfrm>
        </p:spPr>
        <p:txBody>
          <a:bodyPr>
            <a:noAutofit/>
          </a:bodyPr>
          <a:lstStyle>
            <a:lvl1pPr marL="0" indent="0" algn="l">
              <a:buNone/>
              <a:defRPr sz="3500" b="0" i="0">
                <a:solidFill>
                  <a:schemeClr val="tx2"/>
                </a:solidFill>
              </a:defRPr>
            </a:lvl1pPr>
          </a:lstStyle>
          <a:p>
            <a:pPr lvl="0"/>
            <a:r>
              <a:rPr lang="en-US" dirty="0"/>
              <a:t>Presentation</a:t>
            </a:r>
            <a:br>
              <a:rPr lang="en-US" dirty="0"/>
            </a:br>
            <a:r>
              <a:rPr lang="en-US" dirty="0"/>
              <a:t>Tagline</a:t>
            </a:r>
          </a:p>
        </p:txBody>
      </p:sp>
      <p:sp>
        <p:nvSpPr>
          <p:cNvPr id="29" name="Text Placeholder 26">
            <a:extLst>
              <a:ext uri="{FF2B5EF4-FFF2-40B4-BE49-F238E27FC236}">
                <a16:creationId xmlns:a16="http://schemas.microsoft.com/office/drawing/2014/main" id="{F8E7B25A-0A4A-430B-903E-76193E2954A1}"/>
              </a:ext>
            </a:extLst>
          </p:cNvPr>
          <p:cNvSpPr>
            <a:spLocks noGrp="1"/>
          </p:cNvSpPr>
          <p:nvPr>
            <p:ph type="body" sz="quarter" idx="21" hasCustomPrompt="1"/>
          </p:nvPr>
        </p:nvSpPr>
        <p:spPr>
          <a:xfrm>
            <a:off x="770021" y="5451784"/>
            <a:ext cx="4367531" cy="324417"/>
          </a:xfrm>
        </p:spPr>
        <p:txBody>
          <a:bodyPr>
            <a:noAutofit/>
          </a:bodyPr>
          <a:lstStyle>
            <a:lvl1pPr marL="0" indent="0" algn="l">
              <a:buNone/>
              <a:defRPr sz="2200" b="1"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20XX</a:t>
            </a:r>
          </a:p>
        </p:txBody>
      </p:sp>
      <p:sp>
        <p:nvSpPr>
          <p:cNvPr id="30" name="Text Placeholder 26">
            <a:extLst>
              <a:ext uri="{FF2B5EF4-FFF2-40B4-BE49-F238E27FC236}">
                <a16:creationId xmlns:a16="http://schemas.microsoft.com/office/drawing/2014/main" id="{B88F3A2A-BD60-4F82-8064-8B157AF4DDC2}"/>
              </a:ext>
            </a:extLst>
          </p:cNvPr>
          <p:cNvSpPr>
            <a:spLocks noGrp="1"/>
          </p:cNvSpPr>
          <p:nvPr>
            <p:ph type="body" sz="quarter" idx="20" hasCustomPrompt="1"/>
          </p:nvPr>
        </p:nvSpPr>
        <p:spPr>
          <a:xfrm>
            <a:off x="770021" y="5105536"/>
            <a:ext cx="4367531" cy="324417"/>
          </a:xfrm>
        </p:spPr>
        <p:txBody>
          <a:bodyPr>
            <a:noAutofit/>
          </a:bodyPr>
          <a:lstStyle>
            <a:lvl1pPr marL="0" indent="0" algn="l">
              <a:buNone/>
              <a:defRPr sz="22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p>
        </p:txBody>
      </p:sp>
    </p:spTree>
    <p:extLst>
      <p:ext uri="{BB962C8B-B14F-4D97-AF65-F5344CB8AC3E}">
        <p14:creationId xmlns:p14="http://schemas.microsoft.com/office/powerpoint/2010/main" val="3768363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61FE90B3-361E-4150-BE53-368ADEA27D72}"/>
              </a:ext>
            </a:extLst>
          </p:cNvPr>
          <p:cNvSpPr>
            <a:spLocks noGrp="1"/>
          </p:cNvSpPr>
          <p:nvPr>
            <p:ph type="pic" sz="quarter" idx="14"/>
          </p:nvPr>
        </p:nvSpPr>
        <p:spPr>
          <a:xfrm>
            <a:off x="-1" y="130966"/>
            <a:ext cx="12192000" cy="6602574"/>
          </a:xfrm>
          <a:custGeom>
            <a:avLst/>
            <a:gdLst>
              <a:gd name="connsiteX0" fmla="*/ 5864259 w 12192000"/>
              <a:gd name="connsiteY0" fmla="*/ 2895444 h 6602574"/>
              <a:gd name="connsiteX1" fmla="*/ 5864259 w 12192000"/>
              <a:gd name="connsiteY1" fmla="*/ 5383374 h 6602574"/>
              <a:gd name="connsiteX2" fmla="*/ 0 w 12192000"/>
              <a:gd name="connsiteY2" fmla="*/ 6602574 h 6602574"/>
              <a:gd name="connsiteX3" fmla="*/ 0 w 12192000"/>
              <a:gd name="connsiteY3" fmla="*/ 4114644 h 6602574"/>
              <a:gd name="connsiteX4" fmla="*/ 12192000 w 12192000"/>
              <a:gd name="connsiteY4" fmla="*/ 2726690 h 6602574"/>
              <a:gd name="connsiteX5" fmla="*/ 12192000 w 12192000"/>
              <a:gd name="connsiteY5" fmla="*/ 5214620 h 6602574"/>
              <a:gd name="connsiteX6" fmla="*/ 6104805 w 12192000"/>
              <a:gd name="connsiteY6" fmla="*/ 6470494 h 6602574"/>
              <a:gd name="connsiteX7" fmla="*/ 6104805 w 12192000"/>
              <a:gd name="connsiteY7" fmla="*/ 3982564 h 6602574"/>
              <a:gd name="connsiteX8" fmla="*/ 12192000 w 12192000"/>
              <a:gd name="connsiteY8" fmla="*/ 0 h 6602574"/>
              <a:gd name="connsiteX9" fmla="*/ 12192000 w 12192000"/>
              <a:gd name="connsiteY9" fmla="*/ 2487923 h 6602574"/>
              <a:gd name="connsiteX10" fmla="*/ 6104805 w 12192000"/>
              <a:gd name="connsiteY10" fmla="*/ 3742534 h 6602574"/>
              <a:gd name="connsiteX11" fmla="*/ 6104805 w 12192000"/>
              <a:gd name="connsiteY11" fmla="*/ 1255874 h 6602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602574">
                <a:moveTo>
                  <a:pt x="5864259" y="2895444"/>
                </a:moveTo>
                <a:lnTo>
                  <a:pt x="5864259" y="5383374"/>
                </a:lnTo>
                <a:lnTo>
                  <a:pt x="0" y="6602574"/>
                </a:lnTo>
                <a:lnTo>
                  <a:pt x="0" y="4114644"/>
                </a:lnTo>
                <a:close/>
                <a:moveTo>
                  <a:pt x="12192000" y="2726690"/>
                </a:moveTo>
                <a:lnTo>
                  <a:pt x="12192000" y="5214620"/>
                </a:lnTo>
                <a:lnTo>
                  <a:pt x="6104805" y="6470494"/>
                </a:lnTo>
                <a:lnTo>
                  <a:pt x="6104805" y="3982564"/>
                </a:lnTo>
                <a:close/>
                <a:moveTo>
                  <a:pt x="12192000" y="0"/>
                </a:moveTo>
                <a:lnTo>
                  <a:pt x="12192000" y="2487923"/>
                </a:lnTo>
                <a:lnTo>
                  <a:pt x="6104805" y="3742534"/>
                </a:lnTo>
                <a:lnTo>
                  <a:pt x="6104805" y="1255874"/>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a:t>Click icon to add picture</a:t>
            </a:r>
            <a:endParaRPr lang="ru-RU"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777240" y="1033272"/>
            <a:ext cx="5056083" cy="782638"/>
          </a:xfrm>
        </p:spPr>
        <p:txBody>
          <a:bodyPr>
            <a:normAutofit/>
          </a:bodyPr>
          <a:lstStyle>
            <a:lvl1pPr algn="l">
              <a:defRPr sz="4000" b="1">
                <a:solidFill>
                  <a:schemeClr val="bg1"/>
                </a:solidFill>
              </a:defRPr>
            </a:lvl1pPr>
          </a:lstStyle>
          <a:p>
            <a:r>
              <a:rPr lang="en-US" dirty="0"/>
              <a:t>DIVIDER SLIDE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5" name="Graphic 4">
            <a:extLst>
              <a:ext uri="{FF2B5EF4-FFF2-40B4-BE49-F238E27FC236}">
                <a16:creationId xmlns:a16="http://schemas.microsoft.com/office/drawing/2014/main" id="{2095D1D4-8CA3-4CA3-825D-088EDB51A8AE}"/>
              </a:ext>
            </a:extLst>
          </p:cNvPr>
          <p:cNvSpPr/>
          <p:nvPr/>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7" name="Graphic 15">
            <a:extLst>
              <a:ext uri="{FF2B5EF4-FFF2-40B4-BE49-F238E27FC236}">
                <a16:creationId xmlns:a16="http://schemas.microsoft.com/office/drawing/2014/main" id="{2DB5E70B-ECC9-4800-9DC0-5897EF3F16AB}"/>
              </a:ext>
            </a:extLst>
          </p:cNvPr>
          <p:cNvSpPr/>
          <p:nvPr/>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11" name="Text Placeholder 17">
            <a:extLst>
              <a:ext uri="{FF2B5EF4-FFF2-40B4-BE49-F238E27FC236}">
                <a16:creationId xmlns:a16="http://schemas.microsoft.com/office/drawing/2014/main" id="{18AF4189-33DF-9B46-9624-C722FCE07DB4}"/>
              </a:ext>
            </a:extLst>
          </p:cNvPr>
          <p:cNvSpPr>
            <a:spLocks noGrp="1"/>
          </p:cNvSpPr>
          <p:nvPr>
            <p:ph type="body" sz="quarter" idx="13" hasCustomPrompt="1"/>
          </p:nvPr>
        </p:nvSpPr>
        <p:spPr>
          <a:xfrm>
            <a:off x="774032" y="2225392"/>
            <a:ext cx="4421856" cy="749047"/>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Tree>
    <p:extLst>
      <p:ext uri="{BB962C8B-B14F-4D97-AF65-F5344CB8AC3E}">
        <p14:creationId xmlns:p14="http://schemas.microsoft.com/office/powerpoint/2010/main" val="382347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9D8367A5-C050-47FB-A1BD-54CD13DE3A0F}"/>
              </a:ext>
            </a:extLst>
          </p:cNvPr>
          <p:cNvSpPr>
            <a:spLocks noGrp="1"/>
          </p:cNvSpPr>
          <p:nvPr>
            <p:ph type="pic" sz="quarter" idx="16"/>
          </p:nvPr>
        </p:nvSpPr>
        <p:spPr>
          <a:xfrm>
            <a:off x="5519738" y="0"/>
            <a:ext cx="6103621" cy="6858000"/>
          </a:xfrm>
          <a:custGeom>
            <a:avLst/>
            <a:gdLst>
              <a:gd name="connsiteX0" fmla="*/ 3914141 w 6103621"/>
              <a:gd name="connsiteY0" fmla="*/ 914400 h 6858000"/>
              <a:gd name="connsiteX1" fmla="*/ 6103621 w 6103621"/>
              <a:gd name="connsiteY1" fmla="*/ 914400 h 6858000"/>
              <a:gd name="connsiteX2" fmla="*/ 4339591 w 6103621"/>
              <a:gd name="connsiteY2" fmla="*/ 6858000 h 6858000"/>
              <a:gd name="connsiteX3" fmla="*/ 2150112 w 6103621"/>
              <a:gd name="connsiteY3" fmla="*/ 6858000 h 6858000"/>
              <a:gd name="connsiteX4" fmla="*/ 1769111 w 6103621"/>
              <a:gd name="connsiteY4" fmla="*/ 0 h 6858000"/>
              <a:gd name="connsiteX5" fmla="*/ 3958591 w 6103621"/>
              <a:gd name="connsiteY5" fmla="*/ 0 h 6858000"/>
              <a:gd name="connsiteX6" fmla="*/ 2189480 w 6103621"/>
              <a:gd name="connsiteY6" fmla="*/ 5943601 h 6858000"/>
              <a:gd name="connsiteX7" fmla="*/ 0 w 6103621"/>
              <a:gd name="connsiteY7" fmla="*/ 594360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03621" h="6858000">
                <a:moveTo>
                  <a:pt x="3914141" y="914400"/>
                </a:moveTo>
                <a:lnTo>
                  <a:pt x="6103621" y="914400"/>
                </a:lnTo>
                <a:lnTo>
                  <a:pt x="4339591" y="6858000"/>
                </a:lnTo>
                <a:lnTo>
                  <a:pt x="2150112" y="6858000"/>
                </a:lnTo>
                <a:close/>
                <a:moveTo>
                  <a:pt x="1769111" y="0"/>
                </a:moveTo>
                <a:lnTo>
                  <a:pt x="3958591" y="0"/>
                </a:lnTo>
                <a:lnTo>
                  <a:pt x="2189480" y="5943601"/>
                </a:lnTo>
                <a:lnTo>
                  <a:pt x="0" y="5943601"/>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a:t>Click icon to add picture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4" name="Text Placeholder 14">
            <a:extLst>
              <a:ext uri="{FF2B5EF4-FFF2-40B4-BE49-F238E27FC236}">
                <a16:creationId xmlns:a16="http://schemas.microsoft.com/office/drawing/2014/main" id="{302F0820-F94A-40EF-B3BE-26CD0CB55173}"/>
              </a:ext>
            </a:extLst>
          </p:cNvPr>
          <p:cNvSpPr>
            <a:spLocks noGrp="1"/>
          </p:cNvSpPr>
          <p:nvPr>
            <p:ph type="body" sz="quarter" idx="15"/>
          </p:nvPr>
        </p:nvSpPr>
        <p:spPr>
          <a:xfrm>
            <a:off x="774032" y="3074529"/>
            <a:ext cx="4421856" cy="2588637"/>
          </a:xfrm>
        </p:spPr>
        <p:txBody>
          <a:bodyPr lIns="0">
            <a:normAutofit/>
          </a:bodyPr>
          <a:lstStyle>
            <a:lvl1pPr marL="180000" indent="-180000">
              <a:spcBef>
                <a:spcPts val="600"/>
              </a:spcBef>
              <a:buClr>
                <a:schemeClr val="bg2"/>
              </a:buClr>
              <a:buFont typeface="Wingdings" panose="05000000000000000000" pitchFamily="2" charset="2"/>
              <a:buChar char="§"/>
              <a:defRPr sz="1400" b="0" i="0">
                <a:solidFill>
                  <a:schemeClr val="bg1">
                    <a:lumMod val="75000"/>
                  </a:schemeClr>
                </a:solidFill>
              </a:defRPr>
            </a:lvl1pPr>
          </a:lstStyle>
          <a:p>
            <a:pPr lvl="0"/>
            <a:r>
              <a:rPr lang="en-US"/>
              <a:t>Click to edit Master text styles</a:t>
            </a:r>
          </a:p>
        </p:txBody>
      </p:sp>
      <p:sp>
        <p:nvSpPr>
          <p:cNvPr id="21" name="Title 1">
            <a:extLst>
              <a:ext uri="{FF2B5EF4-FFF2-40B4-BE49-F238E27FC236}">
                <a16:creationId xmlns:a16="http://schemas.microsoft.com/office/drawing/2014/main" id="{33528AEE-54AB-4366-9576-BBA1CE5F3A54}"/>
              </a:ext>
            </a:extLst>
          </p:cNvPr>
          <p:cNvSpPr>
            <a:spLocks noGrp="1"/>
          </p:cNvSpPr>
          <p:nvPr>
            <p:ph type="title" hasCustomPrompt="1"/>
          </p:nvPr>
        </p:nvSpPr>
        <p:spPr>
          <a:xfrm>
            <a:off x="774032" y="1032746"/>
            <a:ext cx="5056083" cy="782638"/>
          </a:xfrm>
        </p:spPr>
        <p:txBody>
          <a:bodyPr>
            <a:normAutofit/>
          </a:bodyPr>
          <a:lstStyle>
            <a:lvl1pPr algn="l">
              <a:defRPr sz="4000" b="1">
                <a:solidFill>
                  <a:schemeClr val="bg1"/>
                </a:solidFill>
              </a:defRPr>
            </a:lvl1pPr>
          </a:lstStyle>
          <a:p>
            <a:r>
              <a:rPr lang="en-US" dirty="0"/>
              <a:t>TEXT LAYOUT 1</a:t>
            </a:r>
            <a:endParaRPr lang="ru-RU" dirty="0"/>
          </a:p>
        </p:txBody>
      </p:sp>
      <p:sp>
        <p:nvSpPr>
          <p:cNvPr id="22" name="Text Placeholder 17">
            <a:extLst>
              <a:ext uri="{FF2B5EF4-FFF2-40B4-BE49-F238E27FC236}">
                <a16:creationId xmlns:a16="http://schemas.microsoft.com/office/drawing/2014/main" id="{A1867536-E941-4FED-8B68-2609143C2A78}"/>
              </a:ext>
            </a:extLst>
          </p:cNvPr>
          <p:cNvSpPr>
            <a:spLocks noGrp="1"/>
          </p:cNvSpPr>
          <p:nvPr>
            <p:ph type="body" sz="quarter" idx="13" hasCustomPrompt="1"/>
          </p:nvPr>
        </p:nvSpPr>
        <p:spPr>
          <a:xfrm>
            <a:off x="774032" y="2225392"/>
            <a:ext cx="4421856" cy="749047"/>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26" name="Graphic 4">
            <a:extLst>
              <a:ext uri="{FF2B5EF4-FFF2-40B4-BE49-F238E27FC236}">
                <a16:creationId xmlns:a16="http://schemas.microsoft.com/office/drawing/2014/main" id="{7D57D3C0-DF85-4866-AC4B-ED6A0F6963A5}"/>
              </a:ext>
            </a:extLst>
          </p:cNvPr>
          <p:cNvSpPr/>
          <p:nvPr/>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1" name="Graphic 15">
            <a:extLst>
              <a:ext uri="{FF2B5EF4-FFF2-40B4-BE49-F238E27FC236}">
                <a16:creationId xmlns:a16="http://schemas.microsoft.com/office/drawing/2014/main" id="{FA387E18-8CE1-1648-81B1-6F1A0F183C30}"/>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721395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B2044CCF-605D-4D6E-A41D-D6AED53B2233}"/>
              </a:ext>
            </a:extLst>
          </p:cNvPr>
          <p:cNvSpPr>
            <a:spLocks noGrp="1"/>
          </p:cNvSpPr>
          <p:nvPr>
            <p:ph type="pic" sz="quarter" idx="16"/>
          </p:nvPr>
        </p:nvSpPr>
        <p:spPr>
          <a:xfrm>
            <a:off x="0" y="404811"/>
            <a:ext cx="6108872" cy="5485128"/>
          </a:xfrm>
          <a:custGeom>
            <a:avLst/>
            <a:gdLst>
              <a:gd name="connsiteX0" fmla="*/ 0 w 6108872"/>
              <a:gd name="connsiteY0" fmla="*/ 2203471 h 5485128"/>
              <a:gd name="connsiteX1" fmla="*/ 6108872 w 6108872"/>
              <a:gd name="connsiteY1" fmla="*/ 3505695 h 5485128"/>
              <a:gd name="connsiteX2" fmla="*/ 6108872 w 6108872"/>
              <a:gd name="connsiteY2" fmla="*/ 5485128 h 5485128"/>
              <a:gd name="connsiteX3" fmla="*/ 0 w 6108872"/>
              <a:gd name="connsiteY3" fmla="*/ 4182903 h 5485128"/>
              <a:gd name="connsiteX4" fmla="*/ 0 w 6108872"/>
              <a:gd name="connsiteY4" fmla="*/ 0 h 5485128"/>
              <a:gd name="connsiteX5" fmla="*/ 6108872 w 6108872"/>
              <a:gd name="connsiteY5" fmla="*/ 1302225 h 5485128"/>
              <a:gd name="connsiteX6" fmla="*/ 6108872 w 6108872"/>
              <a:gd name="connsiteY6" fmla="*/ 3281657 h 5485128"/>
              <a:gd name="connsiteX7" fmla="*/ 0 w 6108872"/>
              <a:gd name="connsiteY7" fmla="*/ 1979432 h 5485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08872" h="5485128">
                <a:moveTo>
                  <a:pt x="0" y="2203471"/>
                </a:moveTo>
                <a:lnTo>
                  <a:pt x="6108872" y="3505695"/>
                </a:lnTo>
                <a:lnTo>
                  <a:pt x="6108872" y="5485128"/>
                </a:lnTo>
                <a:lnTo>
                  <a:pt x="0" y="4182903"/>
                </a:lnTo>
                <a:close/>
                <a:moveTo>
                  <a:pt x="0" y="0"/>
                </a:moveTo>
                <a:lnTo>
                  <a:pt x="6108872" y="1302225"/>
                </a:lnTo>
                <a:lnTo>
                  <a:pt x="6108872" y="3281657"/>
                </a:lnTo>
                <a:lnTo>
                  <a:pt x="0" y="1979432"/>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a:t>Click icon to add picture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6" name="Text Placeholder 14">
            <a:extLst>
              <a:ext uri="{FF2B5EF4-FFF2-40B4-BE49-F238E27FC236}">
                <a16:creationId xmlns:a16="http://schemas.microsoft.com/office/drawing/2014/main" id="{E7F180F3-53B1-4A31-82A4-E6F9B5D8D8A3}"/>
              </a:ext>
            </a:extLst>
          </p:cNvPr>
          <p:cNvSpPr>
            <a:spLocks noGrp="1"/>
          </p:cNvSpPr>
          <p:nvPr>
            <p:ph type="body" sz="quarter" idx="15"/>
          </p:nvPr>
        </p:nvSpPr>
        <p:spPr>
          <a:xfrm>
            <a:off x="6881205" y="3090572"/>
            <a:ext cx="4421857" cy="2588637"/>
          </a:xfrm>
        </p:spPr>
        <p:txBody>
          <a:bodyPr lIns="0">
            <a:normAutofit/>
          </a:bodyPr>
          <a:lstStyle>
            <a:lvl1pPr marL="180000" indent="-180000">
              <a:spcBef>
                <a:spcPts val="600"/>
              </a:spcBef>
              <a:buClr>
                <a:schemeClr val="bg2"/>
              </a:buClr>
              <a:buFont typeface="Wingdings" panose="05000000000000000000" pitchFamily="2" charset="2"/>
              <a:buChar char="§"/>
              <a:defRPr sz="1400" b="0" i="0">
                <a:solidFill>
                  <a:schemeClr val="bg1">
                    <a:lumMod val="75000"/>
                  </a:schemeClr>
                </a:solidFill>
              </a:defRPr>
            </a:lvl1pPr>
          </a:lstStyle>
          <a:p>
            <a:pPr lvl="0"/>
            <a:r>
              <a:rPr lang="en-US"/>
              <a:t>Click to edit Master text styles</a:t>
            </a:r>
          </a:p>
        </p:txBody>
      </p:sp>
      <p:sp>
        <p:nvSpPr>
          <p:cNvPr id="17" name="Title 1">
            <a:extLst>
              <a:ext uri="{FF2B5EF4-FFF2-40B4-BE49-F238E27FC236}">
                <a16:creationId xmlns:a16="http://schemas.microsoft.com/office/drawing/2014/main" id="{BD523330-9E96-4C6E-B5A4-6B543D365FA1}"/>
              </a:ext>
            </a:extLst>
          </p:cNvPr>
          <p:cNvSpPr>
            <a:spLocks noGrp="1"/>
          </p:cNvSpPr>
          <p:nvPr>
            <p:ph type="title" hasCustomPrompt="1"/>
          </p:nvPr>
        </p:nvSpPr>
        <p:spPr>
          <a:xfrm>
            <a:off x="6881206" y="1046140"/>
            <a:ext cx="5056083" cy="782638"/>
          </a:xfrm>
        </p:spPr>
        <p:txBody>
          <a:bodyPr>
            <a:normAutofit/>
          </a:bodyPr>
          <a:lstStyle>
            <a:lvl1pPr algn="l">
              <a:defRPr sz="4000" b="1">
                <a:solidFill>
                  <a:schemeClr val="bg1"/>
                </a:solidFill>
              </a:defRPr>
            </a:lvl1pPr>
          </a:lstStyle>
          <a:p>
            <a:r>
              <a:rPr lang="en-US" dirty="0"/>
              <a:t>TEXT LAYOUT 2</a:t>
            </a:r>
            <a:endParaRPr lang="ru-RU" dirty="0"/>
          </a:p>
        </p:txBody>
      </p:sp>
      <p:sp>
        <p:nvSpPr>
          <p:cNvPr id="18" name="Text Placeholder 17">
            <a:extLst>
              <a:ext uri="{FF2B5EF4-FFF2-40B4-BE49-F238E27FC236}">
                <a16:creationId xmlns:a16="http://schemas.microsoft.com/office/drawing/2014/main" id="{1A08F6B3-0ADA-4ECF-8D25-7DFE4A36411B}"/>
              </a:ext>
            </a:extLst>
          </p:cNvPr>
          <p:cNvSpPr>
            <a:spLocks noGrp="1"/>
          </p:cNvSpPr>
          <p:nvPr>
            <p:ph type="body" sz="quarter" idx="13" hasCustomPrompt="1"/>
          </p:nvPr>
        </p:nvSpPr>
        <p:spPr>
          <a:xfrm>
            <a:off x="6881206" y="2241515"/>
            <a:ext cx="4421856" cy="749047"/>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19" name="Graphic 15">
            <a:extLst>
              <a:ext uri="{FF2B5EF4-FFF2-40B4-BE49-F238E27FC236}">
                <a16:creationId xmlns:a16="http://schemas.microsoft.com/office/drawing/2014/main" id="{5CCECBFE-3C2B-4492-BCDA-1EFEB5E3E092}"/>
              </a:ext>
            </a:extLst>
          </p:cNvPr>
          <p:cNvSpPr/>
          <p:nvPr userDrawn="1"/>
        </p:nvSpPr>
        <p:spPr>
          <a:xfrm flipH="1">
            <a:off x="6980920" y="1947672"/>
            <a:ext cx="5220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20" name="Graphic 4">
            <a:extLst>
              <a:ext uri="{FF2B5EF4-FFF2-40B4-BE49-F238E27FC236}">
                <a16:creationId xmlns:a16="http://schemas.microsoft.com/office/drawing/2014/main" id="{3441B044-38F8-49ED-845B-5D926C811447}"/>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599193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Section Layout">
    <p:spTree>
      <p:nvGrpSpPr>
        <p:cNvPr id="1" name=""/>
        <p:cNvGrpSpPr/>
        <p:nvPr/>
      </p:nvGrpSpPr>
      <p:grpSpPr>
        <a:xfrm>
          <a:off x="0" y="0"/>
          <a:ext cx="0" cy="0"/>
          <a:chOff x="0" y="0"/>
          <a:chExt cx="0" cy="0"/>
        </a:xfrm>
      </p:grpSpPr>
      <p:grpSp>
        <p:nvGrpSpPr>
          <p:cNvPr id="13" name="Graphic 1">
            <a:extLst>
              <a:ext uri="{FF2B5EF4-FFF2-40B4-BE49-F238E27FC236}">
                <a16:creationId xmlns:a16="http://schemas.microsoft.com/office/drawing/2014/main" id="{2C819B96-1084-49C3-82B7-229513AC2269}"/>
              </a:ext>
            </a:extLst>
          </p:cNvPr>
          <p:cNvGrpSpPr/>
          <p:nvPr/>
        </p:nvGrpSpPr>
        <p:grpSpPr>
          <a:xfrm>
            <a:off x="0" y="0"/>
            <a:ext cx="12192000" cy="6858000"/>
            <a:chOff x="0" y="0"/>
            <a:chExt cx="12192000" cy="6858000"/>
          </a:xfrm>
        </p:grpSpPr>
        <p:sp>
          <p:nvSpPr>
            <p:cNvPr id="16" name="Freeform: Shape 15">
              <a:extLst>
                <a:ext uri="{FF2B5EF4-FFF2-40B4-BE49-F238E27FC236}">
                  <a16:creationId xmlns:a16="http://schemas.microsoft.com/office/drawing/2014/main" id="{45765A4C-A810-4DB9-9186-CA21666D77CD}"/>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2758CCEA-6327-4FC9-8472-4E74DC77BAD5}"/>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8" name="Text Placeholder 2">
            <a:extLst>
              <a:ext uri="{FF2B5EF4-FFF2-40B4-BE49-F238E27FC236}">
                <a16:creationId xmlns:a16="http://schemas.microsoft.com/office/drawing/2014/main" id="{03373955-AB5B-4186-8098-9DBA0AB2650E}"/>
              </a:ext>
            </a:extLst>
          </p:cNvPr>
          <p:cNvSpPr>
            <a:spLocks noGrp="1"/>
          </p:cNvSpPr>
          <p:nvPr>
            <p:ph type="body" idx="1" hasCustomPrompt="1"/>
          </p:nvPr>
        </p:nvSpPr>
        <p:spPr>
          <a:xfrm>
            <a:off x="774031" y="2993041"/>
            <a:ext cx="4365625" cy="454353"/>
          </a:xfrm>
        </p:spPr>
        <p:txBody>
          <a:bodyPr>
            <a:noAutofit/>
          </a:bodyPr>
          <a:lstStyle>
            <a:lvl1pPr marL="0" indent="0">
              <a:buNone/>
              <a:defRPr sz="27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10" name="Text Placeholder 2">
            <a:extLst>
              <a:ext uri="{FF2B5EF4-FFF2-40B4-BE49-F238E27FC236}">
                <a16:creationId xmlns:a16="http://schemas.microsoft.com/office/drawing/2014/main" id="{23A3472E-32B4-4CAD-B5D0-420AA3FB4CE3}"/>
              </a:ext>
            </a:extLst>
          </p:cNvPr>
          <p:cNvSpPr>
            <a:spLocks noGrp="1"/>
          </p:cNvSpPr>
          <p:nvPr>
            <p:ph type="body" idx="18" hasCustomPrompt="1"/>
          </p:nvPr>
        </p:nvSpPr>
        <p:spPr>
          <a:xfrm>
            <a:off x="6627120" y="2993041"/>
            <a:ext cx="4365625" cy="454353"/>
          </a:xfrm>
        </p:spPr>
        <p:txBody>
          <a:bodyPr>
            <a:noAutofit/>
          </a:bodyPr>
          <a:lstStyle>
            <a:lvl1pPr marL="0" indent="0">
              <a:buNone/>
              <a:defRPr sz="2700" b="1">
                <a:solidFill>
                  <a:schemeClr val="bg2"/>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11" name="Text Placeholder 26">
            <a:extLst>
              <a:ext uri="{FF2B5EF4-FFF2-40B4-BE49-F238E27FC236}">
                <a16:creationId xmlns:a16="http://schemas.microsoft.com/office/drawing/2014/main" id="{1AEED068-3EA0-4BF4-875C-02473E9EB0CC}"/>
              </a:ext>
            </a:extLst>
          </p:cNvPr>
          <p:cNvSpPr>
            <a:spLocks noGrp="1"/>
          </p:cNvSpPr>
          <p:nvPr>
            <p:ph type="body" sz="quarter" idx="20"/>
          </p:nvPr>
        </p:nvSpPr>
        <p:spPr>
          <a:xfrm>
            <a:off x="774032" y="3563411"/>
            <a:ext cx="4365625" cy="2333625"/>
          </a:xfrm>
        </p:spPr>
        <p:txBody>
          <a:bodyPr>
            <a:normAutofit/>
          </a:bodyPr>
          <a:lstStyle>
            <a:lvl1pPr marL="180000" indent="-180000">
              <a:spcBef>
                <a:spcPts val="600"/>
              </a:spcBef>
              <a:buClr>
                <a:schemeClr val="bg2"/>
              </a:buClr>
              <a:buFont typeface="Wingdings" panose="05000000000000000000" pitchFamily="2" charset="2"/>
              <a:buChar char="§"/>
              <a:defRPr sz="1400">
                <a:solidFill>
                  <a:schemeClr val="bg1">
                    <a:lumMod val="7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12" name="Text Placeholder 26">
            <a:extLst>
              <a:ext uri="{FF2B5EF4-FFF2-40B4-BE49-F238E27FC236}">
                <a16:creationId xmlns:a16="http://schemas.microsoft.com/office/drawing/2014/main" id="{3590B9DA-A2DF-4AE1-9A98-C7B84F48C3A9}"/>
              </a:ext>
            </a:extLst>
          </p:cNvPr>
          <p:cNvSpPr>
            <a:spLocks noGrp="1"/>
          </p:cNvSpPr>
          <p:nvPr>
            <p:ph type="body" sz="quarter" idx="21"/>
          </p:nvPr>
        </p:nvSpPr>
        <p:spPr>
          <a:xfrm>
            <a:off x="6627121" y="3563411"/>
            <a:ext cx="4365625" cy="2333625"/>
          </a:xfrm>
        </p:spPr>
        <p:txBody>
          <a:bodyPr>
            <a:normAutofit/>
          </a:bodyPr>
          <a:lstStyle>
            <a:lvl1pPr marL="180000" indent="-180000">
              <a:spcBef>
                <a:spcPts val="600"/>
              </a:spcBef>
              <a:buClr>
                <a:schemeClr val="bg2"/>
              </a:buClr>
              <a:buFont typeface="Wingdings" panose="05000000000000000000" pitchFamily="2" charset="2"/>
              <a:buChar char="§"/>
              <a:defRPr sz="1400">
                <a:solidFill>
                  <a:schemeClr val="bg1">
                    <a:lumMod val="7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19" name="Graphic 4">
            <a:extLst>
              <a:ext uri="{FF2B5EF4-FFF2-40B4-BE49-F238E27FC236}">
                <a16:creationId xmlns:a16="http://schemas.microsoft.com/office/drawing/2014/main" id="{CC6E1909-954A-41BF-9CF4-2CB53F6862EF}"/>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20" name="Title 1">
            <a:extLst>
              <a:ext uri="{FF2B5EF4-FFF2-40B4-BE49-F238E27FC236}">
                <a16:creationId xmlns:a16="http://schemas.microsoft.com/office/drawing/2014/main" id="{9845E736-FB54-4B3D-821B-60C0AB9E1A53}"/>
              </a:ext>
            </a:extLst>
          </p:cNvPr>
          <p:cNvSpPr>
            <a:spLocks noGrp="1"/>
          </p:cNvSpPr>
          <p:nvPr>
            <p:ph type="title" hasCustomPrompt="1"/>
          </p:nvPr>
        </p:nvSpPr>
        <p:spPr>
          <a:xfrm>
            <a:off x="774032" y="1033272"/>
            <a:ext cx="5056083" cy="782638"/>
          </a:xfrm>
        </p:spPr>
        <p:txBody>
          <a:bodyPr>
            <a:normAutofit/>
          </a:bodyPr>
          <a:lstStyle>
            <a:lvl1pPr algn="l">
              <a:defRPr sz="4000" b="1">
                <a:solidFill>
                  <a:schemeClr val="bg1"/>
                </a:solidFill>
              </a:defRPr>
            </a:lvl1pPr>
          </a:lstStyle>
          <a:p>
            <a:r>
              <a:rPr lang="en-US" dirty="0"/>
              <a:t>COMPARISON</a:t>
            </a:r>
            <a:endParaRPr lang="ru-RU" dirty="0"/>
          </a:p>
        </p:txBody>
      </p:sp>
      <p:sp>
        <p:nvSpPr>
          <p:cNvPr id="21" name="Text Placeholder 17">
            <a:extLst>
              <a:ext uri="{FF2B5EF4-FFF2-40B4-BE49-F238E27FC236}">
                <a16:creationId xmlns:a16="http://schemas.microsoft.com/office/drawing/2014/main" id="{AFF98BA6-47F6-4796-B970-98EE605E8156}"/>
              </a:ext>
            </a:extLst>
          </p:cNvPr>
          <p:cNvSpPr>
            <a:spLocks noGrp="1"/>
          </p:cNvSpPr>
          <p:nvPr>
            <p:ph type="body" sz="quarter" idx="13" hasCustomPrompt="1"/>
          </p:nvPr>
        </p:nvSpPr>
        <p:spPr>
          <a:xfrm>
            <a:off x="774032" y="2221992"/>
            <a:ext cx="10218713" cy="665713"/>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18" name="Graphic 15">
            <a:extLst>
              <a:ext uri="{FF2B5EF4-FFF2-40B4-BE49-F238E27FC236}">
                <a16:creationId xmlns:a16="http://schemas.microsoft.com/office/drawing/2014/main" id="{5E78F6F2-1702-E74A-86B2-0C42A30F3378}"/>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450372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grpSp>
        <p:nvGrpSpPr>
          <p:cNvPr id="13" name="Graphic 1">
            <a:extLst>
              <a:ext uri="{FF2B5EF4-FFF2-40B4-BE49-F238E27FC236}">
                <a16:creationId xmlns:a16="http://schemas.microsoft.com/office/drawing/2014/main" id="{2C819B96-1084-49C3-82B7-229513AC2269}"/>
              </a:ext>
            </a:extLst>
          </p:cNvPr>
          <p:cNvGrpSpPr/>
          <p:nvPr/>
        </p:nvGrpSpPr>
        <p:grpSpPr>
          <a:xfrm>
            <a:off x="-12700" y="-12700"/>
            <a:ext cx="12217400" cy="6883400"/>
            <a:chOff x="-12700" y="-12700"/>
            <a:chExt cx="12217400" cy="6883400"/>
          </a:xfrm>
        </p:grpSpPr>
        <p:sp>
          <p:nvSpPr>
            <p:cNvPr id="16" name="Freeform: Shape 15">
              <a:extLst>
                <a:ext uri="{FF2B5EF4-FFF2-40B4-BE49-F238E27FC236}">
                  <a16:creationId xmlns:a16="http://schemas.microsoft.com/office/drawing/2014/main" id="{45765A4C-A810-4DB9-9186-CA21666D77CD}"/>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2758CCEA-6327-4FC9-8472-4E74DC77BAD5}"/>
                </a:ext>
              </a:extLst>
            </p:cNvPr>
            <p:cNvSpPr/>
            <p:nvPr/>
          </p:nvSpPr>
          <p:spPr>
            <a:xfrm>
              <a:off x="542021"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9" name="Graphic 4">
            <a:extLst>
              <a:ext uri="{FF2B5EF4-FFF2-40B4-BE49-F238E27FC236}">
                <a16:creationId xmlns:a16="http://schemas.microsoft.com/office/drawing/2014/main" id="{CC6E1909-954A-41BF-9CF4-2CB53F6862EF}"/>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8" name="Chart Placeholder 18">
            <a:extLst>
              <a:ext uri="{FF2B5EF4-FFF2-40B4-BE49-F238E27FC236}">
                <a16:creationId xmlns:a16="http://schemas.microsoft.com/office/drawing/2014/main" id="{68B512F2-EA3E-483F-B5D4-29DFD6C37B36}"/>
              </a:ext>
            </a:extLst>
          </p:cNvPr>
          <p:cNvSpPr>
            <a:spLocks noGrp="1"/>
          </p:cNvSpPr>
          <p:nvPr>
            <p:ph type="chart" sz="quarter" idx="32"/>
          </p:nvPr>
        </p:nvSpPr>
        <p:spPr>
          <a:xfrm>
            <a:off x="6096001" y="1246188"/>
            <a:ext cx="5170034" cy="436562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chart</a:t>
            </a:r>
            <a:endParaRPr lang="ru-RU" dirty="0"/>
          </a:p>
        </p:txBody>
      </p:sp>
      <p:sp>
        <p:nvSpPr>
          <p:cNvPr id="15" name="Title 1">
            <a:extLst>
              <a:ext uri="{FF2B5EF4-FFF2-40B4-BE49-F238E27FC236}">
                <a16:creationId xmlns:a16="http://schemas.microsoft.com/office/drawing/2014/main" id="{AD58E79F-20BB-644D-8C49-25B57E347DE6}"/>
              </a:ext>
            </a:extLst>
          </p:cNvPr>
          <p:cNvSpPr>
            <a:spLocks noGrp="1"/>
          </p:cNvSpPr>
          <p:nvPr>
            <p:ph type="title" hasCustomPrompt="1"/>
          </p:nvPr>
        </p:nvSpPr>
        <p:spPr>
          <a:xfrm>
            <a:off x="774032" y="1317173"/>
            <a:ext cx="2825496" cy="1524185"/>
          </a:xfrm>
        </p:spPr>
        <p:txBody>
          <a:bodyPr>
            <a:normAutofit/>
          </a:bodyPr>
          <a:lstStyle>
            <a:lvl1pPr algn="l">
              <a:defRPr sz="4000" b="1">
                <a:solidFill>
                  <a:schemeClr val="bg1"/>
                </a:solidFill>
              </a:defRPr>
            </a:lvl1pPr>
          </a:lstStyle>
          <a:p>
            <a:r>
              <a:rPr lang="en-US" dirty="0"/>
              <a:t>CHART</a:t>
            </a:r>
            <a:br>
              <a:rPr lang="en-US" dirty="0"/>
            </a:br>
            <a:r>
              <a:rPr lang="en-US" dirty="0"/>
              <a:t>SLIDE</a:t>
            </a:r>
            <a:endParaRPr lang="ru-RU" dirty="0"/>
          </a:p>
        </p:txBody>
      </p:sp>
      <p:sp>
        <p:nvSpPr>
          <p:cNvPr id="23" name="Text Placeholder 17">
            <a:extLst>
              <a:ext uri="{FF2B5EF4-FFF2-40B4-BE49-F238E27FC236}">
                <a16:creationId xmlns:a16="http://schemas.microsoft.com/office/drawing/2014/main" id="{EF8E92E6-C1C9-854A-93EE-FD201AF050FC}"/>
              </a:ext>
            </a:extLst>
          </p:cNvPr>
          <p:cNvSpPr>
            <a:spLocks noGrp="1"/>
          </p:cNvSpPr>
          <p:nvPr>
            <p:ph type="body" sz="quarter" idx="13" hasCustomPrompt="1"/>
          </p:nvPr>
        </p:nvSpPr>
        <p:spPr>
          <a:xfrm>
            <a:off x="774032" y="3198228"/>
            <a:ext cx="2825496" cy="2154741"/>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24" name="Graphic 15">
            <a:extLst>
              <a:ext uri="{FF2B5EF4-FFF2-40B4-BE49-F238E27FC236}">
                <a16:creationId xmlns:a16="http://schemas.microsoft.com/office/drawing/2014/main" id="{C1F625F0-F98F-D244-9020-86C86C287112}"/>
              </a:ext>
            </a:extLst>
          </p:cNvPr>
          <p:cNvSpPr/>
          <p:nvPr userDrawn="1"/>
        </p:nvSpPr>
        <p:spPr>
          <a:xfrm>
            <a:off x="-11173" y="2899869"/>
            <a:ext cx="2628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981487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grpSp>
        <p:nvGrpSpPr>
          <p:cNvPr id="13" name="Graphic 1">
            <a:extLst>
              <a:ext uri="{FF2B5EF4-FFF2-40B4-BE49-F238E27FC236}">
                <a16:creationId xmlns:a16="http://schemas.microsoft.com/office/drawing/2014/main" id="{2C819B96-1084-49C3-82B7-229513AC2269}"/>
              </a:ext>
            </a:extLst>
          </p:cNvPr>
          <p:cNvGrpSpPr/>
          <p:nvPr/>
        </p:nvGrpSpPr>
        <p:grpSpPr>
          <a:xfrm>
            <a:off x="0" y="0"/>
            <a:ext cx="12192000" cy="6858000"/>
            <a:chOff x="0" y="0"/>
            <a:chExt cx="12192000" cy="6858000"/>
          </a:xfrm>
        </p:grpSpPr>
        <p:sp>
          <p:nvSpPr>
            <p:cNvPr id="16" name="Freeform: Shape 15">
              <a:extLst>
                <a:ext uri="{FF2B5EF4-FFF2-40B4-BE49-F238E27FC236}">
                  <a16:creationId xmlns:a16="http://schemas.microsoft.com/office/drawing/2014/main" id="{45765A4C-A810-4DB9-9186-CA21666D77CD}"/>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2758CCEA-6327-4FC9-8472-4E74DC77BAD5}"/>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9" name="Graphic 4">
            <a:extLst>
              <a:ext uri="{FF2B5EF4-FFF2-40B4-BE49-F238E27FC236}">
                <a16:creationId xmlns:a16="http://schemas.microsoft.com/office/drawing/2014/main" id="{CC6E1909-954A-41BF-9CF4-2CB53F6862EF}"/>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20" name="Title 1">
            <a:extLst>
              <a:ext uri="{FF2B5EF4-FFF2-40B4-BE49-F238E27FC236}">
                <a16:creationId xmlns:a16="http://schemas.microsoft.com/office/drawing/2014/main" id="{9845E736-FB54-4B3D-821B-60C0AB9E1A53}"/>
              </a:ext>
            </a:extLst>
          </p:cNvPr>
          <p:cNvSpPr>
            <a:spLocks noGrp="1"/>
          </p:cNvSpPr>
          <p:nvPr>
            <p:ph type="title" hasCustomPrompt="1"/>
          </p:nvPr>
        </p:nvSpPr>
        <p:spPr>
          <a:xfrm>
            <a:off x="774032" y="1317173"/>
            <a:ext cx="2825496" cy="1524185"/>
          </a:xfrm>
        </p:spPr>
        <p:txBody>
          <a:bodyPr>
            <a:normAutofit/>
          </a:bodyPr>
          <a:lstStyle>
            <a:lvl1pPr algn="l">
              <a:defRPr sz="4000" b="1">
                <a:solidFill>
                  <a:schemeClr val="bg1"/>
                </a:solidFill>
              </a:defRPr>
            </a:lvl1pPr>
          </a:lstStyle>
          <a:p>
            <a:r>
              <a:rPr lang="en-US" dirty="0"/>
              <a:t>TABLE</a:t>
            </a:r>
            <a:br>
              <a:rPr lang="en-US" dirty="0"/>
            </a:br>
            <a:r>
              <a:rPr lang="en-US" dirty="0"/>
              <a:t>SLIDE</a:t>
            </a:r>
            <a:endParaRPr lang="ru-RU" dirty="0"/>
          </a:p>
        </p:txBody>
      </p:sp>
      <p:sp>
        <p:nvSpPr>
          <p:cNvPr id="21" name="Text Placeholder 17">
            <a:extLst>
              <a:ext uri="{FF2B5EF4-FFF2-40B4-BE49-F238E27FC236}">
                <a16:creationId xmlns:a16="http://schemas.microsoft.com/office/drawing/2014/main" id="{AFF98BA6-47F6-4796-B970-98EE605E8156}"/>
              </a:ext>
            </a:extLst>
          </p:cNvPr>
          <p:cNvSpPr>
            <a:spLocks noGrp="1"/>
          </p:cNvSpPr>
          <p:nvPr>
            <p:ph type="body" sz="quarter" idx="13" hasCustomPrompt="1"/>
          </p:nvPr>
        </p:nvSpPr>
        <p:spPr>
          <a:xfrm>
            <a:off x="774032" y="3198228"/>
            <a:ext cx="2825496" cy="2154741"/>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22" name="Graphic 15">
            <a:extLst>
              <a:ext uri="{FF2B5EF4-FFF2-40B4-BE49-F238E27FC236}">
                <a16:creationId xmlns:a16="http://schemas.microsoft.com/office/drawing/2014/main" id="{C8EF6174-FF5D-41C2-BF6B-9D6ECB281A1D}"/>
              </a:ext>
            </a:extLst>
          </p:cNvPr>
          <p:cNvSpPr/>
          <p:nvPr userDrawn="1"/>
        </p:nvSpPr>
        <p:spPr>
          <a:xfrm>
            <a:off x="-11173" y="2899869"/>
            <a:ext cx="2628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18" name="Table Placeholder 17">
            <a:extLst>
              <a:ext uri="{FF2B5EF4-FFF2-40B4-BE49-F238E27FC236}">
                <a16:creationId xmlns:a16="http://schemas.microsoft.com/office/drawing/2014/main" id="{D45BCEDF-86BB-41E2-9F09-5D3014AD1C45}"/>
              </a:ext>
            </a:extLst>
          </p:cNvPr>
          <p:cNvSpPr>
            <a:spLocks noGrp="1"/>
          </p:cNvSpPr>
          <p:nvPr>
            <p:ph type="tbl" sz="quarter" idx="17"/>
          </p:nvPr>
        </p:nvSpPr>
        <p:spPr>
          <a:xfrm>
            <a:off x="4715791" y="1591499"/>
            <a:ext cx="6561138" cy="3761069"/>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table</a:t>
            </a:r>
            <a:endParaRPr lang="ru-RU" dirty="0"/>
          </a:p>
        </p:txBody>
      </p:sp>
    </p:spTree>
    <p:extLst>
      <p:ext uri="{BB962C8B-B14F-4D97-AF65-F5344CB8AC3E}">
        <p14:creationId xmlns:p14="http://schemas.microsoft.com/office/powerpoint/2010/main" val="2513773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bg>
      <p:bgPr>
        <a:solidFill>
          <a:schemeClr val="accent6"/>
        </a:solidFill>
        <a:effectLst/>
      </p:bgPr>
    </p:bg>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E694C388-14E9-4848-A715-72B7DC6AF548}"/>
              </a:ext>
            </a:extLst>
          </p:cNvPr>
          <p:cNvSpPr>
            <a:spLocks noGrp="1"/>
          </p:cNvSpPr>
          <p:nvPr>
            <p:ph type="pic" sz="quarter" idx="14"/>
          </p:nvPr>
        </p:nvSpPr>
        <p:spPr>
          <a:xfrm>
            <a:off x="12701" y="0"/>
            <a:ext cx="12161519" cy="6858000"/>
          </a:xfrm>
          <a:custGeom>
            <a:avLst/>
            <a:gdLst>
              <a:gd name="connsiteX0" fmla="*/ 12161519 w 12161519"/>
              <a:gd name="connsiteY0" fmla="*/ 638810 h 6858000"/>
              <a:gd name="connsiteX1" fmla="*/ 12161519 w 12161519"/>
              <a:gd name="connsiteY1" fmla="*/ 1922780 h 6858000"/>
              <a:gd name="connsiteX2" fmla="*/ 9531350 w 12161519"/>
              <a:gd name="connsiteY2" fmla="*/ 6858000 h 6858000"/>
              <a:gd name="connsiteX3" fmla="*/ 8846819 w 12161519"/>
              <a:gd name="connsiteY3" fmla="*/ 6858000 h 6858000"/>
              <a:gd name="connsiteX4" fmla="*/ 10704830 w 12161519"/>
              <a:gd name="connsiteY4" fmla="*/ 0 h 6858000"/>
              <a:gd name="connsiteX5" fmla="*/ 12161519 w 12161519"/>
              <a:gd name="connsiteY5" fmla="*/ 0 h 6858000"/>
              <a:gd name="connsiteX6" fmla="*/ 12161519 w 12161519"/>
              <a:gd name="connsiteY6" fmla="*/ 234950 h 6858000"/>
              <a:gd name="connsiteX7" fmla="*/ 8632190 w 12161519"/>
              <a:gd name="connsiteY7" fmla="*/ 6858000 h 6858000"/>
              <a:gd name="connsiteX8" fmla="*/ 7049770 w 12161519"/>
              <a:gd name="connsiteY8" fmla="*/ 6858000 h 6858000"/>
              <a:gd name="connsiteX9" fmla="*/ 5320030 w 12161519"/>
              <a:gd name="connsiteY9" fmla="*/ 0 h 6858000"/>
              <a:gd name="connsiteX10" fmla="*/ 10476230 w 12161519"/>
              <a:gd name="connsiteY10" fmla="*/ 0 h 6858000"/>
              <a:gd name="connsiteX11" fmla="*/ 6822440 w 12161519"/>
              <a:gd name="connsiteY11" fmla="*/ 6858000 h 6858000"/>
              <a:gd name="connsiteX12" fmla="*/ 1664970 w 12161519"/>
              <a:gd name="connsiteY12" fmla="*/ 6858000 h 6858000"/>
              <a:gd name="connsiteX13" fmla="*/ 3529330 w 12161519"/>
              <a:gd name="connsiteY13" fmla="*/ 0 h 6858000"/>
              <a:gd name="connsiteX14" fmla="*/ 5111750 w 12161519"/>
              <a:gd name="connsiteY14" fmla="*/ 0 h 6858000"/>
              <a:gd name="connsiteX15" fmla="*/ 1456690 w 12161519"/>
              <a:gd name="connsiteY15" fmla="*/ 6858000 h 6858000"/>
              <a:gd name="connsiteX16" fmla="*/ 0 w 12161519"/>
              <a:gd name="connsiteY16" fmla="*/ 6858000 h 6858000"/>
              <a:gd name="connsiteX17" fmla="*/ 0 w 12161519"/>
              <a:gd name="connsiteY17" fmla="*/ 6623050 h 6858000"/>
              <a:gd name="connsiteX18" fmla="*/ 2630170 w 12161519"/>
              <a:gd name="connsiteY18" fmla="*/ 0 h 6858000"/>
              <a:gd name="connsiteX19" fmla="*/ 3314700 w 12161519"/>
              <a:gd name="connsiteY19" fmla="*/ 0 h 6858000"/>
              <a:gd name="connsiteX20" fmla="*/ 0 w 12161519"/>
              <a:gd name="connsiteY20" fmla="*/ 6219190 h 6858000"/>
              <a:gd name="connsiteX21" fmla="*/ 0 w 12161519"/>
              <a:gd name="connsiteY21" fmla="*/ 493522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61519" h="6858000">
                <a:moveTo>
                  <a:pt x="12161519" y="638810"/>
                </a:moveTo>
                <a:lnTo>
                  <a:pt x="12161519" y="1922780"/>
                </a:lnTo>
                <a:lnTo>
                  <a:pt x="9531350" y="6858000"/>
                </a:lnTo>
                <a:lnTo>
                  <a:pt x="8846819" y="6858000"/>
                </a:lnTo>
                <a:close/>
                <a:moveTo>
                  <a:pt x="10704830" y="0"/>
                </a:moveTo>
                <a:lnTo>
                  <a:pt x="12161519" y="0"/>
                </a:lnTo>
                <a:lnTo>
                  <a:pt x="12161519" y="234950"/>
                </a:lnTo>
                <a:lnTo>
                  <a:pt x="8632190" y="6858000"/>
                </a:lnTo>
                <a:lnTo>
                  <a:pt x="7049770" y="6858000"/>
                </a:lnTo>
                <a:close/>
                <a:moveTo>
                  <a:pt x="5320030" y="0"/>
                </a:moveTo>
                <a:lnTo>
                  <a:pt x="10476230" y="0"/>
                </a:lnTo>
                <a:lnTo>
                  <a:pt x="6822440" y="6858000"/>
                </a:lnTo>
                <a:lnTo>
                  <a:pt x="1664970" y="6858000"/>
                </a:lnTo>
                <a:close/>
                <a:moveTo>
                  <a:pt x="3529330" y="0"/>
                </a:moveTo>
                <a:lnTo>
                  <a:pt x="5111750" y="0"/>
                </a:lnTo>
                <a:lnTo>
                  <a:pt x="1456690" y="6858000"/>
                </a:lnTo>
                <a:lnTo>
                  <a:pt x="0" y="6858000"/>
                </a:lnTo>
                <a:lnTo>
                  <a:pt x="0" y="6623050"/>
                </a:lnTo>
                <a:close/>
                <a:moveTo>
                  <a:pt x="2630170" y="0"/>
                </a:moveTo>
                <a:lnTo>
                  <a:pt x="3314700" y="0"/>
                </a:lnTo>
                <a:lnTo>
                  <a:pt x="0" y="6219190"/>
                </a:lnTo>
                <a:lnTo>
                  <a:pt x="0" y="4935220"/>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a:t>Click icon to add picture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Title 1">
            <a:extLst>
              <a:ext uri="{FF2B5EF4-FFF2-40B4-BE49-F238E27FC236}">
                <a16:creationId xmlns:a16="http://schemas.microsoft.com/office/drawing/2014/main" id="{BFD7B55F-CFD3-4921-BB2A-B14EB4E36369}"/>
              </a:ext>
            </a:extLst>
          </p:cNvPr>
          <p:cNvSpPr>
            <a:spLocks noGrp="1"/>
          </p:cNvSpPr>
          <p:nvPr>
            <p:ph type="title" hasCustomPrompt="1"/>
          </p:nvPr>
        </p:nvSpPr>
        <p:spPr>
          <a:xfrm>
            <a:off x="774032" y="1033272"/>
            <a:ext cx="10514998" cy="782638"/>
          </a:xfrm>
        </p:spPr>
        <p:txBody>
          <a:bodyPr>
            <a:normAutofit/>
          </a:bodyPr>
          <a:lstStyle>
            <a:lvl1pPr algn="l">
              <a:defRPr sz="4000" b="1">
                <a:solidFill>
                  <a:schemeClr val="bg1"/>
                </a:solidFill>
              </a:defRPr>
            </a:lvl1pPr>
          </a:lstStyle>
          <a:p>
            <a:r>
              <a:rPr lang="en-US" dirty="0"/>
              <a:t>BIG IMAGE SLIDE</a:t>
            </a:r>
            <a:endParaRPr lang="ru-RU" dirty="0"/>
          </a:p>
        </p:txBody>
      </p:sp>
      <p:sp>
        <p:nvSpPr>
          <p:cNvPr id="21" name="Text Placeholder 17">
            <a:extLst>
              <a:ext uri="{FF2B5EF4-FFF2-40B4-BE49-F238E27FC236}">
                <a16:creationId xmlns:a16="http://schemas.microsoft.com/office/drawing/2014/main" id="{932204AA-73EE-4F85-898B-E747C5ACC051}"/>
              </a:ext>
            </a:extLst>
          </p:cNvPr>
          <p:cNvSpPr>
            <a:spLocks noGrp="1"/>
          </p:cNvSpPr>
          <p:nvPr>
            <p:ph type="body" sz="quarter" idx="13" hasCustomPrompt="1"/>
          </p:nvPr>
        </p:nvSpPr>
        <p:spPr>
          <a:xfrm>
            <a:off x="774032" y="1880794"/>
            <a:ext cx="10518598" cy="782639"/>
          </a:xfrm>
        </p:spPr>
        <p:txBody>
          <a:bodyPr>
            <a:normAutofit/>
          </a:bodyPr>
          <a:lstStyle>
            <a:lvl1pPr marL="0" indent="0" algn="l">
              <a:buNone/>
              <a:defRPr sz="2200">
                <a:solidFill>
                  <a:schemeClr val="tx2"/>
                </a:solidFill>
              </a:defRPr>
            </a:lvl1pPr>
            <a:lvl2pPr>
              <a:defRPr sz="1800"/>
            </a:lvl2pPr>
            <a:lvl3pPr>
              <a:defRPr sz="1800"/>
            </a:lvl3pPr>
            <a:lvl4pPr>
              <a:defRPr sz="1800"/>
            </a:lvl4pPr>
            <a:lvl5pPr>
              <a:defRPr sz="1800"/>
            </a:lvl5pPr>
          </a:lstStyle>
          <a:p>
            <a:pPr lvl="0"/>
            <a:r>
              <a:rPr lang="en-US" dirty="0"/>
              <a:t>Edit master text styles</a:t>
            </a:r>
          </a:p>
        </p:txBody>
      </p:sp>
      <p:sp>
        <p:nvSpPr>
          <p:cNvPr id="23" name="Graphic 4">
            <a:extLst>
              <a:ext uri="{FF2B5EF4-FFF2-40B4-BE49-F238E27FC236}">
                <a16:creationId xmlns:a16="http://schemas.microsoft.com/office/drawing/2014/main" id="{38541361-4795-490E-8165-B4A338F8231D}"/>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2" name="TextBox 1">
            <a:extLst>
              <a:ext uri="{FF2B5EF4-FFF2-40B4-BE49-F238E27FC236}">
                <a16:creationId xmlns:a16="http://schemas.microsoft.com/office/drawing/2014/main" id="{B72E78DA-7F75-294B-AECF-F02F6C41615D}"/>
              </a:ext>
            </a:extLst>
          </p:cNvPr>
          <p:cNvSpPr txBox="1"/>
          <p:nvPr userDrawn="1"/>
        </p:nvSpPr>
        <p:spPr>
          <a:xfrm>
            <a:off x="327546" y="300250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761272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edia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F5D581-F5B0-4701-B187-0D4FAB44900C}"/>
              </a:ext>
            </a:extLst>
          </p:cNvPr>
          <p:cNvSpPr/>
          <p:nvPr userDrawn="1"/>
        </p:nvSpPr>
        <p:spPr>
          <a:xfrm>
            <a:off x="0" y="0"/>
            <a:ext cx="12192000" cy="6858000"/>
          </a:xfrm>
          <a:prstGeom prst="rect">
            <a:avLst/>
          </a:prstGeom>
          <a:solidFill>
            <a:schemeClr val="accent6"/>
          </a:solidFill>
          <a:ln w="127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l"/>
            <a:endParaRPr lang="ru-RU" dirty="0"/>
          </a:p>
        </p:txBody>
      </p:sp>
      <p:sp>
        <p:nvSpPr>
          <p:cNvPr id="11" name="Freeform: Shape 10">
            <a:extLst>
              <a:ext uri="{FF2B5EF4-FFF2-40B4-BE49-F238E27FC236}">
                <a16:creationId xmlns:a16="http://schemas.microsoft.com/office/drawing/2014/main" id="{0E5F41AB-E2B9-45DD-B1C7-9F4DBA4946B9}"/>
              </a:ext>
            </a:extLst>
          </p:cNvPr>
          <p:cNvSpPr/>
          <p:nvPr userDrawn="1"/>
        </p:nvSpPr>
        <p:spPr>
          <a:xfrm>
            <a:off x="2445759"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156579"/>
            <a:ext cx="10515600" cy="1325563"/>
          </a:xfrm>
        </p:spPr>
        <p:txBody>
          <a:bodyPr lIns="0" rIns="0"/>
          <a:lstStyle>
            <a:lvl1pPr algn="ctr">
              <a:defRPr>
                <a:solidFill>
                  <a:schemeClr val="bg1"/>
                </a:solidFill>
              </a:defRPr>
            </a:lvl1pPr>
          </a:lstStyle>
          <a:p>
            <a:r>
              <a:rPr lang="en-US" dirty="0"/>
              <a:t>VIDEO SLIDE</a:t>
            </a:r>
            <a:endParaRPr lang="ru-RU" dirty="0"/>
          </a:p>
        </p:txBody>
      </p:sp>
      <p:sp>
        <p:nvSpPr>
          <p:cNvPr id="16" name="Media Placeholder 7">
            <a:extLst>
              <a:ext uri="{FF2B5EF4-FFF2-40B4-BE49-F238E27FC236}">
                <a16:creationId xmlns:a16="http://schemas.microsoft.com/office/drawing/2014/main" id="{A11F77F4-4B16-4503-B9B6-AE22C686E3E3}"/>
              </a:ext>
            </a:extLst>
          </p:cNvPr>
          <p:cNvSpPr>
            <a:spLocks noGrp="1"/>
          </p:cNvSpPr>
          <p:nvPr>
            <p:ph type="media" sz="quarter" idx="17"/>
          </p:nvPr>
        </p:nvSpPr>
        <p:spPr>
          <a:xfrm>
            <a:off x="1395984" y="1497770"/>
            <a:ext cx="9400032" cy="4215384"/>
          </a:xfrm>
        </p:spPr>
        <p:txBody>
          <a:bodyPr anchor="ctr" anchorCtr="0">
            <a:normAutofit/>
          </a:bodyPr>
          <a:lstStyle>
            <a:lvl1pPr marL="0" indent="0" algn="ctr">
              <a:buNone/>
              <a:defRPr sz="1400">
                <a:solidFill>
                  <a:schemeClr val="bg1">
                    <a:lumMod val="75000"/>
                  </a:schemeClr>
                </a:solidFill>
              </a:defRPr>
            </a:lvl1pPr>
          </a:lstStyle>
          <a:p>
            <a:r>
              <a:rPr lang="en-US"/>
              <a:t>Click icon to add media</a:t>
            </a:r>
            <a:endParaRPr lang="ru-RU" dirty="0"/>
          </a:p>
        </p:txBody>
      </p:sp>
      <p:sp>
        <p:nvSpPr>
          <p:cNvPr id="12" name="Graphic 4">
            <a:extLst>
              <a:ext uri="{FF2B5EF4-FFF2-40B4-BE49-F238E27FC236}">
                <a16:creationId xmlns:a16="http://schemas.microsoft.com/office/drawing/2014/main" id="{C7654E36-50FF-425E-B595-F3957610B5D8}"/>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39973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Layout">
    <p:bg>
      <p:bgPr>
        <a:solidFill>
          <a:schemeClr val="accent6"/>
        </a:soli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88BA6D96-EFE3-4743-8FB5-544E9692D111}"/>
              </a:ext>
            </a:extLst>
          </p:cNvPr>
          <p:cNvSpPr>
            <a:spLocks noGrp="1"/>
          </p:cNvSpPr>
          <p:nvPr>
            <p:ph type="pic" sz="quarter" idx="26"/>
          </p:nvPr>
        </p:nvSpPr>
        <p:spPr>
          <a:xfrm>
            <a:off x="2" y="0"/>
            <a:ext cx="9155429" cy="6858000"/>
          </a:xfrm>
          <a:custGeom>
            <a:avLst/>
            <a:gdLst>
              <a:gd name="connsiteX0" fmla="*/ 5490209 w 9155429"/>
              <a:gd name="connsiteY0" fmla="*/ 3511550 h 6858000"/>
              <a:gd name="connsiteX1" fmla="*/ 6979919 w 9155429"/>
              <a:gd name="connsiteY1" fmla="*/ 3511550 h 6858000"/>
              <a:gd name="connsiteX2" fmla="*/ 5541009 w 9155429"/>
              <a:gd name="connsiteY2" fmla="*/ 6858000 h 6858000"/>
              <a:gd name="connsiteX3" fmla="*/ 4050029 w 9155429"/>
              <a:gd name="connsiteY3" fmla="*/ 6858000 h 6858000"/>
              <a:gd name="connsiteX4" fmla="*/ 0 w 9155429"/>
              <a:gd name="connsiteY4" fmla="*/ 3511550 h 6858000"/>
              <a:gd name="connsiteX5" fmla="*/ 2444750 w 9155429"/>
              <a:gd name="connsiteY5" fmla="*/ 3511550 h 6858000"/>
              <a:gd name="connsiteX6" fmla="*/ 1004570 w 9155429"/>
              <a:gd name="connsiteY6" fmla="*/ 6858000 h 6858000"/>
              <a:gd name="connsiteX7" fmla="*/ 0 w 9155429"/>
              <a:gd name="connsiteY7" fmla="*/ 6858000 h 6858000"/>
              <a:gd name="connsiteX8" fmla="*/ 7001509 w 9155429"/>
              <a:gd name="connsiteY8" fmla="*/ 1 h 6858000"/>
              <a:gd name="connsiteX9" fmla="*/ 8491219 w 9155429"/>
              <a:gd name="connsiteY9" fmla="*/ 1 h 6858000"/>
              <a:gd name="connsiteX10" fmla="*/ 7051039 w 9155429"/>
              <a:gd name="connsiteY10" fmla="*/ 3346450 h 6858000"/>
              <a:gd name="connsiteX11" fmla="*/ 5561329 w 9155429"/>
              <a:gd name="connsiteY11" fmla="*/ 3346450 h 6858000"/>
              <a:gd name="connsiteX12" fmla="*/ 8722359 w 9155429"/>
              <a:gd name="connsiteY12" fmla="*/ 0 h 6858000"/>
              <a:gd name="connsiteX13" fmla="*/ 9155429 w 9155429"/>
              <a:gd name="connsiteY13" fmla="*/ 0 h 6858000"/>
              <a:gd name="connsiteX14" fmla="*/ 6203949 w 9155429"/>
              <a:gd name="connsiteY14" fmla="*/ 6858000 h 6858000"/>
              <a:gd name="connsiteX15" fmla="*/ 5772149 w 9155429"/>
              <a:gd name="connsiteY15" fmla="*/ 6858000 h 6858000"/>
              <a:gd name="connsiteX16" fmla="*/ 4190999 w 9155429"/>
              <a:gd name="connsiteY16" fmla="*/ 0 h 6858000"/>
              <a:gd name="connsiteX17" fmla="*/ 6753859 w 9155429"/>
              <a:gd name="connsiteY17" fmla="*/ 0 h 6858000"/>
              <a:gd name="connsiteX18" fmla="*/ 3802379 w 9155429"/>
              <a:gd name="connsiteY18" fmla="*/ 6858000 h 6858000"/>
              <a:gd name="connsiteX19" fmla="*/ 1239520 w 9155429"/>
              <a:gd name="connsiteY19" fmla="*/ 6858000 h 6858000"/>
              <a:gd name="connsiteX20" fmla="*/ 0 w 9155429"/>
              <a:gd name="connsiteY20" fmla="*/ 0 h 6858000"/>
              <a:gd name="connsiteX21" fmla="*/ 3956050 w 9155429"/>
              <a:gd name="connsiteY21" fmla="*/ 0 h 6858000"/>
              <a:gd name="connsiteX22" fmla="*/ 2515869 w 9155429"/>
              <a:gd name="connsiteY22" fmla="*/ 3346450 h 6858000"/>
              <a:gd name="connsiteX23" fmla="*/ 0 w 9155429"/>
              <a:gd name="connsiteY23" fmla="*/ 33464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155429" h="6858000">
                <a:moveTo>
                  <a:pt x="5490209" y="3511550"/>
                </a:moveTo>
                <a:lnTo>
                  <a:pt x="6979919" y="3511550"/>
                </a:lnTo>
                <a:lnTo>
                  <a:pt x="5541009" y="6858000"/>
                </a:lnTo>
                <a:lnTo>
                  <a:pt x="4050029" y="6858000"/>
                </a:lnTo>
                <a:close/>
                <a:moveTo>
                  <a:pt x="0" y="3511550"/>
                </a:moveTo>
                <a:lnTo>
                  <a:pt x="2444750" y="3511550"/>
                </a:lnTo>
                <a:lnTo>
                  <a:pt x="1004570" y="6858000"/>
                </a:lnTo>
                <a:lnTo>
                  <a:pt x="0" y="6858000"/>
                </a:lnTo>
                <a:close/>
                <a:moveTo>
                  <a:pt x="7001509" y="1"/>
                </a:moveTo>
                <a:lnTo>
                  <a:pt x="8491219" y="1"/>
                </a:lnTo>
                <a:lnTo>
                  <a:pt x="7051039" y="3346450"/>
                </a:lnTo>
                <a:lnTo>
                  <a:pt x="5561329" y="3346450"/>
                </a:lnTo>
                <a:close/>
                <a:moveTo>
                  <a:pt x="8722359" y="0"/>
                </a:moveTo>
                <a:lnTo>
                  <a:pt x="9155429" y="0"/>
                </a:lnTo>
                <a:lnTo>
                  <a:pt x="6203949" y="6858000"/>
                </a:lnTo>
                <a:lnTo>
                  <a:pt x="5772149" y="6858000"/>
                </a:lnTo>
                <a:close/>
                <a:moveTo>
                  <a:pt x="4190999" y="0"/>
                </a:moveTo>
                <a:lnTo>
                  <a:pt x="6753859" y="0"/>
                </a:lnTo>
                <a:lnTo>
                  <a:pt x="3802379" y="6858000"/>
                </a:lnTo>
                <a:lnTo>
                  <a:pt x="1239520" y="6858000"/>
                </a:lnTo>
                <a:close/>
                <a:moveTo>
                  <a:pt x="0" y="0"/>
                </a:moveTo>
                <a:lnTo>
                  <a:pt x="3956050" y="0"/>
                </a:lnTo>
                <a:lnTo>
                  <a:pt x="2515869" y="3346450"/>
                </a:lnTo>
                <a:lnTo>
                  <a:pt x="0" y="3346450"/>
                </a:lnTo>
                <a:close/>
              </a:path>
            </a:pathLst>
          </a:custGeom>
          <a:solidFill>
            <a:schemeClr val="bg1">
              <a:lumMod val="65000"/>
            </a:schemeClr>
          </a:solidFill>
        </p:spPr>
        <p:txBody>
          <a:bodyPr wrap="square" anchor="ctr" anchorCtr="0">
            <a:noAutofit/>
          </a:bodyPr>
          <a:lstStyle>
            <a:lvl1pPr marL="0" indent="0" algn="ctr">
              <a:buNone/>
              <a:defRPr sz="1400"/>
            </a:lvl1pPr>
          </a:lstStyle>
          <a:p>
            <a:r>
              <a:rPr lang="en-US"/>
              <a:t>Click icon to add picture</a:t>
            </a:r>
            <a:endParaRPr lang="ru-RU" dirty="0"/>
          </a:p>
        </p:txBody>
      </p:sp>
      <p:sp>
        <p:nvSpPr>
          <p:cNvPr id="14" name="Graphic 19">
            <a:extLst>
              <a:ext uri="{FF2B5EF4-FFF2-40B4-BE49-F238E27FC236}">
                <a16:creationId xmlns:a16="http://schemas.microsoft.com/office/drawing/2014/main" id="{97347B99-304D-468D-B6F0-9D59E6077A64}"/>
              </a:ext>
            </a:extLst>
          </p:cNvPr>
          <p:cNvSpPr/>
          <p:nvPr userDrawn="1"/>
        </p:nvSpPr>
        <p:spPr>
          <a:xfrm flipH="1">
            <a:off x="9004387" y="3285679"/>
            <a:ext cx="3191256" cy="146304"/>
          </a:xfrm>
          <a:custGeom>
            <a:avLst/>
            <a:gdLst>
              <a:gd name="connsiteX0" fmla="*/ 7144 w 2800350"/>
              <a:gd name="connsiteY0" fmla="*/ 7144 h 114300"/>
              <a:gd name="connsiteX1" fmla="*/ 7144 w 2800350"/>
              <a:gd name="connsiteY1" fmla="*/ 115729 h 114300"/>
              <a:gd name="connsiteX2" fmla="*/ 2726531 w 2800350"/>
              <a:gd name="connsiteY2" fmla="*/ 115729 h 114300"/>
              <a:gd name="connsiteX3" fmla="*/ 2797969 w 2800350"/>
              <a:gd name="connsiteY3" fmla="*/ 7144 h 114300"/>
            </a:gdLst>
            <a:ahLst/>
            <a:cxnLst>
              <a:cxn ang="0">
                <a:pos x="connsiteX0" y="connsiteY0"/>
              </a:cxn>
              <a:cxn ang="0">
                <a:pos x="connsiteX1" y="connsiteY1"/>
              </a:cxn>
              <a:cxn ang="0">
                <a:pos x="connsiteX2" y="connsiteY2"/>
              </a:cxn>
              <a:cxn ang="0">
                <a:pos x="connsiteX3" y="connsiteY3"/>
              </a:cxn>
            </a:cxnLst>
            <a:rect l="l" t="t" r="r" b="b"/>
            <a:pathLst>
              <a:path w="2800350" h="114300">
                <a:moveTo>
                  <a:pt x="7144" y="7144"/>
                </a:moveTo>
                <a:lnTo>
                  <a:pt x="7144" y="115729"/>
                </a:lnTo>
                <a:lnTo>
                  <a:pt x="2726531" y="115729"/>
                </a:lnTo>
                <a:lnTo>
                  <a:pt x="2797969" y="7144"/>
                </a:lnTo>
                <a:close/>
              </a:path>
            </a:pathLst>
          </a:custGeom>
          <a:solidFill>
            <a:schemeClr val="bg2">
              <a:alpha val="70000"/>
            </a:schemeClr>
          </a:solidFill>
          <a:ln w="9525" cap="flat">
            <a:noFill/>
            <a:prstDash val="solid"/>
            <a:miter/>
          </a:ln>
        </p:spPr>
        <p:txBody>
          <a:bodyPr rtlCol="0" anchor="ctr"/>
          <a:lstStyle/>
          <a:p>
            <a:r>
              <a:rPr lang="en-US" dirty="0"/>
              <a:t> </a:t>
            </a:r>
            <a:endParaRPr lang="ru-RU" dirty="0"/>
          </a:p>
        </p:txBody>
      </p:sp>
      <p:sp>
        <p:nvSpPr>
          <p:cNvPr id="20" name="Title 1">
            <a:extLst>
              <a:ext uri="{FF2B5EF4-FFF2-40B4-BE49-F238E27FC236}">
                <a16:creationId xmlns:a16="http://schemas.microsoft.com/office/drawing/2014/main" id="{BB615286-AF88-4751-9BF6-3F030092F6F6}"/>
              </a:ext>
            </a:extLst>
          </p:cNvPr>
          <p:cNvSpPr>
            <a:spLocks noGrp="1"/>
          </p:cNvSpPr>
          <p:nvPr>
            <p:ph type="title" hasCustomPrompt="1"/>
          </p:nvPr>
        </p:nvSpPr>
        <p:spPr>
          <a:xfrm>
            <a:off x="7192372" y="973512"/>
            <a:ext cx="4183939" cy="2281355"/>
          </a:xfrm>
        </p:spPr>
        <p:txBody>
          <a:bodyPr>
            <a:noAutofit/>
          </a:bodyPr>
          <a:lstStyle>
            <a:lvl1pPr algn="r">
              <a:defRPr sz="7000" b="1">
                <a:solidFill>
                  <a:schemeClr val="bg1"/>
                </a:solidFill>
              </a:defRPr>
            </a:lvl1pPr>
          </a:lstStyle>
          <a:p>
            <a:r>
              <a:rPr lang="en-US" dirty="0"/>
              <a:t>THANK</a:t>
            </a:r>
            <a:br>
              <a:rPr lang="en-US" dirty="0"/>
            </a:br>
            <a:r>
              <a:rPr lang="en-US" dirty="0"/>
              <a:t>YOU!</a:t>
            </a:r>
            <a:endParaRPr lang="ru-RU" dirty="0"/>
          </a:p>
        </p:txBody>
      </p:sp>
      <p:sp>
        <p:nvSpPr>
          <p:cNvPr id="21" name="Text Placeholder 14">
            <a:extLst>
              <a:ext uri="{FF2B5EF4-FFF2-40B4-BE49-F238E27FC236}">
                <a16:creationId xmlns:a16="http://schemas.microsoft.com/office/drawing/2014/main" id="{5E15D97E-2723-48C3-B835-65DB0286DB64}"/>
              </a:ext>
            </a:extLst>
          </p:cNvPr>
          <p:cNvSpPr>
            <a:spLocks noGrp="1"/>
          </p:cNvSpPr>
          <p:nvPr>
            <p:ph type="body" sz="quarter" idx="13" hasCustomPrompt="1"/>
          </p:nvPr>
        </p:nvSpPr>
        <p:spPr>
          <a:xfrm>
            <a:off x="8240540" y="3675708"/>
            <a:ext cx="3135771" cy="1101897"/>
          </a:xfrm>
        </p:spPr>
        <p:txBody>
          <a:bodyPr>
            <a:noAutofit/>
          </a:bodyPr>
          <a:lstStyle>
            <a:lvl1pPr marL="0" indent="0" algn="r">
              <a:buNone/>
              <a:defRPr sz="3500" b="0" i="0">
                <a:solidFill>
                  <a:schemeClr val="tx2"/>
                </a:solidFill>
              </a:defRPr>
            </a:lvl1pPr>
          </a:lstStyle>
          <a:p>
            <a:pPr lvl="0"/>
            <a:r>
              <a:rPr lang="en-US" dirty="0"/>
              <a:t>Alexander</a:t>
            </a:r>
            <a:br>
              <a:rPr lang="en-US" dirty="0"/>
            </a:br>
            <a:r>
              <a:rPr lang="en-US" dirty="0" err="1"/>
              <a:t>Martensson</a:t>
            </a:r>
            <a:endParaRPr lang="en-US" dirty="0"/>
          </a:p>
        </p:txBody>
      </p:sp>
      <p:sp>
        <p:nvSpPr>
          <p:cNvPr id="25" name="Text Placeholder 26">
            <a:extLst>
              <a:ext uri="{FF2B5EF4-FFF2-40B4-BE49-F238E27FC236}">
                <a16:creationId xmlns:a16="http://schemas.microsoft.com/office/drawing/2014/main" id="{4D45CEBA-121A-426A-897A-9E3CDC5F5CC1}"/>
              </a:ext>
            </a:extLst>
          </p:cNvPr>
          <p:cNvSpPr>
            <a:spLocks noGrp="1"/>
          </p:cNvSpPr>
          <p:nvPr>
            <p:ph type="body" sz="quarter" idx="22" hasCustomPrompt="1"/>
          </p:nvPr>
        </p:nvSpPr>
        <p:spPr>
          <a:xfrm>
            <a:off x="7008780" y="5019264"/>
            <a:ext cx="4367531" cy="474519"/>
          </a:xfrm>
        </p:spPr>
        <p:txBody>
          <a:bodyPr>
            <a:noAutofit/>
          </a:bodyPr>
          <a:lstStyle>
            <a:lvl1pPr marL="0" indent="0" algn="r">
              <a:buNone/>
              <a:defRPr sz="22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678-555-0128</a:t>
            </a:r>
          </a:p>
        </p:txBody>
      </p:sp>
      <p:sp>
        <p:nvSpPr>
          <p:cNvPr id="28" name="Text Placeholder 26">
            <a:extLst>
              <a:ext uri="{FF2B5EF4-FFF2-40B4-BE49-F238E27FC236}">
                <a16:creationId xmlns:a16="http://schemas.microsoft.com/office/drawing/2014/main" id="{0767B0C7-7BD9-4BF1-8D3D-91DED23803E6}"/>
              </a:ext>
            </a:extLst>
          </p:cNvPr>
          <p:cNvSpPr>
            <a:spLocks noGrp="1"/>
          </p:cNvSpPr>
          <p:nvPr>
            <p:ph type="body" sz="quarter" idx="23" hasCustomPrompt="1"/>
          </p:nvPr>
        </p:nvSpPr>
        <p:spPr>
          <a:xfrm>
            <a:off x="7008780" y="4805882"/>
            <a:ext cx="4367531" cy="288000"/>
          </a:xfrm>
        </p:spPr>
        <p:txBody>
          <a:bodyPr>
            <a:noAutofit/>
          </a:bodyPr>
          <a:lstStyle>
            <a:lvl1pPr marL="0" indent="0" algn="r">
              <a:buNone/>
              <a:defRPr sz="14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31" name="Text Placeholder 26">
            <a:extLst>
              <a:ext uri="{FF2B5EF4-FFF2-40B4-BE49-F238E27FC236}">
                <a16:creationId xmlns:a16="http://schemas.microsoft.com/office/drawing/2014/main" id="{26B74744-5435-47DD-B65F-16D8E7AC1557}"/>
              </a:ext>
            </a:extLst>
          </p:cNvPr>
          <p:cNvSpPr>
            <a:spLocks noGrp="1"/>
          </p:cNvSpPr>
          <p:nvPr>
            <p:ph type="body" sz="quarter" idx="24" hasCustomPrompt="1"/>
          </p:nvPr>
        </p:nvSpPr>
        <p:spPr>
          <a:xfrm>
            <a:off x="5455755" y="5685822"/>
            <a:ext cx="5920556" cy="474519"/>
          </a:xfrm>
        </p:spPr>
        <p:txBody>
          <a:bodyPr>
            <a:noAutofit/>
          </a:bodyPr>
          <a:lstStyle>
            <a:lvl1pPr marL="0" indent="0" algn="r">
              <a:buNone/>
              <a:defRPr sz="22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martensson@example.com</a:t>
            </a:r>
          </a:p>
        </p:txBody>
      </p:sp>
      <p:sp>
        <p:nvSpPr>
          <p:cNvPr id="32" name="Text Placeholder 26">
            <a:extLst>
              <a:ext uri="{FF2B5EF4-FFF2-40B4-BE49-F238E27FC236}">
                <a16:creationId xmlns:a16="http://schemas.microsoft.com/office/drawing/2014/main" id="{20815411-0E43-4B6B-92C7-6E312091ABAB}"/>
              </a:ext>
            </a:extLst>
          </p:cNvPr>
          <p:cNvSpPr>
            <a:spLocks noGrp="1"/>
          </p:cNvSpPr>
          <p:nvPr>
            <p:ph type="body" sz="quarter" idx="25" hasCustomPrompt="1"/>
          </p:nvPr>
        </p:nvSpPr>
        <p:spPr>
          <a:xfrm>
            <a:off x="7008780" y="5466001"/>
            <a:ext cx="4367531" cy="288000"/>
          </a:xfrm>
        </p:spPr>
        <p:txBody>
          <a:bodyPr>
            <a:noAutofit/>
          </a:bodyPr>
          <a:lstStyle>
            <a:lvl1pPr marL="0" indent="0" algn="r">
              <a:buNone/>
              <a:defRPr sz="14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Tree>
    <p:extLst>
      <p:ext uri="{BB962C8B-B14F-4D97-AF65-F5344CB8AC3E}">
        <p14:creationId xmlns:p14="http://schemas.microsoft.com/office/powerpoint/2010/main" val="2153193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8E43AF0D-28CB-4D3A-A944-CE3DCAAC5657}"/>
              </a:ext>
            </a:extLst>
          </p:cNvPr>
          <p:cNvSpPr/>
          <p:nvPr userDrawn="1"/>
        </p:nvSpPr>
        <p:spPr>
          <a:xfrm>
            <a:off x="3033191" y="0"/>
            <a:ext cx="9155634" cy="6858000"/>
          </a:xfrm>
          <a:custGeom>
            <a:avLst/>
            <a:gdLst>
              <a:gd name="connsiteX0" fmla="*/ 6636589 w 9155634"/>
              <a:gd name="connsiteY0" fmla="*/ 3511550 h 6858000"/>
              <a:gd name="connsiteX1" fmla="*/ 9155634 w 9155634"/>
              <a:gd name="connsiteY1" fmla="*/ 3511550 h 6858000"/>
              <a:gd name="connsiteX2" fmla="*/ 9155634 w 9155634"/>
              <a:gd name="connsiteY2" fmla="*/ 6858000 h 6858000"/>
              <a:gd name="connsiteX3" fmla="*/ 5196409 w 9155634"/>
              <a:gd name="connsiteY3" fmla="*/ 6858000 h 6858000"/>
              <a:gd name="connsiteX4" fmla="*/ 2101419 w 9155634"/>
              <a:gd name="connsiteY4" fmla="*/ 3511550 h 6858000"/>
              <a:gd name="connsiteX5" fmla="*/ 3591129 w 9155634"/>
              <a:gd name="connsiteY5" fmla="*/ 3511550 h 6858000"/>
              <a:gd name="connsiteX6" fmla="*/ 2150949 w 9155634"/>
              <a:gd name="connsiteY6" fmla="*/ 6858000 h 6858000"/>
              <a:gd name="connsiteX7" fmla="*/ 661239 w 9155634"/>
              <a:gd name="connsiteY7" fmla="*/ 6858000 h 6858000"/>
              <a:gd name="connsiteX8" fmla="*/ 8147889 w 9155634"/>
              <a:gd name="connsiteY8" fmla="*/ 0 h 6858000"/>
              <a:gd name="connsiteX9" fmla="*/ 9155634 w 9155634"/>
              <a:gd name="connsiteY9" fmla="*/ 0 h 6858000"/>
              <a:gd name="connsiteX10" fmla="*/ 9155634 w 9155634"/>
              <a:gd name="connsiteY10" fmla="*/ 3346450 h 6858000"/>
              <a:gd name="connsiteX11" fmla="*/ 6707709 w 9155634"/>
              <a:gd name="connsiteY11" fmla="*/ 3346450 h 6858000"/>
              <a:gd name="connsiteX12" fmla="*/ 5350079 w 9155634"/>
              <a:gd name="connsiteY12" fmla="*/ 0 h 6858000"/>
              <a:gd name="connsiteX13" fmla="*/ 7912939 w 9155634"/>
              <a:gd name="connsiteY13" fmla="*/ 0 h 6858000"/>
              <a:gd name="connsiteX14" fmla="*/ 4961459 w 9155634"/>
              <a:gd name="connsiteY14" fmla="*/ 6858000 h 6858000"/>
              <a:gd name="connsiteX15" fmla="*/ 2399869 w 9155634"/>
              <a:gd name="connsiteY15" fmla="*/ 6858000 h 6858000"/>
              <a:gd name="connsiteX16" fmla="*/ 3612719 w 9155634"/>
              <a:gd name="connsiteY16" fmla="*/ 0 h 6858000"/>
              <a:gd name="connsiteX17" fmla="*/ 5102429 w 9155634"/>
              <a:gd name="connsiteY17" fmla="*/ 0 h 6858000"/>
              <a:gd name="connsiteX18" fmla="*/ 3662249 w 9155634"/>
              <a:gd name="connsiteY18" fmla="*/ 3346450 h 6858000"/>
              <a:gd name="connsiteX19" fmla="*/ 2172539 w 9155634"/>
              <a:gd name="connsiteY19" fmla="*/ 3346450 h 6858000"/>
              <a:gd name="connsiteX20" fmla="*/ 2947249 w 9155634"/>
              <a:gd name="connsiteY20" fmla="*/ 0 h 6858000"/>
              <a:gd name="connsiteX21" fmla="*/ 3381579 w 9155634"/>
              <a:gd name="connsiteY21" fmla="*/ 0 h 6858000"/>
              <a:gd name="connsiteX22" fmla="*/ 430099 w 9155634"/>
              <a:gd name="connsiteY22" fmla="*/ 6858000 h 6858000"/>
              <a:gd name="connsiteX23" fmla="*/ 0 w 9155634"/>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155634" h="6858000">
                <a:moveTo>
                  <a:pt x="6636589" y="3511550"/>
                </a:moveTo>
                <a:lnTo>
                  <a:pt x="9155634" y="3511550"/>
                </a:lnTo>
                <a:lnTo>
                  <a:pt x="9155634" y="6858000"/>
                </a:lnTo>
                <a:lnTo>
                  <a:pt x="5196409" y="6858000"/>
                </a:lnTo>
                <a:close/>
                <a:moveTo>
                  <a:pt x="2101419" y="3511550"/>
                </a:moveTo>
                <a:lnTo>
                  <a:pt x="3591129" y="3511550"/>
                </a:lnTo>
                <a:lnTo>
                  <a:pt x="2150949" y="6858000"/>
                </a:lnTo>
                <a:lnTo>
                  <a:pt x="661239" y="6858000"/>
                </a:lnTo>
                <a:close/>
                <a:moveTo>
                  <a:pt x="8147889" y="0"/>
                </a:moveTo>
                <a:lnTo>
                  <a:pt x="9155634" y="0"/>
                </a:lnTo>
                <a:lnTo>
                  <a:pt x="9155634" y="3346450"/>
                </a:lnTo>
                <a:lnTo>
                  <a:pt x="6707709" y="3346450"/>
                </a:lnTo>
                <a:close/>
                <a:moveTo>
                  <a:pt x="5350079" y="0"/>
                </a:moveTo>
                <a:lnTo>
                  <a:pt x="7912939" y="0"/>
                </a:lnTo>
                <a:lnTo>
                  <a:pt x="4961459" y="6858000"/>
                </a:lnTo>
                <a:lnTo>
                  <a:pt x="2399869" y="6858000"/>
                </a:lnTo>
                <a:close/>
                <a:moveTo>
                  <a:pt x="3612719" y="0"/>
                </a:moveTo>
                <a:lnTo>
                  <a:pt x="5102429" y="0"/>
                </a:lnTo>
                <a:lnTo>
                  <a:pt x="3662249" y="3346450"/>
                </a:lnTo>
                <a:lnTo>
                  <a:pt x="2172539" y="3346450"/>
                </a:lnTo>
                <a:close/>
                <a:moveTo>
                  <a:pt x="2947249" y="0"/>
                </a:moveTo>
                <a:lnTo>
                  <a:pt x="3381579" y="0"/>
                </a:lnTo>
                <a:lnTo>
                  <a:pt x="430099" y="6858000"/>
                </a:lnTo>
                <a:lnTo>
                  <a:pt x="0" y="6858000"/>
                </a:lnTo>
                <a:close/>
              </a:path>
            </a:pathLst>
          </a:custGeom>
          <a:solidFill>
            <a:schemeClr val="bg2">
              <a:alpha val="15000"/>
            </a:schemeClr>
          </a:solidFill>
          <a:ln w="12700" cap="flat">
            <a:noFill/>
            <a:prstDash val="solid"/>
            <a:miter/>
          </a:ln>
        </p:spPr>
        <p:txBody>
          <a:bodyPr rtlCol="0" anchor="ctr"/>
          <a:lstStyle/>
          <a:p>
            <a:pPr algn="l"/>
            <a:endParaRPr lang="en-US" dirty="0"/>
          </a:p>
        </p:txBody>
      </p:sp>
      <p:sp>
        <p:nvSpPr>
          <p:cNvPr id="22" name="Graphic 19">
            <a:extLst>
              <a:ext uri="{FF2B5EF4-FFF2-40B4-BE49-F238E27FC236}">
                <a16:creationId xmlns:a16="http://schemas.microsoft.com/office/drawing/2014/main" id="{A6B740BD-8499-412C-AE4E-A4AD7F73100E}"/>
              </a:ext>
            </a:extLst>
          </p:cNvPr>
          <p:cNvSpPr/>
          <p:nvPr/>
        </p:nvSpPr>
        <p:spPr>
          <a:xfrm>
            <a:off x="-10852" y="3369468"/>
            <a:ext cx="3722400" cy="144000"/>
          </a:xfrm>
          <a:custGeom>
            <a:avLst/>
            <a:gdLst>
              <a:gd name="connsiteX0" fmla="*/ 7144 w 2800350"/>
              <a:gd name="connsiteY0" fmla="*/ 7144 h 114300"/>
              <a:gd name="connsiteX1" fmla="*/ 7144 w 2800350"/>
              <a:gd name="connsiteY1" fmla="*/ 115729 h 114300"/>
              <a:gd name="connsiteX2" fmla="*/ 2726531 w 2800350"/>
              <a:gd name="connsiteY2" fmla="*/ 115729 h 114300"/>
              <a:gd name="connsiteX3" fmla="*/ 2797969 w 2800350"/>
              <a:gd name="connsiteY3" fmla="*/ 7144 h 114300"/>
            </a:gdLst>
            <a:ahLst/>
            <a:cxnLst>
              <a:cxn ang="0">
                <a:pos x="connsiteX0" y="connsiteY0"/>
              </a:cxn>
              <a:cxn ang="0">
                <a:pos x="connsiteX1" y="connsiteY1"/>
              </a:cxn>
              <a:cxn ang="0">
                <a:pos x="connsiteX2" y="connsiteY2"/>
              </a:cxn>
              <a:cxn ang="0">
                <a:pos x="connsiteX3" y="connsiteY3"/>
              </a:cxn>
            </a:cxnLst>
            <a:rect l="l" t="t" r="r" b="b"/>
            <a:pathLst>
              <a:path w="2800350" h="114300">
                <a:moveTo>
                  <a:pt x="7144" y="7144"/>
                </a:moveTo>
                <a:lnTo>
                  <a:pt x="7144" y="115729"/>
                </a:lnTo>
                <a:lnTo>
                  <a:pt x="2726531" y="115729"/>
                </a:lnTo>
                <a:lnTo>
                  <a:pt x="2797969" y="7144"/>
                </a:lnTo>
                <a:close/>
              </a:path>
            </a:pathLst>
          </a:custGeom>
          <a:solidFill>
            <a:schemeClr val="bg2">
              <a:alpha val="70000"/>
            </a:schemeClr>
          </a:solidFill>
          <a:ln w="9525" cap="flat">
            <a:noFill/>
            <a:prstDash val="solid"/>
            <a:miter/>
          </a:ln>
        </p:spPr>
        <p:txBody>
          <a:bodyPr rtlCol="0" anchor="ctr"/>
          <a:lstStyle/>
          <a:p>
            <a:r>
              <a:rPr lang="en-US" dirty="0"/>
              <a:t> </a:t>
            </a:r>
            <a:endParaRPr lang="ru-RU" dirty="0"/>
          </a:p>
        </p:txBody>
      </p:sp>
      <p:sp>
        <p:nvSpPr>
          <p:cNvPr id="26" name="Title 1">
            <a:extLst>
              <a:ext uri="{FF2B5EF4-FFF2-40B4-BE49-F238E27FC236}">
                <a16:creationId xmlns:a16="http://schemas.microsoft.com/office/drawing/2014/main" id="{310DFD8C-544F-465B-8315-8B3AA8B95790}"/>
              </a:ext>
            </a:extLst>
          </p:cNvPr>
          <p:cNvSpPr>
            <a:spLocks noGrp="1"/>
          </p:cNvSpPr>
          <p:nvPr>
            <p:ph type="title" hasCustomPrompt="1"/>
          </p:nvPr>
        </p:nvSpPr>
        <p:spPr>
          <a:xfrm>
            <a:off x="770021" y="1096344"/>
            <a:ext cx="10510754" cy="2281355"/>
          </a:xfrm>
        </p:spPr>
        <p:txBody>
          <a:bodyPr>
            <a:noAutofit/>
          </a:bodyPr>
          <a:lstStyle>
            <a:lvl1pPr algn="l">
              <a:defRPr sz="7000" b="1">
                <a:solidFill>
                  <a:schemeClr val="bg1"/>
                </a:solidFill>
              </a:defRPr>
            </a:lvl1pPr>
          </a:lstStyle>
          <a:p>
            <a:r>
              <a:rPr lang="en-US" dirty="0"/>
              <a:t>PRESENTATION</a:t>
            </a:r>
            <a:br>
              <a:rPr lang="ru-RU" dirty="0"/>
            </a:br>
            <a:r>
              <a:rPr lang="en-US" dirty="0"/>
              <a:t>TITLE</a:t>
            </a:r>
            <a:endParaRPr lang="ru-RU" dirty="0"/>
          </a:p>
        </p:txBody>
      </p:sp>
      <p:sp>
        <p:nvSpPr>
          <p:cNvPr id="15" name="Subtitle 2">
            <a:extLst>
              <a:ext uri="{FF2B5EF4-FFF2-40B4-BE49-F238E27FC236}">
                <a16:creationId xmlns:a16="http://schemas.microsoft.com/office/drawing/2014/main" id="{8046DF3F-8EBA-4583-9F19-45C979FDAB65}"/>
              </a:ext>
            </a:extLst>
          </p:cNvPr>
          <p:cNvSpPr>
            <a:spLocks noGrp="1"/>
          </p:cNvSpPr>
          <p:nvPr>
            <p:ph type="subTitle" idx="1"/>
          </p:nvPr>
        </p:nvSpPr>
        <p:spPr>
          <a:xfrm>
            <a:off x="770021" y="3773554"/>
            <a:ext cx="10090287" cy="1101897"/>
          </a:xfrm>
        </p:spPr>
        <p:txBody>
          <a:bodyPr vert="horz" lIns="91440" tIns="45720" rIns="91440" bIns="45720" rtlCol="0">
            <a:noAutofit/>
          </a:bodyPr>
          <a:lstStyle>
            <a:lvl1pPr marL="0" indent="0">
              <a:buNone/>
              <a:defRPr lang="en-US" sz="3500" b="0" i="0"/>
            </a:lvl1pPr>
          </a:lstStyle>
          <a:p>
            <a:pPr marL="228600" lvl="0" indent="-228600"/>
            <a:r>
              <a:rPr lang="en-US"/>
              <a:t>Click to edit Master subtitle style</a:t>
            </a:r>
          </a:p>
        </p:txBody>
      </p:sp>
    </p:spTree>
    <p:extLst>
      <p:ext uri="{BB962C8B-B14F-4D97-AF65-F5344CB8AC3E}">
        <p14:creationId xmlns:p14="http://schemas.microsoft.com/office/powerpoint/2010/main" val="19467411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82713AA-FAF7-4D64-AB9D-53ACFDBF8B5B}"/>
              </a:ext>
            </a:extLst>
          </p:cNvPr>
          <p:cNvSpPr/>
          <p:nvPr userDrawn="1"/>
        </p:nvSpPr>
        <p:spPr>
          <a:xfrm>
            <a:off x="-1" y="172278"/>
            <a:ext cx="12192000" cy="6559826"/>
          </a:xfrm>
          <a:custGeom>
            <a:avLst/>
            <a:gdLst>
              <a:gd name="connsiteX0" fmla="*/ 5864259 w 12192000"/>
              <a:gd name="connsiteY0" fmla="*/ 2854132 h 6559826"/>
              <a:gd name="connsiteX1" fmla="*/ 5864259 w 12192000"/>
              <a:gd name="connsiteY1" fmla="*/ 5342062 h 6559826"/>
              <a:gd name="connsiteX2" fmla="*/ 6907 w 12192000"/>
              <a:gd name="connsiteY2" fmla="*/ 6559826 h 6559826"/>
              <a:gd name="connsiteX3" fmla="*/ 0 w 12192000"/>
              <a:gd name="connsiteY3" fmla="*/ 6559826 h 6559826"/>
              <a:gd name="connsiteX4" fmla="*/ 0 w 12192000"/>
              <a:gd name="connsiteY4" fmla="*/ 4073332 h 6559826"/>
              <a:gd name="connsiteX5" fmla="*/ 12192000 w 12192000"/>
              <a:gd name="connsiteY5" fmla="*/ 2685378 h 6559826"/>
              <a:gd name="connsiteX6" fmla="*/ 12192000 w 12192000"/>
              <a:gd name="connsiteY6" fmla="*/ 5173308 h 6559826"/>
              <a:gd name="connsiteX7" fmla="*/ 6104805 w 12192000"/>
              <a:gd name="connsiteY7" fmla="*/ 6429182 h 6559826"/>
              <a:gd name="connsiteX8" fmla="*/ 6104805 w 12192000"/>
              <a:gd name="connsiteY8" fmla="*/ 3941252 h 6559826"/>
              <a:gd name="connsiteX9" fmla="*/ 11991762 w 12192000"/>
              <a:gd name="connsiteY9" fmla="*/ 0 h 6559826"/>
              <a:gd name="connsiteX10" fmla="*/ 12192000 w 12192000"/>
              <a:gd name="connsiteY10" fmla="*/ 0 h 6559826"/>
              <a:gd name="connsiteX11" fmla="*/ 12192000 w 12192000"/>
              <a:gd name="connsiteY11" fmla="*/ 2446611 h 6559826"/>
              <a:gd name="connsiteX12" fmla="*/ 6104805 w 12192000"/>
              <a:gd name="connsiteY12" fmla="*/ 3701222 h 6559826"/>
              <a:gd name="connsiteX13" fmla="*/ 6104805 w 12192000"/>
              <a:gd name="connsiteY13" fmla="*/ 1214562 h 6559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559826">
                <a:moveTo>
                  <a:pt x="5864259" y="2854132"/>
                </a:moveTo>
                <a:lnTo>
                  <a:pt x="5864259" y="5342062"/>
                </a:lnTo>
                <a:lnTo>
                  <a:pt x="6907" y="6559826"/>
                </a:lnTo>
                <a:lnTo>
                  <a:pt x="0" y="6559826"/>
                </a:lnTo>
                <a:lnTo>
                  <a:pt x="0" y="4073332"/>
                </a:lnTo>
                <a:close/>
                <a:moveTo>
                  <a:pt x="12192000" y="2685378"/>
                </a:moveTo>
                <a:lnTo>
                  <a:pt x="12192000" y="5173308"/>
                </a:lnTo>
                <a:lnTo>
                  <a:pt x="6104805" y="6429182"/>
                </a:lnTo>
                <a:lnTo>
                  <a:pt x="6104805" y="3941252"/>
                </a:lnTo>
                <a:close/>
                <a:moveTo>
                  <a:pt x="11991762" y="0"/>
                </a:moveTo>
                <a:lnTo>
                  <a:pt x="12192000" y="0"/>
                </a:lnTo>
                <a:lnTo>
                  <a:pt x="12192000" y="2446611"/>
                </a:lnTo>
                <a:lnTo>
                  <a:pt x="6104805" y="3701222"/>
                </a:lnTo>
                <a:lnTo>
                  <a:pt x="6104805" y="1214562"/>
                </a:lnTo>
                <a:close/>
              </a:path>
            </a:pathLst>
          </a:custGeom>
          <a:solidFill>
            <a:schemeClr val="bg2">
              <a:alpha val="15000"/>
            </a:schemeClr>
          </a:solidFill>
          <a:ln w="12700" cap="flat">
            <a:noFill/>
            <a:prstDash val="solid"/>
            <a:miter/>
          </a:ln>
        </p:spPr>
        <p:txBody>
          <a:bodyPr rtlCol="0" anchor="ctr"/>
          <a:lstStyle/>
          <a:p>
            <a:pPr algn="l"/>
            <a:endParaRPr lang="en-US"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777240" y="1033272"/>
            <a:ext cx="5056083" cy="782638"/>
          </a:xfrm>
        </p:spPr>
        <p:txBody>
          <a:bodyPr>
            <a:normAutofit/>
          </a:bodyPr>
          <a:lstStyle>
            <a:lvl1pPr algn="l">
              <a:defRPr sz="4000" b="1">
                <a:solidFill>
                  <a:schemeClr val="bg1"/>
                </a:solidFill>
              </a:defRPr>
            </a:lvl1pPr>
          </a:lstStyle>
          <a:p>
            <a:r>
              <a:rPr lang="en-US" dirty="0"/>
              <a:t>DIVIDER SLIDE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15" name="Graphic 4">
            <a:extLst>
              <a:ext uri="{FF2B5EF4-FFF2-40B4-BE49-F238E27FC236}">
                <a16:creationId xmlns:a16="http://schemas.microsoft.com/office/drawing/2014/main" id="{2095D1D4-8CA3-4CA3-825D-088EDB51A8AE}"/>
              </a:ext>
            </a:extLst>
          </p:cNvPr>
          <p:cNvSpPr/>
          <p:nvPr/>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7" name="Graphic 15">
            <a:extLst>
              <a:ext uri="{FF2B5EF4-FFF2-40B4-BE49-F238E27FC236}">
                <a16:creationId xmlns:a16="http://schemas.microsoft.com/office/drawing/2014/main" id="{2DB5E70B-ECC9-4800-9DC0-5897EF3F16AB}"/>
              </a:ext>
            </a:extLst>
          </p:cNvPr>
          <p:cNvSpPr/>
          <p:nvPr/>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10" name="Text Placeholder 2">
            <a:extLst>
              <a:ext uri="{FF2B5EF4-FFF2-40B4-BE49-F238E27FC236}">
                <a16:creationId xmlns:a16="http://schemas.microsoft.com/office/drawing/2014/main" id="{A3B87DE7-6A4B-4A0E-8622-C9BA93F0B364}"/>
              </a:ext>
            </a:extLst>
          </p:cNvPr>
          <p:cNvSpPr>
            <a:spLocks noGrp="1"/>
          </p:cNvSpPr>
          <p:nvPr>
            <p:ph type="body" idx="1"/>
          </p:nvPr>
        </p:nvSpPr>
        <p:spPr>
          <a:xfrm>
            <a:off x="777240" y="2225393"/>
            <a:ext cx="5110693" cy="782638"/>
          </a:xfrm>
        </p:spPr>
        <p:txBody>
          <a:bodyPr vert="horz" lIns="91440" tIns="45720" rIns="91440" bIns="45720" rtlCol="0">
            <a:normAutofit/>
          </a:bodyPr>
          <a:lstStyle>
            <a:lvl1pPr marL="0" indent="0">
              <a:buNone/>
              <a:defRPr lang="en-US" sz="2200"/>
            </a:lvl1pPr>
          </a:lstStyle>
          <a:p>
            <a:pPr marL="228600" lvl="0" indent="-228600"/>
            <a:r>
              <a:rPr lang="en-US"/>
              <a:t>Click to edit Master text styles</a:t>
            </a:r>
          </a:p>
        </p:txBody>
      </p:sp>
    </p:spTree>
    <p:extLst>
      <p:ext uri="{BB962C8B-B14F-4D97-AF65-F5344CB8AC3E}">
        <p14:creationId xmlns:p14="http://schemas.microsoft.com/office/powerpoint/2010/main" val="34723881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4" name="Graphic 15">
            <a:extLst>
              <a:ext uri="{FF2B5EF4-FFF2-40B4-BE49-F238E27FC236}">
                <a16:creationId xmlns:a16="http://schemas.microsoft.com/office/drawing/2014/main" id="{D0734B58-9436-7F49-BF67-542C05487FFF}"/>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BF046B1A-A07C-45A3-8FE5-724E34853137}"/>
              </a:ext>
            </a:extLst>
          </p:cNvPr>
          <p:cNvSpPr>
            <a:spLocks noGrp="1"/>
          </p:cNvSpPr>
          <p:nvPr>
            <p:ph type="title"/>
          </p:nvPr>
        </p:nvSpPr>
        <p:spPr/>
        <p:txBody>
          <a:bodyPr anchor="b"/>
          <a:lstStyle/>
          <a:p>
            <a:r>
              <a:rPr lang="en-US"/>
              <a:t>Click to edit Master title style</a:t>
            </a:r>
          </a:p>
        </p:txBody>
      </p:sp>
      <p:sp>
        <p:nvSpPr>
          <p:cNvPr id="10" name="Content Placeholder 2">
            <a:extLst>
              <a:ext uri="{FF2B5EF4-FFF2-40B4-BE49-F238E27FC236}">
                <a16:creationId xmlns:a16="http://schemas.microsoft.com/office/drawing/2014/main" id="{83799919-7F2B-44B7-BF0B-B0CE733AC667}"/>
              </a:ext>
            </a:extLst>
          </p:cNvPr>
          <p:cNvSpPr>
            <a:spLocks noGrp="1"/>
          </p:cNvSpPr>
          <p:nvPr>
            <p:ph idx="1"/>
          </p:nvPr>
        </p:nvSpPr>
        <p:spPr>
          <a:xfrm>
            <a:off x="838200" y="2277755"/>
            <a:ext cx="10515600" cy="389920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31123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4" name="Graphic 15">
            <a:extLst>
              <a:ext uri="{FF2B5EF4-FFF2-40B4-BE49-F238E27FC236}">
                <a16:creationId xmlns:a16="http://schemas.microsoft.com/office/drawing/2014/main" id="{D0734B58-9436-7F49-BF67-542C05487FFF}"/>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BF046B1A-A07C-45A3-8FE5-724E34853137}"/>
              </a:ext>
            </a:extLst>
          </p:cNvPr>
          <p:cNvSpPr>
            <a:spLocks noGrp="1"/>
          </p:cNvSpPr>
          <p:nvPr>
            <p:ph type="title"/>
          </p:nvPr>
        </p:nvSpPr>
        <p:spPr/>
        <p:txBody>
          <a:bodyPr anchor="b"/>
          <a:lstStyle/>
          <a:p>
            <a:r>
              <a:rPr lang="en-US"/>
              <a:t>Click to edit Master title style</a:t>
            </a:r>
          </a:p>
        </p:txBody>
      </p:sp>
      <p:sp>
        <p:nvSpPr>
          <p:cNvPr id="15" name="Content Placeholder 2">
            <a:extLst>
              <a:ext uri="{FF2B5EF4-FFF2-40B4-BE49-F238E27FC236}">
                <a16:creationId xmlns:a16="http://schemas.microsoft.com/office/drawing/2014/main" id="{5460D6CB-9BA0-4BA9-9CF5-9D21E9F570CE}"/>
              </a:ext>
            </a:extLst>
          </p:cNvPr>
          <p:cNvSpPr>
            <a:spLocks noGrp="1"/>
          </p:cNvSpPr>
          <p:nvPr>
            <p:ph sz="half" idx="1"/>
          </p:nvPr>
        </p:nvSpPr>
        <p:spPr>
          <a:xfrm>
            <a:off x="838200" y="2277755"/>
            <a:ext cx="5181600" cy="3899207"/>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3">
            <a:extLst>
              <a:ext uri="{FF2B5EF4-FFF2-40B4-BE49-F238E27FC236}">
                <a16:creationId xmlns:a16="http://schemas.microsoft.com/office/drawing/2014/main" id="{EB0DDB5D-8949-4E45-A7CD-0402580BB05B}"/>
              </a:ext>
            </a:extLst>
          </p:cNvPr>
          <p:cNvSpPr>
            <a:spLocks noGrp="1"/>
          </p:cNvSpPr>
          <p:nvPr>
            <p:ph sz="half" idx="2"/>
          </p:nvPr>
        </p:nvSpPr>
        <p:spPr>
          <a:xfrm>
            <a:off x="6172200" y="2277755"/>
            <a:ext cx="5181600" cy="3899208"/>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06075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4" name="Graphic 15">
            <a:extLst>
              <a:ext uri="{FF2B5EF4-FFF2-40B4-BE49-F238E27FC236}">
                <a16:creationId xmlns:a16="http://schemas.microsoft.com/office/drawing/2014/main" id="{D0734B58-9436-7F49-BF67-542C05487FFF}"/>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BF046B1A-A07C-45A3-8FE5-724E34853137}"/>
              </a:ext>
            </a:extLst>
          </p:cNvPr>
          <p:cNvSpPr>
            <a:spLocks noGrp="1"/>
          </p:cNvSpPr>
          <p:nvPr>
            <p:ph type="title"/>
          </p:nvPr>
        </p:nvSpPr>
        <p:spPr/>
        <p:txBody>
          <a:bodyPr anchor="b"/>
          <a:lstStyle/>
          <a:p>
            <a:r>
              <a:rPr lang="en-US"/>
              <a:t>Click to edit Master title style</a:t>
            </a:r>
          </a:p>
        </p:txBody>
      </p:sp>
      <p:sp>
        <p:nvSpPr>
          <p:cNvPr id="15" name="Text Placeholder 2">
            <a:extLst>
              <a:ext uri="{FF2B5EF4-FFF2-40B4-BE49-F238E27FC236}">
                <a16:creationId xmlns:a16="http://schemas.microsoft.com/office/drawing/2014/main" id="{82C817C4-D92F-4269-B22D-5C2E522418D8}"/>
              </a:ext>
            </a:extLst>
          </p:cNvPr>
          <p:cNvSpPr>
            <a:spLocks noGrp="1"/>
          </p:cNvSpPr>
          <p:nvPr>
            <p:ph type="body" idx="1"/>
          </p:nvPr>
        </p:nvSpPr>
        <p:spPr>
          <a:xfrm>
            <a:off x="839788" y="2068513"/>
            <a:ext cx="5157787" cy="4365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3">
            <a:extLst>
              <a:ext uri="{FF2B5EF4-FFF2-40B4-BE49-F238E27FC236}">
                <a16:creationId xmlns:a16="http://schemas.microsoft.com/office/drawing/2014/main" id="{C61514A7-2DEE-47E3-BCB4-FB81E9981DA7}"/>
              </a:ext>
            </a:extLst>
          </p:cNvPr>
          <p:cNvSpPr>
            <a:spLocks noGrp="1"/>
          </p:cNvSpPr>
          <p:nvPr>
            <p:ph sz="half" idx="2"/>
          </p:nvPr>
        </p:nvSpPr>
        <p:spPr>
          <a:xfrm>
            <a:off x="839788" y="2505075"/>
            <a:ext cx="5157787"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Text Placeholder 4">
            <a:extLst>
              <a:ext uri="{FF2B5EF4-FFF2-40B4-BE49-F238E27FC236}">
                <a16:creationId xmlns:a16="http://schemas.microsoft.com/office/drawing/2014/main" id="{3455C9D3-0938-4236-8E64-BBF582FCD239}"/>
              </a:ext>
            </a:extLst>
          </p:cNvPr>
          <p:cNvSpPr>
            <a:spLocks noGrp="1"/>
          </p:cNvSpPr>
          <p:nvPr>
            <p:ph type="body" sz="quarter" idx="3"/>
          </p:nvPr>
        </p:nvSpPr>
        <p:spPr>
          <a:xfrm>
            <a:off x="6172200" y="2068511"/>
            <a:ext cx="5183188" cy="436563"/>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5">
            <a:extLst>
              <a:ext uri="{FF2B5EF4-FFF2-40B4-BE49-F238E27FC236}">
                <a16:creationId xmlns:a16="http://schemas.microsoft.com/office/drawing/2014/main" id="{7331E254-1410-4989-81DE-84B684ACC71F}"/>
              </a:ext>
            </a:extLst>
          </p:cNvPr>
          <p:cNvSpPr>
            <a:spLocks noGrp="1"/>
          </p:cNvSpPr>
          <p:nvPr>
            <p:ph sz="quarter" idx="4"/>
          </p:nvPr>
        </p:nvSpPr>
        <p:spPr>
          <a:xfrm>
            <a:off x="6172200" y="2505075"/>
            <a:ext cx="5183188"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8104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7" name="Title 1">
            <a:extLst>
              <a:ext uri="{FF2B5EF4-FFF2-40B4-BE49-F238E27FC236}">
                <a16:creationId xmlns:a16="http://schemas.microsoft.com/office/drawing/2014/main" id="{F68ABD79-6AF5-4911-BEC2-A492F3ECD83D}"/>
              </a:ext>
            </a:extLst>
          </p:cNvPr>
          <p:cNvSpPr>
            <a:spLocks noGrp="1"/>
          </p:cNvSpPr>
          <p:nvPr>
            <p:ph type="title"/>
          </p:nvPr>
        </p:nvSpPr>
        <p:spPr>
          <a:xfrm>
            <a:off x="839788" y="457200"/>
            <a:ext cx="3932237" cy="1345096"/>
          </a:xfrm>
        </p:spPr>
        <p:txBody>
          <a:bodyPr anchor="b"/>
          <a:lstStyle>
            <a:lvl1pPr>
              <a:defRPr sz="3200"/>
            </a:lvl1pPr>
          </a:lstStyle>
          <a:p>
            <a:r>
              <a:rPr lang="en-US"/>
              <a:t>Click to edit Master title style</a:t>
            </a:r>
          </a:p>
        </p:txBody>
      </p:sp>
      <p:sp>
        <p:nvSpPr>
          <p:cNvPr id="8" name="Text Placeholder 3">
            <a:extLst>
              <a:ext uri="{FF2B5EF4-FFF2-40B4-BE49-F238E27FC236}">
                <a16:creationId xmlns:a16="http://schemas.microsoft.com/office/drawing/2014/main" id="{6489A680-EBE7-45A3-B520-2C50F59C7932}"/>
              </a:ext>
            </a:extLst>
          </p:cNvPr>
          <p:cNvSpPr>
            <a:spLocks noGrp="1"/>
          </p:cNvSpPr>
          <p:nvPr>
            <p:ph type="body" sz="half" idx="2"/>
          </p:nvPr>
        </p:nvSpPr>
        <p:spPr>
          <a:xfrm>
            <a:off x="839788" y="2166148"/>
            <a:ext cx="3932237" cy="3702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Content Placeholder 2">
            <a:extLst>
              <a:ext uri="{FF2B5EF4-FFF2-40B4-BE49-F238E27FC236}">
                <a16:creationId xmlns:a16="http://schemas.microsoft.com/office/drawing/2014/main" id="{202EEB9F-D255-46E9-AFBB-FCC4D93BEFC3}"/>
              </a:ext>
            </a:extLst>
          </p:cNvPr>
          <p:cNvSpPr>
            <a:spLocks noGrp="1"/>
          </p:cNvSpPr>
          <p:nvPr>
            <p:ph idx="1"/>
          </p:nvPr>
        </p:nvSpPr>
        <p:spPr>
          <a:xfrm>
            <a:off x="5183188" y="457201"/>
            <a:ext cx="6172200" cy="5403850"/>
          </a:xfr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Graphic 15">
            <a:extLst>
              <a:ext uri="{FF2B5EF4-FFF2-40B4-BE49-F238E27FC236}">
                <a16:creationId xmlns:a16="http://schemas.microsoft.com/office/drawing/2014/main" id="{4F729341-632E-4151-9863-D40D91A16F84}"/>
              </a:ext>
            </a:extLst>
          </p:cNvPr>
          <p:cNvSpPr/>
          <p:nvPr userDrawn="1"/>
        </p:nvSpPr>
        <p:spPr>
          <a:xfrm>
            <a:off x="-11174" y="1947672"/>
            <a:ext cx="493776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094843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6" name="Graphic 4">
            <a:extLst>
              <a:ext uri="{FF2B5EF4-FFF2-40B4-BE49-F238E27FC236}">
                <a16:creationId xmlns:a16="http://schemas.microsoft.com/office/drawing/2014/main" id="{7D57D3C0-DF85-4866-AC4B-ED6A0F6963A5}"/>
              </a:ext>
            </a:extLst>
          </p:cNvPr>
          <p:cNvSpPr/>
          <p:nvPr/>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11" name="Graphic 15">
            <a:extLst>
              <a:ext uri="{FF2B5EF4-FFF2-40B4-BE49-F238E27FC236}">
                <a16:creationId xmlns:a16="http://schemas.microsoft.com/office/drawing/2014/main" id="{FA387E18-8CE1-1648-81B1-6F1A0F183C30}"/>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
        <p:nvSpPr>
          <p:cNvPr id="9" name="Title 1">
            <a:extLst>
              <a:ext uri="{FF2B5EF4-FFF2-40B4-BE49-F238E27FC236}">
                <a16:creationId xmlns:a16="http://schemas.microsoft.com/office/drawing/2014/main" id="{44469CAF-CD13-4CCC-9569-14C8070AB355}"/>
              </a:ext>
            </a:extLst>
          </p:cNvPr>
          <p:cNvSpPr>
            <a:spLocks noGrp="1"/>
          </p:cNvSpPr>
          <p:nvPr>
            <p:ph type="title"/>
          </p:nvPr>
        </p:nvSpPr>
        <p:spPr>
          <a:xfrm>
            <a:off x="839788" y="457200"/>
            <a:ext cx="3932237" cy="1380744"/>
          </a:xfrm>
        </p:spPr>
        <p:txBody>
          <a:bodyPr anchor="b"/>
          <a:lstStyle>
            <a:lvl1pPr>
              <a:defRPr sz="3200"/>
            </a:lvl1pPr>
          </a:lstStyle>
          <a:p>
            <a:r>
              <a:rPr lang="en-US"/>
              <a:t>Click to edit Master title style</a:t>
            </a:r>
            <a:endParaRPr lang="en-US" dirty="0"/>
          </a:p>
        </p:txBody>
      </p:sp>
      <p:sp>
        <p:nvSpPr>
          <p:cNvPr id="10" name="Text Placeholder 3">
            <a:extLst>
              <a:ext uri="{FF2B5EF4-FFF2-40B4-BE49-F238E27FC236}">
                <a16:creationId xmlns:a16="http://schemas.microsoft.com/office/drawing/2014/main" id="{36D4C583-322D-4347-807F-F6D6AF8852A4}"/>
              </a:ext>
            </a:extLst>
          </p:cNvPr>
          <p:cNvSpPr>
            <a:spLocks noGrp="1"/>
          </p:cNvSpPr>
          <p:nvPr>
            <p:ph type="body" sz="half" idx="2"/>
          </p:nvPr>
        </p:nvSpPr>
        <p:spPr>
          <a:xfrm>
            <a:off x="839788" y="2130500"/>
            <a:ext cx="3932237" cy="37384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Picture Placeholder 12">
            <a:extLst>
              <a:ext uri="{FF2B5EF4-FFF2-40B4-BE49-F238E27FC236}">
                <a16:creationId xmlns:a16="http://schemas.microsoft.com/office/drawing/2014/main" id="{F138DBAD-2265-4E62-AB5B-F66A60D53F27}"/>
              </a:ext>
            </a:extLst>
          </p:cNvPr>
          <p:cNvSpPr>
            <a:spLocks noGrp="1"/>
          </p:cNvSpPr>
          <p:nvPr>
            <p:ph type="pic" idx="1"/>
          </p:nvPr>
        </p:nvSpPr>
        <p:spPr>
          <a:xfrm>
            <a:off x="5519738" y="0"/>
            <a:ext cx="6103620" cy="6857999"/>
          </a:xfrm>
          <a:custGeom>
            <a:avLst/>
            <a:gdLst>
              <a:gd name="connsiteX0" fmla="*/ 3914141 w 6103620"/>
              <a:gd name="connsiteY0" fmla="*/ 914400 h 6857999"/>
              <a:gd name="connsiteX1" fmla="*/ 6103620 w 6103620"/>
              <a:gd name="connsiteY1" fmla="*/ 914400 h 6857999"/>
              <a:gd name="connsiteX2" fmla="*/ 6103620 w 6103620"/>
              <a:gd name="connsiteY2" fmla="*/ 914404 h 6857999"/>
              <a:gd name="connsiteX3" fmla="*/ 4339591 w 6103620"/>
              <a:gd name="connsiteY3" fmla="*/ 6857999 h 6857999"/>
              <a:gd name="connsiteX4" fmla="*/ 2150113 w 6103620"/>
              <a:gd name="connsiteY4" fmla="*/ 6857999 h 6857999"/>
              <a:gd name="connsiteX5" fmla="*/ 1769111 w 6103620"/>
              <a:gd name="connsiteY5" fmla="*/ 0 h 6857999"/>
              <a:gd name="connsiteX6" fmla="*/ 3958591 w 6103620"/>
              <a:gd name="connsiteY6" fmla="*/ 0 h 6857999"/>
              <a:gd name="connsiteX7" fmla="*/ 2189480 w 6103620"/>
              <a:gd name="connsiteY7" fmla="*/ 5943601 h 6857999"/>
              <a:gd name="connsiteX8" fmla="*/ 0 w 6103620"/>
              <a:gd name="connsiteY8" fmla="*/ 594360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03620" h="6857999">
                <a:moveTo>
                  <a:pt x="3914141" y="914400"/>
                </a:moveTo>
                <a:lnTo>
                  <a:pt x="6103620" y="914400"/>
                </a:lnTo>
                <a:lnTo>
                  <a:pt x="6103620" y="914404"/>
                </a:lnTo>
                <a:lnTo>
                  <a:pt x="4339591" y="6857999"/>
                </a:lnTo>
                <a:lnTo>
                  <a:pt x="2150113" y="6857999"/>
                </a:lnTo>
                <a:close/>
                <a:moveTo>
                  <a:pt x="1769111" y="0"/>
                </a:moveTo>
                <a:lnTo>
                  <a:pt x="3958591" y="0"/>
                </a:lnTo>
                <a:lnTo>
                  <a:pt x="2189480" y="5943601"/>
                </a:lnTo>
                <a:lnTo>
                  <a:pt x="0" y="5943601"/>
                </a:lnTo>
                <a:close/>
              </a:path>
            </a:pathLst>
          </a:custGeom>
          <a:solidFill>
            <a:schemeClr val="bg1">
              <a:lumMod val="65000"/>
            </a:schemeClr>
          </a:solidFill>
        </p:spPr>
        <p:txBody>
          <a:bodyPr wrap="square" anchor="ctr" anchorCtr="0">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6766817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
        <p:nvSpPr>
          <p:cNvPr id="21" name="Title 1">
            <a:extLst>
              <a:ext uri="{FF2B5EF4-FFF2-40B4-BE49-F238E27FC236}">
                <a16:creationId xmlns:a16="http://schemas.microsoft.com/office/drawing/2014/main" id="{AD7B9076-7693-4C5F-8305-D5529FF8077A}"/>
              </a:ext>
            </a:extLst>
          </p:cNvPr>
          <p:cNvSpPr>
            <a:spLocks noGrp="1"/>
          </p:cNvSpPr>
          <p:nvPr>
            <p:ph type="title" hasCustomPrompt="1"/>
          </p:nvPr>
        </p:nvSpPr>
        <p:spPr>
          <a:xfrm>
            <a:off x="774032" y="1033272"/>
            <a:ext cx="5056083" cy="782638"/>
          </a:xfrm>
        </p:spPr>
        <p:txBody>
          <a:bodyPr>
            <a:normAutofit/>
          </a:bodyPr>
          <a:lstStyle>
            <a:lvl1pPr algn="l">
              <a:defRPr sz="4000" b="1">
                <a:solidFill>
                  <a:schemeClr val="bg1"/>
                </a:solidFill>
              </a:defRPr>
            </a:lvl1pPr>
          </a:lstStyle>
          <a:p>
            <a:r>
              <a:rPr lang="en-US" dirty="0"/>
              <a:t>EMPTY SLIDE</a:t>
            </a:r>
            <a:endParaRPr lang="ru-RU" dirty="0"/>
          </a:p>
        </p:txBody>
      </p:sp>
      <p:sp>
        <p:nvSpPr>
          <p:cNvPr id="14" name="Graphic 15">
            <a:extLst>
              <a:ext uri="{FF2B5EF4-FFF2-40B4-BE49-F238E27FC236}">
                <a16:creationId xmlns:a16="http://schemas.microsoft.com/office/drawing/2014/main" id="{D0734B58-9436-7F49-BF67-542C05487FFF}"/>
              </a:ext>
            </a:extLst>
          </p:cNvPr>
          <p:cNvSpPr/>
          <p:nvPr userDrawn="1"/>
        </p:nvSpPr>
        <p:spPr>
          <a:xfrm>
            <a:off x="-11174" y="1947672"/>
            <a:ext cx="5274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4183200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grpSp>
        <p:nvGrpSpPr>
          <p:cNvPr id="11" name="Graphic 1">
            <a:extLst>
              <a:ext uri="{FF2B5EF4-FFF2-40B4-BE49-F238E27FC236}">
                <a16:creationId xmlns:a16="http://schemas.microsoft.com/office/drawing/2014/main" id="{9650CBA0-AE8F-4C6C-B273-73785A68EB92}"/>
              </a:ext>
            </a:extLst>
          </p:cNvPr>
          <p:cNvGrpSpPr/>
          <p:nvPr userDrawn="1"/>
        </p:nvGrpSpPr>
        <p:grpSpPr>
          <a:xfrm>
            <a:off x="0" y="0"/>
            <a:ext cx="12192000" cy="6858000"/>
            <a:chOff x="0" y="0"/>
            <a:chExt cx="12192000" cy="6858000"/>
          </a:xfrm>
        </p:grpSpPr>
        <p:sp>
          <p:nvSpPr>
            <p:cNvPr id="12" name="Freeform: Shape 11">
              <a:extLst>
                <a:ext uri="{FF2B5EF4-FFF2-40B4-BE49-F238E27FC236}">
                  <a16:creationId xmlns:a16="http://schemas.microsoft.com/office/drawing/2014/main" id="{79A324E0-7B75-4C65-9695-78537686038F}"/>
                </a:ext>
              </a:extLst>
            </p:cNvPr>
            <p:cNvSpPr/>
            <p:nvPr/>
          </p:nvSpPr>
          <p:spPr>
            <a:xfrm>
              <a:off x="-12700" y="-12700"/>
              <a:ext cx="12217400" cy="6883400"/>
            </a:xfrm>
            <a:custGeom>
              <a:avLst/>
              <a:gdLst>
                <a:gd name="connsiteX0" fmla="*/ 12700 w 12217400"/>
                <a:gd name="connsiteY0" fmla="*/ 12700 h 6883400"/>
                <a:gd name="connsiteX1" fmla="*/ 12700 w 12217400"/>
                <a:gd name="connsiteY1" fmla="*/ 6870700 h 6883400"/>
                <a:gd name="connsiteX2" fmla="*/ 12205970 w 12217400"/>
                <a:gd name="connsiteY2" fmla="*/ 6870700 h 6883400"/>
                <a:gd name="connsiteX3" fmla="*/ 12205970 w 12217400"/>
                <a:gd name="connsiteY3" fmla="*/ 12700 h 6883400"/>
                <a:gd name="connsiteX4" fmla="*/ 12700 w 12217400"/>
                <a:gd name="connsiteY4" fmla="*/ 12700 h 6883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7400" h="6883400">
                  <a:moveTo>
                    <a:pt x="12700" y="12700"/>
                  </a:moveTo>
                  <a:lnTo>
                    <a:pt x="12700" y="6870700"/>
                  </a:lnTo>
                  <a:lnTo>
                    <a:pt x="12205970" y="6870700"/>
                  </a:lnTo>
                  <a:lnTo>
                    <a:pt x="12205970" y="12700"/>
                  </a:lnTo>
                  <a:lnTo>
                    <a:pt x="12700" y="12700"/>
                  </a:lnTo>
                  <a:close/>
                </a:path>
              </a:pathLst>
            </a:custGeom>
            <a:solidFill>
              <a:schemeClr val="accent6"/>
            </a:solidFill>
            <a:ln w="12700"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A4C7B0B8-9EF6-4DBC-9088-96B54006BA08}"/>
                </a:ext>
              </a:extLst>
            </p:cNvPr>
            <p:cNvSpPr/>
            <p:nvPr/>
          </p:nvSpPr>
          <p:spPr>
            <a:xfrm>
              <a:off x="4178300" y="-12700"/>
              <a:ext cx="7289800" cy="6883400"/>
            </a:xfrm>
            <a:custGeom>
              <a:avLst/>
              <a:gdLst>
                <a:gd name="connsiteX0" fmla="*/ 5063490 w 7289800"/>
                <a:gd name="connsiteY0" fmla="*/ 12700 h 6883400"/>
                <a:gd name="connsiteX1" fmla="*/ 2499360 w 7289800"/>
                <a:gd name="connsiteY1" fmla="*/ 6870700 h 6883400"/>
                <a:gd name="connsiteX2" fmla="*/ 4721860 w 7289800"/>
                <a:gd name="connsiteY2" fmla="*/ 6870700 h 6883400"/>
                <a:gd name="connsiteX3" fmla="*/ 7285990 w 7289800"/>
                <a:gd name="connsiteY3" fmla="*/ 12700 h 6883400"/>
                <a:gd name="connsiteX4" fmla="*/ 5063490 w 7289800"/>
                <a:gd name="connsiteY4" fmla="*/ 12700 h 6883400"/>
                <a:gd name="connsiteX5" fmla="*/ 12700 w 7289800"/>
                <a:gd name="connsiteY5" fmla="*/ 6870700 h 6883400"/>
                <a:gd name="connsiteX6" fmla="*/ 2235200 w 7289800"/>
                <a:gd name="connsiteY6" fmla="*/ 6870700 h 6883400"/>
                <a:gd name="connsiteX7" fmla="*/ 4799331 w 7289800"/>
                <a:gd name="connsiteY7" fmla="*/ 12700 h 6883400"/>
                <a:gd name="connsiteX8" fmla="*/ 2576830 w 7289800"/>
                <a:gd name="connsiteY8" fmla="*/ 12700 h 6883400"/>
                <a:gd name="connsiteX9" fmla="*/ 12700 w 7289800"/>
                <a:gd name="connsiteY9" fmla="*/ 6870700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89800" h="6883400">
                  <a:moveTo>
                    <a:pt x="5063490" y="12700"/>
                  </a:moveTo>
                  <a:lnTo>
                    <a:pt x="2499360" y="6870700"/>
                  </a:lnTo>
                  <a:lnTo>
                    <a:pt x="4721860" y="6870700"/>
                  </a:lnTo>
                  <a:lnTo>
                    <a:pt x="7285990" y="12700"/>
                  </a:lnTo>
                  <a:lnTo>
                    <a:pt x="5063490" y="12700"/>
                  </a:lnTo>
                  <a:close/>
                  <a:moveTo>
                    <a:pt x="12700" y="6870700"/>
                  </a:moveTo>
                  <a:lnTo>
                    <a:pt x="2235200" y="6870700"/>
                  </a:lnTo>
                  <a:lnTo>
                    <a:pt x="4799331" y="12700"/>
                  </a:lnTo>
                  <a:lnTo>
                    <a:pt x="2576830" y="12700"/>
                  </a:lnTo>
                  <a:lnTo>
                    <a:pt x="12700" y="6870700"/>
                  </a:lnTo>
                  <a:close/>
                </a:path>
              </a:pathLst>
            </a:custGeom>
            <a:solidFill>
              <a:schemeClr val="bg2">
                <a:alpha val="15000"/>
              </a:schemeClr>
            </a:solidFill>
            <a:ln w="12700" cap="flat">
              <a:noFill/>
              <a:prstDash val="solid"/>
              <a:miter/>
            </a:ln>
          </p:spPr>
          <p:txBody>
            <a:bodyPr rtlCol="0" anchor="ctr"/>
            <a:lstStyle/>
            <a:p>
              <a:endParaRPr lang="ru-RU" dirty="0"/>
            </a:p>
          </p:txBody>
        </p:sp>
      </p:gr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20" name="Graphic 4">
            <a:extLst>
              <a:ext uri="{FF2B5EF4-FFF2-40B4-BE49-F238E27FC236}">
                <a16:creationId xmlns:a16="http://schemas.microsoft.com/office/drawing/2014/main" id="{55B3C92B-0A13-49BD-8A7D-FD6B821FE783}"/>
              </a:ext>
            </a:extLst>
          </p:cNvPr>
          <p:cNvSpPr/>
          <p:nvPr userDrawn="1"/>
        </p:nvSpPr>
        <p:spPr>
          <a:xfrm>
            <a:off x="11292630" y="6103003"/>
            <a:ext cx="910800" cy="144000"/>
          </a:xfrm>
          <a:custGeom>
            <a:avLst/>
            <a:gdLst>
              <a:gd name="connsiteX0" fmla="*/ 689134 w 695325"/>
              <a:gd name="connsiteY0" fmla="*/ 7144 h 114300"/>
              <a:gd name="connsiteX1" fmla="*/ 689134 w 695325"/>
              <a:gd name="connsiteY1" fmla="*/ 115729 h 114300"/>
              <a:gd name="connsiteX2" fmla="*/ 78581 w 695325"/>
              <a:gd name="connsiteY2" fmla="*/ 115729 h 114300"/>
              <a:gd name="connsiteX3" fmla="*/ 7144 w 695325"/>
              <a:gd name="connsiteY3" fmla="*/ 7144 h 114300"/>
            </a:gdLst>
            <a:ahLst/>
            <a:cxnLst>
              <a:cxn ang="0">
                <a:pos x="connsiteX0" y="connsiteY0"/>
              </a:cxn>
              <a:cxn ang="0">
                <a:pos x="connsiteX1" y="connsiteY1"/>
              </a:cxn>
              <a:cxn ang="0">
                <a:pos x="connsiteX2" y="connsiteY2"/>
              </a:cxn>
              <a:cxn ang="0">
                <a:pos x="connsiteX3" y="connsiteY3"/>
              </a:cxn>
            </a:cxnLst>
            <a:rect l="l" t="t" r="r" b="b"/>
            <a:pathLst>
              <a:path w="695325" h="114300">
                <a:moveTo>
                  <a:pt x="689134" y="7144"/>
                </a:moveTo>
                <a:lnTo>
                  <a:pt x="689134" y="115729"/>
                </a:lnTo>
                <a:lnTo>
                  <a:pt x="78581" y="115729"/>
                </a:lnTo>
                <a:lnTo>
                  <a:pt x="7144" y="7144"/>
                </a:lnTo>
                <a:close/>
              </a:path>
            </a:pathLst>
          </a:custGeom>
          <a:solidFill>
            <a:schemeClr val="bg2"/>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4522669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Manual">
    <p:bg>
      <p:bgPr>
        <a:solidFill>
          <a:schemeClr val="accent6"/>
        </a:solidFill>
        <a:effectLst/>
      </p:bgPr>
    </p:bg>
    <p:spTree>
      <p:nvGrpSpPr>
        <p:cNvPr id="1" name=""/>
        <p:cNvGrpSpPr/>
        <p:nvPr/>
      </p:nvGrpSpPr>
      <p:grpSpPr>
        <a:xfrm>
          <a:off x="0" y="0"/>
          <a:ext cx="0" cy="0"/>
          <a:chOff x="0" y="0"/>
          <a:chExt cx="0" cy="0"/>
        </a:xfrm>
      </p:grpSpPr>
      <p:sp>
        <p:nvSpPr>
          <p:cNvPr id="31" name="Text Placeholder 21">
            <a:extLst>
              <a:ext uri="{FF2B5EF4-FFF2-40B4-BE49-F238E27FC236}">
                <a16:creationId xmlns:a16="http://schemas.microsoft.com/office/drawing/2014/main" id="{10000CCD-6AFF-4E65-8858-5502306E5811}"/>
              </a:ext>
            </a:extLst>
          </p:cNvPr>
          <p:cNvSpPr>
            <a:spLocks noGrp="1"/>
          </p:cNvSpPr>
          <p:nvPr>
            <p:ph type="body" sz="quarter" idx="13" hasCustomPrompt="1"/>
          </p:nvPr>
        </p:nvSpPr>
        <p:spPr>
          <a:xfrm>
            <a:off x="855578" y="1974209"/>
            <a:ext cx="882686" cy="1092200"/>
          </a:xfrm>
        </p:spPr>
        <p:txBody>
          <a:bodyPr lIns="0" tIns="0" rIns="0" bIns="0">
            <a:noAutofit/>
          </a:bodyPr>
          <a:lstStyle>
            <a:lvl1pPr marL="0" indent="0">
              <a:buNone/>
              <a:defRPr sz="6000" b="1">
                <a:solidFill>
                  <a:schemeClr val="bg2"/>
                </a:solidFill>
                <a:latin typeface="+mj-lt"/>
              </a:defRPr>
            </a:lvl1pPr>
          </a:lstStyle>
          <a:p>
            <a:pPr lvl="0"/>
            <a:r>
              <a:rPr lang="en-US" dirty="0"/>
              <a:t>1</a:t>
            </a:r>
            <a:endParaRPr lang="ru-RU" dirty="0"/>
          </a:p>
        </p:txBody>
      </p:sp>
      <p:sp>
        <p:nvSpPr>
          <p:cNvPr id="32" name="Text Placeholder 24">
            <a:extLst>
              <a:ext uri="{FF2B5EF4-FFF2-40B4-BE49-F238E27FC236}">
                <a16:creationId xmlns:a16="http://schemas.microsoft.com/office/drawing/2014/main" id="{D5D777E5-98F6-416A-8D23-3399269D85CB}"/>
              </a:ext>
            </a:extLst>
          </p:cNvPr>
          <p:cNvSpPr>
            <a:spLocks noGrp="1"/>
          </p:cNvSpPr>
          <p:nvPr>
            <p:ph type="body" sz="quarter" idx="14"/>
          </p:nvPr>
        </p:nvSpPr>
        <p:spPr>
          <a:xfrm>
            <a:off x="1442535" y="1998209"/>
            <a:ext cx="3103110" cy="1032355"/>
          </a:xfrm>
        </p:spPr>
        <p:txBody>
          <a:bodyPr>
            <a:noAutofit/>
          </a:bodyPr>
          <a:lstStyle>
            <a:lvl1pPr marL="0" indent="0">
              <a:lnSpc>
                <a:spcPct val="100000"/>
              </a:lnSpc>
              <a:spcBef>
                <a:spcPts val="600"/>
              </a:spcBef>
              <a:buNone/>
              <a:defRPr sz="2200" b="0">
                <a:solidFill>
                  <a:schemeClr val="tx2"/>
                </a:solidFill>
                <a:latin typeface="+mj-lt"/>
              </a:defRPr>
            </a:lvl1pPr>
          </a:lstStyle>
          <a:p>
            <a:pPr lvl="0"/>
            <a:r>
              <a:rPr lang="en-US"/>
              <a:t>Click to edit Master text styles</a:t>
            </a:r>
          </a:p>
        </p:txBody>
      </p:sp>
      <p:sp>
        <p:nvSpPr>
          <p:cNvPr id="33" name="Text Placeholder 21">
            <a:extLst>
              <a:ext uri="{FF2B5EF4-FFF2-40B4-BE49-F238E27FC236}">
                <a16:creationId xmlns:a16="http://schemas.microsoft.com/office/drawing/2014/main" id="{C979BADF-99B5-4C91-AAE5-FC2C4DBEDE20}"/>
              </a:ext>
            </a:extLst>
          </p:cNvPr>
          <p:cNvSpPr>
            <a:spLocks noGrp="1"/>
          </p:cNvSpPr>
          <p:nvPr>
            <p:ph type="body" sz="quarter" idx="15" hasCustomPrompt="1"/>
          </p:nvPr>
        </p:nvSpPr>
        <p:spPr>
          <a:xfrm>
            <a:off x="4820642" y="1974209"/>
            <a:ext cx="882686" cy="1092200"/>
          </a:xfrm>
        </p:spPr>
        <p:txBody>
          <a:bodyPr lIns="0" tIns="0" rIns="0" bIns="0">
            <a:noAutofit/>
          </a:bodyPr>
          <a:lstStyle>
            <a:lvl1pPr marL="0" indent="0">
              <a:buNone/>
              <a:defRPr sz="6000" b="1">
                <a:solidFill>
                  <a:schemeClr val="bg2"/>
                </a:solidFill>
                <a:latin typeface="+mj-lt"/>
              </a:defRPr>
            </a:lvl1pPr>
          </a:lstStyle>
          <a:p>
            <a:pPr lvl="0"/>
            <a:r>
              <a:rPr lang="en-US" dirty="0"/>
              <a:t>2</a:t>
            </a:r>
            <a:endParaRPr lang="ru-RU" dirty="0"/>
          </a:p>
        </p:txBody>
      </p:sp>
      <p:sp>
        <p:nvSpPr>
          <p:cNvPr id="34" name="Text Placeholder 24">
            <a:extLst>
              <a:ext uri="{FF2B5EF4-FFF2-40B4-BE49-F238E27FC236}">
                <a16:creationId xmlns:a16="http://schemas.microsoft.com/office/drawing/2014/main" id="{6706F6A2-1599-4D73-9288-3ECEACDDCAEA}"/>
              </a:ext>
            </a:extLst>
          </p:cNvPr>
          <p:cNvSpPr>
            <a:spLocks noGrp="1"/>
          </p:cNvSpPr>
          <p:nvPr>
            <p:ph type="body" sz="quarter" idx="16"/>
          </p:nvPr>
        </p:nvSpPr>
        <p:spPr>
          <a:xfrm>
            <a:off x="5477939" y="1998209"/>
            <a:ext cx="2243918" cy="1032355"/>
          </a:xfrm>
        </p:spPr>
        <p:txBody>
          <a:bodyPr>
            <a:noAutofit/>
          </a:bodyPr>
          <a:lstStyle>
            <a:lvl1pPr marL="0" indent="0">
              <a:lnSpc>
                <a:spcPct val="100000"/>
              </a:lnSpc>
              <a:spcBef>
                <a:spcPts val="600"/>
              </a:spcBef>
              <a:buNone/>
              <a:defRPr sz="2200" b="0">
                <a:solidFill>
                  <a:schemeClr val="tx2"/>
                </a:solidFill>
                <a:latin typeface="+mj-lt"/>
              </a:defRPr>
            </a:lvl1pPr>
          </a:lstStyle>
          <a:p>
            <a:pPr lvl="0"/>
            <a:r>
              <a:rPr lang="en-US"/>
              <a:t>Click to edit Master text styles</a:t>
            </a:r>
          </a:p>
        </p:txBody>
      </p:sp>
      <p:sp>
        <p:nvSpPr>
          <p:cNvPr id="35" name="Text Placeholder 21">
            <a:extLst>
              <a:ext uri="{FF2B5EF4-FFF2-40B4-BE49-F238E27FC236}">
                <a16:creationId xmlns:a16="http://schemas.microsoft.com/office/drawing/2014/main" id="{BAE5E245-1702-4722-895D-0808BB0A868A}"/>
              </a:ext>
            </a:extLst>
          </p:cNvPr>
          <p:cNvSpPr>
            <a:spLocks noGrp="1"/>
          </p:cNvSpPr>
          <p:nvPr>
            <p:ph type="body" sz="quarter" idx="17" hasCustomPrompt="1"/>
          </p:nvPr>
        </p:nvSpPr>
        <p:spPr>
          <a:xfrm>
            <a:off x="7906755" y="1991988"/>
            <a:ext cx="882686" cy="1092200"/>
          </a:xfrm>
        </p:spPr>
        <p:txBody>
          <a:bodyPr lIns="0" tIns="0" rIns="0" bIns="0">
            <a:noAutofit/>
          </a:bodyPr>
          <a:lstStyle>
            <a:lvl1pPr marL="0" indent="0">
              <a:buNone/>
              <a:defRPr sz="6000" b="1">
                <a:solidFill>
                  <a:schemeClr val="bg2"/>
                </a:solidFill>
                <a:latin typeface="+mj-lt"/>
              </a:defRPr>
            </a:lvl1pPr>
          </a:lstStyle>
          <a:p>
            <a:pPr lvl="0"/>
            <a:r>
              <a:rPr lang="en-US" dirty="0"/>
              <a:t>3</a:t>
            </a:r>
            <a:endParaRPr lang="ru-RU" dirty="0"/>
          </a:p>
        </p:txBody>
      </p:sp>
      <p:sp>
        <p:nvSpPr>
          <p:cNvPr id="36" name="Text Placeholder 24">
            <a:extLst>
              <a:ext uri="{FF2B5EF4-FFF2-40B4-BE49-F238E27FC236}">
                <a16:creationId xmlns:a16="http://schemas.microsoft.com/office/drawing/2014/main" id="{3701E665-3CED-413C-BAC6-CE003B1494EA}"/>
              </a:ext>
            </a:extLst>
          </p:cNvPr>
          <p:cNvSpPr>
            <a:spLocks noGrp="1"/>
          </p:cNvSpPr>
          <p:nvPr>
            <p:ph type="body" sz="quarter" idx="18"/>
          </p:nvPr>
        </p:nvSpPr>
        <p:spPr>
          <a:xfrm>
            <a:off x="8564052" y="2015988"/>
            <a:ext cx="2959116" cy="1032355"/>
          </a:xfrm>
        </p:spPr>
        <p:txBody>
          <a:bodyPr>
            <a:noAutofit/>
          </a:bodyPr>
          <a:lstStyle>
            <a:lvl1pPr marL="0" indent="0">
              <a:lnSpc>
                <a:spcPct val="100000"/>
              </a:lnSpc>
              <a:spcBef>
                <a:spcPts val="600"/>
              </a:spcBef>
              <a:buNone/>
              <a:defRPr sz="2200" b="0">
                <a:solidFill>
                  <a:schemeClr val="tx2"/>
                </a:solidFill>
                <a:latin typeface="+mj-lt"/>
              </a:defRPr>
            </a:lvl1pPr>
          </a:lstStyle>
          <a:p>
            <a:pPr lvl="0"/>
            <a:r>
              <a:rPr lang="en-US"/>
              <a:t>Click to edit Master text styles</a:t>
            </a:r>
          </a:p>
        </p:txBody>
      </p:sp>
      <p:sp>
        <p:nvSpPr>
          <p:cNvPr id="37" name="Text Placeholder 24">
            <a:extLst>
              <a:ext uri="{FF2B5EF4-FFF2-40B4-BE49-F238E27FC236}">
                <a16:creationId xmlns:a16="http://schemas.microsoft.com/office/drawing/2014/main" id="{E01406B4-D44B-4D1E-91F3-D87541EAD4CE}"/>
              </a:ext>
            </a:extLst>
          </p:cNvPr>
          <p:cNvSpPr>
            <a:spLocks noGrp="1"/>
          </p:cNvSpPr>
          <p:nvPr>
            <p:ph type="body" sz="quarter" idx="19"/>
          </p:nvPr>
        </p:nvSpPr>
        <p:spPr>
          <a:xfrm>
            <a:off x="1020059" y="2927531"/>
            <a:ext cx="1698625" cy="800100"/>
          </a:xfrm>
        </p:spPr>
        <p:txBody>
          <a:bodyPr>
            <a:normAutofit/>
          </a:bodyPr>
          <a:lstStyle>
            <a:lvl1pPr marL="0" indent="0">
              <a:buNone/>
              <a:defRPr sz="1400" b="0">
                <a:solidFill>
                  <a:schemeClr val="bg1">
                    <a:lumMod val="75000"/>
                  </a:schemeClr>
                </a:solidFill>
                <a:latin typeface="+mn-lt"/>
              </a:defRPr>
            </a:lvl1pPr>
          </a:lstStyle>
          <a:p>
            <a:pPr lvl="0"/>
            <a:r>
              <a:rPr lang="en-US"/>
              <a:t>Click to edit Master text styles</a:t>
            </a:r>
          </a:p>
        </p:txBody>
      </p:sp>
      <p:sp>
        <p:nvSpPr>
          <p:cNvPr id="38" name="Text Placeholder 24">
            <a:extLst>
              <a:ext uri="{FF2B5EF4-FFF2-40B4-BE49-F238E27FC236}">
                <a16:creationId xmlns:a16="http://schemas.microsoft.com/office/drawing/2014/main" id="{9AAD5CF9-9A59-4C5F-8C29-B92AD6012119}"/>
              </a:ext>
            </a:extLst>
          </p:cNvPr>
          <p:cNvSpPr>
            <a:spLocks noGrp="1"/>
          </p:cNvSpPr>
          <p:nvPr>
            <p:ph type="body" sz="quarter" idx="20"/>
          </p:nvPr>
        </p:nvSpPr>
        <p:spPr>
          <a:xfrm>
            <a:off x="2718684" y="2927531"/>
            <a:ext cx="1698625" cy="800100"/>
          </a:xfrm>
        </p:spPr>
        <p:txBody>
          <a:bodyPr>
            <a:normAutofit/>
          </a:bodyPr>
          <a:lstStyle>
            <a:lvl1pPr marL="0" indent="0">
              <a:buNone/>
              <a:defRPr sz="1400" b="0">
                <a:solidFill>
                  <a:schemeClr val="bg1">
                    <a:lumMod val="75000"/>
                  </a:schemeClr>
                </a:solidFill>
                <a:latin typeface="+mn-lt"/>
              </a:defRPr>
            </a:lvl1pPr>
          </a:lstStyle>
          <a:p>
            <a:pPr lvl="0"/>
            <a:r>
              <a:rPr lang="en-US"/>
              <a:t>Click to edit Master text styles</a:t>
            </a:r>
          </a:p>
        </p:txBody>
      </p:sp>
      <p:sp>
        <p:nvSpPr>
          <p:cNvPr id="39" name="Text Placeholder 24">
            <a:extLst>
              <a:ext uri="{FF2B5EF4-FFF2-40B4-BE49-F238E27FC236}">
                <a16:creationId xmlns:a16="http://schemas.microsoft.com/office/drawing/2014/main" id="{C6725172-65CC-4645-B23F-E77886468F31}"/>
              </a:ext>
            </a:extLst>
          </p:cNvPr>
          <p:cNvSpPr>
            <a:spLocks noGrp="1"/>
          </p:cNvSpPr>
          <p:nvPr>
            <p:ph type="body" sz="quarter" idx="21"/>
          </p:nvPr>
        </p:nvSpPr>
        <p:spPr>
          <a:xfrm>
            <a:off x="4794793" y="2927531"/>
            <a:ext cx="2599197" cy="800100"/>
          </a:xfrm>
        </p:spPr>
        <p:txBody>
          <a:bodyPr>
            <a:normAutofit/>
          </a:bodyPr>
          <a:lstStyle>
            <a:lvl1pPr marL="0" indent="0">
              <a:buNone/>
              <a:defRPr sz="1400" b="0">
                <a:solidFill>
                  <a:schemeClr val="bg1">
                    <a:lumMod val="75000"/>
                  </a:schemeClr>
                </a:solidFill>
                <a:latin typeface="+mn-lt"/>
              </a:defRPr>
            </a:lvl1pPr>
          </a:lstStyle>
          <a:p>
            <a:pPr lvl="0"/>
            <a:r>
              <a:rPr lang="en-US"/>
              <a:t>Click to edit Master text styles</a:t>
            </a:r>
          </a:p>
        </p:txBody>
      </p:sp>
      <p:sp>
        <p:nvSpPr>
          <p:cNvPr id="40" name="Text Placeholder 24">
            <a:extLst>
              <a:ext uri="{FF2B5EF4-FFF2-40B4-BE49-F238E27FC236}">
                <a16:creationId xmlns:a16="http://schemas.microsoft.com/office/drawing/2014/main" id="{0EA5E6CA-5C78-4B75-BA22-59750E7D4501}"/>
              </a:ext>
            </a:extLst>
          </p:cNvPr>
          <p:cNvSpPr>
            <a:spLocks noGrp="1"/>
          </p:cNvSpPr>
          <p:nvPr>
            <p:ph type="body" sz="quarter" idx="22"/>
          </p:nvPr>
        </p:nvSpPr>
        <p:spPr>
          <a:xfrm>
            <a:off x="7876955" y="2925988"/>
            <a:ext cx="3726423" cy="800100"/>
          </a:xfrm>
        </p:spPr>
        <p:txBody>
          <a:bodyPr>
            <a:normAutofit/>
          </a:bodyPr>
          <a:lstStyle>
            <a:lvl1pPr marL="0" indent="0">
              <a:buNone/>
              <a:defRPr sz="1400" b="0">
                <a:solidFill>
                  <a:schemeClr val="bg1">
                    <a:lumMod val="75000"/>
                  </a:schemeClr>
                </a:solidFill>
                <a:latin typeface="+mn-lt"/>
              </a:defRPr>
            </a:lvl1pPr>
          </a:lstStyle>
          <a:p>
            <a:pPr lvl="0"/>
            <a:r>
              <a:rPr lang="en-US"/>
              <a:t>Click to edit Master text styles</a:t>
            </a:r>
          </a:p>
        </p:txBody>
      </p:sp>
      <p:sp>
        <p:nvSpPr>
          <p:cNvPr id="41" name="Text Placeholder 24">
            <a:extLst>
              <a:ext uri="{FF2B5EF4-FFF2-40B4-BE49-F238E27FC236}">
                <a16:creationId xmlns:a16="http://schemas.microsoft.com/office/drawing/2014/main" id="{E1C61752-F57C-4FBF-93F3-06F43CCA43C8}"/>
              </a:ext>
            </a:extLst>
          </p:cNvPr>
          <p:cNvSpPr>
            <a:spLocks noGrp="1"/>
          </p:cNvSpPr>
          <p:nvPr>
            <p:ph type="body" sz="quarter" idx="23"/>
          </p:nvPr>
        </p:nvSpPr>
        <p:spPr>
          <a:xfrm>
            <a:off x="1284133" y="5751926"/>
            <a:ext cx="9623735" cy="470478"/>
          </a:xfrm>
        </p:spPr>
        <p:txBody>
          <a:bodyPr>
            <a:normAutofit/>
          </a:bodyPr>
          <a:lstStyle>
            <a:lvl1pPr marL="0" indent="0" algn="ctr">
              <a:buNone/>
              <a:defRPr sz="1600" b="0">
                <a:solidFill>
                  <a:schemeClr val="tx2"/>
                </a:solidFill>
                <a:latin typeface="+mn-lt"/>
              </a:defRPr>
            </a:lvl1pPr>
          </a:lstStyle>
          <a:p>
            <a:pPr lvl="0"/>
            <a:r>
              <a:rPr lang="en-US"/>
              <a:t>Click to edit Master text styles</a:t>
            </a:r>
          </a:p>
        </p:txBody>
      </p:sp>
      <p:sp>
        <p:nvSpPr>
          <p:cNvPr id="42" name="Text Placeholder 24">
            <a:extLst>
              <a:ext uri="{FF2B5EF4-FFF2-40B4-BE49-F238E27FC236}">
                <a16:creationId xmlns:a16="http://schemas.microsoft.com/office/drawing/2014/main" id="{E0232175-FB97-4039-8136-B9DD27441C05}"/>
              </a:ext>
            </a:extLst>
          </p:cNvPr>
          <p:cNvSpPr>
            <a:spLocks noGrp="1"/>
          </p:cNvSpPr>
          <p:nvPr>
            <p:ph type="body" sz="quarter" idx="24"/>
          </p:nvPr>
        </p:nvSpPr>
        <p:spPr>
          <a:xfrm>
            <a:off x="4794791" y="4893792"/>
            <a:ext cx="2599199" cy="615026"/>
          </a:xfrm>
        </p:spPr>
        <p:txBody>
          <a:bodyPr>
            <a:normAutofit/>
          </a:bodyPr>
          <a:lstStyle>
            <a:lvl1pPr marL="0" indent="0">
              <a:buNone/>
              <a:defRPr sz="1600" b="0">
                <a:solidFill>
                  <a:schemeClr val="bg2"/>
                </a:solidFill>
                <a:latin typeface="+mn-lt"/>
              </a:defRPr>
            </a:lvl1pPr>
          </a:lstStyle>
          <a:p>
            <a:pPr lvl="0"/>
            <a:r>
              <a:rPr lang="en-US"/>
              <a:t>Click to edit Master text styles</a:t>
            </a:r>
          </a:p>
        </p:txBody>
      </p:sp>
      <p:sp>
        <p:nvSpPr>
          <p:cNvPr id="43" name="Text Placeholder 24">
            <a:extLst>
              <a:ext uri="{FF2B5EF4-FFF2-40B4-BE49-F238E27FC236}">
                <a16:creationId xmlns:a16="http://schemas.microsoft.com/office/drawing/2014/main" id="{6E5262C3-0603-403F-AB36-FB4EB9FC7BCB}"/>
              </a:ext>
            </a:extLst>
          </p:cNvPr>
          <p:cNvSpPr>
            <a:spLocks noGrp="1"/>
          </p:cNvSpPr>
          <p:nvPr>
            <p:ph type="body" sz="quarter" idx="25"/>
          </p:nvPr>
        </p:nvSpPr>
        <p:spPr>
          <a:xfrm>
            <a:off x="7890713" y="4893792"/>
            <a:ext cx="3712665" cy="615026"/>
          </a:xfrm>
        </p:spPr>
        <p:txBody>
          <a:bodyPr>
            <a:normAutofit/>
          </a:bodyPr>
          <a:lstStyle>
            <a:lvl1pPr marL="0" indent="0">
              <a:buNone/>
              <a:defRPr sz="1600" b="0">
                <a:solidFill>
                  <a:schemeClr val="bg2"/>
                </a:solidFill>
                <a:latin typeface="+mn-lt"/>
              </a:defRPr>
            </a:lvl1pPr>
          </a:lstStyle>
          <a:p>
            <a:pPr lvl="0"/>
            <a:r>
              <a:rPr lang="en-US"/>
              <a:t>Click to edit Master text styles</a:t>
            </a:r>
          </a:p>
        </p:txBody>
      </p:sp>
      <p:sp>
        <p:nvSpPr>
          <p:cNvPr id="44" name="Picture Placeholder 12">
            <a:extLst>
              <a:ext uri="{FF2B5EF4-FFF2-40B4-BE49-F238E27FC236}">
                <a16:creationId xmlns:a16="http://schemas.microsoft.com/office/drawing/2014/main" id="{D2FBACFC-8B68-4A37-95A4-26BE5A23D759}"/>
              </a:ext>
            </a:extLst>
          </p:cNvPr>
          <p:cNvSpPr>
            <a:spLocks noGrp="1"/>
          </p:cNvSpPr>
          <p:nvPr>
            <p:ph type="pic" sz="quarter" idx="37"/>
          </p:nvPr>
        </p:nvSpPr>
        <p:spPr>
          <a:xfrm>
            <a:off x="1020058" y="3800404"/>
            <a:ext cx="3273552" cy="1618488"/>
          </a:xfrm>
        </p:spPr>
        <p:txBody>
          <a:bodyPr anchor="ctr" anchorCtr="0">
            <a:noAutofit/>
          </a:bodyPr>
          <a:lstStyle>
            <a:lvl1pPr marL="0" indent="0" algn="ctr">
              <a:buNone/>
              <a:defRPr sz="1400">
                <a:solidFill>
                  <a:schemeClr val="bg1">
                    <a:lumMod val="75000"/>
                  </a:schemeClr>
                </a:solidFill>
              </a:defRPr>
            </a:lvl1pPr>
          </a:lstStyle>
          <a:p>
            <a:r>
              <a:rPr lang="en-US"/>
              <a:t>Click icon to add picture</a:t>
            </a:r>
            <a:endParaRPr lang="ru-RU" dirty="0"/>
          </a:p>
        </p:txBody>
      </p:sp>
      <p:sp>
        <p:nvSpPr>
          <p:cNvPr id="46" name="Picture Placeholder 12">
            <a:extLst>
              <a:ext uri="{FF2B5EF4-FFF2-40B4-BE49-F238E27FC236}">
                <a16:creationId xmlns:a16="http://schemas.microsoft.com/office/drawing/2014/main" id="{5A6A36C6-8489-4333-927A-141D8F98AE50}"/>
              </a:ext>
            </a:extLst>
          </p:cNvPr>
          <p:cNvSpPr>
            <a:spLocks noGrp="1"/>
          </p:cNvSpPr>
          <p:nvPr>
            <p:ph type="pic" sz="quarter" idx="43"/>
          </p:nvPr>
        </p:nvSpPr>
        <p:spPr>
          <a:xfrm>
            <a:off x="4794792" y="3864572"/>
            <a:ext cx="2599199" cy="896112"/>
          </a:xfrm>
        </p:spPr>
        <p:txBody>
          <a:bodyPr anchor="ctr" anchorCtr="0">
            <a:noAutofit/>
          </a:bodyPr>
          <a:lstStyle>
            <a:lvl1pPr marL="0" indent="0" algn="ctr">
              <a:buNone/>
              <a:defRPr sz="1400">
                <a:solidFill>
                  <a:schemeClr val="bg1">
                    <a:lumMod val="75000"/>
                  </a:schemeClr>
                </a:solidFill>
              </a:defRPr>
            </a:lvl1pPr>
          </a:lstStyle>
          <a:p>
            <a:r>
              <a:rPr lang="en-US"/>
              <a:t>Click icon to add picture</a:t>
            </a:r>
            <a:endParaRPr lang="ru-RU" dirty="0"/>
          </a:p>
        </p:txBody>
      </p:sp>
      <p:sp>
        <p:nvSpPr>
          <p:cNvPr id="47" name="Picture Placeholder 9">
            <a:extLst>
              <a:ext uri="{FF2B5EF4-FFF2-40B4-BE49-F238E27FC236}">
                <a16:creationId xmlns:a16="http://schemas.microsoft.com/office/drawing/2014/main" id="{BB2DF986-C446-4302-9099-B1512AD5D8CA}"/>
              </a:ext>
            </a:extLst>
          </p:cNvPr>
          <p:cNvSpPr>
            <a:spLocks noGrp="1"/>
          </p:cNvSpPr>
          <p:nvPr>
            <p:ph type="pic" sz="quarter" idx="44"/>
          </p:nvPr>
        </p:nvSpPr>
        <p:spPr>
          <a:xfrm>
            <a:off x="7876955" y="3864572"/>
            <a:ext cx="2599200" cy="896400"/>
          </a:xfrm>
        </p:spPr>
        <p:txBody>
          <a:bodyPr anchor="ctr" anchorCtr="0">
            <a:normAutofit/>
          </a:bodyPr>
          <a:lstStyle>
            <a:lvl1pPr marL="0" indent="0" algn="ctr">
              <a:buNone/>
              <a:defRPr sz="1400">
                <a:solidFill>
                  <a:schemeClr val="bg1">
                    <a:lumMod val="75000"/>
                  </a:schemeClr>
                </a:solidFill>
              </a:defRPr>
            </a:lvl1pPr>
          </a:lstStyle>
          <a:p>
            <a:r>
              <a:rPr lang="en-US"/>
              <a:t>Click icon to add picture</a:t>
            </a:r>
            <a:endParaRPr lang="ru-RU" dirty="0"/>
          </a:p>
        </p:txBody>
      </p:sp>
      <p:sp>
        <p:nvSpPr>
          <p:cNvPr id="22" name="Title 1">
            <a:extLst>
              <a:ext uri="{FF2B5EF4-FFF2-40B4-BE49-F238E27FC236}">
                <a16:creationId xmlns:a16="http://schemas.microsoft.com/office/drawing/2014/main" id="{BB58C539-3FDE-4755-BEB4-C953AA292673}"/>
              </a:ext>
            </a:extLst>
          </p:cNvPr>
          <p:cNvSpPr>
            <a:spLocks noGrp="1"/>
          </p:cNvSpPr>
          <p:nvPr>
            <p:ph type="title" hasCustomPrompt="1"/>
          </p:nvPr>
        </p:nvSpPr>
        <p:spPr>
          <a:xfrm>
            <a:off x="774032" y="741320"/>
            <a:ext cx="10506743" cy="782638"/>
          </a:xfrm>
        </p:spPr>
        <p:txBody>
          <a:bodyPr>
            <a:normAutofit/>
          </a:bodyPr>
          <a:lstStyle>
            <a:lvl1pPr algn="l">
              <a:defRPr sz="4000" b="1">
                <a:solidFill>
                  <a:schemeClr val="bg1"/>
                </a:solidFill>
              </a:defRPr>
            </a:lvl1pPr>
          </a:lstStyle>
          <a:p>
            <a:r>
              <a:rPr lang="en-US" dirty="0"/>
              <a:t>HOW TO USE THIS TEMPALTE</a:t>
            </a:r>
            <a:endParaRPr lang="ru-RU" dirty="0"/>
          </a:p>
        </p:txBody>
      </p:sp>
      <p:sp>
        <p:nvSpPr>
          <p:cNvPr id="23" name="Graphic 15">
            <a:extLst>
              <a:ext uri="{FF2B5EF4-FFF2-40B4-BE49-F238E27FC236}">
                <a16:creationId xmlns:a16="http://schemas.microsoft.com/office/drawing/2014/main" id="{8EDA54DA-ED01-4416-96BF-C8968F4684B4}"/>
              </a:ext>
            </a:extLst>
          </p:cNvPr>
          <p:cNvSpPr/>
          <p:nvPr userDrawn="1"/>
        </p:nvSpPr>
        <p:spPr>
          <a:xfrm>
            <a:off x="-11173" y="1610268"/>
            <a:ext cx="9252000" cy="73100"/>
          </a:xfrm>
          <a:custGeom>
            <a:avLst/>
            <a:gdLst>
              <a:gd name="connsiteX0" fmla="*/ 9138 w 5056083"/>
              <a:gd name="connsiteY0" fmla="*/ 9137 h 73099"/>
              <a:gd name="connsiteX1" fmla="*/ 9138 w 5056083"/>
              <a:gd name="connsiteY1" fmla="*/ 67617 h 73099"/>
              <a:gd name="connsiteX2" fmla="*/ 5018925 w 5056083"/>
              <a:gd name="connsiteY2" fmla="*/ 67617 h 73099"/>
              <a:gd name="connsiteX3" fmla="*/ 5057911 w 5056083"/>
              <a:gd name="connsiteY3" fmla="*/ 9137 h 73099"/>
            </a:gdLst>
            <a:ahLst/>
            <a:cxnLst>
              <a:cxn ang="0">
                <a:pos x="connsiteX0" y="connsiteY0"/>
              </a:cxn>
              <a:cxn ang="0">
                <a:pos x="connsiteX1" y="connsiteY1"/>
              </a:cxn>
              <a:cxn ang="0">
                <a:pos x="connsiteX2" y="connsiteY2"/>
              </a:cxn>
              <a:cxn ang="0">
                <a:pos x="connsiteX3" y="connsiteY3"/>
              </a:cxn>
            </a:cxnLst>
            <a:rect l="l" t="t" r="r" b="b"/>
            <a:pathLst>
              <a:path w="5056083" h="73099">
                <a:moveTo>
                  <a:pt x="9138" y="9137"/>
                </a:moveTo>
                <a:lnTo>
                  <a:pt x="9138" y="67617"/>
                </a:lnTo>
                <a:lnTo>
                  <a:pt x="5018925" y="67617"/>
                </a:lnTo>
                <a:lnTo>
                  <a:pt x="5057911" y="9137"/>
                </a:lnTo>
                <a:close/>
              </a:path>
            </a:pathLst>
          </a:custGeom>
          <a:solidFill>
            <a:schemeClr val="bg2">
              <a:alpha val="70000"/>
            </a:schemeClr>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11389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730162" y="6002372"/>
            <a:ext cx="549442" cy="365125"/>
          </a:xfrm>
          <a:prstGeom prst="rect">
            <a:avLst/>
          </a:prstGeom>
        </p:spPr>
        <p:txBody>
          <a:bodyPr vert="horz" lIns="91440" tIns="45720" rIns="91440" bIns="45720" rtlCol="0" anchor="ctr"/>
          <a:lstStyle>
            <a:lvl1pPr algn="r">
              <a:defRPr sz="1400">
                <a:solidFill>
                  <a:schemeClr val="tx2"/>
                </a:solidFill>
                <a:latin typeface="+mn-lt"/>
              </a:defRPr>
            </a:lvl1pPr>
          </a:lstStyle>
          <a:p>
            <a:fld id="{D495E168-DA5E-4888-8D8A-92B118324C14}" type="slidenum">
              <a:rPr lang="ru-RU" smtClean="0"/>
              <a:pPr/>
              <a:t>‹#›</a:t>
            </a:fld>
            <a:endParaRPr lang="ru-RU" dirty="0"/>
          </a:p>
        </p:txBody>
      </p:sp>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0482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6002372"/>
            <a:ext cx="2743200" cy="365125"/>
          </a:xfrm>
          <a:prstGeom prst="rect">
            <a:avLst/>
          </a:prstGeom>
        </p:spPr>
        <p:txBody>
          <a:bodyPr vert="horz" lIns="91440" tIns="45720" rIns="91440" bIns="45720" rtlCol="0" anchor="ctr"/>
          <a:lstStyle>
            <a:lvl1pPr algn="ctr">
              <a:defRPr sz="1400">
                <a:solidFill>
                  <a:schemeClr val="bg2"/>
                </a:solidFill>
              </a:defRPr>
            </a:lvl1pPr>
          </a:lstStyle>
          <a:p>
            <a:r>
              <a:rPr lang="ru-RU" dirty="0"/>
              <a:t>MM.DD.20XX</a:t>
            </a:r>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38200" y="6002372"/>
            <a:ext cx="3398763" cy="365125"/>
          </a:xfrm>
          <a:prstGeom prst="rect">
            <a:avLst/>
          </a:prstGeom>
        </p:spPr>
        <p:txBody>
          <a:bodyPr vert="horz" lIns="91440" tIns="45720" rIns="91440" bIns="45720" rtlCol="0" anchor="ctr"/>
          <a:lstStyle>
            <a:lvl1pPr algn="l">
              <a:defRPr sz="1400">
                <a:solidFill>
                  <a:schemeClr val="bg2"/>
                </a:solidFill>
              </a:defRPr>
            </a:lvl1pPr>
          </a:lstStyle>
          <a:p>
            <a:r>
              <a:rPr lang="en-US" dirty="0"/>
              <a:t>ADD A FOOTER</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89" r:id="rId1"/>
    <p:sldLayoutId id="2147483677" r:id="rId2"/>
    <p:sldLayoutId id="2147483678" r:id="rId3"/>
    <p:sldLayoutId id="2147483679" r:id="rId4"/>
    <p:sldLayoutId id="2147483681" r:id="rId5"/>
    <p:sldLayoutId id="2147483690" r:id="rId6"/>
    <p:sldLayoutId id="2147483691" r:id="rId7"/>
    <p:sldLayoutId id="2147483684" r:id="rId8"/>
    <p:sldLayoutId id="2147483685" r:id="rId9"/>
    <p:sldLayoutId id="2147483692" r:id="rId10"/>
    <p:sldLayoutId id="2147483693" r:id="rId11"/>
    <p:sldLayoutId id="2147483694" r:id="rId12"/>
    <p:sldLayoutId id="2147483697" r:id="rId13"/>
    <p:sldLayoutId id="2147483698" r:id="rId14"/>
    <p:sldLayoutId id="2147483699" r:id="rId15"/>
    <p:sldLayoutId id="2147483701" r:id="rId16"/>
    <p:sldLayoutId id="2147483700" r:id="rId17"/>
    <p:sldLayoutId id="2147483687" r:id="rId18"/>
    <p:sldLayoutId id="2147483696" r:id="rId19"/>
    <p:sldLayoutId id="2147483688" r:id="rId20"/>
  </p:sldLayoutIdLst>
  <p:hf hdr="0" dt="0"/>
  <p:txStyles>
    <p:title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lide Number Placeholder 2">
            <a:extLst>
              <a:ext uri="{FF2B5EF4-FFF2-40B4-BE49-F238E27FC236}">
                <a16:creationId xmlns:a16="http://schemas.microsoft.com/office/drawing/2014/main" id="{A88FBDD8-8F13-4A95-BE5F-481D0213F237}"/>
              </a:ext>
            </a:extLst>
          </p:cNvPr>
          <p:cNvSpPr>
            <a:spLocks noGrp="1"/>
          </p:cNvSpPr>
          <p:nvPr>
            <p:ph type="sldNum" sz="quarter" idx="10"/>
          </p:nvPr>
        </p:nvSpPr>
        <p:spPr>
          <a:xfrm>
            <a:off x="10730162" y="6002372"/>
            <a:ext cx="549442" cy="365125"/>
          </a:xfrm>
        </p:spPr>
        <p:txBody>
          <a:bodyPr anchor="ctr">
            <a:normAutofit/>
          </a:bodyPr>
          <a:lstStyle/>
          <a:p>
            <a:pPr>
              <a:spcAft>
                <a:spcPts val="600"/>
              </a:spcAft>
            </a:pPr>
            <a:fld id="{D495E168-DA5E-4888-8D8A-92B118324C14}" type="slidenum">
              <a:rPr lang="ru-RU" smtClean="0"/>
              <a:pPr>
                <a:spcAft>
                  <a:spcPts val="600"/>
                </a:spcAft>
              </a:pPr>
              <a:t>1</a:t>
            </a:fld>
            <a:endParaRPr lang="ru-RU"/>
          </a:p>
        </p:txBody>
      </p:sp>
      <p:sp>
        <p:nvSpPr>
          <p:cNvPr id="2" name="Title 1">
            <a:extLst>
              <a:ext uri="{FF2B5EF4-FFF2-40B4-BE49-F238E27FC236}">
                <a16:creationId xmlns:a16="http://schemas.microsoft.com/office/drawing/2014/main" id="{F56E9371-6E05-45E0-803B-4C39AC28CC69}"/>
              </a:ext>
            </a:extLst>
          </p:cNvPr>
          <p:cNvSpPr>
            <a:spLocks noGrp="1"/>
          </p:cNvSpPr>
          <p:nvPr>
            <p:ph type="title"/>
          </p:nvPr>
        </p:nvSpPr>
        <p:spPr>
          <a:xfrm>
            <a:off x="261148" y="398462"/>
            <a:ext cx="5682451" cy="1295400"/>
          </a:xfrm>
        </p:spPr>
        <p:txBody>
          <a:bodyPr anchor="b">
            <a:normAutofit/>
          </a:bodyPr>
          <a:lstStyle/>
          <a:p>
            <a:r>
              <a:rPr lang="en-GB" dirty="0"/>
              <a:t>Ibn Sina </a:t>
            </a:r>
            <a:r>
              <a:rPr lang="ar-AE" b="0" i="0" dirty="0">
                <a:effectLst/>
              </a:rPr>
              <a:t>(ابن سینا)</a:t>
            </a:r>
            <a:br>
              <a:rPr lang="en-GB" dirty="0"/>
            </a:br>
            <a:r>
              <a:rPr lang="en-GB" dirty="0"/>
              <a:t>(Avicenna) 980-1037.</a:t>
            </a:r>
            <a:endParaRPr lang="ru-RU" dirty="0"/>
          </a:p>
        </p:txBody>
      </p:sp>
      <p:sp>
        <p:nvSpPr>
          <p:cNvPr id="3" name="Text Placeholder 2">
            <a:extLst>
              <a:ext uri="{FF2B5EF4-FFF2-40B4-BE49-F238E27FC236}">
                <a16:creationId xmlns:a16="http://schemas.microsoft.com/office/drawing/2014/main" id="{E0A0FE25-038A-4A14-B11A-432FECB7FA1E}"/>
              </a:ext>
            </a:extLst>
          </p:cNvPr>
          <p:cNvSpPr>
            <a:spLocks noGrp="1"/>
          </p:cNvSpPr>
          <p:nvPr>
            <p:ph type="body" sz="half" idx="2"/>
          </p:nvPr>
        </p:nvSpPr>
        <p:spPr>
          <a:xfrm>
            <a:off x="261148" y="2192372"/>
            <a:ext cx="3932237" cy="3738488"/>
          </a:xfrm>
        </p:spPr>
        <p:txBody>
          <a:bodyPr>
            <a:normAutofit/>
          </a:bodyPr>
          <a:lstStyle/>
          <a:p>
            <a:r>
              <a:rPr lang="en-GB" sz="2800" dirty="0">
                <a:solidFill>
                  <a:schemeClr val="bg1"/>
                </a:solidFill>
              </a:rPr>
              <a:t>Megan Griffiths</a:t>
            </a:r>
          </a:p>
          <a:p>
            <a:endParaRPr lang="ru-RU" dirty="0"/>
          </a:p>
        </p:txBody>
      </p:sp>
      <p:pic>
        <p:nvPicPr>
          <p:cNvPr id="9" name="Picture Placeholder 8" descr="(Sneghka, 2013). &#10;&#10;&#10;">
            <a:extLst>
              <a:ext uri="{FF2B5EF4-FFF2-40B4-BE49-F238E27FC236}">
                <a16:creationId xmlns:a16="http://schemas.microsoft.com/office/drawing/2014/main" id="{C54A8742-B254-46B3-9F00-B43AA496CFA8}"/>
              </a:ext>
            </a:extLst>
          </p:cNvPr>
          <p:cNvPicPr>
            <a:picLocks noGrp="1" noChangeAspect="1"/>
          </p:cNvPicPr>
          <p:nvPr>
            <p:ph type="pic" idx="1"/>
          </p:nvPr>
        </p:nvPicPr>
        <p:blipFill rotWithShape="1">
          <a:blip r:embed="rId2"/>
          <a:srcRect t="6259" b="8380"/>
          <a:stretch/>
        </p:blipFill>
        <p:spPr>
          <a:xfrm>
            <a:off x="6096000" y="220796"/>
            <a:ext cx="5291137" cy="5945088"/>
          </a:xfrm>
          <a:noFill/>
        </p:spPr>
      </p:pic>
      <p:sp>
        <p:nvSpPr>
          <p:cNvPr id="14" name="Slide Number Placeholder 1" hidden="1">
            <a:extLst>
              <a:ext uri="{FF2B5EF4-FFF2-40B4-BE49-F238E27FC236}">
                <a16:creationId xmlns:a16="http://schemas.microsoft.com/office/drawing/2014/main" id="{0553C362-BB66-4FA3-BF9F-10E73C479A04}"/>
              </a:ext>
            </a:extLst>
          </p:cNvPr>
          <p:cNvSpPr>
            <a:spLocks noGrp="1"/>
          </p:cNvSpPr>
          <p:nvPr>
            <p:ph type="sldNum" sz="quarter" idx="4294967295"/>
          </p:nvPr>
        </p:nvSpPr>
        <p:spPr>
          <a:xfrm>
            <a:off x="10730162" y="6002372"/>
            <a:ext cx="549442" cy="365125"/>
          </a:xfrm>
        </p:spPr>
        <p:txBody>
          <a:bodyPr/>
          <a:lstStyle/>
          <a:p>
            <a:pPr>
              <a:spcAft>
                <a:spcPts val="600"/>
              </a:spcAft>
            </a:pPr>
            <a:fld id="{D495E168-DA5E-4888-8D8A-92B118324C14}" type="slidenum">
              <a:rPr lang="ru-RU" smtClean="0"/>
              <a:pPr>
                <a:spcAft>
                  <a:spcPts val="600"/>
                </a:spcAft>
              </a:pPr>
              <a:t>1</a:t>
            </a:fld>
            <a:endParaRPr lang="ru-RU"/>
          </a:p>
        </p:txBody>
      </p:sp>
      <p:sp>
        <p:nvSpPr>
          <p:cNvPr id="18" name="TextBox 17">
            <a:extLst>
              <a:ext uri="{FF2B5EF4-FFF2-40B4-BE49-F238E27FC236}">
                <a16:creationId xmlns:a16="http://schemas.microsoft.com/office/drawing/2014/main" id="{D5189EF8-ADB6-4AE6-AA73-F806802230CC}"/>
              </a:ext>
            </a:extLst>
          </p:cNvPr>
          <p:cNvSpPr txBox="1"/>
          <p:nvPr/>
        </p:nvSpPr>
        <p:spPr>
          <a:xfrm>
            <a:off x="6510604" y="6242506"/>
            <a:ext cx="4461927" cy="369332"/>
          </a:xfrm>
          <a:prstGeom prst="rect">
            <a:avLst/>
          </a:prstGeom>
          <a:noFill/>
        </p:spPr>
        <p:txBody>
          <a:bodyPr wrap="none" rtlCol="0">
            <a:spAutoFit/>
          </a:bodyPr>
          <a:lstStyle/>
          <a:p>
            <a:r>
              <a:rPr lang="en-GB" i="1" dirty="0">
                <a:solidFill>
                  <a:schemeClr val="bg1"/>
                </a:solidFill>
              </a:rPr>
              <a:t>Figure 1: Ibn Sina </a:t>
            </a:r>
            <a:r>
              <a:rPr lang="en-GB" dirty="0">
                <a:solidFill>
                  <a:schemeClr val="bg1"/>
                </a:solidFill>
              </a:rPr>
              <a:t>(Source: </a:t>
            </a:r>
            <a:r>
              <a:rPr lang="en-GB" dirty="0" err="1">
                <a:solidFill>
                  <a:schemeClr val="bg1"/>
                </a:solidFill>
              </a:rPr>
              <a:t>Sneghka</a:t>
            </a:r>
            <a:r>
              <a:rPr lang="en-GB" dirty="0">
                <a:solidFill>
                  <a:schemeClr val="bg1"/>
                </a:solidFill>
              </a:rPr>
              <a:t>, 2013).</a:t>
            </a:r>
          </a:p>
        </p:txBody>
      </p:sp>
    </p:spTree>
    <p:extLst>
      <p:ext uri="{BB962C8B-B14F-4D97-AF65-F5344CB8AC3E}">
        <p14:creationId xmlns:p14="http://schemas.microsoft.com/office/powerpoint/2010/main" val="3610506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21564-E2C8-443F-8E07-E59DFA5BC6DF}"/>
              </a:ext>
            </a:extLst>
          </p:cNvPr>
          <p:cNvSpPr>
            <a:spLocks noGrp="1"/>
          </p:cNvSpPr>
          <p:nvPr>
            <p:ph type="title"/>
          </p:nvPr>
        </p:nvSpPr>
        <p:spPr>
          <a:xfrm>
            <a:off x="777240" y="1033272"/>
            <a:ext cx="5785485" cy="662178"/>
          </a:xfrm>
        </p:spPr>
        <p:txBody>
          <a:bodyPr>
            <a:normAutofit fontScale="90000"/>
          </a:bodyPr>
          <a:lstStyle/>
          <a:p>
            <a:r>
              <a:rPr lang="en-GB" dirty="0"/>
              <a:t>Who was Ibn Sina (Avicenna)? </a:t>
            </a:r>
            <a:endParaRPr lang="ru-RU" dirty="0"/>
          </a:p>
        </p:txBody>
      </p:sp>
      <p:sp>
        <p:nvSpPr>
          <p:cNvPr id="5" name="Text Placeholder 4">
            <a:extLst>
              <a:ext uri="{FF2B5EF4-FFF2-40B4-BE49-F238E27FC236}">
                <a16:creationId xmlns:a16="http://schemas.microsoft.com/office/drawing/2014/main" id="{02A2A374-6D41-4D06-9363-30924664025A}"/>
              </a:ext>
            </a:extLst>
          </p:cNvPr>
          <p:cNvSpPr>
            <a:spLocks noGrp="1"/>
          </p:cNvSpPr>
          <p:nvPr>
            <p:ph type="body" sz="quarter" idx="13"/>
          </p:nvPr>
        </p:nvSpPr>
        <p:spPr>
          <a:xfrm>
            <a:off x="352425" y="2225391"/>
            <a:ext cx="11506200" cy="3599337"/>
          </a:xfrm>
        </p:spPr>
        <p:txBody>
          <a:bodyPr>
            <a:normAutofit fontScale="8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Ibn Sina, known in the West as Avicenna, was a Muslim philosopher and doctor who was commended for his philosophical explorations and writings during the Islamic Golden Age and pre-modern era. At just 10 years </a:t>
            </a:r>
            <a:r>
              <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rPr>
              <a:t>old, Avicenna memorised the entirety of the Qur'an and eventually began studying the works of Hellenistic thinkers such as Ptolemy and the Isagoge of the Greek philosopher Porphyry.</a:t>
            </a:r>
          </a:p>
          <a:p>
            <a:pPr marL="342900" lvl="0" indent="-342900">
              <a:lnSpc>
                <a:spcPct val="107000"/>
              </a:lnSpc>
              <a:spcAft>
                <a:spcPts val="800"/>
              </a:spcAft>
              <a:buFont typeface="Arial" panose="020B0604020202020204" pitchFamily="34" charset="0"/>
              <a:buChar char="•"/>
              <a:tabLst>
                <a:tab pos="457200" algn="l"/>
              </a:tabLst>
            </a:pPr>
            <a:r>
              <a:rPr lang="en-GB" sz="1800" dirty="0">
                <a:solidFill>
                  <a:schemeClr val="bg1"/>
                </a:solidFill>
                <a:latin typeface="Calibri" panose="020F0502020204030204" pitchFamily="34" charset="0"/>
                <a:cs typeface="Times New Roman" panose="02020603050405020304" pitchFamily="18" charset="0"/>
              </a:rPr>
              <a:t>Avicenna and his work were heavily influenced </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by Greek Aristotelian philosophy, particularly Aristotle’s Metaphysics. His disquisitions shaped medieval and Renaissance scholars tremendously.</a:t>
            </a:r>
            <a:endPar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rPr>
              <a:t>At 16, he began studying medicine and discovered that not only was he able to educate himself theoretically, but he could also invent new methods and practices of dealing with the sick. He did not expect any financial gain and as a result, Avicenna became widely recognised for his practices across Ancient Persia.</a:t>
            </a:r>
          </a:p>
          <a:p>
            <a:pPr marL="342900" lvl="0" indent="-342900">
              <a:lnSpc>
                <a:spcPct val="107000"/>
              </a:lnSpc>
              <a:spcAft>
                <a:spcPts val="800"/>
              </a:spcAft>
              <a:buFont typeface="Arial" panose="020B0604020202020204" pitchFamily="34" charset="0"/>
              <a:buChar char="•"/>
              <a:tabLst>
                <a:tab pos="457200" algn="l"/>
              </a:tabLs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He became renowned as the “Father of Clinical Pharmacology “(Khan et al. 2015) </a:t>
            </a:r>
            <a:r>
              <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rPr>
              <a:t>due to his </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famous works, the most well-known being his medical encyclopaedia, </a:t>
            </a:r>
            <a:r>
              <a:rPr lang="en-GB"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Canon of Medicine </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and his philosophical encyclopaedia, </a:t>
            </a:r>
            <a:r>
              <a:rPr lang="en-GB" sz="18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Book of Healing.</a:t>
            </a:r>
          </a:p>
          <a:p>
            <a:pPr marL="342900" lvl="0" indent="-342900">
              <a:lnSpc>
                <a:spcPct val="107000"/>
              </a:lnSpc>
              <a:spcAft>
                <a:spcPts val="800"/>
              </a:spcAft>
              <a:buFont typeface="Arial" panose="020B0604020202020204" pitchFamily="34" charset="0"/>
              <a:buChar char="•"/>
              <a:tabLst>
                <a:tab pos="457200" algn="l"/>
              </a:tabLs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Whilst much of the Western world were experiencing the </a:t>
            </a:r>
            <a:r>
              <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rPr>
              <a:t>Da</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rk </a:t>
            </a:r>
            <a:r>
              <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rPr>
              <a:t>A</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ges</a:t>
            </a:r>
            <a:r>
              <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rPr>
              <a:t>, Avicenna managed to fill the Islamic world with the prosperity of modern medical and scientific wisdom.</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ru-RU" sz="300" dirty="0">
              <a:solidFill>
                <a:schemeClr val="bg1"/>
              </a:solidFill>
            </a:endParaRPr>
          </a:p>
        </p:txBody>
      </p:sp>
      <p:sp>
        <p:nvSpPr>
          <p:cNvPr id="3" name="Slide Number Placeholder 2">
            <a:extLst>
              <a:ext uri="{FF2B5EF4-FFF2-40B4-BE49-F238E27FC236}">
                <a16:creationId xmlns:a16="http://schemas.microsoft.com/office/drawing/2014/main" id="{EA534D36-FD98-42BC-977C-D6843E425B7B}"/>
              </a:ext>
            </a:extLst>
          </p:cNvPr>
          <p:cNvSpPr>
            <a:spLocks noGrp="1"/>
          </p:cNvSpPr>
          <p:nvPr>
            <p:ph type="sldNum" sz="quarter" idx="10"/>
          </p:nvPr>
        </p:nvSpPr>
        <p:spPr/>
        <p:txBody>
          <a:bodyPr/>
          <a:lstStyle/>
          <a:p>
            <a:fld id="{D495E168-DA5E-4888-8D8A-92B118324C14}" type="slidenum">
              <a:rPr lang="ru-RU" smtClean="0"/>
              <a:pPr/>
              <a:t>2</a:t>
            </a:fld>
            <a:endParaRPr lang="ru-RU" dirty="0"/>
          </a:p>
        </p:txBody>
      </p:sp>
    </p:spTree>
    <p:extLst>
      <p:ext uri="{BB962C8B-B14F-4D97-AF65-F5344CB8AC3E}">
        <p14:creationId xmlns:p14="http://schemas.microsoft.com/office/powerpoint/2010/main" val="1106630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6E3E42-BD20-4379-871F-3E4B83D6838A}"/>
              </a:ext>
            </a:extLst>
          </p:cNvPr>
          <p:cNvSpPr>
            <a:spLocks noGrp="1"/>
          </p:cNvSpPr>
          <p:nvPr>
            <p:ph type="title"/>
          </p:nvPr>
        </p:nvSpPr>
        <p:spPr bwMode="grayWhite">
          <a:xfrm>
            <a:off x="812132" y="1317173"/>
            <a:ext cx="2825496" cy="1524185"/>
          </a:xfrm>
        </p:spPr>
        <p:txBody>
          <a:bodyPr>
            <a:normAutofit fontScale="90000"/>
          </a:bodyPr>
          <a:lstStyle/>
          <a:p>
            <a:r>
              <a:rPr lang="en-GB" dirty="0"/>
              <a:t>The Canon of Medicine </a:t>
            </a:r>
            <a:endParaRPr lang="ru-RU" dirty="0"/>
          </a:p>
        </p:txBody>
      </p:sp>
      <p:sp>
        <p:nvSpPr>
          <p:cNvPr id="5" name="Text Placeholder 4">
            <a:extLst>
              <a:ext uri="{FF2B5EF4-FFF2-40B4-BE49-F238E27FC236}">
                <a16:creationId xmlns:a16="http://schemas.microsoft.com/office/drawing/2014/main" id="{342E27BA-7F93-4365-B043-35F6517974F1}"/>
              </a:ext>
            </a:extLst>
          </p:cNvPr>
          <p:cNvSpPr>
            <a:spLocks noGrp="1"/>
          </p:cNvSpPr>
          <p:nvPr>
            <p:ph type="body" sz="quarter" idx="13"/>
          </p:nvPr>
        </p:nvSpPr>
        <p:spPr bwMode="grayWhite">
          <a:xfrm>
            <a:off x="650206" y="3226803"/>
            <a:ext cx="10629398" cy="3259722"/>
          </a:xfrm>
        </p:spPr>
        <p:txBody>
          <a:bodyPr>
            <a:noAutofit/>
          </a:bodyPr>
          <a:lstStyle/>
          <a:p>
            <a:pPr marL="285750" indent="-285750">
              <a:buFont typeface="Arial" panose="020B0604020202020204" pitchFamily="34" charset="0"/>
              <a:buChar char="•"/>
            </a:pPr>
            <a:r>
              <a:rPr lang="en-GB" sz="1500" dirty="0">
                <a:solidFill>
                  <a:schemeClr val="bg1"/>
                </a:solidFill>
              </a:rPr>
              <a:t>Avicenna’s desire to “untangle the knot of death” was the focal point of the Canon of Medicine. (</a:t>
            </a:r>
            <a:r>
              <a:rPr lang="en-GB" sz="1500" dirty="0" err="1">
                <a:solidFill>
                  <a:schemeClr val="bg1"/>
                </a:solidFill>
              </a:rPr>
              <a:t>Buranova</a:t>
            </a:r>
            <a:r>
              <a:rPr lang="en-GB" sz="1500" dirty="0">
                <a:solidFill>
                  <a:schemeClr val="bg1"/>
                </a:solidFill>
              </a:rPr>
              <a:t>, 2015).</a:t>
            </a:r>
            <a:endParaRPr lang="en-US" sz="1500" dirty="0">
              <a:solidFill>
                <a:schemeClr val="bg1"/>
              </a:solidFill>
            </a:endParaRPr>
          </a:p>
          <a:p>
            <a:pPr marL="285750" indent="-285750">
              <a:buFont typeface="Arial" panose="020B0604020202020204" pitchFamily="34" charset="0"/>
              <a:buChar char="•"/>
            </a:pPr>
            <a:r>
              <a:rPr lang="en-US" sz="1500" dirty="0">
                <a:solidFill>
                  <a:schemeClr val="bg1"/>
                </a:solidFill>
              </a:rPr>
              <a:t>The</a:t>
            </a:r>
            <a:r>
              <a:rPr lang="en-US" sz="1500" i="1" dirty="0">
                <a:solidFill>
                  <a:schemeClr val="bg1"/>
                </a:solidFill>
              </a:rPr>
              <a:t> Canon of Medicine, </a:t>
            </a:r>
            <a:r>
              <a:rPr lang="en-US" sz="1500" dirty="0">
                <a:solidFill>
                  <a:schemeClr val="bg1"/>
                </a:solidFill>
              </a:rPr>
              <a:t>also known as Avicenna’s ‘</a:t>
            </a:r>
            <a:r>
              <a:rPr lang="en-GB" sz="1500" b="0" i="1" dirty="0">
                <a:solidFill>
                  <a:schemeClr val="bg1"/>
                </a:solidFill>
                <a:effectLst/>
              </a:rPr>
              <a:t>Al-</a:t>
            </a:r>
            <a:r>
              <a:rPr lang="en-GB" sz="1500" b="0" i="1" dirty="0" err="1">
                <a:solidFill>
                  <a:schemeClr val="bg1"/>
                </a:solidFill>
                <a:effectLst/>
              </a:rPr>
              <a:t>Qanun</a:t>
            </a:r>
            <a:r>
              <a:rPr lang="en-GB" sz="1500" b="0" i="1" dirty="0">
                <a:solidFill>
                  <a:schemeClr val="bg1"/>
                </a:solidFill>
                <a:effectLst/>
              </a:rPr>
              <a:t> </a:t>
            </a:r>
            <a:r>
              <a:rPr lang="en-GB" sz="1500" b="0" i="1" dirty="0" err="1">
                <a:solidFill>
                  <a:schemeClr val="bg1"/>
                </a:solidFill>
                <a:effectLst/>
              </a:rPr>
              <a:t>ti</a:t>
            </a:r>
            <a:r>
              <a:rPr lang="en-GB" sz="1500" b="0" i="1" dirty="0">
                <a:solidFill>
                  <a:schemeClr val="bg1"/>
                </a:solidFill>
                <a:effectLst/>
              </a:rPr>
              <a:t> l-</a:t>
            </a:r>
            <a:r>
              <a:rPr lang="en-GB" sz="1500" b="0" i="1" dirty="0" err="1">
                <a:solidFill>
                  <a:schemeClr val="bg1"/>
                </a:solidFill>
                <a:effectLst/>
              </a:rPr>
              <a:t>tibb</a:t>
            </a:r>
            <a:r>
              <a:rPr lang="en-GB" sz="1500" i="1" dirty="0">
                <a:solidFill>
                  <a:schemeClr val="bg1"/>
                </a:solidFill>
              </a:rPr>
              <a:t>’</a:t>
            </a:r>
            <a:r>
              <a:rPr lang="en-GB" sz="1500" b="0" i="1" dirty="0">
                <a:solidFill>
                  <a:schemeClr val="bg1"/>
                </a:solidFill>
                <a:effectLst/>
              </a:rPr>
              <a:t>, </a:t>
            </a:r>
            <a:r>
              <a:rPr lang="en-GB" sz="1500" b="0" dirty="0">
                <a:solidFill>
                  <a:schemeClr val="bg1"/>
                </a:solidFill>
                <a:effectLst/>
              </a:rPr>
              <a:t>which translates to the Law of Medicine</a:t>
            </a:r>
            <a:r>
              <a:rPr lang="en-GB" sz="1500" b="0" i="1" dirty="0">
                <a:solidFill>
                  <a:schemeClr val="bg1"/>
                </a:solidFill>
                <a:effectLst/>
              </a:rPr>
              <a:t> </a:t>
            </a:r>
            <a:r>
              <a:rPr lang="en-US" sz="1500" dirty="0">
                <a:solidFill>
                  <a:schemeClr val="bg1"/>
                </a:solidFill>
              </a:rPr>
              <a:t>is noted as one of Avicenna’s most famous works. His books were the target of criticism by Renaissance scholars. Medieval </a:t>
            </a:r>
            <a:r>
              <a:rPr lang="en-GB" sz="1500" dirty="0">
                <a:solidFill>
                  <a:schemeClr val="bg1"/>
                </a:solidFill>
              </a:rPr>
              <a:t>physician Arnold of Villanova d</a:t>
            </a:r>
            <a:r>
              <a:rPr lang="en-US" sz="1500" dirty="0">
                <a:solidFill>
                  <a:schemeClr val="bg1"/>
                </a:solidFill>
              </a:rPr>
              <a:t>escribed him as </a:t>
            </a:r>
            <a:r>
              <a:rPr lang="en-GB" sz="1500" dirty="0">
                <a:solidFill>
                  <a:schemeClr val="bg1"/>
                </a:solidFill>
              </a:rPr>
              <a:t>a “professional scribbler who had stupefied European physicians by his misinterpretation of Galen” (Arnold of Villanova [no date]) as cited in (Flannery, 2021).  </a:t>
            </a:r>
          </a:p>
          <a:p>
            <a:pPr marL="285750" indent="-285750">
              <a:buFont typeface="Arial" panose="020B0604020202020204" pitchFamily="34" charset="0"/>
              <a:buChar char="•"/>
            </a:pPr>
            <a:r>
              <a:rPr lang="en-US" sz="1500" dirty="0">
                <a:solidFill>
                  <a:schemeClr val="bg1"/>
                </a:solidFill>
              </a:rPr>
              <a:t>However, the medical practices that Avicenna built upon in the </a:t>
            </a:r>
            <a:r>
              <a:rPr lang="en-US" sz="1500" i="1" dirty="0">
                <a:solidFill>
                  <a:schemeClr val="bg1"/>
                </a:solidFill>
              </a:rPr>
              <a:t>Canon of Medicine </a:t>
            </a:r>
            <a:r>
              <a:rPr lang="en-US" sz="1500" dirty="0">
                <a:solidFill>
                  <a:schemeClr val="bg1"/>
                </a:solidFill>
              </a:rPr>
              <a:t>complied with the ideologies in the Greco-Roman texts and because of this, despite </a:t>
            </a:r>
            <a:r>
              <a:rPr lang="en-GB" sz="1500" dirty="0">
                <a:solidFill>
                  <a:schemeClr val="bg1"/>
                </a:solidFill>
              </a:rPr>
              <a:t>increasing criticism by Renaissance scholars, they would continue to use it to educate their students on the fundamental principles of science.</a:t>
            </a:r>
          </a:p>
          <a:p>
            <a:pPr marL="285750" indent="-285750">
              <a:buFont typeface="Arial" panose="020B0604020202020204" pitchFamily="34" charset="0"/>
              <a:buChar char="•"/>
            </a:pPr>
            <a:r>
              <a:rPr lang="en-GB" sz="1500" dirty="0">
                <a:solidFill>
                  <a:schemeClr val="bg1"/>
                </a:solidFill>
              </a:rPr>
              <a:t>Galen’s medical writings that feature in this book are divided into systems that are related to Aristotelian philosophy, an example of this being the fusion of Galen’s humoral system with Aristotle’s doctrine of three life sources.</a:t>
            </a:r>
          </a:p>
          <a:p>
            <a:pPr marL="285750" indent="-285750">
              <a:buFont typeface="Arial" panose="020B0604020202020204" pitchFamily="34" charset="0"/>
              <a:buChar char="•"/>
            </a:pPr>
            <a:r>
              <a:rPr lang="en-GB" sz="1500" i="1" dirty="0">
                <a:solidFill>
                  <a:schemeClr val="bg1"/>
                </a:solidFill>
              </a:rPr>
              <a:t>The Canon of Medicine </a:t>
            </a:r>
            <a:r>
              <a:rPr lang="en-GB" sz="1500" dirty="0">
                <a:solidFill>
                  <a:schemeClr val="bg1"/>
                </a:solidFill>
              </a:rPr>
              <a:t>is separated in to five parts. Book 1 is titled </a:t>
            </a:r>
            <a:r>
              <a:rPr lang="en-GB" sz="1500" i="1" dirty="0">
                <a:solidFill>
                  <a:schemeClr val="bg1"/>
                </a:solidFill>
              </a:rPr>
              <a:t>al </a:t>
            </a:r>
            <a:r>
              <a:rPr lang="en-GB" sz="1500" i="1" dirty="0" err="1">
                <a:solidFill>
                  <a:schemeClr val="bg1"/>
                </a:solidFill>
              </a:rPr>
              <a:t>Kulliyyat</a:t>
            </a:r>
            <a:r>
              <a:rPr lang="en-GB" sz="1500" i="1" dirty="0">
                <a:solidFill>
                  <a:schemeClr val="bg1"/>
                </a:solidFill>
              </a:rPr>
              <a:t> </a:t>
            </a:r>
            <a:r>
              <a:rPr lang="en-GB" sz="1500" dirty="0">
                <a:solidFill>
                  <a:schemeClr val="bg1"/>
                </a:solidFill>
              </a:rPr>
              <a:t>meaning ‘generalities’ or ‘universals’ and is concerned with the central framework of Avicenna’s medical practices. Book 2 was able to characterise drugs by each of their properties and qualities. Book 3 classified diseases through out the entirety of the body, starting with the brain and finishing with joint pain.</a:t>
            </a:r>
          </a:p>
        </p:txBody>
      </p:sp>
      <p:sp>
        <p:nvSpPr>
          <p:cNvPr id="2" name="Slide Number Placeholder 1">
            <a:extLst>
              <a:ext uri="{FF2B5EF4-FFF2-40B4-BE49-F238E27FC236}">
                <a16:creationId xmlns:a16="http://schemas.microsoft.com/office/drawing/2014/main" id="{9FE1CCEE-5676-4586-8866-FA5BE5CA59D6}"/>
              </a:ext>
            </a:extLst>
          </p:cNvPr>
          <p:cNvSpPr>
            <a:spLocks noGrp="1"/>
          </p:cNvSpPr>
          <p:nvPr>
            <p:ph type="sldNum" sz="quarter" idx="10"/>
          </p:nvPr>
        </p:nvSpPr>
        <p:spPr bwMode="grayWhite"/>
        <p:txBody>
          <a:bodyPr/>
          <a:lstStyle/>
          <a:p>
            <a:fld id="{D495E168-DA5E-4888-8D8A-92B118324C14}" type="slidenum">
              <a:rPr lang="ru-RU" smtClean="0"/>
              <a:pPr/>
              <a:t>3</a:t>
            </a:fld>
            <a:endParaRPr lang="ru-RU" dirty="0"/>
          </a:p>
        </p:txBody>
      </p:sp>
    </p:spTree>
    <p:extLst>
      <p:ext uri="{BB962C8B-B14F-4D97-AF65-F5344CB8AC3E}">
        <p14:creationId xmlns:p14="http://schemas.microsoft.com/office/powerpoint/2010/main" val="3929948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719E0E7-CFBA-48B5-AA1B-EA5B887F6650}"/>
              </a:ext>
            </a:extLst>
          </p:cNvPr>
          <p:cNvSpPr>
            <a:spLocks noGrp="1"/>
          </p:cNvSpPr>
          <p:nvPr>
            <p:ph type="title"/>
          </p:nvPr>
        </p:nvSpPr>
        <p:spPr bwMode="grayWhite">
          <a:xfrm>
            <a:off x="774031" y="960964"/>
            <a:ext cx="5056083" cy="782638"/>
          </a:xfrm>
        </p:spPr>
        <p:txBody>
          <a:bodyPr>
            <a:normAutofit fontScale="90000"/>
          </a:bodyPr>
          <a:lstStyle/>
          <a:p>
            <a:r>
              <a:rPr lang="en-GB" dirty="0"/>
              <a:t>The Canon of Medicine</a:t>
            </a:r>
            <a:endParaRPr lang="ru-RU" dirty="0"/>
          </a:p>
        </p:txBody>
      </p:sp>
      <p:sp>
        <p:nvSpPr>
          <p:cNvPr id="9" name="Text Placeholder 8">
            <a:extLst>
              <a:ext uri="{FF2B5EF4-FFF2-40B4-BE49-F238E27FC236}">
                <a16:creationId xmlns:a16="http://schemas.microsoft.com/office/drawing/2014/main" id="{0658B4B7-2667-479D-90A8-706DAAA9ADB9}"/>
              </a:ext>
            </a:extLst>
          </p:cNvPr>
          <p:cNvSpPr>
            <a:spLocks noGrp="1"/>
          </p:cNvSpPr>
          <p:nvPr>
            <p:ph type="body" sz="quarter" idx="13"/>
          </p:nvPr>
        </p:nvSpPr>
        <p:spPr bwMode="grayWhite">
          <a:xfrm>
            <a:off x="382869" y="2212467"/>
            <a:ext cx="10347293" cy="4645533"/>
          </a:xfrm>
        </p:spPr>
        <p:txBody>
          <a:bodyPr>
            <a:noAutofit/>
          </a:bodyPr>
          <a:lstStyle/>
          <a:p>
            <a:pPr marL="285750" indent="-285750">
              <a:buFont typeface="Arial" panose="020B0604020202020204" pitchFamily="34" charset="0"/>
              <a:buChar char="•"/>
            </a:pPr>
            <a:r>
              <a:rPr lang="en-GB" sz="1500" dirty="0">
                <a:solidFill>
                  <a:schemeClr val="bg1"/>
                </a:solidFill>
              </a:rPr>
              <a:t>Book 4 encompasses pathology – the study of disease.  The last book, Book 5, looks at compound drugs and their applications.</a:t>
            </a:r>
          </a:p>
          <a:p>
            <a:pPr marL="285750" indent="-285750">
              <a:buFont typeface="Arial" panose="020B0604020202020204" pitchFamily="34" charset="0"/>
              <a:buChar char="•"/>
            </a:pPr>
            <a:r>
              <a:rPr lang="en-GB" sz="1500" dirty="0">
                <a:solidFill>
                  <a:schemeClr val="bg1"/>
                </a:solidFill>
              </a:rPr>
              <a:t>The book opens with a definition of the science of medicine. It states that “medicine is the science by which learning the various states of the human body in health and when not in health, and the means by which health is likely to be lost, and when lost, is likely to be restored”. (History of medicine, 2008).</a:t>
            </a:r>
          </a:p>
          <a:p>
            <a:pPr marL="285750" indent="-285750">
              <a:buFont typeface="Arial" panose="020B0604020202020204" pitchFamily="34" charset="0"/>
              <a:buChar char="•"/>
            </a:pPr>
            <a:r>
              <a:rPr lang="en-GB" sz="1500" dirty="0">
                <a:solidFill>
                  <a:schemeClr val="bg1"/>
                </a:solidFill>
              </a:rPr>
              <a:t>It reinforced Aristotle’s claim that tuberculosis was contagious. This was a turning point in medical history as during the Middle Ages, no progress or advances were being made in relation to this disease. It challenged the theory of Hippocrates. Hippocrates disagreed with Aristotle and Avicenna and believed that the disease was not actually contagious, the theory of tuberculosis being able to spread from person to person was not universally accepted in Europe. Avicenna went on to develop methods of quarantine to help stop the spread of TB.</a:t>
            </a:r>
          </a:p>
          <a:p>
            <a:pPr marL="285750" indent="-285750">
              <a:buFont typeface="Arial" panose="020B0604020202020204" pitchFamily="34" charset="0"/>
              <a:buChar char="•"/>
            </a:pPr>
            <a:r>
              <a:rPr lang="en-GB" sz="1500" dirty="0">
                <a:solidFill>
                  <a:schemeClr val="bg1"/>
                </a:solidFill>
              </a:rPr>
              <a:t>New insight on the symptoms and complications of diabetes was given by Avicenna. Facial palsy and paralysis was described in depth in his book. Avicenna also managed to identify the Bennett’s fracture, hundreds of years before the Irish surgeon Edward </a:t>
            </a:r>
            <a:r>
              <a:rPr lang="en-GB" sz="1500" dirty="0" err="1">
                <a:solidFill>
                  <a:schemeClr val="bg1"/>
                </a:solidFill>
              </a:rPr>
              <a:t>Hallaran</a:t>
            </a:r>
            <a:r>
              <a:rPr lang="en-GB" sz="1500" dirty="0">
                <a:solidFill>
                  <a:schemeClr val="bg1"/>
                </a:solidFill>
              </a:rPr>
              <a:t> Bennett, who it is now named after did.</a:t>
            </a:r>
          </a:p>
        </p:txBody>
      </p:sp>
      <p:sp>
        <p:nvSpPr>
          <p:cNvPr id="2" name="Slide Number Placeholder 1">
            <a:extLst>
              <a:ext uri="{FF2B5EF4-FFF2-40B4-BE49-F238E27FC236}">
                <a16:creationId xmlns:a16="http://schemas.microsoft.com/office/drawing/2014/main" id="{7D609542-DD6D-4EC5-B1B2-054C2BE79B96}"/>
              </a:ext>
            </a:extLst>
          </p:cNvPr>
          <p:cNvSpPr>
            <a:spLocks noGrp="1"/>
          </p:cNvSpPr>
          <p:nvPr>
            <p:ph type="sldNum" sz="quarter" idx="10"/>
          </p:nvPr>
        </p:nvSpPr>
        <p:spPr bwMode="grayWhite"/>
        <p:txBody>
          <a:bodyPr/>
          <a:lstStyle/>
          <a:p>
            <a:fld id="{D495E168-DA5E-4888-8D8A-92B118324C14}" type="slidenum">
              <a:rPr lang="ru-RU" smtClean="0"/>
              <a:pPr/>
              <a:t>4</a:t>
            </a:fld>
            <a:endParaRPr lang="ru-RU" dirty="0"/>
          </a:p>
        </p:txBody>
      </p:sp>
    </p:spTree>
    <p:extLst>
      <p:ext uri="{BB962C8B-B14F-4D97-AF65-F5344CB8AC3E}">
        <p14:creationId xmlns:p14="http://schemas.microsoft.com/office/powerpoint/2010/main" val="3846360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AAF119-799D-4659-A0E0-A16640C133E4}"/>
              </a:ext>
            </a:extLst>
          </p:cNvPr>
          <p:cNvSpPr>
            <a:spLocks noGrp="1"/>
          </p:cNvSpPr>
          <p:nvPr>
            <p:ph type="title"/>
          </p:nvPr>
        </p:nvSpPr>
        <p:spPr>
          <a:xfrm>
            <a:off x="774032" y="890397"/>
            <a:ext cx="5245768" cy="782638"/>
          </a:xfrm>
        </p:spPr>
        <p:txBody>
          <a:bodyPr>
            <a:normAutofit fontScale="90000"/>
          </a:bodyPr>
          <a:lstStyle/>
          <a:p>
            <a:r>
              <a:rPr lang="en-GB" dirty="0"/>
              <a:t>The Canon of Medicine</a:t>
            </a:r>
          </a:p>
        </p:txBody>
      </p:sp>
      <p:sp>
        <p:nvSpPr>
          <p:cNvPr id="4" name="Slide Number Placeholder 3">
            <a:extLst>
              <a:ext uri="{FF2B5EF4-FFF2-40B4-BE49-F238E27FC236}">
                <a16:creationId xmlns:a16="http://schemas.microsoft.com/office/drawing/2014/main" id="{BC8886C4-11C5-4C94-9788-E315B37525A1}"/>
              </a:ext>
            </a:extLst>
          </p:cNvPr>
          <p:cNvSpPr>
            <a:spLocks noGrp="1"/>
          </p:cNvSpPr>
          <p:nvPr>
            <p:ph type="sldNum" sz="quarter" idx="10"/>
          </p:nvPr>
        </p:nvSpPr>
        <p:spPr/>
        <p:txBody>
          <a:bodyPr/>
          <a:lstStyle/>
          <a:p>
            <a:fld id="{D495E168-DA5E-4888-8D8A-92B118324C14}" type="slidenum">
              <a:rPr lang="ru-RU" smtClean="0"/>
              <a:pPr/>
              <a:t>5</a:t>
            </a:fld>
            <a:endParaRPr lang="ru-RU" dirty="0"/>
          </a:p>
        </p:txBody>
      </p:sp>
      <p:sp>
        <p:nvSpPr>
          <p:cNvPr id="5" name="Text Placeholder 4">
            <a:extLst>
              <a:ext uri="{FF2B5EF4-FFF2-40B4-BE49-F238E27FC236}">
                <a16:creationId xmlns:a16="http://schemas.microsoft.com/office/drawing/2014/main" id="{0DCCA46E-9B13-48D9-ABC8-4755365D9431}"/>
              </a:ext>
            </a:extLst>
          </p:cNvPr>
          <p:cNvSpPr>
            <a:spLocks noGrp="1"/>
          </p:cNvSpPr>
          <p:nvPr>
            <p:ph type="body" sz="quarter" idx="13"/>
          </p:nvPr>
        </p:nvSpPr>
        <p:spPr>
          <a:xfrm>
            <a:off x="774032" y="2225392"/>
            <a:ext cx="10332118" cy="3889658"/>
          </a:xfrm>
        </p:spPr>
        <p:txBody>
          <a:bodyPr>
            <a:normAutofit/>
          </a:bodyPr>
          <a:lstStyle/>
          <a:p>
            <a:pPr>
              <a:lnSpc>
                <a:spcPct val="107000"/>
              </a:lnSpc>
              <a:spcAft>
                <a:spcPts val="800"/>
              </a:spcAft>
            </a:pPr>
            <a:r>
              <a:rPr lang="en-GB" sz="1800" dirty="0">
                <a:solidFill>
                  <a:srgbClr val="202122"/>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endParaRPr lang="en-GB" sz="1500" dirty="0"/>
          </a:p>
        </p:txBody>
      </p:sp>
      <p:sp>
        <p:nvSpPr>
          <p:cNvPr id="2" name="TextBox 1">
            <a:extLst>
              <a:ext uri="{FF2B5EF4-FFF2-40B4-BE49-F238E27FC236}">
                <a16:creationId xmlns:a16="http://schemas.microsoft.com/office/drawing/2014/main" id="{8D09C233-5F83-4F00-9CF5-7C1105A63630}"/>
              </a:ext>
            </a:extLst>
          </p:cNvPr>
          <p:cNvSpPr txBox="1"/>
          <p:nvPr/>
        </p:nvSpPr>
        <p:spPr>
          <a:xfrm>
            <a:off x="369219" y="2225392"/>
            <a:ext cx="11141743" cy="4247317"/>
          </a:xfrm>
          <a:prstGeom prst="rect">
            <a:avLst/>
          </a:prstGeom>
          <a:noFill/>
        </p:spPr>
        <p:txBody>
          <a:bodyPr wrap="square" rtlCol="0">
            <a:spAutoFit/>
          </a:bodyPr>
          <a:lstStyle/>
          <a:p>
            <a:pPr marL="285750" indent="-285750">
              <a:buFont typeface="Arial" panose="020B0604020202020204" pitchFamily="34" charset="0"/>
              <a:buChar char="•"/>
            </a:pPr>
            <a:r>
              <a:rPr lang="en-GB" sz="1500" dirty="0">
                <a:solidFill>
                  <a:schemeClr val="bg1"/>
                </a:solidFill>
              </a:rPr>
              <a:t>The book educated many on how to test new drugs safely and efficiently. Animal testing was contested because as Avicenna states, “testing a drug on a lion or a horse might not prove anything about its effect on man” (StudyMode, 2012). French psychologist Claude Bernard, being inspired by </a:t>
            </a:r>
            <a:r>
              <a:rPr lang="en-GB" sz="1500" i="1" dirty="0">
                <a:solidFill>
                  <a:schemeClr val="bg1"/>
                </a:solidFill>
              </a:rPr>
              <a:t>The Canon of Medicine</a:t>
            </a:r>
            <a:r>
              <a:rPr lang="en-GB" sz="1500" dirty="0">
                <a:solidFill>
                  <a:schemeClr val="bg1"/>
                </a:solidFill>
              </a:rPr>
              <a:t>, later went on to study drug efficacy on human subjects based off experiments on animals.</a:t>
            </a:r>
          </a:p>
          <a:p>
            <a:pPr marL="285750" indent="-285750">
              <a:buFont typeface="Arial" panose="020B0604020202020204" pitchFamily="34" charset="0"/>
              <a:buChar char="•"/>
            </a:pPr>
            <a:r>
              <a:rPr lang="en-GB" sz="1500" dirty="0">
                <a:solidFill>
                  <a:schemeClr val="bg1"/>
                </a:solidFill>
              </a:rPr>
              <a:t>Avicenna was also the first person to associate pulse rate with one’s inner feelings. He said that passion was the core of this disorder and created a parallel of ‘love-sickness’ by using the story of a young prince who fell in love with a girl from another town to explain his theory.  He characterised this disorder as an obsessive one that could also be compared to depression and broken-heart syndrome.</a:t>
            </a:r>
          </a:p>
          <a:p>
            <a:pPr marL="285750" indent="-285750">
              <a:buFont typeface="Arial" panose="020B0604020202020204" pitchFamily="34" charset="0"/>
              <a:buChar char="•"/>
            </a:pPr>
            <a:r>
              <a:rPr lang="en-GB" sz="1500" dirty="0">
                <a:solidFill>
                  <a:schemeClr val="bg1"/>
                </a:solidFill>
              </a:rPr>
              <a:t>Much of his work in </a:t>
            </a:r>
            <a:r>
              <a:rPr lang="en-GB" sz="1500" i="1" dirty="0">
                <a:solidFill>
                  <a:schemeClr val="bg1"/>
                </a:solidFill>
              </a:rPr>
              <a:t>The Canon of Medicine </a:t>
            </a:r>
            <a:r>
              <a:rPr lang="en-GB" sz="1500" dirty="0">
                <a:solidFill>
                  <a:schemeClr val="bg1"/>
                </a:solidFill>
              </a:rPr>
              <a:t>can be attributed to the heart. He identified the difference between healthy blood and blood that is impure. Healthy blood, as Avicenna describes it as thin and smooth flowing. Impure blood is thick and often causes vessels of the heart to clog. This description of heart disease helped underpin the causes of the disease, leading Avicenna to pinpoint that thick, impure blood is caused by the diets of the patients. </a:t>
            </a:r>
          </a:p>
          <a:p>
            <a:pPr marL="285750" indent="-285750">
              <a:buFont typeface="Arial" panose="020B0604020202020204" pitchFamily="34" charset="0"/>
              <a:buChar char="•"/>
            </a:pPr>
            <a:endParaRPr lang="en-GB" sz="1500" i="1" dirty="0">
              <a:solidFill>
                <a:schemeClr val="bg1"/>
              </a:solidFill>
            </a:endParaRP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endParaRPr lang="en-GB" sz="1500" dirty="0">
              <a:solidFill>
                <a:schemeClr val="bg1"/>
              </a:solidFill>
            </a:endParaRPr>
          </a:p>
          <a:p>
            <a:endParaRPr lang="en-GB" sz="1500" dirty="0">
              <a:solidFill>
                <a:schemeClr val="bg1"/>
              </a:solidFill>
            </a:endParaRPr>
          </a:p>
        </p:txBody>
      </p:sp>
    </p:spTree>
    <p:extLst>
      <p:ext uri="{BB962C8B-B14F-4D97-AF65-F5344CB8AC3E}">
        <p14:creationId xmlns:p14="http://schemas.microsoft.com/office/powerpoint/2010/main" val="2958364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C01CE71-FC76-4B08-B6CF-991940C3CF1D}"/>
              </a:ext>
            </a:extLst>
          </p:cNvPr>
          <p:cNvSpPr>
            <a:spLocks noGrp="1"/>
          </p:cNvSpPr>
          <p:nvPr>
            <p:ph type="title"/>
          </p:nvPr>
        </p:nvSpPr>
        <p:spPr>
          <a:xfrm>
            <a:off x="774032" y="1032746"/>
            <a:ext cx="6744368" cy="321921"/>
          </a:xfrm>
        </p:spPr>
        <p:txBody>
          <a:bodyPr>
            <a:normAutofit fontScale="90000"/>
          </a:bodyPr>
          <a:lstStyle/>
          <a:p>
            <a:r>
              <a:rPr lang="en-GB" dirty="0"/>
              <a:t>The Book of Healing - (Published 1027).</a:t>
            </a:r>
            <a:endParaRPr lang="ru-RU" dirty="0"/>
          </a:p>
        </p:txBody>
      </p:sp>
      <p:sp>
        <p:nvSpPr>
          <p:cNvPr id="4" name="Text Placeholder 3">
            <a:extLst>
              <a:ext uri="{FF2B5EF4-FFF2-40B4-BE49-F238E27FC236}">
                <a16:creationId xmlns:a16="http://schemas.microsoft.com/office/drawing/2014/main" id="{A88F02AC-2ACE-4B6E-9181-99EBB08906BB}"/>
              </a:ext>
            </a:extLst>
          </p:cNvPr>
          <p:cNvSpPr>
            <a:spLocks noGrp="1"/>
          </p:cNvSpPr>
          <p:nvPr>
            <p:ph type="body" sz="quarter" idx="15"/>
          </p:nvPr>
        </p:nvSpPr>
        <p:spPr>
          <a:xfrm>
            <a:off x="296333" y="2237388"/>
            <a:ext cx="9190567" cy="4039587"/>
          </a:xfrm>
        </p:spPr>
        <p:txBody>
          <a:bodyPr>
            <a:noAutofit/>
          </a:bodyPr>
          <a:lstStyle/>
          <a:p>
            <a:r>
              <a:rPr lang="en-US" sz="1600" dirty="0">
                <a:solidFill>
                  <a:schemeClr val="bg1"/>
                </a:solidFill>
              </a:rPr>
              <a:t>Contrary to </a:t>
            </a:r>
            <a:r>
              <a:rPr lang="en-US" sz="1600" i="1" dirty="0">
                <a:solidFill>
                  <a:schemeClr val="bg1"/>
                </a:solidFill>
              </a:rPr>
              <a:t>the Canon of Medicine</a:t>
            </a:r>
            <a:r>
              <a:rPr lang="en-US" sz="1600" dirty="0">
                <a:solidFill>
                  <a:schemeClr val="bg1"/>
                </a:solidFill>
              </a:rPr>
              <a:t>, </a:t>
            </a:r>
            <a:r>
              <a:rPr lang="en-US" sz="1600" i="1" dirty="0">
                <a:solidFill>
                  <a:schemeClr val="bg1"/>
                </a:solidFill>
              </a:rPr>
              <a:t>The Book of Healing </a:t>
            </a:r>
            <a:r>
              <a:rPr lang="en-US" sz="1600" dirty="0">
                <a:solidFill>
                  <a:schemeClr val="bg1"/>
                </a:solidFill>
              </a:rPr>
              <a:t>is not concerned with physical illness and medicines. Instead, Avicenna published</a:t>
            </a:r>
            <a:r>
              <a:rPr lang="en-US" sz="1600" i="1" dirty="0">
                <a:solidFill>
                  <a:schemeClr val="bg1"/>
                </a:solidFill>
              </a:rPr>
              <a:t> The Book of Healing </a:t>
            </a:r>
            <a:r>
              <a:rPr lang="en-US" sz="1600" dirty="0">
                <a:solidFill>
                  <a:schemeClr val="bg1"/>
                </a:solidFill>
              </a:rPr>
              <a:t>in attempt to heal the ignorance of one’s mind and soul. The book is divided in four parts: logic, natural sciences, mathematics, and metaphysics.  </a:t>
            </a:r>
          </a:p>
          <a:p>
            <a:r>
              <a:rPr lang="en-US" sz="1600" dirty="0">
                <a:solidFill>
                  <a:schemeClr val="bg1"/>
                </a:solidFill>
              </a:rPr>
              <a:t>Avicenna proposed that the relationship between mind and body was a fundamental one. The mind influences the body which can be seen through voluntary movements. The body follows the orders that are given by the mind, but these orders are swayed by our emotions and will.</a:t>
            </a:r>
          </a:p>
          <a:p>
            <a:r>
              <a:rPr lang="en-GB" sz="1600" dirty="0">
                <a:solidFill>
                  <a:schemeClr val="bg1"/>
                </a:solidFill>
              </a:rPr>
              <a:t>Avicenna (1027) as cited in Payne (2017) </a:t>
            </a:r>
            <a:r>
              <a:rPr lang="en-US" sz="1600" dirty="0">
                <a:solidFill>
                  <a:schemeClr val="bg1"/>
                </a:solidFill>
              </a:rPr>
              <a:t>uses the analogy of a plank of wood that acts as a bridge over a rift to further explain his theory. He writes in the book that if a person consistently imagines themselves falling whilst crossing the bridge, then inevitably the will because the</a:t>
            </a:r>
            <a:r>
              <a:rPr lang="en-GB" sz="1600" dirty="0">
                <a:solidFill>
                  <a:schemeClr val="bg1"/>
                </a:solidFill>
              </a:rPr>
              <a:t> "natural power of limbs accord with it”.</a:t>
            </a:r>
          </a:p>
          <a:p>
            <a:r>
              <a:rPr lang="en-GB" sz="1600" dirty="0">
                <a:solidFill>
                  <a:schemeClr val="bg1"/>
                </a:solidFill>
              </a:rPr>
              <a:t>Avicenna uses this analogy of the bridge and the rift to show just how these prominent negative emotions can affect both the function of the body and mind, leading the person experiencing these emotions to ultimately believe the hypnosis. </a:t>
            </a:r>
            <a:endParaRPr lang="en-US" sz="1600" dirty="0">
              <a:solidFill>
                <a:schemeClr val="bg1"/>
              </a:solidFill>
            </a:endParaRPr>
          </a:p>
        </p:txBody>
      </p:sp>
      <p:sp>
        <p:nvSpPr>
          <p:cNvPr id="2" name="Slide Number Placeholder 1">
            <a:extLst>
              <a:ext uri="{FF2B5EF4-FFF2-40B4-BE49-F238E27FC236}">
                <a16:creationId xmlns:a16="http://schemas.microsoft.com/office/drawing/2014/main" id="{C1C20937-8D4C-4000-BCD6-AC984F093F26}"/>
              </a:ext>
            </a:extLst>
          </p:cNvPr>
          <p:cNvSpPr>
            <a:spLocks noGrp="1"/>
          </p:cNvSpPr>
          <p:nvPr>
            <p:ph type="sldNum" sz="quarter" idx="10"/>
          </p:nvPr>
        </p:nvSpPr>
        <p:spPr/>
        <p:txBody>
          <a:bodyPr/>
          <a:lstStyle/>
          <a:p>
            <a:fld id="{D495E168-DA5E-4888-8D8A-92B118324C14}" type="slidenum">
              <a:rPr lang="ru-RU" smtClean="0"/>
              <a:pPr/>
              <a:t>6</a:t>
            </a:fld>
            <a:endParaRPr lang="ru-RU" dirty="0"/>
          </a:p>
        </p:txBody>
      </p:sp>
      <p:pic>
        <p:nvPicPr>
          <p:cNvPr id="9" name="Picture 8" descr="A picture containing text&#10;&#10;Description automatically generated">
            <a:extLst>
              <a:ext uri="{FF2B5EF4-FFF2-40B4-BE49-F238E27FC236}">
                <a16:creationId xmlns:a16="http://schemas.microsoft.com/office/drawing/2014/main" id="{C9F439BF-9F97-4D1C-BFAA-C0105066B1D5}"/>
              </a:ext>
            </a:extLst>
          </p:cNvPr>
          <p:cNvPicPr>
            <a:picLocks noChangeAspect="1"/>
          </p:cNvPicPr>
          <p:nvPr/>
        </p:nvPicPr>
        <p:blipFill>
          <a:blip r:embed="rId2"/>
          <a:stretch>
            <a:fillRect/>
          </a:stretch>
        </p:blipFill>
        <p:spPr>
          <a:xfrm>
            <a:off x="9639299" y="688535"/>
            <a:ext cx="2408767" cy="3167097"/>
          </a:xfrm>
          <a:prstGeom prst="rect">
            <a:avLst/>
          </a:prstGeom>
        </p:spPr>
      </p:pic>
      <p:sp>
        <p:nvSpPr>
          <p:cNvPr id="10" name="TextBox 9">
            <a:extLst>
              <a:ext uri="{FF2B5EF4-FFF2-40B4-BE49-F238E27FC236}">
                <a16:creationId xmlns:a16="http://schemas.microsoft.com/office/drawing/2014/main" id="{0EE4E58D-D3A0-48C0-AAB6-ACEF6C0A4872}"/>
              </a:ext>
            </a:extLst>
          </p:cNvPr>
          <p:cNvSpPr txBox="1"/>
          <p:nvPr/>
        </p:nvSpPr>
        <p:spPr>
          <a:xfrm flipH="1">
            <a:off x="9639298" y="4078166"/>
            <a:ext cx="2744649" cy="738664"/>
          </a:xfrm>
          <a:prstGeom prst="rect">
            <a:avLst/>
          </a:prstGeom>
          <a:noFill/>
        </p:spPr>
        <p:txBody>
          <a:bodyPr wrap="square" rtlCol="0">
            <a:spAutoFit/>
          </a:bodyPr>
          <a:lstStyle/>
          <a:p>
            <a:r>
              <a:rPr lang="en-GB" sz="1400" i="1" dirty="0">
                <a:solidFill>
                  <a:schemeClr val="bg1"/>
                </a:solidFill>
              </a:rPr>
              <a:t>Figure 2: Islamic manuscript paintings </a:t>
            </a:r>
            <a:r>
              <a:rPr lang="en-GB" sz="1400" dirty="0">
                <a:solidFill>
                  <a:schemeClr val="bg1"/>
                </a:solidFill>
              </a:rPr>
              <a:t>(Source: Popova, 2015).</a:t>
            </a:r>
          </a:p>
        </p:txBody>
      </p:sp>
    </p:spTree>
    <p:extLst>
      <p:ext uri="{BB962C8B-B14F-4D97-AF65-F5344CB8AC3E}">
        <p14:creationId xmlns:p14="http://schemas.microsoft.com/office/powerpoint/2010/main" val="2655792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B93806-769F-4C20-A684-CA4CB5BB858C}"/>
              </a:ext>
            </a:extLst>
          </p:cNvPr>
          <p:cNvSpPr>
            <a:spLocks noGrp="1"/>
          </p:cNvSpPr>
          <p:nvPr>
            <p:ph type="title"/>
          </p:nvPr>
        </p:nvSpPr>
        <p:spPr>
          <a:xfrm>
            <a:off x="7135917" y="955758"/>
            <a:ext cx="5056083" cy="782638"/>
          </a:xfrm>
        </p:spPr>
        <p:txBody>
          <a:bodyPr>
            <a:normAutofit fontScale="90000"/>
          </a:bodyPr>
          <a:lstStyle/>
          <a:p>
            <a:r>
              <a:rPr lang="en-GB" dirty="0"/>
              <a:t>The Book of Healing </a:t>
            </a:r>
            <a:endParaRPr lang="ru-RU" dirty="0"/>
          </a:p>
        </p:txBody>
      </p:sp>
      <p:sp>
        <p:nvSpPr>
          <p:cNvPr id="4" name="Text Placeholder 3">
            <a:extLst>
              <a:ext uri="{FF2B5EF4-FFF2-40B4-BE49-F238E27FC236}">
                <a16:creationId xmlns:a16="http://schemas.microsoft.com/office/drawing/2014/main" id="{7E209D92-7413-44EE-BC90-ECE50DA3158D}"/>
              </a:ext>
            </a:extLst>
          </p:cNvPr>
          <p:cNvSpPr>
            <a:spLocks noGrp="1"/>
          </p:cNvSpPr>
          <p:nvPr>
            <p:ph type="body" sz="quarter" idx="15"/>
          </p:nvPr>
        </p:nvSpPr>
        <p:spPr>
          <a:xfrm>
            <a:off x="258945" y="2457402"/>
            <a:ext cx="11674110" cy="3422532"/>
          </a:xfrm>
        </p:spPr>
        <p:txBody>
          <a:bodyPr>
            <a:normAutofit/>
          </a:bodyPr>
          <a:lstStyle/>
          <a:p>
            <a:r>
              <a:rPr lang="en-US" sz="1500" dirty="0">
                <a:solidFill>
                  <a:schemeClr val="bg1"/>
                </a:solidFill>
              </a:rPr>
              <a:t>The theories on negative mental state proposed by Avicenna can be avouched for by the sociological theory of the ‘self-fulfilling prophecy’. It has been argued by many sociologists that when someone is told that they cannot do something, they habitually begin to adhere to those negative thoughts. </a:t>
            </a:r>
          </a:p>
          <a:p>
            <a:r>
              <a:rPr lang="en-US" sz="1500" dirty="0">
                <a:solidFill>
                  <a:schemeClr val="bg1"/>
                </a:solidFill>
              </a:rPr>
              <a:t>Another example of negative thoughts being the core of human sickness is evident through the impact of stress on the immune system in the body. Psychological stress in the mind can lead to illnesses which prevent the body from functioning normally., ultimately making them sick. </a:t>
            </a:r>
            <a:endParaRPr lang="en-US" sz="1500" dirty="0"/>
          </a:p>
          <a:p>
            <a:r>
              <a:rPr lang="en-US" sz="1500" dirty="0"/>
              <a:t> </a:t>
            </a:r>
            <a:r>
              <a:rPr lang="en-US" sz="1500" dirty="0">
                <a:solidFill>
                  <a:schemeClr val="bg1"/>
                </a:solidFill>
              </a:rPr>
              <a:t>Avicenna spent a lot of time comparing the human mind to a mirror. As humans, we have the potential to take a clear look at who we are. The more we can understand our reflection, the more polished and translucent our lives become. The more polished and translucent they become, the closer we get to enlightenment and thus, true knowledge.</a:t>
            </a:r>
          </a:p>
          <a:p>
            <a:r>
              <a:rPr lang="en-GB" sz="1500" dirty="0">
                <a:solidFill>
                  <a:schemeClr val="bg1"/>
                </a:solidFill>
              </a:rPr>
              <a:t>The idea of logic also played a big part in Avicennian thought and </a:t>
            </a:r>
            <a:r>
              <a:rPr lang="en-GB" sz="1500" i="1" dirty="0">
                <a:solidFill>
                  <a:schemeClr val="bg1"/>
                </a:solidFill>
              </a:rPr>
              <a:t>The Book of Healing</a:t>
            </a:r>
            <a:r>
              <a:rPr lang="en-GB" sz="1500" dirty="0">
                <a:solidFill>
                  <a:schemeClr val="bg1"/>
                </a:solidFill>
              </a:rPr>
              <a:t>. His theories of logic became known as the ‘Avicennian logic’ which offered an alternative way of thinking that differed from Aristotelian logic. It soon became the primary system of logic in the medieval Islamic world.</a:t>
            </a:r>
          </a:p>
          <a:p>
            <a:r>
              <a:rPr lang="en-GB" sz="1500" dirty="0">
                <a:solidFill>
                  <a:schemeClr val="bg1"/>
                </a:solidFill>
              </a:rPr>
              <a:t>His logical theories were compiled of propositional calculus and hypothetical syllogism.</a:t>
            </a:r>
          </a:p>
          <a:p>
            <a:endParaRPr lang="en-US" sz="1500" dirty="0">
              <a:solidFill>
                <a:schemeClr val="bg1"/>
              </a:solidFill>
            </a:endParaRPr>
          </a:p>
          <a:p>
            <a:endParaRPr lang="en-US" sz="1500" dirty="0">
              <a:solidFill>
                <a:schemeClr val="bg1"/>
              </a:solidFill>
            </a:endParaRPr>
          </a:p>
          <a:p>
            <a:endParaRPr lang="en-US" sz="1500" dirty="0">
              <a:solidFill>
                <a:schemeClr val="bg1"/>
              </a:solidFill>
            </a:endParaRPr>
          </a:p>
          <a:p>
            <a:pPr marL="0" indent="0">
              <a:buNone/>
            </a:pPr>
            <a:endParaRPr lang="en-US" sz="1500" dirty="0">
              <a:solidFill>
                <a:schemeClr val="bg1"/>
              </a:solidFill>
            </a:endParaRPr>
          </a:p>
          <a:p>
            <a:endParaRPr lang="en-US" sz="1500" dirty="0">
              <a:solidFill>
                <a:schemeClr val="bg1"/>
              </a:solidFill>
            </a:endParaRPr>
          </a:p>
          <a:p>
            <a:endParaRPr lang="en-US" sz="1500" dirty="0">
              <a:solidFill>
                <a:schemeClr val="bg1"/>
              </a:solidFill>
            </a:endParaRPr>
          </a:p>
          <a:p>
            <a:endParaRPr lang="en-US" dirty="0"/>
          </a:p>
        </p:txBody>
      </p:sp>
      <p:sp>
        <p:nvSpPr>
          <p:cNvPr id="2" name="Slide Number Placeholder 1">
            <a:extLst>
              <a:ext uri="{FF2B5EF4-FFF2-40B4-BE49-F238E27FC236}">
                <a16:creationId xmlns:a16="http://schemas.microsoft.com/office/drawing/2014/main" id="{638DCF8F-466A-4FC0-91DF-33EF070ED3F1}"/>
              </a:ext>
            </a:extLst>
          </p:cNvPr>
          <p:cNvSpPr>
            <a:spLocks noGrp="1"/>
          </p:cNvSpPr>
          <p:nvPr>
            <p:ph type="sldNum" sz="quarter" idx="10"/>
          </p:nvPr>
        </p:nvSpPr>
        <p:spPr/>
        <p:txBody>
          <a:bodyPr/>
          <a:lstStyle/>
          <a:p>
            <a:fld id="{D495E168-DA5E-4888-8D8A-92B118324C14}" type="slidenum">
              <a:rPr lang="ru-RU" smtClean="0"/>
              <a:pPr/>
              <a:t>7</a:t>
            </a:fld>
            <a:endParaRPr lang="ru-RU" dirty="0"/>
          </a:p>
        </p:txBody>
      </p:sp>
    </p:spTree>
    <p:extLst>
      <p:ext uri="{BB962C8B-B14F-4D97-AF65-F5344CB8AC3E}">
        <p14:creationId xmlns:p14="http://schemas.microsoft.com/office/powerpoint/2010/main" val="2987149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88481FF-F4C7-451B-922A-3A714EF72358}"/>
              </a:ext>
            </a:extLst>
          </p:cNvPr>
          <p:cNvSpPr>
            <a:spLocks noGrp="1"/>
          </p:cNvSpPr>
          <p:nvPr>
            <p:ph type="title"/>
          </p:nvPr>
        </p:nvSpPr>
        <p:spPr>
          <a:xfrm>
            <a:off x="456918" y="914739"/>
            <a:ext cx="6892149" cy="782638"/>
          </a:xfrm>
        </p:spPr>
        <p:txBody>
          <a:bodyPr>
            <a:normAutofit fontScale="90000"/>
          </a:bodyPr>
          <a:lstStyle/>
          <a:p>
            <a:r>
              <a:rPr lang="en-GB" dirty="0"/>
              <a:t>Avicenna’s Anecdotes and Practices</a:t>
            </a:r>
          </a:p>
        </p:txBody>
      </p:sp>
      <p:sp>
        <p:nvSpPr>
          <p:cNvPr id="4" name="Slide Number Placeholder 3">
            <a:extLst>
              <a:ext uri="{FF2B5EF4-FFF2-40B4-BE49-F238E27FC236}">
                <a16:creationId xmlns:a16="http://schemas.microsoft.com/office/drawing/2014/main" id="{A4211282-CBCC-4CB0-B26E-88EDE78A498F}"/>
              </a:ext>
            </a:extLst>
          </p:cNvPr>
          <p:cNvSpPr>
            <a:spLocks noGrp="1"/>
          </p:cNvSpPr>
          <p:nvPr>
            <p:ph type="sldNum" sz="quarter" idx="10"/>
          </p:nvPr>
        </p:nvSpPr>
        <p:spPr/>
        <p:txBody>
          <a:bodyPr/>
          <a:lstStyle/>
          <a:p>
            <a:fld id="{D495E168-DA5E-4888-8D8A-92B118324C14}" type="slidenum">
              <a:rPr lang="ru-RU" smtClean="0"/>
              <a:pPr/>
              <a:t>8</a:t>
            </a:fld>
            <a:endParaRPr lang="ru-RU" dirty="0"/>
          </a:p>
        </p:txBody>
      </p:sp>
      <p:sp>
        <p:nvSpPr>
          <p:cNvPr id="7" name="TextBox 6">
            <a:extLst>
              <a:ext uri="{FF2B5EF4-FFF2-40B4-BE49-F238E27FC236}">
                <a16:creationId xmlns:a16="http://schemas.microsoft.com/office/drawing/2014/main" id="{7D3613D2-2D8B-43F1-BBBC-7B4D87467684}"/>
              </a:ext>
            </a:extLst>
          </p:cNvPr>
          <p:cNvSpPr txBox="1"/>
          <p:nvPr/>
        </p:nvSpPr>
        <p:spPr>
          <a:xfrm>
            <a:off x="366680" y="2198618"/>
            <a:ext cx="11286067" cy="3785652"/>
          </a:xfrm>
          <a:prstGeom prst="rect">
            <a:avLst/>
          </a:prstGeom>
          <a:noFill/>
        </p:spPr>
        <p:txBody>
          <a:bodyPr wrap="square" rtlCol="0">
            <a:spAutoFit/>
          </a:bodyPr>
          <a:lstStyle/>
          <a:p>
            <a:pPr marL="285750" indent="-285750">
              <a:buFont typeface="Arial" panose="020B0604020202020204" pitchFamily="34" charset="0"/>
              <a:buChar char="•"/>
            </a:pPr>
            <a:r>
              <a:rPr lang="en-GB" sz="1500" dirty="0">
                <a:solidFill>
                  <a:schemeClr val="bg1"/>
                </a:solidFill>
              </a:rPr>
              <a:t>Avicenna used several psychological methods to treat his patients. In one instance, it is said that a malnourished prince of Persia refused to eat and suffered delusions that he was a cow. The prince suffered from melancholia – a major depressive state. The prince would often beg to be killed and state that he wanted to die so that his flesh could be turned in to “a good stew” (Blanton-Peale Institute, 1961).</a:t>
            </a:r>
          </a:p>
          <a:p>
            <a:endParaRPr lang="en-GB" sz="1500" dirty="0">
              <a:solidFill>
                <a:schemeClr val="bg1"/>
              </a:solidFill>
            </a:endParaRPr>
          </a:p>
          <a:p>
            <a:pPr marL="285750" indent="-285750">
              <a:buFont typeface="Arial" panose="020B0604020202020204" pitchFamily="34" charset="0"/>
              <a:buChar char="•"/>
            </a:pPr>
            <a:r>
              <a:rPr lang="en-GB" sz="1500" dirty="0">
                <a:solidFill>
                  <a:schemeClr val="bg1"/>
                </a:solidFill>
              </a:rPr>
              <a:t>Avicenna told him that he should not worry anymore and instead be happy as a butcher was on his way to slaughter him. Avicenna then proceeded to approach the prince with a knife. He then asked where the cow was so that he could kill it. The man responded with a simple moo and then was laid on the ground where Avicenna pretended to slaughter him.</a:t>
            </a: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r>
              <a:rPr lang="en-GB" sz="1500" dirty="0">
                <a:solidFill>
                  <a:schemeClr val="bg1"/>
                </a:solidFill>
              </a:rPr>
              <a:t>Avicenna then stated that the cow was much too lean and not ready to be killed, so for it to be ready for death, it must be fed properly and then it would be big enough to be killed. The prince began to eat regularly in hopes that he would gain weight so that he could be slaughtered by the butcher. Once the Prince became healthy enough, his delusions went away, and he was completely cured.</a:t>
            </a: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r>
              <a:rPr lang="en-GB" sz="1500" dirty="0">
                <a:solidFill>
                  <a:schemeClr val="bg1"/>
                </a:solidFill>
              </a:rPr>
              <a:t>Avicenna introduced around 30 herbs to medicine that help manage and, in some cases, cure depression. He "prevented and managed depression based on lifestyle modification, natural remedies and manipulation” (Araj-Khodaei, 2017).</a:t>
            </a:r>
          </a:p>
        </p:txBody>
      </p:sp>
      <p:sp>
        <p:nvSpPr>
          <p:cNvPr id="9" name="TextBox 8">
            <a:extLst>
              <a:ext uri="{FF2B5EF4-FFF2-40B4-BE49-F238E27FC236}">
                <a16:creationId xmlns:a16="http://schemas.microsoft.com/office/drawing/2014/main" id="{9E30CE48-0A55-4842-B140-6E83BFC23D50}"/>
              </a:ext>
            </a:extLst>
          </p:cNvPr>
          <p:cNvSpPr txBox="1"/>
          <p:nvPr/>
        </p:nvSpPr>
        <p:spPr>
          <a:xfrm>
            <a:off x="7296151" y="202454"/>
            <a:ext cx="4895849" cy="923330"/>
          </a:xfrm>
          <a:prstGeom prst="rect">
            <a:avLst/>
          </a:prstGeom>
          <a:noFill/>
        </p:spPr>
        <p:txBody>
          <a:bodyPr wrap="square">
            <a:spAutoFit/>
          </a:bodyPr>
          <a:lstStyle/>
          <a:p>
            <a:r>
              <a:rPr lang="en-GB" dirty="0">
                <a:solidFill>
                  <a:schemeClr val="bg1"/>
                </a:solidFill>
              </a:rPr>
              <a:t>“There are no incurable diseases - only the lack of will. There are no worthless herbs - only the lack of knowledge.” - Avicenna</a:t>
            </a:r>
          </a:p>
        </p:txBody>
      </p:sp>
    </p:spTree>
    <p:extLst>
      <p:ext uri="{BB962C8B-B14F-4D97-AF65-F5344CB8AC3E}">
        <p14:creationId xmlns:p14="http://schemas.microsoft.com/office/powerpoint/2010/main" val="4163977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B2D3BB-D5F1-46E4-8621-395C7FDAD66C}"/>
              </a:ext>
            </a:extLst>
          </p:cNvPr>
          <p:cNvSpPr>
            <a:spLocks noGrp="1"/>
          </p:cNvSpPr>
          <p:nvPr>
            <p:ph type="title"/>
          </p:nvPr>
        </p:nvSpPr>
        <p:spPr>
          <a:xfrm>
            <a:off x="774032" y="595122"/>
            <a:ext cx="7099935" cy="782638"/>
          </a:xfrm>
        </p:spPr>
        <p:txBody>
          <a:bodyPr>
            <a:normAutofit fontScale="90000"/>
          </a:bodyPr>
          <a:lstStyle/>
          <a:p>
            <a:r>
              <a:rPr lang="en-GB" dirty="0"/>
              <a:t>The Legacy of Avicenna and the impact of his Philosophy</a:t>
            </a:r>
          </a:p>
        </p:txBody>
      </p:sp>
      <p:sp>
        <p:nvSpPr>
          <p:cNvPr id="4" name="Slide Number Placeholder 3">
            <a:extLst>
              <a:ext uri="{FF2B5EF4-FFF2-40B4-BE49-F238E27FC236}">
                <a16:creationId xmlns:a16="http://schemas.microsoft.com/office/drawing/2014/main" id="{0BE41226-18A0-4999-8F8C-ACBDA79A38B0}"/>
              </a:ext>
            </a:extLst>
          </p:cNvPr>
          <p:cNvSpPr>
            <a:spLocks noGrp="1"/>
          </p:cNvSpPr>
          <p:nvPr>
            <p:ph type="sldNum" sz="quarter" idx="10"/>
          </p:nvPr>
        </p:nvSpPr>
        <p:spPr/>
        <p:txBody>
          <a:bodyPr/>
          <a:lstStyle/>
          <a:p>
            <a:fld id="{D495E168-DA5E-4888-8D8A-92B118324C14}" type="slidenum">
              <a:rPr lang="ru-RU" smtClean="0"/>
              <a:pPr/>
              <a:t>9</a:t>
            </a:fld>
            <a:endParaRPr lang="ru-RU" dirty="0"/>
          </a:p>
        </p:txBody>
      </p:sp>
      <p:sp>
        <p:nvSpPr>
          <p:cNvPr id="5" name="Text Placeholder 4">
            <a:extLst>
              <a:ext uri="{FF2B5EF4-FFF2-40B4-BE49-F238E27FC236}">
                <a16:creationId xmlns:a16="http://schemas.microsoft.com/office/drawing/2014/main" id="{433B4C82-BED8-48E3-A606-A3ED80F13C90}"/>
              </a:ext>
            </a:extLst>
          </p:cNvPr>
          <p:cNvSpPr>
            <a:spLocks noGrp="1"/>
          </p:cNvSpPr>
          <p:nvPr>
            <p:ph type="body" sz="quarter" idx="13"/>
          </p:nvPr>
        </p:nvSpPr>
        <p:spPr>
          <a:xfrm>
            <a:off x="165117" y="2181225"/>
            <a:ext cx="8140683" cy="3114675"/>
          </a:xfrm>
        </p:spPr>
        <p:txBody>
          <a:bodyPr>
            <a:normAutofit/>
          </a:bodyPr>
          <a:lstStyle/>
          <a:p>
            <a:pPr marL="342900" indent="-342900">
              <a:buFont typeface="Arial" panose="020B0604020202020204" pitchFamily="34" charset="0"/>
              <a:buChar char="•"/>
            </a:pPr>
            <a:r>
              <a:rPr lang="en-GB" sz="1500" dirty="0">
                <a:solidFill>
                  <a:schemeClr val="bg1"/>
                </a:solidFill>
              </a:rPr>
              <a:t>Avicenna’s legacy and impact on the modern world is perfectly demonstrated by Al-</a:t>
            </a:r>
            <a:r>
              <a:rPr lang="en-GB" sz="1500" dirty="0" err="1">
                <a:solidFill>
                  <a:schemeClr val="bg1"/>
                </a:solidFill>
              </a:rPr>
              <a:t>Juzcani</a:t>
            </a:r>
            <a:r>
              <a:rPr lang="en-GB" sz="1500" dirty="0">
                <a:solidFill>
                  <a:schemeClr val="bg1"/>
                </a:solidFill>
              </a:rPr>
              <a:t> who declared that “medicine did not exist until Hippocrates invented it. When he died, Galen revived it. It was blind; </a:t>
            </a:r>
            <a:r>
              <a:rPr lang="en-GB" sz="1500" dirty="0" err="1">
                <a:solidFill>
                  <a:schemeClr val="bg1"/>
                </a:solidFill>
              </a:rPr>
              <a:t>Huneyn</a:t>
            </a:r>
            <a:r>
              <a:rPr lang="en-GB" sz="1500" dirty="0">
                <a:solidFill>
                  <a:schemeClr val="bg1"/>
                </a:solidFill>
              </a:rPr>
              <a:t> bin Ishak gave it eyes. Rhazes bestowed on its coherence. And Ibn </a:t>
            </a:r>
            <a:r>
              <a:rPr lang="en-GB" sz="1500" dirty="0" err="1">
                <a:solidFill>
                  <a:schemeClr val="bg1"/>
                </a:solidFill>
              </a:rPr>
              <a:t>Sina</a:t>
            </a:r>
            <a:r>
              <a:rPr lang="en-GB" sz="1500" dirty="0">
                <a:solidFill>
                  <a:schemeClr val="bg1"/>
                </a:solidFill>
              </a:rPr>
              <a:t> made it a whole and hale” (</a:t>
            </a:r>
            <a:r>
              <a:rPr lang="en-GB" sz="1500" dirty="0" err="1">
                <a:solidFill>
                  <a:schemeClr val="bg1"/>
                </a:solidFill>
              </a:rPr>
              <a:t>Aligabi</a:t>
            </a:r>
            <a:r>
              <a:rPr lang="en-GB" sz="1500" dirty="0">
                <a:solidFill>
                  <a:schemeClr val="bg1"/>
                </a:solidFill>
              </a:rPr>
              <a:t>, 2020).</a:t>
            </a:r>
          </a:p>
          <a:p>
            <a:pPr marL="342900" indent="-342900">
              <a:buFont typeface="Arial" panose="020B0604020202020204" pitchFamily="34" charset="0"/>
              <a:buChar char="•"/>
            </a:pPr>
            <a:r>
              <a:rPr lang="en-US" sz="1500" dirty="0">
                <a:solidFill>
                  <a:schemeClr val="bg1"/>
                </a:solidFill>
              </a:rPr>
              <a:t>Avicennism became interdict in Paris in 1020 due to his prominent doctrines of the classifications on the soul, particularly regarding his existence-essence distinction of the soul.</a:t>
            </a:r>
            <a:endParaRPr lang="en-GB" sz="1500" dirty="0">
              <a:solidFill>
                <a:schemeClr val="bg1"/>
              </a:solidFill>
            </a:endParaRPr>
          </a:p>
          <a:p>
            <a:pPr marL="342900" indent="-342900">
              <a:buFont typeface="Arial" panose="020B0604020202020204" pitchFamily="34" charset="0"/>
              <a:buChar char="•"/>
            </a:pPr>
            <a:r>
              <a:rPr lang="en-GB" sz="1500" dirty="0">
                <a:solidFill>
                  <a:schemeClr val="bg1"/>
                </a:solidFill>
              </a:rPr>
              <a:t>The Iranian architect </a:t>
            </a:r>
            <a:r>
              <a:rPr lang="en-GB" sz="1500" dirty="0" err="1">
                <a:solidFill>
                  <a:schemeClr val="bg1"/>
                </a:solidFill>
              </a:rPr>
              <a:t>Houshang</a:t>
            </a:r>
            <a:r>
              <a:rPr lang="en-GB" sz="1500" dirty="0">
                <a:solidFill>
                  <a:schemeClr val="bg1"/>
                </a:solidFill>
              </a:rPr>
              <a:t> </a:t>
            </a:r>
            <a:r>
              <a:rPr lang="en-GB" sz="1500" dirty="0" err="1">
                <a:solidFill>
                  <a:schemeClr val="bg1"/>
                </a:solidFill>
              </a:rPr>
              <a:t>Seyhoun</a:t>
            </a:r>
            <a:r>
              <a:rPr lang="en-GB" sz="1500" dirty="0">
                <a:solidFill>
                  <a:schemeClr val="bg1"/>
                </a:solidFill>
              </a:rPr>
              <a:t> known for his architectural legacy which “included over one thousand private villas” (Iran Chamber Society, 2021), built the ‘Avicenna Mausoleum’ which has now become “one of the hallmarks of Iran's history in the world of culture and science”(</a:t>
            </a:r>
            <a:r>
              <a:rPr lang="en-GB" sz="1500" dirty="0" err="1">
                <a:solidFill>
                  <a:schemeClr val="bg1"/>
                </a:solidFill>
              </a:rPr>
              <a:t>Cmin</a:t>
            </a:r>
            <a:r>
              <a:rPr lang="en-GB" sz="1500" dirty="0">
                <a:solidFill>
                  <a:schemeClr val="bg1"/>
                </a:solidFill>
              </a:rPr>
              <a:t>, 2020).</a:t>
            </a:r>
          </a:p>
          <a:p>
            <a:pPr marL="342900" indent="-342900">
              <a:buFont typeface="Arial" panose="020B0604020202020204" pitchFamily="34" charset="0"/>
              <a:buChar char="•"/>
            </a:pPr>
            <a:endParaRPr lang="en-GB" sz="1500" dirty="0">
              <a:solidFill>
                <a:schemeClr val="bg1"/>
              </a:solidFill>
            </a:endParaRPr>
          </a:p>
          <a:p>
            <a:pPr marL="342900" indent="-342900">
              <a:buFont typeface="Arial" panose="020B0604020202020204" pitchFamily="34" charset="0"/>
              <a:buChar char="•"/>
            </a:pPr>
            <a:endParaRPr lang="en-GB" sz="1500" dirty="0">
              <a:solidFill>
                <a:schemeClr val="bg1"/>
              </a:solidFill>
            </a:endParaRPr>
          </a:p>
          <a:p>
            <a:pPr marL="342900" indent="-342900">
              <a:buFont typeface="Arial" panose="020B0604020202020204" pitchFamily="34" charset="0"/>
              <a:buChar char="•"/>
            </a:pPr>
            <a:endParaRPr lang="en-GB" sz="1500" dirty="0">
              <a:solidFill>
                <a:schemeClr val="bg1"/>
              </a:solidFill>
            </a:endParaRPr>
          </a:p>
        </p:txBody>
      </p:sp>
      <p:pic>
        <p:nvPicPr>
          <p:cNvPr id="6" name="Picture 5" descr="A picture containing sky, outdoor, building, clouds&#10;&#10;Description automatically generated">
            <a:extLst>
              <a:ext uri="{FF2B5EF4-FFF2-40B4-BE49-F238E27FC236}">
                <a16:creationId xmlns:a16="http://schemas.microsoft.com/office/drawing/2014/main" id="{DFE3B377-A973-45B5-9253-FDBD94697978}"/>
              </a:ext>
            </a:extLst>
          </p:cNvPr>
          <p:cNvPicPr>
            <a:picLocks noChangeAspect="1"/>
          </p:cNvPicPr>
          <p:nvPr/>
        </p:nvPicPr>
        <p:blipFill>
          <a:blip r:embed="rId2"/>
          <a:stretch>
            <a:fillRect/>
          </a:stretch>
        </p:blipFill>
        <p:spPr>
          <a:xfrm>
            <a:off x="8486774" y="91397"/>
            <a:ext cx="3609975" cy="4712236"/>
          </a:xfrm>
          <a:prstGeom prst="rect">
            <a:avLst/>
          </a:prstGeom>
        </p:spPr>
      </p:pic>
      <p:sp>
        <p:nvSpPr>
          <p:cNvPr id="8" name="TextBox 7">
            <a:extLst>
              <a:ext uri="{FF2B5EF4-FFF2-40B4-BE49-F238E27FC236}">
                <a16:creationId xmlns:a16="http://schemas.microsoft.com/office/drawing/2014/main" id="{10E0C169-8BFB-4B9C-8B95-99B78EA3944C}"/>
              </a:ext>
            </a:extLst>
          </p:cNvPr>
          <p:cNvSpPr txBox="1"/>
          <p:nvPr/>
        </p:nvSpPr>
        <p:spPr>
          <a:xfrm>
            <a:off x="8556638" y="4849004"/>
            <a:ext cx="3470245" cy="553998"/>
          </a:xfrm>
          <a:prstGeom prst="rect">
            <a:avLst/>
          </a:prstGeom>
          <a:noFill/>
        </p:spPr>
        <p:txBody>
          <a:bodyPr wrap="none" rtlCol="0">
            <a:spAutoFit/>
          </a:bodyPr>
          <a:lstStyle/>
          <a:p>
            <a:r>
              <a:rPr lang="en-GB" sz="1500" dirty="0">
                <a:solidFill>
                  <a:schemeClr val="bg1"/>
                </a:solidFill>
              </a:rPr>
              <a:t>Figure 3: </a:t>
            </a:r>
            <a:r>
              <a:rPr lang="en-GB" sz="1500" i="1" dirty="0">
                <a:solidFill>
                  <a:schemeClr val="bg1"/>
                </a:solidFill>
              </a:rPr>
              <a:t>Avicenna Mausoleum. </a:t>
            </a:r>
            <a:r>
              <a:rPr lang="en-GB" sz="1500" dirty="0">
                <a:solidFill>
                  <a:schemeClr val="bg1"/>
                </a:solidFill>
              </a:rPr>
              <a:t>(Source:</a:t>
            </a:r>
          </a:p>
          <a:p>
            <a:r>
              <a:rPr lang="en-GB" sz="1500" dirty="0">
                <a:solidFill>
                  <a:schemeClr val="bg1"/>
                </a:solidFill>
              </a:rPr>
              <a:t>Farhadi, 2020).</a:t>
            </a:r>
          </a:p>
        </p:txBody>
      </p:sp>
    </p:spTree>
    <p:extLst>
      <p:ext uri="{BB962C8B-B14F-4D97-AF65-F5344CB8AC3E}">
        <p14:creationId xmlns:p14="http://schemas.microsoft.com/office/powerpoint/2010/main" val="3739267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3CEA826-CAAD-4523-96C5-731BB7F1992F}"/>
              </a:ext>
            </a:extLst>
          </p:cNvPr>
          <p:cNvSpPr>
            <a:spLocks noGrp="1"/>
          </p:cNvSpPr>
          <p:nvPr>
            <p:ph type="title"/>
          </p:nvPr>
        </p:nvSpPr>
        <p:spPr>
          <a:xfrm>
            <a:off x="427990" y="653330"/>
            <a:ext cx="6673427" cy="782638"/>
          </a:xfrm>
        </p:spPr>
        <p:txBody>
          <a:bodyPr>
            <a:normAutofit fontScale="90000"/>
          </a:bodyPr>
          <a:lstStyle/>
          <a:p>
            <a:r>
              <a:rPr lang="en-GB" dirty="0"/>
              <a:t>The Legacy of Avicenna and the impact of his Philosophy</a:t>
            </a:r>
          </a:p>
        </p:txBody>
      </p:sp>
      <p:sp>
        <p:nvSpPr>
          <p:cNvPr id="4" name="Slide Number Placeholder 3">
            <a:extLst>
              <a:ext uri="{FF2B5EF4-FFF2-40B4-BE49-F238E27FC236}">
                <a16:creationId xmlns:a16="http://schemas.microsoft.com/office/drawing/2014/main" id="{DFB77472-1643-447B-895C-92B463812B41}"/>
              </a:ext>
            </a:extLst>
          </p:cNvPr>
          <p:cNvSpPr>
            <a:spLocks noGrp="1"/>
          </p:cNvSpPr>
          <p:nvPr>
            <p:ph type="sldNum" sz="quarter" idx="10"/>
          </p:nvPr>
        </p:nvSpPr>
        <p:spPr/>
        <p:txBody>
          <a:bodyPr/>
          <a:lstStyle/>
          <a:p>
            <a:fld id="{D495E168-DA5E-4888-8D8A-92B118324C14}" type="slidenum">
              <a:rPr lang="ru-RU" smtClean="0"/>
              <a:pPr/>
              <a:t>10</a:t>
            </a:fld>
            <a:endParaRPr lang="ru-RU" dirty="0"/>
          </a:p>
        </p:txBody>
      </p:sp>
      <p:sp>
        <p:nvSpPr>
          <p:cNvPr id="2" name="TextBox 1">
            <a:extLst>
              <a:ext uri="{FF2B5EF4-FFF2-40B4-BE49-F238E27FC236}">
                <a16:creationId xmlns:a16="http://schemas.microsoft.com/office/drawing/2014/main" id="{6C3280F2-4881-4061-BF1F-4C5AF949CF71}"/>
              </a:ext>
            </a:extLst>
          </p:cNvPr>
          <p:cNvSpPr txBox="1"/>
          <p:nvPr/>
        </p:nvSpPr>
        <p:spPr>
          <a:xfrm>
            <a:off x="657225" y="2488075"/>
            <a:ext cx="11201400" cy="3323987"/>
          </a:xfrm>
          <a:prstGeom prst="rect">
            <a:avLst/>
          </a:prstGeom>
          <a:noFill/>
        </p:spPr>
        <p:txBody>
          <a:bodyPr wrap="square" rtlCol="0">
            <a:spAutoFit/>
          </a:bodyPr>
          <a:lstStyle/>
          <a:p>
            <a:pPr marL="285750" indent="-285750">
              <a:buFont typeface="Arial" panose="020B0604020202020204" pitchFamily="34" charset="0"/>
              <a:buChar char="•"/>
            </a:pPr>
            <a:r>
              <a:rPr lang="en-GB" sz="1500" dirty="0">
                <a:solidFill>
                  <a:schemeClr val="bg1"/>
                </a:solidFill>
              </a:rPr>
              <a:t>To honour the 1,000th birth anniversary of Avicenna, UNESCO minted a medal in 1980 which was designed by Victor </a:t>
            </a:r>
            <a:r>
              <a:rPr lang="en-GB" sz="1500" dirty="0" err="1">
                <a:solidFill>
                  <a:schemeClr val="bg1"/>
                </a:solidFill>
              </a:rPr>
              <a:t>Douek</a:t>
            </a:r>
            <a:r>
              <a:rPr lang="en-GB" sz="1500" dirty="0">
                <a:solidFill>
                  <a:schemeClr val="bg1"/>
                </a:solidFill>
              </a:rPr>
              <a:t>. The front of the medal depicts Avicenna sat surrounded by his disciples and the back includes his signature alongside a phrase by Avicenna written in Arabic and Latin which means, “Cooperate for the well-being of the body and the survival of the human species” (UNESCO,  2017). The Soviet Union ruled Bukhara during the time of Avicenna’s birth. In 1980, his birth was celebrated by the Soviet states with artistic pieces, illustrations, and poems.</a:t>
            </a: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r>
              <a:rPr lang="en-GB" sz="1500" dirty="0">
                <a:solidFill>
                  <a:schemeClr val="bg1"/>
                </a:solidFill>
              </a:rPr>
              <a:t>In 2003, UNESCO established the Avicenna Prize for Ethics in Science. Once every two years, individuals that have shown or produced eminent achieves within the field of ethics in science are awarded a prize. The prize given to the winners consisted of a certificate and gold medal of Avicenna. </a:t>
            </a:r>
            <a:br>
              <a:rPr lang="en-GB" sz="1500" dirty="0">
                <a:solidFill>
                  <a:schemeClr val="bg1"/>
                </a:solidFill>
              </a:rPr>
            </a:br>
            <a:endParaRPr lang="en-GB" sz="1500" dirty="0">
              <a:solidFill>
                <a:schemeClr val="bg1"/>
              </a:solidFill>
            </a:endParaRP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endParaRPr lang="en-GB" sz="1500" dirty="0">
              <a:solidFill>
                <a:schemeClr val="bg1"/>
              </a:solidFill>
            </a:endParaRPr>
          </a:p>
        </p:txBody>
      </p:sp>
      <p:pic>
        <p:nvPicPr>
          <p:cNvPr id="8" name="Picture 7" descr="A close-up of the front and the back of a coin&#10;&#10;Description automatically generated">
            <a:extLst>
              <a:ext uri="{FF2B5EF4-FFF2-40B4-BE49-F238E27FC236}">
                <a16:creationId xmlns:a16="http://schemas.microsoft.com/office/drawing/2014/main" id="{C5A3B8EE-0A5F-4404-AA96-A4106F39656B}"/>
              </a:ext>
            </a:extLst>
          </p:cNvPr>
          <p:cNvPicPr>
            <a:picLocks noChangeAspect="1"/>
          </p:cNvPicPr>
          <p:nvPr/>
        </p:nvPicPr>
        <p:blipFill>
          <a:blip r:embed="rId2"/>
          <a:stretch>
            <a:fillRect/>
          </a:stretch>
        </p:blipFill>
        <p:spPr>
          <a:xfrm>
            <a:off x="7800975" y="150077"/>
            <a:ext cx="3886200" cy="1526324"/>
          </a:xfrm>
          <a:prstGeom prst="rect">
            <a:avLst/>
          </a:prstGeom>
        </p:spPr>
      </p:pic>
      <p:sp>
        <p:nvSpPr>
          <p:cNvPr id="9" name="TextBox 8">
            <a:extLst>
              <a:ext uri="{FF2B5EF4-FFF2-40B4-BE49-F238E27FC236}">
                <a16:creationId xmlns:a16="http://schemas.microsoft.com/office/drawing/2014/main" id="{9CF3F278-BDDE-414C-9E47-9330092DCDB9}"/>
              </a:ext>
            </a:extLst>
          </p:cNvPr>
          <p:cNvSpPr txBox="1"/>
          <p:nvPr/>
        </p:nvSpPr>
        <p:spPr>
          <a:xfrm>
            <a:off x="7931816" y="1655202"/>
            <a:ext cx="3381375" cy="784830"/>
          </a:xfrm>
          <a:prstGeom prst="rect">
            <a:avLst/>
          </a:prstGeom>
          <a:noFill/>
        </p:spPr>
        <p:txBody>
          <a:bodyPr wrap="square" rtlCol="0">
            <a:spAutoFit/>
          </a:bodyPr>
          <a:lstStyle/>
          <a:p>
            <a:r>
              <a:rPr lang="en-GB" sz="1500" dirty="0">
                <a:solidFill>
                  <a:schemeClr val="bg1"/>
                </a:solidFill>
              </a:rPr>
              <a:t>Figure 4:  </a:t>
            </a:r>
            <a:r>
              <a:rPr lang="en-GB" sz="1500" i="1" dirty="0">
                <a:solidFill>
                  <a:schemeClr val="bg1"/>
                </a:solidFill>
              </a:rPr>
              <a:t>Commemorative medal issued by the UNESCO </a:t>
            </a:r>
            <a:r>
              <a:rPr lang="en-GB" sz="1500" dirty="0">
                <a:solidFill>
                  <a:schemeClr val="bg1"/>
                </a:solidFill>
              </a:rPr>
              <a:t>(Source: </a:t>
            </a:r>
            <a:r>
              <a:rPr lang="en-GB" sz="1500" dirty="0" err="1">
                <a:solidFill>
                  <a:schemeClr val="bg1"/>
                </a:solidFill>
              </a:rPr>
              <a:t>Nizamoglu</a:t>
            </a:r>
            <a:r>
              <a:rPr lang="en-GB" sz="1500" dirty="0">
                <a:solidFill>
                  <a:schemeClr val="bg1"/>
                </a:solidFill>
              </a:rPr>
              <a:t>, 2015)</a:t>
            </a:r>
            <a:endParaRPr lang="en-GB" sz="1500" i="1" dirty="0">
              <a:solidFill>
                <a:schemeClr val="bg1"/>
              </a:solidFill>
            </a:endParaRPr>
          </a:p>
        </p:txBody>
      </p:sp>
    </p:spTree>
    <p:extLst>
      <p:ext uri="{BB962C8B-B14F-4D97-AF65-F5344CB8AC3E}">
        <p14:creationId xmlns:p14="http://schemas.microsoft.com/office/powerpoint/2010/main" val="1313618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5ADEC07-62B2-4035-A7D9-0035501E3F47}"/>
              </a:ext>
            </a:extLst>
          </p:cNvPr>
          <p:cNvSpPr>
            <a:spLocks noGrp="1"/>
          </p:cNvSpPr>
          <p:nvPr>
            <p:ph type="title"/>
          </p:nvPr>
        </p:nvSpPr>
        <p:spPr>
          <a:xfrm>
            <a:off x="683048" y="704850"/>
            <a:ext cx="7413202" cy="715244"/>
          </a:xfrm>
        </p:spPr>
        <p:txBody>
          <a:bodyPr>
            <a:normAutofit fontScale="90000"/>
          </a:bodyPr>
          <a:lstStyle/>
          <a:p>
            <a:r>
              <a:rPr lang="en-GB" dirty="0"/>
              <a:t>The Legacy of Avicenna and the impact of his Philosophy</a:t>
            </a:r>
          </a:p>
        </p:txBody>
      </p:sp>
      <p:sp>
        <p:nvSpPr>
          <p:cNvPr id="4" name="Slide Number Placeholder 3">
            <a:extLst>
              <a:ext uri="{FF2B5EF4-FFF2-40B4-BE49-F238E27FC236}">
                <a16:creationId xmlns:a16="http://schemas.microsoft.com/office/drawing/2014/main" id="{DEEEFAE8-15F8-42C5-8DA6-940383B03E83}"/>
              </a:ext>
            </a:extLst>
          </p:cNvPr>
          <p:cNvSpPr>
            <a:spLocks noGrp="1"/>
          </p:cNvSpPr>
          <p:nvPr>
            <p:ph type="sldNum" sz="quarter" idx="10"/>
          </p:nvPr>
        </p:nvSpPr>
        <p:spPr/>
        <p:txBody>
          <a:bodyPr/>
          <a:lstStyle/>
          <a:p>
            <a:fld id="{D495E168-DA5E-4888-8D8A-92B118324C14}" type="slidenum">
              <a:rPr lang="ru-RU" smtClean="0"/>
              <a:pPr/>
              <a:t>11</a:t>
            </a:fld>
            <a:endParaRPr lang="ru-RU" dirty="0"/>
          </a:p>
        </p:txBody>
      </p:sp>
      <p:sp>
        <p:nvSpPr>
          <p:cNvPr id="5" name="Text Placeholder 4">
            <a:extLst>
              <a:ext uri="{FF2B5EF4-FFF2-40B4-BE49-F238E27FC236}">
                <a16:creationId xmlns:a16="http://schemas.microsoft.com/office/drawing/2014/main" id="{49299005-91E5-4DFC-BFEF-0E7B6A5923E4}"/>
              </a:ext>
            </a:extLst>
          </p:cNvPr>
          <p:cNvSpPr>
            <a:spLocks noGrp="1"/>
          </p:cNvSpPr>
          <p:nvPr>
            <p:ph type="body" sz="quarter" idx="13"/>
          </p:nvPr>
        </p:nvSpPr>
        <p:spPr>
          <a:xfrm>
            <a:off x="774031" y="2225391"/>
            <a:ext cx="11027443" cy="4142105"/>
          </a:xfrm>
        </p:spPr>
        <p:txBody>
          <a:bodyPr>
            <a:normAutofit/>
          </a:bodyPr>
          <a:lstStyle/>
          <a:p>
            <a:pPr marL="342900" indent="-342900">
              <a:buFont typeface="Arial" panose="020B0604020202020204" pitchFamily="34" charset="0"/>
              <a:buChar char="•"/>
            </a:pPr>
            <a:r>
              <a:rPr lang="en-GB" sz="1500" dirty="0">
                <a:solidFill>
                  <a:schemeClr val="bg1"/>
                </a:solidFill>
              </a:rPr>
              <a:t>Despite Avicenna’s vast impact on modern day medicine, philosophy and science, his name is often not included in historical books. A great deal of Avicenna’s work is unrecognised in the West. </a:t>
            </a:r>
          </a:p>
          <a:p>
            <a:pPr marL="342900" indent="-342900">
              <a:buFont typeface="Arial" panose="020B0604020202020204" pitchFamily="34" charset="0"/>
              <a:buChar char="•"/>
            </a:pPr>
            <a:r>
              <a:rPr lang="en-GB" sz="1500" dirty="0">
                <a:solidFill>
                  <a:schemeClr val="bg1"/>
                </a:solidFill>
              </a:rPr>
              <a:t>Thomas Aquinas, a respected philosopher also took Avicenna’s attempt to personify and “reconcile religion and empiricism/rationalism” (Khalil </a:t>
            </a:r>
            <a:r>
              <a:rPr lang="en-GB" sz="1500" dirty="0" err="1">
                <a:solidFill>
                  <a:schemeClr val="bg1"/>
                </a:solidFill>
              </a:rPr>
              <a:t>Center</a:t>
            </a:r>
            <a:r>
              <a:rPr lang="en-GB" sz="1500" dirty="0">
                <a:solidFill>
                  <a:schemeClr val="bg1"/>
                </a:solidFill>
              </a:rPr>
              <a:t>, 2021) to form his own philosophy. </a:t>
            </a:r>
          </a:p>
          <a:p>
            <a:pPr marL="342900" indent="-342900">
              <a:buFont typeface="Arial" panose="020B0604020202020204" pitchFamily="34" charset="0"/>
              <a:buChar char="•"/>
            </a:pPr>
            <a:r>
              <a:rPr lang="en-GB" sz="1500" dirty="0">
                <a:solidFill>
                  <a:schemeClr val="bg1"/>
                </a:solidFill>
              </a:rPr>
              <a:t>Avicenna created an Islamic doctrine that contained intricate and significate forms of philosophy which remained a key philosophical teaching undeterred by the attacks of </a:t>
            </a:r>
            <a:r>
              <a:rPr lang="en-GB" sz="1500" b="0" i="0" dirty="0">
                <a:solidFill>
                  <a:schemeClr val="bg1"/>
                </a:solidFill>
                <a:effectLst/>
              </a:rPr>
              <a:t>al-Ghazali and </a:t>
            </a:r>
            <a:r>
              <a:rPr lang="en-GB" sz="1500" b="0" i="0" dirty="0" err="1">
                <a:solidFill>
                  <a:schemeClr val="bg1"/>
                </a:solidFill>
                <a:effectLst/>
              </a:rPr>
              <a:t>Fakhr</a:t>
            </a:r>
            <a:r>
              <a:rPr lang="en-GB" sz="1500" b="0" i="0" dirty="0">
                <a:solidFill>
                  <a:schemeClr val="bg1"/>
                </a:solidFill>
                <a:effectLst/>
              </a:rPr>
              <a:t> al-Din al-Razi.</a:t>
            </a:r>
          </a:p>
          <a:p>
            <a:pPr marL="285750" indent="-285750">
              <a:buFont typeface="Arial" panose="020B0604020202020204" pitchFamily="34" charset="0"/>
              <a:buChar char="•"/>
            </a:pPr>
            <a:r>
              <a:rPr lang="en-GB" sz="1500" dirty="0">
                <a:solidFill>
                  <a:schemeClr val="bg1"/>
                </a:solidFill>
              </a:rPr>
              <a:t>His work became so important to the Islamic culture that it formed the “core of the curriculum at Islamic religious schools until the 19</a:t>
            </a:r>
            <a:r>
              <a:rPr lang="en-GB" sz="1500" baseline="30000" dirty="0">
                <a:solidFill>
                  <a:schemeClr val="bg1"/>
                </a:solidFill>
              </a:rPr>
              <a:t>th </a:t>
            </a:r>
            <a:r>
              <a:rPr lang="en-GB" sz="1500" dirty="0">
                <a:solidFill>
                  <a:schemeClr val="bg1"/>
                </a:solidFill>
              </a:rPr>
              <a:t>Century” (Morris, 1992) and aided other scholars with their own treatise. Avicenna’s theories were essential to the development of the modern world and “these works, or portions of them, were read, taught, copied, commented upon, quoted, paraphrased and cited by thousands of post-Avicennian scholars – not only philosophers, logicians, physicians and specialists in the mathematical or exact sciences, but also by those who specialized in the disciplines of rational theology” (</a:t>
            </a:r>
            <a:r>
              <a:rPr lang="en-GB" sz="1500" dirty="0" err="1">
                <a:solidFill>
                  <a:schemeClr val="bg1"/>
                </a:solidFill>
              </a:rPr>
              <a:t>Wisnovsky</a:t>
            </a:r>
            <a:r>
              <a:rPr lang="en-GB" sz="1500" dirty="0">
                <a:solidFill>
                  <a:schemeClr val="bg1"/>
                </a:solidFill>
              </a:rPr>
              <a:t>, 2012).</a:t>
            </a:r>
          </a:p>
          <a:p>
            <a:pPr marL="285750" indent="-285750">
              <a:buFont typeface="Arial" panose="020B0604020202020204" pitchFamily="34" charset="0"/>
              <a:buChar char="•"/>
            </a:pPr>
            <a:r>
              <a:rPr lang="en-GB" sz="1500" dirty="0">
                <a:solidFill>
                  <a:schemeClr val="bg1"/>
                </a:solidFill>
              </a:rPr>
              <a:t>Today, Avicenna is idolised by much of present-day Afghanistan and Tajikistan. Museums and colleges were founded all around the world, usually named after him to commemorate his legacy.  His work being credited to the development of logic in Medieval Europe.</a:t>
            </a:r>
          </a:p>
          <a:p>
            <a:pPr marL="285750" indent="-285750">
              <a:buFont typeface="Arial" panose="020B0604020202020204" pitchFamily="34" charset="0"/>
              <a:buChar char="•"/>
            </a:pPr>
            <a:endParaRPr lang="en-GB" sz="1500" dirty="0">
              <a:solidFill>
                <a:schemeClr val="bg1"/>
              </a:solidFill>
            </a:endParaRPr>
          </a:p>
          <a:p>
            <a:pPr marL="285750" indent="-285750">
              <a:buFont typeface="Arial" panose="020B0604020202020204" pitchFamily="34" charset="0"/>
              <a:buChar char="•"/>
            </a:pPr>
            <a:endParaRPr lang="en-GB" sz="1600" dirty="0">
              <a:solidFill>
                <a:schemeClr val="bg1"/>
              </a:solidFill>
            </a:endParaRPr>
          </a:p>
        </p:txBody>
      </p:sp>
    </p:spTree>
    <p:extLst>
      <p:ext uri="{BB962C8B-B14F-4D97-AF65-F5344CB8AC3E}">
        <p14:creationId xmlns:p14="http://schemas.microsoft.com/office/powerpoint/2010/main" val="799058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normAutofit/>
          </a:bodyPr>
          <a:lstStyle/>
          <a:p>
            <a:r>
              <a:rPr lang="en-US" dirty="0"/>
              <a:t>Reference List</a:t>
            </a:r>
          </a:p>
        </p:txBody>
      </p:sp>
      <p:sp>
        <p:nvSpPr>
          <p:cNvPr id="2" name="Slide Number Placeholder 1">
            <a:extLst>
              <a:ext uri="{FF2B5EF4-FFF2-40B4-BE49-F238E27FC236}">
                <a16:creationId xmlns:a16="http://schemas.microsoft.com/office/drawing/2014/main" id="{97FC0424-40B9-486A-B71B-BA76CD90DDF4}"/>
              </a:ext>
            </a:extLst>
          </p:cNvPr>
          <p:cNvSpPr>
            <a:spLocks noGrp="1"/>
          </p:cNvSpPr>
          <p:nvPr>
            <p:ph type="sldNum" sz="quarter" idx="10"/>
          </p:nvPr>
        </p:nvSpPr>
        <p:spPr/>
        <p:txBody>
          <a:bodyPr/>
          <a:lstStyle/>
          <a:p>
            <a:fld id="{D495E168-DA5E-4888-8D8A-92B118324C14}" type="slidenum">
              <a:rPr lang="ru-RU" smtClean="0"/>
              <a:pPr/>
              <a:t>12</a:t>
            </a:fld>
            <a:endParaRPr lang="ru-RU" dirty="0"/>
          </a:p>
        </p:txBody>
      </p:sp>
      <p:sp>
        <p:nvSpPr>
          <p:cNvPr id="3" name="TextBox 2">
            <a:extLst>
              <a:ext uri="{FF2B5EF4-FFF2-40B4-BE49-F238E27FC236}">
                <a16:creationId xmlns:a16="http://schemas.microsoft.com/office/drawing/2014/main" id="{D8ABCD86-3554-4434-932B-67350BE3BAD9}"/>
              </a:ext>
            </a:extLst>
          </p:cNvPr>
          <p:cNvSpPr txBox="1"/>
          <p:nvPr/>
        </p:nvSpPr>
        <p:spPr>
          <a:xfrm>
            <a:off x="427384" y="2056686"/>
            <a:ext cx="11030778" cy="4801314"/>
          </a:xfrm>
          <a:prstGeom prst="rect">
            <a:avLst/>
          </a:prstGeom>
          <a:noFill/>
        </p:spPr>
        <p:txBody>
          <a:bodyPr wrap="square" rtlCol="0">
            <a:spAutoFit/>
          </a:bodyPr>
          <a:lstStyle/>
          <a:p>
            <a:pPr marL="285750" indent="-285750">
              <a:buFont typeface="Arial" panose="020B0604020202020204" pitchFamily="34" charset="0"/>
              <a:buChar char="•"/>
            </a:pPr>
            <a:r>
              <a:rPr lang="en-GB" sz="1600" dirty="0" err="1">
                <a:solidFill>
                  <a:schemeClr val="bg1"/>
                </a:solidFill>
              </a:rPr>
              <a:t>Aligabi</a:t>
            </a:r>
            <a:r>
              <a:rPr lang="en-GB" sz="1600" dirty="0">
                <a:solidFill>
                  <a:schemeClr val="bg1"/>
                </a:solidFill>
              </a:rPr>
              <a:t>. Z. 2020. Reflections on Avicenna’s impact on medicine: his reach beyond the middle east, Journal of Community Hospital Internal Medicine Perspectives, 10:4, 310-312, DOI: 10.1080/20009666.2020.1774301 Available at: https://www.tandfonline.com/doi/pdf/10.1080/20009666.2020.1774301 [Accessed 23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err="1">
                <a:solidFill>
                  <a:schemeClr val="bg1"/>
                </a:solidFill>
              </a:rPr>
              <a:t>Araj-Khodaei</a:t>
            </a:r>
            <a:r>
              <a:rPr lang="en-GB" sz="1600" dirty="0">
                <a:solidFill>
                  <a:schemeClr val="bg1"/>
                </a:solidFill>
              </a:rPr>
              <a:t>. M. et al. 2017. Avicenna (980-1032CE): The Pioneer in Treatment of Depression. Available at: https://www.researchgate.net/publication/322772465_Avicenna_980-1032CE_The_Pioneer_in_Treatment_of_Depression [Accessed 19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Blanton-Peale Institute. 1961. Journal of Religion and Health. New York: Springer. [Accessed 20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err="1">
                <a:solidFill>
                  <a:schemeClr val="bg1"/>
                </a:solidFill>
              </a:rPr>
              <a:t>Buranova</a:t>
            </a:r>
            <a:r>
              <a:rPr lang="en-GB" sz="1600" dirty="0">
                <a:solidFill>
                  <a:schemeClr val="bg1"/>
                </a:solidFill>
              </a:rPr>
              <a:t>. D. D. 2015. The value of Avicenna's heritage in development of modern integrative medicine in Uzbekistan. Available at: https://www.sciencedirect.com/science/article/pii/S2213422015005296 [Accessed 23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err="1">
                <a:solidFill>
                  <a:schemeClr val="bg1"/>
                </a:solidFill>
              </a:rPr>
              <a:t>Cmin</a:t>
            </a:r>
            <a:r>
              <a:rPr lang="en-GB" sz="1600" dirty="0">
                <a:solidFill>
                  <a:schemeClr val="bg1"/>
                </a:solidFill>
              </a:rPr>
              <a:t>. 2020. Avicenna Mausoleum. Available at: https://www.saadatrent.com/english/article/avicenna-mausoleum [Accessed 23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Farhadi. S. 2020. [Online]. Available at: http://www.piranoos.com/mausoleum-of-avicenna/ [Accessed 23 September 2021].</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9582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B440D65-E6F9-4C29-9980-E4A5AA9A61AB}"/>
              </a:ext>
            </a:extLst>
          </p:cNvPr>
          <p:cNvSpPr>
            <a:spLocks noGrp="1"/>
          </p:cNvSpPr>
          <p:nvPr>
            <p:ph type="sldNum" sz="quarter" idx="10"/>
          </p:nvPr>
        </p:nvSpPr>
        <p:spPr/>
        <p:txBody>
          <a:bodyPr/>
          <a:lstStyle/>
          <a:p>
            <a:fld id="{D495E168-DA5E-4888-8D8A-92B118324C14}" type="slidenum">
              <a:rPr lang="ru-RU" smtClean="0"/>
              <a:pPr/>
              <a:t>13</a:t>
            </a:fld>
            <a:endParaRPr lang="ru-RU" dirty="0"/>
          </a:p>
        </p:txBody>
      </p:sp>
      <p:sp>
        <p:nvSpPr>
          <p:cNvPr id="3" name="Title 2">
            <a:extLst>
              <a:ext uri="{FF2B5EF4-FFF2-40B4-BE49-F238E27FC236}">
                <a16:creationId xmlns:a16="http://schemas.microsoft.com/office/drawing/2014/main" id="{890766DD-8995-4978-B2A2-914696394CEA}"/>
              </a:ext>
            </a:extLst>
          </p:cNvPr>
          <p:cNvSpPr>
            <a:spLocks noGrp="1"/>
          </p:cNvSpPr>
          <p:nvPr>
            <p:ph type="title"/>
          </p:nvPr>
        </p:nvSpPr>
        <p:spPr/>
        <p:txBody>
          <a:bodyPr/>
          <a:lstStyle/>
          <a:p>
            <a:r>
              <a:rPr lang="en-GB" dirty="0"/>
              <a:t>Reference List</a:t>
            </a:r>
          </a:p>
        </p:txBody>
      </p:sp>
      <p:sp>
        <p:nvSpPr>
          <p:cNvPr id="9" name="TextBox 8">
            <a:extLst>
              <a:ext uri="{FF2B5EF4-FFF2-40B4-BE49-F238E27FC236}">
                <a16:creationId xmlns:a16="http://schemas.microsoft.com/office/drawing/2014/main" id="{32B2EB01-8186-4140-8EC4-B99EBE6E9959}"/>
              </a:ext>
            </a:extLst>
          </p:cNvPr>
          <p:cNvSpPr txBox="1"/>
          <p:nvPr/>
        </p:nvSpPr>
        <p:spPr>
          <a:xfrm>
            <a:off x="912396" y="2056686"/>
            <a:ext cx="10574754" cy="4278094"/>
          </a:xfrm>
          <a:prstGeom prst="rect">
            <a:avLst/>
          </a:prstGeom>
          <a:noFill/>
        </p:spPr>
        <p:txBody>
          <a:bodyPr wrap="square">
            <a:spAutoFit/>
          </a:bodyPr>
          <a:lstStyle/>
          <a:p>
            <a:pPr marL="285750" indent="-285750">
              <a:buFont typeface="Arial" panose="020B0604020202020204" pitchFamily="34" charset="0"/>
              <a:buChar char="•"/>
            </a:pPr>
            <a:r>
              <a:rPr lang="en-GB" sz="1600" dirty="0">
                <a:solidFill>
                  <a:schemeClr val="bg1"/>
                </a:solidFill>
              </a:rPr>
              <a:t>Flannery. M. 2021. Legacy of Avicenna. Available at: https://www.britannica.com/biography/Avicenna/Legacy [Accessed 22 September 2021]. </a:t>
            </a:r>
          </a:p>
          <a:p>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History of Medicine. 2008. The Canon of Medicine. Available at: https://www.world-medicinehistory.com/2008/04/canon-of-medicine.html [Accessed 23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Iran Chamber Society. 2021 </a:t>
            </a:r>
            <a:r>
              <a:rPr lang="en-GB" sz="1600" dirty="0" err="1">
                <a:solidFill>
                  <a:schemeClr val="bg1"/>
                </a:solidFill>
              </a:rPr>
              <a:t>Houshang</a:t>
            </a:r>
            <a:r>
              <a:rPr lang="en-GB" sz="1600" dirty="0">
                <a:solidFill>
                  <a:schemeClr val="bg1"/>
                </a:solidFill>
              </a:rPr>
              <a:t> </a:t>
            </a:r>
            <a:r>
              <a:rPr lang="en-GB" sz="1600" dirty="0" err="1">
                <a:solidFill>
                  <a:schemeClr val="bg1"/>
                </a:solidFill>
              </a:rPr>
              <a:t>Seyhoun</a:t>
            </a:r>
            <a:r>
              <a:rPr lang="en-GB" sz="1600" dirty="0">
                <a:solidFill>
                  <a:schemeClr val="bg1"/>
                </a:solidFill>
              </a:rPr>
              <a:t>. Available at: https://www.iranchamber.com/architecture/hseyhoun/houshang_seyhoun.php [Accessed 23 September 2021].</a:t>
            </a:r>
          </a:p>
          <a:p>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Khalil </a:t>
            </a:r>
            <a:r>
              <a:rPr lang="en-GB" sz="1600" dirty="0" err="1">
                <a:solidFill>
                  <a:schemeClr val="bg1"/>
                </a:solidFill>
              </a:rPr>
              <a:t>Center</a:t>
            </a:r>
            <a:r>
              <a:rPr lang="en-GB" sz="1600" dirty="0">
                <a:solidFill>
                  <a:schemeClr val="bg1"/>
                </a:solidFill>
              </a:rPr>
              <a:t>. 2021. Avicenna’s Influence on Science and Psychology. Available at:</a:t>
            </a:r>
          </a:p>
          <a:p>
            <a:r>
              <a:rPr lang="en-GB" sz="1600" dirty="0">
                <a:solidFill>
                  <a:schemeClr val="bg1"/>
                </a:solidFill>
              </a:rPr>
              <a:t> https://khalilcenter.com/avicennas-influence-on-science-and-psychology/ . [Accessed 20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Khan MA, Raza F, Khan IA. 2015. Ibn </a:t>
            </a:r>
            <a:r>
              <a:rPr lang="en-GB" sz="1600" dirty="0" err="1">
                <a:solidFill>
                  <a:schemeClr val="bg1"/>
                </a:solidFill>
              </a:rPr>
              <a:t>Sina</a:t>
            </a:r>
            <a:r>
              <a:rPr lang="en-GB" sz="1600" dirty="0">
                <a:solidFill>
                  <a:schemeClr val="bg1"/>
                </a:solidFill>
              </a:rPr>
              <a:t> and the Roots of the Seven Doctrines of Preservation of Health. [Accessed 19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Morris. J. 1992. The Philosopher-Prophet in Avicenna's Political Philosophy. Cambridge: Harvard University Press.  [Accessed 21 September 2021].</a:t>
            </a:r>
          </a:p>
        </p:txBody>
      </p:sp>
    </p:spTree>
    <p:extLst>
      <p:ext uri="{BB962C8B-B14F-4D97-AF65-F5344CB8AC3E}">
        <p14:creationId xmlns:p14="http://schemas.microsoft.com/office/powerpoint/2010/main" val="2109903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4783FB-220B-49BE-9C1D-A418F7EF7D72}"/>
              </a:ext>
            </a:extLst>
          </p:cNvPr>
          <p:cNvSpPr>
            <a:spLocks noGrp="1"/>
          </p:cNvSpPr>
          <p:nvPr>
            <p:ph type="sldNum" sz="quarter" idx="10"/>
          </p:nvPr>
        </p:nvSpPr>
        <p:spPr/>
        <p:txBody>
          <a:bodyPr/>
          <a:lstStyle/>
          <a:p>
            <a:fld id="{D495E168-DA5E-4888-8D8A-92B118324C14}" type="slidenum">
              <a:rPr lang="ru-RU" smtClean="0"/>
              <a:pPr/>
              <a:t>14</a:t>
            </a:fld>
            <a:endParaRPr lang="ru-RU" dirty="0"/>
          </a:p>
        </p:txBody>
      </p:sp>
      <p:sp>
        <p:nvSpPr>
          <p:cNvPr id="3" name="Title 2">
            <a:extLst>
              <a:ext uri="{FF2B5EF4-FFF2-40B4-BE49-F238E27FC236}">
                <a16:creationId xmlns:a16="http://schemas.microsoft.com/office/drawing/2014/main" id="{D1E74975-966B-4C56-9A92-A75E6E359160}"/>
              </a:ext>
            </a:extLst>
          </p:cNvPr>
          <p:cNvSpPr>
            <a:spLocks noGrp="1"/>
          </p:cNvSpPr>
          <p:nvPr>
            <p:ph type="title"/>
          </p:nvPr>
        </p:nvSpPr>
        <p:spPr/>
        <p:txBody>
          <a:bodyPr/>
          <a:lstStyle/>
          <a:p>
            <a:r>
              <a:rPr lang="en-GB" dirty="0"/>
              <a:t>Reference List</a:t>
            </a:r>
          </a:p>
        </p:txBody>
      </p:sp>
      <p:sp>
        <p:nvSpPr>
          <p:cNvPr id="5" name="TextBox 4">
            <a:extLst>
              <a:ext uri="{FF2B5EF4-FFF2-40B4-BE49-F238E27FC236}">
                <a16:creationId xmlns:a16="http://schemas.microsoft.com/office/drawing/2014/main" id="{D4C8B662-D436-431A-A188-F403D5863902}"/>
              </a:ext>
            </a:extLst>
          </p:cNvPr>
          <p:cNvSpPr txBox="1"/>
          <p:nvPr/>
        </p:nvSpPr>
        <p:spPr>
          <a:xfrm>
            <a:off x="47625" y="1957924"/>
            <a:ext cx="12144375" cy="5262979"/>
          </a:xfrm>
          <a:prstGeom prst="rect">
            <a:avLst/>
          </a:prstGeom>
          <a:noFill/>
        </p:spPr>
        <p:txBody>
          <a:bodyPr wrap="square">
            <a:spAutoFit/>
          </a:bodyPr>
          <a:lstStyle/>
          <a:p>
            <a:pPr marL="285750" indent="-285750">
              <a:buFont typeface="Arial" panose="020B0604020202020204" pitchFamily="34" charset="0"/>
              <a:buChar char="•"/>
            </a:pPr>
            <a:r>
              <a:rPr lang="en-GB" sz="1600" dirty="0" err="1">
                <a:solidFill>
                  <a:schemeClr val="bg1"/>
                </a:solidFill>
              </a:rPr>
              <a:t>Nizamoglu</a:t>
            </a:r>
            <a:r>
              <a:rPr lang="en-GB" sz="1600" dirty="0">
                <a:solidFill>
                  <a:schemeClr val="bg1"/>
                </a:solidFill>
              </a:rPr>
              <a:t>. C. 2015. Commemorative medal issued by the UNESCO. [Online]. Available at: https://muslimheritage.com/ibn-sinas-the-canon-of-medicine/ [Accessed 23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Payne. S. Book of Healing. Available at: http://theinfolist.com/php/SummaryGet.php?FindGo=Book_of_Healing [Accessed 19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Popova. M. 2015. Islamic manuscript paintings. [Online]. Available at: https://www.brainpickings.org/2015/03/20/the-amazing-discoveries-of-ibn-sina/ [Accessed 18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err="1">
                <a:solidFill>
                  <a:schemeClr val="bg1"/>
                </a:solidFill>
              </a:rPr>
              <a:t>Sneghka</a:t>
            </a:r>
            <a:r>
              <a:rPr lang="en-GB" sz="1600" dirty="0">
                <a:solidFill>
                  <a:schemeClr val="bg1"/>
                </a:solidFill>
              </a:rPr>
              <a:t>. 2013. Ibn </a:t>
            </a:r>
            <a:r>
              <a:rPr lang="en-GB" sz="1600" dirty="0" err="1">
                <a:solidFill>
                  <a:schemeClr val="bg1"/>
                </a:solidFill>
              </a:rPr>
              <a:t>Sina</a:t>
            </a:r>
            <a:r>
              <a:rPr lang="en-GB" sz="1600" dirty="0">
                <a:solidFill>
                  <a:schemeClr val="bg1"/>
                </a:solidFill>
              </a:rPr>
              <a:t>. [Online]. Available at: https://www.deviantart.com/sneghka/art/ibn-Sina-409686172 [Accessed 17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StudyMode. 2012. Canon of Medicine. Available at: https://www.studymode.com/essays/Canon-Of-Medicine-932834.html [Accessed 23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UNESCO. 2017. Avicenna (980-1037). Available at: http://www.unesco.org/new/en/unesco/prizes-medals/commemorative-medals/anniversaries-historical-events-series/avicenna-980-1037-1980/ [Accessed 23 September 2021].</a:t>
            </a:r>
          </a:p>
          <a:p>
            <a:pPr marL="285750" indent="-285750">
              <a:buFont typeface="Arial" panose="020B0604020202020204" pitchFamily="34" charset="0"/>
              <a:buChar char="•"/>
            </a:pPr>
            <a:endParaRPr lang="en-GB" sz="1600" dirty="0">
              <a:solidFill>
                <a:schemeClr val="bg1"/>
              </a:solidFill>
            </a:endParaRPr>
          </a:p>
          <a:p>
            <a:pPr marL="285750" indent="-285750">
              <a:buFont typeface="Arial" panose="020B0604020202020204" pitchFamily="34" charset="0"/>
              <a:buChar char="•"/>
            </a:pPr>
            <a:r>
              <a:rPr lang="en-GB" sz="1600" dirty="0" err="1">
                <a:solidFill>
                  <a:schemeClr val="bg1"/>
                </a:solidFill>
              </a:rPr>
              <a:t>Wisnovsky</a:t>
            </a:r>
            <a:r>
              <a:rPr lang="en-GB" sz="1600" dirty="0">
                <a:solidFill>
                  <a:schemeClr val="bg1"/>
                </a:solidFill>
              </a:rPr>
              <a:t>. R. 2012. Indirect Evidence for Establishing the Text of the </a:t>
            </a:r>
            <a:r>
              <a:rPr lang="en-GB" sz="1600" dirty="0" err="1">
                <a:solidFill>
                  <a:schemeClr val="bg1"/>
                </a:solidFill>
              </a:rPr>
              <a:t>Shifā</a:t>
            </a:r>
            <a:r>
              <a:rPr lang="en-GB" sz="1600" dirty="0">
                <a:solidFill>
                  <a:schemeClr val="bg1"/>
                </a:solidFill>
              </a:rPr>
              <a:t>. In </a:t>
            </a:r>
            <a:r>
              <a:rPr lang="en-GB" sz="1600" dirty="0" err="1">
                <a:solidFill>
                  <a:schemeClr val="bg1"/>
                </a:solidFill>
              </a:rPr>
              <a:t>Oriens</a:t>
            </a:r>
            <a:r>
              <a:rPr lang="en-GB" sz="1600" dirty="0">
                <a:solidFill>
                  <a:schemeClr val="bg1"/>
                </a:solidFill>
              </a:rPr>
              <a:t>, volume 40, issue 2. Available at: Brill https://doi.org/10.1163/18778372-00402004 [Accessed 22 September 2021].</a:t>
            </a:r>
          </a:p>
          <a:p>
            <a:pPr marL="285750" indent="-285750">
              <a:buFont typeface="Arial" panose="020B0604020202020204" pitchFamily="34" charset="0"/>
              <a:buChar char="•"/>
            </a:pPr>
            <a:endParaRPr lang="en-GB" sz="1600" dirty="0">
              <a:solidFill>
                <a:schemeClr val="bg1"/>
              </a:solidFill>
            </a:endParaRPr>
          </a:p>
        </p:txBody>
      </p:sp>
    </p:spTree>
    <p:extLst>
      <p:ext uri="{BB962C8B-B14F-4D97-AF65-F5344CB8AC3E}">
        <p14:creationId xmlns:p14="http://schemas.microsoft.com/office/powerpoint/2010/main" val="3832257685"/>
      </p:ext>
    </p:extLst>
  </p:cSld>
  <p:clrMapOvr>
    <a:masterClrMapping/>
  </p:clrMapOvr>
</p:sld>
</file>

<file path=ppt/theme/theme1.xml><?xml version="1.0" encoding="utf-8"?>
<a:theme xmlns:a="http://schemas.openxmlformats.org/drawingml/2006/main" name="Office Theme">
  <a:themeElements>
    <a:clrScheme name="Custom 25">
      <a:dk1>
        <a:sysClr val="windowText" lastClr="000000"/>
      </a:dk1>
      <a:lt1>
        <a:sysClr val="window" lastClr="FFFFFF"/>
      </a:lt1>
      <a:dk2>
        <a:srgbClr val="FFCD00"/>
      </a:dk2>
      <a:lt2>
        <a:srgbClr val="00AEDE"/>
      </a:lt2>
      <a:accent1>
        <a:srgbClr val="002E62"/>
      </a:accent1>
      <a:accent2>
        <a:srgbClr val="004CB9"/>
      </a:accent2>
      <a:accent3>
        <a:srgbClr val="FF9D00"/>
      </a:accent3>
      <a:accent4>
        <a:srgbClr val="57A773"/>
      </a:accent4>
      <a:accent5>
        <a:srgbClr val="D11149"/>
      </a:accent5>
      <a:accent6>
        <a:srgbClr val="00111F"/>
      </a:accent6>
      <a:hlink>
        <a:srgbClr val="FFFFFF"/>
      </a:hlink>
      <a:folHlink>
        <a:srgbClr val="FFFFFF"/>
      </a:folHlink>
    </a:clrScheme>
    <a:fontScheme name="Custom 22">
      <a:majorFont>
        <a:latin typeface="Verdana"/>
        <a:ea typeface=""/>
        <a:cs typeface=""/>
      </a:majorFont>
      <a:minorFont>
        <a:latin typeface="Lucida Grand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GeneralDesign02_MO - v4" id="{6FF23145-4007-4574-94C2-B80E45F46FD9}" vid="{0FB396FC-CF2E-452A-9B17-DA6C73B135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8C5154C8-4BB5-43F2-9F6C-5E79271A0D50}">
  <ds:schemaRefs>
    <ds:schemaRef ds:uri="http://schemas.microsoft.com/sharepoint/v3/contenttype/forms"/>
  </ds:schemaRefs>
</ds:datastoreItem>
</file>

<file path=customXml/itemProps2.xml><?xml version="1.0" encoding="utf-8"?>
<ds:datastoreItem xmlns:ds="http://schemas.openxmlformats.org/officeDocument/2006/customXml" ds:itemID="{F2807890-83DC-4772-9CAD-F7CB30099A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7A0EF5-23A9-4627-BC46-745B7DD804D2}">
  <ds:schemaRefs>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Universal presentation</Template>
  <TotalTime>6628</TotalTime>
  <Words>3124</Words>
  <Application>Microsoft Office PowerPoint</Application>
  <PresentationFormat>Widescreen</PresentationFormat>
  <Paragraphs>129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Lucida Grande</vt:lpstr>
      <vt:lpstr>Verdana</vt:lpstr>
      <vt:lpstr>Wingdings</vt:lpstr>
      <vt:lpstr>Office Theme</vt:lpstr>
      <vt:lpstr>Ibn Sina (ابن سینا) (Avicenna) 980-1037.</vt:lpstr>
      <vt:lpstr>Who was Ibn Sina (Avicenna)? </vt:lpstr>
      <vt:lpstr>The Canon of Medicine </vt:lpstr>
      <vt:lpstr>The Canon of Medicine</vt:lpstr>
      <vt:lpstr>The Canon of Medicine</vt:lpstr>
      <vt:lpstr>The Book of Healing - (Published 1027).</vt:lpstr>
      <vt:lpstr>The Book of Healing </vt:lpstr>
      <vt:lpstr>Avicenna’s Anecdotes and Practices</vt:lpstr>
      <vt:lpstr>The Legacy of Avicenna and the impact of his Philosophy</vt:lpstr>
      <vt:lpstr>The Legacy of Avicenna and the impact of his Philosophy</vt:lpstr>
      <vt:lpstr>The Legacy of Avicenna and the impact of his Philosophy</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Ibn Sina (ابن سینا) (Avicenna) 980-1037.</dc:title>
  <dc:creator>Megan Griffiths (2000821)</dc:creator>
  <cp:lastModifiedBy>Megan Griffiths (2000821)</cp:lastModifiedBy>
  <cp:revision>92</cp:revision>
  <dcterms:created xsi:type="dcterms:W3CDTF">2021-09-18T14:38:19Z</dcterms:created>
  <dcterms:modified xsi:type="dcterms:W3CDTF">2021-09-24T16:34:22Z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