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1" r:id="rId3"/>
    <p:sldId id="270" r:id="rId4"/>
    <p:sldId id="269" r:id="rId5"/>
    <p:sldId id="268" r:id="rId6"/>
    <p:sldId id="266" r:id="rId7"/>
    <p:sldId id="265" r:id="rId8"/>
    <p:sldId id="267" r:id="rId9"/>
    <p:sldId id="264" r:id="rId10"/>
    <p:sldId id="263" r:id="rId11"/>
    <p:sldId id="262" r:id="rId12"/>
    <p:sldId id="257" r:id="rId13"/>
    <p:sldId id="261" r:id="rId14"/>
    <p:sldId id="260" r:id="rId15"/>
    <p:sldId id="259"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E9049C-782D-4906-8966-77BCCB9E771A}" v="407" dt="2025-11-13T02:39:02.1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94660"/>
  </p:normalViewPr>
  <p:slideViewPr>
    <p:cSldViewPr snapToGrid="0">
      <p:cViewPr varScale="1">
        <p:scale>
          <a:sx n="78" d="100"/>
          <a:sy n="78" d="100"/>
        </p:scale>
        <p:origin x="87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jah Thomas" userId="e11743c4c79ed851" providerId="LiveId" clId="{8D0EAA0D-3ADE-48C4-9BA0-8C3ABB0775C8}"/>
    <pc:docChg chg="undo custSel addSld delSld modSld sldOrd modMainMaster">
      <pc:chgData name="Elijah Thomas" userId="e11743c4c79ed851" providerId="LiveId" clId="{8D0EAA0D-3ADE-48C4-9BA0-8C3ABB0775C8}" dt="2025-11-13T20:25:31.486" v="10465" actId="20577"/>
      <pc:docMkLst>
        <pc:docMk/>
      </pc:docMkLst>
      <pc:sldChg chg="addSp delSp modSp mod modTransition setBg addAnim delAnim delDesignElem">
        <pc:chgData name="Elijah Thomas" userId="e11743c4c79ed851" providerId="LiveId" clId="{8D0EAA0D-3ADE-48C4-9BA0-8C3ABB0775C8}" dt="2025-11-04T03:47:31.164" v="10387"/>
        <pc:sldMkLst>
          <pc:docMk/>
          <pc:sldMk cId="2720136595" sldId="256"/>
        </pc:sldMkLst>
        <pc:spChg chg="mod">
          <ac:chgData name="Elijah Thomas" userId="e11743c4c79ed851" providerId="LiveId" clId="{8D0EAA0D-3ADE-48C4-9BA0-8C3ABB0775C8}" dt="2025-10-21T23:04:11.696" v="1277" actId="113"/>
          <ac:spMkLst>
            <pc:docMk/>
            <pc:sldMk cId="2720136595" sldId="256"/>
            <ac:spMk id="2" creationId="{DDEA3BD9-C566-FC69-B216-5677298A4C84}"/>
          </ac:spMkLst>
        </pc:spChg>
        <pc:spChg chg="mod">
          <ac:chgData name="Elijah Thomas" userId="e11743c4c79ed851" providerId="LiveId" clId="{8D0EAA0D-3ADE-48C4-9BA0-8C3ABB0775C8}" dt="2025-10-20T16:09:08.096" v="100" actId="26606"/>
          <ac:spMkLst>
            <pc:docMk/>
            <pc:sldMk cId="2720136595" sldId="256"/>
            <ac:spMk id="3" creationId="{E3DBB484-F8BB-C875-8F47-7A9C27FF2AC2}"/>
          </ac:spMkLst>
        </pc:spChg>
        <pc:picChg chg="add mod ord">
          <ac:chgData name="Elijah Thomas" userId="e11743c4c79ed851" providerId="LiveId" clId="{8D0EAA0D-3ADE-48C4-9BA0-8C3ABB0775C8}" dt="2025-10-20T16:09:08.096" v="100" actId="26606"/>
          <ac:picMkLst>
            <pc:docMk/>
            <pc:sldMk cId="2720136595" sldId="256"/>
            <ac:picMk id="1026" creationId="{A66F4338-0758-7C6B-A644-9F55645A3A75}"/>
          </ac:picMkLst>
        </pc:picChg>
        <pc:picChg chg="add mod">
          <ac:chgData name="Elijah Thomas" userId="e11743c4c79ed851" providerId="LiveId" clId="{8D0EAA0D-3ADE-48C4-9BA0-8C3ABB0775C8}" dt="2025-10-20T16:09:08.096" v="100" actId="26606"/>
          <ac:picMkLst>
            <pc:docMk/>
            <pc:sldMk cId="2720136595" sldId="256"/>
            <ac:picMk id="1028" creationId="{9EF15B63-BD0C-6533-91B0-30F8452E6A7C}"/>
          </ac:picMkLst>
        </pc:picChg>
      </pc:sldChg>
      <pc:sldChg chg="addSp delSp modSp mod ord modTransition">
        <pc:chgData name="Elijah Thomas" userId="e11743c4c79ed851" providerId="LiveId" clId="{8D0EAA0D-3ADE-48C4-9BA0-8C3ABB0775C8}" dt="2025-11-13T02:20:31.084" v="10404"/>
        <pc:sldMkLst>
          <pc:docMk/>
          <pc:sldMk cId="2859031445" sldId="257"/>
        </pc:sldMkLst>
        <pc:spChg chg="mod">
          <ac:chgData name="Elijah Thomas" userId="e11743c4c79ed851" providerId="LiveId" clId="{8D0EAA0D-3ADE-48C4-9BA0-8C3ABB0775C8}" dt="2025-11-03T21:58:36.731" v="8388" actId="33524"/>
          <ac:spMkLst>
            <pc:docMk/>
            <pc:sldMk cId="2859031445" sldId="257"/>
            <ac:spMk id="2" creationId="{C77F3CAF-32D2-EFB4-66BA-1D9192FA86F3}"/>
          </ac:spMkLst>
        </pc:spChg>
        <pc:graphicFrameChg chg="add mod">
          <ac:chgData name="Elijah Thomas" userId="e11743c4c79ed851" providerId="LiveId" clId="{8D0EAA0D-3ADE-48C4-9BA0-8C3ABB0775C8}" dt="2025-11-13T02:20:31.084" v="10404"/>
          <ac:graphicFrameMkLst>
            <pc:docMk/>
            <pc:sldMk cId="2859031445" sldId="257"/>
            <ac:graphicFrameMk id="3" creationId="{52BA855A-9DC9-AE0C-4FCB-176B97D30250}"/>
          </ac:graphicFrameMkLst>
        </pc:graphicFrameChg>
        <pc:graphicFrameChg chg="add mod">
          <ac:chgData name="Elijah Thomas" userId="e11743c4c79ed851" providerId="LiveId" clId="{8D0EAA0D-3ADE-48C4-9BA0-8C3ABB0775C8}" dt="2025-11-13T02:20:24.336" v="10403" actId="14100"/>
          <ac:graphicFrameMkLst>
            <pc:docMk/>
            <pc:sldMk cId="2859031445" sldId="257"/>
            <ac:graphicFrameMk id="5" creationId="{AC4F9994-D2F0-C501-D9A5-741284B1D573}"/>
          </ac:graphicFrameMkLst>
        </pc:graphicFrameChg>
        <pc:graphicFrameChg chg="add mod">
          <ac:chgData name="Elijah Thomas" userId="e11743c4c79ed851" providerId="LiveId" clId="{8D0EAA0D-3ADE-48C4-9BA0-8C3ABB0775C8}" dt="2025-11-13T02:20:19.007" v="10402" actId="14100"/>
          <ac:graphicFrameMkLst>
            <pc:docMk/>
            <pc:sldMk cId="2859031445" sldId="257"/>
            <ac:graphicFrameMk id="9" creationId="{A9AFF8D9-72A0-73D4-A38D-5461121839E9}"/>
          </ac:graphicFrameMkLst>
        </pc:graphicFrameChg>
        <pc:picChg chg="add mod">
          <ac:chgData name="Elijah Thomas" userId="e11743c4c79ed851" providerId="LiveId" clId="{8D0EAA0D-3ADE-48C4-9BA0-8C3ABB0775C8}" dt="2025-11-04T03:27:59.678" v="10329"/>
          <ac:picMkLst>
            <pc:docMk/>
            <pc:sldMk cId="2859031445" sldId="257"/>
            <ac:picMk id="10" creationId="{359918A2-A6A0-7848-8854-FB0CE9B10277}"/>
          </ac:picMkLst>
        </pc:picChg>
        <pc:picChg chg="add mod">
          <ac:chgData name="Elijah Thomas" userId="e11743c4c79ed851" providerId="LiveId" clId="{8D0EAA0D-3ADE-48C4-9BA0-8C3ABB0775C8}" dt="2025-11-04T03:45:51.732" v="10374" actId="14100"/>
          <ac:picMkLst>
            <pc:docMk/>
            <pc:sldMk cId="2859031445" sldId="257"/>
            <ac:picMk id="4098" creationId="{78F6FCD9-CA67-39EE-BC06-77CAD42BD26D}"/>
          </ac:picMkLst>
        </pc:picChg>
      </pc:sldChg>
      <pc:sldChg chg="addSp delSp modSp mod modTransition setBg">
        <pc:chgData name="Elijah Thomas" userId="e11743c4c79ed851" providerId="LiveId" clId="{8D0EAA0D-3ADE-48C4-9BA0-8C3ABB0775C8}" dt="2025-11-04T03:47:31.164" v="10387"/>
        <pc:sldMkLst>
          <pc:docMk/>
          <pc:sldMk cId="2882099242" sldId="259"/>
        </pc:sldMkLst>
        <pc:spChg chg="add mod">
          <ac:chgData name="Elijah Thomas" userId="e11743c4c79ed851" providerId="LiveId" clId="{8D0EAA0D-3ADE-48C4-9BA0-8C3ABB0775C8}" dt="2025-10-30T17:50:15.704" v="4035" actId="20577"/>
          <ac:spMkLst>
            <pc:docMk/>
            <pc:sldMk cId="2882099242" sldId="259"/>
            <ac:spMk id="4" creationId="{B8C0A9B1-11C7-1E6D-1BDD-C9AC125BA3E8}"/>
          </ac:spMkLst>
        </pc:spChg>
        <pc:spChg chg="add">
          <ac:chgData name="Elijah Thomas" userId="e11743c4c79ed851" providerId="LiveId" clId="{8D0EAA0D-3ADE-48C4-9BA0-8C3ABB0775C8}" dt="2025-10-30T17:49:53.947" v="4018" actId="26606"/>
          <ac:spMkLst>
            <pc:docMk/>
            <pc:sldMk cId="2882099242" sldId="259"/>
            <ac:spMk id="21" creationId="{2783C067-F8BF-4755-B516-8A0CD74CF60C}"/>
          </ac:spMkLst>
        </pc:spChg>
        <pc:spChg chg="add">
          <ac:chgData name="Elijah Thomas" userId="e11743c4c79ed851" providerId="LiveId" clId="{8D0EAA0D-3ADE-48C4-9BA0-8C3ABB0775C8}" dt="2025-10-30T17:49:53.947" v="4018" actId="26606"/>
          <ac:spMkLst>
            <pc:docMk/>
            <pc:sldMk cId="2882099242" sldId="259"/>
            <ac:spMk id="23" creationId="{2ED796EC-E7FF-46DB-B912-FB08BF12AA6E}"/>
          </ac:spMkLst>
        </pc:spChg>
        <pc:spChg chg="add">
          <ac:chgData name="Elijah Thomas" userId="e11743c4c79ed851" providerId="LiveId" clId="{8D0EAA0D-3ADE-48C4-9BA0-8C3ABB0775C8}" dt="2025-10-30T17:49:53.947" v="4018" actId="26606"/>
          <ac:spMkLst>
            <pc:docMk/>
            <pc:sldMk cId="2882099242" sldId="259"/>
            <ac:spMk id="25" creationId="{549A2DAB-B431-487D-95AD-BB0FECB49E57}"/>
          </ac:spMkLst>
        </pc:spChg>
        <pc:spChg chg="add">
          <ac:chgData name="Elijah Thomas" userId="e11743c4c79ed851" providerId="LiveId" clId="{8D0EAA0D-3ADE-48C4-9BA0-8C3ABB0775C8}" dt="2025-10-30T17:49:53.947" v="4018" actId="26606"/>
          <ac:spMkLst>
            <pc:docMk/>
            <pc:sldMk cId="2882099242" sldId="259"/>
            <ac:spMk id="27" creationId="{0819F787-32B4-46A8-BC57-C6571BCEE243}"/>
          </ac:spMkLst>
        </pc:spChg>
        <pc:grpChg chg="add">
          <ac:chgData name="Elijah Thomas" userId="e11743c4c79ed851" providerId="LiveId" clId="{8D0EAA0D-3ADE-48C4-9BA0-8C3ABB0775C8}" dt="2025-10-30T17:49:53.947" v="4018" actId="26606"/>
          <ac:grpSpMkLst>
            <pc:docMk/>
            <pc:sldMk cId="2882099242" sldId="259"/>
            <ac:grpSpMk id="9" creationId="{28460BD8-AE3F-4AC9-9D0B-717052AA5D3A}"/>
          </ac:grpSpMkLst>
        </pc:grpChg>
        <pc:picChg chg="add mod">
          <ac:chgData name="Elijah Thomas" userId="e11743c4c79ed851" providerId="LiveId" clId="{8D0EAA0D-3ADE-48C4-9BA0-8C3ABB0775C8}" dt="2025-11-04T03:28:10.865" v="10331"/>
          <ac:picMkLst>
            <pc:docMk/>
            <pc:sldMk cId="2882099242" sldId="259"/>
            <ac:picMk id="2" creationId="{0A05E5C9-B940-FBE0-60D8-6EC5D3B51A72}"/>
          </ac:picMkLst>
        </pc:picChg>
        <pc:cxnChg chg="add">
          <ac:chgData name="Elijah Thomas" userId="e11743c4c79ed851" providerId="LiveId" clId="{8D0EAA0D-3ADE-48C4-9BA0-8C3ABB0775C8}" dt="2025-10-30T17:49:53.947" v="4018" actId="26606"/>
          <ac:cxnSpMkLst>
            <pc:docMk/>
            <pc:sldMk cId="2882099242" sldId="259"/>
            <ac:cxnSpMk id="29" creationId="{C5ECDEE1-7093-418F-9CF5-24EEB115C1C1}"/>
          </ac:cxnSpMkLst>
        </pc:cxnChg>
        <pc:cxnChg chg="add">
          <ac:chgData name="Elijah Thomas" userId="e11743c4c79ed851" providerId="LiveId" clId="{8D0EAA0D-3ADE-48C4-9BA0-8C3ABB0775C8}" dt="2025-10-30T17:49:53.947" v="4018" actId="26606"/>
          <ac:cxnSpMkLst>
            <pc:docMk/>
            <pc:sldMk cId="2882099242" sldId="259"/>
            <ac:cxnSpMk id="31" creationId="{045062AF-EB11-4651-BC4A-4DA21768DE8E}"/>
          </ac:cxnSpMkLst>
        </pc:cxnChg>
      </pc:sldChg>
      <pc:sldChg chg="addSp delSp modSp mod modTransition setBg">
        <pc:chgData name="Elijah Thomas" userId="e11743c4c79ed851" providerId="LiveId" clId="{8D0EAA0D-3ADE-48C4-9BA0-8C3ABB0775C8}" dt="2025-11-04T03:47:31.164" v="10387"/>
        <pc:sldMkLst>
          <pc:docMk/>
          <pc:sldMk cId="1688133900" sldId="260"/>
        </pc:sldMkLst>
        <pc:spChg chg="mod">
          <ac:chgData name="Elijah Thomas" userId="e11743c4c79ed851" providerId="LiveId" clId="{8D0EAA0D-3ADE-48C4-9BA0-8C3ABB0775C8}" dt="2025-11-03T23:10:39.092" v="10307" actId="26606"/>
          <ac:spMkLst>
            <pc:docMk/>
            <pc:sldMk cId="1688133900" sldId="260"/>
            <ac:spMk id="2" creationId="{DE5FA1EA-E8A6-2513-E36E-1D876813D62C}"/>
          </ac:spMkLst>
        </pc:spChg>
        <pc:spChg chg="add">
          <ac:chgData name="Elijah Thomas" userId="e11743c4c79ed851" providerId="LiveId" clId="{8D0EAA0D-3ADE-48C4-9BA0-8C3ABB0775C8}" dt="2025-11-03T23:10:39.092" v="10307" actId="26606"/>
          <ac:spMkLst>
            <pc:docMk/>
            <pc:sldMk cId="1688133900" sldId="260"/>
            <ac:spMk id="11" creationId="{655AE6B0-AC9E-4167-806F-E9DB135FC46B}"/>
          </ac:spMkLst>
        </pc:spChg>
        <pc:spChg chg="add">
          <ac:chgData name="Elijah Thomas" userId="e11743c4c79ed851" providerId="LiveId" clId="{8D0EAA0D-3ADE-48C4-9BA0-8C3ABB0775C8}" dt="2025-11-03T23:10:39.092" v="10307" actId="26606"/>
          <ac:spMkLst>
            <pc:docMk/>
            <pc:sldMk cId="1688133900" sldId="260"/>
            <ac:spMk id="24" creationId="{87BD1F4E-A66D-4C06-86DA-8D56CA7A3B41}"/>
          </ac:spMkLst>
        </pc:spChg>
        <pc:grpChg chg="add">
          <ac:chgData name="Elijah Thomas" userId="e11743c4c79ed851" providerId="LiveId" clId="{8D0EAA0D-3ADE-48C4-9BA0-8C3ABB0775C8}" dt="2025-11-03T23:10:39.092" v="10307" actId="26606"/>
          <ac:grpSpMkLst>
            <pc:docMk/>
            <pc:sldMk cId="1688133900" sldId="260"/>
            <ac:grpSpMk id="13" creationId="{3523416A-383B-4FDC-B4C9-D8EDDFE9C043}"/>
          </ac:grpSpMkLst>
        </pc:grpChg>
        <pc:graphicFrameChg chg="add">
          <ac:chgData name="Elijah Thomas" userId="e11743c4c79ed851" providerId="LiveId" clId="{8D0EAA0D-3ADE-48C4-9BA0-8C3ABB0775C8}" dt="2025-11-03T23:10:39.092" v="10307" actId="26606"/>
          <ac:graphicFrameMkLst>
            <pc:docMk/>
            <pc:sldMk cId="1688133900" sldId="260"/>
            <ac:graphicFrameMk id="7" creationId="{E0FE8746-7703-BDB0-0057-C2FC7B9E1414}"/>
          </ac:graphicFrameMkLst>
        </pc:graphicFrameChg>
        <pc:picChg chg="add mod">
          <ac:chgData name="Elijah Thomas" userId="e11743c4c79ed851" providerId="LiveId" clId="{8D0EAA0D-3ADE-48C4-9BA0-8C3ABB0775C8}" dt="2025-11-04T03:28:03.754" v="10330"/>
          <ac:picMkLst>
            <pc:docMk/>
            <pc:sldMk cId="1688133900" sldId="260"/>
            <ac:picMk id="3" creationId="{75DDF5BA-2521-51FB-199D-88CEE58C8DF5}"/>
          </ac:picMkLst>
        </pc:picChg>
      </pc:sldChg>
      <pc:sldChg chg="addSp delSp modSp mod modTransition">
        <pc:chgData name="Elijah Thomas" userId="e11743c4c79ed851" providerId="LiveId" clId="{8D0EAA0D-3ADE-48C4-9BA0-8C3ABB0775C8}" dt="2025-11-04T03:47:31.164" v="10387"/>
        <pc:sldMkLst>
          <pc:docMk/>
          <pc:sldMk cId="3369586228" sldId="261"/>
        </pc:sldMkLst>
        <pc:spChg chg="mod">
          <ac:chgData name="Elijah Thomas" userId="e11743c4c79ed851" providerId="LiveId" clId="{8D0EAA0D-3ADE-48C4-9BA0-8C3ABB0775C8}" dt="2025-10-30T17:46:40.345" v="3936" actId="20577"/>
          <ac:spMkLst>
            <pc:docMk/>
            <pc:sldMk cId="3369586228" sldId="261"/>
            <ac:spMk id="2" creationId="{C0A74CBF-0005-303E-AE0A-9EB372AADE6C}"/>
          </ac:spMkLst>
        </pc:spChg>
        <pc:spChg chg="add mod">
          <ac:chgData name="Elijah Thomas" userId="e11743c4c79ed851" providerId="LiveId" clId="{8D0EAA0D-3ADE-48C4-9BA0-8C3ABB0775C8}" dt="2025-10-30T18:13:43.767" v="4494" actId="20577"/>
          <ac:spMkLst>
            <pc:docMk/>
            <pc:sldMk cId="3369586228" sldId="261"/>
            <ac:spMk id="4" creationId="{55628CD2-59D4-7E45-098A-1DCC35382E1E}"/>
          </ac:spMkLst>
        </pc:spChg>
        <pc:spChg chg="add mod">
          <ac:chgData name="Elijah Thomas" userId="e11743c4c79ed851" providerId="LiveId" clId="{8D0EAA0D-3ADE-48C4-9BA0-8C3ABB0775C8}" dt="2025-10-30T18:24:59.211" v="5117" actId="1076"/>
          <ac:spMkLst>
            <pc:docMk/>
            <pc:sldMk cId="3369586228" sldId="261"/>
            <ac:spMk id="6" creationId="{814D9E09-615D-EEE0-99E9-5444BDBF7DF5}"/>
          </ac:spMkLst>
        </pc:spChg>
        <pc:spChg chg="add mod">
          <ac:chgData name="Elijah Thomas" userId="e11743c4c79ed851" providerId="LiveId" clId="{8D0EAA0D-3ADE-48C4-9BA0-8C3ABB0775C8}" dt="2025-10-30T18:24:55.425" v="5116" actId="1076"/>
          <ac:spMkLst>
            <pc:docMk/>
            <pc:sldMk cId="3369586228" sldId="261"/>
            <ac:spMk id="8" creationId="{ECC8526B-1B38-F1F9-8906-7592E026F04B}"/>
          </ac:spMkLst>
        </pc:spChg>
        <pc:spChg chg="add mod">
          <ac:chgData name="Elijah Thomas" userId="e11743c4c79ed851" providerId="LiveId" clId="{8D0EAA0D-3ADE-48C4-9BA0-8C3ABB0775C8}" dt="2025-10-30T18:26:52.569" v="5412" actId="1076"/>
          <ac:spMkLst>
            <pc:docMk/>
            <pc:sldMk cId="3369586228" sldId="261"/>
            <ac:spMk id="9" creationId="{AFA52F8A-C931-60AB-5870-0361706368EB}"/>
          </ac:spMkLst>
        </pc:spChg>
        <pc:spChg chg="add mod">
          <ac:chgData name="Elijah Thomas" userId="e11743c4c79ed851" providerId="LiveId" clId="{8D0EAA0D-3ADE-48C4-9BA0-8C3ABB0775C8}" dt="2025-10-30T18:26:54.220" v="5413" actId="1076"/>
          <ac:spMkLst>
            <pc:docMk/>
            <pc:sldMk cId="3369586228" sldId="261"/>
            <ac:spMk id="10" creationId="{A8CF7BF7-F2B3-26C9-C687-1FF77A0B9F2C}"/>
          </ac:spMkLst>
        </pc:spChg>
        <pc:spChg chg="add mod">
          <ac:chgData name="Elijah Thomas" userId="e11743c4c79ed851" providerId="LiveId" clId="{8D0EAA0D-3ADE-48C4-9BA0-8C3ABB0775C8}" dt="2025-10-30T18:25:02.902" v="5118" actId="1076"/>
          <ac:spMkLst>
            <pc:docMk/>
            <pc:sldMk cId="3369586228" sldId="261"/>
            <ac:spMk id="11" creationId="{7989183B-1FF0-0723-3C66-CAEDF01ABED1}"/>
          </ac:spMkLst>
        </pc:spChg>
        <pc:spChg chg="add mod">
          <ac:chgData name="Elijah Thomas" userId="e11743c4c79ed851" providerId="LiveId" clId="{8D0EAA0D-3ADE-48C4-9BA0-8C3ABB0775C8}" dt="2025-10-30T18:25:06.886" v="5119" actId="1076"/>
          <ac:spMkLst>
            <pc:docMk/>
            <pc:sldMk cId="3369586228" sldId="261"/>
            <ac:spMk id="12" creationId="{79FCC607-BEEC-A227-13CA-EA25725F3F5C}"/>
          </ac:spMkLst>
        </pc:spChg>
        <pc:spChg chg="add mod">
          <ac:chgData name="Elijah Thomas" userId="e11743c4c79ed851" providerId="LiveId" clId="{8D0EAA0D-3ADE-48C4-9BA0-8C3ABB0775C8}" dt="2025-10-30T18:27:23.624" v="5436" actId="1076"/>
          <ac:spMkLst>
            <pc:docMk/>
            <pc:sldMk cId="3369586228" sldId="261"/>
            <ac:spMk id="13" creationId="{7FA591A0-1868-B101-36A1-BF1D1EE5FA6B}"/>
          </ac:spMkLst>
        </pc:spChg>
        <pc:spChg chg="add mod">
          <ac:chgData name="Elijah Thomas" userId="e11743c4c79ed851" providerId="LiveId" clId="{8D0EAA0D-3ADE-48C4-9BA0-8C3ABB0775C8}" dt="2025-10-30T18:30:29.587" v="5544" actId="20577"/>
          <ac:spMkLst>
            <pc:docMk/>
            <pc:sldMk cId="3369586228" sldId="261"/>
            <ac:spMk id="14" creationId="{40F8CEB8-8096-F3DF-CE4C-41161717083A}"/>
          </ac:spMkLst>
        </pc:spChg>
      </pc:sldChg>
      <pc:sldChg chg="addSp delSp modSp mod modTransition">
        <pc:chgData name="Elijah Thomas" userId="e11743c4c79ed851" providerId="LiveId" clId="{8D0EAA0D-3ADE-48C4-9BA0-8C3ABB0775C8}" dt="2025-11-13T02:19:53.848" v="10399" actId="1076"/>
        <pc:sldMkLst>
          <pc:docMk/>
          <pc:sldMk cId="2106073986" sldId="262"/>
        </pc:sldMkLst>
        <pc:spChg chg="mod">
          <ac:chgData name="Elijah Thomas" userId="e11743c4c79ed851" providerId="LiveId" clId="{8D0EAA0D-3ADE-48C4-9BA0-8C3ABB0775C8}" dt="2025-10-30T18:48:42.133" v="5970" actId="20577"/>
          <ac:spMkLst>
            <pc:docMk/>
            <pc:sldMk cId="2106073986" sldId="262"/>
            <ac:spMk id="2" creationId="{FCDC85B6-4F8A-AE54-F244-40D863065BBA}"/>
          </ac:spMkLst>
        </pc:spChg>
        <pc:graphicFrameChg chg="add del mod">
          <ac:chgData name="Elijah Thomas" userId="e11743c4c79ed851" providerId="LiveId" clId="{8D0EAA0D-3ADE-48C4-9BA0-8C3ABB0775C8}" dt="2025-11-13T02:19:44.636" v="10397" actId="14100"/>
          <ac:graphicFrameMkLst>
            <pc:docMk/>
            <pc:sldMk cId="2106073986" sldId="262"/>
            <ac:graphicFrameMk id="3" creationId="{F9C01470-1242-5446-0BFC-A53D3C2D3864}"/>
          </ac:graphicFrameMkLst>
        </pc:graphicFrameChg>
        <pc:graphicFrameChg chg="add mod">
          <ac:chgData name="Elijah Thomas" userId="e11743c4c79ed851" providerId="LiveId" clId="{8D0EAA0D-3ADE-48C4-9BA0-8C3ABB0775C8}" dt="2025-11-13T02:19:38.946" v="10395" actId="14100"/>
          <ac:graphicFrameMkLst>
            <pc:docMk/>
            <pc:sldMk cId="2106073986" sldId="262"/>
            <ac:graphicFrameMk id="4" creationId="{BEBD7129-191D-A693-B9F0-26BF6EAB373E}"/>
          </ac:graphicFrameMkLst>
        </pc:graphicFrameChg>
        <pc:picChg chg="add mod">
          <ac:chgData name="Elijah Thomas" userId="e11743c4c79ed851" providerId="LiveId" clId="{8D0EAA0D-3ADE-48C4-9BA0-8C3ABB0775C8}" dt="2025-11-04T03:27:49.789" v="10328"/>
          <ac:picMkLst>
            <pc:docMk/>
            <pc:sldMk cId="2106073986" sldId="262"/>
            <ac:picMk id="10" creationId="{648AA3B4-D520-2A74-E02B-6523A8027807}"/>
          </ac:picMkLst>
        </pc:picChg>
        <pc:picChg chg="add mod">
          <ac:chgData name="Elijah Thomas" userId="e11743c4c79ed851" providerId="LiveId" clId="{8D0EAA0D-3ADE-48C4-9BA0-8C3ABB0775C8}" dt="2025-11-13T02:19:53.848" v="10399" actId="1076"/>
          <ac:picMkLst>
            <pc:docMk/>
            <pc:sldMk cId="2106073986" sldId="262"/>
            <ac:picMk id="3074" creationId="{7919B397-D86D-9200-429C-45388460F0F6}"/>
          </ac:picMkLst>
        </pc:picChg>
      </pc:sldChg>
      <pc:sldChg chg="addSp delSp modSp mod modTransition">
        <pc:chgData name="Elijah Thomas" userId="e11743c4c79ed851" providerId="LiveId" clId="{8D0EAA0D-3ADE-48C4-9BA0-8C3ABB0775C8}" dt="2025-11-04T03:47:31.164" v="10387"/>
        <pc:sldMkLst>
          <pc:docMk/>
          <pc:sldMk cId="686926251" sldId="263"/>
        </pc:sldMkLst>
        <pc:spChg chg="mod">
          <ac:chgData name="Elijah Thomas" userId="e11743c4c79ed851" providerId="LiveId" clId="{8D0EAA0D-3ADE-48C4-9BA0-8C3ABB0775C8}" dt="2025-10-30T18:37:32.011" v="5612" actId="20577"/>
          <ac:spMkLst>
            <pc:docMk/>
            <pc:sldMk cId="686926251" sldId="263"/>
            <ac:spMk id="2" creationId="{B0243118-A4B0-E931-291A-2CAB318BA726}"/>
          </ac:spMkLst>
        </pc:spChg>
        <pc:graphicFrameChg chg="add mod">
          <ac:chgData name="Elijah Thomas" userId="e11743c4c79ed851" providerId="LiveId" clId="{8D0EAA0D-3ADE-48C4-9BA0-8C3ABB0775C8}" dt="2025-11-03T19:03:41.523" v="7623" actId="1076"/>
          <ac:graphicFrameMkLst>
            <pc:docMk/>
            <pc:sldMk cId="686926251" sldId="263"/>
            <ac:graphicFrameMk id="3" creationId="{C2021407-8121-F035-4BF2-676D76C7FCBA}"/>
          </ac:graphicFrameMkLst>
        </pc:graphicFrameChg>
        <pc:graphicFrameChg chg="add mod">
          <ac:chgData name="Elijah Thomas" userId="e11743c4c79ed851" providerId="LiveId" clId="{8D0EAA0D-3ADE-48C4-9BA0-8C3ABB0775C8}" dt="2025-11-03T19:04:05.232" v="7629" actId="1076"/>
          <ac:graphicFrameMkLst>
            <pc:docMk/>
            <pc:sldMk cId="686926251" sldId="263"/>
            <ac:graphicFrameMk id="7" creationId="{0C501E7A-80BA-692F-3349-6A40528A8354}"/>
          </ac:graphicFrameMkLst>
        </pc:graphicFrameChg>
        <pc:graphicFrameChg chg="add mod">
          <ac:chgData name="Elijah Thomas" userId="e11743c4c79ed851" providerId="LiveId" clId="{8D0EAA0D-3ADE-48C4-9BA0-8C3ABB0775C8}" dt="2025-11-04T03:34:31.644" v="10340"/>
          <ac:graphicFrameMkLst>
            <pc:docMk/>
            <pc:sldMk cId="686926251" sldId="263"/>
            <ac:graphicFrameMk id="8" creationId="{D9F9FC14-0FA9-B293-81B5-5BF9233B2405}"/>
          </ac:graphicFrameMkLst>
        </pc:graphicFrameChg>
        <pc:picChg chg="add mod">
          <ac:chgData name="Elijah Thomas" userId="e11743c4c79ed851" providerId="LiveId" clId="{8D0EAA0D-3ADE-48C4-9BA0-8C3ABB0775C8}" dt="2025-11-04T03:27:45.755" v="10327"/>
          <ac:picMkLst>
            <pc:docMk/>
            <pc:sldMk cId="686926251" sldId="263"/>
            <ac:picMk id="9" creationId="{BC1729AE-FC2E-E461-8D04-0F1DC354BAE4}"/>
          </ac:picMkLst>
        </pc:picChg>
        <pc:picChg chg="add mod">
          <ac:chgData name="Elijah Thomas" userId="e11743c4c79ed851" providerId="LiveId" clId="{8D0EAA0D-3ADE-48C4-9BA0-8C3ABB0775C8}" dt="2025-11-04T03:35:49.107" v="10346" actId="1440"/>
          <ac:picMkLst>
            <pc:docMk/>
            <pc:sldMk cId="686926251" sldId="263"/>
            <ac:picMk id="2050" creationId="{F72F8317-BFC7-61D3-9D7D-8348A91CE871}"/>
          </ac:picMkLst>
        </pc:picChg>
        <pc:picChg chg="add mod">
          <ac:chgData name="Elijah Thomas" userId="e11743c4c79ed851" providerId="LiveId" clId="{8D0EAA0D-3ADE-48C4-9BA0-8C3ABB0775C8}" dt="2025-11-04T03:39:53.277" v="10353" actId="1076"/>
          <ac:picMkLst>
            <pc:docMk/>
            <pc:sldMk cId="686926251" sldId="263"/>
            <ac:picMk id="2052" creationId="{61795A5D-C0D7-8F5F-5188-DA449C5EE040}"/>
          </ac:picMkLst>
        </pc:picChg>
      </pc:sldChg>
      <pc:sldChg chg="addSp delSp modSp mod modTransition">
        <pc:chgData name="Elijah Thomas" userId="e11743c4c79ed851" providerId="LiveId" clId="{8D0EAA0D-3ADE-48C4-9BA0-8C3ABB0775C8}" dt="2025-11-04T03:47:31.164" v="10387"/>
        <pc:sldMkLst>
          <pc:docMk/>
          <pc:sldMk cId="708213589" sldId="264"/>
        </pc:sldMkLst>
        <pc:spChg chg="mod">
          <ac:chgData name="Elijah Thomas" userId="e11743c4c79ed851" providerId="LiveId" clId="{8D0EAA0D-3ADE-48C4-9BA0-8C3ABB0775C8}" dt="2025-10-30T17:43:52.712" v="3843" actId="20577"/>
          <ac:spMkLst>
            <pc:docMk/>
            <pc:sldMk cId="708213589" sldId="264"/>
            <ac:spMk id="2" creationId="{93A7E99E-A96C-621C-3D8F-F38667CC06F3}"/>
          </ac:spMkLst>
        </pc:spChg>
        <pc:graphicFrameChg chg="add mod">
          <ac:chgData name="Elijah Thomas" userId="e11743c4c79ed851" providerId="LiveId" clId="{8D0EAA0D-3ADE-48C4-9BA0-8C3ABB0775C8}" dt="2025-11-04T03:33:04.978" v="10339"/>
          <ac:graphicFrameMkLst>
            <pc:docMk/>
            <pc:sldMk cId="708213589" sldId="264"/>
            <ac:graphicFrameMk id="7" creationId="{3C0FDD0B-6ACB-8A2B-00E2-63325D9445A8}"/>
          </ac:graphicFrameMkLst>
        </pc:graphicFrameChg>
        <pc:graphicFrameChg chg="add mod">
          <ac:chgData name="Elijah Thomas" userId="e11743c4c79ed851" providerId="LiveId" clId="{8D0EAA0D-3ADE-48C4-9BA0-8C3ABB0775C8}" dt="2025-11-04T03:27:08.687" v="10318" actId="1076"/>
          <ac:graphicFrameMkLst>
            <pc:docMk/>
            <pc:sldMk cId="708213589" sldId="264"/>
            <ac:graphicFrameMk id="8" creationId="{B0B2762B-AE89-8D8E-333C-97AC8EEFF3BC}"/>
          </ac:graphicFrameMkLst>
        </pc:graphicFrameChg>
        <pc:graphicFrameChg chg="add mod">
          <ac:chgData name="Elijah Thomas" userId="e11743c4c79ed851" providerId="LiveId" clId="{8D0EAA0D-3ADE-48C4-9BA0-8C3ABB0775C8}" dt="2025-11-04T03:27:39.402" v="10326" actId="1076"/>
          <ac:graphicFrameMkLst>
            <pc:docMk/>
            <pc:sldMk cId="708213589" sldId="264"/>
            <ac:graphicFrameMk id="14" creationId="{A171EE42-42D6-D515-CE4D-A9174E460B3F}"/>
          </ac:graphicFrameMkLst>
        </pc:graphicFrameChg>
        <pc:picChg chg="add mod">
          <ac:chgData name="Elijah Thomas" userId="e11743c4c79ed851" providerId="LiveId" clId="{8D0EAA0D-3ADE-48C4-9BA0-8C3ABB0775C8}" dt="2025-11-04T03:27:15.937" v="10321" actId="1076"/>
          <ac:picMkLst>
            <pc:docMk/>
            <pc:sldMk cId="708213589" sldId="264"/>
            <ac:picMk id="15" creationId="{522082D6-CF0C-1016-389F-61FF8AF2120D}"/>
          </ac:picMkLst>
        </pc:picChg>
      </pc:sldChg>
      <pc:sldChg chg="addSp delSp modSp mod ord modTransition setBg">
        <pc:chgData name="Elijah Thomas" userId="e11743c4c79ed851" providerId="LiveId" clId="{8D0EAA0D-3ADE-48C4-9BA0-8C3ABB0775C8}" dt="2025-11-13T20:25:31.486" v="10465" actId="20577"/>
        <pc:sldMkLst>
          <pc:docMk/>
          <pc:sldMk cId="3908434117" sldId="265"/>
        </pc:sldMkLst>
        <pc:spChg chg="mod">
          <ac:chgData name="Elijah Thomas" userId="e11743c4c79ed851" providerId="LiveId" clId="{8D0EAA0D-3ADE-48C4-9BA0-8C3ABB0775C8}" dt="2025-11-04T03:26:25.654" v="10309" actId="26606"/>
          <ac:spMkLst>
            <pc:docMk/>
            <pc:sldMk cId="3908434117" sldId="265"/>
            <ac:spMk id="2" creationId="{4EB2CA94-6648-B30D-6EC8-41706DAED77F}"/>
          </ac:spMkLst>
        </pc:spChg>
        <pc:spChg chg="add mod ord">
          <ac:chgData name="Elijah Thomas" userId="e11743c4c79ed851" providerId="LiveId" clId="{8D0EAA0D-3ADE-48C4-9BA0-8C3ABB0775C8}" dt="2025-11-13T20:25:31.486" v="10465" actId="20577"/>
          <ac:spMkLst>
            <pc:docMk/>
            <pc:sldMk cId="3908434117" sldId="265"/>
            <ac:spMk id="3" creationId="{0E0D8EAE-CA89-385C-2D75-FD00BFEF0D93}"/>
          </ac:spMkLst>
        </pc:spChg>
        <pc:spChg chg="add">
          <ac:chgData name="Elijah Thomas" userId="e11743c4c79ed851" providerId="LiveId" clId="{8D0EAA0D-3ADE-48C4-9BA0-8C3ABB0775C8}" dt="2025-11-04T03:26:25.654" v="10309" actId="26606"/>
          <ac:spMkLst>
            <pc:docMk/>
            <pc:sldMk cId="3908434117" sldId="265"/>
            <ac:spMk id="38" creationId="{A65AC7D1-EAA9-48F5-B509-60A7F50BF703}"/>
          </ac:spMkLst>
        </pc:spChg>
        <pc:spChg chg="add">
          <ac:chgData name="Elijah Thomas" userId="e11743c4c79ed851" providerId="LiveId" clId="{8D0EAA0D-3ADE-48C4-9BA0-8C3ABB0775C8}" dt="2025-11-04T03:26:25.654" v="10309" actId="26606"/>
          <ac:spMkLst>
            <pc:docMk/>
            <pc:sldMk cId="3908434117" sldId="265"/>
            <ac:spMk id="46" creationId="{7E018740-5C2B-4A41-AC1A-7E68D1EC1954}"/>
          </ac:spMkLst>
        </pc:spChg>
        <pc:spChg chg="add">
          <ac:chgData name="Elijah Thomas" userId="e11743c4c79ed851" providerId="LiveId" clId="{8D0EAA0D-3ADE-48C4-9BA0-8C3ABB0775C8}" dt="2025-11-04T03:26:25.654" v="10309" actId="26606"/>
          <ac:spMkLst>
            <pc:docMk/>
            <pc:sldMk cId="3908434117" sldId="265"/>
            <ac:spMk id="48" creationId="{166F75A4-C475-4941-8EE2-B80A06A2C1BB}"/>
          </ac:spMkLst>
        </pc:spChg>
        <pc:spChg chg="add">
          <ac:chgData name="Elijah Thomas" userId="e11743c4c79ed851" providerId="LiveId" clId="{8D0EAA0D-3ADE-48C4-9BA0-8C3ABB0775C8}" dt="2025-11-04T03:26:25.654" v="10309" actId="26606"/>
          <ac:spMkLst>
            <pc:docMk/>
            <pc:sldMk cId="3908434117" sldId="265"/>
            <ac:spMk id="52" creationId="{765800AC-C3B9-498E-87BC-29FAE4C76B21}"/>
          </ac:spMkLst>
        </pc:spChg>
        <pc:picChg chg="add mod">
          <ac:chgData name="Elijah Thomas" userId="e11743c4c79ed851" providerId="LiveId" clId="{8D0EAA0D-3ADE-48C4-9BA0-8C3ABB0775C8}" dt="2025-11-04T03:26:29.776" v="10310"/>
          <ac:picMkLst>
            <pc:docMk/>
            <pc:sldMk cId="3908434117" sldId="265"/>
            <ac:picMk id="4" creationId="{8BEA9367-AFF3-5FC3-0C3B-00BA41D8F03E}"/>
          </ac:picMkLst>
        </pc:picChg>
        <pc:picChg chg="add mod ord">
          <ac:chgData name="Elijah Thomas" userId="e11743c4c79ed851" providerId="LiveId" clId="{8D0EAA0D-3ADE-48C4-9BA0-8C3ABB0775C8}" dt="2025-11-03T23:11:03.337" v="10308" actId="26606"/>
          <ac:picMkLst>
            <pc:docMk/>
            <pc:sldMk cId="3908434117" sldId="265"/>
            <ac:picMk id="7" creationId="{89E5ACA3-3204-C5A8-DCDB-313C9FC9DAB1}"/>
          </ac:picMkLst>
        </pc:picChg>
      </pc:sldChg>
      <pc:sldChg chg="addSp delSp modSp mod ord modTransition">
        <pc:chgData name="Elijah Thomas" userId="e11743c4c79ed851" providerId="LiveId" clId="{8D0EAA0D-3ADE-48C4-9BA0-8C3ABB0775C8}" dt="2025-11-04T03:47:31.164" v="10387"/>
        <pc:sldMkLst>
          <pc:docMk/>
          <pc:sldMk cId="126289686" sldId="266"/>
        </pc:sldMkLst>
        <pc:spChg chg="mod">
          <ac:chgData name="Elijah Thomas" userId="e11743c4c79ed851" providerId="LiveId" clId="{8D0EAA0D-3ADE-48C4-9BA0-8C3ABB0775C8}" dt="2025-10-23T21:32:45.395" v="2197" actId="1076"/>
          <ac:spMkLst>
            <pc:docMk/>
            <pc:sldMk cId="126289686" sldId="266"/>
            <ac:spMk id="2" creationId="{F48F3D9D-6F9B-DCB0-EB0B-4E058D40986C}"/>
          </ac:spMkLst>
        </pc:spChg>
        <pc:spChg chg="add mod">
          <ac:chgData name="Elijah Thomas" userId="e11743c4c79ed851" providerId="LiveId" clId="{8D0EAA0D-3ADE-48C4-9BA0-8C3ABB0775C8}" dt="2025-10-23T21:35:49.563" v="2309" actId="1076"/>
          <ac:spMkLst>
            <pc:docMk/>
            <pc:sldMk cId="126289686" sldId="266"/>
            <ac:spMk id="4" creationId="{465C3DB2-7688-DF8D-2C8B-963C2936FF68}"/>
          </ac:spMkLst>
        </pc:spChg>
        <pc:spChg chg="add mod">
          <ac:chgData name="Elijah Thomas" userId="e11743c4c79ed851" providerId="LiveId" clId="{8D0EAA0D-3ADE-48C4-9BA0-8C3ABB0775C8}" dt="2025-10-23T21:35:52.421" v="2310" actId="1076"/>
          <ac:spMkLst>
            <pc:docMk/>
            <pc:sldMk cId="126289686" sldId="266"/>
            <ac:spMk id="5" creationId="{44B3A415-B8F0-E3E6-F795-68B45E767655}"/>
          </ac:spMkLst>
        </pc:spChg>
        <pc:spChg chg="add mod">
          <ac:chgData name="Elijah Thomas" userId="e11743c4c79ed851" providerId="LiveId" clId="{8D0EAA0D-3ADE-48C4-9BA0-8C3ABB0775C8}" dt="2025-10-23T21:35:56.771" v="2311" actId="1076"/>
          <ac:spMkLst>
            <pc:docMk/>
            <pc:sldMk cId="126289686" sldId="266"/>
            <ac:spMk id="6" creationId="{14FE3F9B-6268-666C-DDC6-7155923405EA}"/>
          </ac:spMkLst>
        </pc:spChg>
        <pc:picChg chg="add mod">
          <ac:chgData name="Elijah Thomas" userId="e11743c4c79ed851" providerId="LiveId" clId="{8D0EAA0D-3ADE-48C4-9BA0-8C3ABB0775C8}" dt="2025-10-23T21:41:09.536" v="2328" actId="1076"/>
          <ac:picMkLst>
            <pc:docMk/>
            <pc:sldMk cId="126289686" sldId="266"/>
            <ac:picMk id="14" creationId="{0BDA106F-FEAF-43BB-A71A-A4B3181F6C28}"/>
          </ac:picMkLst>
        </pc:picChg>
        <pc:picChg chg="add mod">
          <ac:chgData name="Elijah Thomas" userId="e11743c4c79ed851" providerId="LiveId" clId="{8D0EAA0D-3ADE-48C4-9BA0-8C3ABB0775C8}" dt="2025-10-23T21:37:53.575" v="2321" actId="1076"/>
          <ac:picMkLst>
            <pc:docMk/>
            <pc:sldMk cId="126289686" sldId="266"/>
            <ac:picMk id="2050" creationId="{6C6F981A-3A00-22B4-1BE4-1804742E30F7}"/>
          </ac:picMkLst>
        </pc:picChg>
        <pc:picChg chg="add mod">
          <ac:chgData name="Elijah Thomas" userId="e11743c4c79ed851" providerId="LiveId" clId="{8D0EAA0D-3ADE-48C4-9BA0-8C3ABB0775C8}" dt="2025-10-23T21:38:58.104" v="2323" actId="1076"/>
          <ac:picMkLst>
            <pc:docMk/>
            <pc:sldMk cId="126289686" sldId="266"/>
            <ac:picMk id="2052" creationId="{50D87135-1C9B-EF3D-0CDE-8889EE7C9FBB}"/>
          </ac:picMkLst>
        </pc:picChg>
        <pc:cxnChg chg="add mod">
          <ac:chgData name="Elijah Thomas" userId="e11743c4c79ed851" providerId="LiveId" clId="{8D0EAA0D-3ADE-48C4-9BA0-8C3ABB0775C8}" dt="2025-10-23T21:36:15.994" v="2313" actId="13822"/>
          <ac:cxnSpMkLst>
            <pc:docMk/>
            <pc:sldMk cId="126289686" sldId="266"/>
            <ac:cxnSpMk id="8" creationId="{05431C48-F9E5-7397-C833-9301F890186D}"/>
          </ac:cxnSpMkLst>
        </pc:cxnChg>
        <pc:cxnChg chg="add mod">
          <ac:chgData name="Elijah Thomas" userId="e11743c4c79ed851" providerId="LiveId" clId="{8D0EAA0D-3ADE-48C4-9BA0-8C3ABB0775C8}" dt="2025-10-23T21:36:53.654" v="2317" actId="14100"/>
          <ac:cxnSpMkLst>
            <pc:docMk/>
            <pc:sldMk cId="126289686" sldId="266"/>
            <ac:cxnSpMk id="10" creationId="{356B6E5F-01EE-9B2D-BF98-F3217FC21B7A}"/>
          </ac:cxnSpMkLst>
        </pc:cxnChg>
      </pc:sldChg>
      <pc:sldChg chg="addSp delSp modSp mod modTransition">
        <pc:chgData name="Elijah Thomas" userId="e11743c4c79ed851" providerId="LiveId" clId="{8D0EAA0D-3ADE-48C4-9BA0-8C3ABB0775C8}" dt="2025-11-04T03:47:31.164" v="10387"/>
        <pc:sldMkLst>
          <pc:docMk/>
          <pc:sldMk cId="3466544523" sldId="267"/>
        </pc:sldMkLst>
        <pc:spChg chg="mod">
          <ac:chgData name="Elijah Thomas" userId="e11743c4c79ed851" providerId="LiveId" clId="{8D0EAA0D-3ADE-48C4-9BA0-8C3ABB0775C8}" dt="2025-10-30T17:10:45.558" v="2720" actId="20577"/>
          <ac:spMkLst>
            <pc:docMk/>
            <pc:sldMk cId="3466544523" sldId="267"/>
            <ac:spMk id="2" creationId="{F2B01E71-2AF6-66F0-4E51-998B3E4ECF87}"/>
          </ac:spMkLst>
        </pc:spChg>
        <pc:graphicFrameChg chg="add mod">
          <ac:chgData name="Elijah Thomas" userId="e11743c4c79ed851" providerId="LiveId" clId="{8D0EAA0D-3ADE-48C4-9BA0-8C3ABB0775C8}" dt="2025-10-30T17:19:59.051" v="3107" actId="1076"/>
          <ac:graphicFrameMkLst>
            <pc:docMk/>
            <pc:sldMk cId="3466544523" sldId="267"/>
            <ac:graphicFrameMk id="4" creationId="{E172F2A4-B285-8EE4-79BA-E9416DCCC011}"/>
          </ac:graphicFrameMkLst>
        </pc:graphicFrameChg>
        <pc:graphicFrameChg chg="add mod modGraphic">
          <ac:chgData name="Elijah Thomas" userId="e11743c4c79ed851" providerId="LiveId" clId="{8D0EAA0D-3ADE-48C4-9BA0-8C3ABB0775C8}" dt="2025-10-30T17:40:00.422" v="3764" actId="20577"/>
          <ac:graphicFrameMkLst>
            <pc:docMk/>
            <pc:sldMk cId="3466544523" sldId="267"/>
            <ac:graphicFrameMk id="7" creationId="{8072DA4A-2F2C-A9CE-C803-7D8330F0F4EF}"/>
          </ac:graphicFrameMkLst>
        </pc:graphicFrameChg>
        <pc:picChg chg="add mod">
          <ac:chgData name="Elijah Thomas" userId="e11743c4c79ed851" providerId="LiveId" clId="{8D0EAA0D-3ADE-48C4-9BA0-8C3ABB0775C8}" dt="2025-11-04T03:26:39.803" v="10311"/>
          <ac:picMkLst>
            <pc:docMk/>
            <pc:sldMk cId="3466544523" sldId="267"/>
            <ac:picMk id="3" creationId="{E90AF768-2CAA-4D02-2FB1-441CD221443C}"/>
          </ac:picMkLst>
        </pc:picChg>
        <pc:picChg chg="add mod">
          <ac:chgData name="Elijah Thomas" userId="e11743c4c79ed851" providerId="LiveId" clId="{8D0EAA0D-3ADE-48C4-9BA0-8C3ABB0775C8}" dt="2025-10-24T12:51:24.276" v="2671" actId="1076"/>
          <ac:picMkLst>
            <pc:docMk/>
            <pc:sldMk cId="3466544523" sldId="267"/>
            <ac:picMk id="5" creationId="{BE52E546-6713-5626-19D7-D96A31D7FC94}"/>
          </ac:picMkLst>
        </pc:picChg>
        <pc:picChg chg="add mod">
          <ac:chgData name="Elijah Thomas" userId="e11743c4c79ed851" providerId="LiveId" clId="{8D0EAA0D-3ADE-48C4-9BA0-8C3ABB0775C8}" dt="2025-10-30T17:41:08.820" v="3767" actId="1076"/>
          <ac:picMkLst>
            <pc:docMk/>
            <pc:sldMk cId="3466544523" sldId="267"/>
            <ac:picMk id="1026" creationId="{FACC563E-E412-9009-B587-32CA1EF73C66}"/>
          </ac:picMkLst>
        </pc:picChg>
      </pc:sldChg>
      <pc:sldChg chg="addSp delSp modSp mod modTransition">
        <pc:chgData name="Elijah Thomas" userId="e11743c4c79ed851" providerId="LiveId" clId="{8D0EAA0D-3ADE-48C4-9BA0-8C3ABB0775C8}" dt="2025-11-04T03:47:31.164" v="10387"/>
        <pc:sldMkLst>
          <pc:docMk/>
          <pc:sldMk cId="3370518429" sldId="268"/>
        </pc:sldMkLst>
        <pc:spChg chg="mod">
          <ac:chgData name="Elijah Thomas" userId="e11743c4c79ed851" providerId="LiveId" clId="{8D0EAA0D-3ADE-48C4-9BA0-8C3ABB0775C8}" dt="2025-10-23T11:49:15.734" v="1916" actId="1076"/>
          <ac:spMkLst>
            <pc:docMk/>
            <pc:sldMk cId="3370518429" sldId="268"/>
            <ac:spMk id="2" creationId="{5DCEEC42-F005-2BB8-6487-D69FBB3031A2}"/>
          </ac:spMkLst>
        </pc:spChg>
        <pc:spChg chg="add mod">
          <ac:chgData name="Elijah Thomas" userId="e11743c4c79ed851" providerId="LiveId" clId="{8D0EAA0D-3ADE-48C4-9BA0-8C3ABB0775C8}" dt="2025-10-23T11:49:28.638" v="1919" actId="1076"/>
          <ac:spMkLst>
            <pc:docMk/>
            <pc:sldMk cId="3370518429" sldId="268"/>
            <ac:spMk id="4" creationId="{4A26C59D-66CA-4CFC-FF83-376CCDC6ACF3}"/>
          </ac:spMkLst>
        </pc:spChg>
        <pc:spChg chg="add mod">
          <ac:chgData name="Elijah Thomas" userId="e11743c4c79ed851" providerId="LiveId" clId="{8D0EAA0D-3ADE-48C4-9BA0-8C3ABB0775C8}" dt="2025-10-23T11:49:36.715" v="1921" actId="1076"/>
          <ac:spMkLst>
            <pc:docMk/>
            <pc:sldMk cId="3370518429" sldId="268"/>
            <ac:spMk id="10" creationId="{A7206BB3-6B78-0B6E-5561-0ED6BEB85004}"/>
          </ac:spMkLst>
        </pc:spChg>
        <pc:spChg chg="add mod">
          <ac:chgData name="Elijah Thomas" userId="e11743c4c79ed851" providerId="LiveId" clId="{8D0EAA0D-3ADE-48C4-9BA0-8C3ABB0775C8}" dt="2025-10-23T21:23:02.911" v="2090" actId="255"/>
          <ac:spMkLst>
            <pc:docMk/>
            <pc:sldMk cId="3370518429" sldId="268"/>
            <ac:spMk id="11" creationId="{F2804C8A-A6B7-B78A-F32E-5A02CCDB24A9}"/>
          </ac:spMkLst>
        </pc:spChg>
        <pc:spChg chg="add mod">
          <ac:chgData name="Elijah Thomas" userId="e11743c4c79ed851" providerId="LiveId" clId="{8D0EAA0D-3ADE-48C4-9BA0-8C3ABB0775C8}" dt="2025-10-23T21:23:20.282" v="2093" actId="1076"/>
          <ac:spMkLst>
            <pc:docMk/>
            <pc:sldMk cId="3370518429" sldId="268"/>
            <ac:spMk id="12" creationId="{385834CA-538A-8AF3-5B1C-E8C1B6EF34F5}"/>
          </ac:spMkLst>
        </pc:spChg>
        <pc:spChg chg="add mod">
          <ac:chgData name="Elijah Thomas" userId="e11743c4c79ed851" providerId="LiveId" clId="{8D0EAA0D-3ADE-48C4-9BA0-8C3ABB0775C8}" dt="2025-10-23T21:25:31.492" v="2102" actId="113"/>
          <ac:spMkLst>
            <pc:docMk/>
            <pc:sldMk cId="3370518429" sldId="268"/>
            <ac:spMk id="14" creationId="{7079D114-421E-532F-B353-7742AEB5F792}"/>
          </ac:spMkLst>
        </pc:spChg>
        <pc:spChg chg="add mod">
          <ac:chgData name="Elijah Thomas" userId="e11743c4c79ed851" providerId="LiveId" clId="{8D0EAA0D-3ADE-48C4-9BA0-8C3ABB0775C8}" dt="2025-10-24T12:21:36.059" v="2594" actId="113"/>
          <ac:spMkLst>
            <pc:docMk/>
            <pc:sldMk cId="3370518429" sldId="268"/>
            <ac:spMk id="16" creationId="{0A1087C7-4EB6-F456-A5C9-5B068729A160}"/>
          </ac:spMkLst>
        </pc:spChg>
        <pc:spChg chg="add mod">
          <ac:chgData name="Elijah Thomas" userId="e11743c4c79ed851" providerId="LiveId" clId="{8D0EAA0D-3ADE-48C4-9BA0-8C3ABB0775C8}" dt="2025-10-24T12:43:13.764" v="2637" actId="113"/>
          <ac:spMkLst>
            <pc:docMk/>
            <pc:sldMk cId="3370518429" sldId="268"/>
            <ac:spMk id="19" creationId="{EE9673EA-CEE0-1E89-B6BA-DCD8E055B357}"/>
          </ac:spMkLst>
        </pc:spChg>
        <pc:spChg chg="add mod">
          <ac:chgData name="Elijah Thomas" userId="e11743c4c79ed851" providerId="LiveId" clId="{8D0EAA0D-3ADE-48C4-9BA0-8C3ABB0775C8}" dt="2025-10-24T12:43:27.903" v="2640" actId="113"/>
          <ac:spMkLst>
            <pc:docMk/>
            <pc:sldMk cId="3370518429" sldId="268"/>
            <ac:spMk id="20" creationId="{44A02DDA-7D72-7C75-9278-5FF9A6F4E166}"/>
          </ac:spMkLst>
        </pc:spChg>
        <pc:cxnChg chg="add mod">
          <ac:chgData name="Elijah Thomas" userId="e11743c4c79ed851" providerId="LiveId" clId="{8D0EAA0D-3ADE-48C4-9BA0-8C3ABB0775C8}" dt="2025-10-23T11:49:33.105" v="1920" actId="1076"/>
          <ac:cxnSpMkLst>
            <pc:docMk/>
            <pc:sldMk cId="3370518429" sldId="268"/>
            <ac:cxnSpMk id="9" creationId="{0F78D3EB-A42A-5B58-DDA1-0081F5FE36FC}"/>
          </ac:cxnSpMkLst>
        </pc:cxnChg>
        <pc:cxnChg chg="add mod">
          <ac:chgData name="Elijah Thomas" userId="e11743c4c79ed851" providerId="LiveId" clId="{8D0EAA0D-3ADE-48C4-9BA0-8C3ABB0775C8}" dt="2025-10-24T12:46:50.134" v="2665" actId="13822"/>
          <ac:cxnSpMkLst>
            <pc:docMk/>
            <pc:sldMk cId="3370518429" sldId="268"/>
            <ac:cxnSpMk id="22" creationId="{F913FEF2-36E8-A882-91C5-354884388BCA}"/>
          </ac:cxnSpMkLst>
        </pc:cxnChg>
        <pc:cxnChg chg="add mod">
          <ac:chgData name="Elijah Thomas" userId="e11743c4c79ed851" providerId="LiveId" clId="{8D0EAA0D-3ADE-48C4-9BA0-8C3ABB0775C8}" dt="2025-10-24T12:47:06.768" v="2667" actId="13822"/>
          <ac:cxnSpMkLst>
            <pc:docMk/>
            <pc:sldMk cId="3370518429" sldId="268"/>
            <ac:cxnSpMk id="24" creationId="{2C0A1CFA-D4C9-3F6B-D2BF-96C31466ED60}"/>
          </ac:cxnSpMkLst>
        </pc:cxnChg>
      </pc:sldChg>
      <pc:sldChg chg="addSp delSp modSp mod modTransition">
        <pc:chgData name="Elijah Thomas" userId="e11743c4c79ed851" providerId="LiveId" clId="{8D0EAA0D-3ADE-48C4-9BA0-8C3ABB0775C8}" dt="2025-11-04T03:47:31.164" v="10387"/>
        <pc:sldMkLst>
          <pc:docMk/>
          <pc:sldMk cId="1768496082" sldId="269"/>
        </pc:sldMkLst>
        <pc:spChg chg="mod">
          <ac:chgData name="Elijah Thomas" userId="e11743c4c79ed851" providerId="LiveId" clId="{8D0EAA0D-3ADE-48C4-9BA0-8C3ABB0775C8}" dt="2025-10-23T11:24:20.630" v="1657" actId="1076"/>
          <ac:spMkLst>
            <pc:docMk/>
            <pc:sldMk cId="1768496082" sldId="269"/>
            <ac:spMk id="2" creationId="{B41FB3C7-240D-C463-5C4C-9B0D1EDD1400}"/>
          </ac:spMkLst>
        </pc:spChg>
        <pc:graphicFrameChg chg="add mod">
          <ac:chgData name="Elijah Thomas" userId="e11743c4c79ed851" providerId="LiveId" clId="{8D0EAA0D-3ADE-48C4-9BA0-8C3ABB0775C8}" dt="2025-10-23T11:25:52.920" v="1664" actId="1076"/>
          <ac:graphicFrameMkLst>
            <pc:docMk/>
            <pc:sldMk cId="1768496082" sldId="269"/>
            <ac:graphicFrameMk id="10" creationId="{0A1C3D89-AEBF-3DEC-A8D1-990B99DC7017}"/>
          </ac:graphicFrameMkLst>
        </pc:graphicFrameChg>
        <pc:graphicFrameChg chg="add mod">
          <ac:chgData name="Elijah Thomas" userId="e11743c4c79ed851" providerId="LiveId" clId="{8D0EAA0D-3ADE-48C4-9BA0-8C3ABB0775C8}" dt="2025-10-23T11:26:36.701" v="1669" actId="1076"/>
          <ac:graphicFrameMkLst>
            <pc:docMk/>
            <pc:sldMk cId="1768496082" sldId="269"/>
            <ac:graphicFrameMk id="13" creationId="{570C6F4F-EEA2-7CCF-DF85-7C4753B390E4}"/>
          </ac:graphicFrameMkLst>
        </pc:graphicFrameChg>
        <pc:graphicFrameChg chg="add mod">
          <ac:chgData name="Elijah Thomas" userId="e11743c4c79ed851" providerId="LiveId" clId="{8D0EAA0D-3ADE-48C4-9BA0-8C3ABB0775C8}" dt="2025-10-21T23:29:47.968" v="1393"/>
          <ac:graphicFrameMkLst>
            <pc:docMk/>
            <pc:sldMk cId="1768496082" sldId="269"/>
            <ac:graphicFrameMk id="15" creationId="{8313A17E-4DE5-53D1-6E64-A7F908011649}"/>
          </ac:graphicFrameMkLst>
        </pc:graphicFrameChg>
        <pc:picChg chg="add mod">
          <ac:chgData name="Elijah Thomas" userId="e11743c4c79ed851" providerId="LiveId" clId="{8D0EAA0D-3ADE-48C4-9BA0-8C3ABB0775C8}" dt="2025-10-21T23:08:04.512" v="1293"/>
          <ac:picMkLst>
            <pc:docMk/>
            <pc:sldMk cId="1768496082" sldId="269"/>
            <ac:picMk id="12" creationId="{E94FFBBB-793F-9BA2-3D96-C022E4E210DD}"/>
          </ac:picMkLst>
        </pc:picChg>
        <pc:picChg chg="add mod">
          <ac:chgData name="Elijah Thomas" userId="e11743c4c79ed851" providerId="LiveId" clId="{8D0EAA0D-3ADE-48C4-9BA0-8C3ABB0775C8}" dt="2025-10-23T11:26:30.518" v="1667" actId="1076"/>
          <ac:picMkLst>
            <pc:docMk/>
            <pc:sldMk cId="1768496082" sldId="269"/>
            <ac:picMk id="1028" creationId="{71DECDF9-5F3A-D255-054D-D236B9F88D4F}"/>
          </ac:picMkLst>
        </pc:picChg>
        <pc:picChg chg="add mod">
          <ac:chgData name="Elijah Thomas" userId="e11743c4c79ed851" providerId="LiveId" clId="{8D0EAA0D-3ADE-48C4-9BA0-8C3ABB0775C8}" dt="2025-10-23T11:27:56.121" v="1674" actId="1076"/>
          <ac:picMkLst>
            <pc:docMk/>
            <pc:sldMk cId="1768496082" sldId="269"/>
            <ac:picMk id="1030" creationId="{BDDDFAD5-2E86-000D-18F9-DFC4CA9BD90F}"/>
          </ac:picMkLst>
        </pc:picChg>
      </pc:sldChg>
      <pc:sldChg chg="addSp delSp modSp mod modTransition">
        <pc:chgData name="Elijah Thomas" userId="e11743c4c79ed851" providerId="LiveId" clId="{8D0EAA0D-3ADE-48C4-9BA0-8C3ABB0775C8}" dt="2025-11-04T03:47:31.164" v="10387"/>
        <pc:sldMkLst>
          <pc:docMk/>
          <pc:sldMk cId="4281569375" sldId="270"/>
        </pc:sldMkLst>
        <pc:spChg chg="mod">
          <ac:chgData name="Elijah Thomas" userId="e11743c4c79ed851" providerId="LiveId" clId="{8D0EAA0D-3ADE-48C4-9BA0-8C3ABB0775C8}" dt="2025-10-21T23:06:49.545" v="1286" actId="14100"/>
          <ac:spMkLst>
            <pc:docMk/>
            <pc:sldMk cId="4281569375" sldId="270"/>
            <ac:spMk id="2" creationId="{B3C0263E-981E-5D13-9162-7C15BE44A487}"/>
          </ac:spMkLst>
        </pc:spChg>
        <pc:spChg chg="add mod">
          <ac:chgData name="Elijah Thomas" userId="e11743c4c79ed851" providerId="LiveId" clId="{8D0EAA0D-3ADE-48C4-9BA0-8C3ABB0775C8}" dt="2025-10-21T23:03:28.114" v="1268" actId="1076"/>
          <ac:spMkLst>
            <pc:docMk/>
            <pc:sldMk cId="4281569375" sldId="270"/>
            <ac:spMk id="8" creationId="{0F314B17-E7BC-9AE4-CF88-1CD99077B02D}"/>
          </ac:spMkLst>
        </pc:spChg>
        <pc:spChg chg="add mod">
          <ac:chgData name="Elijah Thomas" userId="e11743c4c79ed851" providerId="LiveId" clId="{8D0EAA0D-3ADE-48C4-9BA0-8C3ABB0775C8}" dt="2025-10-21T23:03:33.036" v="1269" actId="1076"/>
          <ac:spMkLst>
            <pc:docMk/>
            <pc:sldMk cId="4281569375" sldId="270"/>
            <ac:spMk id="9" creationId="{B655204F-3888-72C2-44F7-73BEE8C17A54}"/>
          </ac:spMkLst>
        </pc:spChg>
        <pc:graphicFrameChg chg="add mod">
          <ac:chgData name="Elijah Thomas" userId="e11743c4c79ed851" providerId="LiveId" clId="{8D0EAA0D-3ADE-48C4-9BA0-8C3ABB0775C8}" dt="2025-10-21T21:26:11.140" v="1060"/>
          <ac:graphicFrameMkLst>
            <pc:docMk/>
            <pc:sldMk cId="4281569375" sldId="270"/>
            <ac:graphicFrameMk id="13" creationId="{A963CAB1-7868-A357-0DA5-41EF8F8FF66B}"/>
          </ac:graphicFrameMkLst>
        </pc:graphicFrameChg>
        <pc:graphicFrameChg chg="add mod">
          <ac:chgData name="Elijah Thomas" userId="e11743c4c79ed851" providerId="LiveId" clId="{8D0EAA0D-3ADE-48C4-9BA0-8C3ABB0775C8}" dt="2025-10-21T23:03:37.481" v="1270" actId="1076"/>
          <ac:graphicFrameMkLst>
            <pc:docMk/>
            <pc:sldMk cId="4281569375" sldId="270"/>
            <ac:graphicFrameMk id="15" creationId="{DB519A25-5A4B-14A7-F1E5-B42002217465}"/>
          </ac:graphicFrameMkLst>
        </pc:graphicFrameChg>
        <pc:graphicFrameChg chg="add mod modGraphic">
          <ac:chgData name="Elijah Thomas" userId="e11743c4c79ed851" providerId="LiveId" clId="{8D0EAA0D-3ADE-48C4-9BA0-8C3ABB0775C8}" dt="2025-10-21T23:04:26.289" v="1278" actId="1076"/>
          <ac:graphicFrameMkLst>
            <pc:docMk/>
            <pc:sldMk cId="4281569375" sldId="270"/>
            <ac:graphicFrameMk id="17" creationId="{6227907A-BFEB-050F-317E-C854A2A6A758}"/>
          </ac:graphicFrameMkLst>
        </pc:graphicFrameChg>
        <pc:picChg chg="add mod">
          <ac:chgData name="Elijah Thomas" userId="e11743c4c79ed851" providerId="LiveId" clId="{8D0EAA0D-3ADE-48C4-9BA0-8C3ABB0775C8}" dt="2025-10-21T23:03:52.170" v="1274" actId="1076"/>
          <ac:picMkLst>
            <pc:docMk/>
            <pc:sldMk cId="4281569375" sldId="270"/>
            <ac:picMk id="18" creationId="{ACE4C4F1-570C-E9AF-EC5D-AFADE58C370C}"/>
          </ac:picMkLst>
        </pc:picChg>
        <pc:picChg chg="add mod">
          <ac:chgData name="Elijah Thomas" userId="e11743c4c79ed851" providerId="LiveId" clId="{8D0EAA0D-3ADE-48C4-9BA0-8C3ABB0775C8}" dt="2025-10-21T23:05:55.565" v="1283" actId="1440"/>
          <ac:picMkLst>
            <pc:docMk/>
            <pc:sldMk cId="4281569375" sldId="270"/>
            <ac:picMk id="2050" creationId="{2DF15313-1342-87C8-E925-B101ECFEAEA3}"/>
          </ac:picMkLst>
        </pc:picChg>
        <pc:picChg chg="add mod">
          <ac:chgData name="Elijah Thomas" userId="e11743c4c79ed851" providerId="LiveId" clId="{8D0EAA0D-3ADE-48C4-9BA0-8C3ABB0775C8}" dt="2025-10-21T23:07:33.126" v="1292" actId="1440"/>
          <ac:picMkLst>
            <pc:docMk/>
            <pc:sldMk cId="4281569375" sldId="270"/>
            <ac:picMk id="2054" creationId="{1CCEB08B-922E-A41A-E365-6FA7CE6690A9}"/>
          </ac:picMkLst>
        </pc:picChg>
      </pc:sldChg>
      <pc:sldChg chg="addSp delSp modSp mod ord modTransition">
        <pc:chgData name="Elijah Thomas" userId="e11743c4c79ed851" providerId="LiveId" clId="{8D0EAA0D-3ADE-48C4-9BA0-8C3ABB0775C8}" dt="2025-11-13T20:25:16.682" v="10448" actId="20577"/>
        <pc:sldMkLst>
          <pc:docMk/>
          <pc:sldMk cId="850792552" sldId="271"/>
        </pc:sldMkLst>
        <pc:spChg chg="mod">
          <ac:chgData name="Elijah Thomas" userId="e11743c4c79ed851" providerId="LiveId" clId="{8D0EAA0D-3ADE-48C4-9BA0-8C3ABB0775C8}" dt="2025-10-21T23:04:04.856" v="1276" actId="113"/>
          <ac:spMkLst>
            <pc:docMk/>
            <pc:sldMk cId="850792552" sldId="271"/>
            <ac:spMk id="2" creationId="{D81F7740-A36D-6D31-A555-6F4DACBE8926}"/>
          </ac:spMkLst>
        </pc:spChg>
        <pc:spChg chg="add mod">
          <ac:chgData name="Elijah Thomas" userId="e11743c4c79ed851" providerId="LiveId" clId="{8D0EAA0D-3ADE-48C4-9BA0-8C3ABB0775C8}" dt="2025-11-13T20:25:16.682" v="10448" actId="20577"/>
          <ac:spMkLst>
            <pc:docMk/>
            <pc:sldMk cId="850792552" sldId="271"/>
            <ac:spMk id="10" creationId="{C7CF8889-3196-FE86-D971-3CBDFA43BDC3}"/>
          </ac:spMkLst>
        </pc:spChg>
        <pc:spChg chg="add mod">
          <ac:chgData name="Elijah Thomas" userId="e11743c4c79ed851" providerId="LiveId" clId="{8D0EAA0D-3ADE-48C4-9BA0-8C3ABB0775C8}" dt="2025-10-20T16:53:37.055" v="457" actId="1076"/>
          <ac:spMkLst>
            <pc:docMk/>
            <pc:sldMk cId="850792552" sldId="271"/>
            <ac:spMk id="11" creationId="{F219F698-D33C-FD17-FB88-2E6326D429F1}"/>
          </ac:spMkLst>
        </pc:spChg>
        <pc:spChg chg="add mod">
          <ac:chgData name="Elijah Thomas" userId="e11743c4c79ed851" providerId="LiveId" clId="{8D0EAA0D-3ADE-48C4-9BA0-8C3ABB0775C8}" dt="2025-10-20T16:59:37.722" v="590" actId="113"/>
          <ac:spMkLst>
            <pc:docMk/>
            <pc:sldMk cId="850792552" sldId="271"/>
            <ac:spMk id="19" creationId="{9FD9E2C1-E7B0-2EEA-18C6-74B7EEE78636}"/>
          </ac:spMkLst>
        </pc:spChg>
        <pc:spChg chg="add mod">
          <ac:chgData name="Elijah Thomas" userId="e11743c4c79ed851" providerId="LiveId" clId="{8D0EAA0D-3ADE-48C4-9BA0-8C3ABB0775C8}" dt="2025-10-20T16:59:43.368" v="591" actId="113"/>
          <ac:spMkLst>
            <pc:docMk/>
            <pc:sldMk cId="850792552" sldId="271"/>
            <ac:spMk id="20" creationId="{7D86FFCB-1819-8BBC-DD72-D0C613D14296}"/>
          </ac:spMkLst>
        </pc:spChg>
        <pc:picChg chg="add del mod modCrop">
          <ac:chgData name="Elijah Thomas" userId="e11743c4c79ed851" providerId="LiveId" clId="{8D0EAA0D-3ADE-48C4-9BA0-8C3ABB0775C8}" dt="2025-10-20T16:55:04.555" v="466" actId="14100"/>
          <ac:picMkLst>
            <pc:docMk/>
            <pc:sldMk cId="850792552" sldId="271"/>
            <ac:picMk id="5" creationId="{3A945E3D-0218-DF0E-A19E-4F311F857E0F}"/>
          </ac:picMkLst>
        </pc:picChg>
        <pc:picChg chg="add mod">
          <ac:chgData name="Elijah Thomas" userId="e11743c4c79ed851" providerId="LiveId" clId="{8D0EAA0D-3ADE-48C4-9BA0-8C3ABB0775C8}" dt="2025-10-20T16:33:35.421" v="143" actId="1076"/>
          <ac:picMkLst>
            <pc:docMk/>
            <pc:sldMk cId="850792552" sldId="271"/>
            <ac:picMk id="8" creationId="{6B7FF79E-0E48-21EF-2924-34DDA541498B}"/>
          </ac:picMkLst>
        </pc:picChg>
        <pc:cxnChg chg="add mod">
          <ac:chgData name="Elijah Thomas" userId="e11743c4c79ed851" providerId="LiveId" clId="{8D0EAA0D-3ADE-48C4-9BA0-8C3ABB0775C8}" dt="2025-10-20T16:54:58.538" v="465" actId="14100"/>
          <ac:cxnSpMkLst>
            <pc:docMk/>
            <pc:sldMk cId="850792552" sldId="271"/>
            <ac:cxnSpMk id="14" creationId="{0BDBF58C-9FB1-580F-AB51-72B1178D3836}"/>
          </ac:cxnSpMkLst>
        </pc:cxnChg>
      </pc:sldChg>
      <pc:sldChg chg="addSp delSp modSp new mod modTransition">
        <pc:chgData name="Elijah Thomas" userId="e11743c4c79ed851" providerId="LiveId" clId="{8D0EAA0D-3ADE-48C4-9BA0-8C3ABB0775C8}" dt="2025-11-13T02:39:02.102" v="10411" actId="1076"/>
        <pc:sldMkLst>
          <pc:docMk/>
          <pc:sldMk cId="832572435" sldId="272"/>
        </pc:sldMkLst>
        <pc:spChg chg="mod">
          <ac:chgData name="Elijah Thomas" userId="e11743c4c79ed851" providerId="LiveId" clId="{8D0EAA0D-3ADE-48C4-9BA0-8C3ABB0775C8}" dt="2025-10-30T17:50:29.612" v="4047" actId="20577"/>
          <ac:spMkLst>
            <pc:docMk/>
            <pc:sldMk cId="832572435" sldId="272"/>
            <ac:spMk id="2" creationId="{22428B7B-7A04-D88C-5FBC-A15EEB0F72FF}"/>
          </ac:spMkLst>
        </pc:spChg>
        <pc:spChg chg="del">
          <ac:chgData name="Elijah Thomas" userId="e11743c4c79ed851" providerId="LiveId" clId="{8D0EAA0D-3ADE-48C4-9BA0-8C3ABB0775C8}" dt="2025-11-13T02:38:35.052" v="10405"/>
          <ac:spMkLst>
            <pc:docMk/>
            <pc:sldMk cId="832572435" sldId="272"/>
            <ac:spMk id="3" creationId="{160F4C18-16E7-E144-6040-BCE7BD8F79DF}"/>
          </ac:spMkLst>
        </pc:spChg>
        <pc:spChg chg="add mod">
          <ac:chgData name="Elijah Thomas" userId="e11743c4c79ed851" providerId="LiveId" clId="{8D0EAA0D-3ADE-48C4-9BA0-8C3ABB0775C8}" dt="2025-11-13T02:39:02.102" v="10411" actId="1076"/>
          <ac:spMkLst>
            <pc:docMk/>
            <pc:sldMk cId="832572435" sldId="272"/>
            <ac:spMk id="4" creationId="{26CC44D6-BEC8-AB54-38A4-F698B8688E07}"/>
          </ac:spMkLst>
        </pc:spChg>
      </pc:sldChg>
      <pc:sldMasterChg chg="modTransition modSldLayout">
        <pc:chgData name="Elijah Thomas" userId="e11743c4c79ed851" providerId="LiveId" clId="{8D0EAA0D-3ADE-48C4-9BA0-8C3ABB0775C8}" dt="2025-11-04T03:47:31.164" v="10387"/>
        <pc:sldMasterMkLst>
          <pc:docMk/>
          <pc:sldMasterMk cId="1180443405" sldId="2147483660"/>
        </pc:sldMasterMkLst>
        <pc:sldLayoutChg chg="modTransition">
          <pc:chgData name="Elijah Thomas" userId="e11743c4c79ed851" providerId="LiveId" clId="{8D0EAA0D-3ADE-48C4-9BA0-8C3ABB0775C8}" dt="2025-11-04T03:47:31.164" v="10387"/>
          <pc:sldLayoutMkLst>
            <pc:docMk/>
            <pc:sldMasterMk cId="1180443405" sldId="2147483660"/>
            <pc:sldLayoutMk cId="2457888449" sldId="2147483661"/>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431772080" sldId="2147483662"/>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1465339925" sldId="2147483663"/>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1800332109" sldId="2147483664"/>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2909989545" sldId="2147483665"/>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476543805" sldId="2147483666"/>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3216010913" sldId="2147483667"/>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2962721221" sldId="2147483668"/>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2529122521" sldId="2147483669"/>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2003037762" sldId="2147483670"/>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2014634529" sldId="2147483671"/>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376034720" sldId="2147483672"/>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2794751136" sldId="2147483673"/>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2796083197" sldId="2147483674"/>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3392472068" sldId="2147483675"/>
          </pc:sldLayoutMkLst>
        </pc:sldLayoutChg>
        <pc:sldLayoutChg chg="modTransition">
          <pc:chgData name="Elijah Thomas" userId="e11743c4c79ed851" providerId="LiveId" clId="{8D0EAA0D-3ADE-48C4-9BA0-8C3ABB0775C8}" dt="2025-11-04T03:47:31.164" v="10387"/>
          <pc:sldLayoutMkLst>
            <pc:docMk/>
            <pc:sldMasterMk cId="1180443405" sldId="2147483660"/>
            <pc:sldLayoutMk cId="744471407" sldId="2147483676"/>
          </pc:sldLayoutMkLst>
        </pc:sldLayoutChg>
      </pc:sldMasterChg>
    </pc:docChg>
  </pc:docChgLst>
</pc:chgInfo>
</file>

<file path=ppt/diagrams/_rels/data4.xml.rels><?xml version="1.0" encoding="UTF-8" standalone="yes"?>
<Relationships xmlns="http://schemas.openxmlformats.org/package/2006/relationships"><Relationship Id="rId1" Type="http://schemas.openxmlformats.org/officeDocument/2006/relationships/image" Target="../media/image6.png"/></Relationships>
</file>

<file path=ppt/diagrams/_rels/data9.xml.rels><?xml version="1.0" encoding="UTF-8" standalone="yes"?>
<Relationships xmlns="http://schemas.openxmlformats.org/package/2006/relationships"><Relationship Id="rId1" Type="http://schemas.openxmlformats.org/officeDocument/2006/relationships/image" Target="../media/image16.jpg"/></Relationships>
</file>

<file path=ppt/diagrams/_rels/data17.xml.rels><?xml version="1.0" encoding="UTF-8" standalone="yes"?>
<Relationships xmlns="http://schemas.openxmlformats.org/package/2006/relationships"><Relationship Id="rId1" Type="http://schemas.openxmlformats.org/officeDocument/2006/relationships/image" Target="../media/image20.png"/></Relationships>
</file>

<file path=ppt/diagrams/_rels/data18.xml.rels><?xml version="1.0" encoding="UTF-8" standalone="yes"?>
<Relationships xmlns="http://schemas.openxmlformats.org/package/2006/relationships"><Relationship Id="rId1" Type="http://schemas.openxmlformats.org/officeDocument/2006/relationships/image" Target="../media/image6.png"/></Relationships>
</file>

<file path=ppt/diagrams/_rels/data19.xml.rels><?xml version="1.0" encoding="UTF-8" standalone="yes"?>
<Relationships xmlns="http://schemas.openxmlformats.org/package/2006/relationships"><Relationship Id="rId1" Type="http://schemas.openxmlformats.org/officeDocument/2006/relationships/image" Target="../media/image21.jpg"/></Relationships>
</file>

<file path=ppt/diagrams/_rels/drawing4.xml.rels><?xml version="1.0" encoding="UTF-8" standalone="yes"?>
<Relationships xmlns="http://schemas.openxmlformats.org/package/2006/relationships"><Relationship Id="rId1" Type="http://schemas.openxmlformats.org/officeDocument/2006/relationships/image" Target="../media/image6.png"/></Relationships>
</file>

<file path=ppt/diagrams/_rels/drawing9.xml.rels><?xml version="1.0" encoding="UTF-8" standalone="yes"?>
<Relationships xmlns="http://schemas.openxmlformats.org/package/2006/relationships"><Relationship Id="rId1" Type="http://schemas.openxmlformats.org/officeDocument/2006/relationships/image" Target="../media/image16.jpg"/></Relationships>
</file>

<file path=ppt/diagrams/_rels/drawing17.xml.rels><?xml version="1.0" encoding="UTF-8" standalone="yes"?>
<Relationships xmlns="http://schemas.openxmlformats.org/package/2006/relationships"><Relationship Id="rId1" Type="http://schemas.openxmlformats.org/officeDocument/2006/relationships/image" Target="../media/image20.png"/></Relationships>
</file>

<file path=ppt/diagrams/_rels/drawing18.xml.rels><?xml version="1.0" encoding="UTF-8" standalone="yes"?>
<Relationships xmlns="http://schemas.openxmlformats.org/package/2006/relationships"><Relationship Id="rId1" Type="http://schemas.openxmlformats.org/officeDocument/2006/relationships/image" Target="../media/image6.png"/></Relationships>
</file>

<file path=ppt/diagrams/_rels/drawing19.xml.rels><?xml version="1.0" encoding="UTF-8" standalone="yes"?>
<Relationships xmlns="http://schemas.openxmlformats.org/package/2006/relationships"><Relationship Id="rId1" Type="http://schemas.openxmlformats.org/officeDocument/2006/relationships/image" Target="../media/image21.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139BB4-DF7D-4BD0-8673-25797FFAE9B1}"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B6BB12A4-75AA-40FA-98CB-AF4C5BEF9E2A}" type="pres">
      <dgm:prSet presAssocID="{3B139BB4-DF7D-4BD0-8673-25797FFAE9B1}" presName="linearFlow" presStyleCnt="0">
        <dgm:presLayoutVars>
          <dgm:dir/>
          <dgm:resizeHandles val="exact"/>
        </dgm:presLayoutVars>
      </dgm:prSet>
      <dgm:spPr/>
    </dgm:pt>
  </dgm:ptLst>
  <dgm:cxnLst>
    <dgm:cxn modelId="{3B97B8F5-118B-41B1-ADD7-EAD7B71D9B05}" type="presOf" srcId="{3B139BB4-DF7D-4BD0-8673-25797FFAE9B1}" destId="{B6BB12A4-75AA-40FA-98CB-AF4C5BEF9E2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C70141-4953-4769-B3B7-408027BC1B90}" type="doc">
      <dgm:prSet loTypeId="urn:microsoft.com/office/officeart/2005/8/layout/vList5" loCatId="list" qsTypeId="urn:microsoft.com/office/officeart/2005/8/quickstyle/simple1" qsCatId="simple" csTypeId="urn:microsoft.com/office/officeart/2005/8/colors/accent0_3" csCatId="mainScheme" phldr="1"/>
      <dgm:spPr/>
      <dgm:t>
        <a:bodyPr/>
        <a:lstStyle/>
        <a:p>
          <a:endParaRPr lang="en-GB"/>
        </a:p>
      </dgm:t>
    </dgm:pt>
    <dgm:pt modelId="{74B02DCF-FF0D-45ED-8694-9C189E50E230}">
      <dgm:prSet/>
      <dgm:spPr/>
      <dgm:t>
        <a:bodyPr/>
        <a:lstStyle/>
        <a:p>
          <a:r>
            <a:rPr lang="en-GB" dirty="0"/>
            <a:t>ITT Future You, Wales The Gateway To The World </a:t>
          </a:r>
        </a:p>
      </dgm:t>
    </dgm:pt>
    <dgm:pt modelId="{1EA62485-63EB-4951-B4E6-A2B76DD6A877}" type="parTrans" cxnId="{48994425-5C84-4A7F-8002-558D58406FE4}">
      <dgm:prSet/>
      <dgm:spPr/>
      <dgm:t>
        <a:bodyPr/>
        <a:lstStyle/>
        <a:p>
          <a:endParaRPr lang="en-GB"/>
        </a:p>
      </dgm:t>
    </dgm:pt>
    <dgm:pt modelId="{427AF9B8-101F-4564-980B-790217F9AF2E}" type="sibTrans" cxnId="{48994425-5C84-4A7F-8002-558D58406FE4}">
      <dgm:prSet/>
      <dgm:spPr/>
      <dgm:t>
        <a:bodyPr/>
        <a:lstStyle/>
        <a:p>
          <a:endParaRPr lang="en-GB"/>
        </a:p>
      </dgm:t>
    </dgm:pt>
    <dgm:pt modelId="{84F436B5-4CD0-4B04-9A39-89367E6FF6F0}" type="pres">
      <dgm:prSet presAssocID="{E9C70141-4953-4769-B3B7-408027BC1B90}" presName="Name0" presStyleCnt="0">
        <dgm:presLayoutVars>
          <dgm:dir/>
          <dgm:animLvl val="lvl"/>
          <dgm:resizeHandles val="exact"/>
        </dgm:presLayoutVars>
      </dgm:prSet>
      <dgm:spPr/>
    </dgm:pt>
    <dgm:pt modelId="{F374D91D-A713-48E7-AA77-C74FC1CA46B0}" type="pres">
      <dgm:prSet presAssocID="{74B02DCF-FF0D-45ED-8694-9C189E50E230}" presName="linNode" presStyleCnt="0"/>
      <dgm:spPr/>
    </dgm:pt>
    <dgm:pt modelId="{0E00EA75-3744-4DCF-BD31-EC62C1D85FB5}" type="pres">
      <dgm:prSet presAssocID="{74B02DCF-FF0D-45ED-8694-9C189E50E230}" presName="parentText" presStyleLbl="node1" presStyleIdx="0" presStyleCnt="1" custScaleX="277778">
        <dgm:presLayoutVars>
          <dgm:chMax val="1"/>
          <dgm:bulletEnabled val="1"/>
        </dgm:presLayoutVars>
      </dgm:prSet>
      <dgm:spPr/>
    </dgm:pt>
  </dgm:ptLst>
  <dgm:cxnLst>
    <dgm:cxn modelId="{48994425-5C84-4A7F-8002-558D58406FE4}" srcId="{E9C70141-4953-4769-B3B7-408027BC1B90}" destId="{74B02DCF-FF0D-45ED-8694-9C189E50E230}" srcOrd="0" destOrd="0" parTransId="{1EA62485-63EB-4951-B4E6-A2B76DD6A877}" sibTransId="{427AF9B8-101F-4564-980B-790217F9AF2E}"/>
    <dgm:cxn modelId="{9F24BD5B-3DB7-4C6B-85B6-6CB4E9448796}" type="presOf" srcId="{E9C70141-4953-4769-B3B7-408027BC1B90}" destId="{84F436B5-4CD0-4B04-9A39-89367E6FF6F0}" srcOrd="0" destOrd="0" presId="urn:microsoft.com/office/officeart/2005/8/layout/vList5"/>
    <dgm:cxn modelId="{0A9DE7CB-8153-4218-BD8B-5877A3AF16CD}" type="presOf" srcId="{74B02DCF-FF0D-45ED-8694-9C189E50E230}" destId="{0E00EA75-3744-4DCF-BD31-EC62C1D85FB5}" srcOrd="0" destOrd="0" presId="urn:microsoft.com/office/officeart/2005/8/layout/vList5"/>
    <dgm:cxn modelId="{E95D4F13-AE6D-4B23-B272-671F58DA07C1}" type="presParOf" srcId="{84F436B5-4CD0-4B04-9A39-89367E6FF6F0}" destId="{F374D91D-A713-48E7-AA77-C74FC1CA46B0}" srcOrd="0" destOrd="0" presId="urn:microsoft.com/office/officeart/2005/8/layout/vList5"/>
    <dgm:cxn modelId="{55B36B79-18DA-465A-9A43-6ECBA04FDB82}" type="presParOf" srcId="{F374D91D-A713-48E7-AA77-C74FC1CA46B0}" destId="{0E00EA75-3744-4DCF-BD31-EC62C1D85FB5}"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DBF0BA-E586-42E8-A19D-ABD249E0E5E6}"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61E3EB99-9DD5-477F-80D3-865F6877CB8F}">
      <dgm:prSet/>
      <dgm:spPr/>
      <dgm:t>
        <a:bodyPr/>
        <a:lstStyle/>
        <a:p>
          <a:r>
            <a:rPr lang="en-GB" b="1" dirty="0"/>
            <a:t>A Chance To Build Skills, Connect Opportunities and Go Into Industry With Confidence</a:t>
          </a:r>
          <a:endParaRPr lang="en-GB" dirty="0"/>
        </a:p>
      </dgm:t>
    </dgm:pt>
    <dgm:pt modelId="{D441978D-1DCD-40DE-BF8F-6A70CF9F0865}" type="parTrans" cxnId="{45B1907A-D3FB-4B17-A40C-588395369239}">
      <dgm:prSet/>
      <dgm:spPr/>
      <dgm:t>
        <a:bodyPr/>
        <a:lstStyle/>
        <a:p>
          <a:endParaRPr lang="en-GB"/>
        </a:p>
      </dgm:t>
    </dgm:pt>
    <dgm:pt modelId="{5E573CC7-7D57-4B34-BB0D-C9DD1E2BE5B3}" type="sibTrans" cxnId="{45B1907A-D3FB-4B17-A40C-588395369239}">
      <dgm:prSet/>
      <dgm:spPr/>
      <dgm:t>
        <a:bodyPr/>
        <a:lstStyle/>
        <a:p>
          <a:endParaRPr lang="en-GB"/>
        </a:p>
      </dgm:t>
    </dgm:pt>
    <dgm:pt modelId="{B7754D17-0D20-474C-8228-60BD892ADF1A}" type="pres">
      <dgm:prSet presAssocID="{08DBF0BA-E586-42E8-A19D-ABD249E0E5E6}" presName="linear" presStyleCnt="0">
        <dgm:presLayoutVars>
          <dgm:animLvl val="lvl"/>
          <dgm:resizeHandles val="exact"/>
        </dgm:presLayoutVars>
      </dgm:prSet>
      <dgm:spPr/>
    </dgm:pt>
    <dgm:pt modelId="{F55466C3-79DB-4D55-8088-3A167801706B}" type="pres">
      <dgm:prSet presAssocID="{61E3EB99-9DD5-477F-80D3-865F6877CB8F}" presName="parentText" presStyleLbl="node1" presStyleIdx="0" presStyleCnt="1" custLinFactNeighborX="19852" custLinFactNeighborY="-17398">
        <dgm:presLayoutVars>
          <dgm:chMax val="0"/>
          <dgm:bulletEnabled val="1"/>
        </dgm:presLayoutVars>
      </dgm:prSet>
      <dgm:spPr/>
    </dgm:pt>
  </dgm:ptLst>
  <dgm:cxnLst>
    <dgm:cxn modelId="{2C10F42C-B16D-47E7-BFDE-CDA7E8F763A9}" type="presOf" srcId="{08DBF0BA-E586-42E8-A19D-ABD249E0E5E6}" destId="{B7754D17-0D20-474C-8228-60BD892ADF1A}" srcOrd="0" destOrd="0" presId="urn:microsoft.com/office/officeart/2005/8/layout/vList2"/>
    <dgm:cxn modelId="{114AFA71-FC08-44B4-9A01-2FC17DB1A747}" type="presOf" srcId="{61E3EB99-9DD5-477F-80D3-865F6877CB8F}" destId="{F55466C3-79DB-4D55-8088-3A167801706B}" srcOrd="0" destOrd="0" presId="urn:microsoft.com/office/officeart/2005/8/layout/vList2"/>
    <dgm:cxn modelId="{45B1907A-D3FB-4B17-A40C-588395369239}" srcId="{08DBF0BA-E586-42E8-A19D-ABD249E0E5E6}" destId="{61E3EB99-9DD5-477F-80D3-865F6877CB8F}" srcOrd="0" destOrd="0" parTransId="{D441978D-1DCD-40DE-BF8F-6A70CF9F0865}" sibTransId="{5E573CC7-7D57-4B34-BB0D-C9DD1E2BE5B3}"/>
    <dgm:cxn modelId="{F85340CF-7F90-4E43-B57E-9106FE68AF8D}" type="presParOf" srcId="{B7754D17-0D20-474C-8228-60BD892ADF1A}" destId="{F55466C3-79DB-4D55-8088-3A167801706B}"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555D5C-85CE-47D6-A650-BEA7E46F0FD7}"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29F8580F-A7FD-44CA-AAD3-4D27EA2D742C}">
      <dgm:prSet/>
      <dgm:spPr/>
      <dgm:t>
        <a:bodyPr/>
        <a:lstStyle/>
        <a:p>
          <a:r>
            <a:rPr lang="en-GB" b="1" dirty="0"/>
            <a:t>To inspire students and graduates to pursue careers in their chosen sector</a:t>
          </a:r>
          <a:endParaRPr lang="en-GB" dirty="0"/>
        </a:p>
      </dgm:t>
    </dgm:pt>
    <dgm:pt modelId="{3D555795-2B69-4542-B218-A4682BC499D3}" type="parTrans" cxnId="{8302ECD3-AAF7-4DD9-BCF6-28913523D262}">
      <dgm:prSet/>
      <dgm:spPr/>
      <dgm:t>
        <a:bodyPr/>
        <a:lstStyle/>
        <a:p>
          <a:endParaRPr lang="en-GB"/>
        </a:p>
      </dgm:t>
    </dgm:pt>
    <dgm:pt modelId="{E038B771-6759-427B-8B0F-7C270D2CA288}" type="sibTrans" cxnId="{8302ECD3-AAF7-4DD9-BCF6-28913523D262}">
      <dgm:prSet/>
      <dgm:spPr/>
      <dgm:t>
        <a:bodyPr/>
        <a:lstStyle/>
        <a:p>
          <a:endParaRPr lang="en-GB"/>
        </a:p>
      </dgm:t>
    </dgm:pt>
    <dgm:pt modelId="{31F6A6E7-0303-4FED-A95D-9260B7264D21}" type="pres">
      <dgm:prSet presAssocID="{30555D5C-85CE-47D6-A650-BEA7E46F0FD7}" presName="linearFlow" presStyleCnt="0">
        <dgm:presLayoutVars>
          <dgm:dir/>
          <dgm:resizeHandles val="exact"/>
        </dgm:presLayoutVars>
      </dgm:prSet>
      <dgm:spPr/>
    </dgm:pt>
    <dgm:pt modelId="{9B5021A3-9CAA-4DAB-BFB4-2587D15EE577}" type="pres">
      <dgm:prSet presAssocID="{29F8580F-A7FD-44CA-AAD3-4D27EA2D742C}" presName="composite" presStyleCnt="0"/>
      <dgm:spPr/>
    </dgm:pt>
    <dgm:pt modelId="{0E3A299F-AED0-4A99-AB3D-79226BFA3DC0}" type="pres">
      <dgm:prSet presAssocID="{29F8580F-A7FD-44CA-AAD3-4D27EA2D742C}" presName="imgShp" presStyleLbl="fgImgPlace1" presStyleIdx="0" presStyleCnt="1" custLinFactNeighborX="-50909" custLinFactNeighborY="-2202"/>
      <dgm:spPr>
        <a:blipFill>
          <a:blip xmlns:r="http://schemas.openxmlformats.org/officeDocument/2006/relationships" r:embed="rId1"/>
          <a:srcRect/>
          <a:stretch>
            <a:fillRect l="-43000" r="-43000"/>
          </a:stretch>
        </a:blipFill>
      </dgm:spPr>
    </dgm:pt>
    <dgm:pt modelId="{4C7F97FB-6687-43E0-9E9E-18C8BA591C91}" type="pres">
      <dgm:prSet presAssocID="{29F8580F-A7FD-44CA-AAD3-4D27EA2D742C}" presName="txShp" presStyleLbl="node1" presStyleIdx="0" presStyleCnt="1" custScaleX="137020" custLinFactNeighborX="8909">
        <dgm:presLayoutVars>
          <dgm:bulletEnabled val="1"/>
        </dgm:presLayoutVars>
      </dgm:prSet>
      <dgm:spPr/>
    </dgm:pt>
  </dgm:ptLst>
  <dgm:cxnLst>
    <dgm:cxn modelId="{34E00257-D940-4F94-A97D-93D946EDC07C}" type="presOf" srcId="{30555D5C-85CE-47D6-A650-BEA7E46F0FD7}" destId="{31F6A6E7-0303-4FED-A95D-9260B7264D21}" srcOrd="0" destOrd="0" presId="urn:microsoft.com/office/officeart/2005/8/layout/vList3"/>
    <dgm:cxn modelId="{DFD1F479-1F07-4BC8-A109-818FB9A5C311}" type="presOf" srcId="{29F8580F-A7FD-44CA-AAD3-4D27EA2D742C}" destId="{4C7F97FB-6687-43E0-9E9E-18C8BA591C91}" srcOrd="0" destOrd="0" presId="urn:microsoft.com/office/officeart/2005/8/layout/vList3"/>
    <dgm:cxn modelId="{8302ECD3-AAF7-4DD9-BCF6-28913523D262}" srcId="{30555D5C-85CE-47D6-A650-BEA7E46F0FD7}" destId="{29F8580F-A7FD-44CA-AAD3-4D27EA2D742C}" srcOrd="0" destOrd="0" parTransId="{3D555795-2B69-4542-B218-A4682BC499D3}" sibTransId="{E038B771-6759-427B-8B0F-7C270D2CA288}"/>
    <dgm:cxn modelId="{7F50ED24-9491-4FE2-B716-93E44ECBE0DE}" type="presParOf" srcId="{31F6A6E7-0303-4FED-A95D-9260B7264D21}" destId="{9B5021A3-9CAA-4DAB-BFB4-2587D15EE577}" srcOrd="0" destOrd="0" presId="urn:microsoft.com/office/officeart/2005/8/layout/vList3"/>
    <dgm:cxn modelId="{3BEDC919-733F-4255-825C-AE885DC81DF2}" type="presParOf" srcId="{9B5021A3-9CAA-4DAB-BFB4-2587D15EE577}" destId="{0E3A299F-AED0-4A99-AB3D-79226BFA3DC0}" srcOrd="0" destOrd="0" presId="urn:microsoft.com/office/officeart/2005/8/layout/vList3"/>
    <dgm:cxn modelId="{3C93FCF7-50A0-4939-9C16-3AEF9C7A8FBA}" type="presParOf" srcId="{9B5021A3-9CAA-4DAB-BFB4-2587D15EE577}" destId="{4C7F97FB-6687-43E0-9E9E-18C8BA591C91}"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64FEF5-DFF7-4D06-B6C7-6A3763540B16}"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874A3B07-1D05-47EF-8857-82D947F209F8}">
      <dgm:prSet/>
      <dgm:spPr/>
      <dgm:t>
        <a:bodyPr/>
        <a:lstStyle/>
        <a:p>
          <a:r>
            <a:rPr lang="en-GB" b="1" dirty="0"/>
            <a:t>Recruiting inspiring industry professionals to deliver engaging keynote speech’s</a:t>
          </a:r>
          <a:endParaRPr lang="en-GB" dirty="0"/>
        </a:p>
      </dgm:t>
    </dgm:pt>
    <dgm:pt modelId="{8843E402-9549-4001-B0F8-19987BD5A0E7}" type="parTrans" cxnId="{A6080479-6C07-4BCC-927E-29837F00FFC6}">
      <dgm:prSet/>
      <dgm:spPr/>
      <dgm:t>
        <a:bodyPr/>
        <a:lstStyle/>
        <a:p>
          <a:endParaRPr lang="en-GB"/>
        </a:p>
      </dgm:t>
    </dgm:pt>
    <dgm:pt modelId="{41D202E2-A7DA-400E-A00D-65C558624090}" type="sibTrans" cxnId="{A6080479-6C07-4BCC-927E-29837F00FFC6}">
      <dgm:prSet/>
      <dgm:spPr/>
      <dgm:t>
        <a:bodyPr/>
        <a:lstStyle/>
        <a:p>
          <a:endParaRPr lang="en-GB"/>
        </a:p>
      </dgm:t>
    </dgm:pt>
    <dgm:pt modelId="{5D109A90-2650-463A-B27B-619DD726C88C}" type="pres">
      <dgm:prSet presAssocID="{4664FEF5-DFF7-4D06-B6C7-6A3763540B16}" presName="CompostProcess" presStyleCnt="0">
        <dgm:presLayoutVars>
          <dgm:dir/>
          <dgm:resizeHandles val="exact"/>
        </dgm:presLayoutVars>
      </dgm:prSet>
      <dgm:spPr/>
    </dgm:pt>
    <dgm:pt modelId="{34904044-36B7-4C8B-BB67-1325CA093967}" type="pres">
      <dgm:prSet presAssocID="{4664FEF5-DFF7-4D06-B6C7-6A3763540B16}" presName="arrow" presStyleLbl="bgShp" presStyleIdx="0" presStyleCnt="1" custLinFactNeighborX="-8824" custLinFactNeighborY="35535"/>
      <dgm:spPr/>
    </dgm:pt>
    <dgm:pt modelId="{8F92AA16-9B0A-4F14-B7E4-210A0FE13C6F}" type="pres">
      <dgm:prSet presAssocID="{4664FEF5-DFF7-4D06-B6C7-6A3763540B16}" presName="linearProcess" presStyleCnt="0"/>
      <dgm:spPr/>
    </dgm:pt>
    <dgm:pt modelId="{C484A253-F939-40C8-89F7-403F15CFF099}" type="pres">
      <dgm:prSet presAssocID="{874A3B07-1D05-47EF-8857-82D947F209F8}" presName="textNode" presStyleLbl="node1" presStyleIdx="0" presStyleCnt="1" custLinFactNeighborX="-18481" custLinFactNeighborY="1775">
        <dgm:presLayoutVars>
          <dgm:bulletEnabled val="1"/>
        </dgm:presLayoutVars>
      </dgm:prSet>
      <dgm:spPr/>
    </dgm:pt>
  </dgm:ptLst>
  <dgm:cxnLst>
    <dgm:cxn modelId="{303C9562-9DD6-487D-8975-DE80F058BF34}" type="presOf" srcId="{874A3B07-1D05-47EF-8857-82D947F209F8}" destId="{C484A253-F939-40C8-89F7-403F15CFF099}" srcOrd="0" destOrd="0" presId="urn:microsoft.com/office/officeart/2005/8/layout/hProcess9"/>
    <dgm:cxn modelId="{A6080479-6C07-4BCC-927E-29837F00FFC6}" srcId="{4664FEF5-DFF7-4D06-B6C7-6A3763540B16}" destId="{874A3B07-1D05-47EF-8857-82D947F209F8}" srcOrd="0" destOrd="0" parTransId="{8843E402-9549-4001-B0F8-19987BD5A0E7}" sibTransId="{41D202E2-A7DA-400E-A00D-65C558624090}"/>
    <dgm:cxn modelId="{9507B5A9-FC9A-4298-AD1F-FEAF786EEED4}" type="presOf" srcId="{4664FEF5-DFF7-4D06-B6C7-6A3763540B16}" destId="{5D109A90-2650-463A-B27B-619DD726C88C}" srcOrd="0" destOrd="0" presId="urn:microsoft.com/office/officeart/2005/8/layout/hProcess9"/>
    <dgm:cxn modelId="{F9BE39F9-85E7-4A9C-B6AE-27A48633D267}" type="presParOf" srcId="{5D109A90-2650-463A-B27B-619DD726C88C}" destId="{34904044-36B7-4C8B-BB67-1325CA093967}" srcOrd="0" destOrd="0" presId="urn:microsoft.com/office/officeart/2005/8/layout/hProcess9"/>
    <dgm:cxn modelId="{5D638A6E-1C38-4233-B5A8-C6853F31421A}" type="presParOf" srcId="{5D109A90-2650-463A-B27B-619DD726C88C}" destId="{8F92AA16-9B0A-4F14-B7E4-210A0FE13C6F}" srcOrd="1" destOrd="0" presId="urn:microsoft.com/office/officeart/2005/8/layout/hProcess9"/>
    <dgm:cxn modelId="{31DBA588-1CFD-4DB0-AB01-994828C8B607}" type="presParOf" srcId="{8F92AA16-9B0A-4F14-B7E4-210A0FE13C6F}" destId="{C484A253-F939-40C8-89F7-403F15CFF099}" srcOrd="0"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BD5F26E-FA8B-4552-B1F8-7218B8583B0E}"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GB"/>
        </a:p>
      </dgm:t>
    </dgm:pt>
    <dgm:pt modelId="{A0882E4D-AD2C-418C-A5C4-C49AFC531945}">
      <dgm:prSet/>
      <dgm:spPr/>
      <dgm:t>
        <a:bodyPr/>
        <a:lstStyle/>
        <a:p>
          <a:r>
            <a:rPr lang="en-US" b="1"/>
            <a:t>Facilitate interactive workshops such as CV writing, interview preparation to equip student with practical career tools</a:t>
          </a:r>
          <a:endParaRPr lang="en-GB"/>
        </a:p>
      </dgm:t>
    </dgm:pt>
    <dgm:pt modelId="{CCCC1B93-A568-4EA4-AC96-081D1AE400B8}" type="parTrans" cxnId="{004D23BE-87DD-478C-B6C3-539F4F70A840}">
      <dgm:prSet/>
      <dgm:spPr/>
      <dgm:t>
        <a:bodyPr/>
        <a:lstStyle/>
        <a:p>
          <a:endParaRPr lang="en-GB"/>
        </a:p>
      </dgm:t>
    </dgm:pt>
    <dgm:pt modelId="{2C38C15E-1E68-49AF-83A6-BB4D4C5A2232}" type="sibTrans" cxnId="{004D23BE-87DD-478C-B6C3-539F4F70A840}">
      <dgm:prSet/>
      <dgm:spPr/>
      <dgm:t>
        <a:bodyPr/>
        <a:lstStyle/>
        <a:p>
          <a:endParaRPr lang="en-GB"/>
        </a:p>
      </dgm:t>
    </dgm:pt>
    <dgm:pt modelId="{6CCD95CA-B495-4DE5-B605-9CA0ADAD2676}" type="pres">
      <dgm:prSet presAssocID="{EBD5F26E-FA8B-4552-B1F8-7218B8583B0E}" presName="compositeShape" presStyleCnt="0">
        <dgm:presLayoutVars>
          <dgm:chMax val="7"/>
          <dgm:dir/>
          <dgm:resizeHandles val="exact"/>
        </dgm:presLayoutVars>
      </dgm:prSet>
      <dgm:spPr/>
    </dgm:pt>
    <dgm:pt modelId="{1182C388-166D-43AA-9643-B91E93E02517}" type="pres">
      <dgm:prSet presAssocID="{A0882E4D-AD2C-418C-A5C4-C49AFC531945}" presName="circ1TxSh" presStyleLbl="vennNode1" presStyleIdx="0" presStyleCnt="1" custLinFactNeighborX="-40801" custLinFactNeighborY="-28777"/>
      <dgm:spPr/>
    </dgm:pt>
  </dgm:ptLst>
  <dgm:cxnLst>
    <dgm:cxn modelId="{86BC02BC-BD08-4CB0-8514-ACBFFB0C41CA}" type="presOf" srcId="{EBD5F26E-FA8B-4552-B1F8-7218B8583B0E}" destId="{6CCD95CA-B495-4DE5-B605-9CA0ADAD2676}" srcOrd="0" destOrd="0" presId="urn:microsoft.com/office/officeart/2005/8/layout/venn1"/>
    <dgm:cxn modelId="{004D23BE-87DD-478C-B6C3-539F4F70A840}" srcId="{EBD5F26E-FA8B-4552-B1F8-7218B8583B0E}" destId="{A0882E4D-AD2C-418C-A5C4-C49AFC531945}" srcOrd="0" destOrd="0" parTransId="{CCCC1B93-A568-4EA4-AC96-081D1AE400B8}" sibTransId="{2C38C15E-1E68-49AF-83A6-BB4D4C5A2232}"/>
    <dgm:cxn modelId="{99EEF1D3-F5A3-4473-B4B5-81780252428F}" type="presOf" srcId="{A0882E4D-AD2C-418C-A5C4-C49AFC531945}" destId="{1182C388-166D-43AA-9643-B91E93E02517}" srcOrd="0" destOrd="0" presId="urn:microsoft.com/office/officeart/2005/8/layout/venn1"/>
    <dgm:cxn modelId="{371DA72C-0147-4477-BDCB-0E6DF5D13D8D}" type="presParOf" srcId="{6CCD95CA-B495-4DE5-B605-9CA0ADAD2676}" destId="{1182C388-166D-43AA-9643-B91E93E02517}" srcOrd="0" destOrd="0" presId="urn:microsoft.com/office/officeart/2005/8/layout/venn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B53DF66-8E77-47DB-8B00-4A71FCCB732E}"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7C06701B-329C-47F8-ACDA-28FDF96CAA83}">
      <dgm:prSet/>
      <dgm:spPr/>
      <dgm:t>
        <a:bodyPr/>
        <a:lstStyle/>
        <a:p>
          <a:r>
            <a:rPr lang="en-GB" dirty="0"/>
            <a:t>My Aim – </a:t>
          </a:r>
          <a:r>
            <a:rPr lang="en-US" dirty="0"/>
            <a:t>Recruit students from various colleges and universities, industry professionals, and graduates to support ITT’s core vision. I also manage participant engagement before and during ITT through interactive presentations, eye-catching materials, and a dedicated pre-experience website.</a:t>
          </a:r>
          <a:endParaRPr lang="en-GB" dirty="0"/>
        </a:p>
      </dgm:t>
    </dgm:pt>
    <dgm:pt modelId="{02AABFBC-657F-45DC-B768-CB02BCC403C4}" type="parTrans" cxnId="{0CB6A4B2-46C0-438A-9AA1-A9F4E5657950}">
      <dgm:prSet/>
      <dgm:spPr/>
      <dgm:t>
        <a:bodyPr/>
        <a:lstStyle/>
        <a:p>
          <a:endParaRPr lang="en-GB"/>
        </a:p>
      </dgm:t>
    </dgm:pt>
    <dgm:pt modelId="{3235C943-89EC-4ED5-AF14-48FCAC5831DC}" type="sibTrans" cxnId="{0CB6A4B2-46C0-438A-9AA1-A9F4E5657950}">
      <dgm:prSet/>
      <dgm:spPr/>
      <dgm:t>
        <a:bodyPr/>
        <a:lstStyle/>
        <a:p>
          <a:endParaRPr lang="en-GB"/>
        </a:p>
      </dgm:t>
    </dgm:pt>
    <dgm:pt modelId="{12FF9E68-795D-4349-97A7-A2E87FF43478}" type="pres">
      <dgm:prSet presAssocID="{4B53DF66-8E77-47DB-8B00-4A71FCCB732E}" presName="Name0" presStyleCnt="0">
        <dgm:presLayoutVars>
          <dgm:dir/>
          <dgm:resizeHandles val="exact"/>
        </dgm:presLayoutVars>
      </dgm:prSet>
      <dgm:spPr/>
    </dgm:pt>
    <dgm:pt modelId="{64DD121A-D83A-4101-B363-A99A334B5BCB}" type="pres">
      <dgm:prSet presAssocID="{7C06701B-329C-47F8-ACDA-28FDF96CAA83}" presName="node" presStyleLbl="node1" presStyleIdx="0" presStyleCnt="1">
        <dgm:presLayoutVars>
          <dgm:bulletEnabled val="1"/>
        </dgm:presLayoutVars>
      </dgm:prSet>
      <dgm:spPr/>
    </dgm:pt>
  </dgm:ptLst>
  <dgm:cxnLst>
    <dgm:cxn modelId="{BA30DD68-D91F-4643-8094-74E70884CD7F}" type="presOf" srcId="{4B53DF66-8E77-47DB-8B00-4A71FCCB732E}" destId="{12FF9E68-795D-4349-97A7-A2E87FF43478}" srcOrd="0" destOrd="0" presId="urn:microsoft.com/office/officeart/2005/8/layout/process1"/>
    <dgm:cxn modelId="{0CB6A4B2-46C0-438A-9AA1-A9F4E5657950}" srcId="{4B53DF66-8E77-47DB-8B00-4A71FCCB732E}" destId="{7C06701B-329C-47F8-ACDA-28FDF96CAA83}" srcOrd="0" destOrd="0" parTransId="{02AABFBC-657F-45DC-B768-CB02BCC403C4}" sibTransId="{3235C943-89EC-4ED5-AF14-48FCAC5831DC}"/>
    <dgm:cxn modelId="{E89CA4E9-ACEA-44C6-AC53-F6EA1A41308B}" type="presOf" srcId="{7C06701B-329C-47F8-ACDA-28FDF96CAA83}" destId="{64DD121A-D83A-4101-B363-A99A334B5BCB}" srcOrd="0" destOrd="0" presId="urn:microsoft.com/office/officeart/2005/8/layout/process1"/>
    <dgm:cxn modelId="{02F8D327-FE49-44A3-BC44-7F8D5BA711A9}" type="presParOf" srcId="{12FF9E68-795D-4349-97A7-A2E87FF43478}" destId="{64DD121A-D83A-4101-B363-A99A334B5BCB}"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5B022CA-0447-4943-9590-BE7C091E0016}"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6B085EBF-9C86-4706-9626-635296DEBC1B}">
      <dgm:prSet/>
      <dgm:spPr/>
      <dgm:t>
        <a:bodyPr/>
        <a:lstStyle/>
        <a:p>
          <a:r>
            <a:rPr lang="en-GB" dirty="0"/>
            <a:t>Overall Target – Create a network between other course’s, Lecturers and industry experts and be a main point of contact to encourage attendance to ITT and create success for the event. Along side story telling through created Website’s, PowerPoints and Social media. Effective story telling holds the power to transform passive attendee’s into engaged participants (Rani M, 2023)</a:t>
          </a:r>
        </a:p>
      </dgm:t>
    </dgm:pt>
    <dgm:pt modelId="{64FF012B-ED57-4827-A0E7-37EDD0275682}" type="parTrans" cxnId="{CE770D14-2A5C-4FFF-B391-4BE85020024A}">
      <dgm:prSet/>
      <dgm:spPr/>
      <dgm:t>
        <a:bodyPr/>
        <a:lstStyle/>
        <a:p>
          <a:endParaRPr lang="en-GB"/>
        </a:p>
      </dgm:t>
    </dgm:pt>
    <dgm:pt modelId="{FC3398F8-8CC8-4770-9880-56620A9687CD}" type="sibTrans" cxnId="{CE770D14-2A5C-4FFF-B391-4BE85020024A}">
      <dgm:prSet/>
      <dgm:spPr/>
      <dgm:t>
        <a:bodyPr/>
        <a:lstStyle/>
        <a:p>
          <a:endParaRPr lang="en-GB"/>
        </a:p>
      </dgm:t>
    </dgm:pt>
    <dgm:pt modelId="{0CF6CAA5-20EA-4E88-B0C3-96899CACCA1F}" type="pres">
      <dgm:prSet presAssocID="{45B022CA-0447-4943-9590-BE7C091E0016}" presName="Name0" presStyleCnt="0">
        <dgm:presLayoutVars>
          <dgm:dir/>
          <dgm:resizeHandles val="exact"/>
        </dgm:presLayoutVars>
      </dgm:prSet>
      <dgm:spPr/>
    </dgm:pt>
    <dgm:pt modelId="{CDF2A6F5-5850-492C-ABF0-5B9B9D13994B}" type="pres">
      <dgm:prSet presAssocID="{6B085EBF-9C86-4706-9626-635296DEBC1B}" presName="node" presStyleLbl="node1" presStyleIdx="0" presStyleCnt="1" custScaleX="100098">
        <dgm:presLayoutVars>
          <dgm:bulletEnabled val="1"/>
        </dgm:presLayoutVars>
      </dgm:prSet>
      <dgm:spPr/>
    </dgm:pt>
  </dgm:ptLst>
  <dgm:cxnLst>
    <dgm:cxn modelId="{CE770D14-2A5C-4FFF-B391-4BE85020024A}" srcId="{45B022CA-0447-4943-9590-BE7C091E0016}" destId="{6B085EBF-9C86-4706-9626-635296DEBC1B}" srcOrd="0" destOrd="0" parTransId="{64FF012B-ED57-4827-A0E7-37EDD0275682}" sibTransId="{FC3398F8-8CC8-4770-9880-56620A9687CD}"/>
    <dgm:cxn modelId="{9B049990-7912-4D0D-A41B-B5AFB9523FDB}" type="presOf" srcId="{45B022CA-0447-4943-9590-BE7C091E0016}" destId="{0CF6CAA5-20EA-4E88-B0C3-96899CACCA1F}" srcOrd="0" destOrd="0" presId="urn:microsoft.com/office/officeart/2005/8/layout/process1"/>
    <dgm:cxn modelId="{7F8E0899-E1C5-408F-891E-AB1974FA0AD4}" type="presOf" srcId="{6B085EBF-9C86-4706-9626-635296DEBC1B}" destId="{CDF2A6F5-5850-492C-ABF0-5B9B9D13994B}" srcOrd="0" destOrd="0" presId="urn:microsoft.com/office/officeart/2005/8/layout/process1"/>
    <dgm:cxn modelId="{0B03797F-930C-44E0-BF69-75867BB91E72}" type="presParOf" srcId="{0CF6CAA5-20EA-4E88-B0C3-96899CACCA1F}" destId="{CDF2A6F5-5850-492C-ABF0-5B9B9D13994B}" srcOrd="0"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DD719D1-B66C-40A8-9023-8F32B914D23E}"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77D72B41-8ED2-4700-935E-9E008EF24670}">
      <dgm:prSet/>
      <dgm:spPr/>
      <dgm:t>
        <a:bodyPr/>
        <a:lstStyle/>
        <a:p>
          <a:r>
            <a:rPr lang="en-GB" dirty="0"/>
            <a:t>Drive Pre-Experience Wow Factor – A website within event experience’s is always the first experience of potential attendees. First impressions must grab the user's attention immediately </a:t>
          </a:r>
        </a:p>
      </dgm:t>
    </dgm:pt>
    <dgm:pt modelId="{C22909A4-300E-495A-8F51-0BE64A9CF6A1}" type="parTrans" cxnId="{31B115BA-DFAC-459F-A0D0-58D30415F1FD}">
      <dgm:prSet/>
      <dgm:spPr/>
      <dgm:t>
        <a:bodyPr/>
        <a:lstStyle/>
        <a:p>
          <a:endParaRPr lang="en-GB"/>
        </a:p>
      </dgm:t>
    </dgm:pt>
    <dgm:pt modelId="{A41AF3E3-D9BE-4E3D-ABB6-AD076807B75F}" type="sibTrans" cxnId="{31B115BA-DFAC-459F-A0D0-58D30415F1FD}">
      <dgm:prSet/>
      <dgm:spPr/>
      <dgm:t>
        <a:bodyPr/>
        <a:lstStyle/>
        <a:p>
          <a:endParaRPr lang="en-GB"/>
        </a:p>
      </dgm:t>
    </dgm:pt>
    <dgm:pt modelId="{9E44F8C7-3C80-4FAD-A51E-D8442585AF93}" type="pres">
      <dgm:prSet presAssocID="{0DD719D1-B66C-40A8-9023-8F32B914D23E}" presName="linearFlow" presStyleCnt="0">
        <dgm:presLayoutVars>
          <dgm:dir/>
          <dgm:resizeHandles val="exact"/>
        </dgm:presLayoutVars>
      </dgm:prSet>
      <dgm:spPr/>
    </dgm:pt>
    <dgm:pt modelId="{9B6AA367-CE1E-40B5-A689-34F7CD1F292E}" type="pres">
      <dgm:prSet presAssocID="{77D72B41-8ED2-4700-935E-9E008EF24670}" presName="composite" presStyleCnt="0"/>
      <dgm:spPr/>
    </dgm:pt>
    <dgm:pt modelId="{3851B26A-1670-485C-AF4C-2105FF6B81D8}" type="pres">
      <dgm:prSet presAssocID="{77D72B41-8ED2-4700-935E-9E008EF24670}" presName="imgShp" presStyleLbl="fgImgPlace1" presStyleIdx="0" presStyleCnt="1" custLinFactX="-9021" custLinFactNeighborX="-100000" custLinFactNeighborY="3195"/>
      <dgm:spPr>
        <a:blipFill>
          <a:blip xmlns:r="http://schemas.openxmlformats.org/officeDocument/2006/relationships" r:embed="rId1"/>
          <a:srcRect/>
          <a:stretch>
            <a:fillRect/>
          </a:stretch>
        </a:blipFill>
      </dgm:spPr>
    </dgm:pt>
    <dgm:pt modelId="{264956BF-982C-4F35-8ABB-58E445CC4FA2}" type="pres">
      <dgm:prSet presAssocID="{77D72B41-8ED2-4700-935E-9E008EF24670}" presName="txShp" presStyleLbl="node1" presStyleIdx="0" presStyleCnt="1" custLinFactNeighborX="-12899" custLinFactNeighborY="13039">
        <dgm:presLayoutVars>
          <dgm:bulletEnabled val="1"/>
        </dgm:presLayoutVars>
      </dgm:prSet>
      <dgm:spPr/>
    </dgm:pt>
  </dgm:ptLst>
  <dgm:cxnLst>
    <dgm:cxn modelId="{A7620F6C-73A6-45FD-A7D1-63346D362289}" type="presOf" srcId="{0DD719D1-B66C-40A8-9023-8F32B914D23E}" destId="{9E44F8C7-3C80-4FAD-A51E-D8442585AF93}" srcOrd="0" destOrd="0" presId="urn:microsoft.com/office/officeart/2005/8/layout/vList3"/>
    <dgm:cxn modelId="{31B115BA-DFAC-459F-A0D0-58D30415F1FD}" srcId="{0DD719D1-B66C-40A8-9023-8F32B914D23E}" destId="{77D72B41-8ED2-4700-935E-9E008EF24670}" srcOrd="0" destOrd="0" parTransId="{C22909A4-300E-495A-8F51-0BE64A9CF6A1}" sibTransId="{A41AF3E3-D9BE-4E3D-ABB6-AD076807B75F}"/>
    <dgm:cxn modelId="{5CAD5DE9-1087-4248-B572-DD5B1AD4942E}" type="presOf" srcId="{77D72B41-8ED2-4700-935E-9E008EF24670}" destId="{264956BF-982C-4F35-8ABB-58E445CC4FA2}" srcOrd="0" destOrd="0" presId="urn:microsoft.com/office/officeart/2005/8/layout/vList3"/>
    <dgm:cxn modelId="{8A9D339C-486E-49C7-9ABC-669580EF4020}" type="presParOf" srcId="{9E44F8C7-3C80-4FAD-A51E-D8442585AF93}" destId="{9B6AA367-CE1E-40B5-A689-34F7CD1F292E}" srcOrd="0" destOrd="0" presId="urn:microsoft.com/office/officeart/2005/8/layout/vList3"/>
    <dgm:cxn modelId="{10DCC7E0-8C31-49B2-96C7-249291C8DA7A}" type="presParOf" srcId="{9B6AA367-CE1E-40B5-A689-34F7CD1F292E}" destId="{3851B26A-1670-485C-AF4C-2105FF6B81D8}" srcOrd="0" destOrd="0" presId="urn:microsoft.com/office/officeart/2005/8/layout/vList3"/>
    <dgm:cxn modelId="{B8A71918-E627-4684-94B9-64B22C8DB5D3}" type="presParOf" srcId="{9B6AA367-CE1E-40B5-A689-34F7CD1F292E}" destId="{264956BF-982C-4F35-8ABB-58E445CC4FA2}"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CA7F02D-F24F-48BB-B45B-D96A803B258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7EACE4B1-AA9F-4735-A94D-5EFE4966FACB}">
      <dgm:prSet/>
      <dgm:spPr/>
      <dgm:t>
        <a:bodyPr/>
        <a:lstStyle/>
        <a:p>
          <a:r>
            <a:rPr lang="en-GB"/>
            <a:t>Bright Colours &amp; Eye-Catching Visuals – Using green and white colour scheme’s following ITT theme. Average time spent on event website’s is 2 minutes 17 seconds (Taiwo). A website that engages quickly has a lower bounce rate and retains attention</a:t>
          </a:r>
        </a:p>
      </dgm:t>
    </dgm:pt>
    <dgm:pt modelId="{955AF67A-2ECD-4234-B44E-86E70EAAC8A8}" type="parTrans" cxnId="{4DAC214E-11E1-46B0-A821-34C70C4542E3}">
      <dgm:prSet/>
      <dgm:spPr/>
      <dgm:t>
        <a:bodyPr/>
        <a:lstStyle/>
        <a:p>
          <a:endParaRPr lang="en-GB"/>
        </a:p>
      </dgm:t>
    </dgm:pt>
    <dgm:pt modelId="{41D662B8-D980-4CB1-A39D-9FBCC06B6375}" type="sibTrans" cxnId="{4DAC214E-11E1-46B0-A821-34C70C4542E3}">
      <dgm:prSet/>
      <dgm:spPr/>
      <dgm:t>
        <a:bodyPr/>
        <a:lstStyle/>
        <a:p>
          <a:endParaRPr lang="en-GB"/>
        </a:p>
      </dgm:t>
    </dgm:pt>
    <dgm:pt modelId="{C5B1B394-1C54-4D36-927C-784532D550A7}" type="pres">
      <dgm:prSet presAssocID="{9CA7F02D-F24F-48BB-B45B-D96A803B2584}" presName="Name0" presStyleCnt="0">
        <dgm:presLayoutVars>
          <dgm:dir/>
          <dgm:animLvl val="lvl"/>
          <dgm:resizeHandles val="exact"/>
        </dgm:presLayoutVars>
      </dgm:prSet>
      <dgm:spPr/>
    </dgm:pt>
    <dgm:pt modelId="{9E7B3667-E5C7-4F40-AD81-2903A062D611}" type="pres">
      <dgm:prSet presAssocID="{7EACE4B1-AA9F-4735-A94D-5EFE4966FACB}" presName="linNode" presStyleCnt="0"/>
      <dgm:spPr/>
    </dgm:pt>
    <dgm:pt modelId="{602CD665-353B-4AB2-9FEC-99D568139AAA}" type="pres">
      <dgm:prSet presAssocID="{7EACE4B1-AA9F-4735-A94D-5EFE4966FACB}" presName="parentText" presStyleLbl="node1" presStyleIdx="0" presStyleCnt="1" custScaleX="199519" custLinFactNeighborX="14080" custLinFactNeighborY="-52343">
        <dgm:presLayoutVars>
          <dgm:chMax val="1"/>
          <dgm:bulletEnabled val="1"/>
        </dgm:presLayoutVars>
      </dgm:prSet>
      <dgm:spPr/>
    </dgm:pt>
  </dgm:ptLst>
  <dgm:cxnLst>
    <dgm:cxn modelId="{7ED93142-92E4-413B-9479-54339DE71DB0}" type="presOf" srcId="{7EACE4B1-AA9F-4735-A94D-5EFE4966FACB}" destId="{602CD665-353B-4AB2-9FEC-99D568139AAA}" srcOrd="0" destOrd="0" presId="urn:microsoft.com/office/officeart/2005/8/layout/vList5"/>
    <dgm:cxn modelId="{4DAC214E-11E1-46B0-A821-34C70C4542E3}" srcId="{9CA7F02D-F24F-48BB-B45B-D96A803B2584}" destId="{7EACE4B1-AA9F-4735-A94D-5EFE4966FACB}" srcOrd="0" destOrd="0" parTransId="{955AF67A-2ECD-4234-B44E-86E70EAAC8A8}" sibTransId="{41D662B8-D980-4CB1-A39D-9FBCC06B6375}"/>
    <dgm:cxn modelId="{81C50A8D-39F0-4A0B-A36E-A96B318F8324}" type="presOf" srcId="{9CA7F02D-F24F-48BB-B45B-D96A803B2584}" destId="{C5B1B394-1C54-4D36-927C-784532D550A7}" srcOrd="0" destOrd="0" presId="urn:microsoft.com/office/officeart/2005/8/layout/vList5"/>
    <dgm:cxn modelId="{271670A5-1C97-48F5-B667-8F7AE6423E28}" type="presParOf" srcId="{C5B1B394-1C54-4D36-927C-784532D550A7}" destId="{9E7B3667-E5C7-4F40-AD81-2903A062D611}" srcOrd="0" destOrd="0" presId="urn:microsoft.com/office/officeart/2005/8/layout/vList5"/>
    <dgm:cxn modelId="{FDAB3B4B-D83B-45B1-87B4-E368B1B19EB6}" type="presParOf" srcId="{9E7B3667-E5C7-4F40-AD81-2903A062D611}" destId="{602CD665-353B-4AB2-9FEC-99D568139AAA}"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A046D35-3DC1-44FD-A3DF-2FF517EABA76}"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BDD9EFB1-A15B-4822-B84D-31709AB60E95}">
      <dgm:prSet/>
      <dgm:spPr/>
      <dgm:t>
        <a:bodyPr/>
        <a:lstStyle/>
        <a:p>
          <a:r>
            <a:rPr lang="en-GB" dirty="0"/>
            <a:t>Information &amp; Booking Incentives – Providing clear detail about the what the event is about, why people should attend and a clear booking path is essential to increasing conversions. Well structured and clear website reduces confusion and portrays the event as credible </a:t>
          </a:r>
        </a:p>
      </dgm:t>
    </dgm:pt>
    <dgm:pt modelId="{6C4653F4-E79F-47C0-8328-99E9A9399232}" type="parTrans" cxnId="{A91E4F83-3473-4F2C-99BC-7A25D6B9E4D0}">
      <dgm:prSet/>
      <dgm:spPr/>
      <dgm:t>
        <a:bodyPr/>
        <a:lstStyle/>
        <a:p>
          <a:endParaRPr lang="en-GB"/>
        </a:p>
      </dgm:t>
    </dgm:pt>
    <dgm:pt modelId="{865B6850-78E1-4B3E-949F-B8F1E2D74683}" type="sibTrans" cxnId="{A91E4F83-3473-4F2C-99BC-7A25D6B9E4D0}">
      <dgm:prSet/>
      <dgm:spPr/>
      <dgm:t>
        <a:bodyPr/>
        <a:lstStyle/>
        <a:p>
          <a:endParaRPr lang="en-GB"/>
        </a:p>
      </dgm:t>
    </dgm:pt>
    <dgm:pt modelId="{53E113B3-B847-4D01-B795-CCB342E4742C}" type="pres">
      <dgm:prSet presAssocID="{2A046D35-3DC1-44FD-A3DF-2FF517EABA76}" presName="compositeShape" presStyleCnt="0">
        <dgm:presLayoutVars>
          <dgm:chMax val="7"/>
          <dgm:dir/>
          <dgm:resizeHandles val="exact"/>
        </dgm:presLayoutVars>
      </dgm:prSet>
      <dgm:spPr/>
    </dgm:pt>
    <dgm:pt modelId="{41DAA3B9-0F07-4FEA-B9F4-7D194E57A5D6}" type="pres">
      <dgm:prSet presAssocID="{BDD9EFB1-A15B-4822-B84D-31709AB60E95}" presName="circ1TxSh" presStyleLbl="vennNode1" presStyleIdx="0" presStyleCnt="1" custScaleX="134085" custLinFactNeighborX="67043" custLinFactNeighborY="-8121"/>
      <dgm:spPr/>
    </dgm:pt>
  </dgm:ptLst>
  <dgm:cxnLst>
    <dgm:cxn modelId="{3D709D3E-7FE1-4407-B178-4C9FA01C0973}" type="presOf" srcId="{BDD9EFB1-A15B-4822-B84D-31709AB60E95}" destId="{41DAA3B9-0F07-4FEA-B9F4-7D194E57A5D6}" srcOrd="0" destOrd="0" presId="urn:microsoft.com/office/officeart/2005/8/layout/venn1"/>
    <dgm:cxn modelId="{A91E4F83-3473-4F2C-99BC-7A25D6B9E4D0}" srcId="{2A046D35-3DC1-44FD-A3DF-2FF517EABA76}" destId="{BDD9EFB1-A15B-4822-B84D-31709AB60E95}" srcOrd="0" destOrd="0" parTransId="{6C4653F4-E79F-47C0-8328-99E9A9399232}" sibTransId="{865B6850-78E1-4B3E-949F-B8F1E2D74683}"/>
    <dgm:cxn modelId="{36B186BD-B277-408F-8042-7F14A67E2E6B}" type="presOf" srcId="{2A046D35-3DC1-44FD-A3DF-2FF517EABA76}" destId="{53E113B3-B847-4D01-B795-CCB342E4742C}" srcOrd="0" destOrd="0" presId="urn:microsoft.com/office/officeart/2005/8/layout/venn1"/>
    <dgm:cxn modelId="{6E9861FE-208D-4684-BBAE-EA4586BDF1AE}" type="presParOf" srcId="{53E113B3-B847-4D01-B795-CCB342E4742C}" destId="{41DAA3B9-0F07-4FEA-B9F4-7D194E57A5D6}" srcOrd="0" destOrd="0" presId="urn:microsoft.com/office/officeart/2005/8/layout/venn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6468BC8-C16E-4CEB-A16D-7866092279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93D25A0B-FE9F-440E-901B-FA75C81F89D2}">
      <dgm:prSet/>
      <dgm:spPr/>
      <dgm:t>
        <a:bodyPr/>
        <a:lstStyle/>
        <a:p>
          <a:r>
            <a:rPr lang="en-GB" dirty="0"/>
            <a:t>Immersive PowerPoints – Producing engaging presentations that are informative of student and keynote speaker experiences. Encourage audience participation and enforce ITT’s key theme</a:t>
          </a:r>
        </a:p>
      </dgm:t>
    </dgm:pt>
    <dgm:pt modelId="{F65C4C4F-8580-4BB5-BDBD-93637D279780}" type="parTrans" cxnId="{68F9ABFB-165B-4D9A-A62C-3DF31F6F3D36}">
      <dgm:prSet/>
      <dgm:spPr/>
      <dgm:t>
        <a:bodyPr/>
        <a:lstStyle/>
        <a:p>
          <a:endParaRPr lang="en-GB"/>
        </a:p>
      </dgm:t>
    </dgm:pt>
    <dgm:pt modelId="{41482319-78EC-4E72-A9B4-C05AD340DB12}" type="sibTrans" cxnId="{68F9ABFB-165B-4D9A-A62C-3DF31F6F3D36}">
      <dgm:prSet/>
      <dgm:spPr/>
      <dgm:t>
        <a:bodyPr/>
        <a:lstStyle/>
        <a:p>
          <a:endParaRPr lang="en-GB"/>
        </a:p>
      </dgm:t>
    </dgm:pt>
    <dgm:pt modelId="{19E25ED0-2DF1-4FB7-8D55-A6BA44A154EA}" type="pres">
      <dgm:prSet presAssocID="{C6468BC8-C16E-4CEB-A16D-786609227941}" presName="linear" presStyleCnt="0">
        <dgm:presLayoutVars>
          <dgm:animLvl val="lvl"/>
          <dgm:resizeHandles val="exact"/>
        </dgm:presLayoutVars>
      </dgm:prSet>
      <dgm:spPr/>
    </dgm:pt>
    <dgm:pt modelId="{726330D4-FE4F-403A-818D-037C99EBF6CB}" type="pres">
      <dgm:prSet presAssocID="{93D25A0B-FE9F-440E-901B-FA75C81F89D2}" presName="parentText" presStyleLbl="node1" presStyleIdx="0" presStyleCnt="1">
        <dgm:presLayoutVars>
          <dgm:chMax val="0"/>
          <dgm:bulletEnabled val="1"/>
        </dgm:presLayoutVars>
      </dgm:prSet>
      <dgm:spPr/>
    </dgm:pt>
  </dgm:ptLst>
  <dgm:cxnLst>
    <dgm:cxn modelId="{CA15A43C-84DD-420E-BE24-7E3F9AC7F8FC}" type="presOf" srcId="{C6468BC8-C16E-4CEB-A16D-786609227941}" destId="{19E25ED0-2DF1-4FB7-8D55-A6BA44A154EA}" srcOrd="0" destOrd="0" presId="urn:microsoft.com/office/officeart/2005/8/layout/vList2"/>
    <dgm:cxn modelId="{4A85D5CB-F981-4BD5-A80E-584E38060949}" type="presOf" srcId="{93D25A0B-FE9F-440E-901B-FA75C81F89D2}" destId="{726330D4-FE4F-403A-818D-037C99EBF6CB}" srcOrd="0" destOrd="0" presId="urn:microsoft.com/office/officeart/2005/8/layout/vList2"/>
    <dgm:cxn modelId="{68F9ABFB-165B-4D9A-A62C-3DF31F6F3D36}" srcId="{C6468BC8-C16E-4CEB-A16D-786609227941}" destId="{93D25A0B-FE9F-440E-901B-FA75C81F89D2}" srcOrd="0" destOrd="0" parTransId="{F65C4C4F-8580-4BB5-BDBD-93637D279780}" sibTransId="{41482319-78EC-4E72-A9B4-C05AD340DB12}"/>
    <dgm:cxn modelId="{66F3DB24-6BE1-427C-884D-D6297C033965}" type="presParOf" srcId="{19E25ED0-2DF1-4FB7-8D55-A6BA44A154EA}" destId="{726330D4-FE4F-403A-818D-037C99EBF6C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A7E4E7F-4039-4962-B041-0C7762FDA464}"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88ECFD66-AF8F-430E-99E2-F70DD454FF2B}">
      <dgm:prSet/>
      <dgm:spPr/>
      <dgm:t>
        <a:bodyPr/>
        <a:lstStyle/>
        <a:p>
          <a:r>
            <a:rPr lang="en-GB" dirty="0"/>
            <a:t>Pre Recorded Video’s – Put together pre recorded videos of student and key-note speaker experiences to immerse the audience and bring the industry experiences to life on the big screen </a:t>
          </a:r>
        </a:p>
      </dgm:t>
    </dgm:pt>
    <dgm:pt modelId="{C61B954F-ED48-40D0-AB33-71D757B23700}" type="parTrans" cxnId="{35B1483D-FCBC-4787-8DDE-F58676B0D150}">
      <dgm:prSet/>
      <dgm:spPr/>
      <dgm:t>
        <a:bodyPr/>
        <a:lstStyle/>
        <a:p>
          <a:endParaRPr lang="en-GB"/>
        </a:p>
      </dgm:t>
    </dgm:pt>
    <dgm:pt modelId="{3040FEB7-EF22-49F1-A2DD-59F2209B6BFB}" type="sibTrans" cxnId="{35B1483D-FCBC-4787-8DDE-F58676B0D150}">
      <dgm:prSet/>
      <dgm:spPr/>
      <dgm:t>
        <a:bodyPr/>
        <a:lstStyle/>
        <a:p>
          <a:endParaRPr lang="en-GB"/>
        </a:p>
      </dgm:t>
    </dgm:pt>
    <dgm:pt modelId="{D579C4D4-2875-4337-A7D2-8B707704848D}" type="pres">
      <dgm:prSet presAssocID="{5A7E4E7F-4039-4962-B041-0C7762FDA464}" presName="Name0" presStyleCnt="0">
        <dgm:presLayoutVars>
          <dgm:chMax val="7"/>
          <dgm:dir/>
          <dgm:animLvl val="lvl"/>
          <dgm:resizeHandles val="exact"/>
        </dgm:presLayoutVars>
      </dgm:prSet>
      <dgm:spPr/>
    </dgm:pt>
    <dgm:pt modelId="{97216223-AB54-4FF6-9CD5-F64CE916DF33}" type="pres">
      <dgm:prSet presAssocID="{88ECFD66-AF8F-430E-99E2-F70DD454FF2B}" presName="circle1" presStyleLbl="node1" presStyleIdx="0" presStyleCnt="1" custLinFactNeighborX="-4968" custLinFactNeighborY="0"/>
      <dgm:spPr/>
    </dgm:pt>
    <dgm:pt modelId="{02B0B20A-0A46-4204-BD14-5E93B9A7F42C}" type="pres">
      <dgm:prSet presAssocID="{88ECFD66-AF8F-430E-99E2-F70DD454FF2B}" presName="space" presStyleCnt="0"/>
      <dgm:spPr/>
    </dgm:pt>
    <dgm:pt modelId="{F9D8EEE4-DE83-4A1B-8870-FC0F1510C00D}" type="pres">
      <dgm:prSet presAssocID="{88ECFD66-AF8F-430E-99E2-F70DD454FF2B}" presName="rect1" presStyleLbl="alignAcc1" presStyleIdx="0" presStyleCnt="1" custLinFactNeighborX="4807" custLinFactNeighborY="-6953"/>
      <dgm:spPr/>
    </dgm:pt>
    <dgm:pt modelId="{DC3296FE-A8BF-43E7-A7B7-646A89D40811}" type="pres">
      <dgm:prSet presAssocID="{88ECFD66-AF8F-430E-99E2-F70DD454FF2B}" presName="rect1ParTxNoCh" presStyleLbl="alignAcc1" presStyleIdx="0" presStyleCnt="1">
        <dgm:presLayoutVars>
          <dgm:chMax val="1"/>
          <dgm:bulletEnabled val="1"/>
        </dgm:presLayoutVars>
      </dgm:prSet>
      <dgm:spPr/>
    </dgm:pt>
  </dgm:ptLst>
  <dgm:cxnLst>
    <dgm:cxn modelId="{35B1483D-FCBC-4787-8DDE-F58676B0D150}" srcId="{5A7E4E7F-4039-4962-B041-0C7762FDA464}" destId="{88ECFD66-AF8F-430E-99E2-F70DD454FF2B}" srcOrd="0" destOrd="0" parTransId="{C61B954F-ED48-40D0-AB33-71D757B23700}" sibTransId="{3040FEB7-EF22-49F1-A2DD-59F2209B6BFB}"/>
    <dgm:cxn modelId="{D4AE7D53-3AFC-4682-A7B6-46749245D72E}" type="presOf" srcId="{88ECFD66-AF8F-430E-99E2-F70DD454FF2B}" destId="{F9D8EEE4-DE83-4A1B-8870-FC0F1510C00D}" srcOrd="0" destOrd="0" presId="urn:microsoft.com/office/officeart/2005/8/layout/target3"/>
    <dgm:cxn modelId="{30044078-45EF-4E04-BA04-9F378B9685B6}" type="presOf" srcId="{5A7E4E7F-4039-4962-B041-0C7762FDA464}" destId="{D579C4D4-2875-4337-A7D2-8B707704848D}" srcOrd="0" destOrd="0" presId="urn:microsoft.com/office/officeart/2005/8/layout/target3"/>
    <dgm:cxn modelId="{A9D1EBA5-48E9-485C-956D-1F5D23DA5996}" type="presOf" srcId="{88ECFD66-AF8F-430E-99E2-F70DD454FF2B}" destId="{DC3296FE-A8BF-43E7-A7B7-646A89D40811}" srcOrd="1" destOrd="0" presId="urn:microsoft.com/office/officeart/2005/8/layout/target3"/>
    <dgm:cxn modelId="{E1F59D3D-FA68-4A9B-A375-6E33929C8C5D}" type="presParOf" srcId="{D579C4D4-2875-4337-A7D2-8B707704848D}" destId="{97216223-AB54-4FF6-9CD5-F64CE916DF33}" srcOrd="0" destOrd="0" presId="urn:microsoft.com/office/officeart/2005/8/layout/target3"/>
    <dgm:cxn modelId="{D154A9C5-86E2-44DB-B969-19D6D9528D8A}" type="presParOf" srcId="{D579C4D4-2875-4337-A7D2-8B707704848D}" destId="{02B0B20A-0A46-4204-BD14-5E93B9A7F42C}" srcOrd="1" destOrd="0" presId="urn:microsoft.com/office/officeart/2005/8/layout/target3"/>
    <dgm:cxn modelId="{395D3503-E641-4DF4-BA0D-322F64AEBDD1}" type="presParOf" srcId="{D579C4D4-2875-4337-A7D2-8B707704848D}" destId="{F9D8EEE4-DE83-4A1B-8870-FC0F1510C00D}" srcOrd="2" destOrd="0" presId="urn:microsoft.com/office/officeart/2005/8/layout/target3"/>
    <dgm:cxn modelId="{43CB1D37-2DEE-4D56-B463-B59259430503}" type="presParOf" srcId="{D579C4D4-2875-4337-A7D2-8B707704848D}" destId="{DC3296FE-A8BF-43E7-A7B7-646A89D40811}" srcOrd="3"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5EF892D-D804-4444-907C-5941B0AB7D9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2BDD5243-7883-4B3B-A645-401F1EF04DE9}">
      <dgm:prSet/>
      <dgm:spPr/>
      <dgm:t>
        <a:bodyPr/>
        <a:lstStyle/>
        <a:p>
          <a:r>
            <a:rPr lang="en-GB" dirty="0"/>
            <a:t>Robot’s and Artificial Intelligence – Use robot’s and AI  during the conference and keynote to showcase the importance of innovative technology and reinforce the future trends of the industry </a:t>
          </a:r>
        </a:p>
      </dgm:t>
    </dgm:pt>
    <dgm:pt modelId="{B08F04E7-E3D1-4772-979B-19D0C0695B56}" type="parTrans" cxnId="{186599D9-989D-451E-B875-0569BC86D73D}">
      <dgm:prSet/>
      <dgm:spPr/>
      <dgm:t>
        <a:bodyPr/>
        <a:lstStyle/>
        <a:p>
          <a:endParaRPr lang="en-GB"/>
        </a:p>
      </dgm:t>
    </dgm:pt>
    <dgm:pt modelId="{6737AAF9-3936-4323-969A-0B1AB2A71E17}" type="sibTrans" cxnId="{186599D9-989D-451E-B875-0569BC86D73D}">
      <dgm:prSet/>
      <dgm:spPr/>
      <dgm:t>
        <a:bodyPr/>
        <a:lstStyle/>
        <a:p>
          <a:endParaRPr lang="en-GB"/>
        </a:p>
      </dgm:t>
    </dgm:pt>
    <dgm:pt modelId="{C2B3CA5E-757B-48D7-B66E-5913D61FBFCE}" type="pres">
      <dgm:prSet presAssocID="{25EF892D-D804-4444-907C-5941B0AB7D90}" presName="Name0" presStyleCnt="0">
        <dgm:presLayoutVars>
          <dgm:dir/>
          <dgm:animLvl val="lvl"/>
          <dgm:resizeHandles val="exact"/>
        </dgm:presLayoutVars>
      </dgm:prSet>
      <dgm:spPr/>
    </dgm:pt>
    <dgm:pt modelId="{AFE90A3B-2B42-4F2C-B718-89CE2897877A}" type="pres">
      <dgm:prSet presAssocID="{2BDD5243-7883-4B3B-A645-401F1EF04DE9}" presName="linNode" presStyleCnt="0"/>
      <dgm:spPr/>
    </dgm:pt>
    <dgm:pt modelId="{76E29E17-EA80-43C4-8CD0-F100620F0A1F}" type="pres">
      <dgm:prSet presAssocID="{2BDD5243-7883-4B3B-A645-401F1EF04DE9}" presName="parentText" presStyleLbl="node1" presStyleIdx="0" presStyleCnt="1" custScaleX="167242" custLinFactX="71425" custLinFactNeighborX="100000" custLinFactNeighborY="6348">
        <dgm:presLayoutVars>
          <dgm:chMax val="1"/>
          <dgm:bulletEnabled val="1"/>
        </dgm:presLayoutVars>
      </dgm:prSet>
      <dgm:spPr/>
    </dgm:pt>
  </dgm:ptLst>
  <dgm:cxnLst>
    <dgm:cxn modelId="{EBBD9F2C-6EE5-4EFD-8F5E-C6BAACCD0418}" type="presOf" srcId="{25EF892D-D804-4444-907C-5941B0AB7D90}" destId="{C2B3CA5E-757B-48D7-B66E-5913D61FBFCE}" srcOrd="0" destOrd="0" presId="urn:microsoft.com/office/officeart/2005/8/layout/vList5"/>
    <dgm:cxn modelId="{C9DF1E59-2709-43A7-B687-6587BBA902C4}" type="presOf" srcId="{2BDD5243-7883-4B3B-A645-401F1EF04DE9}" destId="{76E29E17-EA80-43C4-8CD0-F100620F0A1F}" srcOrd="0" destOrd="0" presId="urn:microsoft.com/office/officeart/2005/8/layout/vList5"/>
    <dgm:cxn modelId="{186599D9-989D-451E-B875-0569BC86D73D}" srcId="{25EF892D-D804-4444-907C-5941B0AB7D90}" destId="{2BDD5243-7883-4B3B-A645-401F1EF04DE9}" srcOrd="0" destOrd="0" parTransId="{B08F04E7-E3D1-4772-979B-19D0C0695B56}" sibTransId="{6737AAF9-3936-4323-969A-0B1AB2A71E17}"/>
    <dgm:cxn modelId="{F2CBDB33-0C72-4B4B-9E04-554A05E811AA}" type="presParOf" srcId="{C2B3CA5E-757B-48D7-B66E-5913D61FBFCE}" destId="{AFE90A3B-2B42-4F2C-B718-89CE2897877A}" srcOrd="0" destOrd="0" presId="urn:microsoft.com/office/officeart/2005/8/layout/vList5"/>
    <dgm:cxn modelId="{261D3E97-E1FD-4245-9F39-9B1E3D50EBAD}" type="presParOf" srcId="{AFE90A3B-2B42-4F2C-B718-89CE2897877A}" destId="{76E29E17-EA80-43C4-8CD0-F100620F0A1F}" srcOrd="0" destOrd="0" presId="urn:microsoft.com/office/officeart/2005/8/layout/vList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2FEED33-B2DB-418A-9C53-10F2BB6B6F96}"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D12BED82-C3A3-4FE2-A2DB-E0618235756F}">
      <dgm:prSet/>
      <dgm:spPr/>
      <dgm:t>
        <a:bodyPr/>
        <a:lstStyle/>
        <a:p>
          <a:r>
            <a:rPr lang="en-GB" dirty="0"/>
            <a:t>Memorable Experiences – The use of immersive technology provides empowers and creates lasting memories going beyond regular teaching. Through hands on workshops to being inspired by key-note speakers technology use helps provide foundation for future leaders   </a:t>
          </a:r>
        </a:p>
      </dgm:t>
    </dgm:pt>
    <dgm:pt modelId="{D663E531-3E55-474F-BB7D-A1E88AF5BDC9}" type="sibTrans" cxnId="{71DF8C12-D24F-449E-B64E-C4C19F51A877}">
      <dgm:prSet/>
      <dgm:spPr/>
      <dgm:t>
        <a:bodyPr/>
        <a:lstStyle/>
        <a:p>
          <a:endParaRPr lang="en-GB"/>
        </a:p>
      </dgm:t>
    </dgm:pt>
    <dgm:pt modelId="{9F99813E-0777-4B2E-A2EA-C52406FEFFAB}" type="parTrans" cxnId="{71DF8C12-D24F-449E-B64E-C4C19F51A877}">
      <dgm:prSet/>
      <dgm:spPr/>
      <dgm:t>
        <a:bodyPr/>
        <a:lstStyle/>
        <a:p>
          <a:endParaRPr lang="en-GB"/>
        </a:p>
      </dgm:t>
    </dgm:pt>
    <dgm:pt modelId="{775164A8-D2C2-4E0F-94BE-36E489FD87AB}" type="pres">
      <dgm:prSet presAssocID="{32FEED33-B2DB-418A-9C53-10F2BB6B6F96}" presName="compositeShape" presStyleCnt="0">
        <dgm:presLayoutVars>
          <dgm:chMax val="7"/>
          <dgm:dir/>
          <dgm:resizeHandles val="exact"/>
        </dgm:presLayoutVars>
      </dgm:prSet>
      <dgm:spPr/>
    </dgm:pt>
    <dgm:pt modelId="{6B3489D6-7668-4D45-A0EF-06844487E963}" type="pres">
      <dgm:prSet presAssocID="{D12BED82-C3A3-4FE2-A2DB-E0618235756F}" presName="circ1TxSh" presStyleLbl="vennNode1" presStyleIdx="0" presStyleCnt="1" custScaleX="105904" custLinFactNeighborX="-14432" custLinFactNeighborY="-5795"/>
      <dgm:spPr/>
    </dgm:pt>
  </dgm:ptLst>
  <dgm:cxnLst>
    <dgm:cxn modelId="{71DF8C12-D24F-449E-B64E-C4C19F51A877}" srcId="{32FEED33-B2DB-418A-9C53-10F2BB6B6F96}" destId="{D12BED82-C3A3-4FE2-A2DB-E0618235756F}" srcOrd="0" destOrd="0" parTransId="{9F99813E-0777-4B2E-A2EA-C52406FEFFAB}" sibTransId="{D663E531-3E55-474F-BB7D-A1E88AF5BDC9}"/>
    <dgm:cxn modelId="{4B7F8F2E-332D-46A6-82BC-79F33A1E8439}" type="presOf" srcId="{32FEED33-B2DB-418A-9C53-10F2BB6B6F96}" destId="{775164A8-D2C2-4E0F-94BE-36E489FD87AB}" srcOrd="0" destOrd="0" presId="urn:microsoft.com/office/officeart/2005/8/layout/venn1"/>
    <dgm:cxn modelId="{162F4ECB-ECD9-44E2-8CA9-D89132BCBFA3}" type="presOf" srcId="{D12BED82-C3A3-4FE2-A2DB-E0618235756F}" destId="{6B3489D6-7668-4D45-A0EF-06844487E963}" srcOrd="0" destOrd="0" presId="urn:microsoft.com/office/officeart/2005/8/layout/venn1"/>
    <dgm:cxn modelId="{E78D7301-2781-41A2-BBA3-8BF3EFCCB144}" type="presParOf" srcId="{775164A8-D2C2-4E0F-94BE-36E489FD87AB}" destId="{6B3489D6-7668-4D45-A0EF-06844487E963}" srcOrd="0"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4752CA8-A090-4B5A-8914-99EB82D8AC27}"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GB"/>
        </a:p>
      </dgm:t>
    </dgm:pt>
    <dgm:pt modelId="{79F597D7-B3D5-4D78-A407-C5FA7BF8D8C0}">
      <dgm:prSet/>
      <dgm:spPr/>
      <dgm:t>
        <a:bodyPr/>
        <a:lstStyle/>
        <a:p>
          <a:r>
            <a:rPr lang="en-GB" dirty="0"/>
            <a:t>Publicity &amp; Brand Identity – Strengthen’s UWTSD’s brand by reinforcing the university’s commitment to excellence in education and employability. Increasing their reach to other students and industry professionals creating more meaningful connections</a:t>
          </a:r>
        </a:p>
      </dgm:t>
    </dgm:pt>
    <dgm:pt modelId="{6AACDB86-EB69-45EA-A602-636E00C4BF81}" type="parTrans" cxnId="{172633D8-63DB-4AE8-AFD5-EEF95DC935C4}">
      <dgm:prSet/>
      <dgm:spPr/>
      <dgm:t>
        <a:bodyPr/>
        <a:lstStyle/>
        <a:p>
          <a:endParaRPr lang="en-GB"/>
        </a:p>
      </dgm:t>
    </dgm:pt>
    <dgm:pt modelId="{C7F3AD9C-598C-4403-B9C7-453AAF83EACA}" type="sibTrans" cxnId="{172633D8-63DB-4AE8-AFD5-EEF95DC935C4}">
      <dgm:prSet/>
      <dgm:spPr/>
      <dgm:t>
        <a:bodyPr/>
        <a:lstStyle/>
        <a:p>
          <a:endParaRPr lang="en-GB"/>
        </a:p>
      </dgm:t>
    </dgm:pt>
    <dgm:pt modelId="{DC276A39-5E62-4F31-A452-1DC3E02A029B}" type="pres">
      <dgm:prSet presAssocID="{14752CA8-A090-4B5A-8914-99EB82D8AC27}" presName="compositeShape" presStyleCnt="0">
        <dgm:presLayoutVars>
          <dgm:chMax val="7"/>
          <dgm:dir/>
          <dgm:resizeHandles val="exact"/>
        </dgm:presLayoutVars>
      </dgm:prSet>
      <dgm:spPr/>
    </dgm:pt>
    <dgm:pt modelId="{91E62F3D-07EB-4406-97A8-9913EAE6899A}" type="pres">
      <dgm:prSet presAssocID="{79F597D7-B3D5-4D78-A407-C5FA7BF8D8C0}" presName="circ1TxSh" presStyleLbl="vennNode1" presStyleIdx="0" presStyleCnt="1" custLinFactNeighborX="-20012" custLinFactNeighborY="-8881"/>
      <dgm:spPr/>
    </dgm:pt>
  </dgm:ptLst>
  <dgm:cxnLst>
    <dgm:cxn modelId="{19F9C20A-20FF-431D-8ED1-DCD65BB0C66D}" type="presOf" srcId="{14752CA8-A090-4B5A-8914-99EB82D8AC27}" destId="{DC276A39-5E62-4F31-A452-1DC3E02A029B}" srcOrd="0" destOrd="0" presId="urn:microsoft.com/office/officeart/2005/8/layout/venn1"/>
    <dgm:cxn modelId="{1BD525C4-3F2C-4AEC-9F0B-5A5646A50E2D}" type="presOf" srcId="{79F597D7-B3D5-4D78-A407-C5FA7BF8D8C0}" destId="{91E62F3D-07EB-4406-97A8-9913EAE6899A}" srcOrd="0" destOrd="0" presId="urn:microsoft.com/office/officeart/2005/8/layout/venn1"/>
    <dgm:cxn modelId="{172633D8-63DB-4AE8-AFD5-EEF95DC935C4}" srcId="{14752CA8-A090-4B5A-8914-99EB82D8AC27}" destId="{79F597D7-B3D5-4D78-A407-C5FA7BF8D8C0}" srcOrd="0" destOrd="0" parTransId="{6AACDB86-EB69-45EA-A602-636E00C4BF81}" sibTransId="{C7F3AD9C-598C-4403-B9C7-453AAF83EACA}"/>
    <dgm:cxn modelId="{ED05331F-153C-4F0E-9349-A4EA49327E56}" type="presParOf" srcId="{DC276A39-5E62-4F31-A452-1DC3E02A029B}" destId="{91E62F3D-07EB-4406-97A8-9913EAE6899A}" srcOrd="0" destOrd="0" presId="urn:microsoft.com/office/officeart/2005/8/layout/ven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F3148EB-E71F-4DB7-BEE2-511406ADBB70}"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B9D65F29-DA0E-491A-8E6A-44D2898101FE}">
      <dgm:prSet/>
      <dgm:spPr/>
      <dgm:t>
        <a:bodyPr/>
        <a:lstStyle/>
        <a:p>
          <a:r>
            <a:rPr lang="en-GB" dirty="0"/>
            <a:t>Human Resource’s – </a:t>
          </a:r>
          <a:r>
            <a:rPr lang="en-GB" b="1" dirty="0"/>
            <a:t>Pre event human resources such as </a:t>
          </a:r>
          <a:r>
            <a:rPr lang="en-GB" dirty="0"/>
            <a:t>Marketing and Communication Assistants</a:t>
          </a:r>
          <a:r>
            <a:rPr lang="en-GB" b="1" dirty="0"/>
            <a:t>, </a:t>
          </a:r>
          <a:r>
            <a:rPr lang="en-GB" dirty="0"/>
            <a:t>Student Brand Ambassadors. </a:t>
          </a:r>
          <a:r>
            <a:rPr lang="en-GB" b="1" dirty="0"/>
            <a:t>During event human resources such as </a:t>
          </a:r>
          <a:r>
            <a:rPr lang="en-GB" dirty="0"/>
            <a:t>on the day tech assistants and student volunteer’s   </a:t>
          </a:r>
        </a:p>
      </dgm:t>
    </dgm:pt>
    <dgm:pt modelId="{1269BA24-2856-4901-A793-CFB729C755B5}" type="parTrans" cxnId="{A430B95C-E273-4A67-81F8-9CE48F15CF12}">
      <dgm:prSet/>
      <dgm:spPr/>
      <dgm:t>
        <a:bodyPr/>
        <a:lstStyle/>
        <a:p>
          <a:endParaRPr lang="en-GB"/>
        </a:p>
      </dgm:t>
    </dgm:pt>
    <dgm:pt modelId="{F2CDD6BE-4261-49FD-BB86-2F00842D277B}" type="sibTrans" cxnId="{A430B95C-E273-4A67-81F8-9CE48F15CF12}">
      <dgm:prSet/>
      <dgm:spPr/>
      <dgm:t>
        <a:bodyPr/>
        <a:lstStyle/>
        <a:p>
          <a:endParaRPr lang="en-GB"/>
        </a:p>
      </dgm:t>
    </dgm:pt>
    <dgm:pt modelId="{5FEC1890-4FAB-43FA-9775-BD5A9302FCB6}" type="pres">
      <dgm:prSet presAssocID="{EF3148EB-E71F-4DB7-BEE2-511406ADBB70}" presName="linearFlow" presStyleCnt="0">
        <dgm:presLayoutVars>
          <dgm:dir/>
          <dgm:resizeHandles val="exact"/>
        </dgm:presLayoutVars>
      </dgm:prSet>
      <dgm:spPr/>
    </dgm:pt>
    <dgm:pt modelId="{53C25250-4EE8-49E4-B846-026B0DD6566E}" type="pres">
      <dgm:prSet presAssocID="{B9D65F29-DA0E-491A-8E6A-44D2898101FE}" presName="composite" presStyleCnt="0"/>
      <dgm:spPr/>
    </dgm:pt>
    <dgm:pt modelId="{497EAE4E-FFF8-4595-B449-D991311E1B57}" type="pres">
      <dgm:prSet presAssocID="{B9D65F29-DA0E-491A-8E6A-44D2898101FE}" presName="imgShp" presStyleLbl="fgImgPlace1" presStyleIdx="0" presStyleCnt="1" custLinFactNeighborX="83060"/>
      <dgm:spPr>
        <a:blipFill>
          <a:blip xmlns:r="http://schemas.openxmlformats.org/officeDocument/2006/relationships" r:embed="rId1"/>
          <a:srcRect/>
          <a:stretch>
            <a:fillRect l="-19000" r="-19000"/>
          </a:stretch>
        </a:blipFill>
      </dgm:spPr>
    </dgm:pt>
    <dgm:pt modelId="{4A0F3843-789C-4367-90EC-009C291C7C53}" type="pres">
      <dgm:prSet presAssocID="{B9D65F29-DA0E-491A-8E6A-44D2898101FE}" presName="txShp" presStyleLbl="node1" presStyleIdx="0" presStyleCnt="1" custLinFactNeighborX="14996" custLinFactNeighborY="19828">
        <dgm:presLayoutVars>
          <dgm:bulletEnabled val="1"/>
        </dgm:presLayoutVars>
      </dgm:prSet>
      <dgm:spPr/>
    </dgm:pt>
  </dgm:ptLst>
  <dgm:cxnLst>
    <dgm:cxn modelId="{1FAE6D5B-FFBF-41DC-AE9A-2FF33B84F40B}" type="presOf" srcId="{B9D65F29-DA0E-491A-8E6A-44D2898101FE}" destId="{4A0F3843-789C-4367-90EC-009C291C7C53}" srcOrd="0" destOrd="0" presId="urn:microsoft.com/office/officeart/2005/8/layout/vList3"/>
    <dgm:cxn modelId="{A430B95C-E273-4A67-81F8-9CE48F15CF12}" srcId="{EF3148EB-E71F-4DB7-BEE2-511406ADBB70}" destId="{B9D65F29-DA0E-491A-8E6A-44D2898101FE}" srcOrd="0" destOrd="0" parTransId="{1269BA24-2856-4901-A793-CFB729C755B5}" sibTransId="{F2CDD6BE-4261-49FD-BB86-2F00842D277B}"/>
    <dgm:cxn modelId="{317DF883-BFEB-442E-B74B-26FB486ECDF0}" type="presOf" srcId="{EF3148EB-E71F-4DB7-BEE2-511406ADBB70}" destId="{5FEC1890-4FAB-43FA-9775-BD5A9302FCB6}" srcOrd="0" destOrd="0" presId="urn:microsoft.com/office/officeart/2005/8/layout/vList3"/>
    <dgm:cxn modelId="{41EB2FF5-F362-4D24-BD62-8C2D9043036F}" type="presParOf" srcId="{5FEC1890-4FAB-43FA-9775-BD5A9302FCB6}" destId="{53C25250-4EE8-49E4-B846-026B0DD6566E}" srcOrd="0" destOrd="0" presId="urn:microsoft.com/office/officeart/2005/8/layout/vList3"/>
    <dgm:cxn modelId="{D8EEDC0D-A660-4E7E-9265-04555F2B47A0}" type="presParOf" srcId="{53C25250-4EE8-49E4-B846-026B0DD6566E}" destId="{497EAE4E-FFF8-4595-B449-D991311E1B57}" srcOrd="0" destOrd="0" presId="urn:microsoft.com/office/officeart/2005/8/layout/vList3"/>
    <dgm:cxn modelId="{F3B1184F-D620-415E-8B33-BDD461A7E876}" type="presParOf" srcId="{53C25250-4EE8-49E4-B846-026B0DD6566E}" destId="{4A0F3843-789C-4367-90EC-009C291C7C53}"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550F68C-6ED5-49A4-A1C3-042CA28F4520}"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3AD56E42-F0B4-4AA1-B8D6-F269D6530839}">
      <dgm:prSet/>
      <dgm:spPr/>
      <dgm:t>
        <a:bodyPr/>
        <a:lstStyle/>
        <a:p>
          <a:r>
            <a:rPr lang="en-GB" dirty="0"/>
            <a:t>Technological Resource’s – Utilising email clients and contact software such as </a:t>
          </a:r>
          <a:r>
            <a:rPr lang="en-GB" b="1" dirty="0"/>
            <a:t>Outlook and Gmail. </a:t>
          </a:r>
          <a:r>
            <a:rPr lang="en-GB" dirty="0"/>
            <a:t>As well as presentation and content creators such as </a:t>
          </a:r>
          <a:r>
            <a:rPr lang="en-GB" b="1" dirty="0"/>
            <a:t>PowerPoint and Social Media </a:t>
          </a:r>
          <a:r>
            <a:rPr lang="en-GB" dirty="0"/>
            <a:t>to extend reach </a:t>
          </a:r>
        </a:p>
      </dgm:t>
    </dgm:pt>
    <dgm:pt modelId="{6F799379-8CE7-4872-8DD0-F632EE79B467}" type="parTrans" cxnId="{8141784D-AF47-4CED-BFD9-7D334D5C19FD}">
      <dgm:prSet/>
      <dgm:spPr/>
      <dgm:t>
        <a:bodyPr/>
        <a:lstStyle/>
        <a:p>
          <a:endParaRPr lang="en-GB"/>
        </a:p>
      </dgm:t>
    </dgm:pt>
    <dgm:pt modelId="{625E1B29-D9CB-4B57-82DE-F0BE8A6B2A1D}" type="sibTrans" cxnId="{8141784D-AF47-4CED-BFD9-7D334D5C19FD}">
      <dgm:prSet/>
      <dgm:spPr/>
      <dgm:t>
        <a:bodyPr/>
        <a:lstStyle/>
        <a:p>
          <a:endParaRPr lang="en-GB"/>
        </a:p>
      </dgm:t>
    </dgm:pt>
    <dgm:pt modelId="{7287B221-DCCB-4501-A0BD-4FEBA46C062D}" type="pres">
      <dgm:prSet presAssocID="{A550F68C-6ED5-49A4-A1C3-042CA28F4520}" presName="linearFlow" presStyleCnt="0">
        <dgm:presLayoutVars>
          <dgm:dir/>
          <dgm:resizeHandles val="exact"/>
        </dgm:presLayoutVars>
      </dgm:prSet>
      <dgm:spPr/>
    </dgm:pt>
    <dgm:pt modelId="{771B77FB-CADF-40B5-8939-F05838E70391}" type="pres">
      <dgm:prSet presAssocID="{3AD56E42-F0B4-4AA1-B8D6-F269D6530839}" presName="composite" presStyleCnt="0"/>
      <dgm:spPr/>
    </dgm:pt>
    <dgm:pt modelId="{C09C3863-6051-4929-8D52-46FD58A1E834}" type="pres">
      <dgm:prSet presAssocID="{3AD56E42-F0B4-4AA1-B8D6-F269D6530839}" presName="imgShp" presStyleLbl="fgImgPlace1" presStyleIdx="0" presStyleCnt="1"/>
      <dgm:spPr>
        <a:blipFill>
          <a:blip xmlns:r="http://schemas.openxmlformats.org/officeDocument/2006/relationships" r:embed="rId1"/>
          <a:srcRect/>
          <a:stretch>
            <a:fillRect l="-43000" r="-43000"/>
          </a:stretch>
        </a:blipFill>
      </dgm:spPr>
    </dgm:pt>
    <dgm:pt modelId="{86AA7FBD-F1A4-4874-822E-12697EF86F1F}" type="pres">
      <dgm:prSet presAssocID="{3AD56E42-F0B4-4AA1-B8D6-F269D6530839}" presName="txShp" presStyleLbl="node1" presStyleIdx="0" presStyleCnt="1" custLinFactNeighborY="-8292">
        <dgm:presLayoutVars>
          <dgm:bulletEnabled val="1"/>
        </dgm:presLayoutVars>
      </dgm:prSet>
      <dgm:spPr/>
    </dgm:pt>
  </dgm:ptLst>
  <dgm:cxnLst>
    <dgm:cxn modelId="{CB172321-F7B7-4BDD-97FA-E0F5A25BB696}" type="presOf" srcId="{3AD56E42-F0B4-4AA1-B8D6-F269D6530839}" destId="{86AA7FBD-F1A4-4874-822E-12697EF86F1F}" srcOrd="0" destOrd="0" presId="urn:microsoft.com/office/officeart/2005/8/layout/vList3"/>
    <dgm:cxn modelId="{8141784D-AF47-4CED-BFD9-7D334D5C19FD}" srcId="{A550F68C-6ED5-49A4-A1C3-042CA28F4520}" destId="{3AD56E42-F0B4-4AA1-B8D6-F269D6530839}" srcOrd="0" destOrd="0" parTransId="{6F799379-8CE7-4872-8DD0-F632EE79B467}" sibTransId="{625E1B29-D9CB-4B57-82DE-F0BE8A6B2A1D}"/>
    <dgm:cxn modelId="{C1373DF0-49BA-496C-8EF1-273CC03B5FB9}" type="presOf" srcId="{A550F68C-6ED5-49A4-A1C3-042CA28F4520}" destId="{7287B221-DCCB-4501-A0BD-4FEBA46C062D}" srcOrd="0" destOrd="0" presId="urn:microsoft.com/office/officeart/2005/8/layout/vList3"/>
    <dgm:cxn modelId="{142F3B0B-6134-4028-99FF-9B05EB550C70}" type="presParOf" srcId="{7287B221-DCCB-4501-A0BD-4FEBA46C062D}" destId="{771B77FB-CADF-40B5-8939-F05838E70391}" srcOrd="0" destOrd="0" presId="urn:microsoft.com/office/officeart/2005/8/layout/vList3"/>
    <dgm:cxn modelId="{5C7B81B0-058C-40FA-8AF7-ADD27013C887}" type="presParOf" srcId="{771B77FB-CADF-40B5-8939-F05838E70391}" destId="{C09C3863-6051-4929-8D52-46FD58A1E834}" srcOrd="0" destOrd="0" presId="urn:microsoft.com/office/officeart/2005/8/layout/vList3"/>
    <dgm:cxn modelId="{FD0DD166-1567-4569-B65A-4974AD38F08A}" type="presParOf" srcId="{771B77FB-CADF-40B5-8939-F05838E70391}" destId="{86AA7FBD-F1A4-4874-822E-12697EF86F1F}"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6EABCB5-9AD9-40BE-AFE5-05C4C07DC75D}"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DB2C2B37-3189-4912-9196-D2BD3506B7E0}">
      <dgm:prSet/>
      <dgm:spPr/>
      <dgm:t>
        <a:bodyPr/>
        <a:lstStyle/>
        <a:p>
          <a:r>
            <a:rPr lang="en-GB" dirty="0"/>
            <a:t>Financial Resource’s – Aim to not rely on financial resources, Focus on using free applications to create content and reach the targeted demographic. However, website production and more advanced applications may require funding</a:t>
          </a:r>
        </a:p>
      </dgm:t>
    </dgm:pt>
    <dgm:pt modelId="{C603EB5A-A256-4F92-90FB-E36D5AF67E79}" type="parTrans" cxnId="{770386F6-7A46-450F-BD60-6B61FF2D0383}">
      <dgm:prSet/>
      <dgm:spPr/>
      <dgm:t>
        <a:bodyPr/>
        <a:lstStyle/>
        <a:p>
          <a:endParaRPr lang="en-GB"/>
        </a:p>
      </dgm:t>
    </dgm:pt>
    <dgm:pt modelId="{940156C3-81AC-4155-ABDF-51535BB8CB9E}" type="sibTrans" cxnId="{770386F6-7A46-450F-BD60-6B61FF2D0383}">
      <dgm:prSet/>
      <dgm:spPr/>
      <dgm:t>
        <a:bodyPr/>
        <a:lstStyle/>
        <a:p>
          <a:endParaRPr lang="en-GB"/>
        </a:p>
      </dgm:t>
    </dgm:pt>
    <dgm:pt modelId="{2EE8B813-4C4A-4125-92D8-19C150834E39}" type="pres">
      <dgm:prSet presAssocID="{16EABCB5-9AD9-40BE-AFE5-05C4C07DC75D}" presName="linearFlow" presStyleCnt="0">
        <dgm:presLayoutVars>
          <dgm:dir/>
          <dgm:resizeHandles val="exact"/>
        </dgm:presLayoutVars>
      </dgm:prSet>
      <dgm:spPr/>
    </dgm:pt>
    <dgm:pt modelId="{0EB9ED7D-81A9-4FD6-83E3-EC892B0E4598}" type="pres">
      <dgm:prSet presAssocID="{DB2C2B37-3189-4912-9196-D2BD3506B7E0}" presName="composite" presStyleCnt="0"/>
      <dgm:spPr/>
    </dgm:pt>
    <dgm:pt modelId="{D3479543-1249-4570-97B7-3B7FAB62FCE8}" type="pres">
      <dgm:prSet presAssocID="{DB2C2B37-3189-4912-9196-D2BD3506B7E0}" presName="imgShp" presStyleLbl="fgImgPlace1" presStyleIdx="0" presStyleCnt="1" custLinFactX="42693" custLinFactNeighborX="100000" custLinFactNeighborY="-1065"/>
      <dgm:spPr>
        <a:blipFill>
          <a:blip xmlns:r="http://schemas.openxmlformats.org/officeDocument/2006/relationships" r:embed="rId1"/>
          <a:srcRect/>
          <a:stretch>
            <a:fillRect l="-3000" r="-3000"/>
          </a:stretch>
        </a:blipFill>
      </dgm:spPr>
    </dgm:pt>
    <dgm:pt modelId="{D292A6CF-BEB7-4834-93DD-ECB703B39743}" type="pres">
      <dgm:prSet presAssocID="{DB2C2B37-3189-4912-9196-D2BD3506B7E0}" presName="txShp" presStyleLbl="node1" presStyleIdx="0" presStyleCnt="1" custLinFactNeighborX="21392" custLinFactNeighborY="-8875">
        <dgm:presLayoutVars>
          <dgm:bulletEnabled val="1"/>
        </dgm:presLayoutVars>
      </dgm:prSet>
      <dgm:spPr/>
    </dgm:pt>
  </dgm:ptLst>
  <dgm:cxnLst>
    <dgm:cxn modelId="{4749461C-4C09-494B-A33F-28BA7E7F3C2F}" type="presOf" srcId="{DB2C2B37-3189-4912-9196-D2BD3506B7E0}" destId="{D292A6CF-BEB7-4834-93DD-ECB703B39743}" srcOrd="0" destOrd="0" presId="urn:microsoft.com/office/officeart/2005/8/layout/vList3"/>
    <dgm:cxn modelId="{74599384-24AB-4F3B-923F-33C21357C6C4}" type="presOf" srcId="{16EABCB5-9AD9-40BE-AFE5-05C4C07DC75D}" destId="{2EE8B813-4C4A-4125-92D8-19C150834E39}" srcOrd="0" destOrd="0" presId="urn:microsoft.com/office/officeart/2005/8/layout/vList3"/>
    <dgm:cxn modelId="{770386F6-7A46-450F-BD60-6B61FF2D0383}" srcId="{16EABCB5-9AD9-40BE-AFE5-05C4C07DC75D}" destId="{DB2C2B37-3189-4912-9196-D2BD3506B7E0}" srcOrd="0" destOrd="0" parTransId="{C603EB5A-A256-4F92-90FB-E36D5AF67E79}" sibTransId="{940156C3-81AC-4155-ABDF-51535BB8CB9E}"/>
    <dgm:cxn modelId="{0A02E899-29DD-4B31-B74A-88D340D16D97}" type="presParOf" srcId="{2EE8B813-4C4A-4125-92D8-19C150834E39}" destId="{0EB9ED7D-81A9-4FD6-83E3-EC892B0E4598}" srcOrd="0" destOrd="0" presId="urn:microsoft.com/office/officeart/2005/8/layout/vList3"/>
    <dgm:cxn modelId="{2EAADE52-EDAD-4364-930F-B4887491E037}" type="presParOf" srcId="{0EB9ED7D-81A9-4FD6-83E3-EC892B0E4598}" destId="{D3479543-1249-4570-97B7-3B7FAB62FCE8}" srcOrd="0" destOrd="0" presId="urn:microsoft.com/office/officeart/2005/8/layout/vList3"/>
    <dgm:cxn modelId="{14E49465-24E5-420C-B116-FF7A1FD95FBC}" type="presParOf" srcId="{0EB9ED7D-81A9-4FD6-83E3-EC892B0E4598}" destId="{D292A6CF-BEB7-4834-93DD-ECB703B39743}" srcOrd="1" destOrd="0" presId="urn:microsoft.com/office/officeart/2005/8/layout/vLis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9294F23-3FBD-4214-A114-181BB8AAEF9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BEB7684-9D92-4D50-8F63-BB616CB297BC}">
      <dgm:prSet/>
      <dgm:spPr/>
      <dgm:t>
        <a:bodyPr/>
        <a:lstStyle/>
        <a:p>
          <a:r>
            <a:rPr lang="en-GB"/>
            <a:t>November – Researching, Reaching out and recruiting other course’s, sponsorships and keynote speakers. Along with the production of the ITT Website </a:t>
          </a:r>
          <a:endParaRPr lang="en-US"/>
        </a:p>
      </dgm:t>
    </dgm:pt>
    <dgm:pt modelId="{8D32700E-2341-45D2-AF2A-98F1DE6E664F}" type="parTrans" cxnId="{1BAB76C6-7454-463D-8AF1-11DEA134B7A2}">
      <dgm:prSet/>
      <dgm:spPr/>
      <dgm:t>
        <a:bodyPr/>
        <a:lstStyle/>
        <a:p>
          <a:endParaRPr lang="en-US"/>
        </a:p>
      </dgm:t>
    </dgm:pt>
    <dgm:pt modelId="{094808DE-D561-469D-97A8-01711394123A}" type="sibTrans" cxnId="{1BAB76C6-7454-463D-8AF1-11DEA134B7A2}">
      <dgm:prSet/>
      <dgm:spPr/>
      <dgm:t>
        <a:bodyPr/>
        <a:lstStyle/>
        <a:p>
          <a:endParaRPr lang="en-US"/>
        </a:p>
      </dgm:t>
    </dgm:pt>
    <dgm:pt modelId="{A14F3EAE-8A55-47D9-B241-CA51472D3C64}">
      <dgm:prSet/>
      <dgm:spPr/>
      <dgm:t>
        <a:bodyPr/>
        <a:lstStyle/>
        <a:p>
          <a:r>
            <a:rPr lang="en-GB"/>
            <a:t>December – Start working with recruited keynote speakers and students to increase bookings, Produce immersive and interactive content to widen reach and interest</a:t>
          </a:r>
          <a:endParaRPr lang="en-US"/>
        </a:p>
      </dgm:t>
    </dgm:pt>
    <dgm:pt modelId="{2D4BF819-F53A-4901-83EA-D5AED8C93951}" type="parTrans" cxnId="{E892F0A3-9AC1-47EA-856E-A36B95798FA8}">
      <dgm:prSet/>
      <dgm:spPr/>
      <dgm:t>
        <a:bodyPr/>
        <a:lstStyle/>
        <a:p>
          <a:endParaRPr lang="en-US"/>
        </a:p>
      </dgm:t>
    </dgm:pt>
    <dgm:pt modelId="{BE905B9B-C7B6-451D-8766-C7CD330A6C78}" type="sibTrans" cxnId="{E892F0A3-9AC1-47EA-856E-A36B95798FA8}">
      <dgm:prSet/>
      <dgm:spPr/>
      <dgm:t>
        <a:bodyPr/>
        <a:lstStyle/>
        <a:p>
          <a:endParaRPr lang="en-US"/>
        </a:p>
      </dgm:t>
    </dgm:pt>
    <dgm:pt modelId="{4D1B37A2-7188-420B-9815-6208212A3CF6}">
      <dgm:prSet/>
      <dgm:spPr/>
      <dgm:t>
        <a:bodyPr/>
        <a:lstStyle/>
        <a:p>
          <a:r>
            <a:rPr lang="en-GB"/>
            <a:t>January – Continue and finalise all recruitment of colleges, other university courses and keynote speakers. Start to plan and test audio visuals</a:t>
          </a:r>
          <a:endParaRPr lang="en-US"/>
        </a:p>
      </dgm:t>
    </dgm:pt>
    <dgm:pt modelId="{4A446570-00A2-4D33-A463-88C500C47AEB}" type="parTrans" cxnId="{80A568CD-B7EE-468E-878C-1C8588BDDAA5}">
      <dgm:prSet/>
      <dgm:spPr/>
      <dgm:t>
        <a:bodyPr/>
        <a:lstStyle/>
        <a:p>
          <a:endParaRPr lang="en-US"/>
        </a:p>
      </dgm:t>
    </dgm:pt>
    <dgm:pt modelId="{8DFB24D2-FC8D-49D0-93E3-4501AAA45CDA}" type="sibTrans" cxnId="{80A568CD-B7EE-468E-878C-1C8588BDDAA5}">
      <dgm:prSet/>
      <dgm:spPr/>
      <dgm:t>
        <a:bodyPr/>
        <a:lstStyle/>
        <a:p>
          <a:endParaRPr lang="en-US"/>
        </a:p>
      </dgm:t>
    </dgm:pt>
    <dgm:pt modelId="{C7A5298E-C534-4F87-8587-6DE749110F88}">
      <dgm:prSet/>
      <dgm:spPr/>
      <dgm:t>
        <a:bodyPr/>
        <a:lstStyle/>
        <a:p>
          <a:r>
            <a:rPr lang="en-GB"/>
            <a:t>Febuary – </a:t>
          </a:r>
          <a:r>
            <a:rPr lang="en-US"/>
            <a:t>Assist in the marketing and planning of the conference, coordinate the scheduling of keynote presentations, and oversee the completion and delivery of final presentation materials.</a:t>
          </a:r>
        </a:p>
      </dgm:t>
    </dgm:pt>
    <dgm:pt modelId="{03B36A39-55DE-433D-9433-38312193C1AB}" type="parTrans" cxnId="{415BD393-908A-4B5C-9B95-3B67E8413483}">
      <dgm:prSet/>
      <dgm:spPr/>
      <dgm:t>
        <a:bodyPr/>
        <a:lstStyle/>
        <a:p>
          <a:endParaRPr lang="en-US"/>
        </a:p>
      </dgm:t>
    </dgm:pt>
    <dgm:pt modelId="{3642B5BD-ADA9-4BBD-AE42-43A54E8D8BB7}" type="sibTrans" cxnId="{415BD393-908A-4B5C-9B95-3B67E8413483}">
      <dgm:prSet/>
      <dgm:spPr/>
      <dgm:t>
        <a:bodyPr/>
        <a:lstStyle/>
        <a:p>
          <a:endParaRPr lang="en-US"/>
        </a:p>
      </dgm:t>
    </dgm:pt>
    <dgm:pt modelId="{936AF971-E5D1-49CB-9C80-0677F32960F0}">
      <dgm:prSet/>
      <dgm:spPr/>
      <dgm:t>
        <a:bodyPr/>
        <a:lstStyle/>
        <a:p>
          <a:r>
            <a:rPr lang="en-GB"/>
            <a:t>March – </a:t>
          </a:r>
          <a:r>
            <a:rPr lang="en-US"/>
            <a:t>Oversee the successful delivery of the ITT event, ensuring smooth operations throughout the conference and keynote sessions. Manage logistics, support speakers, and collect and engage with audience feedback to evaluate event effectiveness and improvefuture planning</a:t>
          </a:r>
        </a:p>
      </dgm:t>
    </dgm:pt>
    <dgm:pt modelId="{BE313B7D-572E-4916-BAF2-74F9714CAC47}" type="parTrans" cxnId="{936C118C-8FF0-44EC-A3AA-D1529A7717F3}">
      <dgm:prSet/>
      <dgm:spPr/>
      <dgm:t>
        <a:bodyPr/>
        <a:lstStyle/>
        <a:p>
          <a:endParaRPr lang="en-US"/>
        </a:p>
      </dgm:t>
    </dgm:pt>
    <dgm:pt modelId="{5447773E-95C5-4F39-82D7-5714817FF4A8}" type="sibTrans" cxnId="{936C118C-8FF0-44EC-A3AA-D1529A7717F3}">
      <dgm:prSet/>
      <dgm:spPr/>
      <dgm:t>
        <a:bodyPr/>
        <a:lstStyle/>
        <a:p>
          <a:endParaRPr lang="en-US"/>
        </a:p>
      </dgm:t>
    </dgm:pt>
    <dgm:pt modelId="{1EE34D9B-F8A1-45D1-9B86-5A4DD67C5EED}" type="pres">
      <dgm:prSet presAssocID="{69294F23-3FBD-4214-A114-181BB8AAEF9F}" presName="linear" presStyleCnt="0">
        <dgm:presLayoutVars>
          <dgm:animLvl val="lvl"/>
          <dgm:resizeHandles val="exact"/>
        </dgm:presLayoutVars>
      </dgm:prSet>
      <dgm:spPr/>
    </dgm:pt>
    <dgm:pt modelId="{EF7E6C34-68DB-420A-9070-508AD77F0C58}" type="pres">
      <dgm:prSet presAssocID="{4BEB7684-9D92-4D50-8F63-BB616CB297BC}" presName="parentText" presStyleLbl="node1" presStyleIdx="0" presStyleCnt="5">
        <dgm:presLayoutVars>
          <dgm:chMax val="0"/>
          <dgm:bulletEnabled val="1"/>
        </dgm:presLayoutVars>
      </dgm:prSet>
      <dgm:spPr/>
    </dgm:pt>
    <dgm:pt modelId="{C0EBD276-77CE-47E3-8447-211A342907D0}" type="pres">
      <dgm:prSet presAssocID="{094808DE-D561-469D-97A8-01711394123A}" presName="spacer" presStyleCnt="0"/>
      <dgm:spPr/>
    </dgm:pt>
    <dgm:pt modelId="{919F582E-4E17-4F00-B798-18A7CF79F56B}" type="pres">
      <dgm:prSet presAssocID="{A14F3EAE-8A55-47D9-B241-CA51472D3C64}" presName="parentText" presStyleLbl="node1" presStyleIdx="1" presStyleCnt="5">
        <dgm:presLayoutVars>
          <dgm:chMax val="0"/>
          <dgm:bulletEnabled val="1"/>
        </dgm:presLayoutVars>
      </dgm:prSet>
      <dgm:spPr/>
    </dgm:pt>
    <dgm:pt modelId="{0573B7B3-5ADB-42F6-9BFE-A7935A2D4145}" type="pres">
      <dgm:prSet presAssocID="{BE905B9B-C7B6-451D-8766-C7CD330A6C78}" presName="spacer" presStyleCnt="0"/>
      <dgm:spPr/>
    </dgm:pt>
    <dgm:pt modelId="{F19A8CEF-3CFB-4C0A-8491-97AD4187A923}" type="pres">
      <dgm:prSet presAssocID="{4D1B37A2-7188-420B-9815-6208212A3CF6}" presName="parentText" presStyleLbl="node1" presStyleIdx="2" presStyleCnt="5">
        <dgm:presLayoutVars>
          <dgm:chMax val="0"/>
          <dgm:bulletEnabled val="1"/>
        </dgm:presLayoutVars>
      </dgm:prSet>
      <dgm:spPr/>
    </dgm:pt>
    <dgm:pt modelId="{31E1CD73-6159-4C18-9367-DF8906C86CBF}" type="pres">
      <dgm:prSet presAssocID="{8DFB24D2-FC8D-49D0-93E3-4501AAA45CDA}" presName="spacer" presStyleCnt="0"/>
      <dgm:spPr/>
    </dgm:pt>
    <dgm:pt modelId="{501EB15F-2054-4B15-9144-D6945D8FD02A}" type="pres">
      <dgm:prSet presAssocID="{C7A5298E-C534-4F87-8587-6DE749110F88}" presName="parentText" presStyleLbl="node1" presStyleIdx="3" presStyleCnt="5">
        <dgm:presLayoutVars>
          <dgm:chMax val="0"/>
          <dgm:bulletEnabled val="1"/>
        </dgm:presLayoutVars>
      </dgm:prSet>
      <dgm:spPr/>
    </dgm:pt>
    <dgm:pt modelId="{69B41AE9-F705-41E8-B0E4-B8C75F9E9104}" type="pres">
      <dgm:prSet presAssocID="{3642B5BD-ADA9-4BBD-AE42-43A54E8D8BB7}" presName="spacer" presStyleCnt="0"/>
      <dgm:spPr/>
    </dgm:pt>
    <dgm:pt modelId="{C3AE129A-E2D2-4319-A448-F2BB1764B169}" type="pres">
      <dgm:prSet presAssocID="{936AF971-E5D1-49CB-9C80-0677F32960F0}" presName="parentText" presStyleLbl="node1" presStyleIdx="4" presStyleCnt="5">
        <dgm:presLayoutVars>
          <dgm:chMax val="0"/>
          <dgm:bulletEnabled val="1"/>
        </dgm:presLayoutVars>
      </dgm:prSet>
      <dgm:spPr/>
    </dgm:pt>
  </dgm:ptLst>
  <dgm:cxnLst>
    <dgm:cxn modelId="{7C46851B-B12D-43B8-ACD8-4338292586A7}" type="presOf" srcId="{69294F23-3FBD-4214-A114-181BB8AAEF9F}" destId="{1EE34D9B-F8A1-45D1-9B86-5A4DD67C5EED}" srcOrd="0" destOrd="0" presId="urn:microsoft.com/office/officeart/2005/8/layout/vList2"/>
    <dgm:cxn modelId="{44753765-FF3D-40A8-A73F-7973A9741996}" type="presOf" srcId="{936AF971-E5D1-49CB-9C80-0677F32960F0}" destId="{C3AE129A-E2D2-4319-A448-F2BB1764B169}" srcOrd="0" destOrd="0" presId="urn:microsoft.com/office/officeart/2005/8/layout/vList2"/>
    <dgm:cxn modelId="{936C118C-8FF0-44EC-A3AA-D1529A7717F3}" srcId="{69294F23-3FBD-4214-A114-181BB8AAEF9F}" destId="{936AF971-E5D1-49CB-9C80-0677F32960F0}" srcOrd="4" destOrd="0" parTransId="{BE313B7D-572E-4916-BAF2-74F9714CAC47}" sibTransId="{5447773E-95C5-4F39-82D7-5714817FF4A8}"/>
    <dgm:cxn modelId="{415BD393-908A-4B5C-9B95-3B67E8413483}" srcId="{69294F23-3FBD-4214-A114-181BB8AAEF9F}" destId="{C7A5298E-C534-4F87-8587-6DE749110F88}" srcOrd="3" destOrd="0" parTransId="{03B36A39-55DE-433D-9433-38312193C1AB}" sibTransId="{3642B5BD-ADA9-4BBD-AE42-43A54E8D8BB7}"/>
    <dgm:cxn modelId="{6552E193-F48A-4286-9914-46AE2AB1A3DA}" type="presOf" srcId="{A14F3EAE-8A55-47D9-B241-CA51472D3C64}" destId="{919F582E-4E17-4F00-B798-18A7CF79F56B}" srcOrd="0" destOrd="0" presId="urn:microsoft.com/office/officeart/2005/8/layout/vList2"/>
    <dgm:cxn modelId="{F9154995-130C-4633-B687-A94D4D043951}" type="presOf" srcId="{4BEB7684-9D92-4D50-8F63-BB616CB297BC}" destId="{EF7E6C34-68DB-420A-9070-508AD77F0C58}" srcOrd="0" destOrd="0" presId="urn:microsoft.com/office/officeart/2005/8/layout/vList2"/>
    <dgm:cxn modelId="{E892F0A3-9AC1-47EA-856E-A36B95798FA8}" srcId="{69294F23-3FBD-4214-A114-181BB8AAEF9F}" destId="{A14F3EAE-8A55-47D9-B241-CA51472D3C64}" srcOrd="1" destOrd="0" parTransId="{2D4BF819-F53A-4901-83EA-D5AED8C93951}" sibTransId="{BE905B9B-C7B6-451D-8766-C7CD330A6C78}"/>
    <dgm:cxn modelId="{AD866CB0-287A-477F-871E-ECA39D71B29C}" type="presOf" srcId="{C7A5298E-C534-4F87-8587-6DE749110F88}" destId="{501EB15F-2054-4B15-9144-D6945D8FD02A}" srcOrd="0" destOrd="0" presId="urn:microsoft.com/office/officeart/2005/8/layout/vList2"/>
    <dgm:cxn modelId="{1BAB76C6-7454-463D-8AF1-11DEA134B7A2}" srcId="{69294F23-3FBD-4214-A114-181BB8AAEF9F}" destId="{4BEB7684-9D92-4D50-8F63-BB616CB297BC}" srcOrd="0" destOrd="0" parTransId="{8D32700E-2341-45D2-AF2A-98F1DE6E664F}" sibTransId="{094808DE-D561-469D-97A8-01711394123A}"/>
    <dgm:cxn modelId="{80A568CD-B7EE-468E-878C-1C8588BDDAA5}" srcId="{69294F23-3FBD-4214-A114-181BB8AAEF9F}" destId="{4D1B37A2-7188-420B-9815-6208212A3CF6}" srcOrd="2" destOrd="0" parTransId="{4A446570-00A2-4D33-A463-88C500C47AEB}" sibTransId="{8DFB24D2-FC8D-49D0-93E3-4501AAA45CDA}"/>
    <dgm:cxn modelId="{E5586CE5-F6FA-4F3A-8B56-EBFDC68837F8}" type="presOf" srcId="{4D1B37A2-7188-420B-9815-6208212A3CF6}" destId="{F19A8CEF-3CFB-4C0A-8491-97AD4187A923}" srcOrd="0" destOrd="0" presId="urn:microsoft.com/office/officeart/2005/8/layout/vList2"/>
    <dgm:cxn modelId="{6A91C0D1-55E5-4AE0-8604-ABB312A51DBD}" type="presParOf" srcId="{1EE34D9B-F8A1-45D1-9B86-5A4DD67C5EED}" destId="{EF7E6C34-68DB-420A-9070-508AD77F0C58}" srcOrd="0" destOrd="0" presId="urn:microsoft.com/office/officeart/2005/8/layout/vList2"/>
    <dgm:cxn modelId="{787E03DE-BA93-410C-B5AE-6422A715DA4C}" type="presParOf" srcId="{1EE34D9B-F8A1-45D1-9B86-5A4DD67C5EED}" destId="{C0EBD276-77CE-47E3-8447-211A342907D0}" srcOrd="1" destOrd="0" presId="urn:microsoft.com/office/officeart/2005/8/layout/vList2"/>
    <dgm:cxn modelId="{312AF498-C9AB-4264-A7A0-8CD5A50D569C}" type="presParOf" srcId="{1EE34D9B-F8A1-45D1-9B86-5A4DD67C5EED}" destId="{919F582E-4E17-4F00-B798-18A7CF79F56B}" srcOrd="2" destOrd="0" presId="urn:microsoft.com/office/officeart/2005/8/layout/vList2"/>
    <dgm:cxn modelId="{9721E197-0192-411B-A1AD-1A3DC852D0A0}" type="presParOf" srcId="{1EE34D9B-F8A1-45D1-9B86-5A4DD67C5EED}" destId="{0573B7B3-5ADB-42F6-9BFE-A7935A2D4145}" srcOrd="3" destOrd="0" presId="urn:microsoft.com/office/officeart/2005/8/layout/vList2"/>
    <dgm:cxn modelId="{23C4DEDA-F0BE-47C7-A534-E29B6060FF78}" type="presParOf" srcId="{1EE34D9B-F8A1-45D1-9B86-5A4DD67C5EED}" destId="{F19A8CEF-3CFB-4C0A-8491-97AD4187A923}" srcOrd="4" destOrd="0" presId="urn:microsoft.com/office/officeart/2005/8/layout/vList2"/>
    <dgm:cxn modelId="{09B27296-00E3-4794-90DB-1A5CAFCA520F}" type="presParOf" srcId="{1EE34D9B-F8A1-45D1-9B86-5A4DD67C5EED}" destId="{31E1CD73-6159-4C18-9367-DF8906C86CBF}" srcOrd="5" destOrd="0" presId="urn:microsoft.com/office/officeart/2005/8/layout/vList2"/>
    <dgm:cxn modelId="{A98260E9-02B5-4B6F-9F58-F1F0686A8590}" type="presParOf" srcId="{1EE34D9B-F8A1-45D1-9B86-5A4DD67C5EED}" destId="{501EB15F-2054-4B15-9144-D6945D8FD02A}" srcOrd="6" destOrd="0" presId="urn:microsoft.com/office/officeart/2005/8/layout/vList2"/>
    <dgm:cxn modelId="{14D3B1A2-6706-42B8-A674-9695D7AD61F0}" type="presParOf" srcId="{1EE34D9B-F8A1-45D1-9B86-5A4DD67C5EED}" destId="{69B41AE9-F705-41E8-B0E4-B8C75F9E9104}" srcOrd="7" destOrd="0" presId="urn:microsoft.com/office/officeart/2005/8/layout/vList2"/>
    <dgm:cxn modelId="{3352102B-41E7-445A-9A90-7E8C85415A73}" type="presParOf" srcId="{1EE34D9B-F8A1-45D1-9B86-5A4DD67C5EED}" destId="{C3AE129A-E2D2-4319-A448-F2BB1764B16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0EA75-3744-4DCF-BD31-EC62C1D85FB5}">
      <dsp:nvSpPr>
        <dsp:cNvPr id="0" name=""/>
        <dsp:cNvSpPr/>
      </dsp:nvSpPr>
      <dsp:spPr>
        <a:xfrm>
          <a:off x="2623" y="0"/>
          <a:ext cx="5372998" cy="91440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dirty="0"/>
            <a:t>ITT Future You, Wales The Gateway To The World </a:t>
          </a:r>
        </a:p>
      </dsp:txBody>
      <dsp:txXfrm>
        <a:off x="47260" y="44637"/>
        <a:ext cx="5283724" cy="8251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466C3-79DB-4D55-8088-3A167801706B}">
      <dsp:nvSpPr>
        <dsp:cNvPr id="0" name=""/>
        <dsp:cNvSpPr/>
      </dsp:nvSpPr>
      <dsp:spPr>
        <a:xfrm>
          <a:off x="0" y="0"/>
          <a:ext cx="5299587" cy="1105649"/>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A Chance To Build Skills, Connect Opportunities and Go Into Industry With Confidence</a:t>
          </a:r>
          <a:endParaRPr lang="en-GB" sz="2100" kern="1200" dirty="0"/>
        </a:p>
      </dsp:txBody>
      <dsp:txXfrm>
        <a:off x="53973" y="53973"/>
        <a:ext cx="5191641" cy="9977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F97FB-6687-43E0-9E9E-18C8BA591C91}">
      <dsp:nvSpPr>
        <dsp:cNvPr id="0" name=""/>
        <dsp:cNvSpPr/>
      </dsp:nvSpPr>
      <dsp:spPr>
        <a:xfrm rot="10800000">
          <a:off x="331843" y="0"/>
          <a:ext cx="3404414" cy="1209368"/>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98" tIns="72390" rIns="135128"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To inspire students and graduates to pursue careers in their chosen sector</a:t>
          </a:r>
          <a:endParaRPr lang="en-GB" sz="1900" kern="1200" dirty="0"/>
        </a:p>
      </dsp:txBody>
      <dsp:txXfrm rot="10800000">
        <a:off x="634185" y="0"/>
        <a:ext cx="3102072" cy="1209368"/>
      </dsp:txXfrm>
    </dsp:sp>
    <dsp:sp modelId="{0E3A299F-AED0-4A99-AB3D-79226BFA3DC0}">
      <dsp:nvSpPr>
        <dsp:cNvPr id="0" name=""/>
        <dsp:cNvSpPr/>
      </dsp:nvSpPr>
      <dsp:spPr>
        <a:xfrm>
          <a:off x="0" y="0"/>
          <a:ext cx="1209368" cy="1209368"/>
        </a:xfrm>
        <a:prstGeom prst="ellipse">
          <a:avLst/>
        </a:prstGeom>
        <a:blipFill>
          <a:blip xmlns:r="http://schemas.openxmlformats.org/officeDocument/2006/relationships" r:embed="rId1"/>
          <a:srcRect/>
          <a:stretch>
            <a:fillRect l="-43000" r="-4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04044-36B7-4C8B-BB67-1325CA093967}">
      <dsp:nvSpPr>
        <dsp:cNvPr id="0" name=""/>
        <dsp:cNvSpPr/>
      </dsp:nvSpPr>
      <dsp:spPr>
        <a:xfrm>
          <a:off x="0" y="0"/>
          <a:ext cx="3769195" cy="2158181"/>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84A253-F939-40C8-89F7-403F15CFF099}">
      <dsp:nvSpPr>
        <dsp:cNvPr id="0" name=""/>
        <dsp:cNvSpPr/>
      </dsp:nvSpPr>
      <dsp:spPr>
        <a:xfrm>
          <a:off x="176900" y="662777"/>
          <a:ext cx="2979327" cy="8632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Recruiting inspiring industry professionals to deliver engaging keynote speech’s</a:t>
          </a:r>
          <a:endParaRPr lang="en-GB" sz="1600" kern="1200" dirty="0"/>
        </a:p>
      </dsp:txBody>
      <dsp:txXfrm>
        <a:off x="219041" y="704918"/>
        <a:ext cx="2895045" cy="7789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2C388-166D-43AA-9643-B91E93E02517}">
      <dsp:nvSpPr>
        <dsp:cNvPr id="0" name=""/>
        <dsp:cNvSpPr/>
      </dsp:nvSpPr>
      <dsp:spPr>
        <a:xfrm>
          <a:off x="0" y="0"/>
          <a:ext cx="2625213" cy="2625213"/>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b="1" kern="1200"/>
            <a:t>Facilitate interactive workshops such as CV writing, interview preparation to equip student with practical career tools</a:t>
          </a:r>
          <a:endParaRPr lang="en-GB" sz="1500" kern="1200"/>
        </a:p>
      </dsp:txBody>
      <dsp:txXfrm>
        <a:off x="384454" y="384454"/>
        <a:ext cx="1856305" cy="18563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D121A-D83A-4101-B363-A99A334B5BCB}">
      <dsp:nvSpPr>
        <dsp:cNvPr id="0" name=""/>
        <dsp:cNvSpPr/>
      </dsp:nvSpPr>
      <dsp:spPr>
        <a:xfrm>
          <a:off x="3120" y="0"/>
          <a:ext cx="6385033" cy="175432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My Aim – </a:t>
          </a:r>
          <a:r>
            <a:rPr lang="en-US" sz="1800" kern="1200" dirty="0"/>
            <a:t>Recruit students from various colleges and universities, industry professionals, and graduates to support ITT’s core vision. I also manage participant engagement before and during ITT through interactive presentations, eye-catching materials, and a dedicated pre-experience website.</a:t>
          </a:r>
          <a:endParaRPr lang="en-GB" sz="1800" kern="1200" dirty="0"/>
        </a:p>
      </dsp:txBody>
      <dsp:txXfrm>
        <a:off x="54502" y="51382"/>
        <a:ext cx="6282269" cy="16515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F2A6F5-5850-492C-ABF0-5B9B9D13994B}">
      <dsp:nvSpPr>
        <dsp:cNvPr id="0" name=""/>
        <dsp:cNvSpPr/>
      </dsp:nvSpPr>
      <dsp:spPr>
        <a:xfrm>
          <a:off x="3139" y="0"/>
          <a:ext cx="6432621" cy="154304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Overall Target – Create a network between other course’s, Lecturers and industry experts and be a main point of contact to encourage attendance to ITT and create success for the event. Along side story telling through created Website’s, PowerPoints and Social media. Effective story telling holds the power to transform passive attendee’s into engaged participants (Rani M, 2023)</a:t>
          </a:r>
        </a:p>
      </dsp:txBody>
      <dsp:txXfrm>
        <a:off x="48333" y="45194"/>
        <a:ext cx="6342233" cy="14526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956BF-982C-4F35-8ABB-58E445CC4FA2}">
      <dsp:nvSpPr>
        <dsp:cNvPr id="0" name=""/>
        <dsp:cNvSpPr/>
      </dsp:nvSpPr>
      <dsp:spPr>
        <a:xfrm rot="10800000">
          <a:off x="933366" y="0"/>
          <a:ext cx="5716783" cy="923330"/>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7163" tIns="57150" rIns="10668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Drive Pre-Experience Wow Factor – A website within event experience’s is always the first experience of potential attendees. First impressions must grab the user's attention immediately </a:t>
          </a:r>
        </a:p>
      </dsp:txBody>
      <dsp:txXfrm rot="10800000">
        <a:off x="1164198" y="0"/>
        <a:ext cx="5485951" cy="923330"/>
      </dsp:txXfrm>
    </dsp:sp>
    <dsp:sp modelId="{3851B26A-1670-485C-AF4C-2105FF6B81D8}">
      <dsp:nvSpPr>
        <dsp:cNvPr id="0" name=""/>
        <dsp:cNvSpPr/>
      </dsp:nvSpPr>
      <dsp:spPr>
        <a:xfrm>
          <a:off x="202485" y="0"/>
          <a:ext cx="923330" cy="923330"/>
        </a:xfrm>
        <a:prstGeom prst="ellipse">
          <a:avLst/>
        </a:prstGeom>
        <a:blipFill>
          <a:blip xmlns:r="http://schemas.openxmlformats.org/officeDocument/2006/relationships" r:embed="rId1"/>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CD665-353B-4AB2-9FEC-99D568139AAA}">
      <dsp:nvSpPr>
        <dsp:cNvPr id="0" name=""/>
        <dsp:cNvSpPr/>
      </dsp:nvSpPr>
      <dsp:spPr>
        <a:xfrm>
          <a:off x="1545511" y="0"/>
          <a:ext cx="5795197" cy="120032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Bright Colours &amp; Eye-Catching Visuals – Using green and white colour scheme’s following ITT theme. Average time spent on event website’s is 2 minutes 17 seconds (Taiwo). A website that engages quickly has a lower bounce rate and retains attention</a:t>
          </a:r>
        </a:p>
      </dsp:txBody>
      <dsp:txXfrm>
        <a:off x="1604106" y="58595"/>
        <a:ext cx="5678007" cy="108313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AA3B9-0F07-4FEA-B9F4-7D194E57A5D6}">
      <dsp:nvSpPr>
        <dsp:cNvPr id="0" name=""/>
        <dsp:cNvSpPr/>
      </dsp:nvSpPr>
      <dsp:spPr>
        <a:xfrm>
          <a:off x="550591" y="0"/>
          <a:ext cx="3466530" cy="2585323"/>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dirty="0"/>
            <a:t>Information &amp; Booking Incentives – Providing clear detail about the what the event is about, why people should attend and a clear booking path is essential to increasing conversions. Well structured and clear website reduces confusion and portrays the event as credible </a:t>
          </a:r>
        </a:p>
      </dsp:txBody>
      <dsp:txXfrm>
        <a:off x="1058253" y="378612"/>
        <a:ext cx="2451206" cy="18280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330D4-FE4F-403A-818D-037C99EBF6CB}">
      <dsp:nvSpPr>
        <dsp:cNvPr id="0" name=""/>
        <dsp:cNvSpPr/>
      </dsp:nvSpPr>
      <dsp:spPr>
        <a:xfrm>
          <a:off x="0" y="14139"/>
          <a:ext cx="8596668" cy="8950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Immersive PowerPoints – Producing engaging presentations that are informative of student and keynote speaker experiences. Encourage audience participation and enforce ITT’s key theme</a:t>
          </a:r>
        </a:p>
      </dsp:txBody>
      <dsp:txXfrm>
        <a:off x="43693" y="57832"/>
        <a:ext cx="8509282" cy="80766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16223-AB54-4FF6-9CD5-F64CE916DF33}">
      <dsp:nvSpPr>
        <dsp:cNvPr id="0" name=""/>
        <dsp:cNvSpPr/>
      </dsp:nvSpPr>
      <dsp:spPr>
        <a:xfrm>
          <a:off x="-45871" y="0"/>
          <a:ext cx="923330" cy="923330"/>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D8EEE4-DE83-4A1B-8870-FC0F1510C00D}">
      <dsp:nvSpPr>
        <dsp:cNvPr id="0" name=""/>
        <dsp:cNvSpPr/>
      </dsp:nvSpPr>
      <dsp:spPr>
        <a:xfrm>
          <a:off x="461665" y="0"/>
          <a:ext cx="8395838" cy="92333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Pre Recorded Video’s – Put together pre recorded videos of student and key-note speaker experiences to immerse the audience and bring the industry experiences to life on the big screen </a:t>
          </a:r>
        </a:p>
      </dsp:txBody>
      <dsp:txXfrm>
        <a:off x="461665" y="0"/>
        <a:ext cx="8395838" cy="92333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29E17-EA80-43C4-8CD0-F100620F0A1F}">
      <dsp:nvSpPr>
        <dsp:cNvPr id="0" name=""/>
        <dsp:cNvSpPr/>
      </dsp:nvSpPr>
      <dsp:spPr>
        <a:xfrm>
          <a:off x="2542538" y="0"/>
          <a:ext cx="3846891" cy="147135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dirty="0"/>
            <a:t>Robot’s and Artificial Intelligence – Use robot’s and AI  during the conference and keynote to showcase the importance of innovative technology and reinforce the future trends of the industry </a:t>
          </a:r>
        </a:p>
      </dsp:txBody>
      <dsp:txXfrm>
        <a:off x="2614364" y="71826"/>
        <a:ext cx="3703239" cy="132770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3489D6-7668-4D45-A0EF-06844487E963}">
      <dsp:nvSpPr>
        <dsp:cNvPr id="0" name=""/>
        <dsp:cNvSpPr/>
      </dsp:nvSpPr>
      <dsp:spPr>
        <a:xfrm>
          <a:off x="-101676" y="0"/>
          <a:ext cx="4529547" cy="4277032"/>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kern="1200" dirty="0"/>
            <a:t>Memorable Experiences – The use of immersive technology provides empowers and creates lasting memories going beyond regular teaching. Through hands on workshops to being inspired by key-note speakers technology use helps provide foundation for future leaders   </a:t>
          </a:r>
        </a:p>
      </dsp:txBody>
      <dsp:txXfrm>
        <a:off x="561661" y="626357"/>
        <a:ext cx="3202873" cy="302431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62F3D-07EB-4406-97A8-9913EAE6899A}">
      <dsp:nvSpPr>
        <dsp:cNvPr id="0" name=""/>
        <dsp:cNvSpPr/>
      </dsp:nvSpPr>
      <dsp:spPr>
        <a:xfrm>
          <a:off x="0" y="0"/>
          <a:ext cx="4583474" cy="4583474"/>
        </a:xfrm>
        <a:prstGeom prst="ellipse">
          <a:avLst/>
        </a:prstGeom>
        <a:solidFill>
          <a:schemeClr val="accent1">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dirty="0"/>
            <a:t>Publicity &amp; Brand Identity – Strengthen’s UWTSD’s brand by reinforcing the university’s commitment to excellence in education and employability. Increasing their reach to other students and industry professionals creating more meaningful connections</a:t>
          </a:r>
        </a:p>
      </dsp:txBody>
      <dsp:txXfrm>
        <a:off x="671234" y="671234"/>
        <a:ext cx="3241006" cy="324100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0F3843-789C-4367-90EC-009C291C7C53}">
      <dsp:nvSpPr>
        <dsp:cNvPr id="0" name=""/>
        <dsp:cNvSpPr/>
      </dsp:nvSpPr>
      <dsp:spPr>
        <a:xfrm rot="10800000">
          <a:off x="2944212" y="0"/>
          <a:ext cx="6575028" cy="1208418"/>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2879" tIns="64770" rIns="120904" bIns="64770" numCol="1" spcCol="1270" anchor="ctr" anchorCtr="0">
          <a:noAutofit/>
        </a:bodyPr>
        <a:lstStyle/>
        <a:p>
          <a:pPr marL="0" lvl="0" indent="0" algn="ctr" defTabSz="755650">
            <a:lnSpc>
              <a:spcPct val="90000"/>
            </a:lnSpc>
            <a:spcBef>
              <a:spcPct val="0"/>
            </a:spcBef>
            <a:spcAft>
              <a:spcPct val="35000"/>
            </a:spcAft>
            <a:buNone/>
          </a:pPr>
          <a:r>
            <a:rPr lang="en-GB" sz="1700" kern="1200" dirty="0"/>
            <a:t>Human Resource’s – </a:t>
          </a:r>
          <a:r>
            <a:rPr lang="en-GB" sz="1700" b="1" kern="1200" dirty="0"/>
            <a:t>Pre event human resources such as </a:t>
          </a:r>
          <a:r>
            <a:rPr lang="en-GB" sz="1700" kern="1200" dirty="0"/>
            <a:t>Marketing and Communication Assistants</a:t>
          </a:r>
          <a:r>
            <a:rPr lang="en-GB" sz="1700" b="1" kern="1200" dirty="0"/>
            <a:t>, </a:t>
          </a:r>
          <a:r>
            <a:rPr lang="en-GB" sz="1700" kern="1200" dirty="0"/>
            <a:t>Student Brand Ambassadors. </a:t>
          </a:r>
          <a:r>
            <a:rPr lang="en-GB" sz="1700" b="1" kern="1200" dirty="0"/>
            <a:t>During event human resources such as </a:t>
          </a:r>
          <a:r>
            <a:rPr lang="en-GB" sz="1700" kern="1200" dirty="0"/>
            <a:t>on the day tech assistants and student volunteer’s   </a:t>
          </a:r>
        </a:p>
      </dsp:txBody>
      <dsp:txXfrm rot="10800000">
        <a:off x="3246316" y="0"/>
        <a:ext cx="6272924" cy="1208418"/>
      </dsp:txXfrm>
    </dsp:sp>
    <dsp:sp modelId="{497EAE4E-FFF8-4595-B449-D991311E1B57}">
      <dsp:nvSpPr>
        <dsp:cNvPr id="0" name=""/>
        <dsp:cNvSpPr/>
      </dsp:nvSpPr>
      <dsp:spPr>
        <a:xfrm>
          <a:off x="2357723" y="0"/>
          <a:ext cx="1208418" cy="1208418"/>
        </a:xfrm>
        <a:prstGeom prst="ellipse">
          <a:avLst/>
        </a:prstGeom>
        <a:blipFill>
          <a:blip xmlns:r="http://schemas.openxmlformats.org/officeDocument/2006/relationships" r:embed="rId1"/>
          <a:srcRect/>
          <a:stretch>
            <a:fillRect l="-19000" r="-1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A7FBD-F1A4-4874-822E-12697EF86F1F}">
      <dsp:nvSpPr>
        <dsp:cNvPr id="0" name=""/>
        <dsp:cNvSpPr/>
      </dsp:nvSpPr>
      <dsp:spPr>
        <a:xfrm rot="10800000">
          <a:off x="1817455" y="0"/>
          <a:ext cx="6090139" cy="1133890"/>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0014"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kern="1200" dirty="0"/>
            <a:t>Technological Resource’s – Utilising email clients and contact software such as </a:t>
          </a:r>
          <a:r>
            <a:rPr lang="en-GB" sz="1800" b="1" kern="1200" dirty="0"/>
            <a:t>Outlook and Gmail. </a:t>
          </a:r>
          <a:r>
            <a:rPr lang="en-GB" sz="1800" kern="1200" dirty="0"/>
            <a:t>As well as presentation and content creators such as </a:t>
          </a:r>
          <a:r>
            <a:rPr lang="en-GB" sz="1800" b="1" kern="1200" dirty="0"/>
            <a:t>PowerPoint and Social Media </a:t>
          </a:r>
          <a:r>
            <a:rPr lang="en-GB" sz="1800" kern="1200" dirty="0"/>
            <a:t>to extend reach </a:t>
          </a:r>
        </a:p>
      </dsp:txBody>
      <dsp:txXfrm rot="10800000">
        <a:off x="2100927" y="0"/>
        <a:ext cx="5806667" cy="1133890"/>
      </dsp:txXfrm>
    </dsp:sp>
    <dsp:sp modelId="{C09C3863-6051-4929-8D52-46FD58A1E834}">
      <dsp:nvSpPr>
        <dsp:cNvPr id="0" name=""/>
        <dsp:cNvSpPr/>
      </dsp:nvSpPr>
      <dsp:spPr>
        <a:xfrm>
          <a:off x="1250510" y="0"/>
          <a:ext cx="1133890" cy="1133890"/>
        </a:xfrm>
        <a:prstGeom prst="ellipse">
          <a:avLst/>
        </a:prstGeom>
        <a:blipFill>
          <a:blip xmlns:r="http://schemas.openxmlformats.org/officeDocument/2006/relationships" r:embed="rId1"/>
          <a:srcRect/>
          <a:stretch>
            <a:fillRect l="-43000" r="-4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92A6CF-BEB7-4834-93DD-ECB703B39743}">
      <dsp:nvSpPr>
        <dsp:cNvPr id="0" name=""/>
        <dsp:cNvSpPr/>
      </dsp:nvSpPr>
      <dsp:spPr>
        <a:xfrm rot="10800000">
          <a:off x="3312232" y="0"/>
          <a:ext cx="6575028" cy="1133891"/>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0014" tIns="60960" rIns="113792" bIns="60960" numCol="1" spcCol="1270" anchor="ctr" anchorCtr="0">
          <a:noAutofit/>
        </a:bodyPr>
        <a:lstStyle/>
        <a:p>
          <a:pPr marL="0" lvl="0" indent="0" algn="ctr" defTabSz="711200">
            <a:lnSpc>
              <a:spcPct val="90000"/>
            </a:lnSpc>
            <a:spcBef>
              <a:spcPct val="0"/>
            </a:spcBef>
            <a:spcAft>
              <a:spcPct val="35000"/>
            </a:spcAft>
            <a:buNone/>
          </a:pPr>
          <a:r>
            <a:rPr lang="en-GB" sz="1600" kern="1200" dirty="0"/>
            <a:t>Financial Resource’s – Aim to not rely on financial resources, Focus on using free applications to create content and reach the targeted demographic. However, website production and more advanced applications may require funding</a:t>
          </a:r>
        </a:p>
      </dsp:txBody>
      <dsp:txXfrm rot="10800000">
        <a:off x="3595705" y="0"/>
        <a:ext cx="6291555" cy="1133891"/>
      </dsp:txXfrm>
    </dsp:sp>
    <dsp:sp modelId="{D3479543-1249-4570-97B7-3B7FAB62FCE8}">
      <dsp:nvSpPr>
        <dsp:cNvPr id="0" name=""/>
        <dsp:cNvSpPr/>
      </dsp:nvSpPr>
      <dsp:spPr>
        <a:xfrm>
          <a:off x="2990626" y="0"/>
          <a:ext cx="1133891" cy="1133891"/>
        </a:xfrm>
        <a:prstGeom prst="ellipse">
          <a:avLst/>
        </a:prstGeom>
        <a:blipFill>
          <a:blip xmlns:r="http://schemas.openxmlformats.org/officeDocument/2006/relationships" r:embed="rId1"/>
          <a:srcRect/>
          <a:stretch>
            <a:fillRect l="-3000" r="-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E6C34-68DB-420A-9070-508AD77F0C58}">
      <dsp:nvSpPr>
        <dsp:cNvPr id="0" name=""/>
        <dsp:cNvSpPr/>
      </dsp:nvSpPr>
      <dsp:spPr>
        <a:xfrm>
          <a:off x="0" y="48127"/>
          <a:ext cx="6628804" cy="94440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November – Researching, Reaching out and recruiting other course’s, sponsorships and keynote speakers. Along with the production of the ITT Website </a:t>
          </a:r>
          <a:endParaRPr lang="en-US" sz="1400" kern="1200"/>
        </a:p>
      </dsp:txBody>
      <dsp:txXfrm>
        <a:off x="46102" y="94229"/>
        <a:ext cx="6536600" cy="852205"/>
      </dsp:txXfrm>
    </dsp:sp>
    <dsp:sp modelId="{919F582E-4E17-4F00-B798-18A7CF79F56B}">
      <dsp:nvSpPr>
        <dsp:cNvPr id="0" name=""/>
        <dsp:cNvSpPr/>
      </dsp:nvSpPr>
      <dsp:spPr>
        <a:xfrm>
          <a:off x="0" y="1032856"/>
          <a:ext cx="6628804" cy="944409"/>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December – Start working with recruited keynote speakers and students to increase bookings, Produce immersive and interactive content to widen reach and interest</a:t>
          </a:r>
          <a:endParaRPr lang="en-US" sz="1400" kern="1200"/>
        </a:p>
      </dsp:txBody>
      <dsp:txXfrm>
        <a:off x="46102" y="1078958"/>
        <a:ext cx="6536600" cy="852205"/>
      </dsp:txXfrm>
    </dsp:sp>
    <dsp:sp modelId="{F19A8CEF-3CFB-4C0A-8491-97AD4187A923}">
      <dsp:nvSpPr>
        <dsp:cNvPr id="0" name=""/>
        <dsp:cNvSpPr/>
      </dsp:nvSpPr>
      <dsp:spPr>
        <a:xfrm>
          <a:off x="0" y="2017585"/>
          <a:ext cx="6628804" cy="944409"/>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January – Continue and finalise all recruitment of colleges, other university courses and keynote speakers. Start to plan and test audio visuals</a:t>
          </a:r>
          <a:endParaRPr lang="en-US" sz="1400" kern="1200"/>
        </a:p>
      </dsp:txBody>
      <dsp:txXfrm>
        <a:off x="46102" y="2063687"/>
        <a:ext cx="6536600" cy="852205"/>
      </dsp:txXfrm>
    </dsp:sp>
    <dsp:sp modelId="{501EB15F-2054-4B15-9144-D6945D8FD02A}">
      <dsp:nvSpPr>
        <dsp:cNvPr id="0" name=""/>
        <dsp:cNvSpPr/>
      </dsp:nvSpPr>
      <dsp:spPr>
        <a:xfrm>
          <a:off x="0" y="3002315"/>
          <a:ext cx="6628804" cy="944409"/>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Febuary – </a:t>
          </a:r>
          <a:r>
            <a:rPr lang="en-US" sz="1400" kern="1200"/>
            <a:t>Assist in the marketing and planning of the conference, coordinate the scheduling of keynote presentations, and oversee the completion and delivery of final presentation materials.</a:t>
          </a:r>
        </a:p>
      </dsp:txBody>
      <dsp:txXfrm>
        <a:off x="46102" y="3048417"/>
        <a:ext cx="6536600" cy="852205"/>
      </dsp:txXfrm>
    </dsp:sp>
    <dsp:sp modelId="{C3AE129A-E2D2-4319-A448-F2BB1764B169}">
      <dsp:nvSpPr>
        <dsp:cNvPr id="0" name=""/>
        <dsp:cNvSpPr/>
      </dsp:nvSpPr>
      <dsp:spPr>
        <a:xfrm>
          <a:off x="0" y="3987044"/>
          <a:ext cx="6628804" cy="94440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March – </a:t>
          </a:r>
          <a:r>
            <a:rPr lang="en-US" sz="1400" kern="1200"/>
            <a:t>Oversee the successful delivery of the ITT event, ensuring smooth operations throughout the conference and keynote sessions. Manage logistics, support speakers, and collect and engage with audience feedback to evaluate event effectiveness and improvefuture planning</a:t>
          </a:r>
        </a:p>
      </dsp:txBody>
      <dsp:txXfrm>
        <a:off x="46102" y="4033146"/>
        <a:ext cx="6536600" cy="852205"/>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911FD7-AA9F-495D-BF64-C7B2D0CB5764}" type="datetimeFigureOut">
              <a:rPr lang="en-GB" smtClean="0"/>
              <a:t>12/11/2025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9C2EE3-F048-485D-8921-C099A3A28FC9}" type="slidenum">
              <a:rPr lang="en-GB" smtClean="0"/>
              <a:t>‹#›</a:t>
            </a:fld>
            <a:endParaRPr lang="en-GB"/>
          </a:p>
        </p:txBody>
      </p:sp>
    </p:spTree>
    <p:extLst>
      <p:ext uri="{BB962C8B-B14F-4D97-AF65-F5344CB8AC3E}">
        <p14:creationId xmlns:p14="http://schemas.microsoft.com/office/powerpoint/2010/main" val="1127913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B33012-C3B7-4B38-8936-A8724F9A3BEC}"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24578884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33012-C3B7-4B38-8936-A8724F9A3BEC}"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4317720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B33012-C3B7-4B38-8936-A8724F9A3BEC}"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14653399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B33012-C3B7-4B38-8936-A8724F9A3BEC}"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18003321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B33012-C3B7-4B38-8936-A8724F9A3BEC}" type="datetimeFigureOut">
              <a:rPr lang="en-GB" smtClean="0"/>
              <a:t>12/11/2025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29099895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B33012-C3B7-4B38-8936-A8724F9A3BEC}" type="datetimeFigureOut">
              <a:rPr lang="en-GB" smtClean="0"/>
              <a:t>12/11/2025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4765438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B33012-C3B7-4B38-8936-A8724F9A3BEC}" type="datetimeFigureOut">
              <a:rPr lang="en-GB" smtClean="0"/>
              <a:t>12/11/2025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32160109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B33012-C3B7-4B38-8936-A8724F9A3BEC}"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29627212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B33012-C3B7-4B38-8936-A8724F9A3BEC}"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25291225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B33012-C3B7-4B38-8936-A8724F9A3BEC}"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20030377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B33012-C3B7-4B38-8936-A8724F9A3BEC}"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2F2-238E-4F9B-9C36-22F4513C9FC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146345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B33012-C3B7-4B38-8936-A8724F9A3BEC}"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3760347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B33012-C3B7-4B38-8936-A8724F9A3BEC}"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2F2-238E-4F9B-9C36-22F4513C9FC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947511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B33012-C3B7-4B38-8936-A8724F9A3BEC}"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27960831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33012-C3B7-4B38-8936-A8724F9A3BEC}"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33924720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33012-C3B7-4B38-8936-A8724F9A3BEC}"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1DD2F2-238E-4F9B-9C36-22F4513C9FC5}" type="slidenum">
              <a:rPr lang="en-GB" smtClean="0"/>
              <a:t>‹#›</a:t>
            </a:fld>
            <a:endParaRPr lang="en-GB"/>
          </a:p>
        </p:txBody>
      </p:sp>
    </p:spTree>
    <p:extLst>
      <p:ext uri="{BB962C8B-B14F-4D97-AF65-F5344CB8AC3E}">
        <p14:creationId xmlns:p14="http://schemas.microsoft.com/office/powerpoint/2010/main" val="7444714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B33012-C3B7-4B38-8936-A8724F9A3BEC}" type="datetimeFigureOut">
              <a:rPr lang="en-GB" smtClean="0"/>
              <a:t>12/11/2025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C1DD2F2-238E-4F9B-9C36-22F4513C9FC5}" type="slidenum">
              <a:rPr lang="en-GB" smtClean="0"/>
              <a:t>‹#›</a:t>
            </a:fld>
            <a:endParaRPr lang="en-GB"/>
          </a:p>
        </p:txBody>
      </p:sp>
    </p:spTree>
    <p:extLst>
      <p:ext uri="{BB962C8B-B14F-4D97-AF65-F5344CB8AC3E}">
        <p14:creationId xmlns:p14="http://schemas.microsoft.com/office/powerpoint/2010/main" val="11804434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1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diagramData" Target="../diagrams/data3.xml"/><Relationship Id="rId17" Type="http://schemas.openxmlformats.org/officeDocument/2006/relationships/image" Target="../media/image4.jpeg"/><Relationship Id="rId2" Type="http://schemas.openxmlformats.org/officeDocument/2006/relationships/diagramData" Target="../diagrams/data1.xml"/><Relationship Id="rId16" Type="http://schemas.microsoft.com/office/2007/relationships/diagramDrawing" Target="../diagrams/drawing3.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19" Type="http://schemas.openxmlformats.org/officeDocument/2006/relationships/image" Target="../media/image5.jpeg"/><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diagramData" Target="../diagrams/data6.xml"/><Relationship Id="rId18" Type="http://schemas.openxmlformats.org/officeDocument/2006/relationships/image" Target="../media/image7.jpeg"/><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17" Type="http://schemas.microsoft.com/office/2007/relationships/diagramDrawing" Target="../diagrams/drawing6.xml"/><Relationship Id="rId2" Type="http://schemas.openxmlformats.org/officeDocument/2006/relationships/image" Target="../media/image2.png"/><Relationship Id="rId16" Type="http://schemas.openxmlformats.org/officeDocument/2006/relationships/diagramColors" Target="../diagrams/colors6.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5" Type="http://schemas.openxmlformats.org/officeDocument/2006/relationships/diagramQuickStyle" Target="../diagrams/quickStyle6.xml"/><Relationship Id="rId10" Type="http://schemas.openxmlformats.org/officeDocument/2006/relationships/diagramQuickStyle" Target="../diagrams/quickStyle5.xml"/><Relationship Id="rId19" Type="http://schemas.openxmlformats.org/officeDocument/2006/relationships/image" Target="../media/image8.jpeg"/><Relationship Id="rId4" Type="http://schemas.openxmlformats.org/officeDocument/2006/relationships/diagramLayout" Target="../diagrams/layout4.xml"/><Relationship Id="rId9" Type="http://schemas.openxmlformats.org/officeDocument/2006/relationships/diagramLayout" Target="../diagrams/layout5.xml"/><Relationship Id="rId14" Type="http://schemas.openxmlformats.org/officeDocument/2006/relationships/diagramLayout" Target="../diagrams/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8.xml"/><Relationship Id="rId13" Type="http://schemas.openxmlformats.org/officeDocument/2006/relationships/image" Target="../media/image15.jpeg"/><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 Id="rId1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10.xml"/><Relationship Id="rId13" Type="http://schemas.openxmlformats.org/officeDocument/2006/relationships/diagramLayout" Target="../diagrams/layout11.xml"/><Relationship Id="rId3" Type="http://schemas.openxmlformats.org/officeDocument/2006/relationships/diagramLayout" Target="../diagrams/layout9.xml"/><Relationship Id="rId7" Type="http://schemas.openxmlformats.org/officeDocument/2006/relationships/diagramData" Target="../diagrams/data10.xml"/><Relationship Id="rId12" Type="http://schemas.openxmlformats.org/officeDocument/2006/relationships/diagramData" Target="../diagrams/data11.xml"/><Relationship Id="rId17" Type="http://schemas.openxmlformats.org/officeDocument/2006/relationships/image" Target="../media/image2.png"/><Relationship Id="rId2" Type="http://schemas.openxmlformats.org/officeDocument/2006/relationships/diagramData" Target="../diagrams/data9.xml"/><Relationship Id="rId16" Type="http://schemas.microsoft.com/office/2007/relationships/diagramDrawing" Target="../diagrams/drawing11.xml"/><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5" Type="http://schemas.openxmlformats.org/officeDocument/2006/relationships/diagramColors" Target="../diagrams/colors11.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 Id="rId14" Type="http://schemas.openxmlformats.org/officeDocument/2006/relationships/diagramQuickStyle" Target="../diagrams/quickStyle11.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13.xml"/><Relationship Id="rId13" Type="http://schemas.openxmlformats.org/officeDocument/2006/relationships/diagramLayout" Target="../diagrams/layout14.xml"/><Relationship Id="rId18" Type="http://schemas.openxmlformats.org/officeDocument/2006/relationships/image" Target="../media/image17.jpeg"/><Relationship Id="rId3" Type="http://schemas.openxmlformats.org/officeDocument/2006/relationships/diagramLayout" Target="../diagrams/layout12.xml"/><Relationship Id="rId7" Type="http://schemas.openxmlformats.org/officeDocument/2006/relationships/diagramData" Target="../diagrams/data13.xml"/><Relationship Id="rId12" Type="http://schemas.openxmlformats.org/officeDocument/2006/relationships/diagramData" Target="../diagrams/data14.xml"/><Relationship Id="rId17" Type="http://schemas.openxmlformats.org/officeDocument/2006/relationships/image" Target="../media/image2.png"/><Relationship Id="rId2" Type="http://schemas.openxmlformats.org/officeDocument/2006/relationships/diagramData" Target="../diagrams/data12.xml"/><Relationship Id="rId16" Type="http://schemas.microsoft.com/office/2007/relationships/diagramDrawing" Target="../diagrams/drawing14.xml"/><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5" Type="http://schemas.openxmlformats.org/officeDocument/2006/relationships/diagramColors" Target="../diagrams/colors14.xml"/><Relationship Id="rId10" Type="http://schemas.openxmlformats.org/officeDocument/2006/relationships/diagramColors" Target="../diagrams/colors13.xml"/><Relationship Id="rId19" Type="http://schemas.openxmlformats.org/officeDocument/2006/relationships/image" Target="../media/image18.jpeg"/><Relationship Id="rId4" Type="http://schemas.openxmlformats.org/officeDocument/2006/relationships/diagramQuickStyle" Target="../diagrams/quickStyle12.xml"/><Relationship Id="rId9" Type="http://schemas.openxmlformats.org/officeDocument/2006/relationships/diagramQuickStyle" Target="../diagrams/quickStyle13.xml"/><Relationship Id="rId14" Type="http://schemas.openxmlformats.org/officeDocument/2006/relationships/diagramQuickStyle" Target="../diagrams/quickStyle14.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16.xml"/><Relationship Id="rId13" Type="http://schemas.openxmlformats.org/officeDocument/2006/relationships/image" Target="../media/image19.jpeg"/><Relationship Id="rId3" Type="http://schemas.openxmlformats.org/officeDocument/2006/relationships/diagramLayout" Target="../diagrams/layout15.xml"/><Relationship Id="rId7" Type="http://schemas.openxmlformats.org/officeDocument/2006/relationships/diagramData" Target="../diagrams/data16.xml"/><Relationship Id="rId12" Type="http://schemas.openxmlformats.org/officeDocument/2006/relationships/image" Target="../media/image2.png"/><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18.xml"/><Relationship Id="rId13" Type="http://schemas.openxmlformats.org/officeDocument/2006/relationships/diagramLayout" Target="../diagrams/layout19.xml"/><Relationship Id="rId18" Type="http://schemas.openxmlformats.org/officeDocument/2006/relationships/image" Target="../media/image22.jpeg"/><Relationship Id="rId3" Type="http://schemas.openxmlformats.org/officeDocument/2006/relationships/diagramLayout" Target="../diagrams/layout17.xml"/><Relationship Id="rId7" Type="http://schemas.openxmlformats.org/officeDocument/2006/relationships/diagramData" Target="../diagrams/data18.xml"/><Relationship Id="rId12" Type="http://schemas.openxmlformats.org/officeDocument/2006/relationships/diagramData" Target="../diagrams/data19.xml"/><Relationship Id="rId17" Type="http://schemas.openxmlformats.org/officeDocument/2006/relationships/image" Target="../media/image2.png"/><Relationship Id="rId2" Type="http://schemas.openxmlformats.org/officeDocument/2006/relationships/diagramData" Target="../diagrams/data17.xml"/><Relationship Id="rId16" Type="http://schemas.microsoft.com/office/2007/relationships/diagramDrawing" Target="../diagrams/drawing19.xml"/><Relationship Id="rId1" Type="http://schemas.openxmlformats.org/officeDocument/2006/relationships/slideLayout" Target="../slideLayouts/slideLayout2.xml"/><Relationship Id="rId6" Type="http://schemas.microsoft.com/office/2007/relationships/diagramDrawing" Target="../diagrams/drawing17.xml"/><Relationship Id="rId11" Type="http://schemas.microsoft.com/office/2007/relationships/diagramDrawing" Target="../diagrams/drawing18.xml"/><Relationship Id="rId5" Type="http://schemas.openxmlformats.org/officeDocument/2006/relationships/diagramColors" Target="../diagrams/colors17.xml"/><Relationship Id="rId15" Type="http://schemas.openxmlformats.org/officeDocument/2006/relationships/diagramColors" Target="../diagrams/colors19.xml"/><Relationship Id="rId10" Type="http://schemas.openxmlformats.org/officeDocument/2006/relationships/diagramColors" Target="../diagrams/colors18.xml"/><Relationship Id="rId4" Type="http://schemas.openxmlformats.org/officeDocument/2006/relationships/diagramQuickStyle" Target="../diagrams/quickStyle17.xml"/><Relationship Id="rId9" Type="http://schemas.openxmlformats.org/officeDocument/2006/relationships/diagramQuickStyle" Target="../diagrams/quickStyle18.xml"/><Relationship Id="rId14" Type="http://schemas.openxmlformats.org/officeDocument/2006/relationships/diagramQuickStyle" Target="../diagrams/quickStyle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0.xml"/><Relationship Id="rId7" Type="http://schemas.openxmlformats.org/officeDocument/2006/relationships/image" Target="../media/image2.png"/><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A3BD9-C566-FC69-B216-5677298A4C84}"/>
              </a:ext>
            </a:extLst>
          </p:cNvPr>
          <p:cNvSpPr>
            <a:spLocks noGrp="1"/>
          </p:cNvSpPr>
          <p:nvPr>
            <p:ph type="ctrTitle"/>
          </p:nvPr>
        </p:nvSpPr>
        <p:spPr>
          <a:xfrm>
            <a:off x="509116" y="4229995"/>
            <a:ext cx="9144000" cy="1193138"/>
          </a:xfrm>
        </p:spPr>
        <p:txBody>
          <a:bodyPr>
            <a:normAutofit/>
          </a:bodyPr>
          <a:lstStyle/>
          <a:p>
            <a:r>
              <a:rPr lang="en-GB" sz="4400" b="1" dirty="0"/>
              <a:t>ITT Future You Wales 2026</a:t>
            </a:r>
          </a:p>
        </p:txBody>
      </p:sp>
      <p:sp>
        <p:nvSpPr>
          <p:cNvPr id="3" name="Subtitle 2">
            <a:extLst>
              <a:ext uri="{FF2B5EF4-FFF2-40B4-BE49-F238E27FC236}">
                <a16:creationId xmlns:a16="http://schemas.microsoft.com/office/drawing/2014/main" id="{E3DBB484-F8BB-C875-8F47-7A9C27FF2AC2}"/>
              </a:ext>
            </a:extLst>
          </p:cNvPr>
          <p:cNvSpPr>
            <a:spLocks noGrp="1"/>
          </p:cNvSpPr>
          <p:nvPr>
            <p:ph type="subTitle" idx="1"/>
          </p:nvPr>
        </p:nvSpPr>
        <p:spPr>
          <a:xfrm>
            <a:off x="4250452" y="5616369"/>
            <a:ext cx="5131357" cy="646785"/>
          </a:xfrm>
        </p:spPr>
        <p:txBody>
          <a:bodyPr>
            <a:noAutofit/>
          </a:bodyPr>
          <a:lstStyle/>
          <a:p>
            <a:r>
              <a:rPr lang="en-GB"/>
              <a:t>Elijah Thomas </a:t>
            </a:r>
          </a:p>
          <a:p>
            <a:r>
              <a:rPr lang="en-GB"/>
              <a:t>Student Number: 2313487</a:t>
            </a:r>
            <a:endParaRPr lang="en-GB" dirty="0"/>
          </a:p>
        </p:txBody>
      </p:sp>
      <p:pic>
        <p:nvPicPr>
          <p:cNvPr id="1026" name="Picture 2">
            <a:extLst>
              <a:ext uri="{FF2B5EF4-FFF2-40B4-BE49-F238E27FC236}">
                <a16:creationId xmlns:a16="http://schemas.microsoft.com/office/drawing/2014/main" id="{A66F4338-0758-7C6B-A644-9F55645A3A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16" b="28470"/>
          <a:stretch>
            <a:fillRect/>
          </a:stretch>
        </p:blipFill>
        <p:spPr bwMode="auto">
          <a:xfrm>
            <a:off x="509116" y="97253"/>
            <a:ext cx="9311472" cy="393950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9EF15B63-BD0C-6533-91B0-30F8452E6A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5" y="5500048"/>
            <a:ext cx="3009861" cy="1352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1365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F7740-A36D-6D31-A555-6F4DACBE8926}"/>
              </a:ext>
            </a:extLst>
          </p:cNvPr>
          <p:cNvSpPr>
            <a:spLocks noGrp="1"/>
          </p:cNvSpPr>
          <p:nvPr>
            <p:ph type="title"/>
          </p:nvPr>
        </p:nvSpPr>
        <p:spPr>
          <a:xfrm>
            <a:off x="303708" y="270499"/>
            <a:ext cx="8596668" cy="1320800"/>
          </a:xfrm>
        </p:spPr>
        <p:txBody>
          <a:bodyPr/>
          <a:lstStyle/>
          <a:p>
            <a:r>
              <a:rPr lang="en-GB" b="1" dirty="0"/>
              <a:t>Introducing Myself </a:t>
            </a:r>
          </a:p>
        </p:txBody>
      </p:sp>
      <p:pic>
        <p:nvPicPr>
          <p:cNvPr id="5" name="Picture 4" descr="A person holding a bottle of liquid&#10;&#10;AI-generated content may be incorrect.">
            <a:extLst>
              <a:ext uri="{FF2B5EF4-FFF2-40B4-BE49-F238E27FC236}">
                <a16:creationId xmlns:a16="http://schemas.microsoft.com/office/drawing/2014/main" id="{3A945E3D-0218-DF0E-A19E-4F311F857E0F}"/>
              </a:ext>
            </a:extLst>
          </p:cNvPr>
          <p:cNvPicPr>
            <a:picLocks noChangeAspect="1"/>
          </p:cNvPicPr>
          <p:nvPr/>
        </p:nvPicPr>
        <p:blipFill>
          <a:blip r:embed="rId2">
            <a:extLst>
              <a:ext uri="{28A0092B-C50C-407E-A947-70E740481C1C}">
                <a14:useLocalDpi xmlns:a14="http://schemas.microsoft.com/office/drawing/2010/main" val="0"/>
              </a:ext>
            </a:extLst>
          </a:blip>
          <a:srcRect r="3733"/>
          <a:stretch>
            <a:fillRect/>
          </a:stretch>
        </p:blipFill>
        <p:spPr>
          <a:xfrm>
            <a:off x="7293374" y="2576052"/>
            <a:ext cx="3069825" cy="3188872"/>
          </a:xfrm>
          <a:prstGeom prst="flowChartConnector">
            <a:avLst/>
          </a:prstGeom>
        </p:spPr>
      </p:pic>
      <p:pic>
        <p:nvPicPr>
          <p:cNvPr id="8" name="Picture 4">
            <a:extLst>
              <a:ext uri="{FF2B5EF4-FFF2-40B4-BE49-F238E27FC236}">
                <a16:creationId xmlns:a16="http://schemas.microsoft.com/office/drawing/2014/main" id="{6B7FF79E-0E48-21EF-2924-34DDA54149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505253"/>
            <a:ext cx="3009861" cy="1352747"/>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C7CF8889-3196-FE86-D971-3CBDFA43BDC3}"/>
              </a:ext>
            </a:extLst>
          </p:cNvPr>
          <p:cNvSpPr/>
          <p:nvPr/>
        </p:nvSpPr>
        <p:spPr>
          <a:xfrm>
            <a:off x="452785" y="1010105"/>
            <a:ext cx="8376583" cy="1323439"/>
          </a:xfrm>
          <a:prstGeom prst="rect">
            <a:avLst/>
          </a:prstGeom>
          <a:noFill/>
        </p:spPr>
        <p:txBody>
          <a:bodyPr wrap="squar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Key Role –Recruitment, Website &amp; Technology Manager</a:t>
            </a:r>
          </a:p>
        </p:txBody>
      </p:sp>
      <p:sp>
        <p:nvSpPr>
          <p:cNvPr id="11" name="Rectangle 10">
            <a:extLst>
              <a:ext uri="{FF2B5EF4-FFF2-40B4-BE49-F238E27FC236}">
                <a16:creationId xmlns:a16="http://schemas.microsoft.com/office/drawing/2014/main" id="{F219F698-D33C-FD17-FB88-2E6326D429F1}"/>
              </a:ext>
            </a:extLst>
          </p:cNvPr>
          <p:cNvSpPr/>
          <p:nvPr/>
        </p:nvSpPr>
        <p:spPr>
          <a:xfrm>
            <a:off x="452786" y="2505670"/>
            <a:ext cx="6115162" cy="923330"/>
          </a:xfrm>
          <a:prstGeom prst="rect">
            <a:avLst/>
          </a:prstGeom>
          <a:noFill/>
        </p:spPr>
        <p:txBody>
          <a:bodyPr wrap="square" lIns="91440" tIns="45720" rIns="91440" bIns="45720">
            <a:spAutoFit/>
          </a:bodyPr>
          <a:lstStyle/>
          <a:p>
            <a:pPr algn="ctr"/>
            <a:r>
              <a:rPr lang="en-US" sz="2700" dirty="0">
                <a:ln w="0"/>
                <a:effectLst>
                  <a:outerShdw blurRad="38100" dist="19050" dir="2700000" algn="tl" rotWithShape="0">
                    <a:schemeClr val="dk1">
                      <a:alpha val="40000"/>
                    </a:schemeClr>
                  </a:outerShdw>
                </a:effectLst>
              </a:rPr>
              <a:t>Extra Roles – Assistance in Marketing, Sponsorships &amp; Branding</a:t>
            </a:r>
            <a:endParaRPr lang="en-US" sz="2700" b="0" cap="none" spc="0" dirty="0">
              <a:ln w="0"/>
              <a:solidFill>
                <a:schemeClr val="tx1"/>
              </a:solidFill>
              <a:effectLst>
                <a:outerShdw blurRad="38100" dist="19050" dir="2700000" algn="tl" rotWithShape="0">
                  <a:schemeClr val="dk1">
                    <a:alpha val="40000"/>
                  </a:schemeClr>
                </a:outerShdw>
              </a:effectLst>
            </a:endParaRPr>
          </a:p>
        </p:txBody>
      </p:sp>
      <p:cxnSp>
        <p:nvCxnSpPr>
          <p:cNvPr id="14" name="Connector: Elbow 13">
            <a:extLst>
              <a:ext uri="{FF2B5EF4-FFF2-40B4-BE49-F238E27FC236}">
                <a16:creationId xmlns:a16="http://schemas.microsoft.com/office/drawing/2014/main" id="{0BDBF58C-9FB1-580F-AB51-72B1178D3836}"/>
              </a:ext>
            </a:extLst>
          </p:cNvPr>
          <p:cNvCxnSpPr>
            <a:cxnSpLocks/>
          </p:cNvCxnSpPr>
          <p:nvPr/>
        </p:nvCxnSpPr>
        <p:spPr>
          <a:xfrm>
            <a:off x="2644877" y="4473677"/>
            <a:ext cx="2711566" cy="1374218"/>
          </a:xfrm>
          <a:prstGeom prst="bent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sp>
        <p:nvSpPr>
          <p:cNvPr id="19" name="Rectangle 18">
            <a:extLst>
              <a:ext uri="{FF2B5EF4-FFF2-40B4-BE49-F238E27FC236}">
                <a16:creationId xmlns:a16="http://schemas.microsoft.com/office/drawing/2014/main" id="{9FD9E2C1-E7B0-2EEA-18C6-74B7EEE78636}"/>
              </a:ext>
            </a:extLst>
          </p:cNvPr>
          <p:cNvSpPr/>
          <p:nvPr/>
        </p:nvSpPr>
        <p:spPr>
          <a:xfrm>
            <a:off x="303708" y="4141205"/>
            <a:ext cx="2875881" cy="707886"/>
          </a:xfrm>
          <a:prstGeom prst="rect">
            <a:avLst/>
          </a:prstGeom>
          <a:noFill/>
        </p:spPr>
        <p:txBody>
          <a:bodyPr wrap="square" lIns="91440" tIns="45720" rIns="91440" bIns="45720">
            <a:spAutoFit/>
          </a:bodyPr>
          <a:lstStyle/>
          <a:p>
            <a:pPr algn="ctr"/>
            <a:r>
              <a:rPr lang="en-US" sz="2000" b="1" dirty="0">
                <a:ln w="0"/>
                <a:effectLst>
                  <a:outerShdw blurRad="38100" dist="19050" dir="2700000" algn="tl" rotWithShape="0">
                    <a:schemeClr val="dk1">
                      <a:alpha val="40000"/>
                    </a:schemeClr>
                  </a:outerShdw>
                </a:effectLst>
              </a:rPr>
              <a:t>Professional Background</a:t>
            </a:r>
          </a:p>
        </p:txBody>
      </p:sp>
      <p:sp>
        <p:nvSpPr>
          <p:cNvPr id="20" name="Rectangle 19">
            <a:extLst>
              <a:ext uri="{FF2B5EF4-FFF2-40B4-BE49-F238E27FC236}">
                <a16:creationId xmlns:a16="http://schemas.microsoft.com/office/drawing/2014/main" id="{7D86FFCB-1819-8BBC-DD72-D0C613D14296}"/>
              </a:ext>
            </a:extLst>
          </p:cNvPr>
          <p:cNvSpPr/>
          <p:nvPr/>
        </p:nvSpPr>
        <p:spPr>
          <a:xfrm>
            <a:off x="5125439" y="5433152"/>
            <a:ext cx="2875881" cy="1015663"/>
          </a:xfrm>
          <a:prstGeom prst="rect">
            <a:avLst/>
          </a:prstGeom>
          <a:noFill/>
        </p:spPr>
        <p:txBody>
          <a:bodyPr wrap="square" lIns="91440" tIns="45720" rIns="91440" bIns="45720">
            <a:spAutoFit/>
          </a:bodyPr>
          <a:lstStyle/>
          <a:p>
            <a:pPr marL="342900" indent="-342900" algn="ctr">
              <a:buFont typeface="Arial" panose="020B0604020202020204" pitchFamily="34" charset="0"/>
              <a:buChar char="•"/>
            </a:pPr>
            <a:r>
              <a:rPr lang="en-US" sz="2000" b="1" dirty="0">
                <a:ln w="0"/>
                <a:effectLst>
                  <a:outerShdw blurRad="38100" dist="19050" dir="2700000" algn="tl" rotWithShape="0">
                    <a:schemeClr val="dk1">
                      <a:alpha val="40000"/>
                    </a:schemeClr>
                  </a:outerShdw>
                </a:effectLst>
              </a:rPr>
              <a:t>Bartender</a:t>
            </a:r>
          </a:p>
          <a:p>
            <a:pPr marL="342900" indent="-342900" algn="ctr">
              <a:buFont typeface="Arial" panose="020B0604020202020204" pitchFamily="34" charset="0"/>
              <a:buChar char="•"/>
            </a:pPr>
            <a:r>
              <a:rPr lang="en-US" sz="2000" b="1" dirty="0">
                <a:ln w="0"/>
                <a:effectLst>
                  <a:outerShdw blurRad="38100" dist="19050" dir="2700000" algn="tl" rotWithShape="0">
                    <a:schemeClr val="dk1">
                      <a:alpha val="40000"/>
                    </a:schemeClr>
                  </a:outerShdw>
                </a:effectLst>
              </a:rPr>
              <a:t>Events Manager </a:t>
            </a:r>
          </a:p>
          <a:p>
            <a:pPr marL="342900" indent="-342900" algn="ctr">
              <a:buFont typeface="Arial" panose="020B0604020202020204" pitchFamily="34" charset="0"/>
              <a:buChar char="•"/>
            </a:pPr>
            <a:r>
              <a:rPr lang="en-US" sz="2000" b="1" dirty="0">
                <a:ln w="0"/>
                <a:effectLst>
                  <a:outerShdw blurRad="38100" dist="19050" dir="2700000" algn="tl" rotWithShape="0">
                    <a:schemeClr val="dk1">
                      <a:alpha val="40000"/>
                    </a:schemeClr>
                  </a:outerShdw>
                </a:effectLst>
              </a:rPr>
              <a:t>Event’s Volunteer</a:t>
            </a:r>
          </a:p>
        </p:txBody>
      </p:sp>
    </p:spTree>
    <p:extLst>
      <p:ext uri="{BB962C8B-B14F-4D97-AF65-F5344CB8AC3E}">
        <p14:creationId xmlns:p14="http://schemas.microsoft.com/office/powerpoint/2010/main" val="8507925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0263E-981E-5D13-9162-7C15BE44A487}"/>
              </a:ext>
            </a:extLst>
          </p:cNvPr>
          <p:cNvSpPr>
            <a:spLocks noGrp="1"/>
          </p:cNvSpPr>
          <p:nvPr>
            <p:ph type="title"/>
          </p:nvPr>
        </p:nvSpPr>
        <p:spPr/>
        <p:txBody>
          <a:bodyPr/>
          <a:lstStyle/>
          <a:p>
            <a:r>
              <a:rPr lang="en-GB" b="1" dirty="0"/>
              <a:t>About ITT Future You</a:t>
            </a:r>
          </a:p>
        </p:txBody>
      </p:sp>
      <p:sp>
        <p:nvSpPr>
          <p:cNvPr id="8" name="Speech Bubble: Rectangle 7">
            <a:extLst>
              <a:ext uri="{FF2B5EF4-FFF2-40B4-BE49-F238E27FC236}">
                <a16:creationId xmlns:a16="http://schemas.microsoft.com/office/drawing/2014/main" id="{0F314B17-E7BC-9AE4-CF88-1CD99077B02D}"/>
              </a:ext>
            </a:extLst>
          </p:cNvPr>
          <p:cNvSpPr/>
          <p:nvPr/>
        </p:nvSpPr>
        <p:spPr>
          <a:xfrm>
            <a:off x="2025446" y="1458452"/>
            <a:ext cx="5378246" cy="1664110"/>
          </a:xfrm>
          <a:prstGeom prst="wedgeRect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9" name="Rectangle 8">
            <a:extLst>
              <a:ext uri="{FF2B5EF4-FFF2-40B4-BE49-F238E27FC236}">
                <a16:creationId xmlns:a16="http://schemas.microsoft.com/office/drawing/2014/main" id="{B655204F-3888-72C2-44F7-73BEE8C17A54}"/>
              </a:ext>
            </a:extLst>
          </p:cNvPr>
          <p:cNvSpPr/>
          <p:nvPr/>
        </p:nvSpPr>
        <p:spPr>
          <a:xfrm>
            <a:off x="2340078" y="1628787"/>
            <a:ext cx="4522840" cy="1323439"/>
          </a:xfrm>
          <a:prstGeom prst="rect">
            <a:avLst/>
          </a:prstGeom>
          <a:noFill/>
        </p:spPr>
        <p:txBody>
          <a:bodyPr wrap="square" lIns="91440" tIns="45720" rIns="91440" bIns="45720">
            <a:spAutoFit/>
          </a:bodyPr>
          <a:lstStyle/>
          <a:p>
            <a:pPr algn="ctr"/>
            <a:r>
              <a:rPr lang="en-US" sz="40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Volunteer Led Initiative</a:t>
            </a:r>
          </a:p>
        </p:txBody>
      </p:sp>
      <p:graphicFrame>
        <p:nvGraphicFramePr>
          <p:cNvPr id="13" name="Diagram 12">
            <a:extLst>
              <a:ext uri="{FF2B5EF4-FFF2-40B4-BE49-F238E27FC236}">
                <a16:creationId xmlns:a16="http://schemas.microsoft.com/office/drawing/2014/main" id="{A963CAB1-7868-A357-0DA5-41EF8F8FF66B}"/>
              </a:ext>
            </a:extLst>
          </p:cNvPr>
          <p:cNvGraphicFramePr/>
          <p:nvPr>
            <p:extLst>
              <p:ext uri="{D42A27DB-BD31-4B8C-83A1-F6EECF244321}">
                <p14:modId xmlns:p14="http://schemas.microsoft.com/office/powerpoint/2010/main" val="37857412"/>
              </p:ext>
            </p:extLst>
          </p:nvPr>
        </p:nvGraphicFramePr>
        <p:xfrm>
          <a:off x="-127817" y="4214787"/>
          <a:ext cx="5378246" cy="12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Diagram 14">
            <a:extLst>
              <a:ext uri="{FF2B5EF4-FFF2-40B4-BE49-F238E27FC236}">
                <a16:creationId xmlns:a16="http://schemas.microsoft.com/office/drawing/2014/main" id="{DB519A25-5A4B-14A7-F1E5-B42002217465}"/>
              </a:ext>
            </a:extLst>
          </p:cNvPr>
          <p:cNvGraphicFramePr/>
          <p:nvPr>
            <p:extLst>
              <p:ext uri="{D42A27DB-BD31-4B8C-83A1-F6EECF244321}">
                <p14:modId xmlns:p14="http://schemas.microsoft.com/office/powerpoint/2010/main" val="2340789776"/>
              </p:ext>
            </p:extLst>
          </p:nvPr>
        </p:nvGraphicFramePr>
        <p:xfrm>
          <a:off x="2025446" y="3524443"/>
          <a:ext cx="5378246" cy="9144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7" name="Diagram 16">
            <a:extLst>
              <a:ext uri="{FF2B5EF4-FFF2-40B4-BE49-F238E27FC236}">
                <a16:creationId xmlns:a16="http://schemas.microsoft.com/office/drawing/2014/main" id="{6227907A-BFEB-050F-317E-C854A2A6A758}"/>
              </a:ext>
            </a:extLst>
          </p:cNvPr>
          <p:cNvGraphicFramePr/>
          <p:nvPr>
            <p:extLst>
              <p:ext uri="{D42A27DB-BD31-4B8C-83A1-F6EECF244321}">
                <p14:modId xmlns:p14="http://schemas.microsoft.com/office/powerpoint/2010/main" val="561666871"/>
              </p:ext>
            </p:extLst>
          </p:nvPr>
        </p:nvGraphicFramePr>
        <p:xfrm>
          <a:off x="2104104" y="4814951"/>
          <a:ext cx="5299588" cy="1150374"/>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2050" name="Picture 2">
            <a:extLst>
              <a:ext uri="{FF2B5EF4-FFF2-40B4-BE49-F238E27FC236}">
                <a16:creationId xmlns:a16="http://schemas.microsoft.com/office/drawing/2014/main" id="{2DF15313-1342-87C8-E925-B101ECFEAEA3}"/>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8309996" y="3981643"/>
            <a:ext cx="3882004" cy="291049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8" name="Picture 4">
            <a:extLst>
              <a:ext uri="{FF2B5EF4-FFF2-40B4-BE49-F238E27FC236}">
                <a16:creationId xmlns:a16="http://schemas.microsoft.com/office/drawing/2014/main" id="{ACE4C4F1-570C-E9AF-EC5D-AFADE58C370C}"/>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0" y="5505253"/>
            <a:ext cx="3009861" cy="135274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1CCEB08B-922E-A41A-E365-6FA7CE6690A9}"/>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8908029" y="347324"/>
            <a:ext cx="2376813" cy="316615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42815693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FB3C7-240D-C463-5C4C-9B0D1EDD1400}"/>
              </a:ext>
            </a:extLst>
          </p:cNvPr>
          <p:cNvSpPr>
            <a:spLocks noGrp="1"/>
          </p:cNvSpPr>
          <p:nvPr>
            <p:ph type="title"/>
          </p:nvPr>
        </p:nvSpPr>
        <p:spPr>
          <a:xfrm>
            <a:off x="411863" y="250818"/>
            <a:ext cx="8771466" cy="1050620"/>
          </a:xfrm>
        </p:spPr>
        <p:txBody>
          <a:bodyPr/>
          <a:lstStyle/>
          <a:p>
            <a:r>
              <a:rPr lang="en-GB" dirty="0"/>
              <a:t>ITT Future You Aims &amp; Initiatives </a:t>
            </a:r>
          </a:p>
        </p:txBody>
      </p:sp>
      <p:pic>
        <p:nvPicPr>
          <p:cNvPr id="12" name="Picture 4">
            <a:extLst>
              <a:ext uri="{FF2B5EF4-FFF2-40B4-BE49-F238E27FC236}">
                <a16:creationId xmlns:a16="http://schemas.microsoft.com/office/drawing/2014/main" id="{E94FFBBB-793F-9BA2-3D96-C022E4E210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505253"/>
            <a:ext cx="3009861" cy="135274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5" name="Diagram 14">
            <a:extLst>
              <a:ext uri="{FF2B5EF4-FFF2-40B4-BE49-F238E27FC236}">
                <a16:creationId xmlns:a16="http://schemas.microsoft.com/office/drawing/2014/main" id="{8313A17E-4DE5-53D1-6E64-A7F908011649}"/>
              </a:ext>
            </a:extLst>
          </p:cNvPr>
          <p:cNvGraphicFramePr/>
          <p:nvPr>
            <p:extLst>
              <p:ext uri="{D42A27DB-BD31-4B8C-83A1-F6EECF244321}">
                <p14:modId xmlns:p14="http://schemas.microsoft.com/office/powerpoint/2010/main" val="649430672"/>
              </p:ext>
            </p:extLst>
          </p:nvPr>
        </p:nvGraphicFramePr>
        <p:xfrm>
          <a:off x="1239410" y="1930400"/>
          <a:ext cx="3736258" cy="12093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0A1C3D89-AEBF-3DEC-A8D1-990B99DC7017}"/>
              </a:ext>
            </a:extLst>
          </p:cNvPr>
          <p:cNvGraphicFramePr/>
          <p:nvPr>
            <p:extLst>
              <p:ext uri="{D42A27DB-BD31-4B8C-83A1-F6EECF244321}">
                <p14:modId xmlns:p14="http://schemas.microsoft.com/office/powerpoint/2010/main" val="1024208805"/>
              </p:ext>
            </p:extLst>
          </p:nvPr>
        </p:nvGraphicFramePr>
        <p:xfrm>
          <a:off x="1367279" y="4126684"/>
          <a:ext cx="4434348" cy="215818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3" name="Diagram 12">
            <a:extLst>
              <a:ext uri="{FF2B5EF4-FFF2-40B4-BE49-F238E27FC236}">
                <a16:creationId xmlns:a16="http://schemas.microsoft.com/office/drawing/2014/main" id="{570C6F4F-EEA2-7CCF-DF85-7C4753B390E4}"/>
              </a:ext>
            </a:extLst>
          </p:cNvPr>
          <p:cNvGraphicFramePr/>
          <p:nvPr>
            <p:extLst>
              <p:ext uri="{D42A27DB-BD31-4B8C-83A1-F6EECF244321}">
                <p14:modId xmlns:p14="http://schemas.microsoft.com/office/powerpoint/2010/main" val="1839295345"/>
              </p:ext>
            </p:extLst>
          </p:nvPr>
        </p:nvGraphicFramePr>
        <p:xfrm>
          <a:off x="5801627" y="1048400"/>
          <a:ext cx="2782529" cy="2625213"/>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1028" name="Picture 4">
            <a:extLst>
              <a:ext uri="{FF2B5EF4-FFF2-40B4-BE49-F238E27FC236}">
                <a16:creationId xmlns:a16="http://schemas.microsoft.com/office/drawing/2014/main" id="{71DECDF9-5F3A-D255-054D-D236B9F88D4F}"/>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rot="20799540">
            <a:off x="5818526" y="4045919"/>
            <a:ext cx="2220965" cy="25908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30" name="Picture 6">
            <a:extLst>
              <a:ext uri="{FF2B5EF4-FFF2-40B4-BE49-F238E27FC236}">
                <a16:creationId xmlns:a16="http://schemas.microsoft.com/office/drawing/2014/main" id="{BDDDFAD5-2E86-000D-18F9-DFC4CA9BD90F}"/>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8997352" y="291914"/>
            <a:ext cx="3106511" cy="4138183"/>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4960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EC42-F005-2BB8-6487-D69FBB3031A2}"/>
              </a:ext>
            </a:extLst>
          </p:cNvPr>
          <p:cNvSpPr>
            <a:spLocks noGrp="1"/>
          </p:cNvSpPr>
          <p:nvPr>
            <p:ph type="title"/>
          </p:nvPr>
        </p:nvSpPr>
        <p:spPr>
          <a:xfrm>
            <a:off x="637460" y="133695"/>
            <a:ext cx="8596668" cy="1320800"/>
          </a:xfrm>
        </p:spPr>
        <p:txBody>
          <a:bodyPr/>
          <a:lstStyle/>
          <a:p>
            <a:r>
              <a:rPr lang="en-GB" dirty="0"/>
              <a:t>ITT Future You Our Objective’s In Line</a:t>
            </a:r>
          </a:p>
        </p:txBody>
      </p:sp>
      <p:sp>
        <p:nvSpPr>
          <p:cNvPr id="4" name="TextBox 3">
            <a:extLst>
              <a:ext uri="{FF2B5EF4-FFF2-40B4-BE49-F238E27FC236}">
                <a16:creationId xmlns:a16="http://schemas.microsoft.com/office/drawing/2014/main" id="{4A26C59D-66CA-4CFC-FF83-376CCDC6ACF3}"/>
              </a:ext>
            </a:extLst>
          </p:cNvPr>
          <p:cNvSpPr txBox="1"/>
          <p:nvPr/>
        </p:nvSpPr>
        <p:spPr>
          <a:xfrm>
            <a:off x="716118" y="1014962"/>
            <a:ext cx="8596668" cy="646331"/>
          </a:xfrm>
          <a:prstGeom prst="rect">
            <a:avLst/>
          </a:prstGeom>
          <a:noFill/>
        </p:spPr>
        <p:txBody>
          <a:bodyPr wrap="square" rtlCol="0">
            <a:spAutoFit/>
          </a:bodyPr>
          <a:lstStyle/>
          <a:p>
            <a:r>
              <a:rPr lang="en-US" b="1" dirty="0"/>
              <a:t>We’re here to motivate and inspire, empowering every attendee to uncover their potential and explore exciting opportunities in their chosen industry.</a:t>
            </a:r>
            <a:endParaRPr lang="en-GB" b="1" dirty="0"/>
          </a:p>
        </p:txBody>
      </p:sp>
      <p:cxnSp>
        <p:nvCxnSpPr>
          <p:cNvPr id="9" name="Straight Connector 8">
            <a:extLst>
              <a:ext uri="{FF2B5EF4-FFF2-40B4-BE49-F238E27FC236}">
                <a16:creationId xmlns:a16="http://schemas.microsoft.com/office/drawing/2014/main" id="{0F78D3EB-A42A-5B58-DDA1-0081F5FE36FC}"/>
              </a:ext>
            </a:extLst>
          </p:cNvPr>
          <p:cNvCxnSpPr/>
          <p:nvPr/>
        </p:nvCxnSpPr>
        <p:spPr>
          <a:xfrm>
            <a:off x="216310" y="1897627"/>
            <a:ext cx="9438968" cy="0"/>
          </a:xfrm>
          <a:prstGeom prst="line">
            <a:avLst/>
          </a:prstGeom>
        </p:spPr>
        <p:style>
          <a:lnRef idx="3">
            <a:schemeClr val="accent2"/>
          </a:lnRef>
          <a:fillRef idx="0">
            <a:schemeClr val="accent2"/>
          </a:fillRef>
          <a:effectRef idx="2">
            <a:schemeClr val="accent2"/>
          </a:effectRef>
          <a:fontRef idx="minor">
            <a:schemeClr val="tx1"/>
          </a:fontRef>
        </p:style>
      </p:cxnSp>
      <p:sp>
        <p:nvSpPr>
          <p:cNvPr id="10" name="Rectangle 9">
            <a:extLst>
              <a:ext uri="{FF2B5EF4-FFF2-40B4-BE49-F238E27FC236}">
                <a16:creationId xmlns:a16="http://schemas.microsoft.com/office/drawing/2014/main" id="{A7206BB3-6B78-0B6E-5561-0ED6BEB85004}"/>
              </a:ext>
            </a:extLst>
          </p:cNvPr>
          <p:cNvSpPr/>
          <p:nvPr/>
        </p:nvSpPr>
        <p:spPr>
          <a:xfrm>
            <a:off x="1310810" y="2004902"/>
            <a:ext cx="7407284" cy="661720"/>
          </a:xfrm>
          <a:prstGeom prst="rect">
            <a:avLst/>
          </a:prstGeom>
          <a:noFill/>
        </p:spPr>
        <p:txBody>
          <a:bodyPr wrap="none" lIns="91440" tIns="45720" rIns="91440" bIns="45720">
            <a:spAutoFit/>
          </a:bodyPr>
          <a:lstStyle/>
          <a:p>
            <a:pPr algn="ctr"/>
            <a:r>
              <a:rPr lang="en-US" sz="3700" b="0" cap="none" spc="0" dirty="0">
                <a:ln w="0"/>
                <a:solidFill>
                  <a:schemeClr val="tx1"/>
                </a:solidFill>
                <a:effectLst>
                  <a:outerShdw blurRad="38100" dist="19050" dir="2700000" algn="tl" rotWithShape="0">
                    <a:schemeClr val="dk1">
                      <a:alpha val="40000"/>
                    </a:schemeClr>
                  </a:outerShdw>
                </a:effectLst>
              </a:rPr>
              <a:t>Measurable Achievable Objectives</a:t>
            </a:r>
          </a:p>
        </p:txBody>
      </p:sp>
      <p:sp>
        <p:nvSpPr>
          <p:cNvPr id="11" name="TextBox 10">
            <a:extLst>
              <a:ext uri="{FF2B5EF4-FFF2-40B4-BE49-F238E27FC236}">
                <a16:creationId xmlns:a16="http://schemas.microsoft.com/office/drawing/2014/main" id="{F2804C8A-A6B7-B78A-F32E-5A02CCDB24A9}"/>
              </a:ext>
            </a:extLst>
          </p:cNvPr>
          <p:cNvSpPr txBox="1"/>
          <p:nvPr/>
        </p:nvSpPr>
        <p:spPr>
          <a:xfrm>
            <a:off x="412955" y="2967335"/>
            <a:ext cx="3510116" cy="830997"/>
          </a:xfrm>
          <a:prstGeom prst="rect">
            <a:avLst/>
          </a:prstGeom>
          <a:noFill/>
        </p:spPr>
        <p:txBody>
          <a:bodyPr wrap="square" rtlCol="0">
            <a:spAutoFit/>
          </a:bodyPr>
          <a:lstStyle/>
          <a:p>
            <a:r>
              <a:rPr lang="en-GB" sz="1600" b="1" dirty="0"/>
              <a:t>Recognise Wales as a launchpad for world class talent and innovation </a:t>
            </a:r>
          </a:p>
        </p:txBody>
      </p:sp>
      <p:sp>
        <p:nvSpPr>
          <p:cNvPr id="12" name="TextBox 11">
            <a:extLst>
              <a:ext uri="{FF2B5EF4-FFF2-40B4-BE49-F238E27FC236}">
                <a16:creationId xmlns:a16="http://schemas.microsoft.com/office/drawing/2014/main" id="{385834CA-538A-8AF3-5B1C-E8C1B6EF34F5}"/>
              </a:ext>
            </a:extLst>
          </p:cNvPr>
          <p:cNvSpPr txBox="1"/>
          <p:nvPr/>
        </p:nvSpPr>
        <p:spPr>
          <a:xfrm>
            <a:off x="3667431" y="2967335"/>
            <a:ext cx="3342968" cy="1077218"/>
          </a:xfrm>
          <a:prstGeom prst="rect">
            <a:avLst/>
          </a:prstGeom>
          <a:noFill/>
        </p:spPr>
        <p:txBody>
          <a:bodyPr wrap="square" rtlCol="0">
            <a:spAutoFit/>
          </a:bodyPr>
          <a:lstStyle/>
          <a:p>
            <a:r>
              <a:rPr lang="en-US" sz="1600" b="1" dirty="0"/>
              <a:t>Broadening ITT by motivating attendees to explore future potential through their chosen sectors </a:t>
            </a:r>
            <a:endParaRPr lang="en-GB" sz="1600" b="1" dirty="0"/>
          </a:p>
        </p:txBody>
      </p:sp>
      <p:sp>
        <p:nvSpPr>
          <p:cNvPr id="14" name="TextBox 13">
            <a:extLst>
              <a:ext uri="{FF2B5EF4-FFF2-40B4-BE49-F238E27FC236}">
                <a16:creationId xmlns:a16="http://schemas.microsoft.com/office/drawing/2014/main" id="{7079D114-421E-532F-B353-7742AEB5F792}"/>
              </a:ext>
            </a:extLst>
          </p:cNvPr>
          <p:cNvSpPr txBox="1"/>
          <p:nvPr/>
        </p:nvSpPr>
        <p:spPr>
          <a:xfrm>
            <a:off x="6853086" y="2967335"/>
            <a:ext cx="3097162" cy="1569660"/>
          </a:xfrm>
          <a:prstGeom prst="rect">
            <a:avLst/>
          </a:prstGeom>
          <a:noFill/>
        </p:spPr>
        <p:txBody>
          <a:bodyPr wrap="square" rtlCol="0">
            <a:spAutoFit/>
          </a:bodyPr>
          <a:lstStyle/>
          <a:p>
            <a:r>
              <a:rPr lang="en-US" sz="1600" b="1" dirty="0"/>
              <a:t>Through interactive workshops, insightful panels, and practical resources, turn inspiration into action and move toward their future goals</a:t>
            </a:r>
            <a:endParaRPr lang="en-GB" sz="1600" b="1" dirty="0"/>
          </a:p>
        </p:txBody>
      </p:sp>
      <p:sp>
        <p:nvSpPr>
          <p:cNvPr id="16" name="TextBox 15">
            <a:extLst>
              <a:ext uri="{FF2B5EF4-FFF2-40B4-BE49-F238E27FC236}">
                <a16:creationId xmlns:a16="http://schemas.microsoft.com/office/drawing/2014/main" id="{0A1087C7-4EB6-F456-A5C9-5B068729A160}"/>
              </a:ext>
            </a:extLst>
          </p:cNvPr>
          <p:cNvSpPr txBox="1"/>
          <p:nvPr/>
        </p:nvSpPr>
        <p:spPr>
          <a:xfrm>
            <a:off x="412954" y="3962465"/>
            <a:ext cx="3097161" cy="2585323"/>
          </a:xfrm>
          <a:prstGeom prst="rect">
            <a:avLst/>
          </a:prstGeom>
          <a:noFill/>
        </p:spPr>
        <p:txBody>
          <a:bodyPr wrap="square" rtlCol="0">
            <a:spAutoFit/>
          </a:bodyPr>
          <a:lstStyle/>
          <a:p>
            <a:r>
              <a:rPr lang="en-GB" b="1" dirty="0"/>
              <a:t>Specific: </a:t>
            </a:r>
            <a:r>
              <a:rPr lang="en-GB" dirty="0"/>
              <a:t>Foster Collaboration Network’s, Connecting Universities, Startup’s and Global Partnerships</a:t>
            </a:r>
          </a:p>
          <a:p>
            <a:r>
              <a:rPr lang="en-GB" b="1" dirty="0"/>
              <a:t>Measurable: </a:t>
            </a:r>
            <a:r>
              <a:rPr lang="en-GB" dirty="0"/>
              <a:t>Attendee Numbers, Partnership Success</a:t>
            </a:r>
          </a:p>
          <a:p>
            <a:r>
              <a:rPr lang="en-GB" b="1" dirty="0"/>
              <a:t>Timeframe: </a:t>
            </a:r>
            <a:r>
              <a:rPr lang="en-GB" dirty="0"/>
              <a:t>4-5 Months </a:t>
            </a:r>
          </a:p>
        </p:txBody>
      </p:sp>
      <p:sp>
        <p:nvSpPr>
          <p:cNvPr id="19" name="TextBox 18">
            <a:extLst>
              <a:ext uri="{FF2B5EF4-FFF2-40B4-BE49-F238E27FC236}">
                <a16:creationId xmlns:a16="http://schemas.microsoft.com/office/drawing/2014/main" id="{EE9673EA-CEE0-1E89-B6BA-DCD8E055B357}"/>
              </a:ext>
            </a:extLst>
          </p:cNvPr>
          <p:cNvSpPr txBox="1"/>
          <p:nvPr/>
        </p:nvSpPr>
        <p:spPr>
          <a:xfrm>
            <a:off x="3608439" y="4129151"/>
            <a:ext cx="2202426" cy="2585323"/>
          </a:xfrm>
          <a:prstGeom prst="rect">
            <a:avLst/>
          </a:prstGeom>
          <a:noFill/>
        </p:spPr>
        <p:txBody>
          <a:bodyPr wrap="square" rtlCol="0">
            <a:spAutoFit/>
          </a:bodyPr>
          <a:lstStyle/>
          <a:p>
            <a:r>
              <a:rPr lang="en-GB" b="1" dirty="0"/>
              <a:t>Specific: </a:t>
            </a:r>
            <a:r>
              <a:rPr lang="en-US" dirty="0"/>
              <a:t>Build partnerships with key sectors</a:t>
            </a:r>
            <a:endParaRPr lang="en-GB" dirty="0"/>
          </a:p>
          <a:p>
            <a:r>
              <a:rPr lang="en-GB" b="1" dirty="0"/>
              <a:t>Measurable: </a:t>
            </a:r>
            <a:r>
              <a:rPr lang="en-US" dirty="0"/>
              <a:t>10 formal partnerships established </a:t>
            </a:r>
            <a:r>
              <a:rPr lang="en-GB" b="1" dirty="0"/>
              <a:t>Timeframe: </a:t>
            </a:r>
            <a:r>
              <a:rPr lang="en-GB" dirty="0"/>
              <a:t>4-5 Month’s</a:t>
            </a:r>
          </a:p>
          <a:p>
            <a:endParaRPr lang="en-GB" dirty="0"/>
          </a:p>
        </p:txBody>
      </p:sp>
      <p:sp>
        <p:nvSpPr>
          <p:cNvPr id="20" name="TextBox 19">
            <a:extLst>
              <a:ext uri="{FF2B5EF4-FFF2-40B4-BE49-F238E27FC236}">
                <a16:creationId xmlns:a16="http://schemas.microsoft.com/office/drawing/2014/main" id="{44A02DDA-7D72-7C75-9278-5FF9A6F4E166}"/>
              </a:ext>
            </a:extLst>
          </p:cNvPr>
          <p:cNvSpPr txBox="1"/>
          <p:nvPr/>
        </p:nvSpPr>
        <p:spPr>
          <a:xfrm>
            <a:off x="6730183" y="4536995"/>
            <a:ext cx="3342968" cy="2031325"/>
          </a:xfrm>
          <a:prstGeom prst="rect">
            <a:avLst/>
          </a:prstGeom>
          <a:noFill/>
        </p:spPr>
        <p:txBody>
          <a:bodyPr wrap="square" rtlCol="0">
            <a:spAutoFit/>
          </a:bodyPr>
          <a:lstStyle/>
          <a:p>
            <a:r>
              <a:rPr lang="en-GB" b="1" dirty="0"/>
              <a:t>Specific: </a:t>
            </a:r>
            <a:r>
              <a:rPr lang="en-GB" dirty="0"/>
              <a:t>Encourage follow-up action</a:t>
            </a:r>
          </a:p>
          <a:p>
            <a:r>
              <a:rPr lang="en-GB" b="1" dirty="0"/>
              <a:t>Measurable: </a:t>
            </a:r>
            <a:r>
              <a:rPr lang="en-US" dirty="0"/>
              <a:t>60% of participants report taking a tangible action</a:t>
            </a:r>
            <a:endParaRPr lang="en-GB" dirty="0"/>
          </a:p>
          <a:p>
            <a:r>
              <a:rPr lang="en-GB" b="1" dirty="0"/>
              <a:t>Timeframe: </a:t>
            </a:r>
            <a:r>
              <a:rPr lang="en-GB" dirty="0"/>
              <a:t>4-5 Months </a:t>
            </a:r>
          </a:p>
          <a:p>
            <a:endParaRPr lang="en-GB" dirty="0"/>
          </a:p>
        </p:txBody>
      </p:sp>
      <p:cxnSp>
        <p:nvCxnSpPr>
          <p:cNvPr id="22" name="Straight Connector 21">
            <a:extLst>
              <a:ext uri="{FF2B5EF4-FFF2-40B4-BE49-F238E27FC236}">
                <a16:creationId xmlns:a16="http://schemas.microsoft.com/office/drawing/2014/main" id="{F913FEF2-36E8-A882-91C5-354884388BCA}"/>
              </a:ext>
            </a:extLst>
          </p:cNvPr>
          <p:cNvCxnSpPr/>
          <p:nvPr/>
        </p:nvCxnSpPr>
        <p:spPr>
          <a:xfrm>
            <a:off x="3608439" y="2967335"/>
            <a:ext cx="0" cy="3580453"/>
          </a:xfrm>
          <a:prstGeom prst="line">
            <a:avLst/>
          </a:prstGeom>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2C0A1CFA-D4C9-3F6B-D2BF-96C31466ED60}"/>
              </a:ext>
            </a:extLst>
          </p:cNvPr>
          <p:cNvCxnSpPr/>
          <p:nvPr/>
        </p:nvCxnSpPr>
        <p:spPr>
          <a:xfrm>
            <a:off x="6730183" y="2967335"/>
            <a:ext cx="0" cy="3580453"/>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705184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F3D9D-6F9B-DCB0-EB0B-4E058D40986C}"/>
              </a:ext>
            </a:extLst>
          </p:cNvPr>
          <p:cNvSpPr>
            <a:spLocks noGrp="1"/>
          </p:cNvSpPr>
          <p:nvPr>
            <p:ph type="title"/>
          </p:nvPr>
        </p:nvSpPr>
        <p:spPr>
          <a:xfrm>
            <a:off x="176981" y="275304"/>
            <a:ext cx="8596668" cy="1320800"/>
          </a:xfrm>
        </p:spPr>
        <p:txBody>
          <a:bodyPr/>
          <a:lstStyle/>
          <a:p>
            <a:r>
              <a:rPr lang="en-GB" dirty="0"/>
              <a:t>Target Demographic </a:t>
            </a:r>
          </a:p>
        </p:txBody>
      </p:sp>
      <p:sp>
        <p:nvSpPr>
          <p:cNvPr id="4" name="Rectangle 3">
            <a:extLst>
              <a:ext uri="{FF2B5EF4-FFF2-40B4-BE49-F238E27FC236}">
                <a16:creationId xmlns:a16="http://schemas.microsoft.com/office/drawing/2014/main" id="{465C3DB2-7688-DF8D-2C8B-963C2936FF68}"/>
              </a:ext>
            </a:extLst>
          </p:cNvPr>
          <p:cNvSpPr/>
          <p:nvPr/>
        </p:nvSpPr>
        <p:spPr>
          <a:xfrm>
            <a:off x="-599736" y="1443334"/>
            <a:ext cx="4168877" cy="2554545"/>
          </a:xfrm>
          <a:prstGeom prst="rect">
            <a:avLst/>
          </a:prstGeom>
          <a:noFill/>
        </p:spPr>
        <p:txBody>
          <a:bodyPr wrap="square" lIns="91440" tIns="45720" rIns="91440" bIns="45720">
            <a:spAutoFit/>
          </a:bodyPr>
          <a:lstStyle/>
          <a:p>
            <a:pPr algn="ctr"/>
            <a:r>
              <a:rPr lang="en-US" sz="4000" b="1" cap="none" spc="0" dirty="0">
                <a:ln w="22225">
                  <a:solidFill>
                    <a:schemeClr val="accent2"/>
                  </a:solidFill>
                  <a:prstDash val="solid"/>
                </a:ln>
                <a:solidFill>
                  <a:schemeClr val="accent2">
                    <a:lumMod val="40000"/>
                    <a:lumOff val="60000"/>
                  </a:schemeClr>
                </a:solidFill>
                <a:effectLst/>
              </a:rPr>
              <a:t>Students &amp; Graduate’s Across All Sectors</a:t>
            </a:r>
          </a:p>
        </p:txBody>
      </p:sp>
      <p:sp>
        <p:nvSpPr>
          <p:cNvPr id="5" name="TextBox 4">
            <a:extLst>
              <a:ext uri="{FF2B5EF4-FFF2-40B4-BE49-F238E27FC236}">
                <a16:creationId xmlns:a16="http://schemas.microsoft.com/office/drawing/2014/main" id="{44B3A415-B8F0-E3E6-F795-68B45E767655}"/>
              </a:ext>
            </a:extLst>
          </p:cNvPr>
          <p:cNvSpPr txBox="1"/>
          <p:nvPr/>
        </p:nvSpPr>
        <p:spPr>
          <a:xfrm>
            <a:off x="3093917" y="1443333"/>
            <a:ext cx="4168877" cy="2554545"/>
          </a:xfrm>
          <a:prstGeom prst="rect">
            <a:avLst/>
          </a:prstGeom>
          <a:noFill/>
        </p:spPr>
        <p:txBody>
          <a:bodyPr wrap="square" rtlCol="0">
            <a:spAutoFit/>
          </a:bodyPr>
          <a:lstStyle/>
          <a:p>
            <a:r>
              <a:rPr lang="en-US" sz="4000" b="1" dirty="0">
                <a:ln w="22225">
                  <a:solidFill>
                    <a:schemeClr val="accent2"/>
                  </a:solidFill>
                  <a:prstDash val="solid"/>
                </a:ln>
                <a:solidFill>
                  <a:schemeClr val="accent2">
                    <a:lumMod val="40000"/>
                    <a:lumOff val="60000"/>
                  </a:schemeClr>
                </a:solidFill>
              </a:rPr>
              <a:t>Industry Experts &amp; Inspiring Keynote Speakers</a:t>
            </a:r>
            <a:endParaRPr lang="en-GB" sz="4000" dirty="0"/>
          </a:p>
        </p:txBody>
      </p:sp>
      <p:sp>
        <p:nvSpPr>
          <p:cNvPr id="6" name="TextBox 5">
            <a:extLst>
              <a:ext uri="{FF2B5EF4-FFF2-40B4-BE49-F238E27FC236}">
                <a16:creationId xmlns:a16="http://schemas.microsoft.com/office/drawing/2014/main" id="{14FE3F9B-6268-666C-DDC6-7155923405EA}"/>
              </a:ext>
            </a:extLst>
          </p:cNvPr>
          <p:cNvSpPr txBox="1"/>
          <p:nvPr/>
        </p:nvSpPr>
        <p:spPr>
          <a:xfrm>
            <a:off x="7194708" y="1443332"/>
            <a:ext cx="3157881" cy="1938992"/>
          </a:xfrm>
          <a:prstGeom prst="rect">
            <a:avLst/>
          </a:prstGeom>
          <a:noFill/>
        </p:spPr>
        <p:txBody>
          <a:bodyPr wrap="square" rtlCol="0">
            <a:spAutoFit/>
          </a:bodyPr>
          <a:lstStyle/>
          <a:p>
            <a:r>
              <a:rPr lang="en-US" sz="4000" b="1" dirty="0">
                <a:ln w="22225">
                  <a:solidFill>
                    <a:schemeClr val="accent2"/>
                  </a:solidFill>
                  <a:prstDash val="solid"/>
                </a:ln>
                <a:solidFill>
                  <a:schemeClr val="accent2">
                    <a:lumMod val="40000"/>
                    <a:lumOff val="60000"/>
                  </a:schemeClr>
                </a:solidFill>
              </a:rPr>
              <a:t>Young Professional Talent</a:t>
            </a:r>
            <a:endParaRPr lang="en-GB" sz="4000" dirty="0"/>
          </a:p>
        </p:txBody>
      </p:sp>
      <p:cxnSp>
        <p:nvCxnSpPr>
          <p:cNvPr id="8" name="Straight Connector 7">
            <a:extLst>
              <a:ext uri="{FF2B5EF4-FFF2-40B4-BE49-F238E27FC236}">
                <a16:creationId xmlns:a16="http://schemas.microsoft.com/office/drawing/2014/main" id="{05431C48-F9E5-7397-C833-9301F890186D}"/>
              </a:ext>
            </a:extLst>
          </p:cNvPr>
          <p:cNvCxnSpPr/>
          <p:nvPr/>
        </p:nvCxnSpPr>
        <p:spPr>
          <a:xfrm>
            <a:off x="2910348" y="1356852"/>
            <a:ext cx="0" cy="2762864"/>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356B6E5F-01EE-9B2D-BF98-F3217FC21B7A}"/>
              </a:ext>
            </a:extLst>
          </p:cNvPr>
          <p:cNvCxnSpPr>
            <a:cxnSpLocks/>
          </p:cNvCxnSpPr>
          <p:nvPr/>
        </p:nvCxnSpPr>
        <p:spPr>
          <a:xfrm>
            <a:off x="7194708" y="1443332"/>
            <a:ext cx="0" cy="2676384"/>
          </a:xfrm>
          <a:prstGeom prst="line">
            <a:avLst/>
          </a:prstGeom>
        </p:spPr>
        <p:style>
          <a:lnRef idx="1">
            <a:schemeClr val="dk1"/>
          </a:lnRef>
          <a:fillRef idx="0">
            <a:schemeClr val="dk1"/>
          </a:fillRef>
          <a:effectRef idx="0">
            <a:schemeClr val="dk1"/>
          </a:effectRef>
          <a:fontRef idx="minor">
            <a:schemeClr val="tx1"/>
          </a:fontRef>
        </p:style>
      </p:cxnSp>
      <p:pic>
        <p:nvPicPr>
          <p:cNvPr id="2050" name="Picture 2">
            <a:extLst>
              <a:ext uri="{FF2B5EF4-FFF2-40B4-BE49-F238E27FC236}">
                <a16:creationId xmlns:a16="http://schemas.microsoft.com/office/drawing/2014/main" id="{6C6F981A-3A00-22B4-1BE4-1804742E30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406" y="4485265"/>
            <a:ext cx="2076143" cy="237273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50D87135-1C9B-EF3D-0CDE-8889EE7C9F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9141" y="4557416"/>
            <a:ext cx="2676525" cy="171450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A group of people on a stage&#10;&#10;AI-generated content may be incorrect.">
            <a:extLst>
              <a:ext uri="{FF2B5EF4-FFF2-40B4-BE49-F238E27FC236}">
                <a16:creationId xmlns:a16="http://schemas.microsoft.com/office/drawing/2014/main" id="{0BDA106F-FEAF-43BB-A71A-A4B3181F6C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66984" y="4299933"/>
            <a:ext cx="1672099" cy="2229465"/>
          </a:xfrm>
          <a:prstGeom prst="rect">
            <a:avLst/>
          </a:prstGeom>
        </p:spPr>
      </p:pic>
    </p:spTree>
    <p:extLst>
      <p:ext uri="{BB962C8B-B14F-4D97-AF65-F5344CB8AC3E}">
        <p14:creationId xmlns:p14="http://schemas.microsoft.com/office/powerpoint/2010/main" val="1262896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0" name="Rectangle 3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2" name="Straight Connector 4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Freeform: Shape 55">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B2CA94-6648-B30D-6EC8-41706DAED77F}"/>
              </a:ext>
            </a:extLst>
          </p:cNvPr>
          <p:cNvSpPr>
            <a:spLocks noGrp="1"/>
          </p:cNvSpPr>
          <p:nvPr>
            <p:ph type="title"/>
          </p:nvPr>
        </p:nvSpPr>
        <p:spPr>
          <a:xfrm>
            <a:off x="7181723" y="609600"/>
            <a:ext cx="4512989" cy="2227730"/>
          </a:xfrm>
        </p:spPr>
        <p:txBody>
          <a:bodyPr vert="horz" lIns="91440" tIns="45720" rIns="91440" bIns="45720" rtlCol="0" anchor="ctr">
            <a:normAutofit/>
          </a:bodyPr>
          <a:lstStyle/>
          <a:p>
            <a:r>
              <a:rPr lang="en-US" dirty="0">
                <a:solidFill>
                  <a:srgbClr val="FFFFFF"/>
                </a:solidFill>
              </a:rPr>
              <a:t>Recruitment, Tech &amp; Website Management</a:t>
            </a:r>
          </a:p>
        </p:txBody>
      </p:sp>
      <p:pic>
        <p:nvPicPr>
          <p:cNvPr id="7" name="Graphic 6" descr="Users">
            <a:extLst>
              <a:ext uri="{FF2B5EF4-FFF2-40B4-BE49-F238E27FC236}">
                <a16:creationId xmlns:a16="http://schemas.microsoft.com/office/drawing/2014/main" id="{89E5ACA3-3204-C5A8-DCDB-313C9FC9DAB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Rectangle 2">
            <a:extLst>
              <a:ext uri="{FF2B5EF4-FFF2-40B4-BE49-F238E27FC236}">
                <a16:creationId xmlns:a16="http://schemas.microsoft.com/office/drawing/2014/main" id="{0E0D8EAE-CA89-385C-2D75-FD00BFEF0D93}"/>
              </a:ext>
            </a:extLst>
          </p:cNvPr>
          <p:cNvSpPr/>
          <p:nvPr/>
        </p:nvSpPr>
        <p:spPr>
          <a:xfrm>
            <a:off x="7181725" y="2837329"/>
            <a:ext cx="4512988" cy="3317938"/>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b="0" cap="none" spc="0" dirty="0">
                <a:ln w="0"/>
                <a:solidFill>
                  <a:srgbClr val="FFFFFF"/>
                </a:solidFill>
                <a:effectLst>
                  <a:outerShdw blurRad="38100" dist="19050" dir="2700000" algn="tl" rotWithShape="0">
                    <a:schemeClr val="dk1">
                      <a:alpha val="40000"/>
                    </a:schemeClr>
                  </a:outerShdw>
                </a:effectLst>
              </a:rPr>
              <a:t>My Specific Role</a:t>
            </a:r>
          </a:p>
        </p:txBody>
      </p:sp>
      <p:pic>
        <p:nvPicPr>
          <p:cNvPr id="4" name="Picture 4">
            <a:extLst>
              <a:ext uri="{FF2B5EF4-FFF2-40B4-BE49-F238E27FC236}">
                <a16:creationId xmlns:a16="http://schemas.microsoft.com/office/drawing/2014/main" id="{8BEA9367-AFF3-5FC3-0C3B-00BA41D8F0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505253"/>
            <a:ext cx="3009861" cy="1352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84341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01E71-2AF6-66F0-4E51-998B3E4ECF87}"/>
              </a:ext>
            </a:extLst>
          </p:cNvPr>
          <p:cNvSpPr>
            <a:spLocks noGrp="1"/>
          </p:cNvSpPr>
          <p:nvPr>
            <p:ph type="title"/>
          </p:nvPr>
        </p:nvSpPr>
        <p:spPr/>
        <p:txBody>
          <a:bodyPr/>
          <a:lstStyle/>
          <a:p>
            <a:r>
              <a:rPr lang="en-GB" dirty="0"/>
              <a:t>Personal Targets </a:t>
            </a:r>
          </a:p>
        </p:txBody>
      </p:sp>
      <p:pic>
        <p:nvPicPr>
          <p:cNvPr id="5" name="Picture 4">
            <a:extLst>
              <a:ext uri="{FF2B5EF4-FFF2-40B4-BE49-F238E27FC236}">
                <a16:creationId xmlns:a16="http://schemas.microsoft.com/office/drawing/2014/main" id="{BE52E546-6713-5626-19D7-D96A31D7FC94}"/>
              </a:ext>
            </a:extLst>
          </p:cNvPr>
          <p:cNvPicPr>
            <a:picLocks noChangeAspect="1"/>
          </p:cNvPicPr>
          <p:nvPr/>
        </p:nvPicPr>
        <p:blipFill>
          <a:blip r:embed="rId2"/>
          <a:stretch>
            <a:fillRect/>
          </a:stretch>
        </p:blipFill>
        <p:spPr>
          <a:xfrm>
            <a:off x="8791100" y="3429000"/>
            <a:ext cx="3400900" cy="3505689"/>
          </a:xfrm>
          <a:prstGeom prst="ellipse">
            <a:avLst/>
          </a:prstGeom>
          <a:ln>
            <a:noFill/>
          </a:ln>
          <a:effectLst>
            <a:softEdge rad="112500"/>
          </a:effectLst>
        </p:spPr>
      </p:pic>
      <p:graphicFrame>
        <p:nvGraphicFramePr>
          <p:cNvPr id="4" name="Diagram 3">
            <a:extLst>
              <a:ext uri="{FF2B5EF4-FFF2-40B4-BE49-F238E27FC236}">
                <a16:creationId xmlns:a16="http://schemas.microsoft.com/office/drawing/2014/main" id="{E172F2A4-B285-8EE4-79BA-E9416DCCC011}"/>
              </a:ext>
            </a:extLst>
          </p:cNvPr>
          <p:cNvGraphicFramePr/>
          <p:nvPr>
            <p:extLst>
              <p:ext uri="{D42A27DB-BD31-4B8C-83A1-F6EECF244321}">
                <p14:modId xmlns:p14="http://schemas.microsoft.com/office/powerpoint/2010/main" val="1130962541"/>
              </p:ext>
            </p:extLst>
          </p:nvPr>
        </p:nvGraphicFramePr>
        <p:xfrm>
          <a:off x="476250" y="1438275"/>
          <a:ext cx="6391275" cy="17543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8072DA4A-2F2C-A9CE-C803-7D8330F0F4EF}"/>
              </a:ext>
            </a:extLst>
          </p:cNvPr>
          <p:cNvGraphicFramePr/>
          <p:nvPr>
            <p:extLst>
              <p:ext uri="{D42A27DB-BD31-4B8C-83A1-F6EECF244321}">
                <p14:modId xmlns:p14="http://schemas.microsoft.com/office/powerpoint/2010/main" val="2095022222"/>
              </p:ext>
            </p:extLst>
          </p:nvPr>
        </p:nvGraphicFramePr>
        <p:xfrm>
          <a:off x="476251" y="3619500"/>
          <a:ext cx="6438900" cy="154305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026" name="Picture 2">
            <a:extLst>
              <a:ext uri="{FF2B5EF4-FFF2-40B4-BE49-F238E27FC236}">
                <a16:creationId xmlns:a16="http://schemas.microsoft.com/office/drawing/2014/main" id="{FACC563E-E412-9009-B587-32CA1EF73C6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552924" y="0"/>
            <a:ext cx="3639076" cy="242411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a:extLst>
              <a:ext uri="{FF2B5EF4-FFF2-40B4-BE49-F238E27FC236}">
                <a16:creationId xmlns:a16="http://schemas.microsoft.com/office/drawing/2014/main" id="{E90AF768-2CAA-4D02-2FB1-441CD221443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5505253"/>
            <a:ext cx="3009861" cy="1352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65445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7E99E-A96C-621C-3D8F-F38667CC06F3}"/>
              </a:ext>
            </a:extLst>
          </p:cNvPr>
          <p:cNvSpPr>
            <a:spLocks noGrp="1"/>
          </p:cNvSpPr>
          <p:nvPr>
            <p:ph type="title"/>
          </p:nvPr>
        </p:nvSpPr>
        <p:spPr/>
        <p:txBody>
          <a:bodyPr/>
          <a:lstStyle/>
          <a:p>
            <a:r>
              <a:rPr lang="en-GB" dirty="0"/>
              <a:t>ITT Future You Website</a:t>
            </a:r>
          </a:p>
        </p:txBody>
      </p:sp>
      <p:graphicFrame>
        <p:nvGraphicFramePr>
          <p:cNvPr id="7" name="Diagram 6">
            <a:extLst>
              <a:ext uri="{FF2B5EF4-FFF2-40B4-BE49-F238E27FC236}">
                <a16:creationId xmlns:a16="http://schemas.microsoft.com/office/drawing/2014/main" id="{3C0FDD0B-6ACB-8A2B-00E2-63325D9445A8}"/>
              </a:ext>
            </a:extLst>
          </p:cNvPr>
          <p:cNvGraphicFramePr/>
          <p:nvPr>
            <p:extLst>
              <p:ext uri="{D42A27DB-BD31-4B8C-83A1-F6EECF244321}">
                <p14:modId xmlns:p14="http://schemas.microsoft.com/office/powerpoint/2010/main" val="3623295924"/>
              </p:ext>
            </p:extLst>
          </p:nvPr>
        </p:nvGraphicFramePr>
        <p:xfrm>
          <a:off x="-113992" y="1543667"/>
          <a:ext cx="8596667" cy="9233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B0B2762B-AE89-8D8E-333C-97AC8EEFF3BC}"/>
              </a:ext>
            </a:extLst>
          </p:cNvPr>
          <p:cNvGraphicFramePr/>
          <p:nvPr>
            <p:extLst>
              <p:ext uri="{D42A27DB-BD31-4B8C-83A1-F6EECF244321}">
                <p14:modId xmlns:p14="http://schemas.microsoft.com/office/powerpoint/2010/main" val="3437558547"/>
              </p:ext>
            </p:extLst>
          </p:nvPr>
        </p:nvGraphicFramePr>
        <p:xfrm>
          <a:off x="3428677" y="2862398"/>
          <a:ext cx="8068290" cy="120032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4" name="Diagram 13">
            <a:extLst>
              <a:ext uri="{FF2B5EF4-FFF2-40B4-BE49-F238E27FC236}">
                <a16:creationId xmlns:a16="http://schemas.microsoft.com/office/drawing/2014/main" id="{A171EE42-42D6-D515-CE4D-A9174E460B3F}"/>
              </a:ext>
            </a:extLst>
          </p:cNvPr>
          <p:cNvGraphicFramePr/>
          <p:nvPr>
            <p:extLst>
              <p:ext uri="{D42A27DB-BD31-4B8C-83A1-F6EECF244321}">
                <p14:modId xmlns:p14="http://schemas.microsoft.com/office/powerpoint/2010/main" val="3697185381"/>
              </p:ext>
            </p:extLst>
          </p:nvPr>
        </p:nvGraphicFramePr>
        <p:xfrm>
          <a:off x="2511496" y="4212591"/>
          <a:ext cx="4017122" cy="258532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15" name="Picture 4">
            <a:extLst>
              <a:ext uri="{FF2B5EF4-FFF2-40B4-BE49-F238E27FC236}">
                <a16:creationId xmlns:a16="http://schemas.microsoft.com/office/drawing/2014/main" id="{522082D6-CF0C-1016-389F-61FF8AF2120D}"/>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5505253"/>
            <a:ext cx="3009861" cy="1352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82135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43118-A4B0-E931-291A-2CAB318BA726}"/>
              </a:ext>
            </a:extLst>
          </p:cNvPr>
          <p:cNvSpPr>
            <a:spLocks noGrp="1"/>
          </p:cNvSpPr>
          <p:nvPr>
            <p:ph type="title"/>
          </p:nvPr>
        </p:nvSpPr>
        <p:spPr/>
        <p:txBody>
          <a:bodyPr/>
          <a:lstStyle/>
          <a:p>
            <a:r>
              <a:rPr lang="en-GB" dirty="0"/>
              <a:t>Technology Use During The Event</a:t>
            </a:r>
          </a:p>
        </p:txBody>
      </p:sp>
      <p:graphicFrame>
        <p:nvGraphicFramePr>
          <p:cNvPr id="3" name="Diagram 2">
            <a:extLst>
              <a:ext uri="{FF2B5EF4-FFF2-40B4-BE49-F238E27FC236}">
                <a16:creationId xmlns:a16="http://schemas.microsoft.com/office/drawing/2014/main" id="{C2021407-8121-F035-4BF2-676D76C7FCBA}"/>
              </a:ext>
            </a:extLst>
          </p:cNvPr>
          <p:cNvGraphicFramePr/>
          <p:nvPr>
            <p:extLst>
              <p:ext uri="{D42A27DB-BD31-4B8C-83A1-F6EECF244321}">
                <p14:modId xmlns:p14="http://schemas.microsoft.com/office/powerpoint/2010/main" val="303603363"/>
              </p:ext>
            </p:extLst>
          </p:nvPr>
        </p:nvGraphicFramePr>
        <p:xfrm>
          <a:off x="2803730" y="1511895"/>
          <a:ext cx="8596668" cy="9233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0C501E7A-80BA-692F-3349-6A40528A8354}"/>
              </a:ext>
            </a:extLst>
          </p:cNvPr>
          <p:cNvGraphicFramePr/>
          <p:nvPr>
            <p:extLst>
              <p:ext uri="{D42A27DB-BD31-4B8C-83A1-F6EECF244321}">
                <p14:modId xmlns:p14="http://schemas.microsoft.com/office/powerpoint/2010/main" val="719889289"/>
              </p:ext>
            </p:extLst>
          </p:nvPr>
        </p:nvGraphicFramePr>
        <p:xfrm>
          <a:off x="180525" y="2967335"/>
          <a:ext cx="8857503" cy="92333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a:extLst>
              <a:ext uri="{FF2B5EF4-FFF2-40B4-BE49-F238E27FC236}">
                <a16:creationId xmlns:a16="http://schemas.microsoft.com/office/drawing/2014/main" id="{D9F9FC14-0FA9-B293-81B5-5BF9233B2405}"/>
              </a:ext>
            </a:extLst>
          </p:cNvPr>
          <p:cNvGraphicFramePr/>
          <p:nvPr>
            <p:extLst>
              <p:ext uri="{D42A27DB-BD31-4B8C-83A1-F6EECF244321}">
                <p14:modId xmlns:p14="http://schemas.microsoft.com/office/powerpoint/2010/main" val="2026645044"/>
              </p:ext>
            </p:extLst>
          </p:nvPr>
        </p:nvGraphicFramePr>
        <p:xfrm>
          <a:off x="2803731" y="4683637"/>
          <a:ext cx="6389430" cy="147135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9" name="Picture 4">
            <a:extLst>
              <a:ext uri="{FF2B5EF4-FFF2-40B4-BE49-F238E27FC236}">
                <a16:creationId xmlns:a16="http://schemas.microsoft.com/office/drawing/2014/main" id="{BC1729AE-FC2E-E461-8D04-0F1DC354BAE4}"/>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5505253"/>
            <a:ext cx="3009861" cy="135274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F72F8317-BFC7-61D3-9D7D-8348A91CE871}"/>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2448232" y="4077151"/>
            <a:ext cx="2755644" cy="203458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61795A5D-C0D7-8F5F-5188-DA449C5EE040}"/>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8942744" y="3429000"/>
            <a:ext cx="3249256" cy="1828503"/>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6869262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C85B6-4F8A-AE54-F244-40D863065BBA}"/>
              </a:ext>
            </a:extLst>
          </p:cNvPr>
          <p:cNvSpPr>
            <a:spLocks noGrp="1"/>
          </p:cNvSpPr>
          <p:nvPr>
            <p:ph type="title"/>
          </p:nvPr>
        </p:nvSpPr>
        <p:spPr/>
        <p:txBody>
          <a:bodyPr/>
          <a:lstStyle/>
          <a:p>
            <a:r>
              <a:rPr lang="en-GB" dirty="0"/>
              <a:t>Why This Is Important</a:t>
            </a:r>
          </a:p>
        </p:txBody>
      </p:sp>
      <p:graphicFrame>
        <p:nvGraphicFramePr>
          <p:cNvPr id="3" name="Diagram 2">
            <a:extLst>
              <a:ext uri="{FF2B5EF4-FFF2-40B4-BE49-F238E27FC236}">
                <a16:creationId xmlns:a16="http://schemas.microsoft.com/office/drawing/2014/main" id="{F9C01470-1242-5446-0BFC-A53D3C2D3864}"/>
              </a:ext>
            </a:extLst>
          </p:cNvPr>
          <p:cNvGraphicFramePr/>
          <p:nvPr>
            <p:extLst>
              <p:ext uri="{D42A27DB-BD31-4B8C-83A1-F6EECF244321}">
                <p14:modId xmlns:p14="http://schemas.microsoft.com/office/powerpoint/2010/main" val="1271050181"/>
              </p:ext>
            </p:extLst>
          </p:nvPr>
        </p:nvGraphicFramePr>
        <p:xfrm>
          <a:off x="550606" y="1681316"/>
          <a:ext cx="4326194" cy="427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Diagram 3">
            <a:extLst>
              <a:ext uri="{FF2B5EF4-FFF2-40B4-BE49-F238E27FC236}">
                <a16:creationId xmlns:a16="http://schemas.microsoft.com/office/drawing/2014/main" id="{BEBD7129-191D-A693-B9F0-26BF6EAB373E}"/>
              </a:ext>
            </a:extLst>
          </p:cNvPr>
          <p:cNvGraphicFramePr/>
          <p:nvPr>
            <p:extLst>
              <p:ext uri="{D42A27DB-BD31-4B8C-83A1-F6EECF244321}">
                <p14:modId xmlns:p14="http://schemas.microsoft.com/office/powerpoint/2010/main" val="2118962266"/>
              </p:ext>
            </p:extLst>
          </p:nvPr>
        </p:nvGraphicFramePr>
        <p:xfrm>
          <a:off x="4984955" y="1532191"/>
          <a:ext cx="4640825" cy="458347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 name="Picture 4">
            <a:extLst>
              <a:ext uri="{FF2B5EF4-FFF2-40B4-BE49-F238E27FC236}">
                <a16:creationId xmlns:a16="http://schemas.microsoft.com/office/drawing/2014/main" id="{648AA3B4-D520-2A74-E02B-6523A802780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5505253"/>
            <a:ext cx="3009861" cy="1352747"/>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7919B397-D86D-9200-429C-45388460F0F6}"/>
              </a:ext>
            </a:extLst>
          </p:cNvPr>
          <p:cNvPicPr>
            <a:picLocks noChangeAspect="1" noChangeArrowheads="1"/>
          </p:cNvPicPr>
          <p:nvPr/>
        </p:nvPicPr>
        <p:blipFill rotWithShape="1">
          <a:blip r:embed="rId13">
            <a:extLst>
              <a:ext uri="{28A0092B-C50C-407E-A947-70E740481C1C}">
                <a14:useLocalDpi xmlns:a14="http://schemas.microsoft.com/office/drawing/2010/main" val="0"/>
              </a:ext>
            </a:extLst>
          </a:blip>
          <a:srcRect b="8405"/>
          <a:stretch>
            <a:fillRect/>
          </a:stretch>
        </p:blipFill>
        <p:spPr bwMode="auto">
          <a:xfrm>
            <a:off x="10021192" y="4232787"/>
            <a:ext cx="2170808" cy="26252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0739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F3CAF-32D2-EFB4-66BA-1D9192FA86F3}"/>
              </a:ext>
            </a:extLst>
          </p:cNvPr>
          <p:cNvSpPr>
            <a:spLocks noGrp="1"/>
          </p:cNvSpPr>
          <p:nvPr>
            <p:ph type="title"/>
          </p:nvPr>
        </p:nvSpPr>
        <p:spPr>
          <a:xfrm>
            <a:off x="677334" y="609600"/>
            <a:ext cx="8596668" cy="1057275"/>
          </a:xfrm>
        </p:spPr>
        <p:txBody>
          <a:bodyPr/>
          <a:lstStyle/>
          <a:p>
            <a:r>
              <a:rPr lang="en-GB" dirty="0"/>
              <a:t>Resources and Tool’s </a:t>
            </a:r>
          </a:p>
        </p:txBody>
      </p:sp>
      <p:graphicFrame>
        <p:nvGraphicFramePr>
          <p:cNvPr id="3" name="Diagram 2">
            <a:extLst>
              <a:ext uri="{FF2B5EF4-FFF2-40B4-BE49-F238E27FC236}">
                <a16:creationId xmlns:a16="http://schemas.microsoft.com/office/drawing/2014/main" id="{52BA855A-9DC9-AE0C-4FCB-176B97D30250}"/>
              </a:ext>
            </a:extLst>
          </p:cNvPr>
          <p:cNvGraphicFramePr/>
          <p:nvPr>
            <p:extLst>
              <p:ext uri="{D42A27DB-BD31-4B8C-83A1-F6EECF244321}">
                <p14:modId xmlns:p14="http://schemas.microsoft.com/office/powerpoint/2010/main" val="3150321504"/>
              </p:ext>
            </p:extLst>
          </p:nvPr>
        </p:nvGraphicFramePr>
        <p:xfrm>
          <a:off x="1262520" y="1352747"/>
          <a:ext cx="9887261" cy="12084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AC4F9994-D2F0-C501-D9A5-741284B1D573}"/>
              </a:ext>
            </a:extLst>
          </p:cNvPr>
          <p:cNvGraphicFramePr/>
          <p:nvPr>
            <p:extLst>
              <p:ext uri="{D42A27DB-BD31-4B8C-83A1-F6EECF244321}">
                <p14:modId xmlns:p14="http://schemas.microsoft.com/office/powerpoint/2010/main" val="2289423402"/>
              </p:ext>
            </p:extLst>
          </p:nvPr>
        </p:nvGraphicFramePr>
        <p:xfrm>
          <a:off x="-771189" y="2967335"/>
          <a:ext cx="9158105" cy="113389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a:extLst>
              <a:ext uri="{FF2B5EF4-FFF2-40B4-BE49-F238E27FC236}">
                <a16:creationId xmlns:a16="http://schemas.microsoft.com/office/drawing/2014/main" id="{A9AFF8D9-72A0-73D4-A38D-5461121839E9}"/>
              </a:ext>
            </a:extLst>
          </p:cNvPr>
          <p:cNvGraphicFramePr/>
          <p:nvPr>
            <p:extLst>
              <p:ext uri="{D42A27DB-BD31-4B8C-83A1-F6EECF244321}">
                <p14:modId xmlns:p14="http://schemas.microsoft.com/office/powerpoint/2010/main" val="2234716887"/>
              </p:ext>
            </p:extLst>
          </p:nvPr>
        </p:nvGraphicFramePr>
        <p:xfrm>
          <a:off x="385072" y="4267794"/>
          <a:ext cx="9887261" cy="113389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pic>
        <p:nvPicPr>
          <p:cNvPr id="10" name="Picture 4">
            <a:extLst>
              <a:ext uri="{FF2B5EF4-FFF2-40B4-BE49-F238E27FC236}">
                <a16:creationId xmlns:a16="http://schemas.microsoft.com/office/drawing/2014/main" id="{359918A2-A6A0-7848-8854-FB0CE9B10277}"/>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5505253"/>
            <a:ext cx="3009861" cy="1352747"/>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78F6FCD9-CA67-39EE-BC06-77CAD42BD26D}"/>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9274002" y="5401686"/>
            <a:ext cx="2779988" cy="135274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0314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74CBF-0005-303E-AE0A-9EB372AADE6C}"/>
              </a:ext>
            </a:extLst>
          </p:cNvPr>
          <p:cNvSpPr>
            <a:spLocks noGrp="1"/>
          </p:cNvSpPr>
          <p:nvPr>
            <p:ph type="title"/>
          </p:nvPr>
        </p:nvSpPr>
        <p:spPr/>
        <p:txBody>
          <a:bodyPr/>
          <a:lstStyle/>
          <a:p>
            <a:r>
              <a:rPr lang="en-GB" dirty="0"/>
              <a:t>Feasibility Challenges</a:t>
            </a:r>
          </a:p>
        </p:txBody>
      </p:sp>
      <p:sp>
        <p:nvSpPr>
          <p:cNvPr id="4" name="TextBox 3">
            <a:extLst>
              <a:ext uri="{FF2B5EF4-FFF2-40B4-BE49-F238E27FC236}">
                <a16:creationId xmlns:a16="http://schemas.microsoft.com/office/drawing/2014/main" id="{55628CD2-59D4-7E45-098A-1DCC35382E1E}"/>
              </a:ext>
            </a:extLst>
          </p:cNvPr>
          <p:cNvSpPr txBox="1"/>
          <p:nvPr/>
        </p:nvSpPr>
        <p:spPr>
          <a:xfrm>
            <a:off x="677334" y="1457325"/>
            <a:ext cx="8596668" cy="1200329"/>
          </a:xfrm>
          <a:prstGeom prst="rect">
            <a:avLst/>
          </a:prstGeom>
          <a:noFill/>
        </p:spPr>
        <p:txBody>
          <a:bodyPr wrap="square" rtlCol="0">
            <a:spAutoFit/>
          </a:bodyPr>
          <a:lstStyle/>
          <a:p>
            <a:pPr marL="285750" indent="-285750">
              <a:buFont typeface="Arial" panose="020B0604020202020204" pitchFamily="34" charset="0"/>
              <a:buChar char="•"/>
            </a:pPr>
            <a:r>
              <a:rPr lang="en-US" dirty="0"/>
              <a:t>The Success Of ITT relies on effective collaboration with industry experts, future leaders, and local businesses across Swansea, while engaging students through an immersive Future You Event. Achieving these goals, however, brings certain challenges.</a:t>
            </a:r>
            <a:endParaRPr lang="en-GB" dirty="0"/>
          </a:p>
        </p:txBody>
      </p:sp>
      <p:sp>
        <p:nvSpPr>
          <p:cNvPr id="6" name="Oval 5">
            <a:extLst>
              <a:ext uri="{FF2B5EF4-FFF2-40B4-BE49-F238E27FC236}">
                <a16:creationId xmlns:a16="http://schemas.microsoft.com/office/drawing/2014/main" id="{814D9E09-615D-EEE0-99E9-5444BDBF7DF5}"/>
              </a:ext>
            </a:extLst>
          </p:cNvPr>
          <p:cNvSpPr/>
          <p:nvPr/>
        </p:nvSpPr>
        <p:spPr>
          <a:xfrm>
            <a:off x="1009649" y="2792740"/>
            <a:ext cx="2619375" cy="11049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Communication Gaps</a:t>
            </a:r>
          </a:p>
        </p:txBody>
      </p:sp>
      <p:sp>
        <p:nvSpPr>
          <p:cNvPr id="8" name="Oval 7">
            <a:extLst>
              <a:ext uri="{FF2B5EF4-FFF2-40B4-BE49-F238E27FC236}">
                <a16:creationId xmlns:a16="http://schemas.microsoft.com/office/drawing/2014/main" id="{ECC8526B-1B38-F1F9-8906-7592E026F04B}"/>
              </a:ext>
            </a:extLst>
          </p:cNvPr>
          <p:cNvSpPr/>
          <p:nvPr/>
        </p:nvSpPr>
        <p:spPr>
          <a:xfrm>
            <a:off x="5724526" y="2792740"/>
            <a:ext cx="2619375" cy="11049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Time Constraints</a:t>
            </a:r>
          </a:p>
        </p:txBody>
      </p:sp>
      <p:sp>
        <p:nvSpPr>
          <p:cNvPr id="9" name="Oval 8">
            <a:extLst>
              <a:ext uri="{FF2B5EF4-FFF2-40B4-BE49-F238E27FC236}">
                <a16:creationId xmlns:a16="http://schemas.microsoft.com/office/drawing/2014/main" id="{AFA52F8A-C931-60AB-5870-0361706368EB}"/>
              </a:ext>
            </a:extLst>
          </p:cNvPr>
          <p:cNvSpPr/>
          <p:nvPr/>
        </p:nvSpPr>
        <p:spPr>
          <a:xfrm>
            <a:off x="1009649" y="4844246"/>
            <a:ext cx="2619375" cy="11049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Limited Resources</a:t>
            </a:r>
          </a:p>
        </p:txBody>
      </p:sp>
      <p:sp>
        <p:nvSpPr>
          <p:cNvPr id="10" name="Oval 9">
            <a:extLst>
              <a:ext uri="{FF2B5EF4-FFF2-40B4-BE49-F238E27FC236}">
                <a16:creationId xmlns:a16="http://schemas.microsoft.com/office/drawing/2014/main" id="{A8CF7BF7-F2B3-26C9-C687-1FF77A0B9F2C}"/>
              </a:ext>
            </a:extLst>
          </p:cNvPr>
          <p:cNvSpPr/>
          <p:nvPr/>
        </p:nvSpPr>
        <p:spPr>
          <a:xfrm>
            <a:off x="5724526" y="4844246"/>
            <a:ext cx="2619375" cy="11049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Interest &amp; Relevance</a:t>
            </a:r>
          </a:p>
        </p:txBody>
      </p:sp>
      <p:sp>
        <p:nvSpPr>
          <p:cNvPr id="11" name="TextBox 10">
            <a:extLst>
              <a:ext uri="{FF2B5EF4-FFF2-40B4-BE49-F238E27FC236}">
                <a16:creationId xmlns:a16="http://schemas.microsoft.com/office/drawing/2014/main" id="{7989183B-1FF0-0723-3C66-CAEDF01ABED1}"/>
              </a:ext>
            </a:extLst>
          </p:cNvPr>
          <p:cNvSpPr txBox="1"/>
          <p:nvPr/>
        </p:nvSpPr>
        <p:spPr>
          <a:xfrm>
            <a:off x="677334" y="4032726"/>
            <a:ext cx="3800476" cy="738664"/>
          </a:xfrm>
          <a:prstGeom prst="rect">
            <a:avLst/>
          </a:prstGeom>
          <a:noFill/>
        </p:spPr>
        <p:txBody>
          <a:bodyPr wrap="square" rtlCol="0">
            <a:spAutoFit/>
          </a:bodyPr>
          <a:lstStyle/>
          <a:p>
            <a:r>
              <a:rPr lang="en-GB" sz="1400" dirty="0"/>
              <a:t>Communication between course’s may be limited at times. Leading to confusion in the participation of other university courses </a:t>
            </a:r>
          </a:p>
        </p:txBody>
      </p:sp>
      <p:sp>
        <p:nvSpPr>
          <p:cNvPr id="12" name="TextBox 11">
            <a:extLst>
              <a:ext uri="{FF2B5EF4-FFF2-40B4-BE49-F238E27FC236}">
                <a16:creationId xmlns:a16="http://schemas.microsoft.com/office/drawing/2014/main" id="{79FCC607-BEEC-A227-13CA-EA25725F3F5C}"/>
              </a:ext>
            </a:extLst>
          </p:cNvPr>
          <p:cNvSpPr txBox="1"/>
          <p:nvPr/>
        </p:nvSpPr>
        <p:spPr>
          <a:xfrm>
            <a:off x="5133975" y="4032726"/>
            <a:ext cx="3800476" cy="738664"/>
          </a:xfrm>
          <a:prstGeom prst="rect">
            <a:avLst/>
          </a:prstGeom>
          <a:noFill/>
        </p:spPr>
        <p:txBody>
          <a:bodyPr wrap="square" rtlCol="0">
            <a:spAutoFit/>
          </a:bodyPr>
          <a:lstStyle/>
          <a:p>
            <a:r>
              <a:rPr lang="en-GB" sz="1400" dirty="0"/>
              <a:t>Only having 5 months to prepare for ITT and recruit everyone we need may result in missing some key demographics we need</a:t>
            </a:r>
          </a:p>
        </p:txBody>
      </p:sp>
      <p:sp>
        <p:nvSpPr>
          <p:cNvPr id="13" name="TextBox 12">
            <a:extLst>
              <a:ext uri="{FF2B5EF4-FFF2-40B4-BE49-F238E27FC236}">
                <a16:creationId xmlns:a16="http://schemas.microsoft.com/office/drawing/2014/main" id="{7FA591A0-1868-B101-36A1-BF1D1EE5FA6B}"/>
              </a:ext>
            </a:extLst>
          </p:cNvPr>
          <p:cNvSpPr txBox="1"/>
          <p:nvPr/>
        </p:nvSpPr>
        <p:spPr>
          <a:xfrm>
            <a:off x="687919" y="6022002"/>
            <a:ext cx="3800476" cy="738664"/>
          </a:xfrm>
          <a:prstGeom prst="rect">
            <a:avLst/>
          </a:prstGeom>
          <a:noFill/>
        </p:spPr>
        <p:txBody>
          <a:bodyPr wrap="square" rtlCol="0">
            <a:spAutoFit/>
          </a:bodyPr>
          <a:lstStyle/>
          <a:p>
            <a:r>
              <a:rPr lang="en-GB" sz="1400" dirty="0"/>
              <a:t>In the making of websites and promotional content, Feature’s may cost money in which we don’t have the budget</a:t>
            </a:r>
          </a:p>
        </p:txBody>
      </p:sp>
      <p:sp>
        <p:nvSpPr>
          <p:cNvPr id="14" name="TextBox 13">
            <a:extLst>
              <a:ext uri="{FF2B5EF4-FFF2-40B4-BE49-F238E27FC236}">
                <a16:creationId xmlns:a16="http://schemas.microsoft.com/office/drawing/2014/main" id="{40F8CEB8-8096-F3DF-CE4C-41161717083A}"/>
              </a:ext>
            </a:extLst>
          </p:cNvPr>
          <p:cNvSpPr txBox="1"/>
          <p:nvPr/>
        </p:nvSpPr>
        <p:spPr>
          <a:xfrm>
            <a:off x="5239809" y="6022002"/>
            <a:ext cx="3800476" cy="738664"/>
          </a:xfrm>
          <a:prstGeom prst="rect">
            <a:avLst/>
          </a:prstGeom>
          <a:noFill/>
        </p:spPr>
        <p:txBody>
          <a:bodyPr wrap="square" rtlCol="0">
            <a:spAutoFit/>
          </a:bodyPr>
          <a:lstStyle/>
          <a:p>
            <a:r>
              <a:rPr lang="en-GB" sz="1400" dirty="0"/>
              <a:t>Having many varying interests of a diverse audience may provide challenges to engage with all of them</a:t>
            </a:r>
          </a:p>
        </p:txBody>
      </p:sp>
    </p:spTree>
    <p:extLst>
      <p:ext uri="{BB962C8B-B14F-4D97-AF65-F5344CB8AC3E}">
        <p14:creationId xmlns:p14="http://schemas.microsoft.com/office/powerpoint/2010/main" val="33695862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FA1EA-E8A6-2513-E36E-1D876813D62C}"/>
              </a:ext>
            </a:extLst>
          </p:cNvPr>
          <p:cNvSpPr>
            <a:spLocks noGrp="1"/>
          </p:cNvSpPr>
          <p:nvPr>
            <p:ph type="title"/>
          </p:nvPr>
        </p:nvSpPr>
        <p:spPr>
          <a:xfrm>
            <a:off x="652481" y="1382486"/>
            <a:ext cx="3547581" cy="4093028"/>
          </a:xfrm>
        </p:spPr>
        <p:txBody>
          <a:bodyPr vert="horz" lIns="91440" tIns="45720" rIns="91440" bIns="45720" rtlCol="0" anchor="ctr">
            <a:normAutofit/>
          </a:bodyPr>
          <a:lstStyle/>
          <a:p>
            <a:r>
              <a:rPr lang="en-US" sz="4400"/>
              <a:t>Personal Timeline</a:t>
            </a:r>
          </a:p>
        </p:txBody>
      </p:sp>
      <p:grpSp>
        <p:nvGrpSpPr>
          <p:cNvPr id="13" name="Group 1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4" name="Straight Connector 1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4" name="Rectangle 23">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id="{E0FE8746-7703-BDB0-0057-C2FC7B9E1414}"/>
              </a:ext>
            </a:extLst>
          </p:cNvPr>
          <p:cNvGraphicFramePr/>
          <p:nvPr>
            <p:extLst>
              <p:ext uri="{D42A27DB-BD31-4B8C-83A1-F6EECF244321}">
                <p14:modId xmlns:p14="http://schemas.microsoft.com/office/powerpoint/2010/main" val="1730263632"/>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4">
            <a:extLst>
              <a:ext uri="{FF2B5EF4-FFF2-40B4-BE49-F238E27FC236}">
                <a16:creationId xmlns:a16="http://schemas.microsoft.com/office/drawing/2014/main" id="{75DDF5BA-2521-51FB-199D-88CEE58C8DF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5505253"/>
            <a:ext cx="3009861" cy="1352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81339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9" name="Straight Connector 28">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Rectangle 3">
            <a:extLst>
              <a:ext uri="{FF2B5EF4-FFF2-40B4-BE49-F238E27FC236}">
                <a16:creationId xmlns:a16="http://schemas.microsoft.com/office/drawing/2014/main" id="{B8C0A9B1-11C7-1E6D-1BDD-C9AC125BA3E8}"/>
              </a:ext>
            </a:extLst>
          </p:cNvPr>
          <p:cNvSpPr/>
          <p:nvPr/>
        </p:nvSpPr>
        <p:spPr>
          <a:xfrm>
            <a:off x="1507067" y="1397000"/>
            <a:ext cx="7766936" cy="2653836"/>
          </a:xfrm>
          <a:prstGeom prst="rect">
            <a:avLst/>
          </a:prstGeom>
        </p:spPr>
        <p:txBody>
          <a:bodyPr vert="horz" lIns="91440" tIns="45720" rIns="91440" bIns="45720" rtlCol="0" anchor="b">
            <a:normAutofit/>
          </a:bodyPr>
          <a:lstStyle/>
          <a:p>
            <a:pPr algn="r">
              <a:spcBef>
                <a:spcPct val="0"/>
              </a:spcBef>
              <a:spcAft>
                <a:spcPts val="600"/>
              </a:spcAft>
            </a:pPr>
            <a:r>
              <a:rPr lang="en-US" sz="5400" b="1" cap="none" spc="0" dirty="0">
                <a:ln w="9525">
                  <a:solidFill>
                    <a:schemeClr val="bg1"/>
                  </a:solidFill>
                  <a:prstDash val="solid"/>
                </a:ln>
                <a:effectLst>
                  <a:outerShdw blurRad="12700" dist="38100" dir="2700000" algn="tl" rotWithShape="0">
                    <a:schemeClr val="bg1">
                      <a:lumMod val="50000"/>
                    </a:schemeClr>
                  </a:outerShdw>
                </a:effectLst>
                <a:latin typeface="+mj-lt"/>
                <a:ea typeface="+mj-ea"/>
                <a:cs typeface="+mj-cs"/>
              </a:rPr>
              <a:t>Thank You For Listening!</a:t>
            </a:r>
          </a:p>
          <a:p>
            <a:pPr algn="r">
              <a:spcBef>
                <a:spcPct val="0"/>
              </a:spcBef>
              <a:spcAft>
                <a:spcPts val="600"/>
              </a:spcAft>
            </a:pPr>
            <a:r>
              <a:rPr lang="en-US" sz="5400" b="1" dirty="0">
                <a:ln w="9525">
                  <a:solidFill>
                    <a:schemeClr val="bg1"/>
                  </a:solidFill>
                  <a:prstDash val="solid"/>
                </a:ln>
                <a:effectLst>
                  <a:outerShdw blurRad="12700" dist="38100" dir="2700000" algn="tl" rotWithShape="0">
                    <a:schemeClr val="bg1">
                      <a:lumMod val="50000"/>
                    </a:schemeClr>
                  </a:outerShdw>
                </a:effectLst>
                <a:latin typeface="+mj-lt"/>
                <a:ea typeface="+mj-ea"/>
                <a:cs typeface="+mj-cs"/>
              </a:rPr>
              <a:t>Any Questions?</a:t>
            </a:r>
            <a:endParaRPr lang="en-US" sz="5400" b="1" cap="none" spc="0" dirty="0">
              <a:ln w="9525">
                <a:solidFill>
                  <a:schemeClr val="bg1"/>
                </a:solidFill>
                <a:prstDash val="solid"/>
              </a:ln>
              <a:effectLst>
                <a:outerShdw blurRad="12700" dist="38100" dir="2700000" algn="tl" rotWithShape="0">
                  <a:schemeClr val="bg1">
                    <a:lumMod val="50000"/>
                  </a:schemeClr>
                </a:outerShdw>
              </a:effectLst>
              <a:latin typeface="+mj-lt"/>
              <a:ea typeface="+mj-ea"/>
              <a:cs typeface="+mj-cs"/>
            </a:endParaRPr>
          </a:p>
        </p:txBody>
      </p:sp>
      <p:pic>
        <p:nvPicPr>
          <p:cNvPr id="2" name="Picture 4">
            <a:extLst>
              <a:ext uri="{FF2B5EF4-FFF2-40B4-BE49-F238E27FC236}">
                <a16:creationId xmlns:a16="http://schemas.microsoft.com/office/drawing/2014/main" id="{0A05E5C9-B940-FBE0-60D8-6EC5D3B51A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505253"/>
            <a:ext cx="3009861" cy="1352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20992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28B7B-7A04-D88C-5FBC-A15EEB0F72FF}"/>
              </a:ext>
            </a:extLst>
          </p:cNvPr>
          <p:cNvSpPr>
            <a:spLocks noGrp="1"/>
          </p:cNvSpPr>
          <p:nvPr>
            <p:ph type="title"/>
          </p:nvPr>
        </p:nvSpPr>
        <p:spPr/>
        <p:txBody>
          <a:bodyPr/>
          <a:lstStyle/>
          <a:p>
            <a:r>
              <a:rPr lang="en-GB" dirty="0"/>
              <a:t>References </a:t>
            </a:r>
          </a:p>
        </p:txBody>
      </p:sp>
      <p:sp>
        <p:nvSpPr>
          <p:cNvPr id="4" name="Rectangle 1">
            <a:extLst>
              <a:ext uri="{FF2B5EF4-FFF2-40B4-BE49-F238E27FC236}">
                <a16:creationId xmlns:a16="http://schemas.microsoft.com/office/drawing/2014/main" id="{26CC44D6-BEC8-AB54-38A4-F698B8688E07}"/>
              </a:ext>
            </a:extLst>
          </p:cNvPr>
          <p:cNvSpPr>
            <a:spLocks noGrp="1" noChangeArrowheads="1"/>
          </p:cNvSpPr>
          <p:nvPr>
            <p:ph idx="1"/>
          </p:nvPr>
        </p:nvSpPr>
        <p:spPr bwMode="auto">
          <a:xfrm>
            <a:off x="153317" y="1652438"/>
            <a:ext cx="11084954"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Works Cited</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Rani M, Akshayaa. “The Importance of Storytelling in Event Marketing: Crafting Compelling Narratives to Engage Your Audience.”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Eventflare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 Nov. 2023, eventflare.io/journal/the-importance-of-storytelling-in-event-marketing-crafting-compelling-narratives-to-engage-your-audience.</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Taiwo, Iyanuoluwa. “What Is the Average Time Spent on a Website in 2025? It’s 45-54 Seconds! -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ExpertBeacon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Expertbeacon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19 Mar. 2024, expertbeacon.com/what-is-the-average-time-spent-on-a-website/.</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UWTSD. “ITT Future You – Wales to the World: Student &amp; Industry Careers Event.”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University of Wales Trinity Saint David</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31 Jan. 2025, www.uwtsd.ac.uk/events/itt-future-you-wales-world-student-industry-careers-event. Accessed 13 Nov. 2025.</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325724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8361</TotalTime>
  <Words>1180</Words>
  <Application>Microsoft Office PowerPoint</Application>
  <PresentationFormat>Widescreen</PresentationFormat>
  <Paragraphs>79</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Times New Roman</vt:lpstr>
      <vt:lpstr>Trebuchet MS</vt:lpstr>
      <vt:lpstr>Wingdings 3</vt:lpstr>
      <vt:lpstr>Facet</vt:lpstr>
      <vt:lpstr>ITT Future You Wales 2026</vt:lpstr>
      <vt:lpstr>Introducing Myself </vt:lpstr>
      <vt:lpstr>About ITT Future You</vt:lpstr>
      <vt:lpstr>ITT Future You Aims &amp; Initiatives </vt:lpstr>
      <vt:lpstr>ITT Future You Our Objective’s In Line</vt:lpstr>
      <vt:lpstr>Target Demographic </vt:lpstr>
      <vt:lpstr>Recruitment, Tech &amp; Website Management</vt:lpstr>
      <vt:lpstr>Personal Targets </vt:lpstr>
      <vt:lpstr>ITT Future You Website</vt:lpstr>
      <vt:lpstr>Technology Use During The Event</vt:lpstr>
      <vt:lpstr>Why This Is Important</vt:lpstr>
      <vt:lpstr>Resources and Tool’s </vt:lpstr>
      <vt:lpstr>Feasibility Challenges</vt:lpstr>
      <vt:lpstr>Personal Timeline</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Elijah Thomas</dc:creator>
  <cp:lastModifiedBy>Elijah Thomas</cp:lastModifiedBy>
  <cp:revision>1</cp:revision>
  <dcterms:created xsi:type="dcterms:W3CDTF">2025-10-20T15:56:07Z</dcterms:created>
  <dcterms:modified xsi:type="dcterms:W3CDTF">2025-11-13T20:25:50Z</dcterms:modified>
</cp:coreProperties>
</file>