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383" autoAdjust="0"/>
    <p:restoredTop sz="94660"/>
  </p:normalViewPr>
  <p:slideViewPr>
    <p:cSldViewPr snapToGrid="0">
      <p:cViewPr varScale="1">
        <p:scale>
          <a:sx n="96" d="100"/>
          <a:sy n="96" d="100"/>
        </p:scale>
        <p:origin x="5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Friday, February 17,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4116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Friday, February 17,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877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Friday, February 17,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9886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Friday, February 17,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001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Friday, February 17, 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0534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Friday, February 17, 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5009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Friday, February 17, 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4404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Friday, February 17,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559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Friday, February 17,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6041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Friday, February 17,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074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Friday, February 17,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1734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Friday, February 17,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08618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88" r:id="rId6"/>
    <p:sldLayoutId id="2147483693" r:id="rId7"/>
    <p:sldLayoutId id="2147483689" r:id="rId8"/>
    <p:sldLayoutId id="2147483690" r:id="rId9"/>
    <p:sldLayoutId id="2147483691" r:id="rId10"/>
    <p:sldLayoutId id="214748369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335243F2-87BD-4C47-8358-ACFE608D3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65B33439-EC96-4835-9DF2-CFA3336E0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3C08AA-0E27-ECA0-7735-F56794B3F5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5910" y="766047"/>
            <a:ext cx="4909728" cy="333400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300" dirty="0"/>
              <a:t>ROOM RESERVATION DIALOGUE.</a:t>
            </a:r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62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70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64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71" name="Group 65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72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68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69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5" name="WIN_20230217_20_51_48_Pro">
            <a:hlinkClick r:id="" action="ppaction://media"/>
            <a:extLst>
              <a:ext uri="{FF2B5EF4-FFF2-40B4-BE49-F238E27FC236}">
                <a16:creationId xmlns:a16="http://schemas.microsoft.com/office/drawing/2014/main" id="{3783C324-B6FA-7BD5-0FC6-4572FAD192B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309419" y="0"/>
            <a:ext cx="6921909" cy="5457228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00619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04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BlobVTI">
  <a:themeElements>
    <a:clrScheme name="Blob V2">
      <a:dk1>
        <a:sysClr val="windowText" lastClr="000000"/>
      </a:dk1>
      <a:lt1>
        <a:sysClr val="window" lastClr="FFFFFF"/>
      </a:lt1>
      <a:dk2>
        <a:srgbClr val="0B2827"/>
      </a:dk2>
      <a:lt2>
        <a:srgbClr val="DAE3E3"/>
      </a:lt2>
      <a:accent1>
        <a:srgbClr val="B495C2"/>
      </a:accent1>
      <a:accent2>
        <a:srgbClr val="767E37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B57001"/>
      </a:hlink>
      <a:folHlink>
        <a:srgbClr val="996209"/>
      </a:folHlink>
    </a:clrScheme>
    <a:fontScheme name="Blob">
      <a:majorFont>
        <a:latin typeface="Rockwell Nova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6" ma:contentTypeDescription="Create a new document." ma:contentTypeScope="" ma:versionID="c30d707e48ab7eefc52f54c3ddce985a">
  <xsd:schema xmlns:xsd="http://www.w3.org/2001/XMLSchema" xmlns:xs="http://www.w3.org/2001/XMLSchema" xmlns:p="http://schemas.microsoft.com/office/2006/metadata/properties" xmlns:ns3="4eb0a523-77d0-454a-93a8-50ca111d3c44" xmlns:ns4="0e7fbce4-8ae7-4085-8b0a-9efa4c7cae6d" targetNamespace="http://schemas.microsoft.com/office/2006/metadata/properties" ma:root="true" ma:fieldsID="7fa0139be93e3a6b4c1314ef90f6b75a" ns3:_="" ns4:_="">
    <xsd:import namespace="4eb0a523-77d0-454a-93a8-50ca111d3c44"/>
    <xsd:import namespace="0e7fbce4-8ae7-4085-8b0a-9efa4c7cae6d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BB45D3D-B5E5-4F35-8DA1-E7634089019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b0a523-77d0-454a-93a8-50ca111d3c44"/>
    <ds:schemaRef ds:uri="0e7fbce4-8ae7-4085-8b0a-9efa4c7cae6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16413BC-C0A8-4B4E-930C-AF228C65373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2899ECA-CB73-48EC-8E71-1F535771B4F7}">
  <ds:schemaRefs>
    <ds:schemaRef ds:uri="http://schemas.microsoft.com/office/infopath/2007/PartnerControls"/>
    <ds:schemaRef ds:uri="http://www.w3.org/XML/1998/namespace"/>
    <ds:schemaRef ds:uri="0e7fbce4-8ae7-4085-8b0a-9efa4c7cae6d"/>
    <ds:schemaRef ds:uri="http://schemas.openxmlformats.org/package/2006/metadata/core-properties"/>
    <ds:schemaRef ds:uri="http://purl.org/dc/terms/"/>
    <ds:schemaRef ds:uri="http://purl.org/dc/elements/1.1/"/>
    <ds:schemaRef ds:uri="http://schemas.microsoft.com/office/2006/documentManagement/types"/>
    <ds:schemaRef ds:uri="4eb0a523-77d0-454a-93a8-50ca111d3c44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4</Words>
  <Application>Microsoft Office PowerPoint</Application>
  <PresentationFormat>Widescreen</PresentationFormat>
  <Paragraphs>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Avenir Next LT Pro</vt:lpstr>
      <vt:lpstr>Rockwell Nova Light</vt:lpstr>
      <vt:lpstr>The Hand Extrablack</vt:lpstr>
      <vt:lpstr>BlobVTI</vt:lpstr>
      <vt:lpstr>ROOM RESERVATION DIALOGUE.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ROOM RESERVATION DIALOGUE.</dc:title>
  <dc:creator>Oluwatosin Osoba (2013493)</dc:creator>
  <cp:lastModifiedBy>Oluwatosin Osoba (2013493)</cp:lastModifiedBy>
  <cp:revision>1</cp:revision>
  <dcterms:created xsi:type="dcterms:W3CDTF">2023-02-17T21:02:54Z</dcterms:created>
  <dcterms:modified xsi:type="dcterms:W3CDTF">2023-02-17T21:36:52Z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