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0" r:id="rId7"/>
    <p:sldId id="365" r:id="rId8"/>
    <p:sldId id="381" r:id="rId9"/>
    <p:sldId id="378" r:id="rId10"/>
    <p:sldId id="384" r:id="rId11"/>
    <p:sldId id="385" r:id="rId12"/>
    <p:sldId id="379" r:id="rId13"/>
    <p:sldId id="382" r:id="rId14"/>
    <p:sldId id="386" r:id="rId15"/>
    <p:sldId id="38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1C74FF-E1B3-4F13-A335-8D0B87E5750E}" v="10" dt="2025-11-16T21:57:33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>
        <p:scale>
          <a:sx n="80" d="100"/>
          <a:sy n="80" d="100"/>
        </p:scale>
        <p:origin x="754" y="3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sa Hagos (2429687)" userId="e8ea4371-f503-4c7b-9e09-1f33268bcc4a" providerId="ADAL" clId="{FF02F32D-2EA8-4B3C-A14F-38BB681414EB}"/>
    <pc:docChg chg="undo custSel addSld modSld">
      <pc:chgData name="Elsa Hagos (2429687)" userId="e8ea4371-f503-4c7b-9e09-1f33268bcc4a" providerId="ADAL" clId="{FF02F32D-2EA8-4B3C-A14F-38BB681414EB}" dt="2025-11-16T21:58:25.815" v="6018" actId="20577"/>
      <pc:docMkLst>
        <pc:docMk/>
      </pc:docMkLst>
      <pc:sldChg chg="modSp mod">
        <pc:chgData name="Elsa Hagos (2429687)" userId="e8ea4371-f503-4c7b-9e09-1f33268bcc4a" providerId="ADAL" clId="{FF02F32D-2EA8-4B3C-A14F-38BB681414EB}" dt="2025-11-15T23:10:43.730" v="273" actId="20577"/>
        <pc:sldMkLst>
          <pc:docMk/>
          <pc:sldMk cId="0" sldId="364"/>
        </pc:sldMkLst>
        <pc:spChg chg="mod">
          <ac:chgData name="Elsa Hagos (2429687)" userId="e8ea4371-f503-4c7b-9e09-1f33268bcc4a" providerId="ADAL" clId="{FF02F32D-2EA8-4B3C-A14F-38BB681414EB}" dt="2025-11-15T23:10:43.730" v="273" actId="20577"/>
          <ac:spMkLst>
            <pc:docMk/>
            <pc:sldMk cId="0" sldId="364"/>
            <ac:spMk id="6148" creationId="{CE5AE962-C88D-3F0C-B15E-30348E09C8AE}"/>
          </ac:spMkLst>
        </pc:spChg>
      </pc:sldChg>
      <pc:sldChg chg="addSp delSp modSp mod">
        <pc:chgData name="Elsa Hagos (2429687)" userId="e8ea4371-f503-4c7b-9e09-1f33268bcc4a" providerId="ADAL" clId="{FF02F32D-2EA8-4B3C-A14F-38BB681414EB}" dt="2025-11-15T23:37:13.604" v="1009" actId="20577"/>
        <pc:sldMkLst>
          <pc:docMk/>
          <pc:sldMk cId="0" sldId="365"/>
        </pc:sldMkLst>
        <pc:spChg chg="mod">
          <ac:chgData name="Elsa Hagos (2429687)" userId="e8ea4371-f503-4c7b-9e09-1f33268bcc4a" providerId="ADAL" clId="{FF02F32D-2EA8-4B3C-A14F-38BB681414EB}" dt="2025-11-15T23:37:13.604" v="1009" actId="20577"/>
          <ac:spMkLst>
            <pc:docMk/>
            <pc:sldMk cId="0" sldId="365"/>
            <ac:spMk id="2" creationId="{F7D47917-3C8A-D3F7-6E1D-4C05B41225B1}"/>
          </ac:spMkLst>
        </pc:spChg>
        <pc:spChg chg="add mod">
          <ac:chgData name="Elsa Hagos (2429687)" userId="e8ea4371-f503-4c7b-9e09-1f33268bcc4a" providerId="ADAL" clId="{FF02F32D-2EA8-4B3C-A14F-38BB681414EB}" dt="2025-11-15T23:32:34.558" v="801" actId="20577"/>
          <ac:spMkLst>
            <pc:docMk/>
            <pc:sldMk cId="0" sldId="365"/>
            <ac:spMk id="5" creationId="{B1B64BFC-781A-08EA-712E-F38CD5CDC2A0}"/>
          </ac:spMkLst>
        </pc:spChg>
        <pc:spChg chg="del mod">
          <ac:chgData name="Elsa Hagos (2429687)" userId="e8ea4371-f503-4c7b-9e09-1f33268bcc4a" providerId="ADAL" clId="{FF02F32D-2EA8-4B3C-A14F-38BB681414EB}" dt="2025-11-15T23:31:54.452" v="780" actId="478"/>
          <ac:spMkLst>
            <pc:docMk/>
            <pc:sldMk cId="0" sldId="365"/>
            <ac:spMk id="8194" creationId="{4FF99867-3357-4233-5905-8EE9CCE8EEFE}"/>
          </ac:spMkLst>
        </pc:spChg>
      </pc:sldChg>
      <pc:sldChg chg="addSp delSp modSp mod modClrScheme chgLayout">
        <pc:chgData name="Elsa Hagos (2429687)" userId="e8ea4371-f503-4c7b-9e09-1f33268bcc4a" providerId="ADAL" clId="{FF02F32D-2EA8-4B3C-A14F-38BB681414EB}" dt="2025-11-16T00:16:33.376" v="2144" actId="20577"/>
        <pc:sldMkLst>
          <pc:docMk/>
          <pc:sldMk cId="0" sldId="378"/>
        </pc:sldMkLst>
        <pc:spChg chg="mod ord">
          <ac:chgData name="Elsa Hagos (2429687)" userId="e8ea4371-f503-4c7b-9e09-1f33268bcc4a" providerId="ADAL" clId="{FF02F32D-2EA8-4B3C-A14F-38BB681414EB}" dt="2025-11-15T23:54:39.034" v="1465" actId="700"/>
          <ac:spMkLst>
            <pc:docMk/>
            <pc:sldMk cId="0" sldId="378"/>
            <ac:spMk id="2" creationId="{1FE8F138-5F23-B989-7BFD-71F5C33065F6}"/>
          </ac:spMkLst>
        </pc:spChg>
        <pc:spChg chg="mod">
          <ac:chgData name="Elsa Hagos (2429687)" userId="e8ea4371-f503-4c7b-9e09-1f33268bcc4a" providerId="ADAL" clId="{FF02F32D-2EA8-4B3C-A14F-38BB681414EB}" dt="2025-11-16T00:11:51.126" v="1963" actId="20577"/>
          <ac:spMkLst>
            <pc:docMk/>
            <pc:sldMk cId="0" sldId="378"/>
            <ac:spMk id="3" creationId="{A80538F9-C306-0F3E-28E1-89A72A735427}"/>
          </ac:spMkLst>
        </pc:spChg>
        <pc:spChg chg="mod ord">
          <ac:chgData name="Elsa Hagos (2429687)" userId="e8ea4371-f503-4c7b-9e09-1f33268bcc4a" providerId="ADAL" clId="{FF02F32D-2EA8-4B3C-A14F-38BB681414EB}" dt="2025-11-15T23:54:39.034" v="1465" actId="700"/>
          <ac:spMkLst>
            <pc:docMk/>
            <pc:sldMk cId="0" sldId="378"/>
            <ac:spMk id="4" creationId="{EE708A69-4880-E756-CF1A-621EA0BA900A}"/>
          </ac:spMkLst>
        </pc:spChg>
        <pc:spChg chg="mod">
          <ac:chgData name="Elsa Hagos (2429687)" userId="e8ea4371-f503-4c7b-9e09-1f33268bcc4a" providerId="ADAL" clId="{FF02F32D-2EA8-4B3C-A14F-38BB681414EB}" dt="2025-11-16T00:05:38.570" v="1778" actId="20577"/>
          <ac:spMkLst>
            <pc:docMk/>
            <pc:sldMk cId="0" sldId="378"/>
            <ac:spMk id="6" creationId="{509BE14E-9AAE-B0FA-CAEF-F687324E6BA7}"/>
          </ac:spMkLst>
        </pc:spChg>
        <pc:spChg chg="add mod">
          <ac:chgData name="Elsa Hagos (2429687)" userId="e8ea4371-f503-4c7b-9e09-1f33268bcc4a" providerId="ADAL" clId="{FF02F32D-2EA8-4B3C-A14F-38BB681414EB}" dt="2025-11-16T00:05:48.618" v="1779" actId="113"/>
          <ac:spMkLst>
            <pc:docMk/>
            <pc:sldMk cId="0" sldId="378"/>
            <ac:spMk id="7" creationId="{345BC8C1-DC12-DECD-A814-ADD152AF9A17}"/>
          </ac:spMkLst>
        </pc:spChg>
        <pc:spChg chg="mod">
          <ac:chgData name="Elsa Hagos (2429687)" userId="e8ea4371-f503-4c7b-9e09-1f33268bcc4a" providerId="ADAL" clId="{FF02F32D-2EA8-4B3C-A14F-38BB681414EB}" dt="2025-11-16T00:16:33.376" v="2144" actId="20577"/>
          <ac:spMkLst>
            <pc:docMk/>
            <pc:sldMk cId="0" sldId="378"/>
            <ac:spMk id="8" creationId="{0AE4A104-A4EE-B803-A9E6-7110FFC0A54D}"/>
          </ac:spMkLst>
        </pc:spChg>
        <pc:spChg chg="del">
          <ac:chgData name="Elsa Hagos (2429687)" userId="e8ea4371-f503-4c7b-9e09-1f33268bcc4a" providerId="ADAL" clId="{FF02F32D-2EA8-4B3C-A14F-38BB681414EB}" dt="2025-11-15T23:52:27.370" v="1443" actId="478"/>
          <ac:spMkLst>
            <pc:docMk/>
            <pc:sldMk cId="0" sldId="378"/>
            <ac:spMk id="9" creationId="{6ED0A35B-0378-4A23-6E8E-0B01671357FF}"/>
          </ac:spMkLst>
        </pc:spChg>
        <pc:spChg chg="mod ord">
          <ac:chgData name="Elsa Hagos (2429687)" userId="e8ea4371-f503-4c7b-9e09-1f33268bcc4a" providerId="ADAL" clId="{FF02F32D-2EA8-4B3C-A14F-38BB681414EB}" dt="2025-11-15T23:54:39.034" v="1465" actId="700"/>
          <ac:spMkLst>
            <pc:docMk/>
            <pc:sldMk cId="0" sldId="378"/>
            <ac:spMk id="11269" creationId="{7A954980-4467-DBA0-058E-E82D5CD11E0E}"/>
          </ac:spMkLst>
        </pc:spChg>
      </pc:sldChg>
      <pc:sldChg chg="modSp mod">
        <pc:chgData name="Elsa Hagos (2429687)" userId="e8ea4371-f503-4c7b-9e09-1f33268bcc4a" providerId="ADAL" clId="{FF02F32D-2EA8-4B3C-A14F-38BB681414EB}" dt="2025-11-16T01:15:07.832" v="3889" actId="5793"/>
        <pc:sldMkLst>
          <pc:docMk/>
          <pc:sldMk cId="0" sldId="379"/>
        </pc:sldMkLst>
        <pc:spChg chg="mod">
          <ac:chgData name="Elsa Hagos (2429687)" userId="e8ea4371-f503-4c7b-9e09-1f33268bcc4a" providerId="ADAL" clId="{FF02F32D-2EA8-4B3C-A14F-38BB681414EB}" dt="2025-11-16T01:02:41.188" v="3565" actId="20577"/>
          <ac:spMkLst>
            <pc:docMk/>
            <pc:sldMk cId="0" sldId="379"/>
            <ac:spMk id="12290" creationId="{0BAAAF84-50A1-E0F8-EF89-8F44E2FA1ACC}"/>
          </ac:spMkLst>
        </pc:spChg>
        <pc:spChg chg="mod">
          <ac:chgData name="Elsa Hagos (2429687)" userId="e8ea4371-f503-4c7b-9e09-1f33268bcc4a" providerId="ADAL" clId="{FF02F32D-2EA8-4B3C-A14F-38BB681414EB}" dt="2025-11-16T01:15:07.832" v="3889" actId="5793"/>
          <ac:spMkLst>
            <pc:docMk/>
            <pc:sldMk cId="0" sldId="379"/>
            <ac:spMk id="12291" creationId="{DA8DF68F-34C4-285F-B4A1-B6E08AE08A8B}"/>
          </ac:spMkLst>
        </pc:spChg>
      </pc:sldChg>
      <pc:sldChg chg="modSp mod">
        <pc:chgData name="Elsa Hagos (2429687)" userId="e8ea4371-f503-4c7b-9e09-1f33268bcc4a" providerId="ADAL" clId="{FF02F32D-2EA8-4B3C-A14F-38BB681414EB}" dt="2025-11-15T23:23:17.315" v="686" actId="20577"/>
        <pc:sldMkLst>
          <pc:docMk/>
          <pc:sldMk cId="0" sldId="380"/>
        </pc:sldMkLst>
        <pc:spChg chg="mod">
          <ac:chgData name="Elsa Hagos (2429687)" userId="e8ea4371-f503-4c7b-9e09-1f33268bcc4a" providerId="ADAL" clId="{FF02F32D-2EA8-4B3C-A14F-38BB681414EB}" dt="2025-11-15T23:14:14.195" v="318" actId="20577"/>
          <ac:spMkLst>
            <pc:docMk/>
            <pc:sldMk cId="0" sldId="380"/>
            <ac:spMk id="7170" creationId="{437CAAEC-4CD3-D3A1-CC31-1121EF7CC7EA}"/>
          </ac:spMkLst>
        </pc:spChg>
        <pc:spChg chg="mod">
          <ac:chgData name="Elsa Hagos (2429687)" userId="e8ea4371-f503-4c7b-9e09-1f33268bcc4a" providerId="ADAL" clId="{FF02F32D-2EA8-4B3C-A14F-38BB681414EB}" dt="2025-11-15T23:23:17.315" v="686" actId="20577"/>
          <ac:spMkLst>
            <pc:docMk/>
            <pc:sldMk cId="0" sldId="380"/>
            <ac:spMk id="17411" creationId="{5FF0828E-3873-85A7-99B1-9569FFB07C15}"/>
          </ac:spMkLst>
        </pc:spChg>
      </pc:sldChg>
      <pc:sldChg chg="modSp mod">
        <pc:chgData name="Elsa Hagos (2429687)" userId="e8ea4371-f503-4c7b-9e09-1f33268bcc4a" providerId="ADAL" clId="{FF02F32D-2EA8-4B3C-A14F-38BB681414EB}" dt="2025-11-15T23:46:09.096" v="1335" actId="20577"/>
        <pc:sldMkLst>
          <pc:docMk/>
          <pc:sldMk cId="0" sldId="381"/>
        </pc:sldMkLst>
        <pc:spChg chg="mod">
          <ac:chgData name="Elsa Hagos (2429687)" userId="e8ea4371-f503-4c7b-9e09-1f33268bcc4a" providerId="ADAL" clId="{FF02F32D-2EA8-4B3C-A14F-38BB681414EB}" dt="2025-11-15T23:46:09.096" v="1335" actId="20577"/>
          <ac:spMkLst>
            <pc:docMk/>
            <pc:sldMk cId="0" sldId="381"/>
            <ac:spMk id="2" creationId="{792D0034-A6BD-AD3D-9856-A1C1A1D0EFDB}"/>
          </ac:spMkLst>
        </pc:spChg>
        <pc:spChg chg="mod">
          <ac:chgData name="Elsa Hagos (2429687)" userId="e8ea4371-f503-4c7b-9e09-1f33268bcc4a" providerId="ADAL" clId="{FF02F32D-2EA8-4B3C-A14F-38BB681414EB}" dt="2025-11-15T23:39:52.418" v="1067" actId="20577"/>
          <ac:spMkLst>
            <pc:docMk/>
            <pc:sldMk cId="0" sldId="381"/>
            <ac:spMk id="9218" creationId="{1C5FB738-49DC-34AE-A0B2-E0926CAB7A9B}"/>
          </ac:spMkLst>
        </pc:spChg>
      </pc:sldChg>
      <pc:sldChg chg="modSp mod">
        <pc:chgData name="Elsa Hagos (2429687)" userId="e8ea4371-f503-4c7b-9e09-1f33268bcc4a" providerId="ADAL" clId="{FF02F32D-2EA8-4B3C-A14F-38BB681414EB}" dt="2025-11-16T21:57:33.930" v="6016" actId="1076"/>
        <pc:sldMkLst>
          <pc:docMk/>
          <pc:sldMk cId="0" sldId="382"/>
        </pc:sldMkLst>
        <pc:spChg chg="mod">
          <ac:chgData name="Elsa Hagos (2429687)" userId="e8ea4371-f503-4c7b-9e09-1f33268bcc4a" providerId="ADAL" clId="{FF02F32D-2EA8-4B3C-A14F-38BB681414EB}" dt="2025-11-16T01:17:33.077" v="4059" actId="20577"/>
          <ac:spMkLst>
            <pc:docMk/>
            <pc:sldMk cId="0" sldId="382"/>
            <ac:spMk id="13314" creationId="{3D80977B-0105-4BDE-DF54-D9B0E773C891}"/>
          </ac:spMkLst>
        </pc:spChg>
        <pc:spChg chg="mod">
          <ac:chgData name="Elsa Hagos (2429687)" userId="e8ea4371-f503-4c7b-9e09-1f33268bcc4a" providerId="ADAL" clId="{FF02F32D-2EA8-4B3C-A14F-38BB681414EB}" dt="2025-11-16T21:57:33.930" v="6016" actId="1076"/>
          <ac:spMkLst>
            <pc:docMk/>
            <pc:sldMk cId="0" sldId="382"/>
            <ac:spMk id="13315" creationId="{50070DAB-396E-DF77-4036-1E44F9E2CD8C}"/>
          </ac:spMkLst>
        </pc:spChg>
      </pc:sldChg>
      <pc:sldChg chg="modSp mod">
        <pc:chgData name="Elsa Hagos (2429687)" userId="e8ea4371-f503-4c7b-9e09-1f33268bcc4a" providerId="ADAL" clId="{FF02F32D-2EA8-4B3C-A14F-38BB681414EB}" dt="2025-11-16T21:50:25.060" v="5926" actId="20577"/>
        <pc:sldMkLst>
          <pc:docMk/>
          <pc:sldMk cId="1287151132" sldId="383"/>
        </pc:sldMkLst>
        <pc:spChg chg="mod">
          <ac:chgData name="Elsa Hagos (2429687)" userId="e8ea4371-f503-4c7b-9e09-1f33268bcc4a" providerId="ADAL" clId="{FF02F32D-2EA8-4B3C-A14F-38BB681414EB}" dt="2025-11-16T21:50:25.060" v="5926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">
        <pc:chgData name="Elsa Hagos (2429687)" userId="e8ea4371-f503-4c7b-9e09-1f33268bcc4a" providerId="ADAL" clId="{FF02F32D-2EA8-4B3C-A14F-38BB681414EB}" dt="2025-11-16T00:38:48.817" v="2806" actId="5793"/>
        <pc:sldMkLst>
          <pc:docMk/>
          <pc:sldMk cId="2941668277" sldId="384"/>
        </pc:sldMkLst>
        <pc:spChg chg="mod">
          <ac:chgData name="Elsa Hagos (2429687)" userId="e8ea4371-f503-4c7b-9e09-1f33268bcc4a" providerId="ADAL" clId="{FF02F32D-2EA8-4B3C-A14F-38BB681414EB}" dt="2025-11-16T00:20:35.538" v="2293" actId="20577"/>
          <ac:spMkLst>
            <pc:docMk/>
            <pc:sldMk cId="2941668277" sldId="384"/>
            <ac:spMk id="2" creationId="{F7A33847-0493-6DAA-A30C-328C54DCD8B6}"/>
          </ac:spMkLst>
        </pc:spChg>
        <pc:spChg chg="mod">
          <ac:chgData name="Elsa Hagos (2429687)" userId="e8ea4371-f503-4c7b-9e09-1f33268bcc4a" providerId="ADAL" clId="{FF02F32D-2EA8-4B3C-A14F-38BB681414EB}" dt="2025-11-16T00:38:48.817" v="2806" actId="5793"/>
          <ac:spMkLst>
            <pc:docMk/>
            <pc:sldMk cId="2941668277" sldId="384"/>
            <ac:spMk id="3" creationId="{857BFAFA-1A27-74B0-A7A9-13BBFEBEE86C}"/>
          </ac:spMkLst>
        </pc:spChg>
      </pc:sldChg>
      <pc:sldChg chg="modSp mod">
        <pc:chgData name="Elsa Hagos (2429687)" userId="e8ea4371-f503-4c7b-9e09-1f33268bcc4a" providerId="ADAL" clId="{FF02F32D-2EA8-4B3C-A14F-38BB681414EB}" dt="2025-11-16T21:55:02.131" v="6015" actId="20577"/>
        <pc:sldMkLst>
          <pc:docMk/>
          <pc:sldMk cId="1557286457" sldId="385"/>
        </pc:sldMkLst>
        <pc:spChg chg="mod">
          <ac:chgData name="Elsa Hagos (2429687)" userId="e8ea4371-f503-4c7b-9e09-1f33268bcc4a" providerId="ADAL" clId="{FF02F32D-2EA8-4B3C-A14F-38BB681414EB}" dt="2025-11-16T21:55:02.131" v="6015" actId="20577"/>
          <ac:spMkLst>
            <pc:docMk/>
            <pc:sldMk cId="1557286457" sldId="385"/>
            <ac:spMk id="2" creationId="{C2E158EF-D71F-2BDF-B057-3B59AB77B65C}"/>
          </ac:spMkLst>
        </pc:spChg>
        <pc:spChg chg="mod">
          <ac:chgData name="Elsa Hagos (2429687)" userId="e8ea4371-f503-4c7b-9e09-1f33268bcc4a" providerId="ADAL" clId="{FF02F32D-2EA8-4B3C-A14F-38BB681414EB}" dt="2025-11-16T01:00:40.039" v="3472" actId="20577"/>
          <ac:spMkLst>
            <pc:docMk/>
            <pc:sldMk cId="1557286457" sldId="385"/>
            <ac:spMk id="3" creationId="{D269A12E-089F-65A6-1AAB-F01DB5F08F07}"/>
          </ac:spMkLst>
        </pc:spChg>
      </pc:sldChg>
      <pc:sldChg chg="addSp modSp new mod modClrScheme chgLayout">
        <pc:chgData name="Elsa Hagos (2429687)" userId="e8ea4371-f503-4c7b-9e09-1f33268bcc4a" providerId="ADAL" clId="{FF02F32D-2EA8-4B3C-A14F-38BB681414EB}" dt="2025-11-16T21:58:10.158" v="6017" actId="113"/>
        <pc:sldMkLst>
          <pc:docMk/>
          <pc:sldMk cId="1829802462" sldId="386"/>
        </pc:sldMkLst>
        <pc:spChg chg="mod ord">
          <ac:chgData name="Elsa Hagos (2429687)" userId="e8ea4371-f503-4c7b-9e09-1f33268bcc4a" providerId="ADAL" clId="{FF02F32D-2EA8-4B3C-A14F-38BB681414EB}" dt="2025-11-16T01:43:48.390" v="4761" actId="700"/>
          <ac:spMkLst>
            <pc:docMk/>
            <pc:sldMk cId="1829802462" sldId="386"/>
            <ac:spMk id="2" creationId="{4C4E726D-377F-A951-B480-A74801EBDC05}"/>
          </ac:spMkLst>
        </pc:spChg>
        <pc:spChg chg="mod ord">
          <ac:chgData name="Elsa Hagos (2429687)" userId="e8ea4371-f503-4c7b-9e09-1f33268bcc4a" providerId="ADAL" clId="{FF02F32D-2EA8-4B3C-A14F-38BB681414EB}" dt="2025-11-16T01:43:48.390" v="4761" actId="700"/>
          <ac:spMkLst>
            <pc:docMk/>
            <pc:sldMk cId="1829802462" sldId="386"/>
            <ac:spMk id="3" creationId="{49758497-3D7F-D9FD-D3B7-BC9F00C4E39A}"/>
          </ac:spMkLst>
        </pc:spChg>
        <pc:spChg chg="add mod ord">
          <ac:chgData name="Elsa Hagos (2429687)" userId="e8ea4371-f503-4c7b-9e09-1f33268bcc4a" providerId="ADAL" clId="{FF02F32D-2EA8-4B3C-A14F-38BB681414EB}" dt="2025-11-16T01:43:48.390" v="4761" actId="700"/>
          <ac:spMkLst>
            <pc:docMk/>
            <pc:sldMk cId="1829802462" sldId="386"/>
            <ac:spMk id="4" creationId="{551FCF77-3C5D-40F6-82BA-4C1AF36F551A}"/>
          </ac:spMkLst>
        </pc:spChg>
        <pc:spChg chg="add mod ord">
          <ac:chgData name="Elsa Hagos (2429687)" userId="e8ea4371-f503-4c7b-9e09-1f33268bcc4a" providerId="ADAL" clId="{FF02F32D-2EA8-4B3C-A14F-38BB681414EB}" dt="2025-11-16T21:58:10.158" v="6017" actId="113"/>
          <ac:spMkLst>
            <pc:docMk/>
            <pc:sldMk cId="1829802462" sldId="386"/>
            <ac:spMk id="5" creationId="{BD2BA26C-FE97-E985-7E89-ED181AC326A0}"/>
          </ac:spMkLst>
        </pc:spChg>
        <pc:spChg chg="add mod ord">
          <ac:chgData name="Elsa Hagos (2429687)" userId="e8ea4371-f503-4c7b-9e09-1f33268bcc4a" providerId="ADAL" clId="{FF02F32D-2EA8-4B3C-A14F-38BB681414EB}" dt="2025-11-16T21:25:40.531" v="5219" actId="20577"/>
          <ac:spMkLst>
            <pc:docMk/>
            <pc:sldMk cId="1829802462" sldId="386"/>
            <ac:spMk id="6" creationId="{970704A4-705D-DE1C-CFB6-59930AE46290}"/>
          </ac:spMkLst>
        </pc:spChg>
      </pc:sldChg>
      <pc:sldChg chg="modSp new mod">
        <pc:chgData name="Elsa Hagos (2429687)" userId="e8ea4371-f503-4c7b-9e09-1f33268bcc4a" providerId="ADAL" clId="{FF02F32D-2EA8-4B3C-A14F-38BB681414EB}" dt="2025-11-16T21:58:25.815" v="6018" actId="20577"/>
        <pc:sldMkLst>
          <pc:docMk/>
          <pc:sldMk cId="2320574055" sldId="387"/>
        </pc:sldMkLst>
        <pc:spChg chg="mod">
          <ac:chgData name="Elsa Hagos (2429687)" userId="e8ea4371-f503-4c7b-9e09-1f33268bcc4a" providerId="ADAL" clId="{FF02F32D-2EA8-4B3C-A14F-38BB681414EB}" dt="2025-11-16T21:58:25.815" v="6018" actId="20577"/>
          <ac:spMkLst>
            <pc:docMk/>
            <pc:sldMk cId="2320574055" sldId="387"/>
            <ac:spMk id="2" creationId="{0F34BE86-FD62-0FDE-FE17-98FDB0DCC160}"/>
          </ac:spMkLst>
        </pc:spChg>
        <pc:spChg chg="mod">
          <ac:chgData name="Elsa Hagos (2429687)" userId="e8ea4371-f503-4c7b-9e09-1f33268bcc4a" providerId="ADAL" clId="{FF02F32D-2EA8-4B3C-A14F-38BB681414EB}" dt="2025-11-16T21:41:08.613" v="5668" actId="20577"/>
          <ac:spMkLst>
            <pc:docMk/>
            <pc:sldMk cId="2320574055" sldId="387"/>
            <ac:spMk id="3" creationId="{92ECDF83-6CDB-6D16-254D-0F283B5897A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</a:t>
            </a:r>
            <a:r>
              <a:rPr lang="en-GB" altLang="en-US" b="1" dirty="0"/>
              <a:t>:   Understanding Amira’s Development using Bowlby’s Attachment Theory</a:t>
            </a:r>
            <a:endParaRPr lang="en-GB" altLang="en-US" b="1" i="1" dirty="0"/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LCHS4010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 Elsa Hagos </a:t>
            </a:r>
          </a:p>
          <a:p>
            <a:r>
              <a:rPr lang="en-GB" altLang="en-US" u="sng" dirty="0"/>
              <a:t>Student ID: 2129687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u="sng" dirty="0"/>
              <a:t> Christopher Mafura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confirm that no generative Al tools were used to   create the content of this assignment .only Grammarly and basic spell – checking tools were used.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Developmental Psychology </a:t>
            </a:r>
            <a:br>
              <a:rPr lang="en-GB" altLang="en-US" b="1" dirty="0"/>
            </a:br>
            <a:r>
              <a:rPr lang="en-GB" altLang="en-US" b="1" dirty="0"/>
              <a:t> Definition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What is development  psychology?</a:t>
            </a:r>
          </a:p>
          <a:p>
            <a:pPr marL="0" indent="0">
              <a:buNone/>
              <a:defRPr/>
            </a:pPr>
            <a:r>
              <a:rPr lang="en-GB" altLang="en-US" dirty="0"/>
              <a:t>-The study of how human grow ,change  and develop across the lifespan. </a:t>
            </a:r>
          </a:p>
          <a:p>
            <a:pPr marL="0" indent="0">
              <a:buNone/>
              <a:defRPr/>
            </a:pPr>
            <a:r>
              <a:rPr lang="en-GB" altLang="en-US" dirty="0"/>
              <a:t>-Focuses on </a:t>
            </a:r>
            <a:r>
              <a:rPr lang="en-GB" altLang="en-US" dirty="0" err="1"/>
              <a:t>physical,cognitive</a:t>
            </a:r>
            <a:r>
              <a:rPr lang="en-GB" altLang="en-US" dirty="0"/>
              <a:t> ,</a:t>
            </a:r>
            <a:r>
              <a:rPr lang="en-GB" altLang="en-US" dirty="0" err="1"/>
              <a:t>emotional,and</a:t>
            </a:r>
            <a:r>
              <a:rPr lang="en-GB" altLang="en-US" dirty="0"/>
              <a:t>  social  development. </a:t>
            </a:r>
          </a:p>
          <a:p>
            <a:pPr marL="0" indent="0">
              <a:buNone/>
              <a:defRPr/>
            </a:pPr>
            <a:r>
              <a:rPr lang="en-GB" altLang="en-US" dirty="0"/>
              <a:t>-Helps  </a:t>
            </a:r>
            <a:r>
              <a:rPr lang="en-GB" altLang="en-US" dirty="0" err="1"/>
              <a:t>practitoners</a:t>
            </a:r>
            <a:r>
              <a:rPr lang="en-GB" altLang="en-US" dirty="0"/>
              <a:t> understand  children’s needs and behaviours.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b="1" dirty="0"/>
              <a:t>Amira [3 years old ]</a:t>
            </a:r>
          </a:p>
          <a:p>
            <a:pPr marL="0" indent="0">
              <a:buNone/>
              <a:defRPr/>
            </a:pPr>
            <a:r>
              <a:rPr lang="en-GB" b="1" dirty="0"/>
              <a:t>-Newly joined nursery </a:t>
            </a:r>
          </a:p>
          <a:p>
            <a:pPr marL="0" indent="0">
              <a:buNone/>
              <a:defRPr/>
            </a:pPr>
            <a:r>
              <a:rPr lang="en-GB" b="1" dirty="0"/>
              <a:t>-Shows separation anxiety </a:t>
            </a:r>
          </a:p>
          <a:p>
            <a:pPr marL="0" indent="0">
              <a:buNone/>
              <a:defRPr/>
            </a:pPr>
            <a:r>
              <a:rPr lang="en-GB" b="1" dirty="0"/>
              <a:t>-Limited verbal  communication </a:t>
            </a:r>
          </a:p>
          <a:p>
            <a:pPr marL="0" indent="0">
              <a:buNone/>
              <a:defRPr/>
            </a:pPr>
            <a:r>
              <a:rPr lang="en-GB" b="1" dirty="0"/>
              <a:t>-Struggles with group play</a:t>
            </a:r>
          </a:p>
          <a:p>
            <a:pPr marL="0" indent="0">
              <a:buNone/>
              <a:defRPr/>
            </a:pPr>
            <a:r>
              <a:rPr lang="en-GB" b="1" dirty="0"/>
              <a:t>-Needs emotional and developmental support .</a:t>
            </a:r>
          </a:p>
          <a:p>
            <a:pPr>
              <a:defRPr/>
            </a:pPr>
            <a:endParaRPr lang="en-GB" b="1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1B64BFC-781A-08EA-712E-F38CD5CDC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  <a:br>
              <a:rPr lang="en-GB" dirty="0"/>
            </a:br>
            <a:r>
              <a:rPr lang="en-GB" dirty="0"/>
              <a:t>Amira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  Pies Physical and intellectual Development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Physical ;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Amira is within the age  where fine or gross motor skills develop </a:t>
            </a:r>
            <a:r>
              <a:rPr lang="en-GB" sz="2000" dirty="0" err="1"/>
              <a:t>rapidely</a:t>
            </a:r>
            <a:endParaRPr lang="en-GB" sz="20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Intellectual </a:t>
            </a:r>
          </a:p>
          <a:p>
            <a:pPr>
              <a:defRPr/>
            </a:pPr>
            <a:r>
              <a:rPr lang="en-GB" sz="2000" dirty="0"/>
              <a:t>Anxiety can  affect concentration  and language use .</a:t>
            </a:r>
          </a:p>
          <a:p>
            <a:pPr>
              <a:defRPr/>
            </a:pPr>
            <a:r>
              <a:rPr lang="en-GB" sz="2000" dirty="0"/>
              <a:t>Stress may limit her ability  to engage in  learning  activities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11150"/>
            <a:ext cx="10972800" cy="858838"/>
          </a:xfrm>
        </p:spPr>
        <p:txBody>
          <a:bodyPr/>
          <a:lstStyle/>
          <a:p>
            <a:r>
              <a:rPr lang="en-GB" sz="2800" b="1" dirty="0"/>
              <a:t>Pies Physical  Intellectual  Development</a:t>
            </a:r>
            <a:br>
              <a:rPr lang="en-GB" sz="2800" b="1" dirty="0"/>
            </a:b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400" b="1" dirty="0"/>
              <a:t>Emotional ;</a:t>
            </a:r>
          </a:p>
          <a:p>
            <a:r>
              <a:rPr lang="en-GB" sz="1400" b="1" dirty="0"/>
              <a:t>-Separation anxiety suggests  emotional insecurity .</a:t>
            </a:r>
          </a:p>
          <a:p>
            <a:r>
              <a:rPr lang="en-GB" sz="1400" b="1" dirty="0"/>
              <a:t>-Difficulty  regulating  emotions  due to  transition.  </a:t>
            </a:r>
          </a:p>
          <a:p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  Intellectual  (cognitive)</a:t>
            </a:r>
          </a:p>
          <a:p>
            <a:r>
              <a:rPr lang="en-GB" b="1" dirty="0"/>
              <a:t>  _Anxiety can  affect concentration  and </a:t>
            </a:r>
          </a:p>
          <a:p>
            <a:r>
              <a:rPr lang="en-GB" b="1" dirty="0"/>
              <a:t> language use.</a:t>
            </a:r>
          </a:p>
          <a:p>
            <a:r>
              <a:rPr lang="en-GB" b="1" dirty="0"/>
              <a:t>-Stress  may limit her  </a:t>
            </a:r>
            <a:r>
              <a:rPr lang="en-GB" b="1" dirty="0" err="1"/>
              <a:t>aboility</a:t>
            </a:r>
            <a:r>
              <a:rPr lang="en-GB" b="1" dirty="0"/>
              <a:t> to  engage in learning  </a:t>
            </a:r>
            <a:r>
              <a:rPr lang="en-GB" b="1" dirty="0" err="1"/>
              <a:t>activites</a:t>
            </a:r>
            <a:r>
              <a:rPr lang="en-GB" b="1" dirty="0"/>
              <a:t>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400" b="1" dirty="0"/>
              <a:t> Social Development </a:t>
            </a:r>
          </a:p>
          <a:p>
            <a:r>
              <a:rPr lang="en-GB" sz="1400" b="1" dirty="0"/>
              <a:t>Social; </a:t>
            </a:r>
          </a:p>
          <a:p>
            <a:r>
              <a:rPr lang="en-GB" sz="1400" b="1" dirty="0"/>
              <a:t>-Hesitant to engage in group play </a:t>
            </a:r>
          </a:p>
          <a:p>
            <a:r>
              <a:rPr lang="en-GB" sz="1400" b="1" dirty="0"/>
              <a:t>-May lack confidence in new social  settings due  to insecure  attachment .</a:t>
            </a:r>
          </a:p>
          <a:p>
            <a:endParaRPr lang="en-GB" sz="1400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345BC8C1-DC12-DECD-A814-ADD152AF9A17}"/>
              </a:ext>
            </a:extLst>
          </p:cNvPr>
          <p:cNvSpPr/>
          <p:nvPr/>
        </p:nvSpPr>
        <p:spPr>
          <a:xfrm>
            <a:off x="157328" y="1349828"/>
            <a:ext cx="5938670" cy="201515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Physical</a:t>
            </a:r>
          </a:p>
          <a:p>
            <a:pPr algn="ctr"/>
            <a:r>
              <a:rPr lang="en-GB" dirty="0"/>
              <a:t>Amira is within  the age where  fine or gross  motor  skills develop rapidly.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Background  of the Theory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658600" cy="5775959"/>
          </a:xfrm>
        </p:spPr>
        <p:txBody>
          <a:bodyPr/>
          <a:lstStyle/>
          <a:p>
            <a:r>
              <a:rPr lang="en-GB" dirty="0"/>
              <a:t>Bowlby’s </a:t>
            </a:r>
            <a:r>
              <a:rPr lang="en-GB" dirty="0" err="1"/>
              <a:t>Attachement</a:t>
            </a:r>
            <a:r>
              <a:rPr lang="en-GB" dirty="0"/>
              <a:t>  theory (1969);</a:t>
            </a:r>
          </a:p>
          <a:p>
            <a:r>
              <a:rPr lang="en-GB" dirty="0"/>
              <a:t>Children are biologically programmed to form  attachments.</a:t>
            </a:r>
          </a:p>
          <a:p>
            <a:r>
              <a:rPr lang="en-GB" dirty="0"/>
              <a:t>Attachment provides  safety and emotional  security .</a:t>
            </a:r>
          </a:p>
          <a:p>
            <a:r>
              <a:rPr lang="en-GB" dirty="0"/>
              <a:t>Secure base  concept child explores  when  caregiver is trusted.  </a:t>
            </a:r>
          </a:p>
          <a:p>
            <a:r>
              <a:rPr lang="en-GB" dirty="0"/>
              <a:t> Key concept ;</a:t>
            </a:r>
          </a:p>
          <a:p>
            <a:r>
              <a:rPr lang="en-GB" dirty="0"/>
              <a:t> Monotropy ( strong  bond  with one main caregiver)</a:t>
            </a:r>
          </a:p>
          <a:p>
            <a:r>
              <a:rPr lang="en-GB" dirty="0"/>
              <a:t>Internal working  Model (mental blueprint of relationships)</a:t>
            </a:r>
          </a:p>
          <a:p>
            <a:r>
              <a:rPr lang="en-GB" dirty="0"/>
              <a:t>Separation anxiety ( distress  when  caregiver leaves ).</a:t>
            </a:r>
          </a:p>
          <a:p>
            <a:r>
              <a:rPr lang="en-GB" dirty="0"/>
              <a:t> Supported by Ainsworth ‘s (1978)research.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1600201"/>
            <a:ext cx="10972800" cy="3917032"/>
          </a:xfrm>
        </p:spPr>
        <p:txBody>
          <a:bodyPr/>
          <a:lstStyle/>
          <a:p>
            <a:r>
              <a:rPr lang="en-GB" dirty="0"/>
              <a:t> Application to Amira </a:t>
            </a:r>
          </a:p>
          <a:p>
            <a:r>
              <a:rPr lang="en-GB" sz="1600" dirty="0"/>
              <a:t>How  the theory  explain Amira’s  behaviour;</a:t>
            </a:r>
          </a:p>
          <a:p>
            <a:r>
              <a:rPr lang="en-GB" sz="1600" dirty="0"/>
              <a:t>Anxiety indicates  an insecure attachment  or difficulty  transitioning .</a:t>
            </a:r>
          </a:p>
          <a:p>
            <a:r>
              <a:rPr lang="en-GB" sz="1600" dirty="0"/>
              <a:t>She  has not yet  formed a secure base in the nursery .</a:t>
            </a:r>
          </a:p>
          <a:p>
            <a:r>
              <a:rPr lang="en-GB" sz="1600" dirty="0"/>
              <a:t>Her  limited  communication  may be </a:t>
            </a:r>
          </a:p>
          <a:p>
            <a:pPr marL="0" indent="0">
              <a:buNone/>
            </a:pPr>
            <a:r>
              <a:rPr lang="en-GB" sz="1600" dirty="0"/>
              <a:t>  linked  to  emotional distress.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-Social  behaviour ;</a:t>
            </a:r>
          </a:p>
          <a:p>
            <a:pPr marL="0" indent="0">
              <a:buNone/>
            </a:pPr>
            <a:r>
              <a:rPr lang="en-GB" sz="1600" dirty="0"/>
              <a:t>   Insecurely  attached children  may  avoid group play.</a:t>
            </a:r>
          </a:p>
          <a:p>
            <a:pPr marL="0" indent="0">
              <a:buNone/>
            </a:pPr>
            <a:r>
              <a:rPr lang="en-GB" sz="1600" dirty="0"/>
              <a:t>-  Emotional  behaviour ;</a:t>
            </a:r>
          </a:p>
          <a:p>
            <a:pPr marL="0" indent="0">
              <a:buNone/>
            </a:pPr>
            <a:r>
              <a:rPr lang="en-GB" sz="1600" dirty="0"/>
              <a:t>      Separation triggers fear and  withdrawal .</a:t>
            </a:r>
          </a:p>
          <a:p>
            <a:pPr>
              <a:buFontTx/>
              <a:buChar char="-"/>
            </a:pPr>
            <a:r>
              <a:rPr lang="en-GB" sz="1600" dirty="0"/>
              <a:t>Implication ;</a:t>
            </a:r>
          </a:p>
          <a:p>
            <a:pPr>
              <a:buFontTx/>
              <a:buChar char="-"/>
            </a:pPr>
            <a:r>
              <a:rPr lang="en-GB" sz="1600" dirty="0"/>
              <a:t>She  needs a strong  relationship with a consistent , </a:t>
            </a:r>
            <a:r>
              <a:rPr lang="en-GB" sz="1600" dirty="0" err="1"/>
              <a:t>resopsive</a:t>
            </a:r>
            <a:r>
              <a:rPr lang="en-GB" sz="1600" dirty="0"/>
              <a:t> caregiver at nursery.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 i="1" dirty="0">
                <a:solidFill>
                  <a:srgbClr val="FF0000"/>
                </a:solidFill>
              </a:rPr>
              <a:t>  </a:t>
            </a:r>
            <a:r>
              <a:rPr lang="en-GB" altLang="en-US" b="1" i="1" dirty="0" err="1">
                <a:solidFill>
                  <a:srgbClr val="FF0000"/>
                </a:solidFill>
              </a:rPr>
              <a:t>Narure</a:t>
            </a:r>
            <a:r>
              <a:rPr lang="en-GB" altLang="en-US" b="1" i="1" dirty="0">
                <a:solidFill>
                  <a:srgbClr val="FF0000"/>
                </a:solidFill>
              </a:rPr>
              <a:t> and Nurture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Nature (Biological);</a:t>
            </a:r>
          </a:p>
          <a:p>
            <a:pPr marL="0" indent="0">
              <a:buNone/>
            </a:pPr>
            <a:r>
              <a:rPr lang="en-GB" altLang="en-US" dirty="0"/>
              <a:t>-Temperament (some children  naturally  more  anxious ).</a:t>
            </a:r>
          </a:p>
          <a:p>
            <a:pPr>
              <a:buFontTx/>
              <a:buChar char="-"/>
            </a:pPr>
            <a:r>
              <a:rPr lang="en-GB" altLang="en-US" dirty="0"/>
              <a:t>Neural  development influencing emotional regulation.</a:t>
            </a:r>
          </a:p>
          <a:p>
            <a:pPr>
              <a:buFontTx/>
              <a:buChar char="-"/>
            </a:pPr>
            <a:r>
              <a:rPr lang="en-GB" altLang="en-US" sz="4000" dirty="0"/>
              <a:t>; Nurture( </a:t>
            </a:r>
            <a:r>
              <a:rPr lang="en-GB" altLang="en-US" dirty="0"/>
              <a:t>Environmental</a:t>
            </a:r>
            <a:r>
              <a:rPr lang="en-GB" altLang="en-US" sz="4000" dirty="0"/>
              <a:t>);</a:t>
            </a:r>
          </a:p>
          <a:p>
            <a:pPr>
              <a:buFontTx/>
              <a:buChar char="-"/>
            </a:pPr>
            <a:r>
              <a:rPr lang="en-GB" altLang="en-US" dirty="0"/>
              <a:t>Quality of early  caregiver  relationships.</a:t>
            </a:r>
          </a:p>
          <a:p>
            <a:pPr>
              <a:buFontTx/>
              <a:buChar char="-"/>
            </a:pPr>
            <a:r>
              <a:rPr lang="en-GB" altLang="en-US" dirty="0"/>
              <a:t>Recent transition to nursery </a:t>
            </a:r>
          </a:p>
          <a:p>
            <a:pPr>
              <a:buFontTx/>
              <a:buChar char="-"/>
            </a:pPr>
            <a:r>
              <a:rPr lang="en-GB" altLang="en-US" dirty="0"/>
              <a:t>Home routines and  stability </a:t>
            </a:r>
          </a:p>
          <a:p>
            <a:pPr>
              <a:buFontTx/>
              <a:buChar char="-"/>
            </a:pPr>
            <a:endParaRPr lang="en-GB" altLang="en-US" dirty="0"/>
          </a:p>
          <a:p>
            <a:pPr>
              <a:buFontTx/>
              <a:buChar char="-"/>
            </a:pPr>
            <a:endParaRPr lang="en-GB" altLang="en-US" sz="4000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dirty="0"/>
              <a:t>       </a:t>
            </a:r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 Strengths of weakness of Bowlby’s theory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790" y="2010461"/>
            <a:ext cx="8229600" cy="1889233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. </a:t>
            </a:r>
            <a:r>
              <a:rPr lang="en-GB" altLang="en-US" sz="2800" dirty="0"/>
              <a:t>Strong research  support (Ainsworth.1978;Sroufe ,2005</a:t>
            </a:r>
          </a:p>
          <a:p>
            <a:pPr marL="0" indent="0">
              <a:buNone/>
            </a:pPr>
            <a:r>
              <a:rPr lang="en-GB" altLang="en-US" sz="2800" dirty="0"/>
              <a:t>.Practical relevance in early  years (key person  approach).</a:t>
            </a:r>
          </a:p>
          <a:p>
            <a:pPr marL="0" indent="0">
              <a:buNone/>
            </a:pPr>
            <a:r>
              <a:rPr lang="en-GB" altLang="en-US" sz="2800" dirty="0"/>
              <a:t>.Explains  emotional and social development  well.</a:t>
            </a:r>
          </a:p>
          <a:p>
            <a:pPr marL="0" indent="0">
              <a:buNone/>
            </a:pPr>
            <a:r>
              <a:rPr lang="en-GB" altLang="en-US" sz="2800" dirty="0"/>
              <a:t>.Helps predict behaviour like separation anxiety.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srgbClr val="002060"/>
                </a:solidFill>
              </a:rPr>
              <a:t> </a:t>
            </a:r>
            <a:r>
              <a:rPr lang="en-GB" altLang="en-US" sz="4400" dirty="0">
                <a:solidFill>
                  <a:srgbClr val="002060"/>
                </a:solidFill>
              </a:rPr>
              <a:t>Weaknesses of  Bowlby’s Theory -</a:t>
            </a:r>
            <a:r>
              <a:rPr lang="en-GB" altLang="en-US" sz="2800" dirty="0">
                <a:solidFill>
                  <a:srgbClr val="002060"/>
                </a:solidFill>
              </a:rPr>
              <a:t>Overemphasis on mother-child relationship.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srgbClr val="002060"/>
                </a:solidFill>
              </a:rPr>
              <a:t>-Not all children fit  in to attachment categories.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srgbClr val="002060"/>
                </a:solidFill>
              </a:rPr>
              <a:t>-Children can from multiple attachments not just one.</a:t>
            </a:r>
          </a:p>
          <a:p>
            <a:pPr marL="0" indent="0">
              <a:buNone/>
            </a:pPr>
            <a:endParaRPr lang="en-GB" altLang="en-US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en-GB" altLang="en-US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1FCF77-3C5D-40F6-82BA-4C1AF36F5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r>
              <a:rPr lang="en-GB" sz="1800" dirty="0"/>
              <a:t>.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2BA26C-FE97-E985-7E89-ED181AC32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/>
              <a:t>Reference </a:t>
            </a:r>
          </a:p>
          <a:p>
            <a:endParaRPr lang="en-GB" sz="1800" dirty="0"/>
          </a:p>
          <a:p>
            <a:r>
              <a:rPr lang="en-GB" sz="1800" dirty="0"/>
              <a:t> 1,Bowlby,J(1969) Attachment and Loss Vol.1.Attachment .</a:t>
            </a:r>
            <a:r>
              <a:rPr lang="en-GB" sz="1800" dirty="0" err="1"/>
              <a:t>London;Hogarwaters</a:t>
            </a:r>
            <a:r>
              <a:rPr lang="en-GB" sz="1800" dirty="0"/>
              <a:t>,</a:t>
            </a:r>
          </a:p>
          <a:p>
            <a:r>
              <a:rPr lang="en-GB" sz="1800" dirty="0"/>
              <a:t>2, Ainsworth ,</a:t>
            </a:r>
            <a:r>
              <a:rPr lang="en-GB" sz="1800" dirty="0" err="1"/>
              <a:t>M;Blehar,M</a:t>
            </a:r>
            <a:r>
              <a:rPr lang="en-GB" sz="1800" dirty="0"/>
              <a:t> waters ,</a:t>
            </a:r>
            <a:r>
              <a:rPr lang="en-GB" sz="1800" dirty="0" err="1"/>
              <a:t>E.and</a:t>
            </a:r>
            <a:r>
              <a:rPr lang="en-GB" sz="1800" dirty="0"/>
              <a:t> </a:t>
            </a:r>
            <a:r>
              <a:rPr lang="en-GB" sz="1800" dirty="0" err="1"/>
              <a:t>will,s</a:t>
            </a:r>
            <a:r>
              <a:rPr lang="en-GB" sz="1800" dirty="0"/>
              <a:t>(1978) patterns of attachment .Hillsdale ;</a:t>
            </a:r>
            <a:r>
              <a:rPr lang="en-GB" sz="1800" dirty="0" err="1"/>
              <a:t>Erlbaunm</a:t>
            </a:r>
            <a:endParaRPr lang="en-GB" sz="1800" dirty="0"/>
          </a:p>
          <a:p>
            <a:r>
              <a:rPr lang="en-GB" sz="1800" dirty="0"/>
              <a:t>3,Srouf,A(2005)attachment  and development ;Attachment  and human.</a:t>
            </a:r>
          </a:p>
          <a:p>
            <a:r>
              <a:rPr lang="en-GB" sz="1800" dirty="0"/>
              <a:t>4’Howe D(2011)Attachment Across the  life course .</a:t>
            </a:r>
            <a:r>
              <a:rPr lang="en-GB" sz="1800" dirty="0" err="1"/>
              <a:t>Basingstoke;Palgrave</a:t>
            </a:r>
            <a:r>
              <a:rPr lang="en-GB" sz="1800" dirty="0"/>
              <a:t> </a:t>
            </a:r>
            <a:r>
              <a:rPr lang="en-GB" sz="1800" dirty="0" err="1"/>
              <a:t>Macmilan</a:t>
            </a:r>
            <a:endParaRPr lang="en-GB" sz="1800" dirty="0"/>
          </a:p>
          <a:p>
            <a:endParaRPr lang="en-GB" sz="18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0704A4-705D-DE1C-CFB6-59930AE46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1800" dirty="0"/>
              <a:t>.</a:t>
            </a:r>
            <a:r>
              <a:rPr lang="en-GB" sz="1800" dirty="0" err="1"/>
              <a:t>Bowlb’s</a:t>
            </a:r>
            <a:r>
              <a:rPr lang="en-GB" sz="1800" dirty="0"/>
              <a:t> theory  helps  explain Amira’s anxiety and behaviour. </a:t>
            </a:r>
          </a:p>
          <a:p>
            <a:r>
              <a:rPr lang="en-GB" sz="1800" dirty="0"/>
              <a:t>.Developing a secure attachment at nursery is essential.</a:t>
            </a:r>
          </a:p>
          <a:p>
            <a:r>
              <a:rPr lang="en-GB" sz="1800" dirty="0"/>
              <a:t>.Nature and nurture both influence her development .</a:t>
            </a:r>
          </a:p>
          <a:p>
            <a:r>
              <a:rPr lang="en-GB" sz="1800" dirty="0"/>
              <a:t>.Understanding attachment helps build  effective support plans.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4E726D-377F-A951-B480-A74801EB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758497-3D7F-D9FD-D3B7-BC9F00C4E3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9802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BE86-FD62-0FDE-FE17-98FDB0DCC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CDF83-6CDB-6D16-254D-0F283B5897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; </a:t>
            </a:r>
            <a:endParaRPr lang="en-GB" sz="4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5B31D-1154-E4C8-7FB5-922B71B3A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0B51B7-193E-A5F5-D9B1-9C5F5E1749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05740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50D5076-0F00-4D7C-B261-0F2C481391D4}">
  <we:reference id="WA200005566" version="3.0.0.3" store="Omex" storeType="OMEX"/>
  <we:alternateReferences>
    <we:reference id="WA200005566" version="3.0.0.3" store="WA200005566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5" ma:contentTypeDescription="Create a new document." ma:contentTypeScope="" ma:versionID="0842c3b4f2eaade5ee9e27ae8f99848b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37f294ac6c977c2d6c2dc6d02904109e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4786ed-9e66-4238-a236-f01e2cc4b56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3863F6F-2140-4D62-B4E1-6670EEBEDD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764DCB-C0EF-4AD3-93E6-4C9C192A105A}">
  <ds:schemaRefs>
    <ds:schemaRef ds:uri="http://purl.org/dc/dcmitype/"/>
    <ds:schemaRef ds:uri="314786ed-9e66-4238-a236-f01e2cc4b564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FC93F49-7C66-46D2-99AF-8C9256C07D8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706</Words>
  <Application>Microsoft Office PowerPoint</Application>
  <PresentationFormat>Widescreen</PresentationFormat>
  <Paragraphs>123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Myriad Pro</vt:lpstr>
      <vt:lpstr>20140311PresentationUWTSDTemplate</vt:lpstr>
      <vt:lpstr>PowerPoint Presentation</vt:lpstr>
      <vt:lpstr>Acknowledge use of AI</vt:lpstr>
      <vt:lpstr>Developmental Psychology   Definition</vt:lpstr>
      <vt:lpstr>Case Study Amira </vt:lpstr>
      <vt:lpstr>  Pies Physical and intellectual Development</vt:lpstr>
      <vt:lpstr>Pies Physical  Intellectual  Development </vt:lpstr>
      <vt:lpstr>Background  of the Theory (1)</vt:lpstr>
      <vt:lpstr>PowerPoint Presentation</vt:lpstr>
      <vt:lpstr>  Narure and Nurture</vt:lpstr>
      <vt:lpstr> Strengths of weakness of Bowlby’s theory</vt:lpstr>
      <vt:lpstr>Conclusion 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Elsa Hagos (2429687)</cp:lastModifiedBy>
  <cp:revision>25</cp:revision>
  <dcterms:created xsi:type="dcterms:W3CDTF">2025-02-21T18:28:54Z</dcterms:created>
  <dcterms:modified xsi:type="dcterms:W3CDTF">2025-11-16T21:58:27Z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