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499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329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2500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307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4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99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600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637052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F6761A-60D9-4D11-BDEB-AFA01E645AB6}" type="slidenum">
              <a:rPr lang="en-GB" smtClean="0">
                <a:solidFill>
                  <a:srgbClr val="637052"/>
                </a:solidFill>
              </a:rPr>
              <a:pPr/>
              <a:t>‹#›</a:t>
            </a:fld>
            <a:endParaRPr lang="en-GB">
              <a:solidFill>
                <a:srgbClr val="6370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9025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609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328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2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defTabSz="457200"/>
            <a:fld id="{8C0F11AC-ED79-489B-AB56-40868A929356}" type="datetimeFigureOut">
              <a:rPr lang="en-GB" smtClean="0"/>
              <a:pPr defTabSz="45720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defTabSz="4572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defTabSz="457200"/>
            <a:fld id="{77F6761A-60D9-4D11-BDEB-AFA01E645AB6}" type="slidenum">
              <a:rPr lang="en-GB" smtClean="0"/>
              <a:pPr defTabSz="45720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7865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eechinminute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Myth and Art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" y="4455621"/>
            <a:ext cx="7770322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Guide to the Presentation </a:t>
            </a:r>
          </a:p>
          <a:p>
            <a:r>
              <a:rPr lang="en-GB" dirty="0" smtClean="0"/>
              <a:t>(HPAH4002)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45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585" y="615142"/>
            <a:ext cx="7207135" cy="1159099"/>
          </a:xfrm>
        </p:spPr>
        <p:txBody>
          <a:bodyPr/>
          <a:lstStyle/>
          <a:p>
            <a:r>
              <a:rPr lang="en-GB" b="1" dirty="0" smtClean="0"/>
              <a:t>Assessment component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98" y="2103120"/>
            <a:ext cx="8287789" cy="4754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smtClean="0"/>
              <a:t>Presentation assessment: 8 minute presentation</a:t>
            </a:r>
          </a:p>
          <a:p>
            <a:pPr marL="0" indent="0">
              <a:buNone/>
            </a:pPr>
            <a:endParaRPr lang="en-GB" sz="1000" b="1" dirty="0"/>
          </a:p>
          <a:p>
            <a:pPr marL="0" indent="0">
              <a:buNone/>
            </a:pPr>
            <a:r>
              <a:rPr lang="en-GB" sz="3600" b="1" dirty="0" smtClean="0"/>
              <a:t>Worth </a:t>
            </a:r>
            <a:r>
              <a:rPr lang="en-GB" sz="3600" b="1" dirty="0"/>
              <a:t>4</a:t>
            </a:r>
            <a:r>
              <a:rPr lang="en-GB" sz="3600" b="1" dirty="0" smtClean="0"/>
              <a:t>0% of the Portfolio mark.</a:t>
            </a:r>
          </a:p>
          <a:p>
            <a:pPr marL="0" indent="0">
              <a:buNone/>
            </a:pPr>
            <a:endParaRPr lang="en-GB" sz="1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Each student </a:t>
            </a:r>
            <a:r>
              <a:rPr lang="en-GB" dirty="0"/>
              <a:t>will be required to present on a topic (the choice will be arranged in consultation with the lecturer</a:t>
            </a:r>
            <a:r>
              <a:rPr lang="en-GB" dirty="0" smtClean="0"/>
              <a:t>).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Ideally let me know what you want to </a:t>
            </a:r>
            <a:r>
              <a:rPr lang="en-GB" dirty="0" smtClean="0"/>
              <a:t>do </a:t>
            </a:r>
            <a:r>
              <a:rPr lang="en-GB" dirty="0"/>
              <a:t>by </a:t>
            </a:r>
            <a:r>
              <a:rPr lang="en-GB" dirty="0" smtClean="0"/>
              <a:t>the 20</a:t>
            </a:r>
            <a:r>
              <a:rPr lang="en-GB" baseline="30000" dirty="0" smtClean="0"/>
              <a:t>th</a:t>
            </a:r>
            <a:r>
              <a:rPr lang="en-GB" dirty="0" smtClean="0"/>
              <a:t> of May.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0" indent="0">
              <a:buNone/>
            </a:pPr>
            <a:endParaRPr lang="en-GB" sz="700" dirty="0"/>
          </a:p>
          <a:p>
            <a:pPr marL="0" indent="0">
              <a:buNone/>
            </a:pPr>
            <a:endParaRPr lang="en-GB" sz="700" dirty="0"/>
          </a:p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53460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Timetable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196" y="2036618"/>
            <a:ext cx="8503920" cy="449718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 A timetable of presentation slots will be added to the Moodle page by early next week.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 smtClean="0"/>
              <a:t>For those doing their presentation on the afternoon of Friday the 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of June, it will be done in alphabetical order (by surname).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 Due to the number of people on the module it is necessary to do a few of the presentations on the 6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of June in the last hour and a half slot. In compensation for this those that have their slot on the 6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were granted an extra day for their essay. Everyone else will do there presentations on the 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of June. </a:t>
            </a:r>
          </a:p>
        </p:txBody>
      </p:sp>
    </p:spTree>
    <p:extLst>
      <p:ext uri="{BB962C8B-B14F-4D97-AF65-F5344CB8AC3E}">
        <p14:creationId xmlns:p14="http://schemas.microsoft.com/office/powerpoint/2010/main" val="1130540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 and Relevance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383" y="2028304"/>
            <a:ext cx="8628610" cy="422286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 You can bring in other material/subjects, but make sure it relates to what is being discussed – don’t get lost in a tangent.</a:t>
            </a:r>
          </a:p>
          <a:p>
            <a:endParaRPr lang="en-GB" sz="100" dirty="0"/>
          </a:p>
          <a:p>
            <a:pPr>
              <a:spcBef>
                <a:spcPts val="100"/>
              </a:spcBef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 Context not generalities, e.g. don’t spend 4 minutes (half your allotted time) giving a general discussion on, for example, the causes of the Trojan War, when your primary topic is to discuss the representation of Andromache in the </a:t>
            </a:r>
            <a:r>
              <a:rPr lang="en-GB" sz="2400" i="1" dirty="0" smtClean="0"/>
              <a:t>Iliad</a:t>
            </a:r>
            <a:r>
              <a:rPr lang="en-GB" sz="2400" dirty="0" smtClean="0"/>
              <a:t>. </a:t>
            </a:r>
          </a:p>
          <a:p>
            <a:pPr>
              <a:spcBef>
                <a:spcPts val="100"/>
              </a:spcBef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/>
              <a:t>Succinctly lay out the key themes you will be discussing, You only have </a:t>
            </a:r>
            <a:r>
              <a:rPr lang="en-GB" sz="2400" dirty="0" smtClean="0"/>
              <a:t>8 </a:t>
            </a:r>
            <a:r>
              <a:rPr lang="en-GB" sz="2400" dirty="0"/>
              <a:t>minutes so you can’t cover everything </a:t>
            </a:r>
            <a:r>
              <a:rPr lang="en-GB" sz="2400" dirty="0" smtClean="0"/>
              <a:t>– what do you think are the most important or interesting issues to discuss.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04980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Sources and scholarship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643" y="1845735"/>
            <a:ext cx="3703320" cy="4023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 smtClean="0"/>
              <a:t>Any literary or artistic sources that are relevant</a:t>
            </a:r>
            <a:r>
              <a:rPr lang="en-GB" sz="2400" dirty="0"/>
              <a:t>. </a:t>
            </a:r>
            <a:endParaRPr lang="en-GB" sz="24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Mosaics or frescos from Pompeii and Herculaneum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Coins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Epics, tragedies, comedies, etc.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Pottery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Architecture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 smtClean="0"/>
              <a:t>Funerary monuments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39" y="1845736"/>
            <a:ext cx="4056611" cy="402335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 smtClean="0"/>
              <a:t>Important </a:t>
            </a:r>
            <a:r>
              <a:rPr lang="en-GB" sz="2400" dirty="0"/>
              <a:t>interpretations of modern scholarship </a:t>
            </a:r>
            <a:r>
              <a:rPr lang="en-GB" sz="2400" dirty="0" smtClean="0"/>
              <a:t>should be alluded to where applicable.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 Depending upon the choice of topic you pick you may wish to (or need to) engage with various theoretical approaches; e.g. Structuralism, Gender theory, psychoanalysis, etc.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48007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Key things to bear in mind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18" y="2044930"/>
            <a:ext cx="3657600" cy="4123114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Projection, language and spoken English.</a:t>
            </a:r>
          </a:p>
          <a:p>
            <a:endParaRPr lang="en-GB" sz="100" b="1" dirty="0" smtClean="0"/>
          </a:p>
          <a:p>
            <a:r>
              <a:rPr lang="en-GB" sz="2400" b="1" dirty="0" smtClean="0"/>
              <a:t>Argument and understanding.</a:t>
            </a:r>
          </a:p>
          <a:p>
            <a:endParaRPr lang="en-GB" sz="100" b="1" dirty="0"/>
          </a:p>
          <a:p>
            <a:r>
              <a:rPr lang="en-GB" sz="2400" b="1" dirty="0"/>
              <a:t>Organisation </a:t>
            </a:r>
            <a:r>
              <a:rPr lang="en-GB" sz="2400" b="1" dirty="0" smtClean="0"/>
              <a:t>and structure.</a:t>
            </a:r>
          </a:p>
          <a:p>
            <a:endParaRPr lang="en-GB" sz="100" b="1" dirty="0"/>
          </a:p>
          <a:p>
            <a:r>
              <a:rPr lang="en-GB" sz="2400" b="1" dirty="0" smtClean="0"/>
              <a:t>Critical analysis.</a:t>
            </a:r>
            <a:endParaRPr lang="en-GB" sz="2400" b="1" dirty="0"/>
          </a:p>
          <a:p>
            <a:endParaRPr lang="en-GB" sz="100" b="1" dirty="0" smtClean="0"/>
          </a:p>
          <a:p>
            <a:r>
              <a:rPr lang="en-GB" sz="2400" b="1" dirty="0" smtClean="0"/>
              <a:t>Use of evidence.</a:t>
            </a:r>
          </a:p>
        </p:txBody>
      </p:sp>
      <p:sp>
        <p:nvSpPr>
          <p:cNvPr id="4" name="Rectangle 3"/>
          <p:cNvSpPr/>
          <p:nvPr/>
        </p:nvSpPr>
        <p:spPr>
          <a:xfrm>
            <a:off x="4081549" y="1970429"/>
            <a:ext cx="4871258" cy="3924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Practice beforehand – time yourself </a:t>
            </a:r>
            <a:r>
              <a:rPr lang="en-GB" dirty="0"/>
              <a:t>(</a:t>
            </a:r>
            <a:r>
              <a:rPr lang="en-GB" dirty="0">
                <a:hlinkClick r:id="rId2"/>
              </a:rPr>
              <a:t>http://www.speechinminutes.com/</a:t>
            </a:r>
            <a:r>
              <a:rPr lang="en-GB" dirty="0"/>
              <a:t>):</a:t>
            </a:r>
          </a:p>
          <a:p>
            <a:pPr lvl="1"/>
            <a:r>
              <a:rPr lang="en-GB" dirty="0"/>
              <a:t>1300 words – average speed – 130 wpm.</a:t>
            </a:r>
          </a:p>
          <a:p>
            <a:pPr lvl="1"/>
            <a:r>
              <a:rPr lang="en-GB" dirty="0"/>
              <a:t>1000 words – slow speed – 100 wpm.</a:t>
            </a:r>
          </a:p>
          <a:p>
            <a:pPr lvl="1"/>
            <a:r>
              <a:rPr lang="en-GB" dirty="0"/>
              <a:t>1600 words – fast speed – 160 wpm.</a:t>
            </a:r>
          </a:p>
          <a:p>
            <a:pPr lvl="1"/>
            <a:endParaRPr lang="en-GB" sz="100" dirty="0"/>
          </a:p>
          <a:p>
            <a:endParaRPr lang="en-GB" sz="2800" dirty="0"/>
          </a:p>
          <a:p>
            <a:r>
              <a:rPr lang="en-GB" sz="2400" dirty="0" smtClean="0"/>
              <a:t>Consider who you engage with your audience.</a:t>
            </a:r>
            <a:endParaRPr lang="en-GB" sz="2400" dirty="0"/>
          </a:p>
          <a:p>
            <a:endParaRPr lang="en-GB" sz="2800" dirty="0"/>
          </a:p>
          <a:p>
            <a:r>
              <a:rPr lang="en-GB" sz="2400" dirty="0"/>
              <a:t>How long are you likely to speak for on each slide.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0207222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458</Words>
  <Application>Microsoft Office PowerPoint</Application>
  <PresentationFormat>On-screen Show (4:3)</PresentationFormat>
  <Paragraphs>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Retrospect</vt:lpstr>
      <vt:lpstr>Myth and Art</vt:lpstr>
      <vt:lpstr>Assessment component 2</vt:lpstr>
      <vt:lpstr>Timetable</vt:lpstr>
      <vt:lpstr>Introduction and Relevance</vt:lpstr>
      <vt:lpstr>Sources and scholarship</vt:lpstr>
      <vt:lpstr>Key things to bear in mind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 and Art</dc:title>
  <dc:creator>Matthew Cobb</dc:creator>
  <cp:lastModifiedBy>Matthew Cobb</cp:lastModifiedBy>
  <cp:revision>6</cp:revision>
  <dcterms:created xsi:type="dcterms:W3CDTF">2019-05-02T15:25:15Z</dcterms:created>
  <dcterms:modified xsi:type="dcterms:W3CDTF">2019-05-09T14:27:19Z</dcterms:modified>
</cp:coreProperties>
</file>