
<file path=[Content_Types].xml><?xml version="1.0" encoding="utf-8"?>
<Types xmlns="http://schemas.openxmlformats.org/package/2006/content-types">
  <Default Extension="jpeg" ContentType="image/jpeg"/>
  <Default Extension="jpg" ContentType="image/jp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notesMasterIdLst>
    <p:notesMasterId r:id="rId42"/>
  </p:notesMasterIdLst>
  <p:sldIdLst>
    <p:sldId id="256" r:id="rId2"/>
    <p:sldId id="282" r:id="rId3"/>
    <p:sldId id="283" r:id="rId4"/>
    <p:sldId id="265" r:id="rId5"/>
    <p:sldId id="266" r:id="rId6"/>
    <p:sldId id="267" r:id="rId7"/>
    <p:sldId id="284" r:id="rId8"/>
    <p:sldId id="270" r:id="rId9"/>
    <p:sldId id="296" r:id="rId10"/>
    <p:sldId id="297" r:id="rId11"/>
    <p:sldId id="285" r:id="rId12"/>
    <p:sldId id="286" r:id="rId13"/>
    <p:sldId id="269" r:id="rId14"/>
    <p:sldId id="287" r:id="rId15"/>
    <p:sldId id="288" r:id="rId16"/>
    <p:sldId id="289" r:id="rId17"/>
    <p:sldId id="290" r:id="rId18"/>
    <p:sldId id="292" r:id="rId19"/>
    <p:sldId id="294" r:id="rId20"/>
    <p:sldId id="299" r:id="rId21"/>
    <p:sldId id="300" r:id="rId22"/>
    <p:sldId id="298" r:id="rId23"/>
    <p:sldId id="272" r:id="rId24"/>
    <p:sldId id="273" r:id="rId25"/>
    <p:sldId id="274" r:id="rId26"/>
    <p:sldId id="259" r:id="rId27"/>
    <p:sldId id="260" r:id="rId28"/>
    <p:sldId id="257" r:id="rId29"/>
    <p:sldId id="258" r:id="rId30"/>
    <p:sldId id="261" r:id="rId31"/>
    <p:sldId id="262" r:id="rId32"/>
    <p:sldId id="263" r:id="rId33"/>
    <p:sldId id="264" r:id="rId34"/>
    <p:sldId id="275" r:id="rId35"/>
    <p:sldId id="276" r:id="rId36"/>
    <p:sldId id="277" r:id="rId37"/>
    <p:sldId id="278" r:id="rId38"/>
    <p:sldId id="279" r:id="rId39"/>
    <p:sldId id="280" r:id="rId40"/>
    <p:sldId id="281" r:id="rId41"/>
  </p:sldIdLst>
  <p:sldSz cx="12192000" cy="6858000"/>
  <p:notesSz cx="12192000" cy="6858000"/>
  <p:defaultTextStyle>
    <a:defPPr>
      <a:defRPr kern="0"/>
    </a:defPPr>
  </p:defaultTextStyle>
  <p:extLst>
    <p:ext uri="{EFAFB233-063F-42B5-8137-9DF3F51BA10A}">
      <p15:sld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5275FA26-98FF-4BC7-B942-7F91148429EC}" v="8" dt="2026-10-26T11:42:13.478"/>
  </p1510:revLst>
</p1510:revInfo>
</file>

<file path=ppt/tableStyles.xml><?xml version="1.0" encoding="utf-8"?>
<a:tblStyleLst xmlns:a="http://schemas.openxmlformats.org/drawingml/2006/main" def="{5C22544A-7EE6-4342-B048-85BDC9FD1C3A}"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82" d="100"/>
          <a:sy n="82" d="100"/>
        </p:scale>
        <p:origin x="201" y="45"/>
      </p:cViewPr>
      <p:guideLst>
        <p:guide orient="horz" pos="2880"/>
        <p:guide pos="216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notesMaster" Target="notesMasters/notesMaster1.xml"/><Relationship Id="rId47" Type="http://schemas.microsoft.com/office/2016/11/relationships/changesInfo" Target="changesInfos/changesInfo1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presProps" Target="presProps.xml"/><Relationship Id="rId48" Type="http://schemas.microsoft.com/office/2015/10/relationships/revisionInfo" Target="revisionInfo.xml"/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tableStyles" Target="tableStyles.xml"/><Relationship Id="rId20" Type="http://schemas.openxmlformats.org/officeDocument/2006/relationships/slide" Target="slides/slide19.xml"/><Relationship Id="rId41" Type="http://schemas.openxmlformats.org/officeDocument/2006/relationships/slide" Target="slides/slide40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aria Trevino Gonzalez" userId="aa36a5e4-cd30-4109-a581-5f2fc96aeea0" providerId="ADAL" clId="{7C7B4D59-86A3-4B3D-94F3-979EB82E38A9}"/>
    <pc:docChg chg="undo custSel modSld sldOrd">
      <pc:chgData name="Maria Trevino Gonzalez" userId="aa36a5e4-cd30-4109-a581-5f2fc96aeea0" providerId="ADAL" clId="{7C7B4D59-86A3-4B3D-94F3-979EB82E38A9}" dt="2026-10-26T11:48:17.678" v="195" actId="207"/>
      <pc:docMkLst>
        <pc:docMk/>
      </pc:docMkLst>
      <pc:sldChg chg="mod modShow">
        <pc:chgData name="Maria Trevino Gonzalez" userId="aa36a5e4-cd30-4109-a581-5f2fc96aeea0" providerId="ADAL" clId="{7C7B4D59-86A3-4B3D-94F3-979EB82E38A9}" dt="2026-10-26T11:37:20.456" v="97" actId="729"/>
        <pc:sldMkLst>
          <pc:docMk/>
          <pc:sldMk cId="0" sldId="257"/>
        </pc:sldMkLst>
      </pc:sldChg>
      <pc:sldChg chg="modSp mod ord">
        <pc:chgData name="Maria Trevino Gonzalez" userId="aa36a5e4-cd30-4109-a581-5f2fc96aeea0" providerId="ADAL" clId="{7C7B4D59-86A3-4B3D-94F3-979EB82E38A9}" dt="2026-10-26T11:48:00.600" v="192" actId="207"/>
        <pc:sldMkLst>
          <pc:docMk/>
          <pc:sldMk cId="0" sldId="259"/>
        </pc:sldMkLst>
        <pc:spChg chg="mod">
          <ac:chgData name="Maria Trevino Gonzalez" userId="aa36a5e4-cd30-4109-a581-5f2fc96aeea0" providerId="ADAL" clId="{7C7B4D59-86A3-4B3D-94F3-979EB82E38A9}" dt="2026-10-26T11:47:30.656" v="187" actId="207"/>
          <ac:spMkLst>
            <pc:docMk/>
            <pc:sldMk cId="0" sldId="259"/>
            <ac:spMk id="5" creationId="{00000000-0000-0000-0000-000000000000}"/>
          </ac:spMkLst>
        </pc:spChg>
        <pc:spChg chg="mod">
          <ac:chgData name="Maria Trevino Gonzalez" userId="aa36a5e4-cd30-4109-a581-5f2fc96aeea0" providerId="ADAL" clId="{7C7B4D59-86A3-4B3D-94F3-979EB82E38A9}" dt="2026-10-26T11:47:30.656" v="187" actId="207"/>
          <ac:spMkLst>
            <pc:docMk/>
            <pc:sldMk cId="0" sldId="259"/>
            <ac:spMk id="6" creationId="{00000000-0000-0000-0000-000000000000}"/>
          </ac:spMkLst>
        </pc:spChg>
        <pc:spChg chg="mod">
          <ac:chgData name="Maria Trevino Gonzalez" userId="aa36a5e4-cd30-4109-a581-5f2fc96aeea0" providerId="ADAL" clId="{7C7B4D59-86A3-4B3D-94F3-979EB82E38A9}" dt="2026-10-26T11:47:36.652" v="188" actId="207"/>
          <ac:spMkLst>
            <pc:docMk/>
            <pc:sldMk cId="0" sldId="259"/>
            <ac:spMk id="8" creationId="{00000000-0000-0000-0000-000000000000}"/>
          </ac:spMkLst>
        </pc:spChg>
        <pc:spChg chg="mod">
          <ac:chgData name="Maria Trevino Gonzalez" userId="aa36a5e4-cd30-4109-a581-5f2fc96aeea0" providerId="ADAL" clId="{7C7B4D59-86A3-4B3D-94F3-979EB82E38A9}" dt="2026-10-26T11:47:36.652" v="188" actId="207"/>
          <ac:spMkLst>
            <pc:docMk/>
            <pc:sldMk cId="0" sldId="259"/>
            <ac:spMk id="9" creationId="{00000000-0000-0000-0000-000000000000}"/>
          </ac:spMkLst>
        </pc:spChg>
        <pc:spChg chg="mod">
          <ac:chgData name="Maria Trevino Gonzalez" userId="aa36a5e4-cd30-4109-a581-5f2fc96aeea0" providerId="ADAL" clId="{7C7B4D59-86A3-4B3D-94F3-979EB82E38A9}" dt="2026-10-26T11:47:40.468" v="189" actId="207"/>
          <ac:spMkLst>
            <pc:docMk/>
            <pc:sldMk cId="0" sldId="259"/>
            <ac:spMk id="12" creationId="{00000000-0000-0000-0000-000000000000}"/>
          </ac:spMkLst>
        </pc:spChg>
        <pc:spChg chg="mod">
          <ac:chgData name="Maria Trevino Gonzalez" userId="aa36a5e4-cd30-4109-a581-5f2fc96aeea0" providerId="ADAL" clId="{7C7B4D59-86A3-4B3D-94F3-979EB82E38A9}" dt="2026-10-26T11:47:40.468" v="189" actId="207"/>
          <ac:spMkLst>
            <pc:docMk/>
            <pc:sldMk cId="0" sldId="259"/>
            <ac:spMk id="13" creationId="{00000000-0000-0000-0000-000000000000}"/>
          </ac:spMkLst>
        </pc:spChg>
        <pc:spChg chg="mod">
          <ac:chgData name="Maria Trevino Gonzalez" userId="aa36a5e4-cd30-4109-a581-5f2fc96aeea0" providerId="ADAL" clId="{7C7B4D59-86A3-4B3D-94F3-979EB82E38A9}" dt="2026-10-26T11:47:47.258" v="190" actId="207"/>
          <ac:spMkLst>
            <pc:docMk/>
            <pc:sldMk cId="0" sldId="259"/>
            <ac:spMk id="15" creationId="{00000000-0000-0000-0000-000000000000}"/>
          </ac:spMkLst>
        </pc:spChg>
        <pc:spChg chg="mod">
          <ac:chgData name="Maria Trevino Gonzalez" userId="aa36a5e4-cd30-4109-a581-5f2fc96aeea0" providerId="ADAL" clId="{7C7B4D59-86A3-4B3D-94F3-979EB82E38A9}" dt="2026-10-26T11:47:47.258" v="190" actId="207"/>
          <ac:spMkLst>
            <pc:docMk/>
            <pc:sldMk cId="0" sldId="259"/>
            <ac:spMk id="16" creationId="{00000000-0000-0000-0000-000000000000}"/>
          </ac:spMkLst>
        </pc:spChg>
        <pc:spChg chg="mod">
          <ac:chgData name="Maria Trevino Gonzalez" userId="aa36a5e4-cd30-4109-a581-5f2fc96aeea0" providerId="ADAL" clId="{7C7B4D59-86A3-4B3D-94F3-979EB82E38A9}" dt="2026-10-26T11:47:54.119" v="191" actId="207"/>
          <ac:spMkLst>
            <pc:docMk/>
            <pc:sldMk cId="0" sldId="259"/>
            <ac:spMk id="18" creationId="{00000000-0000-0000-0000-000000000000}"/>
          </ac:spMkLst>
        </pc:spChg>
        <pc:spChg chg="mod">
          <ac:chgData name="Maria Trevino Gonzalez" userId="aa36a5e4-cd30-4109-a581-5f2fc96aeea0" providerId="ADAL" clId="{7C7B4D59-86A3-4B3D-94F3-979EB82E38A9}" dt="2026-10-26T11:47:54.119" v="191" actId="207"/>
          <ac:spMkLst>
            <pc:docMk/>
            <pc:sldMk cId="0" sldId="259"/>
            <ac:spMk id="19" creationId="{00000000-0000-0000-0000-000000000000}"/>
          </ac:spMkLst>
        </pc:spChg>
        <pc:spChg chg="mod">
          <ac:chgData name="Maria Trevino Gonzalez" userId="aa36a5e4-cd30-4109-a581-5f2fc96aeea0" providerId="ADAL" clId="{7C7B4D59-86A3-4B3D-94F3-979EB82E38A9}" dt="2026-10-26T11:48:00.600" v="192" actId="207"/>
          <ac:spMkLst>
            <pc:docMk/>
            <pc:sldMk cId="0" sldId="259"/>
            <ac:spMk id="21" creationId="{00000000-0000-0000-0000-000000000000}"/>
          </ac:spMkLst>
        </pc:spChg>
        <pc:spChg chg="mod">
          <ac:chgData name="Maria Trevino Gonzalez" userId="aa36a5e4-cd30-4109-a581-5f2fc96aeea0" providerId="ADAL" clId="{7C7B4D59-86A3-4B3D-94F3-979EB82E38A9}" dt="2026-10-26T11:48:00.600" v="192" actId="207"/>
          <ac:spMkLst>
            <pc:docMk/>
            <pc:sldMk cId="0" sldId="259"/>
            <ac:spMk id="22" creationId="{00000000-0000-0000-0000-000000000000}"/>
          </ac:spMkLst>
        </pc:spChg>
        <pc:grpChg chg="mod">
          <ac:chgData name="Maria Trevino Gonzalez" userId="aa36a5e4-cd30-4109-a581-5f2fc96aeea0" providerId="ADAL" clId="{7C7B4D59-86A3-4B3D-94F3-979EB82E38A9}" dt="2026-10-26T11:47:30.656" v="187" actId="207"/>
          <ac:grpSpMkLst>
            <pc:docMk/>
            <pc:sldMk cId="0" sldId="259"/>
            <ac:grpSpMk id="4" creationId="{00000000-0000-0000-0000-000000000000}"/>
          </ac:grpSpMkLst>
        </pc:grpChg>
        <pc:grpChg chg="mod">
          <ac:chgData name="Maria Trevino Gonzalez" userId="aa36a5e4-cd30-4109-a581-5f2fc96aeea0" providerId="ADAL" clId="{7C7B4D59-86A3-4B3D-94F3-979EB82E38A9}" dt="2026-10-26T11:47:36.652" v="188" actId="207"/>
          <ac:grpSpMkLst>
            <pc:docMk/>
            <pc:sldMk cId="0" sldId="259"/>
            <ac:grpSpMk id="7" creationId="{00000000-0000-0000-0000-000000000000}"/>
          </ac:grpSpMkLst>
        </pc:grpChg>
        <pc:grpChg chg="mod">
          <ac:chgData name="Maria Trevino Gonzalez" userId="aa36a5e4-cd30-4109-a581-5f2fc96aeea0" providerId="ADAL" clId="{7C7B4D59-86A3-4B3D-94F3-979EB82E38A9}" dt="2026-10-26T11:47:40.468" v="189" actId="207"/>
          <ac:grpSpMkLst>
            <pc:docMk/>
            <pc:sldMk cId="0" sldId="259"/>
            <ac:grpSpMk id="11" creationId="{00000000-0000-0000-0000-000000000000}"/>
          </ac:grpSpMkLst>
        </pc:grpChg>
        <pc:grpChg chg="mod">
          <ac:chgData name="Maria Trevino Gonzalez" userId="aa36a5e4-cd30-4109-a581-5f2fc96aeea0" providerId="ADAL" clId="{7C7B4D59-86A3-4B3D-94F3-979EB82E38A9}" dt="2026-10-26T11:47:47.258" v="190" actId="207"/>
          <ac:grpSpMkLst>
            <pc:docMk/>
            <pc:sldMk cId="0" sldId="259"/>
            <ac:grpSpMk id="14" creationId="{00000000-0000-0000-0000-000000000000}"/>
          </ac:grpSpMkLst>
        </pc:grpChg>
        <pc:grpChg chg="mod">
          <ac:chgData name="Maria Trevino Gonzalez" userId="aa36a5e4-cd30-4109-a581-5f2fc96aeea0" providerId="ADAL" clId="{7C7B4D59-86A3-4B3D-94F3-979EB82E38A9}" dt="2026-10-26T11:47:54.119" v="191" actId="207"/>
          <ac:grpSpMkLst>
            <pc:docMk/>
            <pc:sldMk cId="0" sldId="259"/>
            <ac:grpSpMk id="17" creationId="{00000000-0000-0000-0000-000000000000}"/>
          </ac:grpSpMkLst>
        </pc:grpChg>
        <pc:grpChg chg="mod">
          <ac:chgData name="Maria Trevino Gonzalez" userId="aa36a5e4-cd30-4109-a581-5f2fc96aeea0" providerId="ADAL" clId="{7C7B4D59-86A3-4B3D-94F3-979EB82E38A9}" dt="2026-10-26T11:48:00.600" v="192" actId="207"/>
          <ac:grpSpMkLst>
            <pc:docMk/>
            <pc:sldMk cId="0" sldId="259"/>
            <ac:grpSpMk id="20" creationId="{00000000-0000-0000-0000-000000000000}"/>
          </ac:grpSpMkLst>
        </pc:grpChg>
      </pc:sldChg>
      <pc:sldChg chg="modSp mod ord">
        <pc:chgData name="Maria Trevino Gonzalez" userId="aa36a5e4-cd30-4109-a581-5f2fc96aeea0" providerId="ADAL" clId="{7C7B4D59-86A3-4B3D-94F3-979EB82E38A9}" dt="2026-10-26T11:48:17.678" v="195" actId="207"/>
        <pc:sldMkLst>
          <pc:docMk/>
          <pc:sldMk cId="0" sldId="260"/>
        </pc:sldMkLst>
        <pc:spChg chg="mod">
          <ac:chgData name="Maria Trevino Gonzalez" userId="aa36a5e4-cd30-4109-a581-5f2fc96aeea0" providerId="ADAL" clId="{7C7B4D59-86A3-4B3D-94F3-979EB82E38A9}" dt="2026-10-26T11:48:10.041" v="193" actId="207"/>
          <ac:spMkLst>
            <pc:docMk/>
            <pc:sldMk cId="0" sldId="260"/>
            <ac:spMk id="7" creationId="{00000000-0000-0000-0000-000000000000}"/>
          </ac:spMkLst>
        </pc:spChg>
        <pc:spChg chg="mod">
          <ac:chgData name="Maria Trevino Gonzalez" userId="aa36a5e4-cd30-4109-a581-5f2fc96aeea0" providerId="ADAL" clId="{7C7B4D59-86A3-4B3D-94F3-979EB82E38A9}" dt="2026-10-26T11:48:10.041" v="193" actId="207"/>
          <ac:spMkLst>
            <pc:docMk/>
            <pc:sldMk cId="0" sldId="260"/>
            <ac:spMk id="8" creationId="{00000000-0000-0000-0000-000000000000}"/>
          </ac:spMkLst>
        </pc:spChg>
        <pc:spChg chg="mod">
          <ac:chgData name="Maria Trevino Gonzalez" userId="aa36a5e4-cd30-4109-a581-5f2fc96aeea0" providerId="ADAL" clId="{7C7B4D59-86A3-4B3D-94F3-979EB82E38A9}" dt="2026-10-26T11:48:17.678" v="195" actId="207"/>
          <ac:spMkLst>
            <pc:docMk/>
            <pc:sldMk cId="0" sldId="260"/>
            <ac:spMk id="10" creationId="{00000000-0000-0000-0000-000000000000}"/>
          </ac:spMkLst>
        </pc:spChg>
        <pc:spChg chg="mod">
          <ac:chgData name="Maria Trevino Gonzalez" userId="aa36a5e4-cd30-4109-a581-5f2fc96aeea0" providerId="ADAL" clId="{7C7B4D59-86A3-4B3D-94F3-979EB82E38A9}" dt="2026-10-26T11:48:17.678" v="195" actId="207"/>
          <ac:spMkLst>
            <pc:docMk/>
            <pc:sldMk cId="0" sldId="260"/>
            <ac:spMk id="16" creationId="{00000000-0000-0000-0000-000000000000}"/>
          </ac:spMkLst>
        </pc:spChg>
        <pc:spChg chg="mod">
          <ac:chgData name="Maria Trevino Gonzalez" userId="aa36a5e4-cd30-4109-a581-5f2fc96aeea0" providerId="ADAL" clId="{7C7B4D59-86A3-4B3D-94F3-979EB82E38A9}" dt="2026-10-26T11:48:17.678" v="195" actId="207"/>
          <ac:spMkLst>
            <pc:docMk/>
            <pc:sldMk cId="0" sldId="260"/>
            <ac:spMk id="17" creationId="{00000000-0000-0000-0000-000000000000}"/>
          </ac:spMkLst>
        </pc:spChg>
        <pc:spChg chg="mod">
          <ac:chgData name="Maria Trevino Gonzalez" userId="aa36a5e4-cd30-4109-a581-5f2fc96aeea0" providerId="ADAL" clId="{7C7B4D59-86A3-4B3D-94F3-979EB82E38A9}" dt="2026-10-26T11:37:13.891" v="96" actId="1076"/>
          <ac:spMkLst>
            <pc:docMk/>
            <pc:sldMk cId="0" sldId="260"/>
            <ac:spMk id="18" creationId="{00000000-0000-0000-0000-000000000000}"/>
          </ac:spMkLst>
        </pc:spChg>
        <pc:grpChg chg="mod">
          <ac:chgData name="Maria Trevino Gonzalez" userId="aa36a5e4-cd30-4109-a581-5f2fc96aeea0" providerId="ADAL" clId="{7C7B4D59-86A3-4B3D-94F3-979EB82E38A9}" dt="2026-10-26T11:48:10.041" v="193" actId="207"/>
          <ac:grpSpMkLst>
            <pc:docMk/>
            <pc:sldMk cId="0" sldId="260"/>
            <ac:grpSpMk id="6" creationId="{00000000-0000-0000-0000-000000000000}"/>
          </ac:grpSpMkLst>
        </pc:grpChg>
        <pc:grpChg chg="mod">
          <ac:chgData name="Maria Trevino Gonzalez" userId="aa36a5e4-cd30-4109-a581-5f2fc96aeea0" providerId="ADAL" clId="{7C7B4D59-86A3-4B3D-94F3-979EB82E38A9}" dt="2026-10-26T11:48:17.678" v="195" actId="207"/>
          <ac:grpSpMkLst>
            <pc:docMk/>
            <pc:sldMk cId="0" sldId="260"/>
            <ac:grpSpMk id="9" creationId="{00000000-0000-0000-0000-000000000000}"/>
          </ac:grpSpMkLst>
        </pc:grpChg>
        <pc:picChg chg="mod">
          <ac:chgData name="Maria Trevino Gonzalez" userId="aa36a5e4-cd30-4109-a581-5f2fc96aeea0" providerId="ADAL" clId="{7C7B4D59-86A3-4B3D-94F3-979EB82E38A9}" dt="2026-10-26T11:48:17.678" v="195" actId="207"/>
          <ac:picMkLst>
            <pc:docMk/>
            <pc:sldMk cId="0" sldId="260"/>
            <ac:picMk id="11" creationId="{00000000-0000-0000-0000-000000000000}"/>
          </ac:picMkLst>
        </pc:picChg>
        <pc:picChg chg="mod">
          <ac:chgData name="Maria Trevino Gonzalez" userId="aa36a5e4-cd30-4109-a581-5f2fc96aeea0" providerId="ADAL" clId="{7C7B4D59-86A3-4B3D-94F3-979EB82E38A9}" dt="2026-10-26T11:48:17.678" v="195" actId="207"/>
          <ac:picMkLst>
            <pc:docMk/>
            <pc:sldMk cId="0" sldId="260"/>
            <ac:picMk id="12" creationId="{00000000-0000-0000-0000-000000000000}"/>
          </ac:picMkLst>
        </pc:picChg>
        <pc:picChg chg="mod">
          <ac:chgData name="Maria Trevino Gonzalez" userId="aa36a5e4-cd30-4109-a581-5f2fc96aeea0" providerId="ADAL" clId="{7C7B4D59-86A3-4B3D-94F3-979EB82E38A9}" dt="2026-10-26T11:48:17.678" v="195" actId="207"/>
          <ac:picMkLst>
            <pc:docMk/>
            <pc:sldMk cId="0" sldId="260"/>
            <ac:picMk id="13" creationId="{00000000-0000-0000-0000-000000000000}"/>
          </ac:picMkLst>
        </pc:picChg>
        <pc:picChg chg="mod">
          <ac:chgData name="Maria Trevino Gonzalez" userId="aa36a5e4-cd30-4109-a581-5f2fc96aeea0" providerId="ADAL" clId="{7C7B4D59-86A3-4B3D-94F3-979EB82E38A9}" dt="2026-10-26T11:48:17.678" v="195" actId="207"/>
          <ac:picMkLst>
            <pc:docMk/>
            <pc:sldMk cId="0" sldId="260"/>
            <ac:picMk id="14" creationId="{00000000-0000-0000-0000-000000000000}"/>
          </ac:picMkLst>
        </pc:picChg>
        <pc:picChg chg="mod">
          <ac:chgData name="Maria Trevino Gonzalez" userId="aa36a5e4-cd30-4109-a581-5f2fc96aeea0" providerId="ADAL" clId="{7C7B4D59-86A3-4B3D-94F3-979EB82E38A9}" dt="2026-10-26T11:48:17.678" v="195" actId="207"/>
          <ac:picMkLst>
            <pc:docMk/>
            <pc:sldMk cId="0" sldId="260"/>
            <ac:picMk id="15" creationId="{00000000-0000-0000-0000-000000000000}"/>
          </ac:picMkLst>
        </pc:picChg>
      </pc:sldChg>
      <pc:sldChg chg="addSp delSp modSp mod ord">
        <pc:chgData name="Maria Trevino Gonzalez" userId="aa36a5e4-cd30-4109-a581-5f2fc96aeea0" providerId="ADAL" clId="{7C7B4D59-86A3-4B3D-94F3-979EB82E38A9}" dt="2026-10-26T11:41:39.313" v="157" actId="207"/>
        <pc:sldMkLst>
          <pc:docMk/>
          <pc:sldMk cId="0" sldId="265"/>
        </pc:sldMkLst>
        <pc:spChg chg="mod">
          <ac:chgData name="Maria Trevino Gonzalez" userId="aa36a5e4-cd30-4109-a581-5f2fc96aeea0" providerId="ADAL" clId="{7C7B4D59-86A3-4B3D-94F3-979EB82E38A9}" dt="2026-10-26T11:41:39.313" v="157" actId="207"/>
          <ac:spMkLst>
            <pc:docMk/>
            <pc:sldMk cId="0" sldId="265"/>
            <ac:spMk id="2" creationId="{00000000-0000-0000-0000-000000000000}"/>
          </ac:spMkLst>
        </pc:spChg>
        <pc:spChg chg="mod">
          <ac:chgData name="Maria Trevino Gonzalez" userId="aa36a5e4-cd30-4109-a581-5f2fc96aeea0" providerId="ADAL" clId="{7C7B4D59-86A3-4B3D-94F3-979EB82E38A9}" dt="2026-10-26T11:39:29.451" v="129" actId="207"/>
          <ac:spMkLst>
            <pc:docMk/>
            <pc:sldMk cId="0" sldId="265"/>
            <ac:spMk id="5" creationId="{00000000-0000-0000-0000-000000000000}"/>
          </ac:spMkLst>
        </pc:spChg>
        <pc:spChg chg="mod">
          <ac:chgData name="Maria Trevino Gonzalez" userId="aa36a5e4-cd30-4109-a581-5f2fc96aeea0" providerId="ADAL" clId="{7C7B4D59-86A3-4B3D-94F3-979EB82E38A9}" dt="2026-10-26T11:39:29.451" v="129" actId="207"/>
          <ac:spMkLst>
            <pc:docMk/>
            <pc:sldMk cId="0" sldId="265"/>
            <ac:spMk id="6" creationId="{00000000-0000-0000-0000-000000000000}"/>
          </ac:spMkLst>
        </pc:spChg>
        <pc:spChg chg="mod">
          <ac:chgData name="Maria Trevino Gonzalez" userId="aa36a5e4-cd30-4109-a581-5f2fc96aeea0" providerId="ADAL" clId="{7C7B4D59-86A3-4B3D-94F3-979EB82E38A9}" dt="2026-10-26T11:41:02.409" v="146" actId="1036"/>
          <ac:spMkLst>
            <pc:docMk/>
            <pc:sldMk cId="0" sldId="265"/>
            <ac:spMk id="7" creationId="{00000000-0000-0000-0000-000000000000}"/>
          </ac:spMkLst>
        </pc:spChg>
        <pc:spChg chg="mod">
          <ac:chgData name="Maria Trevino Gonzalez" userId="aa36a5e4-cd30-4109-a581-5f2fc96aeea0" providerId="ADAL" clId="{7C7B4D59-86A3-4B3D-94F3-979EB82E38A9}" dt="2026-10-26T11:39:40.679" v="130" actId="207"/>
          <ac:spMkLst>
            <pc:docMk/>
            <pc:sldMk cId="0" sldId="265"/>
            <ac:spMk id="9" creationId="{00000000-0000-0000-0000-000000000000}"/>
          </ac:spMkLst>
        </pc:spChg>
        <pc:spChg chg="add del mod">
          <ac:chgData name="Maria Trevino Gonzalez" userId="aa36a5e4-cd30-4109-a581-5f2fc96aeea0" providerId="ADAL" clId="{7C7B4D59-86A3-4B3D-94F3-979EB82E38A9}" dt="2026-10-26T11:40:26.931" v="140" actId="207"/>
          <ac:spMkLst>
            <pc:docMk/>
            <pc:sldMk cId="0" sldId="265"/>
            <ac:spMk id="11" creationId="{00000000-0000-0000-0000-000000000000}"/>
          </ac:spMkLst>
        </pc:spChg>
        <pc:spChg chg="mod">
          <ac:chgData name="Maria Trevino Gonzalez" userId="aa36a5e4-cd30-4109-a581-5f2fc96aeea0" providerId="ADAL" clId="{7C7B4D59-86A3-4B3D-94F3-979EB82E38A9}" dt="2026-10-26T11:40:37.222" v="141" actId="207"/>
          <ac:spMkLst>
            <pc:docMk/>
            <pc:sldMk cId="0" sldId="265"/>
            <ac:spMk id="13" creationId="{00000000-0000-0000-0000-000000000000}"/>
          </ac:spMkLst>
        </pc:spChg>
        <pc:spChg chg="mod">
          <ac:chgData name="Maria Trevino Gonzalez" userId="aa36a5e4-cd30-4109-a581-5f2fc96aeea0" providerId="ADAL" clId="{7C7B4D59-86A3-4B3D-94F3-979EB82E38A9}" dt="2026-10-26T11:41:02.409" v="146" actId="1036"/>
          <ac:spMkLst>
            <pc:docMk/>
            <pc:sldMk cId="0" sldId="265"/>
            <ac:spMk id="15" creationId="{00000000-0000-0000-0000-000000000000}"/>
          </ac:spMkLst>
        </pc:spChg>
        <pc:spChg chg="mod">
          <ac:chgData name="Maria Trevino Gonzalez" userId="aa36a5e4-cd30-4109-a581-5f2fc96aeea0" providerId="ADAL" clId="{7C7B4D59-86A3-4B3D-94F3-979EB82E38A9}" dt="2026-10-26T11:40:56.206" v="143" actId="207"/>
          <ac:spMkLst>
            <pc:docMk/>
            <pc:sldMk cId="0" sldId="265"/>
            <ac:spMk id="17" creationId="{00000000-0000-0000-0000-000000000000}"/>
          </ac:spMkLst>
        </pc:spChg>
        <pc:spChg chg="mod">
          <ac:chgData name="Maria Trevino Gonzalez" userId="aa36a5e4-cd30-4109-a581-5f2fc96aeea0" providerId="ADAL" clId="{7C7B4D59-86A3-4B3D-94F3-979EB82E38A9}" dt="2026-10-26T11:40:47.007" v="142" actId="207"/>
          <ac:spMkLst>
            <pc:docMk/>
            <pc:sldMk cId="0" sldId="265"/>
            <ac:spMk id="21" creationId="{438B06E6-D93F-4362-0A00-377202234B93}"/>
          </ac:spMkLst>
        </pc:spChg>
        <pc:spChg chg="mod">
          <ac:chgData name="Maria Trevino Gonzalez" userId="aa36a5e4-cd30-4109-a581-5f2fc96aeea0" providerId="ADAL" clId="{7C7B4D59-86A3-4B3D-94F3-979EB82E38A9}" dt="2026-10-26T11:39:03.804" v="124"/>
          <ac:spMkLst>
            <pc:docMk/>
            <pc:sldMk cId="0" sldId="265"/>
            <ac:spMk id="22" creationId="{0916885D-931B-399F-CC92-74E1C5F16B24}"/>
          </ac:spMkLst>
        </pc:spChg>
        <pc:spChg chg="add mod">
          <ac:chgData name="Maria Trevino Gonzalez" userId="aa36a5e4-cd30-4109-a581-5f2fc96aeea0" providerId="ADAL" clId="{7C7B4D59-86A3-4B3D-94F3-979EB82E38A9}" dt="2026-10-26T11:41:25.204" v="156" actId="1036"/>
          <ac:spMkLst>
            <pc:docMk/>
            <pc:sldMk cId="0" sldId="265"/>
            <ac:spMk id="23" creationId="{CE3DC821-99F4-D858-64FF-9603F8585616}"/>
          </ac:spMkLst>
        </pc:spChg>
        <pc:grpChg chg="mod">
          <ac:chgData name="Maria Trevino Gonzalez" userId="aa36a5e4-cd30-4109-a581-5f2fc96aeea0" providerId="ADAL" clId="{7C7B4D59-86A3-4B3D-94F3-979EB82E38A9}" dt="2026-10-26T11:41:02.409" v="146" actId="1036"/>
          <ac:grpSpMkLst>
            <pc:docMk/>
            <pc:sldMk cId="0" sldId="265"/>
            <ac:grpSpMk id="4" creationId="{00000000-0000-0000-0000-000000000000}"/>
          </ac:grpSpMkLst>
        </pc:grpChg>
        <pc:grpChg chg="mod">
          <ac:chgData name="Maria Trevino Gonzalez" userId="aa36a5e4-cd30-4109-a581-5f2fc96aeea0" providerId="ADAL" clId="{7C7B4D59-86A3-4B3D-94F3-979EB82E38A9}" dt="2026-10-26T11:41:02.409" v="146" actId="1036"/>
          <ac:grpSpMkLst>
            <pc:docMk/>
            <pc:sldMk cId="0" sldId="265"/>
            <ac:grpSpMk id="8" creationId="{00000000-0000-0000-0000-000000000000}"/>
          </ac:grpSpMkLst>
        </pc:grpChg>
        <pc:grpChg chg="add mod">
          <ac:chgData name="Maria Trevino Gonzalez" userId="aa36a5e4-cd30-4109-a581-5f2fc96aeea0" providerId="ADAL" clId="{7C7B4D59-86A3-4B3D-94F3-979EB82E38A9}" dt="2026-10-26T11:39:06.470" v="125" actId="1076"/>
          <ac:grpSpMkLst>
            <pc:docMk/>
            <pc:sldMk cId="0" sldId="265"/>
            <ac:grpSpMk id="20" creationId="{C35FD714-5627-07D1-5EE7-78FCC623CCAA}"/>
          </ac:grpSpMkLst>
        </pc:grpChg>
      </pc:sldChg>
      <pc:sldChg chg="modSp mod">
        <pc:chgData name="Maria Trevino Gonzalez" userId="aa36a5e4-cd30-4109-a581-5f2fc96aeea0" providerId="ADAL" clId="{7C7B4D59-86A3-4B3D-94F3-979EB82E38A9}" dt="2026-10-26T11:42:04.618" v="168" actId="14100"/>
        <pc:sldMkLst>
          <pc:docMk/>
          <pc:sldMk cId="0" sldId="266"/>
        </pc:sldMkLst>
        <pc:spChg chg="mod">
          <ac:chgData name="Maria Trevino Gonzalez" userId="aa36a5e4-cd30-4109-a581-5f2fc96aeea0" providerId="ADAL" clId="{7C7B4D59-86A3-4B3D-94F3-979EB82E38A9}" dt="2026-10-26T11:42:04.618" v="168" actId="14100"/>
          <ac:spMkLst>
            <pc:docMk/>
            <pc:sldMk cId="0" sldId="266"/>
            <ac:spMk id="2" creationId="{00000000-0000-0000-0000-000000000000}"/>
          </ac:spMkLst>
        </pc:spChg>
        <pc:grpChg chg="mod">
          <ac:chgData name="Maria Trevino Gonzalez" userId="aa36a5e4-cd30-4109-a581-5f2fc96aeea0" providerId="ADAL" clId="{7C7B4D59-86A3-4B3D-94F3-979EB82E38A9}" dt="2026-10-26T11:41:56.895" v="166" actId="1076"/>
          <ac:grpSpMkLst>
            <pc:docMk/>
            <pc:sldMk cId="0" sldId="266"/>
            <ac:grpSpMk id="6" creationId="{00000000-0000-0000-0000-000000000000}"/>
          </ac:grpSpMkLst>
        </pc:grpChg>
      </pc:sldChg>
      <pc:sldChg chg="addSp delSp modSp mod">
        <pc:chgData name="Maria Trevino Gonzalez" userId="aa36a5e4-cd30-4109-a581-5f2fc96aeea0" providerId="ADAL" clId="{7C7B4D59-86A3-4B3D-94F3-979EB82E38A9}" dt="2026-10-26T11:42:36.281" v="180" actId="207"/>
        <pc:sldMkLst>
          <pc:docMk/>
          <pc:sldMk cId="0" sldId="267"/>
        </pc:sldMkLst>
        <pc:spChg chg="del">
          <ac:chgData name="Maria Trevino Gonzalez" userId="aa36a5e4-cd30-4109-a581-5f2fc96aeea0" providerId="ADAL" clId="{7C7B4D59-86A3-4B3D-94F3-979EB82E38A9}" dt="2026-10-26T11:42:13.049" v="169" actId="478"/>
          <ac:spMkLst>
            <pc:docMk/>
            <pc:sldMk cId="0" sldId="267"/>
            <ac:spMk id="2" creationId="{00000000-0000-0000-0000-000000000000}"/>
          </ac:spMkLst>
        </pc:spChg>
        <pc:spChg chg="add del mod">
          <ac:chgData name="Maria Trevino Gonzalez" userId="aa36a5e4-cd30-4109-a581-5f2fc96aeea0" providerId="ADAL" clId="{7C7B4D59-86A3-4B3D-94F3-979EB82E38A9}" dt="2026-10-26T11:42:15.120" v="171" actId="478"/>
          <ac:spMkLst>
            <pc:docMk/>
            <pc:sldMk cId="0" sldId="267"/>
            <ac:spMk id="17" creationId="{36478A98-0374-B11D-D7C9-0ACF3A3C967B}"/>
          </ac:spMkLst>
        </pc:spChg>
        <pc:spChg chg="add mod">
          <ac:chgData name="Maria Trevino Gonzalez" userId="aa36a5e4-cd30-4109-a581-5f2fc96aeea0" providerId="ADAL" clId="{7C7B4D59-86A3-4B3D-94F3-979EB82E38A9}" dt="2026-10-26T11:42:36.281" v="180" actId="207"/>
          <ac:spMkLst>
            <pc:docMk/>
            <pc:sldMk cId="0" sldId="267"/>
            <ac:spMk id="18" creationId="{25FDB6FB-3D0E-786F-5BE7-9EA94A53E08B}"/>
          </ac:spMkLst>
        </pc:spChg>
      </pc:sldChg>
      <pc:sldChg chg="modSp mod">
        <pc:chgData name="Maria Trevino Gonzalez" userId="aa36a5e4-cd30-4109-a581-5f2fc96aeea0" providerId="ADAL" clId="{7C7B4D59-86A3-4B3D-94F3-979EB82E38A9}" dt="2026-10-26T11:43:40.007" v="186" actId="207"/>
        <pc:sldMkLst>
          <pc:docMk/>
          <pc:sldMk cId="0" sldId="269"/>
        </pc:sldMkLst>
        <pc:spChg chg="mod">
          <ac:chgData name="Maria Trevino Gonzalez" userId="aa36a5e4-cd30-4109-a581-5f2fc96aeea0" providerId="ADAL" clId="{7C7B4D59-86A3-4B3D-94F3-979EB82E38A9}" dt="2026-10-26T11:43:40.007" v="186" actId="207"/>
          <ac:spMkLst>
            <pc:docMk/>
            <pc:sldMk cId="0" sldId="269"/>
            <ac:spMk id="2" creationId="{00000000-0000-0000-0000-000000000000}"/>
          </ac:spMkLst>
        </pc:spChg>
        <pc:spChg chg="mod">
          <ac:chgData name="Maria Trevino Gonzalez" userId="aa36a5e4-cd30-4109-a581-5f2fc96aeea0" providerId="ADAL" clId="{7C7B4D59-86A3-4B3D-94F3-979EB82E38A9}" dt="2026-10-26T11:43:07.122" v="181" actId="207"/>
          <ac:spMkLst>
            <pc:docMk/>
            <pc:sldMk cId="0" sldId="269"/>
            <ac:spMk id="5" creationId="{00000000-0000-0000-0000-000000000000}"/>
          </ac:spMkLst>
        </pc:spChg>
        <pc:spChg chg="mod">
          <ac:chgData name="Maria Trevino Gonzalez" userId="aa36a5e4-cd30-4109-a581-5f2fc96aeea0" providerId="ADAL" clId="{7C7B4D59-86A3-4B3D-94F3-979EB82E38A9}" dt="2026-10-26T11:43:07.122" v="181" actId="207"/>
          <ac:spMkLst>
            <pc:docMk/>
            <pc:sldMk cId="0" sldId="269"/>
            <ac:spMk id="6" creationId="{00000000-0000-0000-0000-000000000000}"/>
          </ac:spMkLst>
        </pc:spChg>
        <pc:spChg chg="mod">
          <ac:chgData name="Maria Trevino Gonzalez" userId="aa36a5e4-cd30-4109-a581-5f2fc96aeea0" providerId="ADAL" clId="{7C7B4D59-86A3-4B3D-94F3-979EB82E38A9}" dt="2026-10-26T11:43:12.357" v="182" actId="207"/>
          <ac:spMkLst>
            <pc:docMk/>
            <pc:sldMk cId="0" sldId="269"/>
            <ac:spMk id="9" creationId="{00000000-0000-0000-0000-000000000000}"/>
          </ac:spMkLst>
        </pc:spChg>
        <pc:spChg chg="mod">
          <ac:chgData name="Maria Trevino Gonzalez" userId="aa36a5e4-cd30-4109-a581-5f2fc96aeea0" providerId="ADAL" clId="{7C7B4D59-86A3-4B3D-94F3-979EB82E38A9}" dt="2026-10-26T11:43:12.357" v="182" actId="207"/>
          <ac:spMkLst>
            <pc:docMk/>
            <pc:sldMk cId="0" sldId="269"/>
            <ac:spMk id="10" creationId="{00000000-0000-0000-0000-000000000000}"/>
          </ac:spMkLst>
        </pc:spChg>
        <pc:spChg chg="mod">
          <ac:chgData name="Maria Trevino Gonzalez" userId="aa36a5e4-cd30-4109-a581-5f2fc96aeea0" providerId="ADAL" clId="{7C7B4D59-86A3-4B3D-94F3-979EB82E38A9}" dt="2026-10-26T11:43:17.798" v="183" actId="207"/>
          <ac:spMkLst>
            <pc:docMk/>
            <pc:sldMk cId="0" sldId="269"/>
            <ac:spMk id="13" creationId="{00000000-0000-0000-0000-000000000000}"/>
          </ac:spMkLst>
        </pc:spChg>
        <pc:spChg chg="mod">
          <ac:chgData name="Maria Trevino Gonzalez" userId="aa36a5e4-cd30-4109-a581-5f2fc96aeea0" providerId="ADAL" clId="{7C7B4D59-86A3-4B3D-94F3-979EB82E38A9}" dt="2026-10-26T11:43:17.798" v="183" actId="207"/>
          <ac:spMkLst>
            <pc:docMk/>
            <pc:sldMk cId="0" sldId="269"/>
            <ac:spMk id="14" creationId="{00000000-0000-0000-0000-000000000000}"/>
          </ac:spMkLst>
        </pc:spChg>
        <pc:spChg chg="mod">
          <ac:chgData name="Maria Trevino Gonzalez" userId="aa36a5e4-cd30-4109-a581-5f2fc96aeea0" providerId="ADAL" clId="{7C7B4D59-86A3-4B3D-94F3-979EB82E38A9}" dt="2026-10-26T11:43:22.754" v="184" actId="207"/>
          <ac:spMkLst>
            <pc:docMk/>
            <pc:sldMk cId="0" sldId="269"/>
            <ac:spMk id="17" creationId="{00000000-0000-0000-0000-000000000000}"/>
          </ac:spMkLst>
        </pc:spChg>
        <pc:spChg chg="mod">
          <ac:chgData name="Maria Trevino Gonzalez" userId="aa36a5e4-cd30-4109-a581-5f2fc96aeea0" providerId="ADAL" clId="{7C7B4D59-86A3-4B3D-94F3-979EB82E38A9}" dt="2026-10-26T11:43:22.754" v="184" actId="207"/>
          <ac:spMkLst>
            <pc:docMk/>
            <pc:sldMk cId="0" sldId="269"/>
            <ac:spMk id="18" creationId="{00000000-0000-0000-0000-000000000000}"/>
          </ac:spMkLst>
        </pc:spChg>
        <pc:spChg chg="mod">
          <ac:chgData name="Maria Trevino Gonzalez" userId="aa36a5e4-cd30-4109-a581-5f2fc96aeea0" providerId="ADAL" clId="{7C7B4D59-86A3-4B3D-94F3-979EB82E38A9}" dt="2026-10-26T11:43:28.119" v="185" actId="207"/>
          <ac:spMkLst>
            <pc:docMk/>
            <pc:sldMk cId="0" sldId="269"/>
            <ac:spMk id="20" creationId="{00000000-0000-0000-0000-000000000000}"/>
          </ac:spMkLst>
        </pc:spChg>
        <pc:spChg chg="mod">
          <ac:chgData name="Maria Trevino Gonzalez" userId="aa36a5e4-cd30-4109-a581-5f2fc96aeea0" providerId="ADAL" clId="{7C7B4D59-86A3-4B3D-94F3-979EB82E38A9}" dt="2026-10-26T11:43:28.119" v="185" actId="207"/>
          <ac:spMkLst>
            <pc:docMk/>
            <pc:sldMk cId="0" sldId="269"/>
            <ac:spMk id="21" creationId="{00000000-0000-0000-0000-000000000000}"/>
          </ac:spMkLst>
        </pc:spChg>
        <pc:grpChg chg="mod">
          <ac:chgData name="Maria Trevino Gonzalez" userId="aa36a5e4-cd30-4109-a581-5f2fc96aeea0" providerId="ADAL" clId="{7C7B4D59-86A3-4B3D-94F3-979EB82E38A9}" dt="2026-10-26T11:43:07.122" v="181" actId="207"/>
          <ac:grpSpMkLst>
            <pc:docMk/>
            <pc:sldMk cId="0" sldId="269"/>
            <ac:grpSpMk id="4" creationId="{00000000-0000-0000-0000-000000000000}"/>
          </ac:grpSpMkLst>
        </pc:grpChg>
        <pc:grpChg chg="mod">
          <ac:chgData name="Maria Trevino Gonzalez" userId="aa36a5e4-cd30-4109-a581-5f2fc96aeea0" providerId="ADAL" clId="{7C7B4D59-86A3-4B3D-94F3-979EB82E38A9}" dt="2026-10-26T11:43:12.357" v="182" actId="207"/>
          <ac:grpSpMkLst>
            <pc:docMk/>
            <pc:sldMk cId="0" sldId="269"/>
            <ac:grpSpMk id="8" creationId="{00000000-0000-0000-0000-000000000000}"/>
          </ac:grpSpMkLst>
        </pc:grpChg>
        <pc:grpChg chg="mod">
          <ac:chgData name="Maria Trevino Gonzalez" userId="aa36a5e4-cd30-4109-a581-5f2fc96aeea0" providerId="ADAL" clId="{7C7B4D59-86A3-4B3D-94F3-979EB82E38A9}" dt="2026-10-26T11:43:17.798" v="183" actId="207"/>
          <ac:grpSpMkLst>
            <pc:docMk/>
            <pc:sldMk cId="0" sldId="269"/>
            <ac:grpSpMk id="12" creationId="{00000000-0000-0000-0000-000000000000}"/>
          </ac:grpSpMkLst>
        </pc:grpChg>
        <pc:grpChg chg="mod">
          <ac:chgData name="Maria Trevino Gonzalez" userId="aa36a5e4-cd30-4109-a581-5f2fc96aeea0" providerId="ADAL" clId="{7C7B4D59-86A3-4B3D-94F3-979EB82E38A9}" dt="2026-10-26T11:43:22.754" v="184" actId="207"/>
          <ac:grpSpMkLst>
            <pc:docMk/>
            <pc:sldMk cId="0" sldId="269"/>
            <ac:grpSpMk id="16" creationId="{00000000-0000-0000-0000-000000000000}"/>
          </ac:grpSpMkLst>
        </pc:grpChg>
        <pc:grpChg chg="mod">
          <ac:chgData name="Maria Trevino Gonzalez" userId="aa36a5e4-cd30-4109-a581-5f2fc96aeea0" providerId="ADAL" clId="{7C7B4D59-86A3-4B3D-94F3-979EB82E38A9}" dt="2026-10-26T11:43:28.119" v="185" actId="207"/>
          <ac:grpSpMkLst>
            <pc:docMk/>
            <pc:sldMk cId="0" sldId="269"/>
            <ac:grpSpMk id="19" creationId="{00000000-0000-0000-0000-000000000000}"/>
          </ac:grpSpMkLst>
        </pc:grpChg>
      </pc:sldChg>
      <pc:sldChg chg="modSp mod modAnim">
        <pc:chgData name="Maria Trevino Gonzalez" userId="aa36a5e4-cd30-4109-a581-5f2fc96aeea0" providerId="ADAL" clId="{7C7B4D59-86A3-4B3D-94F3-979EB82E38A9}" dt="2026-10-26T11:20:20.907" v="24" actId="20577"/>
        <pc:sldMkLst>
          <pc:docMk/>
          <pc:sldMk cId="0" sldId="272"/>
        </pc:sldMkLst>
        <pc:spChg chg="mod">
          <ac:chgData name="Maria Trevino Gonzalez" userId="aa36a5e4-cd30-4109-a581-5f2fc96aeea0" providerId="ADAL" clId="{7C7B4D59-86A3-4B3D-94F3-979EB82E38A9}" dt="2026-10-26T11:20:20.907" v="24" actId="20577"/>
          <ac:spMkLst>
            <pc:docMk/>
            <pc:sldMk cId="0" sldId="272"/>
            <ac:spMk id="5" creationId="{00000000-0000-0000-0000-000000000000}"/>
          </ac:spMkLst>
        </pc:spChg>
      </pc:sldChg>
      <pc:sldChg chg="modSp mod">
        <pc:chgData name="Maria Trevino Gonzalez" userId="aa36a5e4-cd30-4109-a581-5f2fc96aeea0" providerId="ADAL" clId="{7C7B4D59-86A3-4B3D-94F3-979EB82E38A9}" dt="2026-10-26T11:21:23.201" v="71" actId="20577"/>
        <pc:sldMkLst>
          <pc:docMk/>
          <pc:sldMk cId="0" sldId="274"/>
        </pc:sldMkLst>
        <pc:spChg chg="mod">
          <ac:chgData name="Maria Trevino Gonzalez" userId="aa36a5e4-cd30-4109-a581-5f2fc96aeea0" providerId="ADAL" clId="{7C7B4D59-86A3-4B3D-94F3-979EB82E38A9}" dt="2026-10-26T11:21:23.201" v="71" actId="20577"/>
          <ac:spMkLst>
            <pc:docMk/>
            <pc:sldMk cId="0" sldId="274"/>
            <ac:spMk id="5" creationId="{00000000-0000-0000-0000-000000000000}"/>
          </ac:spMkLst>
        </pc:spChg>
      </pc:sldChg>
      <pc:sldChg chg="modSp mod">
        <pc:chgData name="Maria Trevino Gonzalez" userId="aa36a5e4-cd30-4109-a581-5f2fc96aeea0" providerId="ADAL" clId="{7C7B4D59-86A3-4B3D-94F3-979EB82E38A9}" dt="2026-10-26T11:19:03.188" v="1" actId="1076"/>
        <pc:sldMkLst>
          <pc:docMk/>
          <pc:sldMk cId="4219287592" sldId="300"/>
        </pc:sldMkLst>
        <pc:spChg chg="mod">
          <ac:chgData name="Maria Trevino Gonzalez" userId="aa36a5e4-cd30-4109-a581-5f2fc96aeea0" providerId="ADAL" clId="{7C7B4D59-86A3-4B3D-94F3-979EB82E38A9}" dt="2026-10-26T11:18:57.943" v="0" actId="1076"/>
          <ac:spMkLst>
            <pc:docMk/>
            <pc:sldMk cId="4219287592" sldId="300"/>
            <ac:spMk id="13" creationId="{16187F36-85CE-503E-E958-4AE4A3A576F5}"/>
          </ac:spMkLst>
        </pc:spChg>
        <pc:picChg chg="mod">
          <ac:chgData name="Maria Trevino Gonzalez" userId="aa36a5e4-cd30-4109-a581-5f2fc96aeea0" providerId="ADAL" clId="{7C7B4D59-86A3-4B3D-94F3-979EB82E38A9}" dt="2026-10-26T11:19:03.188" v="1" actId="1076"/>
          <ac:picMkLst>
            <pc:docMk/>
            <pc:sldMk cId="4219287592" sldId="300"/>
            <ac:picMk id="17" creationId="{448E0579-CC28-3B08-3C2F-1742BD0D9C92}"/>
          </ac:picMkLst>
        </pc:picChg>
      </pc:sldChg>
    </pc:docChg>
  </pc:docChgLst>
</pc:chgInfo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svg"/><Relationship Id="rId2" Type="http://schemas.openxmlformats.org/officeDocument/2006/relationships/image" Target="../media/image10.svg"/><Relationship Id="rId1" Type="http://schemas.openxmlformats.org/officeDocument/2006/relationships/image" Target="../media/image9.svg"/><Relationship Id="rId6" Type="http://schemas.openxmlformats.org/officeDocument/2006/relationships/image" Target="../media/image14.svg"/><Relationship Id="rId5" Type="http://schemas.openxmlformats.org/officeDocument/2006/relationships/image" Target="../media/image13.svg"/><Relationship Id="rId4" Type="http://schemas.openxmlformats.org/officeDocument/2006/relationships/image" Target="../media/image12.sv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svg"/><Relationship Id="rId2" Type="http://schemas.openxmlformats.org/officeDocument/2006/relationships/image" Target="../media/image10.svg"/><Relationship Id="rId1" Type="http://schemas.openxmlformats.org/officeDocument/2006/relationships/image" Target="../media/image9.svg"/><Relationship Id="rId6" Type="http://schemas.openxmlformats.org/officeDocument/2006/relationships/image" Target="../media/image14.svg"/><Relationship Id="rId5" Type="http://schemas.openxmlformats.org/officeDocument/2006/relationships/image" Target="../media/image13.svg"/><Relationship Id="rId4" Type="http://schemas.openxmlformats.org/officeDocument/2006/relationships/image" Target="../media/image12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2_2">
  <dgm:title val=""/>
  <dgm:desc val=""/>
  <dgm:catLst>
    <dgm:cat type="accent2" pri="112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ln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61EA07C6-92EC-4D06-8F70-94E82E109798}" type="doc">
      <dgm:prSet loTypeId="urn:microsoft.com/office/officeart/2018/5/layout/IconCircleLabelList" loCatId="icon" qsTypeId="urn:microsoft.com/office/officeart/2005/8/quickstyle/simple1" qsCatId="simple" csTypeId="urn:microsoft.com/office/officeart/2005/8/colors/accent2_2" csCatId="accent2" phldr="1"/>
      <dgm:spPr/>
      <dgm:t>
        <a:bodyPr/>
        <a:lstStyle/>
        <a:p>
          <a:endParaRPr lang="en-US"/>
        </a:p>
      </dgm:t>
    </dgm:pt>
    <dgm:pt modelId="{B8893089-09E3-4ADC-BC0B-ADC71014FAB3}">
      <dgm:prSet/>
      <dgm:spPr/>
      <dgm:t>
        <a:bodyPr/>
        <a:lstStyle/>
        <a:p>
          <a:pPr>
            <a:defRPr cap="all"/>
          </a:pPr>
          <a:r>
            <a:rPr lang="en-GB"/>
            <a:t>Research</a:t>
          </a:r>
          <a:endParaRPr lang="en-US"/>
        </a:p>
      </dgm:t>
    </dgm:pt>
    <dgm:pt modelId="{82CAD23A-0AAB-48C9-BA09-1EEC9366EF33}" type="parTrans" cxnId="{FCD6626D-04AE-4470-993F-467FAF0C722A}">
      <dgm:prSet/>
      <dgm:spPr/>
      <dgm:t>
        <a:bodyPr/>
        <a:lstStyle/>
        <a:p>
          <a:endParaRPr lang="en-US"/>
        </a:p>
      </dgm:t>
    </dgm:pt>
    <dgm:pt modelId="{B9A3F60C-A106-4A29-83F7-EE430004CC8D}" type="sibTrans" cxnId="{FCD6626D-04AE-4470-993F-467FAF0C722A}">
      <dgm:prSet/>
      <dgm:spPr/>
      <dgm:t>
        <a:bodyPr/>
        <a:lstStyle/>
        <a:p>
          <a:endParaRPr lang="en-US"/>
        </a:p>
      </dgm:t>
    </dgm:pt>
    <dgm:pt modelId="{D554F93B-46DA-41E8-A8E9-DA4C89887E31}">
      <dgm:prSet/>
      <dgm:spPr/>
      <dgm:t>
        <a:bodyPr/>
        <a:lstStyle/>
        <a:p>
          <a:pPr>
            <a:defRPr cap="all"/>
          </a:pPr>
          <a:r>
            <a:rPr lang="en-GB"/>
            <a:t>Structure</a:t>
          </a:r>
          <a:endParaRPr lang="en-US"/>
        </a:p>
      </dgm:t>
    </dgm:pt>
    <dgm:pt modelId="{FD801633-6112-4F23-AB04-E8F79A314A8E}" type="parTrans" cxnId="{3621D348-0A54-4DE8-8942-DDE9E30C92ED}">
      <dgm:prSet/>
      <dgm:spPr/>
      <dgm:t>
        <a:bodyPr/>
        <a:lstStyle/>
        <a:p>
          <a:endParaRPr lang="en-US"/>
        </a:p>
      </dgm:t>
    </dgm:pt>
    <dgm:pt modelId="{0E49B736-A5EE-4751-8C95-8786FA6EE44B}" type="sibTrans" cxnId="{3621D348-0A54-4DE8-8942-DDE9E30C92ED}">
      <dgm:prSet/>
      <dgm:spPr/>
      <dgm:t>
        <a:bodyPr/>
        <a:lstStyle/>
        <a:p>
          <a:endParaRPr lang="en-US"/>
        </a:p>
      </dgm:t>
    </dgm:pt>
    <dgm:pt modelId="{4C17AA14-A58B-45C8-9496-7B16C83EB138}">
      <dgm:prSet/>
      <dgm:spPr/>
      <dgm:t>
        <a:bodyPr/>
        <a:lstStyle/>
        <a:p>
          <a:pPr>
            <a:defRPr cap="all"/>
          </a:pPr>
          <a:r>
            <a:rPr lang="en-GB"/>
            <a:t>Proofreading</a:t>
          </a:r>
          <a:endParaRPr lang="en-US"/>
        </a:p>
      </dgm:t>
    </dgm:pt>
    <dgm:pt modelId="{597BEC1D-B748-49E0-8EC9-920C0FD81158}" type="parTrans" cxnId="{616E657B-5349-44F9-9A1A-42BC775A4390}">
      <dgm:prSet/>
      <dgm:spPr/>
      <dgm:t>
        <a:bodyPr/>
        <a:lstStyle/>
        <a:p>
          <a:endParaRPr lang="en-US"/>
        </a:p>
      </dgm:t>
    </dgm:pt>
    <dgm:pt modelId="{7BF096FB-B013-47CE-926D-D8F625E76F3D}" type="sibTrans" cxnId="{616E657B-5349-44F9-9A1A-42BC775A4390}">
      <dgm:prSet/>
      <dgm:spPr/>
      <dgm:t>
        <a:bodyPr/>
        <a:lstStyle/>
        <a:p>
          <a:endParaRPr lang="en-US"/>
        </a:p>
      </dgm:t>
    </dgm:pt>
    <dgm:pt modelId="{44142048-41EC-4D67-9765-AE1427A96095}">
      <dgm:prSet/>
      <dgm:spPr/>
      <dgm:t>
        <a:bodyPr/>
        <a:lstStyle/>
        <a:p>
          <a:pPr>
            <a:defRPr cap="all"/>
          </a:pPr>
          <a:r>
            <a:rPr lang="en-GB"/>
            <a:t>Writing</a:t>
          </a:r>
          <a:endParaRPr lang="en-US"/>
        </a:p>
      </dgm:t>
    </dgm:pt>
    <dgm:pt modelId="{D3E955C1-1389-41CB-A2CB-5A0FFEE38EB3}" type="parTrans" cxnId="{92665343-4226-4A6A-9AC4-BEF82C15F6D7}">
      <dgm:prSet/>
      <dgm:spPr/>
      <dgm:t>
        <a:bodyPr/>
        <a:lstStyle/>
        <a:p>
          <a:endParaRPr lang="en-US"/>
        </a:p>
      </dgm:t>
    </dgm:pt>
    <dgm:pt modelId="{396BFA54-A6CC-4242-B915-0A7295141BE4}" type="sibTrans" cxnId="{92665343-4226-4A6A-9AC4-BEF82C15F6D7}">
      <dgm:prSet/>
      <dgm:spPr/>
      <dgm:t>
        <a:bodyPr/>
        <a:lstStyle/>
        <a:p>
          <a:endParaRPr lang="en-US"/>
        </a:p>
      </dgm:t>
    </dgm:pt>
    <dgm:pt modelId="{2947F1FB-BD9C-4233-B8D3-EE0D6393ECC5}">
      <dgm:prSet/>
      <dgm:spPr/>
      <dgm:t>
        <a:bodyPr/>
        <a:lstStyle/>
        <a:p>
          <a:pPr>
            <a:defRPr cap="all"/>
          </a:pPr>
          <a:r>
            <a:rPr lang="en-GB"/>
            <a:t>Creative</a:t>
          </a:r>
          <a:endParaRPr lang="en-US"/>
        </a:p>
      </dgm:t>
    </dgm:pt>
    <dgm:pt modelId="{6154B699-67CF-4EC3-9A3A-55959A704270}" type="parTrans" cxnId="{C3752988-1494-4466-987C-2F76630DB143}">
      <dgm:prSet/>
      <dgm:spPr/>
      <dgm:t>
        <a:bodyPr/>
        <a:lstStyle/>
        <a:p>
          <a:endParaRPr lang="en-US"/>
        </a:p>
      </dgm:t>
    </dgm:pt>
    <dgm:pt modelId="{DDC75BE4-5453-40F7-A4CF-48C6E6D059B7}" type="sibTrans" cxnId="{C3752988-1494-4466-987C-2F76630DB143}">
      <dgm:prSet/>
      <dgm:spPr/>
      <dgm:t>
        <a:bodyPr/>
        <a:lstStyle/>
        <a:p>
          <a:endParaRPr lang="en-US"/>
        </a:p>
      </dgm:t>
    </dgm:pt>
    <dgm:pt modelId="{805E4754-5B6C-46C5-8F33-6B2771F85735}">
      <dgm:prSet/>
      <dgm:spPr/>
      <dgm:t>
        <a:bodyPr/>
        <a:lstStyle/>
        <a:p>
          <a:pPr>
            <a:defRPr cap="all"/>
          </a:pPr>
          <a:r>
            <a:rPr lang="en-GB"/>
            <a:t>Programming</a:t>
          </a:r>
          <a:endParaRPr lang="en-US"/>
        </a:p>
      </dgm:t>
    </dgm:pt>
    <dgm:pt modelId="{C926B195-9ED3-44BB-A594-9AB46DBF0770}" type="parTrans" cxnId="{7AC8571F-5C4A-4F34-93B6-3B7E1B8509B6}">
      <dgm:prSet/>
      <dgm:spPr/>
      <dgm:t>
        <a:bodyPr/>
        <a:lstStyle/>
        <a:p>
          <a:endParaRPr lang="en-US"/>
        </a:p>
      </dgm:t>
    </dgm:pt>
    <dgm:pt modelId="{103A18EE-1D5B-48BD-8F15-FD51416CC9B8}" type="sibTrans" cxnId="{7AC8571F-5C4A-4F34-93B6-3B7E1B8509B6}">
      <dgm:prSet/>
      <dgm:spPr/>
      <dgm:t>
        <a:bodyPr/>
        <a:lstStyle/>
        <a:p>
          <a:endParaRPr lang="en-US"/>
        </a:p>
      </dgm:t>
    </dgm:pt>
    <dgm:pt modelId="{821D9D9F-8F08-4017-8FE0-572F338039EF}" type="pres">
      <dgm:prSet presAssocID="{61EA07C6-92EC-4D06-8F70-94E82E109798}" presName="root" presStyleCnt="0">
        <dgm:presLayoutVars>
          <dgm:dir/>
          <dgm:resizeHandles val="exact"/>
        </dgm:presLayoutVars>
      </dgm:prSet>
      <dgm:spPr/>
    </dgm:pt>
    <dgm:pt modelId="{58EB9946-1C12-4CA3-AD2F-3B42F1358AEF}" type="pres">
      <dgm:prSet presAssocID="{B8893089-09E3-4ADC-BC0B-ADC71014FAB3}" presName="compNode" presStyleCnt="0"/>
      <dgm:spPr/>
    </dgm:pt>
    <dgm:pt modelId="{A831ABE9-58FF-4D63-9904-0964051D5AA6}" type="pres">
      <dgm:prSet presAssocID="{B8893089-09E3-4ADC-BC0B-ADC71014FAB3}" presName="iconBgRect" presStyleLbl="bgShp" presStyleIdx="0" presStyleCnt="6"/>
      <dgm:spPr/>
    </dgm:pt>
    <dgm:pt modelId="{6488DFD4-E6E5-4433-8F81-208371FE7267}" type="pres">
      <dgm:prSet presAssocID="{B8893089-09E3-4ADC-BC0B-ADC71014FAB3}" presName="iconRect" presStyleLbl="node1" presStyleIdx="0" presStyleCnt="6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Research"/>
        </a:ext>
      </dgm:extLst>
    </dgm:pt>
    <dgm:pt modelId="{B30CD496-22C4-46FA-9290-BC79FAE9F9C2}" type="pres">
      <dgm:prSet presAssocID="{B8893089-09E3-4ADC-BC0B-ADC71014FAB3}" presName="spaceRect" presStyleCnt="0"/>
      <dgm:spPr/>
    </dgm:pt>
    <dgm:pt modelId="{EA2C3820-5246-40D3-A727-EE503C702416}" type="pres">
      <dgm:prSet presAssocID="{B8893089-09E3-4ADC-BC0B-ADC71014FAB3}" presName="textRect" presStyleLbl="revTx" presStyleIdx="0" presStyleCnt="6">
        <dgm:presLayoutVars>
          <dgm:chMax val="1"/>
          <dgm:chPref val="1"/>
        </dgm:presLayoutVars>
      </dgm:prSet>
      <dgm:spPr/>
    </dgm:pt>
    <dgm:pt modelId="{E1A0141A-4D4E-49BA-99CD-1AF054E600C8}" type="pres">
      <dgm:prSet presAssocID="{B9A3F60C-A106-4A29-83F7-EE430004CC8D}" presName="sibTrans" presStyleCnt="0"/>
      <dgm:spPr/>
    </dgm:pt>
    <dgm:pt modelId="{3339082B-AEBF-4900-9F6A-1A682E81E62B}" type="pres">
      <dgm:prSet presAssocID="{D554F93B-46DA-41E8-A8E9-DA4C89887E31}" presName="compNode" presStyleCnt="0"/>
      <dgm:spPr/>
    </dgm:pt>
    <dgm:pt modelId="{DAC7F406-DAA7-4225-A009-5A3484B6F845}" type="pres">
      <dgm:prSet presAssocID="{D554F93B-46DA-41E8-A8E9-DA4C89887E31}" presName="iconBgRect" presStyleLbl="bgShp" presStyleIdx="1" presStyleCnt="6"/>
      <dgm:spPr/>
    </dgm:pt>
    <dgm:pt modelId="{2D7D371E-1536-4BBB-939B-53B892F0DAB0}" type="pres">
      <dgm:prSet presAssocID="{D554F93B-46DA-41E8-A8E9-DA4C89887E31}" presName="iconRect" presStyleLbl="node1" presStyleIdx="1" presStyleCnt="6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ilo"/>
        </a:ext>
      </dgm:extLst>
    </dgm:pt>
    <dgm:pt modelId="{17643AE3-FE26-42C6-82A0-86F45666AD1C}" type="pres">
      <dgm:prSet presAssocID="{D554F93B-46DA-41E8-A8E9-DA4C89887E31}" presName="spaceRect" presStyleCnt="0"/>
      <dgm:spPr/>
    </dgm:pt>
    <dgm:pt modelId="{77DC6552-A54E-4A92-A868-28ABA49B6C13}" type="pres">
      <dgm:prSet presAssocID="{D554F93B-46DA-41E8-A8E9-DA4C89887E31}" presName="textRect" presStyleLbl="revTx" presStyleIdx="1" presStyleCnt="6">
        <dgm:presLayoutVars>
          <dgm:chMax val="1"/>
          <dgm:chPref val="1"/>
        </dgm:presLayoutVars>
      </dgm:prSet>
      <dgm:spPr/>
    </dgm:pt>
    <dgm:pt modelId="{D86E7AD7-CF44-4FEB-B33B-8CF4FAF5E381}" type="pres">
      <dgm:prSet presAssocID="{0E49B736-A5EE-4751-8C95-8786FA6EE44B}" presName="sibTrans" presStyleCnt="0"/>
      <dgm:spPr/>
    </dgm:pt>
    <dgm:pt modelId="{72C6F3F3-0832-482A-8EE5-561F4DB71A1C}" type="pres">
      <dgm:prSet presAssocID="{4C17AA14-A58B-45C8-9496-7B16C83EB138}" presName="compNode" presStyleCnt="0"/>
      <dgm:spPr/>
    </dgm:pt>
    <dgm:pt modelId="{96280B07-742C-4AB4-9637-8345DDF700B3}" type="pres">
      <dgm:prSet presAssocID="{4C17AA14-A58B-45C8-9496-7B16C83EB138}" presName="iconBgRect" presStyleLbl="bgShp" presStyleIdx="2" presStyleCnt="6"/>
      <dgm:spPr/>
    </dgm:pt>
    <dgm:pt modelId="{3B5FEAAB-9566-46B4-A363-6E2F4CFF8059}" type="pres">
      <dgm:prSet presAssocID="{4C17AA14-A58B-45C8-9496-7B16C83EB138}" presName="iconRect" presStyleLbl="node1" presStyleIdx="2" presStyleCnt="6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ypewriter"/>
        </a:ext>
      </dgm:extLst>
    </dgm:pt>
    <dgm:pt modelId="{315F4162-A8D1-4DC9-91F1-86FB231F96A1}" type="pres">
      <dgm:prSet presAssocID="{4C17AA14-A58B-45C8-9496-7B16C83EB138}" presName="spaceRect" presStyleCnt="0"/>
      <dgm:spPr/>
    </dgm:pt>
    <dgm:pt modelId="{919073F2-47B6-4552-B9EB-B7EC1F4FE03C}" type="pres">
      <dgm:prSet presAssocID="{4C17AA14-A58B-45C8-9496-7B16C83EB138}" presName="textRect" presStyleLbl="revTx" presStyleIdx="2" presStyleCnt="6">
        <dgm:presLayoutVars>
          <dgm:chMax val="1"/>
          <dgm:chPref val="1"/>
        </dgm:presLayoutVars>
      </dgm:prSet>
      <dgm:spPr/>
    </dgm:pt>
    <dgm:pt modelId="{470A4CBD-27DE-454E-8193-99673B6CC514}" type="pres">
      <dgm:prSet presAssocID="{7BF096FB-B013-47CE-926D-D8F625E76F3D}" presName="sibTrans" presStyleCnt="0"/>
      <dgm:spPr/>
    </dgm:pt>
    <dgm:pt modelId="{88EC9806-50F6-4246-B066-154FB920EC09}" type="pres">
      <dgm:prSet presAssocID="{44142048-41EC-4D67-9765-AE1427A96095}" presName="compNode" presStyleCnt="0"/>
      <dgm:spPr/>
    </dgm:pt>
    <dgm:pt modelId="{0B9FB9CA-1293-459D-BD54-37A20405388B}" type="pres">
      <dgm:prSet presAssocID="{44142048-41EC-4D67-9765-AE1427A96095}" presName="iconBgRect" presStyleLbl="bgShp" presStyleIdx="3" presStyleCnt="6"/>
      <dgm:spPr/>
    </dgm:pt>
    <dgm:pt modelId="{FA574B09-69A9-49F9-A90C-5C5F4F8CFF40}" type="pres">
      <dgm:prSet presAssocID="{44142048-41EC-4D67-9765-AE1427A96095}" presName="iconRect" presStyleLbl="node1" presStyleIdx="3" presStyleCnt="6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encil"/>
        </a:ext>
      </dgm:extLst>
    </dgm:pt>
    <dgm:pt modelId="{DB2F5024-EE5C-4B26-A4C4-0F284AFC1F2E}" type="pres">
      <dgm:prSet presAssocID="{44142048-41EC-4D67-9765-AE1427A96095}" presName="spaceRect" presStyleCnt="0"/>
      <dgm:spPr/>
    </dgm:pt>
    <dgm:pt modelId="{DB8D5C2E-E173-4B3C-A843-58F5F24C35D0}" type="pres">
      <dgm:prSet presAssocID="{44142048-41EC-4D67-9765-AE1427A96095}" presName="textRect" presStyleLbl="revTx" presStyleIdx="3" presStyleCnt="6">
        <dgm:presLayoutVars>
          <dgm:chMax val="1"/>
          <dgm:chPref val="1"/>
        </dgm:presLayoutVars>
      </dgm:prSet>
      <dgm:spPr/>
    </dgm:pt>
    <dgm:pt modelId="{36E2EC6F-D9B4-46B0-8641-BD442E869DBB}" type="pres">
      <dgm:prSet presAssocID="{396BFA54-A6CC-4242-B915-0A7295141BE4}" presName="sibTrans" presStyleCnt="0"/>
      <dgm:spPr/>
    </dgm:pt>
    <dgm:pt modelId="{B3A71F96-5540-47BC-9021-F5E322C266EE}" type="pres">
      <dgm:prSet presAssocID="{2947F1FB-BD9C-4233-B8D3-EE0D6393ECC5}" presName="compNode" presStyleCnt="0"/>
      <dgm:spPr/>
    </dgm:pt>
    <dgm:pt modelId="{A60C09E5-7A6F-485B-99CD-BBFEBE2DFA90}" type="pres">
      <dgm:prSet presAssocID="{2947F1FB-BD9C-4233-B8D3-EE0D6393ECC5}" presName="iconBgRect" presStyleLbl="bgShp" presStyleIdx="4" presStyleCnt="6"/>
      <dgm:spPr/>
    </dgm:pt>
    <dgm:pt modelId="{B2EF2B4D-3A79-4A34-9195-F99931478AC2}" type="pres">
      <dgm:prSet presAssocID="{2947F1FB-BD9C-4233-B8D3-EE0D6393ECC5}" presName="iconRect" presStyleLbl="node1" presStyleIdx="4" presStyleCnt="6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alette"/>
        </a:ext>
      </dgm:extLst>
    </dgm:pt>
    <dgm:pt modelId="{99C0EA4A-6258-4A09-AE24-AAD8EE394D14}" type="pres">
      <dgm:prSet presAssocID="{2947F1FB-BD9C-4233-B8D3-EE0D6393ECC5}" presName="spaceRect" presStyleCnt="0"/>
      <dgm:spPr/>
    </dgm:pt>
    <dgm:pt modelId="{F27D4DF6-697A-4D03-A916-E194FB4A5EA6}" type="pres">
      <dgm:prSet presAssocID="{2947F1FB-BD9C-4233-B8D3-EE0D6393ECC5}" presName="textRect" presStyleLbl="revTx" presStyleIdx="4" presStyleCnt="6">
        <dgm:presLayoutVars>
          <dgm:chMax val="1"/>
          <dgm:chPref val="1"/>
        </dgm:presLayoutVars>
      </dgm:prSet>
      <dgm:spPr/>
    </dgm:pt>
    <dgm:pt modelId="{8C8C47D0-E56B-4D4F-828B-6BE4D00C5046}" type="pres">
      <dgm:prSet presAssocID="{DDC75BE4-5453-40F7-A4CF-48C6E6D059B7}" presName="sibTrans" presStyleCnt="0"/>
      <dgm:spPr/>
    </dgm:pt>
    <dgm:pt modelId="{28D311DF-A214-4693-988C-8829B4FEFE62}" type="pres">
      <dgm:prSet presAssocID="{805E4754-5B6C-46C5-8F33-6B2771F85735}" presName="compNode" presStyleCnt="0"/>
      <dgm:spPr/>
    </dgm:pt>
    <dgm:pt modelId="{3F11DA3C-2B56-485A-BD24-128ABA45CCBF}" type="pres">
      <dgm:prSet presAssocID="{805E4754-5B6C-46C5-8F33-6B2771F85735}" presName="iconBgRect" presStyleLbl="bgShp" presStyleIdx="5" presStyleCnt="6"/>
      <dgm:spPr/>
    </dgm:pt>
    <dgm:pt modelId="{EDEC127A-FDF0-4471-B046-A586706D00FF}" type="pres">
      <dgm:prSet presAssocID="{805E4754-5B6C-46C5-8F33-6B2771F85735}" presName="iconRect" presStyleLbl="node1" presStyleIdx="5" presStyleCnt="6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rogrammer"/>
        </a:ext>
      </dgm:extLst>
    </dgm:pt>
    <dgm:pt modelId="{C6DA614F-B99A-47AF-844D-6610FC5FFECA}" type="pres">
      <dgm:prSet presAssocID="{805E4754-5B6C-46C5-8F33-6B2771F85735}" presName="spaceRect" presStyleCnt="0"/>
      <dgm:spPr/>
    </dgm:pt>
    <dgm:pt modelId="{33DCD400-A2F7-47CE-AFB0-09F6C3D84CCE}" type="pres">
      <dgm:prSet presAssocID="{805E4754-5B6C-46C5-8F33-6B2771F85735}" presName="textRect" presStyleLbl="revTx" presStyleIdx="5" presStyleCnt="6">
        <dgm:presLayoutVars>
          <dgm:chMax val="1"/>
          <dgm:chPref val="1"/>
        </dgm:presLayoutVars>
      </dgm:prSet>
      <dgm:spPr/>
    </dgm:pt>
  </dgm:ptLst>
  <dgm:cxnLst>
    <dgm:cxn modelId="{7AC8571F-5C4A-4F34-93B6-3B7E1B8509B6}" srcId="{61EA07C6-92EC-4D06-8F70-94E82E109798}" destId="{805E4754-5B6C-46C5-8F33-6B2771F85735}" srcOrd="5" destOrd="0" parTransId="{C926B195-9ED3-44BB-A594-9AB46DBF0770}" sibTransId="{103A18EE-1D5B-48BD-8F15-FD51416CC9B8}"/>
    <dgm:cxn modelId="{C27C3A2E-F9ED-47F0-B1AA-44A5D77A201F}" type="presOf" srcId="{44142048-41EC-4D67-9765-AE1427A96095}" destId="{DB8D5C2E-E173-4B3C-A843-58F5F24C35D0}" srcOrd="0" destOrd="0" presId="urn:microsoft.com/office/officeart/2018/5/layout/IconCircleLabelList"/>
    <dgm:cxn modelId="{BB03945C-42D2-441F-A152-38BC0DE9F815}" type="presOf" srcId="{4C17AA14-A58B-45C8-9496-7B16C83EB138}" destId="{919073F2-47B6-4552-B9EB-B7EC1F4FE03C}" srcOrd="0" destOrd="0" presId="urn:microsoft.com/office/officeart/2018/5/layout/IconCircleLabelList"/>
    <dgm:cxn modelId="{92665343-4226-4A6A-9AC4-BEF82C15F6D7}" srcId="{61EA07C6-92EC-4D06-8F70-94E82E109798}" destId="{44142048-41EC-4D67-9765-AE1427A96095}" srcOrd="3" destOrd="0" parTransId="{D3E955C1-1389-41CB-A2CB-5A0FFEE38EB3}" sibTransId="{396BFA54-A6CC-4242-B915-0A7295141BE4}"/>
    <dgm:cxn modelId="{3621D348-0A54-4DE8-8942-DDE9E30C92ED}" srcId="{61EA07C6-92EC-4D06-8F70-94E82E109798}" destId="{D554F93B-46DA-41E8-A8E9-DA4C89887E31}" srcOrd="1" destOrd="0" parTransId="{FD801633-6112-4F23-AB04-E8F79A314A8E}" sibTransId="{0E49B736-A5EE-4751-8C95-8786FA6EE44B}"/>
    <dgm:cxn modelId="{FCD6626D-04AE-4470-993F-467FAF0C722A}" srcId="{61EA07C6-92EC-4D06-8F70-94E82E109798}" destId="{B8893089-09E3-4ADC-BC0B-ADC71014FAB3}" srcOrd="0" destOrd="0" parTransId="{82CAD23A-0AAB-48C9-BA09-1EEC9366EF33}" sibTransId="{B9A3F60C-A106-4A29-83F7-EE430004CC8D}"/>
    <dgm:cxn modelId="{355CE958-5811-429C-9FB1-006C0B4B098E}" type="presOf" srcId="{2947F1FB-BD9C-4233-B8D3-EE0D6393ECC5}" destId="{F27D4DF6-697A-4D03-A916-E194FB4A5EA6}" srcOrd="0" destOrd="0" presId="urn:microsoft.com/office/officeart/2018/5/layout/IconCircleLabelList"/>
    <dgm:cxn modelId="{616E657B-5349-44F9-9A1A-42BC775A4390}" srcId="{61EA07C6-92EC-4D06-8F70-94E82E109798}" destId="{4C17AA14-A58B-45C8-9496-7B16C83EB138}" srcOrd="2" destOrd="0" parTransId="{597BEC1D-B748-49E0-8EC9-920C0FD81158}" sibTransId="{7BF096FB-B013-47CE-926D-D8F625E76F3D}"/>
    <dgm:cxn modelId="{C3752988-1494-4466-987C-2F76630DB143}" srcId="{61EA07C6-92EC-4D06-8F70-94E82E109798}" destId="{2947F1FB-BD9C-4233-B8D3-EE0D6393ECC5}" srcOrd="4" destOrd="0" parTransId="{6154B699-67CF-4EC3-9A3A-55959A704270}" sibTransId="{DDC75BE4-5453-40F7-A4CF-48C6E6D059B7}"/>
    <dgm:cxn modelId="{99E08597-91DC-44B0-922A-9EF6E8BAD1FE}" type="presOf" srcId="{805E4754-5B6C-46C5-8F33-6B2771F85735}" destId="{33DCD400-A2F7-47CE-AFB0-09F6C3D84CCE}" srcOrd="0" destOrd="0" presId="urn:microsoft.com/office/officeart/2018/5/layout/IconCircleLabelList"/>
    <dgm:cxn modelId="{9783F9C4-1AE2-430C-9163-06C1BEBD3E4A}" type="presOf" srcId="{B8893089-09E3-4ADC-BC0B-ADC71014FAB3}" destId="{EA2C3820-5246-40D3-A727-EE503C702416}" srcOrd="0" destOrd="0" presId="urn:microsoft.com/office/officeart/2018/5/layout/IconCircleLabelList"/>
    <dgm:cxn modelId="{F6B9CADC-7BD6-4E1D-A8AD-00979175D81B}" type="presOf" srcId="{D554F93B-46DA-41E8-A8E9-DA4C89887E31}" destId="{77DC6552-A54E-4A92-A868-28ABA49B6C13}" srcOrd="0" destOrd="0" presId="urn:microsoft.com/office/officeart/2018/5/layout/IconCircleLabelList"/>
    <dgm:cxn modelId="{7B2CEDF3-74F9-4049-9975-BC7E76475DFE}" type="presOf" srcId="{61EA07C6-92EC-4D06-8F70-94E82E109798}" destId="{821D9D9F-8F08-4017-8FE0-572F338039EF}" srcOrd="0" destOrd="0" presId="urn:microsoft.com/office/officeart/2018/5/layout/IconCircleLabelList"/>
    <dgm:cxn modelId="{C59AD0BA-E5AE-4BEA-8723-01CE51E2AEEE}" type="presParOf" srcId="{821D9D9F-8F08-4017-8FE0-572F338039EF}" destId="{58EB9946-1C12-4CA3-AD2F-3B42F1358AEF}" srcOrd="0" destOrd="0" presId="urn:microsoft.com/office/officeart/2018/5/layout/IconCircleLabelList"/>
    <dgm:cxn modelId="{9DB50DC4-FC7B-4A96-BA91-103C26359665}" type="presParOf" srcId="{58EB9946-1C12-4CA3-AD2F-3B42F1358AEF}" destId="{A831ABE9-58FF-4D63-9904-0964051D5AA6}" srcOrd="0" destOrd="0" presId="urn:microsoft.com/office/officeart/2018/5/layout/IconCircleLabelList"/>
    <dgm:cxn modelId="{243E7B0C-403F-44B4-AA97-ECA2A2BBA14F}" type="presParOf" srcId="{58EB9946-1C12-4CA3-AD2F-3B42F1358AEF}" destId="{6488DFD4-E6E5-4433-8F81-208371FE7267}" srcOrd="1" destOrd="0" presId="urn:microsoft.com/office/officeart/2018/5/layout/IconCircleLabelList"/>
    <dgm:cxn modelId="{8CF60F4C-4BB3-4955-90C9-471408676011}" type="presParOf" srcId="{58EB9946-1C12-4CA3-AD2F-3B42F1358AEF}" destId="{B30CD496-22C4-46FA-9290-BC79FAE9F9C2}" srcOrd="2" destOrd="0" presId="urn:microsoft.com/office/officeart/2018/5/layout/IconCircleLabelList"/>
    <dgm:cxn modelId="{CB42A9B1-2875-494E-82ED-3E8FC5BEB873}" type="presParOf" srcId="{58EB9946-1C12-4CA3-AD2F-3B42F1358AEF}" destId="{EA2C3820-5246-40D3-A727-EE503C702416}" srcOrd="3" destOrd="0" presId="urn:microsoft.com/office/officeart/2018/5/layout/IconCircleLabelList"/>
    <dgm:cxn modelId="{11BAAC0A-2649-45E7-A06E-C0C5FA306A6D}" type="presParOf" srcId="{821D9D9F-8F08-4017-8FE0-572F338039EF}" destId="{E1A0141A-4D4E-49BA-99CD-1AF054E600C8}" srcOrd="1" destOrd="0" presId="urn:microsoft.com/office/officeart/2018/5/layout/IconCircleLabelList"/>
    <dgm:cxn modelId="{CC3FA045-124C-4F6C-A8F5-BE13D9E99C2F}" type="presParOf" srcId="{821D9D9F-8F08-4017-8FE0-572F338039EF}" destId="{3339082B-AEBF-4900-9F6A-1A682E81E62B}" srcOrd="2" destOrd="0" presId="urn:microsoft.com/office/officeart/2018/5/layout/IconCircleLabelList"/>
    <dgm:cxn modelId="{16157C71-8D44-479D-BBFC-C89E9A9C1BB1}" type="presParOf" srcId="{3339082B-AEBF-4900-9F6A-1A682E81E62B}" destId="{DAC7F406-DAA7-4225-A009-5A3484B6F845}" srcOrd="0" destOrd="0" presId="urn:microsoft.com/office/officeart/2018/5/layout/IconCircleLabelList"/>
    <dgm:cxn modelId="{A1152BFE-D7C4-4D8B-8400-6FBCA927582B}" type="presParOf" srcId="{3339082B-AEBF-4900-9F6A-1A682E81E62B}" destId="{2D7D371E-1536-4BBB-939B-53B892F0DAB0}" srcOrd="1" destOrd="0" presId="urn:microsoft.com/office/officeart/2018/5/layout/IconCircleLabelList"/>
    <dgm:cxn modelId="{DA9159F7-B129-4DD2-949F-3A2A72A392A9}" type="presParOf" srcId="{3339082B-AEBF-4900-9F6A-1A682E81E62B}" destId="{17643AE3-FE26-42C6-82A0-86F45666AD1C}" srcOrd="2" destOrd="0" presId="urn:microsoft.com/office/officeart/2018/5/layout/IconCircleLabelList"/>
    <dgm:cxn modelId="{150A3D9E-2189-4E36-8F40-E599196A51F5}" type="presParOf" srcId="{3339082B-AEBF-4900-9F6A-1A682E81E62B}" destId="{77DC6552-A54E-4A92-A868-28ABA49B6C13}" srcOrd="3" destOrd="0" presId="urn:microsoft.com/office/officeart/2018/5/layout/IconCircleLabelList"/>
    <dgm:cxn modelId="{6252809F-2E75-4906-BB1E-2CF2A36890B2}" type="presParOf" srcId="{821D9D9F-8F08-4017-8FE0-572F338039EF}" destId="{D86E7AD7-CF44-4FEB-B33B-8CF4FAF5E381}" srcOrd="3" destOrd="0" presId="urn:microsoft.com/office/officeart/2018/5/layout/IconCircleLabelList"/>
    <dgm:cxn modelId="{76514BFD-AB76-4D75-82ED-477936AE8800}" type="presParOf" srcId="{821D9D9F-8F08-4017-8FE0-572F338039EF}" destId="{72C6F3F3-0832-482A-8EE5-561F4DB71A1C}" srcOrd="4" destOrd="0" presId="urn:microsoft.com/office/officeart/2018/5/layout/IconCircleLabelList"/>
    <dgm:cxn modelId="{73B91097-972F-4DA0-AAB0-EFBDDA0B7C1B}" type="presParOf" srcId="{72C6F3F3-0832-482A-8EE5-561F4DB71A1C}" destId="{96280B07-742C-4AB4-9637-8345DDF700B3}" srcOrd="0" destOrd="0" presId="urn:microsoft.com/office/officeart/2018/5/layout/IconCircleLabelList"/>
    <dgm:cxn modelId="{32DE020B-A026-47DA-B73E-078B2E2140F7}" type="presParOf" srcId="{72C6F3F3-0832-482A-8EE5-561F4DB71A1C}" destId="{3B5FEAAB-9566-46B4-A363-6E2F4CFF8059}" srcOrd="1" destOrd="0" presId="urn:microsoft.com/office/officeart/2018/5/layout/IconCircleLabelList"/>
    <dgm:cxn modelId="{8FF309A8-BF3F-4CCC-82D1-6DD6EF6E0504}" type="presParOf" srcId="{72C6F3F3-0832-482A-8EE5-561F4DB71A1C}" destId="{315F4162-A8D1-4DC9-91F1-86FB231F96A1}" srcOrd="2" destOrd="0" presId="urn:microsoft.com/office/officeart/2018/5/layout/IconCircleLabelList"/>
    <dgm:cxn modelId="{DE7A16CD-71C4-4706-8A62-A46FE4673728}" type="presParOf" srcId="{72C6F3F3-0832-482A-8EE5-561F4DB71A1C}" destId="{919073F2-47B6-4552-B9EB-B7EC1F4FE03C}" srcOrd="3" destOrd="0" presId="urn:microsoft.com/office/officeart/2018/5/layout/IconCircleLabelList"/>
    <dgm:cxn modelId="{9EC4FFA8-DEC1-4A3B-9437-FC4049473415}" type="presParOf" srcId="{821D9D9F-8F08-4017-8FE0-572F338039EF}" destId="{470A4CBD-27DE-454E-8193-99673B6CC514}" srcOrd="5" destOrd="0" presId="urn:microsoft.com/office/officeart/2018/5/layout/IconCircleLabelList"/>
    <dgm:cxn modelId="{27B810BC-3B62-4260-935E-90C827B82C67}" type="presParOf" srcId="{821D9D9F-8F08-4017-8FE0-572F338039EF}" destId="{88EC9806-50F6-4246-B066-154FB920EC09}" srcOrd="6" destOrd="0" presId="urn:microsoft.com/office/officeart/2018/5/layout/IconCircleLabelList"/>
    <dgm:cxn modelId="{5880045D-B50C-4D59-8F79-8464BBA9A5F0}" type="presParOf" srcId="{88EC9806-50F6-4246-B066-154FB920EC09}" destId="{0B9FB9CA-1293-459D-BD54-37A20405388B}" srcOrd="0" destOrd="0" presId="urn:microsoft.com/office/officeart/2018/5/layout/IconCircleLabelList"/>
    <dgm:cxn modelId="{B424C1F4-DDB7-436C-AFB4-A0B81FDF4214}" type="presParOf" srcId="{88EC9806-50F6-4246-B066-154FB920EC09}" destId="{FA574B09-69A9-49F9-A90C-5C5F4F8CFF40}" srcOrd="1" destOrd="0" presId="urn:microsoft.com/office/officeart/2018/5/layout/IconCircleLabelList"/>
    <dgm:cxn modelId="{004488B4-61F0-4615-B6C7-1E5CAD0B51E8}" type="presParOf" srcId="{88EC9806-50F6-4246-B066-154FB920EC09}" destId="{DB2F5024-EE5C-4B26-A4C4-0F284AFC1F2E}" srcOrd="2" destOrd="0" presId="urn:microsoft.com/office/officeart/2018/5/layout/IconCircleLabelList"/>
    <dgm:cxn modelId="{66C908E4-A18A-4E2B-84BF-8F7E871423E7}" type="presParOf" srcId="{88EC9806-50F6-4246-B066-154FB920EC09}" destId="{DB8D5C2E-E173-4B3C-A843-58F5F24C35D0}" srcOrd="3" destOrd="0" presId="urn:microsoft.com/office/officeart/2018/5/layout/IconCircleLabelList"/>
    <dgm:cxn modelId="{6E2F6160-1D29-4C56-866F-A6432B850798}" type="presParOf" srcId="{821D9D9F-8F08-4017-8FE0-572F338039EF}" destId="{36E2EC6F-D9B4-46B0-8641-BD442E869DBB}" srcOrd="7" destOrd="0" presId="urn:microsoft.com/office/officeart/2018/5/layout/IconCircleLabelList"/>
    <dgm:cxn modelId="{CC18BC13-20D9-4C12-8127-1F5AC785A5E4}" type="presParOf" srcId="{821D9D9F-8F08-4017-8FE0-572F338039EF}" destId="{B3A71F96-5540-47BC-9021-F5E322C266EE}" srcOrd="8" destOrd="0" presId="urn:microsoft.com/office/officeart/2018/5/layout/IconCircleLabelList"/>
    <dgm:cxn modelId="{8460671B-820D-449E-9D4A-547B160EF227}" type="presParOf" srcId="{B3A71F96-5540-47BC-9021-F5E322C266EE}" destId="{A60C09E5-7A6F-485B-99CD-BBFEBE2DFA90}" srcOrd="0" destOrd="0" presId="urn:microsoft.com/office/officeart/2018/5/layout/IconCircleLabelList"/>
    <dgm:cxn modelId="{D56C7B12-8F0F-4028-93DF-911A64521CD9}" type="presParOf" srcId="{B3A71F96-5540-47BC-9021-F5E322C266EE}" destId="{B2EF2B4D-3A79-4A34-9195-F99931478AC2}" srcOrd="1" destOrd="0" presId="urn:microsoft.com/office/officeart/2018/5/layout/IconCircleLabelList"/>
    <dgm:cxn modelId="{72EF1C14-A9E0-475D-8427-3B74C65D2677}" type="presParOf" srcId="{B3A71F96-5540-47BC-9021-F5E322C266EE}" destId="{99C0EA4A-6258-4A09-AE24-AAD8EE394D14}" srcOrd="2" destOrd="0" presId="urn:microsoft.com/office/officeart/2018/5/layout/IconCircleLabelList"/>
    <dgm:cxn modelId="{26B438CC-1EC2-4B67-8158-392BA712BDC4}" type="presParOf" srcId="{B3A71F96-5540-47BC-9021-F5E322C266EE}" destId="{F27D4DF6-697A-4D03-A916-E194FB4A5EA6}" srcOrd="3" destOrd="0" presId="urn:microsoft.com/office/officeart/2018/5/layout/IconCircleLabelList"/>
    <dgm:cxn modelId="{E464D87B-CCD5-4B52-8DF7-7C6E5C8C7D03}" type="presParOf" srcId="{821D9D9F-8F08-4017-8FE0-572F338039EF}" destId="{8C8C47D0-E56B-4D4F-828B-6BE4D00C5046}" srcOrd="9" destOrd="0" presId="urn:microsoft.com/office/officeart/2018/5/layout/IconCircleLabelList"/>
    <dgm:cxn modelId="{75211185-CC94-43B3-B053-8033AE75E2D5}" type="presParOf" srcId="{821D9D9F-8F08-4017-8FE0-572F338039EF}" destId="{28D311DF-A214-4693-988C-8829B4FEFE62}" srcOrd="10" destOrd="0" presId="urn:microsoft.com/office/officeart/2018/5/layout/IconCircleLabelList"/>
    <dgm:cxn modelId="{F83394F8-4DCE-4E50-9CB3-C010B4AB735A}" type="presParOf" srcId="{28D311DF-A214-4693-988C-8829B4FEFE62}" destId="{3F11DA3C-2B56-485A-BD24-128ABA45CCBF}" srcOrd="0" destOrd="0" presId="urn:microsoft.com/office/officeart/2018/5/layout/IconCircleLabelList"/>
    <dgm:cxn modelId="{3CD217D3-2F15-4ED0-8364-7019596B5E8A}" type="presParOf" srcId="{28D311DF-A214-4693-988C-8829B4FEFE62}" destId="{EDEC127A-FDF0-4471-B046-A586706D00FF}" srcOrd="1" destOrd="0" presId="urn:microsoft.com/office/officeart/2018/5/layout/IconCircleLabelList"/>
    <dgm:cxn modelId="{31493910-ECFD-49AB-8FBD-5AC6E4F7C287}" type="presParOf" srcId="{28D311DF-A214-4693-988C-8829B4FEFE62}" destId="{C6DA614F-B99A-47AF-844D-6610FC5FFECA}" srcOrd="2" destOrd="0" presId="urn:microsoft.com/office/officeart/2018/5/layout/IconCircleLabelList"/>
    <dgm:cxn modelId="{29BBBE79-42E8-41E9-B07A-E11214DADCE8}" type="presParOf" srcId="{28D311DF-A214-4693-988C-8829B4FEFE62}" destId="{33DCD400-A2F7-47CE-AFB0-09F6C3D84CCE}" srcOrd="3" destOrd="0" presId="urn:microsoft.com/office/officeart/2018/5/layout/IconCircle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831ABE9-58FF-4D63-9904-0964051D5AA6}">
      <dsp:nvSpPr>
        <dsp:cNvPr id="0" name=""/>
        <dsp:cNvSpPr/>
      </dsp:nvSpPr>
      <dsp:spPr>
        <a:xfrm>
          <a:off x="545546" y="602041"/>
          <a:ext cx="1314077" cy="1314077"/>
        </a:xfrm>
        <a:prstGeom prst="ellipse">
          <a:avLst/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488DFD4-E6E5-4433-8F81-208371FE7267}">
      <dsp:nvSpPr>
        <dsp:cNvPr id="0" name=""/>
        <dsp:cNvSpPr/>
      </dsp:nvSpPr>
      <dsp:spPr>
        <a:xfrm>
          <a:off x="825596" y="882091"/>
          <a:ext cx="753978" cy="753978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A2C3820-5246-40D3-A727-EE503C702416}">
      <dsp:nvSpPr>
        <dsp:cNvPr id="0" name=""/>
        <dsp:cNvSpPr/>
      </dsp:nvSpPr>
      <dsp:spPr>
        <a:xfrm>
          <a:off x="125473" y="2325421"/>
          <a:ext cx="2154225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2400" kern="1200"/>
            <a:t>Research</a:t>
          </a:r>
          <a:endParaRPr lang="en-US" sz="2400" kern="1200"/>
        </a:p>
      </dsp:txBody>
      <dsp:txXfrm>
        <a:off x="125473" y="2325421"/>
        <a:ext cx="2154225" cy="720000"/>
      </dsp:txXfrm>
    </dsp:sp>
    <dsp:sp modelId="{DAC7F406-DAA7-4225-A009-5A3484B6F845}">
      <dsp:nvSpPr>
        <dsp:cNvPr id="0" name=""/>
        <dsp:cNvSpPr/>
      </dsp:nvSpPr>
      <dsp:spPr>
        <a:xfrm>
          <a:off x="3076761" y="602041"/>
          <a:ext cx="1314077" cy="1314077"/>
        </a:xfrm>
        <a:prstGeom prst="ellipse">
          <a:avLst/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D7D371E-1536-4BBB-939B-53B892F0DAB0}">
      <dsp:nvSpPr>
        <dsp:cNvPr id="0" name=""/>
        <dsp:cNvSpPr/>
      </dsp:nvSpPr>
      <dsp:spPr>
        <a:xfrm>
          <a:off x="3356810" y="882091"/>
          <a:ext cx="753978" cy="753978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7DC6552-A54E-4A92-A868-28ABA49B6C13}">
      <dsp:nvSpPr>
        <dsp:cNvPr id="0" name=""/>
        <dsp:cNvSpPr/>
      </dsp:nvSpPr>
      <dsp:spPr>
        <a:xfrm>
          <a:off x="2656687" y="2325421"/>
          <a:ext cx="2154225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2400" kern="1200"/>
            <a:t>Structure</a:t>
          </a:r>
          <a:endParaRPr lang="en-US" sz="2400" kern="1200"/>
        </a:p>
      </dsp:txBody>
      <dsp:txXfrm>
        <a:off x="2656687" y="2325421"/>
        <a:ext cx="2154225" cy="720000"/>
      </dsp:txXfrm>
    </dsp:sp>
    <dsp:sp modelId="{96280B07-742C-4AB4-9637-8345DDF700B3}">
      <dsp:nvSpPr>
        <dsp:cNvPr id="0" name=""/>
        <dsp:cNvSpPr/>
      </dsp:nvSpPr>
      <dsp:spPr>
        <a:xfrm>
          <a:off x="5607975" y="602041"/>
          <a:ext cx="1314077" cy="1314077"/>
        </a:xfrm>
        <a:prstGeom prst="ellipse">
          <a:avLst/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B5FEAAB-9566-46B4-A363-6E2F4CFF8059}">
      <dsp:nvSpPr>
        <dsp:cNvPr id="0" name=""/>
        <dsp:cNvSpPr/>
      </dsp:nvSpPr>
      <dsp:spPr>
        <a:xfrm>
          <a:off x="5888025" y="882091"/>
          <a:ext cx="753978" cy="753978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19073F2-47B6-4552-B9EB-B7EC1F4FE03C}">
      <dsp:nvSpPr>
        <dsp:cNvPr id="0" name=""/>
        <dsp:cNvSpPr/>
      </dsp:nvSpPr>
      <dsp:spPr>
        <a:xfrm>
          <a:off x="5187901" y="2325421"/>
          <a:ext cx="2154225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2400" kern="1200"/>
            <a:t>Proofreading</a:t>
          </a:r>
          <a:endParaRPr lang="en-US" sz="2400" kern="1200"/>
        </a:p>
      </dsp:txBody>
      <dsp:txXfrm>
        <a:off x="5187901" y="2325421"/>
        <a:ext cx="2154225" cy="720000"/>
      </dsp:txXfrm>
    </dsp:sp>
    <dsp:sp modelId="{0B9FB9CA-1293-459D-BD54-37A20405388B}">
      <dsp:nvSpPr>
        <dsp:cNvPr id="0" name=""/>
        <dsp:cNvSpPr/>
      </dsp:nvSpPr>
      <dsp:spPr>
        <a:xfrm>
          <a:off x="545546" y="3583978"/>
          <a:ext cx="1314077" cy="1314077"/>
        </a:xfrm>
        <a:prstGeom prst="ellipse">
          <a:avLst/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A574B09-69A9-49F9-A90C-5C5F4F8CFF40}">
      <dsp:nvSpPr>
        <dsp:cNvPr id="0" name=""/>
        <dsp:cNvSpPr/>
      </dsp:nvSpPr>
      <dsp:spPr>
        <a:xfrm>
          <a:off x="825596" y="3864027"/>
          <a:ext cx="753978" cy="753978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B8D5C2E-E173-4B3C-A843-58F5F24C35D0}">
      <dsp:nvSpPr>
        <dsp:cNvPr id="0" name=""/>
        <dsp:cNvSpPr/>
      </dsp:nvSpPr>
      <dsp:spPr>
        <a:xfrm>
          <a:off x="125473" y="5307358"/>
          <a:ext cx="2154225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2400" kern="1200"/>
            <a:t>Writing</a:t>
          </a:r>
          <a:endParaRPr lang="en-US" sz="2400" kern="1200"/>
        </a:p>
      </dsp:txBody>
      <dsp:txXfrm>
        <a:off x="125473" y="5307358"/>
        <a:ext cx="2154225" cy="720000"/>
      </dsp:txXfrm>
    </dsp:sp>
    <dsp:sp modelId="{A60C09E5-7A6F-485B-99CD-BBFEBE2DFA90}">
      <dsp:nvSpPr>
        <dsp:cNvPr id="0" name=""/>
        <dsp:cNvSpPr/>
      </dsp:nvSpPr>
      <dsp:spPr>
        <a:xfrm>
          <a:off x="3076761" y="3583978"/>
          <a:ext cx="1314077" cy="1314077"/>
        </a:xfrm>
        <a:prstGeom prst="ellipse">
          <a:avLst/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2EF2B4D-3A79-4A34-9195-F99931478AC2}">
      <dsp:nvSpPr>
        <dsp:cNvPr id="0" name=""/>
        <dsp:cNvSpPr/>
      </dsp:nvSpPr>
      <dsp:spPr>
        <a:xfrm>
          <a:off x="3356810" y="3864027"/>
          <a:ext cx="753978" cy="753978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27D4DF6-697A-4D03-A916-E194FB4A5EA6}">
      <dsp:nvSpPr>
        <dsp:cNvPr id="0" name=""/>
        <dsp:cNvSpPr/>
      </dsp:nvSpPr>
      <dsp:spPr>
        <a:xfrm>
          <a:off x="2656687" y="5307358"/>
          <a:ext cx="2154225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2400" kern="1200"/>
            <a:t>Creative</a:t>
          </a:r>
          <a:endParaRPr lang="en-US" sz="2400" kern="1200"/>
        </a:p>
      </dsp:txBody>
      <dsp:txXfrm>
        <a:off x="2656687" y="5307358"/>
        <a:ext cx="2154225" cy="720000"/>
      </dsp:txXfrm>
    </dsp:sp>
    <dsp:sp modelId="{3F11DA3C-2B56-485A-BD24-128ABA45CCBF}">
      <dsp:nvSpPr>
        <dsp:cNvPr id="0" name=""/>
        <dsp:cNvSpPr/>
      </dsp:nvSpPr>
      <dsp:spPr>
        <a:xfrm>
          <a:off x="5607975" y="3583978"/>
          <a:ext cx="1314077" cy="1314077"/>
        </a:xfrm>
        <a:prstGeom prst="ellipse">
          <a:avLst/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DEC127A-FDF0-4471-B046-A586706D00FF}">
      <dsp:nvSpPr>
        <dsp:cNvPr id="0" name=""/>
        <dsp:cNvSpPr/>
      </dsp:nvSpPr>
      <dsp:spPr>
        <a:xfrm>
          <a:off x="5888025" y="3864027"/>
          <a:ext cx="753978" cy="753978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3DCD400-A2F7-47CE-AFB0-09F6C3D84CCE}">
      <dsp:nvSpPr>
        <dsp:cNvPr id="0" name=""/>
        <dsp:cNvSpPr/>
      </dsp:nvSpPr>
      <dsp:spPr>
        <a:xfrm>
          <a:off x="5187901" y="5307358"/>
          <a:ext cx="2154225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2400" kern="1200"/>
            <a:t>Programming</a:t>
          </a:r>
          <a:endParaRPr lang="en-US" sz="2400" kern="1200"/>
        </a:p>
      </dsp:txBody>
      <dsp:txXfrm>
        <a:off x="5187901" y="5307358"/>
        <a:ext cx="2154225" cy="72000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5/layout/IconCircleLabelList">
  <dgm:title val="Icon Circle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5283200" cy="3444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6905625" y="0"/>
            <a:ext cx="5283200" cy="3444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F6117DC-339B-4555-9E92-445D7794D0CB}" type="datetimeFigureOut">
              <a:rPr lang="en-GB" smtClean="0"/>
              <a:t>26/10/2026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4038600" y="857250"/>
            <a:ext cx="4114800" cy="231457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1219200" y="3300413"/>
            <a:ext cx="9753600" cy="2700337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6513513"/>
            <a:ext cx="5283200" cy="3444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6905625" y="6513513"/>
            <a:ext cx="5283200" cy="3444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CC662B3-76E6-4FA5-9754-278E6011D8E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8438459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CC662B3-76E6-4FA5-9754-278E6011D8EF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8826546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CB7FF59-7990-0878-27E7-BA9B821FBDA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131E96F6-3295-FD5C-B9E5-4E79A4BED190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88F160E7-1E5F-CCB9-FEF9-EB331DAC53F9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D186CF7-18CA-5592-CA46-EE553DD11FD1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CC662B3-76E6-4FA5-9754-278E6011D8EF}" type="slidenum">
              <a:rPr lang="en-GB" smtClean="0"/>
              <a:t>22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6376553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" preserve="1">
  <p:cSld name="Title Slide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ctrTitle"/>
          </p:nvPr>
        </p:nvSpPr>
        <p:spPr>
          <a:xfrm>
            <a:off x="1913001" y="2020887"/>
            <a:ext cx="8368030" cy="1243329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3600" b="1" i="1">
                <a:solidFill>
                  <a:schemeClr val="tx1"/>
                </a:solidFill>
                <a:latin typeface="Georgia"/>
                <a:cs typeface="Georgia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subTitle" idx="4"/>
          </p:nvPr>
        </p:nvSpPr>
        <p:spPr>
          <a:xfrm>
            <a:off x="3216909" y="3768915"/>
            <a:ext cx="5758180" cy="711835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3000" b="0" i="0">
                <a:solidFill>
                  <a:schemeClr val="bg1"/>
                </a:solidFill>
                <a:latin typeface="Calibri"/>
                <a:cs typeface="Calibri"/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10/26/2026</a:t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3600" b="1" i="1">
                <a:solidFill>
                  <a:schemeClr val="tx1"/>
                </a:solidFill>
                <a:latin typeface="Georgia"/>
                <a:cs typeface="Georgia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/>
        <p:txBody>
          <a:bodyPr lIns="0" tIns="0" rIns="0" bIns="0"/>
          <a:lstStyle>
            <a:lvl1pPr>
              <a:defRPr sz="3000" b="0" i="0">
                <a:solidFill>
                  <a:schemeClr val="bg1"/>
                </a:solidFill>
                <a:latin typeface="Calibri"/>
                <a:cs typeface="Calibri"/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10/26/2026</a:t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" preserve="1">
  <p:cSld name="Two Content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bg object 16"/>
          <p:cNvSpPr/>
          <p:nvPr/>
        </p:nvSpPr>
        <p:spPr>
          <a:xfrm>
            <a:off x="0" y="9524"/>
            <a:ext cx="12192000" cy="6848475"/>
          </a:xfrm>
          <a:custGeom>
            <a:avLst/>
            <a:gdLst/>
            <a:ahLst/>
            <a:cxnLst/>
            <a:rect l="l" t="t" r="r" b="b"/>
            <a:pathLst>
              <a:path w="12192000" h="6848475">
                <a:moveTo>
                  <a:pt x="12192000" y="0"/>
                </a:moveTo>
                <a:lnTo>
                  <a:pt x="0" y="0"/>
                </a:lnTo>
                <a:lnTo>
                  <a:pt x="0" y="6848475"/>
                </a:lnTo>
                <a:lnTo>
                  <a:pt x="12192000" y="6848475"/>
                </a:lnTo>
                <a:lnTo>
                  <a:pt x="12192000" y="0"/>
                </a:lnTo>
                <a:close/>
              </a:path>
            </a:pathLst>
          </a:custGeom>
          <a:solidFill>
            <a:srgbClr val="F3EFE9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7" name="bg object 17"/>
          <p:cNvSpPr/>
          <p:nvPr/>
        </p:nvSpPr>
        <p:spPr>
          <a:xfrm>
            <a:off x="0" y="0"/>
            <a:ext cx="2314575" cy="1085850"/>
          </a:xfrm>
          <a:custGeom>
            <a:avLst/>
            <a:gdLst/>
            <a:ahLst/>
            <a:cxnLst/>
            <a:rect l="l" t="t" r="r" b="b"/>
            <a:pathLst>
              <a:path w="2314575" h="1085850">
                <a:moveTo>
                  <a:pt x="2314575" y="0"/>
                </a:moveTo>
                <a:lnTo>
                  <a:pt x="0" y="0"/>
                </a:lnTo>
                <a:lnTo>
                  <a:pt x="0" y="1044194"/>
                </a:lnTo>
                <a:lnTo>
                  <a:pt x="117525" y="1065402"/>
                </a:lnTo>
                <a:lnTo>
                  <a:pt x="168117" y="1072235"/>
                </a:lnTo>
                <a:lnTo>
                  <a:pt x="218839" y="1077757"/>
                </a:lnTo>
                <a:lnTo>
                  <a:pt x="269698" y="1081907"/>
                </a:lnTo>
                <a:lnTo>
                  <a:pt x="320697" y="1084625"/>
                </a:lnTo>
                <a:lnTo>
                  <a:pt x="371843" y="1085850"/>
                </a:lnTo>
                <a:lnTo>
                  <a:pt x="427349" y="1085372"/>
                </a:lnTo>
                <a:lnTo>
                  <a:pt x="482007" y="1083066"/>
                </a:lnTo>
                <a:lnTo>
                  <a:pt x="535847" y="1079019"/>
                </a:lnTo>
                <a:lnTo>
                  <a:pt x="588898" y="1073321"/>
                </a:lnTo>
                <a:lnTo>
                  <a:pt x="641189" y="1066061"/>
                </a:lnTo>
                <a:lnTo>
                  <a:pt x="692749" y="1057330"/>
                </a:lnTo>
                <a:lnTo>
                  <a:pt x="743607" y="1047217"/>
                </a:lnTo>
                <a:lnTo>
                  <a:pt x="793794" y="1035810"/>
                </a:lnTo>
                <a:lnTo>
                  <a:pt x="843337" y="1023200"/>
                </a:lnTo>
                <a:lnTo>
                  <a:pt x="892267" y="1009476"/>
                </a:lnTo>
                <a:lnTo>
                  <a:pt x="940613" y="994727"/>
                </a:lnTo>
                <a:lnTo>
                  <a:pt x="988403" y="979043"/>
                </a:lnTo>
                <a:lnTo>
                  <a:pt x="1035668" y="962513"/>
                </a:lnTo>
                <a:lnTo>
                  <a:pt x="1082436" y="945227"/>
                </a:lnTo>
                <a:lnTo>
                  <a:pt x="1128737" y="927274"/>
                </a:lnTo>
                <a:lnTo>
                  <a:pt x="1174599" y="908744"/>
                </a:lnTo>
                <a:lnTo>
                  <a:pt x="1220053" y="889726"/>
                </a:lnTo>
                <a:lnTo>
                  <a:pt x="1265127" y="870309"/>
                </a:lnTo>
                <a:lnTo>
                  <a:pt x="1309850" y="850584"/>
                </a:lnTo>
                <a:lnTo>
                  <a:pt x="1354253" y="830639"/>
                </a:lnTo>
                <a:lnTo>
                  <a:pt x="1442212" y="790448"/>
                </a:lnTo>
                <a:lnTo>
                  <a:pt x="1535170" y="747204"/>
                </a:lnTo>
                <a:lnTo>
                  <a:pt x="1581682" y="725043"/>
                </a:lnTo>
                <a:lnTo>
                  <a:pt x="1628027" y="702462"/>
                </a:lnTo>
                <a:lnTo>
                  <a:pt x="1674060" y="679417"/>
                </a:lnTo>
                <a:lnTo>
                  <a:pt x="1719641" y="655865"/>
                </a:lnTo>
                <a:lnTo>
                  <a:pt x="1764626" y="631761"/>
                </a:lnTo>
                <a:lnTo>
                  <a:pt x="1808873" y="607060"/>
                </a:lnTo>
                <a:lnTo>
                  <a:pt x="1852239" y="581720"/>
                </a:lnTo>
                <a:lnTo>
                  <a:pt x="1894582" y="555695"/>
                </a:lnTo>
                <a:lnTo>
                  <a:pt x="1935759" y="528941"/>
                </a:lnTo>
                <a:lnTo>
                  <a:pt x="1975628" y="501413"/>
                </a:lnTo>
                <a:lnTo>
                  <a:pt x="2014046" y="473069"/>
                </a:lnTo>
                <a:lnTo>
                  <a:pt x="2050870" y="443863"/>
                </a:lnTo>
                <a:lnTo>
                  <a:pt x="2085959" y="413751"/>
                </a:lnTo>
                <a:lnTo>
                  <a:pt x="2119169" y="382690"/>
                </a:lnTo>
                <a:lnTo>
                  <a:pt x="2150358" y="350634"/>
                </a:lnTo>
                <a:lnTo>
                  <a:pt x="2179383" y="317539"/>
                </a:lnTo>
                <a:lnTo>
                  <a:pt x="2206102" y="283362"/>
                </a:lnTo>
                <a:lnTo>
                  <a:pt x="2230372" y="248058"/>
                </a:lnTo>
                <a:lnTo>
                  <a:pt x="2252051" y="211583"/>
                </a:lnTo>
                <a:lnTo>
                  <a:pt x="2270996" y="173892"/>
                </a:lnTo>
                <a:lnTo>
                  <a:pt x="2287065" y="134942"/>
                </a:lnTo>
                <a:lnTo>
                  <a:pt x="2300115" y="94688"/>
                </a:lnTo>
                <a:lnTo>
                  <a:pt x="2310003" y="53085"/>
                </a:lnTo>
                <a:lnTo>
                  <a:pt x="2314575" y="0"/>
                </a:lnTo>
                <a:close/>
              </a:path>
            </a:pathLst>
          </a:custGeom>
          <a:solidFill>
            <a:srgbClr val="E7CFAE">
              <a:alpha val="25097"/>
            </a:srgbClr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3600" b="1" i="1">
                <a:solidFill>
                  <a:schemeClr val="tx1"/>
                </a:solidFill>
                <a:latin typeface="Georgia"/>
                <a:cs typeface="Georgia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sz="half" idx="2"/>
          </p:nvPr>
        </p:nvSpPr>
        <p:spPr>
          <a:xfrm>
            <a:off x="609600" y="1577340"/>
            <a:ext cx="5303520" cy="45262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sz="half" idx="3"/>
          </p:nvPr>
        </p:nvSpPr>
        <p:spPr>
          <a:xfrm>
            <a:off x="6278880" y="1577340"/>
            <a:ext cx="5303520" cy="45262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6" name="Holder 6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10/26/2026</a:t>
            </a:fld>
            <a:endParaRPr lang="en-US"/>
          </a:p>
        </p:txBody>
      </p:sp>
      <p:sp>
        <p:nvSpPr>
          <p:cNvPr id="7" name="Holder 7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3600" b="1" i="1">
                <a:solidFill>
                  <a:schemeClr val="tx1"/>
                </a:solidFill>
                <a:latin typeface="Georgia"/>
                <a:cs typeface="Georgia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10/26/2026</a:t>
            </a:fld>
            <a:endParaRPr lang="en-US"/>
          </a:p>
        </p:txBody>
      </p:sp>
      <p:sp>
        <p:nvSpPr>
          <p:cNvPr id="5" name="Holder 5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10/26/2026</a:t>
            </a:fld>
            <a:endParaRPr lang="en-US"/>
          </a:p>
        </p:txBody>
      </p:sp>
      <p:sp>
        <p:nvSpPr>
          <p:cNvPr id="4" name="Holder 4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theme" Target="../theme/theme1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bg object 16"/>
          <p:cNvSpPr/>
          <p:nvPr/>
        </p:nvSpPr>
        <p:spPr>
          <a:xfrm>
            <a:off x="0" y="0"/>
            <a:ext cx="12192000" cy="6858000"/>
          </a:xfrm>
          <a:custGeom>
            <a:avLst/>
            <a:gdLst/>
            <a:ahLst/>
            <a:cxnLst/>
            <a:rect l="l" t="t" r="r" b="b"/>
            <a:pathLst>
              <a:path w="12192000" h="6858000">
                <a:moveTo>
                  <a:pt x="12192000" y="0"/>
                </a:moveTo>
                <a:lnTo>
                  <a:pt x="0" y="0"/>
                </a:lnTo>
                <a:lnTo>
                  <a:pt x="0" y="6858000"/>
                </a:lnTo>
                <a:lnTo>
                  <a:pt x="12192000" y="6858000"/>
                </a:lnTo>
                <a:lnTo>
                  <a:pt x="12192000" y="0"/>
                </a:lnTo>
                <a:close/>
              </a:path>
            </a:pathLst>
          </a:custGeom>
          <a:solidFill>
            <a:srgbClr val="F3EFE9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604837" y="1059561"/>
            <a:ext cx="8180705" cy="1124585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3600" b="1" i="1">
                <a:solidFill>
                  <a:schemeClr val="tx1"/>
                </a:solidFill>
                <a:latin typeface="Georgia"/>
                <a:cs typeface="Georgia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726122" y="2649474"/>
            <a:ext cx="10586720" cy="336804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3000" b="0" i="0">
                <a:solidFill>
                  <a:schemeClr val="bg1"/>
                </a:solidFill>
                <a:latin typeface="Calibri"/>
                <a:cs typeface="Calibri"/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4145280" y="6377940"/>
            <a:ext cx="390144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609600" y="6377940"/>
            <a:ext cx="280416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10/26/2026</a:t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8778240" y="6377940"/>
            <a:ext cx="280416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</p:sldLayoutIdLst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png"/><Relationship Id="rId3" Type="http://schemas.openxmlformats.org/officeDocument/2006/relationships/image" Target="../media/image2.png"/><Relationship Id="rId7" Type="http://schemas.openxmlformats.org/officeDocument/2006/relationships/image" Target="../media/image6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5.png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png"/><Relationship Id="rId3" Type="http://schemas.openxmlformats.org/officeDocument/2006/relationships/image" Target="../media/image2.png"/><Relationship Id="rId7" Type="http://schemas.openxmlformats.org/officeDocument/2006/relationships/image" Target="../media/image6.png"/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.png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png"/><Relationship Id="rId3" Type="http://schemas.openxmlformats.org/officeDocument/2006/relationships/image" Target="../media/image2.png"/><Relationship Id="rId7" Type="http://schemas.openxmlformats.org/officeDocument/2006/relationships/image" Target="../media/image6.png"/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.png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png"/><Relationship Id="rId3" Type="http://schemas.openxmlformats.org/officeDocument/2006/relationships/image" Target="../media/image2.png"/><Relationship Id="rId7" Type="http://schemas.openxmlformats.org/officeDocument/2006/relationships/image" Target="../media/image5.png"/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png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png"/><Relationship Id="rId3" Type="http://schemas.openxmlformats.org/officeDocument/2006/relationships/image" Target="../media/image2.png"/><Relationship Id="rId7" Type="http://schemas.openxmlformats.org/officeDocument/2006/relationships/image" Target="../media/image6.png"/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.png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3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8.png"/><Relationship Id="rId4" Type="http://schemas.openxmlformats.org/officeDocument/2006/relationships/image" Target="../media/image17.png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grammarly.com/" TargetMode="Externa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3.xml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5.png"/><Relationship Id="rId3" Type="http://schemas.openxmlformats.org/officeDocument/2006/relationships/image" Target="../media/image20.png"/><Relationship Id="rId7" Type="http://schemas.openxmlformats.org/officeDocument/2006/relationships/image" Target="../media/image24.svg"/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3.xml"/><Relationship Id="rId6" Type="http://schemas.openxmlformats.org/officeDocument/2006/relationships/image" Target="../media/image23.svg"/><Relationship Id="rId11" Type="http://schemas.openxmlformats.org/officeDocument/2006/relationships/image" Target="../media/image28.svg"/><Relationship Id="rId5" Type="http://schemas.openxmlformats.org/officeDocument/2006/relationships/image" Target="../media/image22.png"/><Relationship Id="rId10" Type="http://schemas.openxmlformats.org/officeDocument/2006/relationships/image" Target="../media/image27.png"/><Relationship Id="rId4" Type="http://schemas.openxmlformats.org/officeDocument/2006/relationships/image" Target="../media/image21.png"/><Relationship Id="rId9" Type="http://schemas.openxmlformats.org/officeDocument/2006/relationships/image" Target="../media/image26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svg"/><Relationship Id="rId7" Type="http://schemas.openxmlformats.org/officeDocument/2006/relationships/image" Target="../media/image30.png"/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3.xml"/><Relationship Id="rId6" Type="http://schemas.openxmlformats.org/officeDocument/2006/relationships/image" Target="../media/image29.png"/><Relationship Id="rId5" Type="http://schemas.openxmlformats.org/officeDocument/2006/relationships/image" Target="../media/image23.svg"/><Relationship Id="rId4" Type="http://schemas.openxmlformats.org/officeDocument/2006/relationships/image" Target="../media/image24.svg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image" Target="../media/image24.svg"/><Relationship Id="rId1" Type="http://schemas.openxmlformats.org/officeDocument/2006/relationships/slideLayout" Target="../slideLayouts/slideLayout3.xml"/><Relationship Id="rId6" Type="http://schemas.openxmlformats.org/officeDocument/2006/relationships/image" Target="../media/image23.svg"/><Relationship Id="rId5" Type="http://schemas.openxmlformats.org/officeDocument/2006/relationships/image" Target="../media/image32.png"/><Relationship Id="rId4" Type="http://schemas.openxmlformats.org/officeDocument/2006/relationships/image" Target="../media/image31.jpe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svg"/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3.xml"/></Relationships>
</file>

<file path=ppt/slides/_rels/slide16.xml.rels><?xml version="1.0" encoding="UTF-8" standalone="yes"?>
<Relationships xmlns="http://schemas.openxmlformats.org/package/2006/relationships"><Relationship Id="rId8" Type="http://schemas.openxmlformats.org/officeDocument/2006/relationships/image" Target="../media/image34.png"/><Relationship Id="rId3" Type="http://schemas.openxmlformats.org/officeDocument/2006/relationships/image" Target="../media/image19.png"/><Relationship Id="rId7" Type="http://schemas.openxmlformats.org/officeDocument/2006/relationships/image" Target="../media/image32.png"/><Relationship Id="rId2" Type="http://schemas.openxmlformats.org/officeDocument/2006/relationships/image" Target="../media/image24.svg"/><Relationship Id="rId1" Type="http://schemas.openxmlformats.org/officeDocument/2006/relationships/slideLayout" Target="../slideLayouts/slideLayout3.xml"/><Relationship Id="rId6" Type="http://schemas.openxmlformats.org/officeDocument/2006/relationships/image" Target="../media/image31.jpeg"/><Relationship Id="rId5" Type="http://schemas.openxmlformats.org/officeDocument/2006/relationships/image" Target="../media/image33.png"/><Relationship Id="rId4" Type="http://schemas.openxmlformats.org/officeDocument/2006/relationships/image" Target="../media/image23.sv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image" Target="../media/image28.svg"/><Relationship Id="rId1" Type="http://schemas.openxmlformats.org/officeDocument/2006/relationships/slideLayout" Target="../slideLayouts/slideLayout3.xml"/></Relationships>
</file>

<file path=ppt/slides/_rels/slide18.xml.rels><?xml version="1.0" encoding="UTF-8" standalone="yes"?>
<Relationships xmlns="http://schemas.openxmlformats.org/package/2006/relationships"><Relationship Id="rId8" Type="http://schemas.openxmlformats.org/officeDocument/2006/relationships/image" Target="../media/image34.png"/><Relationship Id="rId3" Type="http://schemas.openxmlformats.org/officeDocument/2006/relationships/image" Target="../media/image19.png"/><Relationship Id="rId7" Type="http://schemas.openxmlformats.org/officeDocument/2006/relationships/image" Target="../media/image32.png"/><Relationship Id="rId2" Type="http://schemas.openxmlformats.org/officeDocument/2006/relationships/image" Target="../media/image24.svg"/><Relationship Id="rId1" Type="http://schemas.openxmlformats.org/officeDocument/2006/relationships/slideLayout" Target="../slideLayouts/slideLayout3.xml"/><Relationship Id="rId6" Type="http://schemas.openxmlformats.org/officeDocument/2006/relationships/image" Target="../media/image31.jpeg"/><Relationship Id="rId5" Type="http://schemas.openxmlformats.org/officeDocument/2006/relationships/image" Target="../media/image33.png"/><Relationship Id="rId10" Type="http://schemas.openxmlformats.org/officeDocument/2006/relationships/image" Target="../media/image36.png"/><Relationship Id="rId4" Type="http://schemas.openxmlformats.org/officeDocument/2006/relationships/image" Target="../media/image23.svg"/><Relationship Id="rId9" Type="http://schemas.openxmlformats.org/officeDocument/2006/relationships/image" Target="../media/image35.jpe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image" Target="../media/image28.svg"/><Relationship Id="rId1" Type="http://schemas.openxmlformats.org/officeDocument/2006/relationships/slideLayout" Target="../slideLayouts/slideLayout3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7" Type="http://schemas.openxmlformats.org/officeDocument/2006/relationships/image" Target="../media/image34.png"/><Relationship Id="rId2" Type="http://schemas.openxmlformats.org/officeDocument/2006/relationships/image" Target="../media/image24.svg"/><Relationship Id="rId1" Type="http://schemas.openxmlformats.org/officeDocument/2006/relationships/slideLayout" Target="../slideLayouts/slideLayout3.xml"/><Relationship Id="rId6" Type="http://schemas.openxmlformats.org/officeDocument/2006/relationships/image" Target="../media/image32.png"/><Relationship Id="rId5" Type="http://schemas.openxmlformats.org/officeDocument/2006/relationships/image" Target="../media/image31.jpeg"/><Relationship Id="rId4" Type="http://schemas.openxmlformats.org/officeDocument/2006/relationships/image" Target="../media/image23.svg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svg"/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3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grammarly.com/" TargetMode="Externa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3.xml"/></Relationships>
</file>

<file path=ppt/slides/_rels/slide23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png"/><Relationship Id="rId3" Type="http://schemas.openxmlformats.org/officeDocument/2006/relationships/image" Target="../media/image2.png"/><Relationship Id="rId7" Type="http://schemas.openxmlformats.org/officeDocument/2006/relationships/image" Target="../media/image6.png"/><Relationship Id="rId2" Type="http://schemas.openxmlformats.org/officeDocument/2006/relationships/image" Target="../media/image37.jp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.png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9.png"/><Relationship Id="rId2" Type="http://schemas.openxmlformats.org/officeDocument/2006/relationships/image" Target="../media/image38.png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png"/><Relationship Id="rId3" Type="http://schemas.openxmlformats.org/officeDocument/2006/relationships/image" Target="../media/image2.png"/><Relationship Id="rId7" Type="http://schemas.openxmlformats.org/officeDocument/2006/relationships/image" Target="../media/image6.png"/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.png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7" Type="http://schemas.openxmlformats.org/officeDocument/2006/relationships/image" Target="../media/image7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3.xml"/><Relationship Id="rId6" Type="http://schemas.openxmlformats.org/officeDocument/2006/relationships/image" Target="../media/image4.png"/><Relationship Id="rId5" Type="http://schemas.openxmlformats.org/officeDocument/2006/relationships/image" Target="../media/image3.png"/><Relationship Id="rId4" Type="http://schemas.openxmlformats.org/officeDocument/2006/relationships/image" Target="../media/image2.png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29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png"/><Relationship Id="rId3" Type="http://schemas.openxmlformats.org/officeDocument/2006/relationships/image" Target="../media/image41.png"/><Relationship Id="rId7" Type="http://schemas.openxmlformats.org/officeDocument/2006/relationships/image" Target="../media/image5.png"/><Relationship Id="rId2" Type="http://schemas.openxmlformats.org/officeDocument/2006/relationships/image" Target="../media/image40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4.png"/><Relationship Id="rId5" Type="http://schemas.openxmlformats.org/officeDocument/2006/relationships/image" Target="../media/image3.png"/><Relationship Id="rId4" Type="http://schemas.openxmlformats.org/officeDocument/2006/relationships/image" Target="../media/image2.png"/><Relationship Id="rId9" Type="http://schemas.openxmlformats.org/officeDocument/2006/relationships/image" Target="../media/image7.png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2.png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7" Type="http://schemas.openxmlformats.org/officeDocument/2006/relationships/image" Target="../media/image7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4.png"/><Relationship Id="rId5" Type="http://schemas.openxmlformats.org/officeDocument/2006/relationships/image" Target="../media/image3.png"/><Relationship Id="rId4" Type="http://schemas.openxmlformats.org/officeDocument/2006/relationships/image" Target="../media/image2.png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7" Type="http://schemas.openxmlformats.org/officeDocument/2006/relationships/image" Target="../media/image7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.png"/><Relationship Id="rId5" Type="http://schemas.openxmlformats.org/officeDocument/2006/relationships/image" Target="../media/image4.png"/><Relationship Id="rId4" Type="http://schemas.openxmlformats.org/officeDocument/2006/relationships/image" Target="../media/image2.png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png"/><Relationship Id="rId3" Type="http://schemas.openxmlformats.org/officeDocument/2006/relationships/image" Target="../media/image2.png"/><Relationship Id="rId7" Type="http://schemas.openxmlformats.org/officeDocument/2006/relationships/image" Target="../media/image6.png"/><Relationship Id="rId2" Type="http://schemas.openxmlformats.org/officeDocument/2006/relationships/image" Target="../media/image43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5.png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7" Type="http://schemas.openxmlformats.org/officeDocument/2006/relationships/image" Target="../media/image7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4.png"/><Relationship Id="rId5" Type="http://schemas.openxmlformats.org/officeDocument/2006/relationships/image" Target="../media/image2.png"/><Relationship Id="rId4" Type="http://schemas.openxmlformats.org/officeDocument/2006/relationships/image" Target="../media/image3.png"/></Relationships>
</file>

<file path=ppt/slides/_rels/slide37.xml.rels><?xml version="1.0" encoding="UTF-8" standalone="yes"?>
<Relationships xmlns="http://schemas.openxmlformats.org/package/2006/relationships"><Relationship Id="rId8" Type="http://schemas.openxmlformats.org/officeDocument/2006/relationships/image" Target="../media/image44.png"/><Relationship Id="rId3" Type="http://schemas.openxmlformats.org/officeDocument/2006/relationships/image" Target="../media/image3.png"/><Relationship Id="rId7" Type="http://schemas.openxmlformats.org/officeDocument/2006/relationships/image" Target="../media/image7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6.png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7" Type="http://schemas.openxmlformats.org/officeDocument/2006/relationships/image" Target="../media/image7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4.png"/><Relationship Id="rId5" Type="http://schemas.openxmlformats.org/officeDocument/2006/relationships/image" Target="../media/image3.png"/><Relationship Id="rId4" Type="http://schemas.openxmlformats.org/officeDocument/2006/relationships/image" Target="../media/image2.png"/></Relationships>
</file>

<file path=ppt/slides/_rels/slide3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6.png"/><Relationship Id="rId2" Type="http://schemas.openxmlformats.org/officeDocument/2006/relationships/image" Target="../media/image45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object 3" descr="$PPTXTitle"/>
          <p:cNvSpPr txBox="1">
            <a:spLocks noGrp="1"/>
          </p:cNvSpPr>
          <p:nvPr>
            <p:ph type="ctrTitle"/>
          </p:nvPr>
        </p:nvSpPr>
        <p:spPr>
          <a:xfrm>
            <a:off x="2167001" y="496887"/>
            <a:ext cx="8368030" cy="2427972"/>
          </a:xfrm>
          <a:prstGeom prst="rect">
            <a:avLst/>
          </a:prstGeom>
        </p:spPr>
        <p:txBody>
          <a:bodyPr vert="horz" wrap="square" lIns="0" tIns="8255" rIns="0" bIns="0" rtlCol="0">
            <a:spAutoFit/>
          </a:bodyPr>
          <a:lstStyle/>
          <a:p>
            <a:pPr marR="5080" algn="ctr">
              <a:lnSpc>
                <a:spcPct val="101400"/>
              </a:lnSpc>
              <a:spcBef>
                <a:spcPts val="65"/>
              </a:spcBef>
            </a:pPr>
            <a:r>
              <a:rPr sz="3950" spc="-105" dirty="0">
                <a:solidFill>
                  <a:srgbClr val="FFFFFF"/>
                </a:solidFill>
              </a:rPr>
              <a:t>Ethical</a:t>
            </a:r>
            <a:r>
              <a:rPr sz="3950" i="1" spc="-105" dirty="0">
                <a:solidFill>
                  <a:srgbClr val="FFFFFF"/>
                </a:solidFill>
              </a:rPr>
              <a:t> </a:t>
            </a:r>
            <a:r>
              <a:rPr sz="3950" i="1" spc="-114" dirty="0">
                <a:solidFill>
                  <a:srgbClr val="FFFFFF"/>
                </a:solidFill>
              </a:rPr>
              <a:t>Use</a:t>
            </a:r>
            <a:r>
              <a:rPr sz="3950" i="1" spc="-135" dirty="0">
                <a:solidFill>
                  <a:srgbClr val="FFFFFF"/>
                </a:solidFill>
              </a:rPr>
              <a:t> </a:t>
            </a:r>
            <a:r>
              <a:rPr sz="3950" i="1" spc="-10" dirty="0">
                <a:solidFill>
                  <a:srgbClr val="FFFFFF"/>
                </a:solidFill>
              </a:rPr>
              <a:t>of</a:t>
            </a:r>
            <a:r>
              <a:rPr sz="3950" i="1" spc="-220" dirty="0">
                <a:solidFill>
                  <a:srgbClr val="FFFFFF"/>
                </a:solidFill>
              </a:rPr>
              <a:t> </a:t>
            </a:r>
            <a:r>
              <a:rPr sz="3950" i="1" spc="-25" dirty="0">
                <a:solidFill>
                  <a:srgbClr val="FFFFFF"/>
                </a:solidFill>
              </a:rPr>
              <a:t>AI</a:t>
            </a:r>
            <a:br>
              <a:rPr lang="en-GB" sz="3950" spc="-25"/>
            </a:br>
            <a:r>
              <a:rPr lang="en-GB" sz="3950" i="1" spc="-25" dirty="0">
                <a:solidFill>
                  <a:srgbClr val="FFFFFF"/>
                </a:solidFill>
              </a:rPr>
              <a:t>and common pitfalls</a:t>
            </a:r>
            <a:br>
              <a:rPr lang="en-GB" sz="3950" spc="-25">
                <a:solidFill>
                  <a:srgbClr val="FFFFFF"/>
                </a:solidFill>
              </a:rPr>
            </a:br>
            <a:r>
              <a:rPr lang="en-GB" sz="3950" spc="-25" err="1">
                <a:solidFill>
                  <a:srgbClr val="FFFFFF"/>
                </a:solidFill>
              </a:rPr>
              <a:t>Defnydd</a:t>
            </a:r>
            <a:r>
              <a:rPr lang="en-GB" sz="3950" spc="-25">
                <a:solidFill>
                  <a:srgbClr val="FFFFFF"/>
                </a:solidFill>
              </a:rPr>
              <a:t> </a:t>
            </a:r>
            <a:r>
              <a:rPr lang="en-GB" sz="3950" spc="-25" err="1">
                <a:solidFill>
                  <a:srgbClr val="FFFFFF"/>
                </a:solidFill>
              </a:rPr>
              <a:t>Moesegol</a:t>
            </a:r>
            <a:r>
              <a:rPr lang="en-GB" sz="3950" spc="-25">
                <a:solidFill>
                  <a:srgbClr val="FFFFFF"/>
                </a:solidFill>
              </a:rPr>
              <a:t> o DA</a:t>
            </a:r>
            <a:br>
              <a:rPr lang="en-GB" sz="3950" spc="-25">
                <a:solidFill>
                  <a:srgbClr val="FFFFFF"/>
                </a:solidFill>
              </a:rPr>
            </a:br>
            <a:r>
              <a:rPr lang="en-GB" sz="3950">
                <a:solidFill>
                  <a:schemeClr val="bg1"/>
                </a:solidFill>
              </a:rPr>
              <a:t>a </a:t>
            </a:r>
            <a:r>
              <a:rPr lang="en-GB" sz="3950" err="1">
                <a:solidFill>
                  <a:schemeClr val="bg1"/>
                </a:solidFill>
              </a:rPr>
              <a:t>chamgymeriadau</a:t>
            </a:r>
            <a:r>
              <a:rPr lang="en-GB" sz="3950"/>
              <a:t> </a:t>
            </a:r>
            <a:endParaRPr sz="3950" dirty="0"/>
          </a:p>
        </p:txBody>
      </p:sp>
      <p:sp>
        <p:nvSpPr>
          <p:cNvPr id="4" name="object 4"/>
          <p:cNvSpPr txBox="1">
            <a:spLocks noGrp="1"/>
          </p:cNvSpPr>
          <p:nvPr>
            <p:ph type="subTitle" idx="4"/>
          </p:nvPr>
        </p:nvSpPr>
        <p:spPr>
          <a:xfrm>
            <a:off x="3216909" y="3768915"/>
            <a:ext cx="4479291" cy="688522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31750" marR="5080" indent="-31750" algn="ctr">
              <a:lnSpc>
                <a:spcPct val="112599"/>
              </a:lnSpc>
              <a:spcBef>
                <a:spcPts val="95"/>
              </a:spcBef>
            </a:pPr>
            <a:r>
              <a:rPr sz="2000" spc="125" dirty="0"/>
              <a:t>Studying</a:t>
            </a:r>
            <a:r>
              <a:rPr sz="2000" spc="90" dirty="0"/>
              <a:t> </a:t>
            </a:r>
            <a:r>
              <a:rPr sz="2000" spc="55" dirty="0"/>
              <a:t>Smarter,</a:t>
            </a:r>
            <a:r>
              <a:rPr sz="2000" spc="-60" dirty="0"/>
              <a:t> </a:t>
            </a:r>
            <a:r>
              <a:rPr sz="2000" spc="120" dirty="0"/>
              <a:t>Learning</a:t>
            </a:r>
            <a:r>
              <a:rPr sz="2000" spc="90" dirty="0"/>
              <a:t> </a:t>
            </a:r>
            <a:r>
              <a:rPr sz="2000" spc="70" dirty="0"/>
              <a:t>Honestly,</a:t>
            </a:r>
            <a:r>
              <a:rPr sz="2000" spc="15" dirty="0"/>
              <a:t> </a:t>
            </a:r>
            <a:r>
              <a:rPr sz="2000" spc="135" dirty="0"/>
              <a:t>Succeeding </a:t>
            </a:r>
            <a:r>
              <a:rPr sz="2000" spc="60" dirty="0"/>
              <a:t>Ethically</a:t>
            </a:r>
            <a:endParaRPr sz="2000" dirty="0"/>
          </a:p>
        </p:txBody>
      </p:sp>
      <p:grpSp>
        <p:nvGrpSpPr>
          <p:cNvPr id="5" name="object 5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6" name="object 6"/>
            <p:cNvSpPr/>
            <p:nvPr/>
          </p:nvSpPr>
          <p:spPr>
            <a:xfrm>
              <a:off x="0" y="0"/>
              <a:ext cx="3276600" cy="1085850"/>
            </a:xfrm>
            <a:custGeom>
              <a:avLst/>
              <a:gdLst/>
              <a:ahLst/>
              <a:cxnLst/>
              <a:rect l="l" t="t" r="r" b="b"/>
              <a:pathLst>
                <a:path w="3276600" h="1085850">
                  <a:moveTo>
                    <a:pt x="3276600" y="0"/>
                  </a:moveTo>
                  <a:lnTo>
                    <a:pt x="0" y="0"/>
                  </a:lnTo>
                  <a:lnTo>
                    <a:pt x="0" y="1044194"/>
                  </a:lnTo>
                  <a:lnTo>
                    <a:pt x="166370" y="1065402"/>
                  </a:lnTo>
                  <a:lnTo>
                    <a:pt x="217512" y="1070414"/>
                  </a:lnTo>
                  <a:lnTo>
                    <a:pt x="268746" y="1074766"/>
                  </a:lnTo>
                  <a:lnTo>
                    <a:pt x="320075" y="1078435"/>
                  </a:lnTo>
                  <a:lnTo>
                    <a:pt x="371502" y="1081401"/>
                  </a:lnTo>
                  <a:lnTo>
                    <a:pt x="423030" y="1083640"/>
                  </a:lnTo>
                  <a:lnTo>
                    <a:pt x="474662" y="1085130"/>
                  </a:lnTo>
                  <a:lnTo>
                    <a:pt x="526402" y="1085850"/>
                  </a:lnTo>
                  <a:lnTo>
                    <a:pt x="582292" y="1085703"/>
                  </a:lnTo>
                  <a:lnTo>
                    <a:pt x="637571" y="1084623"/>
                  </a:lnTo>
                  <a:lnTo>
                    <a:pt x="692255" y="1082639"/>
                  </a:lnTo>
                  <a:lnTo>
                    <a:pt x="746359" y="1079785"/>
                  </a:lnTo>
                  <a:lnTo>
                    <a:pt x="799896" y="1076093"/>
                  </a:lnTo>
                  <a:lnTo>
                    <a:pt x="852883" y="1071593"/>
                  </a:lnTo>
                  <a:lnTo>
                    <a:pt x="905333" y="1066319"/>
                  </a:lnTo>
                  <a:lnTo>
                    <a:pt x="957261" y="1060302"/>
                  </a:lnTo>
                  <a:lnTo>
                    <a:pt x="1008682" y="1053574"/>
                  </a:lnTo>
                  <a:lnTo>
                    <a:pt x="1059612" y="1046168"/>
                  </a:lnTo>
                  <a:lnTo>
                    <a:pt x="1110064" y="1038115"/>
                  </a:lnTo>
                  <a:lnTo>
                    <a:pt x="1160054" y="1029446"/>
                  </a:lnTo>
                  <a:lnTo>
                    <a:pt x="1209596" y="1020195"/>
                  </a:lnTo>
                  <a:lnTo>
                    <a:pt x="1258705" y="1010393"/>
                  </a:lnTo>
                  <a:lnTo>
                    <a:pt x="1307396" y="1000072"/>
                  </a:lnTo>
                  <a:lnTo>
                    <a:pt x="1355684" y="989264"/>
                  </a:lnTo>
                  <a:lnTo>
                    <a:pt x="1403583" y="978001"/>
                  </a:lnTo>
                  <a:lnTo>
                    <a:pt x="1451109" y="966315"/>
                  </a:lnTo>
                  <a:lnTo>
                    <a:pt x="1498275" y="954238"/>
                  </a:lnTo>
                  <a:lnTo>
                    <a:pt x="1545097" y="941802"/>
                  </a:lnTo>
                  <a:lnTo>
                    <a:pt x="1591590" y="929038"/>
                  </a:lnTo>
                  <a:lnTo>
                    <a:pt x="1637768" y="915980"/>
                  </a:lnTo>
                  <a:lnTo>
                    <a:pt x="1683647" y="902658"/>
                  </a:lnTo>
                  <a:lnTo>
                    <a:pt x="1729240" y="889105"/>
                  </a:lnTo>
                  <a:lnTo>
                    <a:pt x="1774563" y="875353"/>
                  </a:lnTo>
                  <a:lnTo>
                    <a:pt x="1864457" y="847379"/>
                  </a:lnTo>
                  <a:lnTo>
                    <a:pt x="1953447" y="818992"/>
                  </a:lnTo>
                  <a:lnTo>
                    <a:pt x="2094626" y="773169"/>
                  </a:lnTo>
                  <a:lnTo>
                    <a:pt x="2200868" y="737959"/>
                  </a:lnTo>
                  <a:lnTo>
                    <a:pt x="2253924" y="719982"/>
                  </a:lnTo>
                  <a:lnTo>
                    <a:pt x="2306796" y="701726"/>
                  </a:lnTo>
                  <a:lnTo>
                    <a:pt x="2359377" y="683167"/>
                  </a:lnTo>
                  <a:lnTo>
                    <a:pt x="2411562" y="664283"/>
                  </a:lnTo>
                  <a:lnTo>
                    <a:pt x="2463245" y="645050"/>
                  </a:lnTo>
                  <a:lnTo>
                    <a:pt x="2514321" y="625445"/>
                  </a:lnTo>
                  <a:lnTo>
                    <a:pt x="2564683" y="605445"/>
                  </a:lnTo>
                  <a:lnTo>
                    <a:pt x="2614226" y="585027"/>
                  </a:lnTo>
                  <a:lnTo>
                    <a:pt x="2662843" y="564167"/>
                  </a:lnTo>
                  <a:lnTo>
                    <a:pt x="2710430" y="542843"/>
                  </a:lnTo>
                  <a:lnTo>
                    <a:pt x="2756881" y="521030"/>
                  </a:lnTo>
                  <a:lnTo>
                    <a:pt x="2802089" y="498707"/>
                  </a:lnTo>
                  <a:lnTo>
                    <a:pt x="2845948" y="475849"/>
                  </a:lnTo>
                  <a:lnTo>
                    <a:pt x="2888354" y="452434"/>
                  </a:lnTo>
                  <a:lnTo>
                    <a:pt x="2929200" y="428437"/>
                  </a:lnTo>
                  <a:lnTo>
                    <a:pt x="2968381" y="403837"/>
                  </a:lnTo>
                  <a:lnTo>
                    <a:pt x="3005790" y="378610"/>
                  </a:lnTo>
                  <a:lnTo>
                    <a:pt x="3041322" y="352733"/>
                  </a:lnTo>
                  <a:lnTo>
                    <a:pt x="3074870" y="326182"/>
                  </a:lnTo>
                  <a:lnTo>
                    <a:pt x="3106331" y="298934"/>
                  </a:lnTo>
                  <a:lnTo>
                    <a:pt x="3135596" y="270966"/>
                  </a:lnTo>
                  <a:lnTo>
                    <a:pt x="3162562" y="242255"/>
                  </a:lnTo>
                  <a:lnTo>
                    <a:pt x="3187121" y="212778"/>
                  </a:lnTo>
                  <a:lnTo>
                    <a:pt x="3228598" y="151432"/>
                  </a:lnTo>
                  <a:lnTo>
                    <a:pt x="3259181" y="86742"/>
                  </a:lnTo>
                  <a:lnTo>
                    <a:pt x="3276600" y="0"/>
                  </a:lnTo>
                  <a:close/>
                </a:path>
              </a:pathLst>
            </a:custGeom>
            <a:solidFill>
              <a:srgbClr val="CAC5A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" name="object 7"/>
            <p:cNvSpPr/>
            <p:nvPr/>
          </p:nvSpPr>
          <p:spPr>
            <a:xfrm>
              <a:off x="5610225" y="3533775"/>
              <a:ext cx="985519" cy="47625"/>
            </a:xfrm>
            <a:custGeom>
              <a:avLst/>
              <a:gdLst/>
              <a:ahLst/>
              <a:cxnLst/>
              <a:rect l="l" t="t" r="r" b="b"/>
              <a:pathLst>
                <a:path w="985520" h="47625">
                  <a:moveTo>
                    <a:pt x="295656" y="46101"/>
                  </a:moveTo>
                  <a:lnTo>
                    <a:pt x="295325" y="46101"/>
                  </a:lnTo>
                  <a:lnTo>
                    <a:pt x="295402" y="46990"/>
                  </a:lnTo>
                  <a:lnTo>
                    <a:pt x="295516" y="46507"/>
                  </a:lnTo>
                  <a:lnTo>
                    <a:pt x="295656" y="46101"/>
                  </a:lnTo>
                  <a:close/>
                </a:path>
                <a:path w="985520" h="47625">
                  <a:moveTo>
                    <a:pt x="385876" y="5715"/>
                  </a:moveTo>
                  <a:lnTo>
                    <a:pt x="324332" y="4826"/>
                  </a:lnTo>
                  <a:lnTo>
                    <a:pt x="274955" y="5715"/>
                  </a:lnTo>
                  <a:lnTo>
                    <a:pt x="385876" y="5715"/>
                  </a:lnTo>
                  <a:close/>
                </a:path>
                <a:path w="985520" h="47625">
                  <a:moveTo>
                    <a:pt x="681456" y="41135"/>
                  </a:moveTo>
                  <a:lnTo>
                    <a:pt x="680580" y="41135"/>
                  </a:lnTo>
                  <a:lnTo>
                    <a:pt x="681228" y="41402"/>
                  </a:lnTo>
                  <a:lnTo>
                    <a:pt x="681456" y="41135"/>
                  </a:lnTo>
                  <a:close/>
                </a:path>
                <a:path w="985520" h="47625">
                  <a:moveTo>
                    <a:pt x="985507" y="762"/>
                  </a:moveTo>
                  <a:lnTo>
                    <a:pt x="971334" y="660"/>
                  </a:lnTo>
                  <a:lnTo>
                    <a:pt x="971550" y="0"/>
                  </a:lnTo>
                  <a:lnTo>
                    <a:pt x="968629" y="0"/>
                  </a:lnTo>
                  <a:lnTo>
                    <a:pt x="968184" y="635"/>
                  </a:lnTo>
                  <a:lnTo>
                    <a:pt x="968082" y="762"/>
                  </a:lnTo>
                  <a:lnTo>
                    <a:pt x="966927" y="2413"/>
                  </a:lnTo>
                  <a:lnTo>
                    <a:pt x="955751" y="2413"/>
                  </a:lnTo>
                  <a:lnTo>
                    <a:pt x="953516" y="2133"/>
                  </a:lnTo>
                  <a:lnTo>
                    <a:pt x="952881" y="2133"/>
                  </a:lnTo>
                  <a:lnTo>
                    <a:pt x="963930" y="1143"/>
                  </a:lnTo>
                  <a:lnTo>
                    <a:pt x="954887" y="762"/>
                  </a:lnTo>
                  <a:lnTo>
                    <a:pt x="968082" y="762"/>
                  </a:lnTo>
                  <a:lnTo>
                    <a:pt x="968082" y="635"/>
                  </a:lnTo>
                  <a:lnTo>
                    <a:pt x="902411" y="101"/>
                  </a:lnTo>
                  <a:lnTo>
                    <a:pt x="901560" y="381"/>
                  </a:lnTo>
                  <a:lnTo>
                    <a:pt x="899134" y="76"/>
                  </a:lnTo>
                  <a:lnTo>
                    <a:pt x="895896" y="50"/>
                  </a:lnTo>
                  <a:lnTo>
                    <a:pt x="889876" y="647"/>
                  </a:lnTo>
                  <a:lnTo>
                    <a:pt x="882777" y="0"/>
                  </a:lnTo>
                  <a:lnTo>
                    <a:pt x="844423" y="1333"/>
                  </a:lnTo>
                  <a:lnTo>
                    <a:pt x="687273" y="2692"/>
                  </a:lnTo>
                  <a:lnTo>
                    <a:pt x="688340" y="2413"/>
                  </a:lnTo>
                  <a:lnTo>
                    <a:pt x="595617" y="3187"/>
                  </a:lnTo>
                  <a:lnTo>
                    <a:pt x="595617" y="43294"/>
                  </a:lnTo>
                  <a:lnTo>
                    <a:pt x="582282" y="43446"/>
                  </a:lnTo>
                  <a:lnTo>
                    <a:pt x="582028" y="43294"/>
                  </a:lnTo>
                  <a:lnTo>
                    <a:pt x="595617" y="43294"/>
                  </a:lnTo>
                  <a:lnTo>
                    <a:pt x="595617" y="3187"/>
                  </a:lnTo>
                  <a:lnTo>
                    <a:pt x="558761" y="3479"/>
                  </a:lnTo>
                  <a:lnTo>
                    <a:pt x="558761" y="43688"/>
                  </a:lnTo>
                  <a:lnTo>
                    <a:pt x="558025" y="43776"/>
                  </a:lnTo>
                  <a:lnTo>
                    <a:pt x="557555" y="43688"/>
                  </a:lnTo>
                  <a:lnTo>
                    <a:pt x="558761" y="43688"/>
                  </a:lnTo>
                  <a:lnTo>
                    <a:pt x="558761" y="3479"/>
                  </a:lnTo>
                  <a:lnTo>
                    <a:pt x="541439" y="3632"/>
                  </a:lnTo>
                  <a:lnTo>
                    <a:pt x="541439" y="43294"/>
                  </a:lnTo>
                  <a:lnTo>
                    <a:pt x="541134" y="43446"/>
                  </a:lnTo>
                  <a:lnTo>
                    <a:pt x="540740" y="43294"/>
                  </a:lnTo>
                  <a:lnTo>
                    <a:pt x="541439" y="43294"/>
                  </a:lnTo>
                  <a:lnTo>
                    <a:pt x="541439" y="3632"/>
                  </a:lnTo>
                  <a:lnTo>
                    <a:pt x="533844" y="3683"/>
                  </a:lnTo>
                  <a:lnTo>
                    <a:pt x="486537" y="3175"/>
                  </a:lnTo>
                  <a:lnTo>
                    <a:pt x="441579" y="5930"/>
                  </a:lnTo>
                  <a:lnTo>
                    <a:pt x="274955" y="5715"/>
                  </a:lnTo>
                  <a:lnTo>
                    <a:pt x="275691" y="5499"/>
                  </a:lnTo>
                  <a:lnTo>
                    <a:pt x="276225" y="5346"/>
                  </a:lnTo>
                  <a:lnTo>
                    <a:pt x="257048" y="5499"/>
                  </a:lnTo>
                  <a:lnTo>
                    <a:pt x="205930" y="5080"/>
                  </a:lnTo>
                  <a:lnTo>
                    <a:pt x="175006" y="5080"/>
                  </a:lnTo>
                  <a:lnTo>
                    <a:pt x="177038" y="5346"/>
                  </a:lnTo>
                  <a:lnTo>
                    <a:pt x="163957" y="6223"/>
                  </a:lnTo>
                  <a:lnTo>
                    <a:pt x="165735" y="4572"/>
                  </a:lnTo>
                  <a:lnTo>
                    <a:pt x="155448" y="4191"/>
                  </a:lnTo>
                  <a:lnTo>
                    <a:pt x="120383" y="7886"/>
                  </a:lnTo>
                  <a:lnTo>
                    <a:pt x="83185" y="8496"/>
                  </a:lnTo>
                  <a:lnTo>
                    <a:pt x="44932" y="7175"/>
                  </a:lnTo>
                  <a:lnTo>
                    <a:pt x="27203" y="6210"/>
                  </a:lnTo>
                  <a:lnTo>
                    <a:pt x="27203" y="43294"/>
                  </a:lnTo>
                  <a:lnTo>
                    <a:pt x="22428" y="43294"/>
                  </a:lnTo>
                  <a:lnTo>
                    <a:pt x="21717" y="43383"/>
                  </a:lnTo>
                  <a:lnTo>
                    <a:pt x="21450" y="42494"/>
                  </a:lnTo>
                  <a:lnTo>
                    <a:pt x="27203" y="43294"/>
                  </a:lnTo>
                  <a:lnTo>
                    <a:pt x="27203" y="6210"/>
                  </a:lnTo>
                  <a:lnTo>
                    <a:pt x="19291" y="5778"/>
                  </a:lnTo>
                  <a:lnTo>
                    <a:pt x="19291" y="42189"/>
                  </a:lnTo>
                  <a:lnTo>
                    <a:pt x="19215" y="43675"/>
                  </a:lnTo>
                  <a:lnTo>
                    <a:pt x="19050" y="43688"/>
                  </a:lnTo>
                  <a:lnTo>
                    <a:pt x="19215" y="43688"/>
                  </a:lnTo>
                  <a:lnTo>
                    <a:pt x="19202" y="44005"/>
                  </a:lnTo>
                  <a:lnTo>
                    <a:pt x="16256" y="43942"/>
                  </a:lnTo>
                  <a:lnTo>
                    <a:pt x="14427" y="41503"/>
                  </a:lnTo>
                  <a:lnTo>
                    <a:pt x="19291" y="42189"/>
                  </a:lnTo>
                  <a:lnTo>
                    <a:pt x="19291" y="5778"/>
                  </a:lnTo>
                  <a:lnTo>
                    <a:pt x="6731" y="5080"/>
                  </a:lnTo>
                  <a:lnTo>
                    <a:pt x="1181" y="15824"/>
                  </a:lnTo>
                  <a:lnTo>
                    <a:pt x="533" y="28105"/>
                  </a:lnTo>
                  <a:lnTo>
                    <a:pt x="457" y="29552"/>
                  </a:lnTo>
                  <a:lnTo>
                    <a:pt x="5651" y="37579"/>
                  </a:lnTo>
                  <a:lnTo>
                    <a:pt x="0" y="38227"/>
                  </a:lnTo>
                  <a:lnTo>
                    <a:pt x="4318" y="45732"/>
                  </a:lnTo>
                  <a:lnTo>
                    <a:pt x="11938" y="46355"/>
                  </a:lnTo>
                  <a:lnTo>
                    <a:pt x="19050" y="47625"/>
                  </a:lnTo>
                  <a:lnTo>
                    <a:pt x="16294" y="43980"/>
                  </a:lnTo>
                  <a:lnTo>
                    <a:pt x="19189" y="44234"/>
                  </a:lnTo>
                  <a:lnTo>
                    <a:pt x="19050" y="47625"/>
                  </a:lnTo>
                  <a:lnTo>
                    <a:pt x="23876" y="47625"/>
                  </a:lnTo>
                  <a:lnTo>
                    <a:pt x="22098" y="44589"/>
                  </a:lnTo>
                  <a:lnTo>
                    <a:pt x="27419" y="44970"/>
                  </a:lnTo>
                  <a:lnTo>
                    <a:pt x="33477" y="45948"/>
                  </a:lnTo>
                  <a:lnTo>
                    <a:pt x="38582" y="45948"/>
                  </a:lnTo>
                  <a:lnTo>
                    <a:pt x="98945" y="45948"/>
                  </a:lnTo>
                  <a:lnTo>
                    <a:pt x="106756" y="45948"/>
                  </a:lnTo>
                  <a:lnTo>
                    <a:pt x="134696" y="46507"/>
                  </a:lnTo>
                  <a:lnTo>
                    <a:pt x="133883" y="46507"/>
                  </a:lnTo>
                  <a:lnTo>
                    <a:pt x="155956" y="46990"/>
                  </a:lnTo>
                  <a:lnTo>
                    <a:pt x="163779" y="46990"/>
                  </a:lnTo>
                  <a:lnTo>
                    <a:pt x="173380" y="46507"/>
                  </a:lnTo>
                  <a:lnTo>
                    <a:pt x="185750" y="46507"/>
                  </a:lnTo>
                  <a:lnTo>
                    <a:pt x="193675" y="47625"/>
                  </a:lnTo>
                  <a:lnTo>
                    <a:pt x="200812" y="47256"/>
                  </a:lnTo>
                  <a:lnTo>
                    <a:pt x="195795" y="47256"/>
                  </a:lnTo>
                  <a:lnTo>
                    <a:pt x="217424" y="46990"/>
                  </a:lnTo>
                  <a:lnTo>
                    <a:pt x="254000" y="46990"/>
                  </a:lnTo>
                  <a:lnTo>
                    <a:pt x="260858" y="45948"/>
                  </a:lnTo>
                  <a:lnTo>
                    <a:pt x="271653" y="45948"/>
                  </a:lnTo>
                  <a:lnTo>
                    <a:pt x="281381" y="46393"/>
                  </a:lnTo>
                  <a:lnTo>
                    <a:pt x="288836" y="45948"/>
                  </a:lnTo>
                  <a:lnTo>
                    <a:pt x="292392" y="45948"/>
                  </a:lnTo>
                  <a:lnTo>
                    <a:pt x="295313" y="46088"/>
                  </a:lnTo>
                  <a:lnTo>
                    <a:pt x="295300" y="45948"/>
                  </a:lnTo>
                  <a:lnTo>
                    <a:pt x="298538" y="45948"/>
                  </a:lnTo>
                  <a:lnTo>
                    <a:pt x="308356" y="46990"/>
                  </a:lnTo>
                  <a:lnTo>
                    <a:pt x="304241" y="45948"/>
                  </a:lnTo>
                  <a:lnTo>
                    <a:pt x="312737" y="45948"/>
                  </a:lnTo>
                  <a:lnTo>
                    <a:pt x="309537" y="46507"/>
                  </a:lnTo>
                  <a:lnTo>
                    <a:pt x="314566" y="46507"/>
                  </a:lnTo>
                  <a:lnTo>
                    <a:pt x="384175" y="47256"/>
                  </a:lnTo>
                  <a:lnTo>
                    <a:pt x="419544" y="47434"/>
                  </a:lnTo>
                  <a:lnTo>
                    <a:pt x="447167" y="47256"/>
                  </a:lnTo>
                  <a:lnTo>
                    <a:pt x="446366" y="46990"/>
                  </a:lnTo>
                  <a:lnTo>
                    <a:pt x="444830" y="46507"/>
                  </a:lnTo>
                  <a:lnTo>
                    <a:pt x="442823" y="46507"/>
                  </a:lnTo>
                  <a:lnTo>
                    <a:pt x="437769" y="46990"/>
                  </a:lnTo>
                  <a:lnTo>
                    <a:pt x="435952" y="45948"/>
                  </a:lnTo>
                  <a:lnTo>
                    <a:pt x="445643" y="45948"/>
                  </a:lnTo>
                  <a:lnTo>
                    <a:pt x="462203" y="46507"/>
                  </a:lnTo>
                  <a:lnTo>
                    <a:pt x="500405" y="46507"/>
                  </a:lnTo>
                  <a:lnTo>
                    <a:pt x="513156" y="45948"/>
                  </a:lnTo>
                  <a:lnTo>
                    <a:pt x="520928" y="45948"/>
                  </a:lnTo>
                  <a:lnTo>
                    <a:pt x="521868" y="43688"/>
                  </a:lnTo>
                  <a:lnTo>
                    <a:pt x="540613" y="43688"/>
                  </a:lnTo>
                  <a:lnTo>
                    <a:pt x="541845" y="43688"/>
                  </a:lnTo>
                  <a:lnTo>
                    <a:pt x="541985" y="43688"/>
                  </a:lnTo>
                  <a:lnTo>
                    <a:pt x="551129" y="44577"/>
                  </a:lnTo>
                  <a:lnTo>
                    <a:pt x="539343" y="45948"/>
                  </a:lnTo>
                  <a:lnTo>
                    <a:pt x="564934" y="45948"/>
                  </a:lnTo>
                  <a:lnTo>
                    <a:pt x="565277" y="45948"/>
                  </a:lnTo>
                  <a:lnTo>
                    <a:pt x="570230" y="45948"/>
                  </a:lnTo>
                  <a:lnTo>
                    <a:pt x="567550" y="45478"/>
                  </a:lnTo>
                  <a:lnTo>
                    <a:pt x="577342" y="43688"/>
                  </a:lnTo>
                  <a:lnTo>
                    <a:pt x="582752" y="43688"/>
                  </a:lnTo>
                  <a:lnTo>
                    <a:pt x="586511" y="45770"/>
                  </a:lnTo>
                  <a:lnTo>
                    <a:pt x="611911" y="43688"/>
                  </a:lnTo>
                  <a:lnTo>
                    <a:pt x="610717" y="43688"/>
                  </a:lnTo>
                  <a:lnTo>
                    <a:pt x="616839" y="43294"/>
                  </a:lnTo>
                  <a:lnTo>
                    <a:pt x="666038" y="41135"/>
                  </a:lnTo>
                  <a:lnTo>
                    <a:pt x="681355" y="39878"/>
                  </a:lnTo>
                  <a:lnTo>
                    <a:pt x="676656" y="38735"/>
                  </a:lnTo>
                  <a:lnTo>
                    <a:pt x="684276" y="37871"/>
                  </a:lnTo>
                  <a:lnTo>
                    <a:pt x="684403" y="37731"/>
                  </a:lnTo>
                  <a:lnTo>
                    <a:pt x="685546" y="37731"/>
                  </a:lnTo>
                  <a:lnTo>
                    <a:pt x="684276" y="37871"/>
                  </a:lnTo>
                  <a:lnTo>
                    <a:pt x="681456" y="41135"/>
                  </a:lnTo>
                  <a:lnTo>
                    <a:pt x="693572" y="41135"/>
                  </a:lnTo>
                  <a:lnTo>
                    <a:pt x="751827" y="40538"/>
                  </a:lnTo>
                  <a:lnTo>
                    <a:pt x="778637" y="40538"/>
                  </a:lnTo>
                  <a:lnTo>
                    <a:pt x="805472" y="40690"/>
                  </a:lnTo>
                  <a:lnTo>
                    <a:pt x="827024" y="42811"/>
                  </a:lnTo>
                  <a:lnTo>
                    <a:pt x="793686" y="43294"/>
                  </a:lnTo>
                  <a:lnTo>
                    <a:pt x="832002" y="43294"/>
                  </a:lnTo>
                  <a:lnTo>
                    <a:pt x="832218" y="43573"/>
                  </a:lnTo>
                  <a:lnTo>
                    <a:pt x="833272" y="43294"/>
                  </a:lnTo>
                  <a:lnTo>
                    <a:pt x="835647" y="42684"/>
                  </a:lnTo>
                  <a:lnTo>
                    <a:pt x="831596" y="42748"/>
                  </a:lnTo>
                  <a:lnTo>
                    <a:pt x="830110" y="40690"/>
                  </a:lnTo>
                  <a:lnTo>
                    <a:pt x="830008" y="40538"/>
                  </a:lnTo>
                  <a:lnTo>
                    <a:pt x="829525" y="39878"/>
                  </a:lnTo>
                  <a:lnTo>
                    <a:pt x="828421" y="39878"/>
                  </a:lnTo>
                  <a:lnTo>
                    <a:pt x="870369" y="38963"/>
                  </a:lnTo>
                  <a:lnTo>
                    <a:pt x="891451" y="38963"/>
                  </a:lnTo>
                  <a:lnTo>
                    <a:pt x="894499" y="40132"/>
                  </a:lnTo>
                  <a:lnTo>
                    <a:pt x="892784" y="40132"/>
                  </a:lnTo>
                  <a:lnTo>
                    <a:pt x="896861" y="40398"/>
                  </a:lnTo>
                  <a:lnTo>
                    <a:pt x="900188" y="40132"/>
                  </a:lnTo>
                  <a:lnTo>
                    <a:pt x="900430" y="40132"/>
                  </a:lnTo>
                  <a:lnTo>
                    <a:pt x="899350" y="39878"/>
                  </a:lnTo>
                  <a:lnTo>
                    <a:pt x="897623" y="39878"/>
                  </a:lnTo>
                  <a:lnTo>
                    <a:pt x="917282" y="38963"/>
                  </a:lnTo>
                  <a:lnTo>
                    <a:pt x="935659" y="38100"/>
                  </a:lnTo>
                  <a:lnTo>
                    <a:pt x="936142" y="37731"/>
                  </a:lnTo>
                  <a:lnTo>
                    <a:pt x="948410" y="28105"/>
                  </a:lnTo>
                  <a:lnTo>
                    <a:pt x="956284" y="14541"/>
                  </a:lnTo>
                  <a:lnTo>
                    <a:pt x="962583" y="9525"/>
                  </a:lnTo>
                  <a:lnTo>
                    <a:pt x="968502" y="9525"/>
                  </a:lnTo>
                  <a:lnTo>
                    <a:pt x="970508" y="3251"/>
                  </a:lnTo>
                  <a:lnTo>
                    <a:pt x="971194" y="2705"/>
                  </a:lnTo>
                  <a:lnTo>
                    <a:pt x="971550" y="2413"/>
                  </a:lnTo>
                  <a:lnTo>
                    <a:pt x="970775" y="2413"/>
                  </a:lnTo>
                  <a:lnTo>
                    <a:pt x="971296" y="762"/>
                  </a:lnTo>
                  <a:lnTo>
                    <a:pt x="985507" y="762"/>
                  </a:lnTo>
                  <a:close/>
                </a:path>
              </a:pathLst>
            </a:custGeom>
            <a:solidFill>
              <a:srgbClr val="D35E5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" name="object 8"/>
            <p:cNvSpPr/>
            <p:nvPr/>
          </p:nvSpPr>
          <p:spPr>
            <a:xfrm>
              <a:off x="9753600" y="5515205"/>
              <a:ext cx="2438400" cy="1343025"/>
            </a:xfrm>
            <a:custGeom>
              <a:avLst/>
              <a:gdLst/>
              <a:ahLst/>
              <a:cxnLst/>
              <a:rect l="l" t="t" r="r" b="b"/>
              <a:pathLst>
                <a:path w="2438400" h="1343025">
                  <a:moveTo>
                    <a:pt x="2024888" y="23"/>
                  </a:moveTo>
                  <a:lnTo>
                    <a:pt x="1972254" y="0"/>
                  </a:lnTo>
                  <a:lnTo>
                    <a:pt x="1919681" y="1827"/>
                  </a:lnTo>
                  <a:lnTo>
                    <a:pt x="1867172" y="5560"/>
                  </a:lnTo>
                  <a:lnTo>
                    <a:pt x="1814733" y="11252"/>
                  </a:lnTo>
                  <a:lnTo>
                    <a:pt x="1762367" y="18959"/>
                  </a:lnTo>
                  <a:lnTo>
                    <a:pt x="1710078" y="28735"/>
                  </a:lnTo>
                  <a:lnTo>
                    <a:pt x="1657871" y="40633"/>
                  </a:lnTo>
                  <a:lnTo>
                    <a:pt x="1605749" y="54709"/>
                  </a:lnTo>
                  <a:lnTo>
                    <a:pt x="1553718" y="71016"/>
                  </a:lnTo>
                  <a:lnTo>
                    <a:pt x="1512092" y="85701"/>
                  </a:lnTo>
                  <a:lnTo>
                    <a:pt x="1470528" y="101873"/>
                  </a:lnTo>
                  <a:lnTo>
                    <a:pt x="1429026" y="119560"/>
                  </a:lnTo>
                  <a:lnTo>
                    <a:pt x="1387586" y="138792"/>
                  </a:lnTo>
                  <a:lnTo>
                    <a:pt x="1346209" y="159597"/>
                  </a:lnTo>
                  <a:lnTo>
                    <a:pt x="1304895" y="182001"/>
                  </a:lnTo>
                  <a:lnTo>
                    <a:pt x="1263645" y="206034"/>
                  </a:lnTo>
                  <a:lnTo>
                    <a:pt x="1222459" y="231723"/>
                  </a:lnTo>
                  <a:lnTo>
                    <a:pt x="1181337" y="259097"/>
                  </a:lnTo>
                  <a:lnTo>
                    <a:pt x="1140281" y="288184"/>
                  </a:lnTo>
                  <a:lnTo>
                    <a:pt x="1099290" y="319012"/>
                  </a:lnTo>
                  <a:lnTo>
                    <a:pt x="1058365" y="351610"/>
                  </a:lnTo>
                  <a:lnTo>
                    <a:pt x="1017506" y="386004"/>
                  </a:lnTo>
                  <a:lnTo>
                    <a:pt x="976714" y="422224"/>
                  </a:lnTo>
                  <a:lnTo>
                    <a:pt x="935990" y="460297"/>
                  </a:lnTo>
                  <a:lnTo>
                    <a:pt x="865665" y="527453"/>
                  </a:lnTo>
                  <a:lnTo>
                    <a:pt x="722048" y="663105"/>
                  </a:lnTo>
                  <a:lnTo>
                    <a:pt x="276153" y="1080025"/>
                  </a:lnTo>
                  <a:lnTo>
                    <a:pt x="125732" y="1222040"/>
                  </a:lnTo>
                  <a:lnTo>
                    <a:pt x="13334" y="1329463"/>
                  </a:lnTo>
                  <a:lnTo>
                    <a:pt x="0" y="1342794"/>
                  </a:lnTo>
                  <a:lnTo>
                    <a:pt x="2438400" y="1342794"/>
                  </a:lnTo>
                  <a:lnTo>
                    <a:pt x="2438400" y="58697"/>
                  </a:lnTo>
                  <a:lnTo>
                    <a:pt x="2381377" y="44346"/>
                  </a:lnTo>
                  <a:lnTo>
                    <a:pt x="2330338" y="33640"/>
                  </a:lnTo>
                  <a:lnTo>
                    <a:pt x="2279334" y="24307"/>
                  </a:lnTo>
                  <a:lnTo>
                    <a:pt x="2228364" y="16398"/>
                  </a:lnTo>
                  <a:lnTo>
                    <a:pt x="2177433" y="9964"/>
                  </a:lnTo>
                  <a:lnTo>
                    <a:pt x="2126542" y="5056"/>
                  </a:lnTo>
                  <a:lnTo>
                    <a:pt x="2075692" y="1725"/>
                  </a:lnTo>
                  <a:lnTo>
                    <a:pt x="2024888" y="23"/>
                  </a:lnTo>
                  <a:close/>
                </a:path>
              </a:pathLst>
            </a:custGeom>
            <a:solidFill>
              <a:srgbClr val="E6B8B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9" name="object 9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11030204" y="5886528"/>
              <a:ext cx="123557" cy="121924"/>
            </a:xfrm>
            <a:prstGeom prst="rect">
              <a:avLst/>
            </a:prstGeom>
          </p:spPr>
        </p:pic>
        <p:pic>
          <p:nvPicPr>
            <p:cNvPr id="10" name="object 10"/>
            <p:cNvPicPr/>
            <p:nvPr/>
          </p:nvPicPr>
          <p:blipFill>
            <a:blip r:embed="rId4" cstate="print"/>
            <a:stretch>
              <a:fillRect/>
            </a:stretch>
          </p:blipFill>
          <p:spPr>
            <a:xfrm>
              <a:off x="10782365" y="5753296"/>
              <a:ext cx="143317" cy="199445"/>
            </a:xfrm>
            <a:prstGeom prst="rect">
              <a:avLst/>
            </a:prstGeom>
          </p:spPr>
        </p:pic>
        <p:pic>
          <p:nvPicPr>
            <p:cNvPr id="11" name="object 11"/>
            <p:cNvPicPr/>
            <p:nvPr/>
          </p:nvPicPr>
          <p:blipFill>
            <a:blip r:embed="rId5" cstate="print"/>
            <a:stretch>
              <a:fillRect/>
            </a:stretch>
          </p:blipFill>
          <p:spPr>
            <a:xfrm>
              <a:off x="11525257" y="5848794"/>
              <a:ext cx="133082" cy="94199"/>
            </a:xfrm>
            <a:prstGeom prst="rect">
              <a:avLst/>
            </a:prstGeom>
          </p:spPr>
        </p:pic>
        <p:pic>
          <p:nvPicPr>
            <p:cNvPr id="12" name="object 12"/>
            <p:cNvPicPr/>
            <p:nvPr/>
          </p:nvPicPr>
          <p:blipFill>
            <a:blip r:embed="rId6" cstate="print"/>
            <a:stretch>
              <a:fillRect/>
            </a:stretch>
          </p:blipFill>
          <p:spPr>
            <a:xfrm>
              <a:off x="10972815" y="5200650"/>
              <a:ext cx="180895" cy="161671"/>
            </a:xfrm>
            <a:prstGeom prst="rect">
              <a:avLst/>
            </a:prstGeom>
          </p:spPr>
        </p:pic>
        <p:pic>
          <p:nvPicPr>
            <p:cNvPr id="13" name="object 13"/>
            <p:cNvPicPr/>
            <p:nvPr/>
          </p:nvPicPr>
          <p:blipFill>
            <a:blip r:embed="rId7" cstate="print"/>
            <a:stretch>
              <a:fillRect/>
            </a:stretch>
          </p:blipFill>
          <p:spPr>
            <a:xfrm>
              <a:off x="11439504" y="5314997"/>
              <a:ext cx="85744" cy="76072"/>
            </a:xfrm>
            <a:prstGeom prst="rect">
              <a:avLst/>
            </a:prstGeom>
          </p:spPr>
        </p:pic>
        <p:pic>
          <p:nvPicPr>
            <p:cNvPr id="14" name="object 14"/>
            <p:cNvPicPr/>
            <p:nvPr/>
          </p:nvPicPr>
          <p:blipFill>
            <a:blip r:embed="rId7" cstate="print"/>
            <a:stretch>
              <a:fillRect/>
            </a:stretch>
          </p:blipFill>
          <p:spPr>
            <a:xfrm>
              <a:off x="10772754" y="5438822"/>
              <a:ext cx="85744" cy="76072"/>
            </a:xfrm>
            <a:prstGeom prst="rect">
              <a:avLst/>
            </a:prstGeom>
          </p:spPr>
        </p:pic>
        <p:pic>
          <p:nvPicPr>
            <p:cNvPr id="15" name="object 15"/>
            <p:cNvPicPr/>
            <p:nvPr/>
          </p:nvPicPr>
          <p:blipFill>
            <a:blip r:embed="rId8" cstate="print"/>
            <a:stretch>
              <a:fillRect/>
            </a:stretch>
          </p:blipFill>
          <p:spPr>
            <a:xfrm>
              <a:off x="11182346" y="5610021"/>
              <a:ext cx="168009" cy="133467"/>
            </a:xfrm>
            <a:prstGeom prst="rect">
              <a:avLst/>
            </a:prstGeom>
          </p:spPr>
        </p:pic>
      </p:grp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7DDF35F-6036-85A2-46AC-98B83CDA253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 descr="$PPTXTitle">
            <a:extLst>
              <a:ext uri="{FF2B5EF4-FFF2-40B4-BE49-F238E27FC236}">
                <a16:creationId xmlns:a16="http://schemas.microsoft.com/office/drawing/2014/main" id="{39CD15A1-9C4C-28E9-CB52-24653547C651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604837" y="990600"/>
            <a:ext cx="5149215" cy="57531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pc="-200" dirty="0"/>
              <a:t>What</a:t>
            </a:r>
            <a:r>
              <a:rPr spc="-45" dirty="0"/>
              <a:t> </a:t>
            </a:r>
            <a:r>
              <a:rPr spc="-135" dirty="0"/>
              <a:t>is</a:t>
            </a:r>
            <a:r>
              <a:rPr spc="-70" dirty="0"/>
              <a:t> </a:t>
            </a:r>
            <a:r>
              <a:rPr spc="-155" dirty="0"/>
              <a:t>Generative</a:t>
            </a:r>
            <a:r>
              <a:rPr dirty="0"/>
              <a:t> </a:t>
            </a:r>
            <a:r>
              <a:rPr spc="-60" dirty="0"/>
              <a:t>AI?</a:t>
            </a:r>
          </a:p>
        </p:txBody>
      </p:sp>
      <p:sp>
        <p:nvSpPr>
          <p:cNvPr id="3" name="object 3">
            <a:extLst>
              <a:ext uri="{FF2B5EF4-FFF2-40B4-BE49-F238E27FC236}">
                <a16:creationId xmlns:a16="http://schemas.microsoft.com/office/drawing/2014/main" id="{02AA32E7-1E1F-7087-005A-B54CC77D6595}"/>
              </a:ext>
            </a:extLst>
          </p:cNvPr>
          <p:cNvSpPr/>
          <p:nvPr/>
        </p:nvSpPr>
        <p:spPr>
          <a:xfrm>
            <a:off x="0" y="0"/>
            <a:ext cx="2314575" cy="1085850"/>
          </a:xfrm>
          <a:custGeom>
            <a:avLst/>
            <a:gdLst/>
            <a:ahLst/>
            <a:cxnLst/>
            <a:rect l="l" t="t" r="r" b="b"/>
            <a:pathLst>
              <a:path w="2314575" h="1085850">
                <a:moveTo>
                  <a:pt x="2314575" y="0"/>
                </a:moveTo>
                <a:lnTo>
                  <a:pt x="0" y="0"/>
                </a:lnTo>
                <a:lnTo>
                  <a:pt x="0" y="1044194"/>
                </a:lnTo>
                <a:lnTo>
                  <a:pt x="117525" y="1065402"/>
                </a:lnTo>
                <a:lnTo>
                  <a:pt x="168117" y="1072235"/>
                </a:lnTo>
                <a:lnTo>
                  <a:pt x="218839" y="1077757"/>
                </a:lnTo>
                <a:lnTo>
                  <a:pt x="269698" y="1081907"/>
                </a:lnTo>
                <a:lnTo>
                  <a:pt x="320697" y="1084625"/>
                </a:lnTo>
                <a:lnTo>
                  <a:pt x="371843" y="1085850"/>
                </a:lnTo>
                <a:lnTo>
                  <a:pt x="427349" y="1085372"/>
                </a:lnTo>
                <a:lnTo>
                  <a:pt x="482007" y="1083066"/>
                </a:lnTo>
                <a:lnTo>
                  <a:pt x="535847" y="1079019"/>
                </a:lnTo>
                <a:lnTo>
                  <a:pt x="588898" y="1073321"/>
                </a:lnTo>
                <a:lnTo>
                  <a:pt x="641189" y="1066061"/>
                </a:lnTo>
                <a:lnTo>
                  <a:pt x="692749" y="1057330"/>
                </a:lnTo>
                <a:lnTo>
                  <a:pt x="743607" y="1047217"/>
                </a:lnTo>
                <a:lnTo>
                  <a:pt x="793794" y="1035810"/>
                </a:lnTo>
                <a:lnTo>
                  <a:pt x="843337" y="1023200"/>
                </a:lnTo>
                <a:lnTo>
                  <a:pt x="892267" y="1009476"/>
                </a:lnTo>
                <a:lnTo>
                  <a:pt x="940613" y="994727"/>
                </a:lnTo>
                <a:lnTo>
                  <a:pt x="988403" y="979043"/>
                </a:lnTo>
                <a:lnTo>
                  <a:pt x="1035668" y="962513"/>
                </a:lnTo>
                <a:lnTo>
                  <a:pt x="1082436" y="945227"/>
                </a:lnTo>
                <a:lnTo>
                  <a:pt x="1128737" y="927274"/>
                </a:lnTo>
                <a:lnTo>
                  <a:pt x="1174599" y="908744"/>
                </a:lnTo>
                <a:lnTo>
                  <a:pt x="1220053" y="889726"/>
                </a:lnTo>
                <a:lnTo>
                  <a:pt x="1265127" y="870309"/>
                </a:lnTo>
                <a:lnTo>
                  <a:pt x="1309850" y="850584"/>
                </a:lnTo>
                <a:lnTo>
                  <a:pt x="1354253" y="830639"/>
                </a:lnTo>
                <a:lnTo>
                  <a:pt x="1442212" y="790448"/>
                </a:lnTo>
                <a:lnTo>
                  <a:pt x="1535170" y="747204"/>
                </a:lnTo>
                <a:lnTo>
                  <a:pt x="1581682" y="725043"/>
                </a:lnTo>
                <a:lnTo>
                  <a:pt x="1628027" y="702462"/>
                </a:lnTo>
                <a:lnTo>
                  <a:pt x="1674060" y="679417"/>
                </a:lnTo>
                <a:lnTo>
                  <a:pt x="1719641" y="655865"/>
                </a:lnTo>
                <a:lnTo>
                  <a:pt x="1764626" y="631761"/>
                </a:lnTo>
                <a:lnTo>
                  <a:pt x="1808873" y="607060"/>
                </a:lnTo>
                <a:lnTo>
                  <a:pt x="1852239" y="581720"/>
                </a:lnTo>
                <a:lnTo>
                  <a:pt x="1894582" y="555695"/>
                </a:lnTo>
                <a:lnTo>
                  <a:pt x="1935759" y="528941"/>
                </a:lnTo>
                <a:lnTo>
                  <a:pt x="1975628" y="501413"/>
                </a:lnTo>
                <a:lnTo>
                  <a:pt x="2014046" y="473069"/>
                </a:lnTo>
                <a:lnTo>
                  <a:pt x="2050870" y="443863"/>
                </a:lnTo>
                <a:lnTo>
                  <a:pt x="2085959" y="413751"/>
                </a:lnTo>
                <a:lnTo>
                  <a:pt x="2119169" y="382690"/>
                </a:lnTo>
                <a:lnTo>
                  <a:pt x="2150358" y="350634"/>
                </a:lnTo>
                <a:lnTo>
                  <a:pt x="2179383" y="317539"/>
                </a:lnTo>
                <a:lnTo>
                  <a:pt x="2206102" y="283362"/>
                </a:lnTo>
                <a:lnTo>
                  <a:pt x="2230372" y="248058"/>
                </a:lnTo>
                <a:lnTo>
                  <a:pt x="2252051" y="211583"/>
                </a:lnTo>
                <a:lnTo>
                  <a:pt x="2270996" y="173892"/>
                </a:lnTo>
                <a:lnTo>
                  <a:pt x="2287065" y="134942"/>
                </a:lnTo>
                <a:lnTo>
                  <a:pt x="2300115" y="94688"/>
                </a:lnTo>
                <a:lnTo>
                  <a:pt x="2310003" y="53085"/>
                </a:lnTo>
                <a:lnTo>
                  <a:pt x="2314575" y="0"/>
                </a:lnTo>
                <a:close/>
              </a:path>
            </a:pathLst>
          </a:custGeom>
          <a:solidFill>
            <a:srgbClr val="DCD9C3">
              <a:alpha val="50195"/>
            </a:srgbClr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" name="object 4">
            <a:extLst>
              <a:ext uri="{FF2B5EF4-FFF2-40B4-BE49-F238E27FC236}">
                <a16:creationId xmlns:a16="http://schemas.microsoft.com/office/drawing/2014/main" id="{CC0F3205-6D24-57F3-2C7F-DEE715E34C0B}"/>
              </a:ext>
            </a:extLst>
          </p:cNvPr>
          <p:cNvSpPr/>
          <p:nvPr/>
        </p:nvSpPr>
        <p:spPr>
          <a:xfrm>
            <a:off x="524344" y="1963038"/>
            <a:ext cx="985519" cy="57150"/>
          </a:xfrm>
          <a:custGeom>
            <a:avLst/>
            <a:gdLst/>
            <a:ahLst/>
            <a:cxnLst/>
            <a:rect l="l" t="t" r="r" b="b"/>
            <a:pathLst>
              <a:path w="985519" h="57150">
                <a:moveTo>
                  <a:pt x="18580" y="57150"/>
                </a:moveTo>
                <a:lnTo>
                  <a:pt x="15824" y="49911"/>
                </a:lnTo>
                <a:lnTo>
                  <a:pt x="12928" y="46863"/>
                </a:lnTo>
                <a:lnTo>
                  <a:pt x="9055" y="47752"/>
                </a:lnTo>
                <a:lnTo>
                  <a:pt x="11226" y="55245"/>
                </a:lnTo>
                <a:lnTo>
                  <a:pt x="15011" y="55880"/>
                </a:lnTo>
                <a:lnTo>
                  <a:pt x="18580" y="57150"/>
                </a:lnTo>
                <a:close/>
              </a:path>
              <a:path w="985519" h="57150">
                <a:moveTo>
                  <a:pt x="23342" y="57150"/>
                </a:moveTo>
                <a:lnTo>
                  <a:pt x="21590" y="54114"/>
                </a:lnTo>
                <a:lnTo>
                  <a:pt x="20066" y="49060"/>
                </a:lnTo>
                <a:lnTo>
                  <a:pt x="18986" y="48044"/>
                </a:lnTo>
                <a:lnTo>
                  <a:pt x="18580" y="57150"/>
                </a:lnTo>
                <a:lnTo>
                  <a:pt x="23342" y="57150"/>
                </a:lnTo>
                <a:close/>
              </a:path>
              <a:path w="985519" h="57150">
                <a:moveTo>
                  <a:pt x="295198" y="46101"/>
                </a:moveTo>
                <a:lnTo>
                  <a:pt x="294868" y="46101"/>
                </a:lnTo>
                <a:lnTo>
                  <a:pt x="294894" y="46990"/>
                </a:lnTo>
                <a:lnTo>
                  <a:pt x="295033" y="46507"/>
                </a:lnTo>
                <a:lnTo>
                  <a:pt x="295198" y="46101"/>
                </a:lnTo>
                <a:close/>
              </a:path>
              <a:path w="985519" h="57150">
                <a:moveTo>
                  <a:pt x="385406" y="5715"/>
                </a:moveTo>
                <a:lnTo>
                  <a:pt x="323888" y="4826"/>
                </a:lnTo>
                <a:lnTo>
                  <a:pt x="274535" y="5715"/>
                </a:lnTo>
                <a:lnTo>
                  <a:pt x="385406" y="5715"/>
                </a:lnTo>
                <a:close/>
              </a:path>
              <a:path w="985519" h="57150">
                <a:moveTo>
                  <a:pt x="680999" y="41135"/>
                </a:moveTo>
                <a:lnTo>
                  <a:pt x="680123" y="41135"/>
                </a:lnTo>
                <a:lnTo>
                  <a:pt x="680770" y="41402"/>
                </a:lnTo>
                <a:lnTo>
                  <a:pt x="680999" y="41135"/>
                </a:lnTo>
                <a:close/>
              </a:path>
              <a:path w="985519" h="57150">
                <a:moveTo>
                  <a:pt x="971080" y="9525"/>
                </a:moveTo>
                <a:lnTo>
                  <a:pt x="968159" y="9525"/>
                </a:lnTo>
                <a:lnTo>
                  <a:pt x="964857" y="14224"/>
                </a:lnTo>
                <a:lnTo>
                  <a:pt x="961555" y="19050"/>
                </a:lnTo>
                <a:lnTo>
                  <a:pt x="968032" y="19050"/>
                </a:lnTo>
                <a:lnTo>
                  <a:pt x="971080" y="9525"/>
                </a:lnTo>
                <a:close/>
              </a:path>
              <a:path w="985519" h="57150">
                <a:moveTo>
                  <a:pt x="985037" y="762"/>
                </a:moveTo>
                <a:lnTo>
                  <a:pt x="901941" y="101"/>
                </a:lnTo>
                <a:lnTo>
                  <a:pt x="901090" y="381"/>
                </a:lnTo>
                <a:lnTo>
                  <a:pt x="898664" y="76"/>
                </a:lnTo>
                <a:lnTo>
                  <a:pt x="895426" y="50"/>
                </a:lnTo>
                <a:lnTo>
                  <a:pt x="889406" y="647"/>
                </a:lnTo>
                <a:lnTo>
                  <a:pt x="882307" y="0"/>
                </a:lnTo>
                <a:lnTo>
                  <a:pt x="843953" y="1333"/>
                </a:lnTo>
                <a:lnTo>
                  <a:pt x="686765" y="2692"/>
                </a:lnTo>
                <a:lnTo>
                  <a:pt x="687920" y="2413"/>
                </a:lnTo>
                <a:lnTo>
                  <a:pt x="595223" y="3175"/>
                </a:lnTo>
                <a:lnTo>
                  <a:pt x="595223" y="43294"/>
                </a:lnTo>
                <a:lnTo>
                  <a:pt x="581863" y="43446"/>
                </a:lnTo>
                <a:lnTo>
                  <a:pt x="581609" y="43294"/>
                </a:lnTo>
                <a:lnTo>
                  <a:pt x="595223" y="43294"/>
                </a:lnTo>
                <a:lnTo>
                  <a:pt x="595223" y="3175"/>
                </a:lnTo>
                <a:lnTo>
                  <a:pt x="558431" y="3479"/>
                </a:lnTo>
                <a:lnTo>
                  <a:pt x="558431" y="43688"/>
                </a:lnTo>
                <a:lnTo>
                  <a:pt x="557530" y="43802"/>
                </a:lnTo>
                <a:lnTo>
                  <a:pt x="556958" y="43688"/>
                </a:lnTo>
                <a:lnTo>
                  <a:pt x="558431" y="43688"/>
                </a:lnTo>
                <a:lnTo>
                  <a:pt x="558431" y="3479"/>
                </a:lnTo>
                <a:lnTo>
                  <a:pt x="540918" y="3632"/>
                </a:lnTo>
                <a:lnTo>
                  <a:pt x="540918" y="43294"/>
                </a:lnTo>
                <a:lnTo>
                  <a:pt x="540613" y="43446"/>
                </a:lnTo>
                <a:lnTo>
                  <a:pt x="540207" y="43294"/>
                </a:lnTo>
                <a:lnTo>
                  <a:pt x="540918" y="43294"/>
                </a:lnTo>
                <a:lnTo>
                  <a:pt x="540918" y="3632"/>
                </a:lnTo>
                <a:lnTo>
                  <a:pt x="533336" y="3683"/>
                </a:lnTo>
                <a:lnTo>
                  <a:pt x="486016" y="3175"/>
                </a:lnTo>
                <a:lnTo>
                  <a:pt x="441083" y="5930"/>
                </a:lnTo>
                <a:lnTo>
                  <a:pt x="170802" y="5715"/>
                </a:lnTo>
                <a:lnTo>
                  <a:pt x="274535" y="5715"/>
                </a:lnTo>
                <a:lnTo>
                  <a:pt x="275755" y="5334"/>
                </a:lnTo>
                <a:lnTo>
                  <a:pt x="237096" y="5334"/>
                </a:lnTo>
                <a:lnTo>
                  <a:pt x="205498" y="5080"/>
                </a:lnTo>
                <a:lnTo>
                  <a:pt x="174574" y="5080"/>
                </a:lnTo>
                <a:lnTo>
                  <a:pt x="176606" y="5334"/>
                </a:lnTo>
                <a:lnTo>
                  <a:pt x="169125" y="5588"/>
                </a:lnTo>
                <a:lnTo>
                  <a:pt x="165938" y="5334"/>
                </a:lnTo>
                <a:lnTo>
                  <a:pt x="165354" y="5334"/>
                </a:lnTo>
                <a:lnTo>
                  <a:pt x="160832" y="4660"/>
                </a:lnTo>
                <a:lnTo>
                  <a:pt x="154940" y="4191"/>
                </a:lnTo>
                <a:lnTo>
                  <a:pt x="119875" y="7886"/>
                </a:lnTo>
                <a:lnTo>
                  <a:pt x="82715" y="8496"/>
                </a:lnTo>
                <a:lnTo>
                  <a:pt x="44488" y="7175"/>
                </a:lnTo>
                <a:lnTo>
                  <a:pt x="6299" y="5080"/>
                </a:lnTo>
                <a:lnTo>
                  <a:pt x="736" y="15824"/>
                </a:lnTo>
                <a:lnTo>
                  <a:pt x="76" y="28105"/>
                </a:lnTo>
                <a:lnTo>
                  <a:pt x="0" y="29552"/>
                </a:lnTo>
                <a:lnTo>
                  <a:pt x="7086" y="40538"/>
                </a:lnTo>
                <a:lnTo>
                  <a:pt x="26733" y="43294"/>
                </a:lnTo>
                <a:lnTo>
                  <a:pt x="21907" y="43294"/>
                </a:lnTo>
                <a:lnTo>
                  <a:pt x="18554" y="43688"/>
                </a:lnTo>
                <a:lnTo>
                  <a:pt x="19088" y="43688"/>
                </a:lnTo>
                <a:lnTo>
                  <a:pt x="21450" y="44081"/>
                </a:lnTo>
                <a:lnTo>
                  <a:pt x="15087" y="43916"/>
                </a:lnTo>
                <a:lnTo>
                  <a:pt x="26987" y="44970"/>
                </a:lnTo>
                <a:lnTo>
                  <a:pt x="33121" y="45948"/>
                </a:lnTo>
                <a:lnTo>
                  <a:pt x="38214" y="45948"/>
                </a:lnTo>
                <a:lnTo>
                  <a:pt x="98463" y="45948"/>
                </a:lnTo>
                <a:lnTo>
                  <a:pt x="106273" y="45948"/>
                </a:lnTo>
                <a:lnTo>
                  <a:pt x="134226" y="46507"/>
                </a:lnTo>
                <a:lnTo>
                  <a:pt x="133413" y="46507"/>
                </a:lnTo>
                <a:lnTo>
                  <a:pt x="155473" y="46990"/>
                </a:lnTo>
                <a:lnTo>
                  <a:pt x="163322" y="46990"/>
                </a:lnTo>
                <a:lnTo>
                  <a:pt x="172935" y="46507"/>
                </a:lnTo>
                <a:lnTo>
                  <a:pt x="185305" y="46507"/>
                </a:lnTo>
                <a:lnTo>
                  <a:pt x="193255" y="47625"/>
                </a:lnTo>
                <a:lnTo>
                  <a:pt x="200355" y="47244"/>
                </a:lnTo>
                <a:lnTo>
                  <a:pt x="195351" y="47244"/>
                </a:lnTo>
                <a:lnTo>
                  <a:pt x="216954" y="46990"/>
                </a:lnTo>
                <a:lnTo>
                  <a:pt x="253568" y="46990"/>
                </a:lnTo>
                <a:lnTo>
                  <a:pt x="260426" y="45948"/>
                </a:lnTo>
                <a:lnTo>
                  <a:pt x="271183" y="45948"/>
                </a:lnTo>
                <a:lnTo>
                  <a:pt x="280924" y="46393"/>
                </a:lnTo>
                <a:lnTo>
                  <a:pt x="288404" y="45948"/>
                </a:lnTo>
                <a:lnTo>
                  <a:pt x="291960" y="45948"/>
                </a:lnTo>
                <a:lnTo>
                  <a:pt x="294855" y="46088"/>
                </a:lnTo>
                <a:lnTo>
                  <a:pt x="294855" y="45948"/>
                </a:lnTo>
                <a:lnTo>
                  <a:pt x="298119" y="45948"/>
                </a:lnTo>
                <a:lnTo>
                  <a:pt x="307949" y="46990"/>
                </a:lnTo>
                <a:lnTo>
                  <a:pt x="303758" y="45948"/>
                </a:lnTo>
                <a:lnTo>
                  <a:pt x="312280" y="45948"/>
                </a:lnTo>
                <a:lnTo>
                  <a:pt x="309079" y="46507"/>
                </a:lnTo>
                <a:lnTo>
                  <a:pt x="314096" y="46507"/>
                </a:lnTo>
                <a:lnTo>
                  <a:pt x="383717" y="47244"/>
                </a:lnTo>
                <a:lnTo>
                  <a:pt x="419087" y="47434"/>
                </a:lnTo>
                <a:lnTo>
                  <a:pt x="446709" y="47244"/>
                </a:lnTo>
                <a:lnTo>
                  <a:pt x="445909" y="46990"/>
                </a:lnTo>
                <a:lnTo>
                  <a:pt x="444411" y="46507"/>
                </a:lnTo>
                <a:lnTo>
                  <a:pt x="442391" y="46507"/>
                </a:lnTo>
                <a:lnTo>
                  <a:pt x="437337" y="46990"/>
                </a:lnTo>
                <a:lnTo>
                  <a:pt x="435470" y="45948"/>
                </a:lnTo>
                <a:lnTo>
                  <a:pt x="445147" y="45948"/>
                </a:lnTo>
                <a:lnTo>
                  <a:pt x="461708" y="46507"/>
                </a:lnTo>
                <a:lnTo>
                  <a:pt x="499935" y="46507"/>
                </a:lnTo>
                <a:lnTo>
                  <a:pt x="512648" y="45948"/>
                </a:lnTo>
                <a:lnTo>
                  <a:pt x="520407" y="45948"/>
                </a:lnTo>
                <a:lnTo>
                  <a:pt x="521411" y="43688"/>
                </a:lnTo>
                <a:lnTo>
                  <a:pt x="540092" y="43688"/>
                </a:lnTo>
                <a:lnTo>
                  <a:pt x="541159" y="43688"/>
                </a:lnTo>
                <a:lnTo>
                  <a:pt x="550646" y="44589"/>
                </a:lnTo>
                <a:lnTo>
                  <a:pt x="538708" y="45948"/>
                </a:lnTo>
                <a:lnTo>
                  <a:pt x="564527" y="45948"/>
                </a:lnTo>
                <a:lnTo>
                  <a:pt x="564743" y="45910"/>
                </a:lnTo>
                <a:lnTo>
                  <a:pt x="565200" y="45948"/>
                </a:lnTo>
                <a:lnTo>
                  <a:pt x="569861" y="45948"/>
                </a:lnTo>
                <a:lnTo>
                  <a:pt x="567131" y="45478"/>
                </a:lnTo>
                <a:lnTo>
                  <a:pt x="576884" y="43688"/>
                </a:lnTo>
                <a:lnTo>
                  <a:pt x="582333" y="43688"/>
                </a:lnTo>
                <a:lnTo>
                  <a:pt x="586079" y="45770"/>
                </a:lnTo>
                <a:lnTo>
                  <a:pt x="611390" y="43688"/>
                </a:lnTo>
                <a:lnTo>
                  <a:pt x="610247" y="43688"/>
                </a:lnTo>
                <a:lnTo>
                  <a:pt x="616369" y="43294"/>
                </a:lnTo>
                <a:lnTo>
                  <a:pt x="665556" y="41135"/>
                </a:lnTo>
                <a:lnTo>
                  <a:pt x="680923" y="39878"/>
                </a:lnTo>
                <a:lnTo>
                  <a:pt x="676135" y="38735"/>
                </a:lnTo>
                <a:lnTo>
                  <a:pt x="683856" y="37858"/>
                </a:lnTo>
                <a:lnTo>
                  <a:pt x="683983" y="37719"/>
                </a:lnTo>
                <a:lnTo>
                  <a:pt x="685050" y="37719"/>
                </a:lnTo>
                <a:lnTo>
                  <a:pt x="683856" y="37858"/>
                </a:lnTo>
                <a:lnTo>
                  <a:pt x="680999" y="41135"/>
                </a:lnTo>
                <a:lnTo>
                  <a:pt x="693115" y="41135"/>
                </a:lnTo>
                <a:lnTo>
                  <a:pt x="751370" y="40538"/>
                </a:lnTo>
                <a:lnTo>
                  <a:pt x="778179" y="40538"/>
                </a:lnTo>
                <a:lnTo>
                  <a:pt x="805002" y="40690"/>
                </a:lnTo>
                <a:lnTo>
                  <a:pt x="826554" y="42811"/>
                </a:lnTo>
                <a:lnTo>
                  <a:pt x="793216" y="43294"/>
                </a:lnTo>
                <a:lnTo>
                  <a:pt x="831532" y="43294"/>
                </a:lnTo>
                <a:lnTo>
                  <a:pt x="831748" y="43573"/>
                </a:lnTo>
                <a:lnTo>
                  <a:pt x="832802" y="43294"/>
                </a:lnTo>
                <a:lnTo>
                  <a:pt x="835177" y="42684"/>
                </a:lnTo>
                <a:lnTo>
                  <a:pt x="831126" y="42748"/>
                </a:lnTo>
                <a:lnTo>
                  <a:pt x="829640" y="40690"/>
                </a:lnTo>
                <a:lnTo>
                  <a:pt x="829538" y="40538"/>
                </a:lnTo>
                <a:lnTo>
                  <a:pt x="829056" y="39878"/>
                </a:lnTo>
                <a:lnTo>
                  <a:pt x="827951" y="39878"/>
                </a:lnTo>
                <a:lnTo>
                  <a:pt x="869899" y="38963"/>
                </a:lnTo>
                <a:lnTo>
                  <a:pt x="890981" y="38963"/>
                </a:lnTo>
                <a:lnTo>
                  <a:pt x="894029" y="40132"/>
                </a:lnTo>
                <a:lnTo>
                  <a:pt x="892314" y="40132"/>
                </a:lnTo>
                <a:lnTo>
                  <a:pt x="896391" y="40398"/>
                </a:lnTo>
                <a:lnTo>
                  <a:pt x="899718" y="40132"/>
                </a:lnTo>
                <a:lnTo>
                  <a:pt x="899960" y="40132"/>
                </a:lnTo>
                <a:lnTo>
                  <a:pt x="898880" y="39878"/>
                </a:lnTo>
                <a:lnTo>
                  <a:pt x="897153" y="39878"/>
                </a:lnTo>
                <a:lnTo>
                  <a:pt x="916813" y="38963"/>
                </a:lnTo>
                <a:lnTo>
                  <a:pt x="935189" y="38100"/>
                </a:lnTo>
                <a:lnTo>
                  <a:pt x="935672" y="37719"/>
                </a:lnTo>
                <a:lnTo>
                  <a:pt x="947940" y="28105"/>
                </a:lnTo>
                <a:lnTo>
                  <a:pt x="955814" y="14541"/>
                </a:lnTo>
                <a:lnTo>
                  <a:pt x="963409" y="8496"/>
                </a:lnTo>
                <a:lnTo>
                  <a:pt x="966647" y="5930"/>
                </a:lnTo>
                <a:lnTo>
                  <a:pt x="969479" y="3683"/>
                </a:lnTo>
                <a:lnTo>
                  <a:pt x="970724" y="2705"/>
                </a:lnTo>
                <a:lnTo>
                  <a:pt x="971080" y="2413"/>
                </a:lnTo>
                <a:lnTo>
                  <a:pt x="955281" y="2413"/>
                </a:lnTo>
                <a:lnTo>
                  <a:pt x="953046" y="2133"/>
                </a:lnTo>
                <a:lnTo>
                  <a:pt x="952411" y="2133"/>
                </a:lnTo>
                <a:lnTo>
                  <a:pt x="963460" y="1143"/>
                </a:lnTo>
                <a:lnTo>
                  <a:pt x="954417" y="762"/>
                </a:lnTo>
                <a:lnTo>
                  <a:pt x="985037" y="762"/>
                </a:lnTo>
                <a:close/>
              </a:path>
            </a:pathLst>
          </a:custGeom>
          <a:solidFill>
            <a:srgbClr val="D35E5E"/>
          </a:solidFill>
        </p:spPr>
        <p:txBody>
          <a:bodyPr wrap="square" lIns="0" tIns="0" rIns="0" bIns="0" rtlCol="0"/>
          <a:lstStyle/>
          <a:p>
            <a:endParaRPr/>
          </a:p>
        </p:txBody>
      </p:sp>
      <p:grpSp>
        <p:nvGrpSpPr>
          <p:cNvPr id="6" name="object 6">
            <a:extLst>
              <a:ext uri="{FF2B5EF4-FFF2-40B4-BE49-F238E27FC236}">
                <a16:creationId xmlns:a16="http://schemas.microsoft.com/office/drawing/2014/main" id="{32F37717-392C-C6FE-4534-A430C83909B3}"/>
              </a:ext>
            </a:extLst>
          </p:cNvPr>
          <p:cNvGrpSpPr/>
          <p:nvPr/>
        </p:nvGrpSpPr>
        <p:grpSpPr>
          <a:xfrm>
            <a:off x="6534150" y="47"/>
            <a:ext cx="5657850" cy="6858000"/>
            <a:chOff x="6534150" y="47"/>
            <a:chExt cx="5657850" cy="6858000"/>
          </a:xfrm>
        </p:grpSpPr>
        <p:pic>
          <p:nvPicPr>
            <p:cNvPr id="7" name="object 7" descr="Wood human figure">
              <a:extLst>
                <a:ext uri="{FF2B5EF4-FFF2-40B4-BE49-F238E27FC236}">
                  <a16:creationId xmlns:a16="http://schemas.microsoft.com/office/drawing/2014/main" id="{41A903FE-E966-65CF-00C4-7B0E0ECA55E1}"/>
                </a:ext>
              </a:extLst>
            </p:cNvPr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6534150" y="47"/>
              <a:ext cx="5657850" cy="6857746"/>
            </a:xfrm>
            <a:prstGeom prst="rect">
              <a:avLst/>
            </a:prstGeom>
          </p:spPr>
        </p:pic>
        <p:sp>
          <p:nvSpPr>
            <p:cNvPr id="8" name="object 8">
              <a:extLst>
                <a:ext uri="{FF2B5EF4-FFF2-40B4-BE49-F238E27FC236}">
                  <a16:creationId xmlns:a16="http://schemas.microsoft.com/office/drawing/2014/main" id="{13D823A5-F145-4767-754B-579DA4FEF674}"/>
                </a:ext>
              </a:extLst>
            </p:cNvPr>
            <p:cNvSpPr/>
            <p:nvPr/>
          </p:nvSpPr>
          <p:spPr>
            <a:xfrm>
              <a:off x="9753600" y="5515204"/>
              <a:ext cx="2438400" cy="1343025"/>
            </a:xfrm>
            <a:custGeom>
              <a:avLst/>
              <a:gdLst/>
              <a:ahLst/>
              <a:cxnLst/>
              <a:rect l="l" t="t" r="r" b="b"/>
              <a:pathLst>
                <a:path w="2438400" h="1343025">
                  <a:moveTo>
                    <a:pt x="2024888" y="23"/>
                  </a:moveTo>
                  <a:lnTo>
                    <a:pt x="1972254" y="0"/>
                  </a:lnTo>
                  <a:lnTo>
                    <a:pt x="1919681" y="1827"/>
                  </a:lnTo>
                  <a:lnTo>
                    <a:pt x="1867172" y="5560"/>
                  </a:lnTo>
                  <a:lnTo>
                    <a:pt x="1814733" y="11252"/>
                  </a:lnTo>
                  <a:lnTo>
                    <a:pt x="1762367" y="18959"/>
                  </a:lnTo>
                  <a:lnTo>
                    <a:pt x="1710078" y="28735"/>
                  </a:lnTo>
                  <a:lnTo>
                    <a:pt x="1657871" y="40633"/>
                  </a:lnTo>
                  <a:lnTo>
                    <a:pt x="1605749" y="54709"/>
                  </a:lnTo>
                  <a:lnTo>
                    <a:pt x="1553718" y="71016"/>
                  </a:lnTo>
                  <a:lnTo>
                    <a:pt x="1512092" y="85701"/>
                  </a:lnTo>
                  <a:lnTo>
                    <a:pt x="1470528" y="101873"/>
                  </a:lnTo>
                  <a:lnTo>
                    <a:pt x="1429026" y="119560"/>
                  </a:lnTo>
                  <a:lnTo>
                    <a:pt x="1387586" y="138792"/>
                  </a:lnTo>
                  <a:lnTo>
                    <a:pt x="1346209" y="159597"/>
                  </a:lnTo>
                  <a:lnTo>
                    <a:pt x="1304895" y="182001"/>
                  </a:lnTo>
                  <a:lnTo>
                    <a:pt x="1263645" y="206034"/>
                  </a:lnTo>
                  <a:lnTo>
                    <a:pt x="1222459" y="231723"/>
                  </a:lnTo>
                  <a:lnTo>
                    <a:pt x="1181337" y="259097"/>
                  </a:lnTo>
                  <a:lnTo>
                    <a:pt x="1140281" y="288184"/>
                  </a:lnTo>
                  <a:lnTo>
                    <a:pt x="1099290" y="319012"/>
                  </a:lnTo>
                  <a:lnTo>
                    <a:pt x="1058365" y="351610"/>
                  </a:lnTo>
                  <a:lnTo>
                    <a:pt x="1017506" y="386004"/>
                  </a:lnTo>
                  <a:lnTo>
                    <a:pt x="976714" y="422224"/>
                  </a:lnTo>
                  <a:lnTo>
                    <a:pt x="935990" y="460297"/>
                  </a:lnTo>
                  <a:lnTo>
                    <a:pt x="865665" y="527453"/>
                  </a:lnTo>
                  <a:lnTo>
                    <a:pt x="722048" y="663105"/>
                  </a:lnTo>
                  <a:lnTo>
                    <a:pt x="276153" y="1080025"/>
                  </a:lnTo>
                  <a:lnTo>
                    <a:pt x="125732" y="1222040"/>
                  </a:lnTo>
                  <a:lnTo>
                    <a:pt x="13334" y="1329463"/>
                  </a:lnTo>
                  <a:lnTo>
                    <a:pt x="0" y="1342794"/>
                  </a:lnTo>
                  <a:lnTo>
                    <a:pt x="2438400" y="1342794"/>
                  </a:lnTo>
                  <a:lnTo>
                    <a:pt x="2438400" y="58697"/>
                  </a:lnTo>
                  <a:lnTo>
                    <a:pt x="2381377" y="44346"/>
                  </a:lnTo>
                  <a:lnTo>
                    <a:pt x="2330338" y="33640"/>
                  </a:lnTo>
                  <a:lnTo>
                    <a:pt x="2279334" y="24307"/>
                  </a:lnTo>
                  <a:lnTo>
                    <a:pt x="2228364" y="16398"/>
                  </a:lnTo>
                  <a:lnTo>
                    <a:pt x="2177433" y="9964"/>
                  </a:lnTo>
                  <a:lnTo>
                    <a:pt x="2126542" y="5056"/>
                  </a:lnTo>
                  <a:lnTo>
                    <a:pt x="2075692" y="1725"/>
                  </a:lnTo>
                  <a:lnTo>
                    <a:pt x="2024888" y="23"/>
                  </a:lnTo>
                  <a:close/>
                </a:path>
              </a:pathLst>
            </a:custGeom>
            <a:solidFill>
              <a:srgbClr val="E6B8B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9" name="object 9">
              <a:extLst>
                <a:ext uri="{FF2B5EF4-FFF2-40B4-BE49-F238E27FC236}">
                  <a16:creationId xmlns:a16="http://schemas.microsoft.com/office/drawing/2014/main" id="{3F26AD7C-2FE3-0187-4552-BB9280ADAEDC}"/>
                </a:ext>
              </a:extLst>
            </p:cNvPr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11030203" y="5886528"/>
              <a:ext cx="123557" cy="121924"/>
            </a:xfrm>
            <a:prstGeom prst="rect">
              <a:avLst/>
            </a:prstGeom>
          </p:spPr>
        </p:pic>
        <p:pic>
          <p:nvPicPr>
            <p:cNvPr id="10" name="object 10">
              <a:extLst>
                <a:ext uri="{FF2B5EF4-FFF2-40B4-BE49-F238E27FC236}">
                  <a16:creationId xmlns:a16="http://schemas.microsoft.com/office/drawing/2014/main" id="{B4890029-5EDB-B6E9-4489-06B50A347C09}"/>
                </a:ext>
              </a:extLst>
            </p:cNvPr>
            <p:cNvPicPr/>
            <p:nvPr/>
          </p:nvPicPr>
          <p:blipFill>
            <a:blip r:embed="rId4" cstate="print"/>
            <a:stretch>
              <a:fillRect/>
            </a:stretch>
          </p:blipFill>
          <p:spPr>
            <a:xfrm>
              <a:off x="10782365" y="5753297"/>
              <a:ext cx="143317" cy="199445"/>
            </a:xfrm>
            <a:prstGeom prst="rect">
              <a:avLst/>
            </a:prstGeom>
          </p:spPr>
        </p:pic>
        <p:pic>
          <p:nvPicPr>
            <p:cNvPr id="11" name="object 11">
              <a:extLst>
                <a:ext uri="{FF2B5EF4-FFF2-40B4-BE49-F238E27FC236}">
                  <a16:creationId xmlns:a16="http://schemas.microsoft.com/office/drawing/2014/main" id="{FEC1998B-543E-B813-4B02-83A5B70C260C}"/>
                </a:ext>
              </a:extLst>
            </p:cNvPr>
            <p:cNvPicPr/>
            <p:nvPr/>
          </p:nvPicPr>
          <p:blipFill>
            <a:blip r:embed="rId5" cstate="print"/>
            <a:stretch>
              <a:fillRect/>
            </a:stretch>
          </p:blipFill>
          <p:spPr>
            <a:xfrm>
              <a:off x="11525257" y="5848794"/>
              <a:ext cx="133082" cy="94199"/>
            </a:xfrm>
            <a:prstGeom prst="rect">
              <a:avLst/>
            </a:prstGeom>
          </p:spPr>
        </p:pic>
        <p:pic>
          <p:nvPicPr>
            <p:cNvPr id="12" name="object 12">
              <a:extLst>
                <a:ext uri="{FF2B5EF4-FFF2-40B4-BE49-F238E27FC236}">
                  <a16:creationId xmlns:a16="http://schemas.microsoft.com/office/drawing/2014/main" id="{0C3B2A05-0190-9C89-FACF-6F62E62FEB2B}"/>
                </a:ext>
              </a:extLst>
            </p:cNvPr>
            <p:cNvPicPr/>
            <p:nvPr/>
          </p:nvPicPr>
          <p:blipFill>
            <a:blip r:embed="rId6" cstate="print"/>
            <a:stretch>
              <a:fillRect/>
            </a:stretch>
          </p:blipFill>
          <p:spPr>
            <a:xfrm>
              <a:off x="10972815" y="5200650"/>
              <a:ext cx="180895" cy="161671"/>
            </a:xfrm>
            <a:prstGeom prst="rect">
              <a:avLst/>
            </a:prstGeom>
          </p:spPr>
        </p:pic>
        <p:pic>
          <p:nvPicPr>
            <p:cNvPr id="13" name="object 13">
              <a:extLst>
                <a:ext uri="{FF2B5EF4-FFF2-40B4-BE49-F238E27FC236}">
                  <a16:creationId xmlns:a16="http://schemas.microsoft.com/office/drawing/2014/main" id="{4466DB97-E9D4-A2E9-9796-8231ED2F0954}"/>
                </a:ext>
              </a:extLst>
            </p:cNvPr>
            <p:cNvPicPr/>
            <p:nvPr/>
          </p:nvPicPr>
          <p:blipFill>
            <a:blip r:embed="rId7" cstate="print"/>
            <a:stretch>
              <a:fillRect/>
            </a:stretch>
          </p:blipFill>
          <p:spPr>
            <a:xfrm>
              <a:off x="11439505" y="5314997"/>
              <a:ext cx="85744" cy="76072"/>
            </a:xfrm>
            <a:prstGeom prst="rect">
              <a:avLst/>
            </a:prstGeom>
          </p:spPr>
        </p:pic>
        <p:pic>
          <p:nvPicPr>
            <p:cNvPr id="14" name="object 14">
              <a:extLst>
                <a:ext uri="{FF2B5EF4-FFF2-40B4-BE49-F238E27FC236}">
                  <a16:creationId xmlns:a16="http://schemas.microsoft.com/office/drawing/2014/main" id="{EC3FC5B7-790D-7051-44CD-44D3976B48CA}"/>
                </a:ext>
              </a:extLst>
            </p:cNvPr>
            <p:cNvPicPr/>
            <p:nvPr/>
          </p:nvPicPr>
          <p:blipFill>
            <a:blip r:embed="rId7" cstate="print"/>
            <a:stretch>
              <a:fillRect/>
            </a:stretch>
          </p:blipFill>
          <p:spPr>
            <a:xfrm>
              <a:off x="10772755" y="5438822"/>
              <a:ext cx="85744" cy="76072"/>
            </a:xfrm>
            <a:prstGeom prst="rect">
              <a:avLst/>
            </a:prstGeom>
          </p:spPr>
        </p:pic>
        <p:pic>
          <p:nvPicPr>
            <p:cNvPr id="15" name="object 15">
              <a:extLst>
                <a:ext uri="{FF2B5EF4-FFF2-40B4-BE49-F238E27FC236}">
                  <a16:creationId xmlns:a16="http://schemas.microsoft.com/office/drawing/2014/main" id="{878E3ED5-8107-E5D4-CB36-36BB750E7335}"/>
                </a:ext>
              </a:extLst>
            </p:cNvPr>
            <p:cNvPicPr/>
            <p:nvPr/>
          </p:nvPicPr>
          <p:blipFill>
            <a:blip r:embed="rId8" cstate="print"/>
            <a:stretch>
              <a:fillRect/>
            </a:stretch>
          </p:blipFill>
          <p:spPr>
            <a:xfrm>
              <a:off x="11182346" y="5610021"/>
              <a:ext cx="168009" cy="133467"/>
            </a:xfrm>
            <a:prstGeom prst="rect">
              <a:avLst/>
            </a:prstGeom>
          </p:spPr>
        </p:pic>
      </p:grpSp>
      <p:sp>
        <p:nvSpPr>
          <p:cNvPr id="16" name="object 5">
            <a:extLst>
              <a:ext uri="{FF2B5EF4-FFF2-40B4-BE49-F238E27FC236}">
                <a16:creationId xmlns:a16="http://schemas.microsoft.com/office/drawing/2014/main" id="{073FB160-74A4-92E5-451A-A44A24572F82}"/>
              </a:ext>
            </a:extLst>
          </p:cNvPr>
          <p:cNvSpPr txBox="1"/>
          <p:nvPr/>
        </p:nvSpPr>
        <p:spPr>
          <a:xfrm>
            <a:off x="533661" y="2202856"/>
            <a:ext cx="5877177" cy="4197944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lvl="0" fontAlgn="t"/>
            <a:r>
              <a:rPr lang="en-GB" sz="1800" dirty="0"/>
              <a:t>“Generative AI is a subset of AI capable of generating text, images, video or other forms of output by using probabilistic models trained across one or more domains. </a:t>
            </a:r>
          </a:p>
          <a:p>
            <a:pPr lvl="0" fontAlgn="t"/>
            <a:endParaRPr lang="en-GB" dirty="0"/>
          </a:p>
          <a:p>
            <a:pPr lvl="0" fontAlgn="t"/>
            <a:r>
              <a:rPr lang="en-GB" sz="1800" dirty="0"/>
              <a:t>These models learn from large amounts of specially-curated training data to discern and replicate complex patterns and structures. </a:t>
            </a:r>
            <a:endParaRPr lang="en-GB" dirty="0"/>
          </a:p>
          <a:p>
            <a:pPr lvl="0" fontAlgn="t"/>
            <a:endParaRPr lang="en-GB" sz="1800" dirty="0"/>
          </a:p>
          <a:p>
            <a:pPr lvl="0" fontAlgn="t"/>
            <a:r>
              <a:rPr lang="en-GB" sz="1800" dirty="0"/>
              <a:t>The output generated by these models mimics the characteristics learned from that training data, enabling many novel applications – ranging from personalised content generation, to advanced analysis and evaluation, and aiding creative processes.”</a:t>
            </a:r>
            <a:r>
              <a:rPr lang="en-GB" sz="2000" dirty="0">
                <a:latin typeface="Calibri"/>
                <a:cs typeface="Calibri"/>
              </a:rPr>
              <a:t> (</a:t>
            </a:r>
            <a:r>
              <a:rPr lang="en-GB" dirty="0"/>
              <a:t>Department for Digital, Culture, Media &amp; Sport and Government Digital Service, 2026, para.1)</a:t>
            </a:r>
          </a:p>
        </p:txBody>
      </p:sp>
    </p:spTree>
    <p:extLst>
      <p:ext uri="{BB962C8B-B14F-4D97-AF65-F5344CB8AC3E}">
        <p14:creationId xmlns:p14="http://schemas.microsoft.com/office/powerpoint/2010/main" val="61873866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90326B1-68F9-1620-664B-92A90B0DF80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 descr="$PPTXTitle">
            <a:extLst>
              <a:ext uri="{FF2B5EF4-FFF2-40B4-BE49-F238E27FC236}">
                <a16:creationId xmlns:a16="http://schemas.microsoft.com/office/drawing/2014/main" id="{5C904EF0-75C0-6DF7-61FD-AB58D6029BC3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604837" y="990600"/>
            <a:ext cx="5149215" cy="57531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pc="-200" dirty="0"/>
              <a:t>What</a:t>
            </a:r>
            <a:r>
              <a:rPr spc="-45" dirty="0"/>
              <a:t> </a:t>
            </a:r>
            <a:r>
              <a:rPr spc="-135" dirty="0"/>
              <a:t>is</a:t>
            </a:r>
            <a:r>
              <a:rPr spc="-70" dirty="0"/>
              <a:t> </a:t>
            </a:r>
            <a:r>
              <a:rPr spc="-155" dirty="0"/>
              <a:t>Generative</a:t>
            </a:r>
            <a:r>
              <a:rPr dirty="0"/>
              <a:t> </a:t>
            </a:r>
            <a:r>
              <a:rPr spc="-60" dirty="0"/>
              <a:t>AI?</a:t>
            </a:r>
          </a:p>
        </p:txBody>
      </p:sp>
      <p:sp>
        <p:nvSpPr>
          <p:cNvPr id="3" name="object 3">
            <a:extLst>
              <a:ext uri="{FF2B5EF4-FFF2-40B4-BE49-F238E27FC236}">
                <a16:creationId xmlns:a16="http://schemas.microsoft.com/office/drawing/2014/main" id="{777C73E7-9BE8-A7E3-3CED-B5C56318052F}"/>
              </a:ext>
            </a:extLst>
          </p:cNvPr>
          <p:cNvSpPr/>
          <p:nvPr/>
        </p:nvSpPr>
        <p:spPr>
          <a:xfrm>
            <a:off x="0" y="0"/>
            <a:ext cx="2314575" cy="1085850"/>
          </a:xfrm>
          <a:custGeom>
            <a:avLst/>
            <a:gdLst/>
            <a:ahLst/>
            <a:cxnLst/>
            <a:rect l="l" t="t" r="r" b="b"/>
            <a:pathLst>
              <a:path w="2314575" h="1085850">
                <a:moveTo>
                  <a:pt x="2314575" y="0"/>
                </a:moveTo>
                <a:lnTo>
                  <a:pt x="0" y="0"/>
                </a:lnTo>
                <a:lnTo>
                  <a:pt x="0" y="1044194"/>
                </a:lnTo>
                <a:lnTo>
                  <a:pt x="117525" y="1065402"/>
                </a:lnTo>
                <a:lnTo>
                  <a:pt x="168117" y="1072235"/>
                </a:lnTo>
                <a:lnTo>
                  <a:pt x="218839" y="1077757"/>
                </a:lnTo>
                <a:lnTo>
                  <a:pt x="269698" y="1081907"/>
                </a:lnTo>
                <a:lnTo>
                  <a:pt x="320697" y="1084625"/>
                </a:lnTo>
                <a:lnTo>
                  <a:pt x="371843" y="1085850"/>
                </a:lnTo>
                <a:lnTo>
                  <a:pt x="427349" y="1085372"/>
                </a:lnTo>
                <a:lnTo>
                  <a:pt x="482007" y="1083066"/>
                </a:lnTo>
                <a:lnTo>
                  <a:pt x="535847" y="1079019"/>
                </a:lnTo>
                <a:lnTo>
                  <a:pt x="588898" y="1073321"/>
                </a:lnTo>
                <a:lnTo>
                  <a:pt x="641189" y="1066061"/>
                </a:lnTo>
                <a:lnTo>
                  <a:pt x="692749" y="1057330"/>
                </a:lnTo>
                <a:lnTo>
                  <a:pt x="743607" y="1047217"/>
                </a:lnTo>
                <a:lnTo>
                  <a:pt x="793794" y="1035810"/>
                </a:lnTo>
                <a:lnTo>
                  <a:pt x="843337" y="1023200"/>
                </a:lnTo>
                <a:lnTo>
                  <a:pt x="892267" y="1009476"/>
                </a:lnTo>
                <a:lnTo>
                  <a:pt x="940613" y="994727"/>
                </a:lnTo>
                <a:lnTo>
                  <a:pt x="988403" y="979043"/>
                </a:lnTo>
                <a:lnTo>
                  <a:pt x="1035668" y="962513"/>
                </a:lnTo>
                <a:lnTo>
                  <a:pt x="1082436" y="945227"/>
                </a:lnTo>
                <a:lnTo>
                  <a:pt x="1128737" y="927274"/>
                </a:lnTo>
                <a:lnTo>
                  <a:pt x="1174599" y="908744"/>
                </a:lnTo>
                <a:lnTo>
                  <a:pt x="1220053" y="889726"/>
                </a:lnTo>
                <a:lnTo>
                  <a:pt x="1265127" y="870309"/>
                </a:lnTo>
                <a:lnTo>
                  <a:pt x="1309850" y="850584"/>
                </a:lnTo>
                <a:lnTo>
                  <a:pt x="1354253" y="830639"/>
                </a:lnTo>
                <a:lnTo>
                  <a:pt x="1442212" y="790448"/>
                </a:lnTo>
                <a:lnTo>
                  <a:pt x="1535170" y="747204"/>
                </a:lnTo>
                <a:lnTo>
                  <a:pt x="1581682" y="725043"/>
                </a:lnTo>
                <a:lnTo>
                  <a:pt x="1628027" y="702462"/>
                </a:lnTo>
                <a:lnTo>
                  <a:pt x="1674060" y="679417"/>
                </a:lnTo>
                <a:lnTo>
                  <a:pt x="1719641" y="655865"/>
                </a:lnTo>
                <a:lnTo>
                  <a:pt x="1764626" y="631761"/>
                </a:lnTo>
                <a:lnTo>
                  <a:pt x="1808873" y="607060"/>
                </a:lnTo>
                <a:lnTo>
                  <a:pt x="1852239" y="581720"/>
                </a:lnTo>
                <a:lnTo>
                  <a:pt x="1894582" y="555695"/>
                </a:lnTo>
                <a:lnTo>
                  <a:pt x="1935759" y="528941"/>
                </a:lnTo>
                <a:lnTo>
                  <a:pt x="1975628" y="501413"/>
                </a:lnTo>
                <a:lnTo>
                  <a:pt x="2014046" y="473069"/>
                </a:lnTo>
                <a:lnTo>
                  <a:pt x="2050870" y="443863"/>
                </a:lnTo>
                <a:lnTo>
                  <a:pt x="2085959" y="413751"/>
                </a:lnTo>
                <a:lnTo>
                  <a:pt x="2119169" y="382690"/>
                </a:lnTo>
                <a:lnTo>
                  <a:pt x="2150358" y="350634"/>
                </a:lnTo>
                <a:lnTo>
                  <a:pt x="2179383" y="317539"/>
                </a:lnTo>
                <a:lnTo>
                  <a:pt x="2206102" y="283362"/>
                </a:lnTo>
                <a:lnTo>
                  <a:pt x="2230372" y="248058"/>
                </a:lnTo>
                <a:lnTo>
                  <a:pt x="2252051" y="211583"/>
                </a:lnTo>
                <a:lnTo>
                  <a:pt x="2270996" y="173892"/>
                </a:lnTo>
                <a:lnTo>
                  <a:pt x="2287065" y="134942"/>
                </a:lnTo>
                <a:lnTo>
                  <a:pt x="2300115" y="94688"/>
                </a:lnTo>
                <a:lnTo>
                  <a:pt x="2310003" y="53085"/>
                </a:lnTo>
                <a:lnTo>
                  <a:pt x="2314575" y="0"/>
                </a:lnTo>
                <a:close/>
              </a:path>
            </a:pathLst>
          </a:custGeom>
          <a:solidFill>
            <a:srgbClr val="DCD9C3">
              <a:alpha val="50195"/>
            </a:srgbClr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" name="object 4">
            <a:extLst>
              <a:ext uri="{FF2B5EF4-FFF2-40B4-BE49-F238E27FC236}">
                <a16:creationId xmlns:a16="http://schemas.microsoft.com/office/drawing/2014/main" id="{64FD19C4-CAA3-34E1-D824-47C4CBD7E3C1}"/>
              </a:ext>
            </a:extLst>
          </p:cNvPr>
          <p:cNvSpPr/>
          <p:nvPr/>
        </p:nvSpPr>
        <p:spPr>
          <a:xfrm>
            <a:off x="524344" y="1963038"/>
            <a:ext cx="985519" cy="57150"/>
          </a:xfrm>
          <a:custGeom>
            <a:avLst/>
            <a:gdLst/>
            <a:ahLst/>
            <a:cxnLst/>
            <a:rect l="l" t="t" r="r" b="b"/>
            <a:pathLst>
              <a:path w="985519" h="57150">
                <a:moveTo>
                  <a:pt x="18580" y="57150"/>
                </a:moveTo>
                <a:lnTo>
                  <a:pt x="15824" y="49911"/>
                </a:lnTo>
                <a:lnTo>
                  <a:pt x="12928" y="46863"/>
                </a:lnTo>
                <a:lnTo>
                  <a:pt x="9055" y="47752"/>
                </a:lnTo>
                <a:lnTo>
                  <a:pt x="11226" y="55245"/>
                </a:lnTo>
                <a:lnTo>
                  <a:pt x="15011" y="55880"/>
                </a:lnTo>
                <a:lnTo>
                  <a:pt x="18580" y="57150"/>
                </a:lnTo>
                <a:close/>
              </a:path>
              <a:path w="985519" h="57150">
                <a:moveTo>
                  <a:pt x="23342" y="57150"/>
                </a:moveTo>
                <a:lnTo>
                  <a:pt x="21590" y="54114"/>
                </a:lnTo>
                <a:lnTo>
                  <a:pt x="20066" y="49060"/>
                </a:lnTo>
                <a:lnTo>
                  <a:pt x="18986" y="48044"/>
                </a:lnTo>
                <a:lnTo>
                  <a:pt x="18580" y="57150"/>
                </a:lnTo>
                <a:lnTo>
                  <a:pt x="23342" y="57150"/>
                </a:lnTo>
                <a:close/>
              </a:path>
              <a:path w="985519" h="57150">
                <a:moveTo>
                  <a:pt x="295198" y="46101"/>
                </a:moveTo>
                <a:lnTo>
                  <a:pt x="294868" y="46101"/>
                </a:lnTo>
                <a:lnTo>
                  <a:pt x="294894" y="46990"/>
                </a:lnTo>
                <a:lnTo>
                  <a:pt x="295033" y="46507"/>
                </a:lnTo>
                <a:lnTo>
                  <a:pt x="295198" y="46101"/>
                </a:lnTo>
                <a:close/>
              </a:path>
              <a:path w="985519" h="57150">
                <a:moveTo>
                  <a:pt x="385406" y="5715"/>
                </a:moveTo>
                <a:lnTo>
                  <a:pt x="323888" y="4826"/>
                </a:lnTo>
                <a:lnTo>
                  <a:pt x="274535" y="5715"/>
                </a:lnTo>
                <a:lnTo>
                  <a:pt x="385406" y="5715"/>
                </a:lnTo>
                <a:close/>
              </a:path>
              <a:path w="985519" h="57150">
                <a:moveTo>
                  <a:pt x="680999" y="41135"/>
                </a:moveTo>
                <a:lnTo>
                  <a:pt x="680123" y="41135"/>
                </a:lnTo>
                <a:lnTo>
                  <a:pt x="680770" y="41402"/>
                </a:lnTo>
                <a:lnTo>
                  <a:pt x="680999" y="41135"/>
                </a:lnTo>
                <a:close/>
              </a:path>
              <a:path w="985519" h="57150">
                <a:moveTo>
                  <a:pt x="971080" y="9525"/>
                </a:moveTo>
                <a:lnTo>
                  <a:pt x="968159" y="9525"/>
                </a:lnTo>
                <a:lnTo>
                  <a:pt x="964857" y="14224"/>
                </a:lnTo>
                <a:lnTo>
                  <a:pt x="961555" y="19050"/>
                </a:lnTo>
                <a:lnTo>
                  <a:pt x="968032" y="19050"/>
                </a:lnTo>
                <a:lnTo>
                  <a:pt x="971080" y="9525"/>
                </a:lnTo>
                <a:close/>
              </a:path>
              <a:path w="985519" h="57150">
                <a:moveTo>
                  <a:pt x="985037" y="762"/>
                </a:moveTo>
                <a:lnTo>
                  <a:pt x="901941" y="101"/>
                </a:lnTo>
                <a:lnTo>
                  <a:pt x="901090" y="381"/>
                </a:lnTo>
                <a:lnTo>
                  <a:pt x="898664" y="76"/>
                </a:lnTo>
                <a:lnTo>
                  <a:pt x="895426" y="50"/>
                </a:lnTo>
                <a:lnTo>
                  <a:pt x="889406" y="647"/>
                </a:lnTo>
                <a:lnTo>
                  <a:pt x="882307" y="0"/>
                </a:lnTo>
                <a:lnTo>
                  <a:pt x="843953" y="1333"/>
                </a:lnTo>
                <a:lnTo>
                  <a:pt x="686765" y="2692"/>
                </a:lnTo>
                <a:lnTo>
                  <a:pt x="687920" y="2413"/>
                </a:lnTo>
                <a:lnTo>
                  <a:pt x="595223" y="3175"/>
                </a:lnTo>
                <a:lnTo>
                  <a:pt x="595223" y="43294"/>
                </a:lnTo>
                <a:lnTo>
                  <a:pt x="581863" y="43446"/>
                </a:lnTo>
                <a:lnTo>
                  <a:pt x="581609" y="43294"/>
                </a:lnTo>
                <a:lnTo>
                  <a:pt x="595223" y="43294"/>
                </a:lnTo>
                <a:lnTo>
                  <a:pt x="595223" y="3175"/>
                </a:lnTo>
                <a:lnTo>
                  <a:pt x="558431" y="3479"/>
                </a:lnTo>
                <a:lnTo>
                  <a:pt x="558431" y="43688"/>
                </a:lnTo>
                <a:lnTo>
                  <a:pt x="557530" y="43802"/>
                </a:lnTo>
                <a:lnTo>
                  <a:pt x="556958" y="43688"/>
                </a:lnTo>
                <a:lnTo>
                  <a:pt x="558431" y="43688"/>
                </a:lnTo>
                <a:lnTo>
                  <a:pt x="558431" y="3479"/>
                </a:lnTo>
                <a:lnTo>
                  <a:pt x="540918" y="3632"/>
                </a:lnTo>
                <a:lnTo>
                  <a:pt x="540918" y="43294"/>
                </a:lnTo>
                <a:lnTo>
                  <a:pt x="540613" y="43446"/>
                </a:lnTo>
                <a:lnTo>
                  <a:pt x="540207" y="43294"/>
                </a:lnTo>
                <a:lnTo>
                  <a:pt x="540918" y="43294"/>
                </a:lnTo>
                <a:lnTo>
                  <a:pt x="540918" y="3632"/>
                </a:lnTo>
                <a:lnTo>
                  <a:pt x="533336" y="3683"/>
                </a:lnTo>
                <a:lnTo>
                  <a:pt x="486016" y="3175"/>
                </a:lnTo>
                <a:lnTo>
                  <a:pt x="441083" y="5930"/>
                </a:lnTo>
                <a:lnTo>
                  <a:pt x="170802" y="5715"/>
                </a:lnTo>
                <a:lnTo>
                  <a:pt x="274535" y="5715"/>
                </a:lnTo>
                <a:lnTo>
                  <a:pt x="275755" y="5334"/>
                </a:lnTo>
                <a:lnTo>
                  <a:pt x="237096" y="5334"/>
                </a:lnTo>
                <a:lnTo>
                  <a:pt x="205498" y="5080"/>
                </a:lnTo>
                <a:lnTo>
                  <a:pt x="174574" y="5080"/>
                </a:lnTo>
                <a:lnTo>
                  <a:pt x="176606" y="5334"/>
                </a:lnTo>
                <a:lnTo>
                  <a:pt x="169125" y="5588"/>
                </a:lnTo>
                <a:lnTo>
                  <a:pt x="165938" y="5334"/>
                </a:lnTo>
                <a:lnTo>
                  <a:pt x="165354" y="5334"/>
                </a:lnTo>
                <a:lnTo>
                  <a:pt x="160832" y="4660"/>
                </a:lnTo>
                <a:lnTo>
                  <a:pt x="154940" y="4191"/>
                </a:lnTo>
                <a:lnTo>
                  <a:pt x="119875" y="7886"/>
                </a:lnTo>
                <a:lnTo>
                  <a:pt x="82715" y="8496"/>
                </a:lnTo>
                <a:lnTo>
                  <a:pt x="44488" y="7175"/>
                </a:lnTo>
                <a:lnTo>
                  <a:pt x="6299" y="5080"/>
                </a:lnTo>
                <a:lnTo>
                  <a:pt x="736" y="15824"/>
                </a:lnTo>
                <a:lnTo>
                  <a:pt x="76" y="28105"/>
                </a:lnTo>
                <a:lnTo>
                  <a:pt x="0" y="29552"/>
                </a:lnTo>
                <a:lnTo>
                  <a:pt x="7086" y="40538"/>
                </a:lnTo>
                <a:lnTo>
                  <a:pt x="26733" y="43294"/>
                </a:lnTo>
                <a:lnTo>
                  <a:pt x="21907" y="43294"/>
                </a:lnTo>
                <a:lnTo>
                  <a:pt x="18554" y="43688"/>
                </a:lnTo>
                <a:lnTo>
                  <a:pt x="19088" y="43688"/>
                </a:lnTo>
                <a:lnTo>
                  <a:pt x="21450" y="44081"/>
                </a:lnTo>
                <a:lnTo>
                  <a:pt x="15087" y="43916"/>
                </a:lnTo>
                <a:lnTo>
                  <a:pt x="26987" y="44970"/>
                </a:lnTo>
                <a:lnTo>
                  <a:pt x="33121" y="45948"/>
                </a:lnTo>
                <a:lnTo>
                  <a:pt x="38214" y="45948"/>
                </a:lnTo>
                <a:lnTo>
                  <a:pt x="98463" y="45948"/>
                </a:lnTo>
                <a:lnTo>
                  <a:pt x="106273" y="45948"/>
                </a:lnTo>
                <a:lnTo>
                  <a:pt x="134226" y="46507"/>
                </a:lnTo>
                <a:lnTo>
                  <a:pt x="133413" y="46507"/>
                </a:lnTo>
                <a:lnTo>
                  <a:pt x="155473" y="46990"/>
                </a:lnTo>
                <a:lnTo>
                  <a:pt x="163322" y="46990"/>
                </a:lnTo>
                <a:lnTo>
                  <a:pt x="172935" y="46507"/>
                </a:lnTo>
                <a:lnTo>
                  <a:pt x="185305" y="46507"/>
                </a:lnTo>
                <a:lnTo>
                  <a:pt x="193255" y="47625"/>
                </a:lnTo>
                <a:lnTo>
                  <a:pt x="200355" y="47244"/>
                </a:lnTo>
                <a:lnTo>
                  <a:pt x="195351" y="47244"/>
                </a:lnTo>
                <a:lnTo>
                  <a:pt x="216954" y="46990"/>
                </a:lnTo>
                <a:lnTo>
                  <a:pt x="253568" y="46990"/>
                </a:lnTo>
                <a:lnTo>
                  <a:pt x="260426" y="45948"/>
                </a:lnTo>
                <a:lnTo>
                  <a:pt x="271183" y="45948"/>
                </a:lnTo>
                <a:lnTo>
                  <a:pt x="280924" y="46393"/>
                </a:lnTo>
                <a:lnTo>
                  <a:pt x="288404" y="45948"/>
                </a:lnTo>
                <a:lnTo>
                  <a:pt x="291960" y="45948"/>
                </a:lnTo>
                <a:lnTo>
                  <a:pt x="294855" y="46088"/>
                </a:lnTo>
                <a:lnTo>
                  <a:pt x="294855" y="45948"/>
                </a:lnTo>
                <a:lnTo>
                  <a:pt x="298119" y="45948"/>
                </a:lnTo>
                <a:lnTo>
                  <a:pt x="307949" y="46990"/>
                </a:lnTo>
                <a:lnTo>
                  <a:pt x="303758" y="45948"/>
                </a:lnTo>
                <a:lnTo>
                  <a:pt x="312280" y="45948"/>
                </a:lnTo>
                <a:lnTo>
                  <a:pt x="309079" y="46507"/>
                </a:lnTo>
                <a:lnTo>
                  <a:pt x="314096" y="46507"/>
                </a:lnTo>
                <a:lnTo>
                  <a:pt x="383717" y="47244"/>
                </a:lnTo>
                <a:lnTo>
                  <a:pt x="419087" y="47434"/>
                </a:lnTo>
                <a:lnTo>
                  <a:pt x="446709" y="47244"/>
                </a:lnTo>
                <a:lnTo>
                  <a:pt x="445909" y="46990"/>
                </a:lnTo>
                <a:lnTo>
                  <a:pt x="444411" y="46507"/>
                </a:lnTo>
                <a:lnTo>
                  <a:pt x="442391" y="46507"/>
                </a:lnTo>
                <a:lnTo>
                  <a:pt x="437337" y="46990"/>
                </a:lnTo>
                <a:lnTo>
                  <a:pt x="435470" y="45948"/>
                </a:lnTo>
                <a:lnTo>
                  <a:pt x="445147" y="45948"/>
                </a:lnTo>
                <a:lnTo>
                  <a:pt x="461708" y="46507"/>
                </a:lnTo>
                <a:lnTo>
                  <a:pt x="499935" y="46507"/>
                </a:lnTo>
                <a:lnTo>
                  <a:pt x="512648" y="45948"/>
                </a:lnTo>
                <a:lnTo>
                  <a:pt x="520407" y="45948"/>
                </a:lnTo>
                <a:lnTo>
                  <a:pt x="521411" y="43688"/>
                </a:lnTo>
                <a:lnTo>
                  <a:pt x="540092" y="43688"/>
                </a:lnTo>
                <a:lnTo>
                  <a:pt x="541159" y="43688"/>
                </a:lnTo>
                <a:lnTo>
                  <a:pt x="550646" y="44589"/>
                </a:lnTo>
                <a:lnTo>
                  <a:pt x="538708" y="45948"/>
                </a:lnTo>
                <a:lnTo>
                  <a:pt x="564527" y="45948"/>
                </a:lnTo>
                <a:lnTo>
                  <a:pt x="564743" y="45910"/>
                </a:lnTo>
                <a:lnTo>
                  <a:pt x="565200" y="45948"/>
                </a:lnTo>
                <a:lnTo>
                  <a:pt x="569861" y="45948"/>
                </a:lnTo>
                <a:lnTo>
                  <a:pt x="567131" y="45478"/>
                </a:lnTo>
                <a:lnTo>
                  <a:pt x="576884" y="43688"/>
                </a:lnTo>
                <a:lnTo>
                  <a:pt x="582333" y="43688"/>
                </a:lnTo>
                <a:lnTo>
                  <a:pt x="586079" y="45770"/>
                </a:lnTo>
                <a:lnTo>
                  <a:pt x="611390" y="43688"/>
                </a:lnTo>
                <a:lnTo>
                  <a:pt x="610247" y="43688"/>
                </a:lnTo>
                <a:lnTo>
                  <a:pt x="616369" y="43294"/>
                </a:lnTo>
                <a:lnTo>
                  <a:pt x="665556" y="41135"/>
                </a:lnTo>
                <a:lnTo>
                  <a:pt x="680923" y="39878"/>
                </a:lnTo>
                <a:lnTo>
                  <a:pt x="676135" y="38735"/>
                </a:lnTo>
                <a:lnTo>
                  <a:pt x="683856" y="37858"/>
                </a:lnTo>
                <a:lnTo>
                  <a:pt x="683983" y="37719"/>
                </a:lnTo>
                <a:lnTo>
                  <a:pt x="685050" y="37719"/>
                </a:lnTo>
                <a:lnTo>
                  <a:pt x="683856" y="37858"/>
                </a:lnTo>
                <a:lnTo>
                  <a:pt x="680999" y="41135"/>
                </a:lnTo>
                <a:lnTo>
                  <a:pt x="693115" y="41135"/>
                </a:lnTo>
                <a:lnTo>
                  <a:pt x="751370" y="40538"/>
                </a:lnTo>
                <a:lnTo>
                  <a:pt x="778179" y="40538"/>
                </a:lnTo>
                <a:lnTo>
                  <a:pt x="805002" y="40690"/>
                </a:lnTo>
                <a:lnTo>
                  <a:pt x="826554" y="42811"/>
                </a:lnTo>
                <a:lnTo>
                  <a:pt x="793216" y="43294"/>
                </a:lnTo>
                <a:lnTo>
                  <a:pt x="831532" y="43294"/>
                </a:lnTo>
                <a:lnTo>
                  <a:pt x="831748" y="43573"/>
                </a:lnTo>
                <a:lnTo>
                  <a:pt x="832802" y="43294"/>
                </a:lnTo>
                <a:lnTo>
                  <a:pt x="835177" y="42684"/>
                </a:lnTo>
                <a:lnTo>
                  <a:pt x="831126" y="42748"/>
                </a:lnTo>
                <a:lnTo>
                  <a:pt x="829640" y="40690"/>
                </a:lnTo>
                <a:lnTo>
                  <a:pt x="829538" y="40538"/>
                </a:lnTo>
                <a:lnTo>
                  <a:pt x="829056" y="39878"/>
                </a:lnTo>
                <a:lnTo>
                  <a:pt x="827951" y="39878"/>
                </a:lnTo>
                <a:lnTo>
                  <a:pt x="869899" y="38963"/>
                </a:lnTo>
                <a:lnTo>
                  <a:pt x="890981" y="38963"/>
                </a:lnTo>
                <a:lnTo>
                  <a:pt x="894029" y="40132"/>
                </a:lnTo>
                <a:lnTo>
                  <a:pt x="892314" y="40132"/>
                </a:lnTo>
                <a:lnTo>
                  <a:pt x="896391" y="40398"/>
                </a:lnTo>
                <a:lnTo>
                  <a:pt x="899718" y="40132"/>
                </a:lnTo>
                <a:lnTo>
                  <a:pt x="899960" y="40132"/>
                </a:lnTo>
                <a:lnTo>
                  <a:pt x="898880" y="39878"/>
                </a:lnTo>
                <a:lnTo>
                  <a:pt x="897153" y="39878"/>
                </a:lnTo>
                <a:lnTo>
                  <a:pt x="916813" y="38963"/>
                </a:lnTo>
                <a:lnTo>
                  <a:pt x="935189" y="38100"/>
                </a:lnTo>
                <a:lnTo>
                  <a:pt x="935672" y="37719"/>
                </a:lnTo>
                <a:lnTo>
                  <a:pt x="947940" y="28105"/>
                </a:lnTo>
                <a:lnTo>
                  <a:pt x="955814" y="14541"/>
                </a:lnTo>
                <a:lnTo>
                  <a:pt x="963409" y="8496"/>
                </a:lnTo>
                <a:lnTo>
                  <a:pt x="966647" y="5930"/>
                </a:lnTo>
                <a:lnTo>
                  <a:pt x="969479" y="3683"/>
                </a:lnTo>
                <a:lnTo>
                  <a:pt x="970724" y="2705"/>
                </a:lnTo>
                <a:lnTo>
                  <a:pt x="971080" y="2413"/>
                </a:lnTo>
                <a:lnTo>
                  <a:pt x="955281" y="2413"/>
                </a:lnTo>
                <a:lnTo>
                  <a:pt x="953046" y="2133"/>
                </a:lnTo>
                <a:lnTo>
                  <a:pt x="952411" y="2133"/>
                </a:lnTo>
                <a:lnTo>
                  <a:pt x="963460" y="1143"/>
                </a:lnTo>
                <a:lnTo>
                  <a:pt x="954417" y="762"/>
                </a:lnTo>
                <a:lnTo>
                  <a:pt x="985037" y="762"/>
                </a:lnTo>
                <a:close/>
              </a:path>
            </a:pathLst>
          </a:custGeom>
          <a:solidFill>
            <a:srgbClr val="D35E5E"/>
          </a:solidFill>
        </p:spPr>
        <p:txBody>
          <a:bodyPr wrap="square" lIns="0" tIns="0" rIns="0" bIns="0" rtlCol="0"/>
          <a:lstStyle/>
          <a:p>
            <a:endParaRPr/>
          </a:p>
        </p:txBody>
      </p:sp>
      <p:grpSp>
        <p:nvGrpSpPr>
          <p:cNvPr id="6" name="object 6">
            <a:extLst>
              <a:ext uri="{FF2B5EF4-FFF2-40B4-BE49-F238E27FC236}">
                <a16:creationId xmlns:a16="http://schemas.microsoft.com/office/drawing/2014/main" id="{05B21B1C-19A8-62E0-3D2D-EF77409CDC6A}"/>
              </a:ext>
            </a:extLst>
          </p:cNvPr>
          <p:cNvGrpSpPr/>
          <p:nvPr/>
        </p:nvGrpSpPr>
        <p:grpSpPr>
          <a:xfrm>
            <a:off x="6534150" y="47"/>
            <a:ext cx="5657850" cy="6858000"/>
            <a:chOff x="6534150" y="47"/>
            <a:chExt cx="5657850" cy="6858000"/>
          </a:xfrm>
        </p:grpSpPr>
        <p:pic>
          <p:nvPicPr>
            <p:cNvPr id="7" name="object 7" descr="Wood human figure">
              <a:extLst>
                <a:ext uri="{FF2B5EF4-FFF2-40B4-BE49-F238E27FC236}">
                  <a16:creationId xmlns:a16="http://schemas.microsoft.com/office/drawing/2014/main" id="{841D23B9-A2F1-5EDD-E1AB-B438FACF0C0F}"/>
                </a:ext>
              </a:extLst>
            </p:cNvPr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6534150" y="47"/>
              <a:ext cx="5657850" cy="6857746"/>
            </a:xfrm>
            <a:prstGeom prst="rect">
              <a:avLst/>
            </a:prstGeom>
          </p:spPr>
        </p:pic>
        <p:sp>
          <p:nvSpPr>
            <p:cNvPr id="8" name="object 8">
              <a:extLst>
                <a:ext uri="{FF2B5EF4-FFF2-40B4-BE49-F238E27FC236}">
                  <a16:creationId xmlns:a16="http://schemas.microsoft.com/office/drawing/2014/main" id="{660057D5-CDE7-7C31-4C65-EE55CF57E87B}"/>
                </a:ext>
              </a:extLst>
            </p:cNvPr>
            <p:cNvSpPr/>
            <p:nvPr/>
          </p:nvSpPr>
          <p:spPr>
            <a:xfrm>
              <a:off x="9753600" y="5515204"/>
              <a:ext cx="2438400" cy="1343025"/>
            </a:xfrm>
            <a:custGeom>
              <a:avLst/>
              <a:gdLst/>
              <a:ahLst/>
              <a:cxnLst/>
              <a:rect l="l" t="t" r="r" b="b"/>
              <a:pathLst>
                <a:path w="2438400" h="1343025">
                  <a:moveTo>
                    <a:pt x="2024888" y="23"/>
                  </a:moveTo>
                  <a:lnTo>
                    <a:pt x="1972254" y="0"/>
                  </a:lnTo>
                  <a:lnTo>
                    <a:pt x="1919681" y="1827"/>
                  </a:lnTo>
                  <a:lnTo>
                    <a:pt x="1867172" y="5560"/>
                  </a:lnTo>
                  <a:lnTo>
                    <a:pt x="1814733" y="11252"/>
                  </a:lnTo>
                  <a:lnTo>
                    <a:pt x="1762367" y="18959"/>
                  </a:lnTo>
                  <a:lnTo>
                    <a:pt x="1710078" y="28735"/>
                  </a:lnTo>
                  <a:lnTo>
                    <a:pt x="1657871" y="40633"/>
                  </a:lnTo>
                  <a:lnTo>
                    <a:pt x="1605749" y="54709"/>
                  </a:lnTo>
                  <a:lnTo>
                    <a:pt x="1553718" y="71016"/>
                  </a:lnTo>
                  <a:lnTo>
                    <a:pt x="1512092" y="85701"/>
                  </a:lnTo>
                  <a:lnTo>
                    <a:pt x="1470528" y="101873"/>
                  </a:lnTo>
                  <a:lnTo>
                    <a:pt x="1429026" y="119560"/>
                  </a:lnTo>
                  <a:lnTo>
                    <a:pt x="1387586" y="138792"/>
                  </a:lnTo>
                  <a:lnTo>
                    <a:pt x="1346209" y="159597"/>
                  </a:lnTo>
                  <a:lnTo>
                    <a:pt x="1304895" y="182001"/>
                  </a:lnTo>
                  <a:lnTo>
                    <a:pt x="1263645" y="206034"/>
                  </a:lnTo>
                  <a:lnTo>
                    <a:pt x="1222459" y="231723"/>
                  </a:lnTo>
                  <a:lnTo>
                    <a:pt x="1181337" y="259097"/>
                  </a:lnTo>
                  <a:lnTo>
                    <a:pt x="1140281" y="288184"/>
                  </a:lnTo>
                  <a:lnTo>
                    <a:pt x="1099290" y="319012"/>
                  </a:lnTo>
                  <a:lnTo>
                    <a:pt x="1058365" y="351610"/>
                  </a:lnTo>
                  <a:lnTo>
                    <a:pt x="1017506" y="386004"/>
                  </a:lnTo>
                  <a:lnTo>
                    <a:pt x="976714" y="422224"/>
                  </a:lnTo>
                  <a:lnTo>
                    <a:pt x="935990" y="460297"/>
                  </a:lnTo>
                  <a:lnTo>
                    <a:pt x="865665" y="527453"/>
                  </a:lnTo>
                  <a:lnTo>
                    <a:pt x="722048" y="663105"/>
                  </a:lnTo>
                  <a:lnTo>
                    <a:pt x="276153" y="1080025"/>
                  </a:lnTo>
                  <a:lnTo>
                    <a:pt x="125732" y="1222040"/>
                  </a:lnTo>
                  <a:lnTo>
                    <a:pt x="13334" y="1329463"/>
                  </a:lnTo>
                  <a:lnTo>
                    <a:pt x="0" y="1342794"/>
                  </a:lnTo>
                  <a:lnTo>
                    <a:pt x="2438400" y="1342794"/>
                  </a:lnTo>
                  <a:lnTo>
                    <a:pt x="2438400" y="58697"/>
                  </a:lnTo>
                  <a:lnTo>
                    <a:pt x="2381377" y="44346"/>
                  </a:lnTo>
                  <a:lnTo>
                    <a:pt x="2330338" y="33640"/>
                  </a:lnTo>
                  <a:lnTo>
                    <a:pt x="2279334" y="24307"/>
                  </a:lnTo>
                  <a:lnTo>
                    <a:pt x="2228364" y="16398"/>
                  </a:lnTo>
                  <a:lnTo>
                    <a:pt x="2177433" y="9964"/>
                  </a:lnTo>
                  <a:lnTo>
                    <a:pt x="2126542" y="5056"/>
                  </a:lnTo>
                  <a:lnTo>
                    <a:pt x="2075692" y="1725"/>
                  </a:lnTo>
                  <a:lnTo>
                    <a:pt x="2024888" y="23"/>
                  </a:lnTo>
                  <a:close/>
                </a:path>
              </a:pathLst>
            </a:custGeom>
            <a:solidFill>
              <a:srgbClr val="E6B8B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9" name="object 9">
              <a:extLst>
                <a:ext uri="{FF2B5EF4-FFF2-40B4-BE49-F238E27FC236}">
                  <a16:creationId xmlns:a16="http://schemas.microsoft.com/office/drawing/2014/main" id="{7AC6FFBB-0868-C3FA-CC1E-A7BDDAC713F3}"/>
                </a:ext>
              </a:extLst>
            </p:cNvPr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11030203" y="5886528"/>
              <a:ext cx="123557" cy="121924"/>
            </a:xfrm>
            <a:prstGeom prst="rect">
              <a:avLst/>
            </a:prstGeom>
          </p:spPr>
        </p:pic>
        <p:pic>
          <p:nvPicPr>
            <p:cNvPr id="10" name="object 10">
              <a:extLst>
                <a:ext uri="{FF2B5EF4-FFF2-40B4-BE49-F238E27FC236}">
                  <a16:creationId xmlns:a16="http://schemas.microsoft.com/office/drawing/2014/main" id="{EABB39F0-D899-4B93-42AF-B862B7E8E025}"/>
                </a:ext>
              </a:extLst>
            </p:cNvPr>
            <p:cNvPicPr/>
            <p:nvPr/>
          </p:nvPicPr>
          <p:blipFill>
            <a:blip r:embed="rId4" cstate="print"/>
            <a:stretch>
              <a:fillRect/>
            </a:stretch>
          </p:blipFill>
          <p:spPr>
            <a:xfrm>
              <a:off x="10782365" y="5753297"/>
              <a:ext cx="143317" cy="199445"/>
            </a:xfrm>
            <a:prstGeom prst="rect">
              <a:avLst/>
            </a:prstGeom>
          </p:spPr>
        </p:pic>
        <p:pic>
          <p:nvPicPr>
            <p:cNvPr id="11" name="object 11">
              <a:extLst>
                <a:ext uri="{FF2B5EF4-FFF2-40B4-BE49-F238E27FC236}">
                  <a16:creationId xmlns:a16="http://schemas.microsoft.com/office/drawing/2014/main" id="{53B0EFE4-1135-7632-074A-DC64A4E4DF62}"/>
                </a:ext>
              </a:extLst>
            </p:cNvPr>
            <p:cNvPicPr/>
            <p:nvPr/>
          </p:nvPicPr>
          <p:blipFill>
            <a:blip r:embed="rId5" cstate="print"/>
            <a:stretch>
              <a:fillRect/>
            </a:stretch>
          </p:blipFill>
          <p:spPr>
            <a:xfrm>
              <a:off x="11525257" y="5848794"/>
              <a:ext cx="133082" cy="94199"/>
            </a:xfrm>
            <a:prstGeom prst="rect">
              <a:avLst/>
            </a:prstGeom>
          </p:spPr>
        </p:pic>
        <p:pic>
          <p:nvPicPr>
            <p:cNvPr id="12" name="object 12">
              <a:extLst>
                <a:ext uri="{FF2B5EF4-FFF2-40B4-BE49-F238E27FC236}">
                  <a16:creationId xmlns:a16="http://schemas.microsoft.com/office/drawing/2014/main" id="{BF9BD985-D646-914A-C012-BE8123797A93}"/>
                </a:ext>
              </a:extLst>
            </p:cNvPr>
            <p:cNvPicPr/>
            <p:nvPr/>
          </p:nvPicPr>
          <p:blipFill>
            <a:blip r:embed="rId6" cstate="print"/>
            <a:stretch>
              <a:fillRect/>
            </a:stretch>
          </p:blipFill>
          <p:spPr>
            <a:xfrm>
              <a:off x="10972815" y="5200650"/>
              <a:ext cx="180895" cy="161671"/>
            </a:xfrm>
            <a:prstGeom prst="rect">
              <a:avLst/>
            </a:prstGeom>
          </p:spPr>
        </p:pic>
        <p:pic>
          <p:nvPicPr>
            <p:cNvPr id="13" name="object 13">
              <a:extLst>
                <a:ext uri="{FF2B5EF4-FFF2-40B4-BE49-F238E27FC236}">
                  <a16:creationId xmlns:a16="http://schemas.microsoft.com/office/drawing/2014/main" id="{5091BCC9-0FBA-2447-81BA-B0D83F9ACBA2}"/>
                </a:ext>
              </a:extLst>
            </p:cNvPr>
            <p:cNvPicPr/>
            <p:nvPr/>
          </p:nvPicPr>
          <p:blipFill>
            <a:blip r:embed="rId7" cstate="print"/>
            <a:stretch>
              <a:fillRect/>
            </a:stretch>
          </p:blipFill>
          <p:spPr>
            <a:xfrm>
              <a:off x="11439505" y="5314997"/>
              <a:ext cx="85744" cy="76072"/>
            </a:xfrm>
            <a:prstGeom prst="rect">
              <a:avLst/>
            </a:prstGeom>
          </p:spPr>
        </p:pic>
        <p:pic>
          <p:nvPicPr>
            <p:cNvPr id="14" name="object 14">
              <a:extLst>
                <a:ext uri="{FF2B5EF4-FFF2-40B4-BE49-F238E27FC236}">
                  <a16:creationId xmlns:a16="http://schemas.microsoft.com/office/drawing/2014/main" id="{2D086022-322A-D870-D8D5-13FC9BFA893D}"/>
                </a:ext>
              </a:extLst>
            </p:cNvPr>
            <p:cNvPicPr/>
            <p:nvPr/>
          </p:nvPicPr>
          <p:blipFill>
            <a:blip r:embed="rId7" cstate="print"/>
            <a:stretch>
              <a:fillRect/>
            </a:stretch>
          </p:blipFill>
          <p:spPr>
            <a:xfrm>
              <a:off x="10772755" y="5438822"/>
              <a:ext cx="85744" cy="76072"/>
            </a:xfrm>
            <a:prstGeom prst="rect">
              <a:avLst/>
            </a:prstGeom>
          </p:spPr>
        </p:pic>
        <p:pic>
          <p:nvPicPr>
            <p:cNvPr id="15" name="object 15">
              <a:extLst>
                <a:ext uri="{FF2B5EF4-FFF2-40B4-BE49-F238E27FC236}">
                  <a16:creationId xmlns:a16="http://schemas.microsoft.com/office/drawing/2014/main" id="{B3DF1564-86CE-4A84-0A72-D8CD6392B03C}"/>
                </a:ext>
              </a:extLst>
            </p:cNvPr>
            <p:cNvPicPr/>
            <p:nvPr/>
          </p:nvPicPr>
          <p:blipFill>
            <a:blip r:embed="rId8" cstate="print"/>
            <a:stretch>
              <a:fillRect/>
            </a:stretch>
          </p:blipFill>
          <p:spPr>
            <a:xfrm>
              <a:off x="11182346" y="5610021"/>
              <a:ext cx="168009" cy="133467"/>
            </a:xfrm>
            <a:prstGeom prst="rect">
              <a:avLst/>
            </a:prstGeom>
          </p:spPr>
        </p:pic>
      </p:grpSp>
      <p:sp>
        <p:nvSpPr>
          <p:cNvPr id="16" name="object 5">
            <a:extLst>
              <a:ext uri="{FF2B5EF4-FFF2-40B4-BE49-F238E27FC236}">
                <a16:creationId xmlns:a16="http://schemas.microsoft.com/office/drawing/2014/main" id="{52E7C9E6-914B-465E-DF75-747D8BB7BF7D}"/>
              </a:ext>
            </a:extLst>
          </p:cNvPr>
          <p:cNvSpPr txBox="1"/>
          <p:nvPr/>
        </p:nvSpPr>
        <p:spPr>
          <a:xfrm>
            <a:off x="533661" y="2202856"/>
            <a:ext cx="5877177" cy="4197944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lvl="0" fontAlgn="t"/>
            <a:r>
              <a:rPr lang="en-GB" sz="1800" dirty="0"/>
              <a:t>“Generative AI is a subset of AI capable of generating text, images, video or other forms of output by </a:t>
            </a:r>
            <a:r>
              <a:rPr lang="en-GB" sz="1800" dirty="0">
                <a:highlight>
                  <a:srgbClr val="00FF00"/>
                </a:highlight>
              </a:rPr>
              <a:t>using probabilistic models</a:t>
            </a:r>
            <a:r>
              <a:rPr lang="en-GB" sz="1800" dirty="0"/>
              <a:t> trained across one or more domains. </a:t>
            </a:r>
          </a:p>
          <a:p>
            <a:pPr lvl="0" fontAlgn="t"/>
            <a:endParaRPr lang="en-GB" dirty="0"/>
          </a:p>
          <a:p>
            <a:pPr lvl="0" fontAlgn="t"/>
            <a:r>
              <a:rPr lang="en-GB" sz="1800" dirty="0"/>
              <a:t>These models learn from large amounts of specially-curated training data to discern and replicate complex patterns and structures. </a:t>
            </a:r>
            <a:endParaRPr lang="en-GB" dirty="0"/>
          </a:p>
          <a:p>
            <a:pPr lvl="0" fontAlgn="t"/>
            <a:endParaRPr lang="en-GB" sz="1800" dirty="0"/>
          </a:p>
          <a:p>
            <a:pPr lvl="0" fontAlgn="t"/>
            <a:r>
              <a:rPr lang="en-GB" sz="1800" dirty="0"/>
              <a:t>The output generated by these </a:t>
            </a:r>
            <a:r>
              <a:rPr lang="en-GB" sz="1800" dirty="0">
                <a:highlight>
                  <a:srgbClr val="00FF00"/>
                </a:highlight>
              </a:rPr>
              <a:t>models mimics the characteristics learned from that training data</a:t>
            </a:r>
            <a:r>
              <a:rPr lang="en-GB" sz="1800" dirty="0"/>
              <a:t>, enabling many novel applications – ranging from personalised content generation, to advanced analysis and evaluation, and aiding creative processes.”</a:t>
            </a:r>
            <a:r>
              <a:rPr lang="en-GB" sz="2000" dirty="0">
                <a:latin typeface="Calibri"/>
                <a:cs typeface="Calibri"/>
              </a:rPr>
              <a:t> (</a:t>
            </a:r>
            <a:r>
              <a:rPr lang="en-GB" dirty="0"/>
              <a:t>Department for Digital, Culture, Media &amp; Sport and Government Digital Service, 2026, para.1)</a:t>
            </a:r>
          </a:p>
        </p:txBody>
      </p:sp>
    </p:spTree>
    <p:extLst>
      <p:ext uri="{BB962C8B-B14F-4D97-AF65-F5344CB8AC3E}">
        <p14:creationId xmlns:p14="http://schemas.microsoft.com/office/powerpoint/2010/main" val="410866109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726122" y="4892928"/>
            <a:ext cx="3338195" cy="1134926"/>
          </a:xfrm>
          <a:prstGeom prst="rect">
            <a:avLst/>
          </a:prstGeom>
        </p:spPr>
        <p:txBody>
          <a:bodyPr vert="horz" wrap="square" lIns="0" tIns="31750" rIns="0" bIns="0" rtlCol="0">
            <a:spAutoFit/>
          </a:bodyPr>
          <a:lstStyle/>
          <a:p>
            <a:pPr marL="12700" marR="5080">
              <a:lnSpc>
                <a:spcPts val="4280"/>
              </a:lnSpc>
              <a:spcBef>
                <a:spcPts val="250"/>
              </a:spcBef>
            </a:pPr>
            <a:r>
              <a:rPr sz="3600" b="1" i="1" spc="-195" dirty="0">
                <a:solidFill>
                  <a:schemeClr val="tx2"/>
                </a:solidFill>
                <a:latin typeface="Georgia"/>
                <a:cs typeface="Georgia"/>
              </a:rPr>
              <a:t>What</a:t>
            </a:r>
            <a:r>
              <a:rPr sz="3600" b="1" i="1" spc="-45" dirty="0">
                <a:solidFill>
                  <a:schemeClr val="tx2"/>
                </a:solidFill>
                <a:latin typeface="Georgia"/>
                <a:cs typeface="Georgia"/>
              </a:rPr>
              <a:t> </a:t>
            </a:r>
            <a:r>
              <a:rPr sz="3600" b="1" i="1" spc="-25" dirty="0">
                <a:solidFill>
                  <a:schemeClr val="tx2"/>
                </a:solidFill>
                <a:latin typeface="Georgia"/>
                <a:cs typeface="Georgia"/>
              </a:rPr>
              <a:t>is </a:t>
            </a:r>
            <a:r>
              <a:rPr sz="3600" b="1" i="1" spc="-155" dirty="0">
                <a:solidFill>
                  <a:schemeClr val="tx2"/>
                </a:solidFill>
                <a:latin typeface="Georgia"/>
                <a:cs typeface="Georgia"/>
              </a:rPr>
              <a:t>Generative</a:t>
            </a:r>
            <a:r>
              <a:rPr sz="3600" b="1" i="1" spc="-30" dirty="0">
                <a:solidFill>
                  <a:schemeClr val="tx2"/>
                </a:solidFill>
                <a:latin typeface="Georgia"/>
                <a:cs typeface="Georgia"/>
              </a:rPr>
              <a:t> </a:t>
            </a:r>
            <a:r>
              <a:rPr sz="3600" b="1" i="1" spc="-110" dirty="0">
                <a:solidFill>
                  <a:schemeClr val="tx2"/>
                </a:solidFill>
                <a:latin typeface="Georgia"/>
                <a:cs typeface="Georgia"/>
              </a:rPr>
              <a:t>AI?</a:t>
            </a:r>
            <a:endParaRPr sz="3600" dirty="0">
              <a:solidFill>
                <a:schemeClr val="tx2"/>
              </a:solidFill>
              <a:latin typeface="Georgia"/>
              <a:cs typeface="Georgia"/>
            </a:endParaRPr>
          </a:p>
        </p:txBody>
      </p:sp>
      <p:sp>
        <p:nvSpPr>
          <p:cNvPr id="3" name="object 3"/>
          <p:cNvSpPr/>
          <p:nvPr/>
        </p:nvSpPr>
        <p:spPr>
          <a:xfrm>
            <a:off x="0" y="0"/>
            <a:ext cx="3971925" cy="1276350"/>
          </a:xfrm>
          <a:custGeom>
            <a:avLst/>
            <a:gdLst/>
            <a:ahLst/>
            <a:cxnLst/>
            <a:rect l="l" t="t" r="r" b="b"/>
            <a:pathLst>
              <a:path w="3971925" h="1276350">
                <a:moveTo>
                  <a:pt x="3971925" y="0"/>
                </a:moveTo>
                <a:lnTo>
                  <a:pt x="0" y="0"/>
                </a:lnTo>
                <a:lnTo>
                  <a:pt x="0" y="1220342"/>
                </a:lnTo>
                <a:lnTo>
                  <a:pt x="92842" y="1233932"/>
                </a:lnTo>
                <a:lnTo>
                  <a:pt x="145770" y="1240567"/>
                </a:lnTo>
                <a:lnTo>
                  <a:pt x="198676" y="1246680"/>
                </a:lnTo>
                <a:lnTo>
                  <a:pt x="251557" y="1252257"/>
                </a:lnTo>
                <a:lnTo>
                  <a:pt x="304412" y="1257287"/>
                </a:lnTo>
                <a:lnTo>
                  <a:pt x="357240" y="1261756"/>
                </a:lnTo>
                <a:lnTo>
                  <a:pt x="410040" y="1265652"/>
                </a:lnTo>
                <a:lnTo>
                  <a:pt x="462811" y="1268963"/>
                </a:lnTo>
                <a:lnTo>
                  <a:pt x="515552" y="1271675"/>
                </a:lnTo>
                <a:lnTo>
                  <a:pt x="568261" y="1273776"/>
                </a:lnTo>
                <a:lnTo>
                  <a:pt x="620938" y="1275254"/>
                </a:lnTo>
                <a:lnTo>
                  <a:pt x="673582" y="1276096"/>
                </a:lnTo>
                <a:lnTo>
                  <a:pt x="725023" y="1276319"/>
                </a:lnTo>
                <a:lnTo>
                  <a:pt x="776431" y="1275915"/>
                </a:lnTo>
                <a:lnTo>
                  <a:pt x="827803" y="1274873"/>
                </a:lnTo>
                <a:lnTo>
                  <a:pt x="879140" y="1273183"/>
                </a:lnTo>
                <a:lnTo>
                  <a:pt x="930440" y="1270832"/>
                </a:lnTo>
                <a:lnTo>
                  <a:pt x="981702" y="1267811"/>
                </a:lnTo>
                <a:lnTo>
                  <a:pt x="1032925" y="1264109"/>
                </a:lnTo>
                <a:lnTo>
                  <a:pt x="1084109" y="1259714"/>
                </a:lnTo>
                <a:lnTo>
                  <a:pt x="1135252" y="1254616"/>
                </a:lnTo>
                <a:lnTo>
                  <a:pt x="1186353" y="1248805"/>
                </a:lnTo>
                <a:lnTo>
                  <a:pt x="1237411" y="1242268"/>
                </a:lnTo>
                <a:lnTo>
                  <a:pt x="1288425" y="1234996"/>
                </a:lnTo>
                <a:lnTo>
                  <a:pt x="1339395" y="1226978"/>
                </a:lnTo>
                <a:lnTo>
                  <a:pt x="1390318" y="1218202"/>
                </a:lnTo>
                <a:lnTo>
                  <a:pt x="1441196" y="1208659"/>
                </a:lnTo>
                <a:lnTo>
                  <a:pt x="1489613" y="1198832"/>
                </a:lnTo>
                <a:lnTo>
                  <a:pt x="1537984" y="1188288"/>
                </a:lnTo>
                <a:lnTo>
                  <a:pt x="1586307" y="1177016"/>
                </a:lnTo>
                <a:lnTo>
                  <a:pt x="1634581" y="1165006"/>
                </a:lnTo>
                <a:lnTo>
                  <a:pt x="1682806" y="1152250"/>
                </a:lnTo>
                <a:lnTo>
                  <a:pt x="1730981" y="1138737"/>
                </a:lnTo>
                <a:lnTo>
                  <a:pt x="1779105" y="1124457"/>
                </a:lnTo>
                <a:lnTo>
                  <a:pt x="1827178" y="1109403"/>
                </a:lnTo>
                <a:lnTo>
                  <a:pt x="1875199" y="1093562"/>
                </a:lnTo>
                <a:lnTo>
                  <a:pt x="1923167" y="1076927"/>
                </a:lnTo>
                <a:lnTo>
                  <a:pt x="1971083" y="1059486"/>
                </a:lnTo>
                <a:lnTo>
                  <a:pt x="2018944" y="1041232"/>
                </a:lnTo>
                <a:lnTo>
                  <a:pt x="2066751" y="1022153"/>
                </a:lnTo>
                <a:lnTo>
                  <a:pt x="2114502" y="1002241"/>
                </a:lnTo>
                <a:lnTo>
                  <a:pt x="2162198" y="981486"/>
                </a:lnTo>
                <a:lnTo>
                  <a:pt x="2209837" y="959878"/>
                </a:lnTo>
                <a:lnTo>
                  <a:pt x="2257419" y="937407"/>
                </a:lnTo>
                <a:lnTo>
                  <a:pt x="2304944" y="914064"/>
                </a:lnTo>
                <a:lnTo>
                  <a:pt x="2352409" y="889840"/>
                </a:lnTo>
                <a:lnTo>
                  <a:pt x="2399816" y="864724"/>
                </a:lnTo>
                <a:lnTo>
                  <a:pt x="2447163" y="838708"/>
                </a:lnTo>
                <a:lnTo>
                  <a:pt x="2489085" y="815292"/>
                </a:lnTo>
                <a:lnTo>
                  <a:pt x="2702133" y="697348"/>
                </a:lnTo>
                <a:lnTo>
                  <a:pt x="3725704" y="137716"/>
                </a:lnTo>
                <a:lnTo>
                  <a:pt x="3950208" y="12700"/>
                </a:lnTo>
                <a:lnTo>
                  <a:pt x="3971925" y="0"/>
                </a:lnTo>
                <a:close/>
              </a:path>
            </a:pathLst>
          </a:custGeom>
          <a:solidFill>
            <a:srgbClr val="D2C4D0">
              <a:alpha val="25097"/>
            </a:srgbClr>
          </a:solidFill>
        </p:spPr>
        <p:txBody>
          <a:bodyPr wrap="square" lIns="0" tIns="0" rIns="0" bIns="0" rtlCol="0"/>
          <a:lstStyle/>
          <a:p>
            <a:endParaRPr/>
          </a:p>
        </p:txBody>
      </p:sp>
      <p:grpSp>
        <p:nvGrpSpPr>
          <p:cNvPr id="4" name="object 4"/>
          <p:cNvGrpSpPr/>
          <p:nvPr/>
        </p:nvGrpSpPr>
        <p:grpSpPr>
          <a:xfrm>
            <a:off x="5065776" y="546099"/>
            <a:ext cx="6461125" cy="765175"/>
            <a:chOff x="5065776" y="1331975"/>
            <a:chExt cx="6461125" cy="765175"/>
          </a:xfrm>
          <a:solidFill>
            <a:schemeClr val="accent2"/>
          </a:solidFill>
        </p:grpSpPr>
        <p:sp>
          <p:nvSpPr>
            <p:cNvPr id="5" name="object 5"/>
            <p:cNvSpPr/>
            <p:nvPr/>
          </p:nvSpPr>
          <p:spPr>
            <a:xfrm>
              <a:off x="5072126" y="1338325"/>
              <a:ext cx="6448425" cy="752475"/>
            </a:xfrm>
            <a:custGeom>
              <a:avLst/>
              <a:gdLst/>
              <a:ahLst/>
              <a:cxnLst/>
              <a:rect l="l" t="t" r="r" b="b"/>
              <a:pathLst>
                <a:path w="6448425" h="752475">
                  <a:moveTo>
                    <a:pt x="6322949" y="0"/>
                  </a:moveTo>
                  <a:lnTo>
                    <a:pt x="125349" y="0"/>
                  </a:lnTo>
                  <a:lnTo>
                    <a:pt x="76563" y="9852"/>
                  </a:lnTo>
                  <a:lnTo>
                    <a:pt x="36718" y="36718"/>
                  </a:lnTo>
                  <a:lnTo>
                    <a:pt x="9852" y="76563"/>
                  </a:lnTo>
                  <a:lnTo>
                    <a:pt x="0" y="125349"/>
                  </a:lnTo>
                  <a:lnTo>
                    <a:pt x="0" y="626999"/>
                  </a:lnTo>
                  <a:lnTo>
                    <a:pt x="9852" y="675804"/>
                  </a:lnTo>
                  <a:lnTo>
                    <a:pt x="36718" y="715692"/>
                  </a:lnTo>
                  <a:lnTo>
                    <a:pt x="76563" y="742602"/>
                  </a:lnTo>
                  <a:lnTo>
                    <a:pt x="125349" y="752475"/>
                  </a:lnTo>
                  <a:lnTo>
                    <a:pt x="6322949" y="752475"/>
                  </a:lnTo>
                  <a:lnTo>
                    <a:pt x="6371754" y="742602"/>
                  </a:lnTo>
                  <a:lnTo>
                    <a:pt x="6411642" y="715692"/>
                  </a:lnTo>
                  <a:lnTo>
                    <a:pt x="6438552" y="675804"/>
                  </a:lnTo>
                  <a:lnTo>
                    <a:pt x="6448425" y="626999"/>
                  </a:lnTo>
                  <a:lnTo>
                    <a:pt x="6448425" y="125349"/>
                  </a:lnTo>
                  <a:lnTo>
                    <a:pt x="6438552" y="76563"/>
                  </a:lnTo>
                  <a:lnTo>
                    <a:pt x="6411642" y="36718"/>
                  </a:lnTo>
                  <a:lnTo>
                    <a:pt x="6371754" y="9852"/>
                  </a:lnTo>
                  <a:lnTo>
                    <a:pt x="6322949" y="0"/>
                  </a:lnTo>
                  <a:close/>
                </a:path>
              </a:pathLst>
            </a:custGeom>
            <a:grpFill/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" name="object 6"/>
            <p:cNvSpPr/>
            <p:nvPr/>
          </p:nvSpPr>
          <p:spPr>
            <a:xfrm>
              <a:off x="5072126" y="1338325"/>
              <a:ext cx="6448425" cy="752475"/>
            </a:xfrm>
            <a:custGeom>
              <a:avLst/>
              <a:gdLst/>
              <a:ahLst/>
              <a:cxnLst/>
              <a:rect l="l" t="t" r="r" b="b"/>
              <a:pathLst>
                <a:path w="6448425" h="752475">
                  <a:moveTo>
                    <a:pt x="0" y="125349"/>
                  </a:moveTo>
                  <a:lnTo>
                    <a:pt x="9852" y="76563"/>
                  </a:lnTo>
                  <a:lnTo>
                    <a:pt x="36718" y="36718"/>
                  </a:lnTo>
                  <a:lnTo>
                    <a:pt x="76563" y="9852"/>
                  </a:lnTo>
                  <a:lnTo>
                    <a:pt x="125349" y="0"/>
                  </a:lnTo>
                  <a:lnTo>
                    <a:pt x="6322949" y="0"/>
                  </a:lnTo>
                  <a:lnTo>
                    <a:pt x="6371754" y="9852"/>
                  </a:lnTo>
                  <a:lnTo>
                    <a:pt x="6411642" y="36718"/>
                  </a:lnTo>
                  <a:lnTo>
                    <a:pt x="6438552" y="76563"/>
                  </a:lnTo>
                  <a:lnTo>
                    <a:pt x="6448425" y="125349"/>
                  </a:lnTo>
                  <a:lnTo>
                    <a:pt x="6448425" y="626999"/>
                  </a:lnTo>
                  <a:lnTo>
                    <a:pt x="6438552" y="675804"/>
                  </a:lnTo>
                  <a:lnTo>
                    <a:pt x="6411642" y="715692"/>
                  </a:lnTo>
                  <a:lnTo>
                    <a:pt x="6371754" y="742602"/>
                  </a:lnTo>
                  <a:lnTo>
                    <a:pt x="6322949" y="752475"/>
                  </a:lnTo>
                  <a:lnTo>
                    <a:pt x="125349" y="752475"/>
                  </a:lnTo>
                  <a:lnTo>
                    <a:pt x="76563" y="742602"/>
                  </a:lnTo>
                  <a:lnTo>
                    <a:pt x="36718" y="715692"/>
                  </a:lnTo>
                  <a:lnTo>
                    <a:pt x="9852" y="675804"/>
                  </a:lnTo>
                  <a:lnTo>
                    <a:pt x="0" y="626999"/>
                  </a:lnTo>
                  <a:lnTo>
                    <a:pt x="0" y="125349"/>
                  </a:lnTo>
                  <a:close/>
                </a:path>
              </a:pathLst>
            </a:custGeom>
            <a:grpFill/>
            <a:ln w="12700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7" name="object 7" descr="$PPTXTitle"/>
          <p:cNvSpPr txBox="1">
            <a:spLocks noGrp="1"/>
          </p:cNvSpPr>
          <p:nvPr>
            <p:ph type="title"/>
          </p:nvPr>
        </p:nvSpPr>
        <p:spPr>
          <a:xfrm>
            <a:off x="604837" y="380111"/>
            <a:ext cx="8180705" cy="1124585"/>
          </a:xfrm>
          <a:prstGeom prst="rect">
            <a:avLst/>
          </a:prstGeom>
        </p:spPr>
        <p:txBody>
          <a:bodyPr vert="horz" wrap="square" lIns="0" tIns="483806" rIns="0" bIns="0" rtlCol="0">
            <a:spAutoFit/>
          </a:bodyPr>
          <a:lstStyle/>
          <a:p>
            <a:pPr marL="4577080">
              <a:lnSpc>
                <a:spcPct val="100000"/>
              </a:lnSpc>
              <a:spcBef>
                <a:spcPts val="125"/>
              </a:spcBef>
            </a:pPr>
            <a:r>
              <a:rPr sz="1850" b="0" i="0" spc="135" dirty="0">
                <a:solidFill>
                  <a:srgbClr val="FFFFFF"/>
                </a:solidFill>
                <a:latin typeface="Calibri"/>
                <a:cs typeface="Calibri"/>
              </a:rPr>
              <a:t>Copilot</a:t>
            </a:r>
            <a:endParaRPr sz="1850">
              <a:latin typeface="Calibri"/>
              <a:cs typeface="Calibri"/>
            </a:endParaRPr>
          </a:p>
        </p:txBody>
      </p:sp>
      <p:grpSp>
        <p:nvGrpSpPr>
          <p:cNvPr id="8" name="object 8"/>
          <p:cNvGrpSpPr/>
          <p:nvPr/>
        </p:nvGrpSpPr>
        <p:grpSpPr>
          <a:xfrm>
            <a:off x="5072126" y="1362075"/>
            <a:ext cx="6448425" cy="2371725"/>
            <a:chOff x="5072126" y="2147951"/>
            <a:chExt cx="6448425" cy="2371725"/>
          </a:xfrm>
        </p:grpSpPr>
        <p:sp>
          <p:nvSpPr>
            <p:cNvPr id="9" name="object 9"/>
            <p:cNvSpPr/>
            <p:nvPr/>
          </p:nvSpPr>
          <p:spPr>
            <a:xfrm>
              <a:off x="5072126" y="2147951"/>
              <a:ext cx="6448425" cy="752475"/>
            </a:xfrm>
            <a:custGeom>
              <a:avLst/>
              <a:gdLst/>
              <a:ahLst/>
              <a:cxnLst/>
              <a:rect l="l" t="t" r="r" b="b"/>
              <a:pathLst>
                <a:path w="6448425" h="752475">
                  <a:moveTo>
                    <a:pt x="6322949" y="0"/>
                  </a:moveTo>
                  <a:lnTo>
                    <a:pt x="125349" y="0"/>
                  </a:lnTo>
                  <a:lnTo>
                    <a:pt x="76563" y="9852"/>
                  </a:lnTo>
                  <a:lnTo>
                    <a:pt x="36718" y="36718"/>
                  </a:lnTo>
                  <a:lnTo>
                    <a:pt x="9852" y="76563"/>
                  </a:lnTo>
                  <a:lnTo>
                    <a:pt x="0" y="125349"/>
                  </a:lnTo>
                  <a:lnTo>
                    <a:pt x="0" y="626999"/>
                  </a:lnTo>
                  <a:lnTo>
                    <a:pt x="9852" y="675804"/>
                  </a:lnTo>
                  <a:lnTo>
                    <a:pt x="36718" y="715692"/>
                  </a:lnTo>
                  <a:lnTo>
                    <a:pt x="76563" y="742602"/>
                  </a:lnTo>
                  <a:lnTo>
                    <a:pt x="125349" y="752475"/>
                  </a:lnTo>
                  <a:lnTo>
                    <a:pt x="6322949" y="752475"/>
                  </a:lnTo>
                  <a:lnTo>
                    <a:pt x="6371754" y="742602"/>
                  </a:lnTo>
                  <a:lnTo>
                    <a:pt x="6411642" y="715692"/>
                  </a:lnTo>
                  <a:lnTo>
                    <a:pt x="6438552" y="675804"/>
                  </a:lnTo>
                  <a:lnTo>
                    <a:pt x="6448425" y="626999"/>
                  </a:lnTo>
                  <a:lnTo>
                    <a:pt x="6448425" y="125349"/>
                  </a:lnTo>
                  <a:lnTo>
                    <a:pt x="6438552" y="76563"/>
                  </a:lnTo>
                  <a:lnTo>
                    <a:pt x="6411642" y="36718"/>
                  </a:lnTo>
                  <a:lnTo>
                    <a:pt x="6371754" y="9852"/>
                  </a:lnTo>
                  <a:lnTo>
                    <a:pt x="6322949" y="0"/>
                  </a:lnTo>
                  <a:close/>
                </a:path>
              </a:pathLst>
            </a:custGeom>
            <a:solidFill>
              <a:schemeClr val="accent1"/>
            </a:solidFill>
          </p:spPr>
          <p:txBody>
            <a:bodyPr wrap="square" lIns="0" tIns="0" rIns="0" bIns="0" rtlCol="0"/>
            <a:lstStyle/>
            <a:p>
              <a:endParaRPr dirty="0"/>
            </a:p>
          </p:txBody>
        </p:sp>
        <p:sp>
          <p:nvSpPr>
            <p:cNvPr id="10" name="object 10"/>
            <p:cNvSpPr/>
            <p:nvPr/>
          </p:nvSpPr>
          <p:spPr>
            <a:xfrm>
              <a:off x="5072126" y="2147951"/>
              <a:ext cx="6448425" cy="752475"/>
            </a:xfrm>
            <a:custGeom>
              <a:avLst/>
              <a:gdLst/>
              <a:ahLst/>
              <a:cxnLst/>
              <a:rect l="l" t="t" r="r" b="b"/>
              <a:pathLst>
                <a:path w="6448425" h="752475">
                  <a:moveTo>
                    <a:pt x="0" y="125349"/>
                  </a:moveTo>
                  <a:lnTo>
                    <a:pt x="9852" y="76563"/>
                  </a:lnTo>
                  <a:lnTo>
                    <a:pt x="36718" y="36718"/>
                  </a:lnTo>
                  <a:lnTo>
                    <a:pt x="76563" y="9852"/>
                  </a:lnTo>
                  <a:lnTo>
                    <a:pt x="125349" y="0"/>
                  </a:lnTo>
                  <a:lnTo>
                    <a:pt x="6322949" y="0"/>
                  </a:lnTo>
                  <a:lnTo>
                    <a:pt x="6371754" y="9852"/>
                  </a:lnTo>
                  <a:lnTo>
                    <a:pt x="6411642" y="36718"/>
                  </a:lnTo>
                  <a:lnTo>
                    <a:pt x="6438552" y="76563"/>
                  </a:lnTo>
                  <a:lnTo>
                    <a:pt x="6448425" y="125349"/>
                  </a:lnTo>
                  <a:lnTo>
                    <a:pt x="6448425" y="626999"/>
                  </a:lnTo>
                  <a:lnTo>
                    <a:pt x="6438552" y="675804"/>
                  </a:lnTo>
                  <a:lnTo>
                    <a:pt x="6411642" y="715692"/>
                  </a:lnTo>
                  <a:lnTo>
                    <a:pt x="6371754" y="742602"/>
                  </a:lnTo>
                  <a:lnTo>
                    <a:pt x="6322949" y="752475"/>
                  </a:lnTo>
                  <a:lnTo>
                    <a:pt x="125349" y="752475"/>
                  </a:lnTo>
                  <a:lnTo>
                    <a:pt x="76563" y="742602"/>
                  </a:lnTo>
                  <a:lnTo>
                    <a:pt x="36718" y="715692"/>
                  </a:lnTo>
                  <a:lnTo>
                    <a:pt x="9852" y="675804"/>
                  </a:lnTo>
                  <a:lnTo>
                    <a:pt x="0" y="626999"/>
                  </a:lnTo>
                  <a:lnTo>
                    <a:pt x="0" y="125349"/>
                  </a:lnTo>
                  <a:close/>
                </a:path>
              </a:pathLst>
            </a:custGeom>
            <a:ln w="12700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" name="object 11"/>
            <p:cNvSpPr/>
            <p:nvPr/>
          </p:nvSpPr>
          <p:spPr>
            <a:xfrm>
              <a:off x="5072126" y="2957576"/>
              <a:ext cx="6448425" cy="752475"/>
            </a:xfrm>
            <a:custGeom>
              <a:avLst/>
              <a:gdLst/>
              <a:ahLst/>
              <a:cxnLst/>
              <a:rect l="l" t="t" r="r" b="b"/>
              <a:pathLst>
                <a:path w="6448425" h="752475">
                  <a:moveTo>
                    <a:pt x="6322949" y="0"/>
                  </a:moveTo>
                  <a:lnTo>
                    <a:pt x="125349" y="0"/>
                  </a:lnTo>
                  <a:lnTo>
                    <a:pt x="76563" y="9852"/>
                  </a:lnTo>
                  <a:lnTo>
                    <a:pt x="36718" y="36718"/>
                  </a:lnTo>
                  <a:lnTo>
                    <a:pt x="9852" y="76563"/>
                  </a:lnTo>
                  <a:lnTo>
                    <a:pt x="0" y="125349"/>
                  </a:lnTo>
                  <a:lnTo>
                    <a:pt x="0" y="626999"/>
                  </a:lnTo>
                  <a:lnTo>
                    <a:pt x="9852" y="675804"/>
                  </a:lnTo>
                  <a:lnTo>
                    <a:pt x="36718" y="715692"/>
                  </a:lnTo>
                  <a:lnTo>
                    <a:pt x="76563" y="742602"/>
                  </a:lnTo>
                  <a:lnTo>
                    <a:pt x="125349" y="752475"/>
                  </a:lnTo>
                  <a:lnTo>
                    <a:pt x="6322949" y="752475"/>
                  </a:lnTo>
                  <a:lnTo>
                    <a:pt x="6371754" y="742602"/>
                  </a:lnTo>
                  <a:lnTo>
                    <a:pt x="6411642" y="715692"/>
                  </a:lnTo>
                  <a:lnTo>
                    <a:pt x="6438552" y="675804"/>
                  </a:lnTo>
                  <a:lnTo>
                    <a:pt x="6448425" y="626999"/>
                  </a:lnTo>
                  <a:lnTo>
                    <a:pt x="6448425" y="125349"/>
                  </a:lnTo>
                  <a:lnTo>
                    <a:pt x="6438552" y="76563"/>
                  </a:lnTo>
                  <a:lnTo>
                    <a:pt x="6411642" y="36718"/>
                  </a:lnTo>
                  <a:lnTo>
                    <a:pt x="6371754" y="9852"/>
                  </a:lnTo>
                  <a:lnTo>
                    <a:pt x="6322949" y="0"/>
                  </a:ln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wrap="square" lIns="0" tIns="0" rIns="0" bIns="0" rtlCol="0"/>
            <a:lstStyle/>
            <a:p>
              <a:endParaRPr dirty="0"/>
            </a:p>
          </p:txBody>
        </p:sp>
        <p:sp>
          <p:nvSpPr>
            <p:cNvPr id="12" name="object 12"/>
            <p:cNvSpPr/>
            <p:nvPr/>
          </p:nvSpPr>
          <p:spPr>
            <a:xfrm>
              <a:off x="5072126" y="2957576"/>
              <a:ext cx="6448425" cy="752475"/>
            </a:xfrm>
            <a:custGeom>
              <a:avLst/>
              <a:gdLst/>
              <a:ahLst/>
              <a:cxnLst/>
              <a:rect l="l" t="t" r="r" b="b"/>
              <a:pathLst>
                <a:path w="6448425" h="752475">
                  <a:moveTo>
                    <a:pt x="0" y="125349"/>
                  </a:moveTo>
                  <a:lnTo>
                    <a:pt x="9852" y="76563"/>
                  </a:lnTo>
                  <a:lnTo>
                    <a:pt x="36718" y="36718"/>
                  </a:lnTo>
                  <a:lnTo>
                    <a:pt x="76563" y="9852"/>
                  </a:lnTo>
                  <a:lnTo>
                    <a:pt x="125349" y="0"/>
                  </a:lnTo>
                  <a:lnTo>
                    <a:pt x="6322949" y="0"/>
                  </a:lnTo>
                  <a:lnTo>
                    <a:pt x="6371754" y="9852"/>
                  </a:lnTo>
                  <a:lnTo>
                    <a:pt x="6411642" y="36718"/>
                  </a:lnTo>
                  <a:lnTo>
                    <a:pt x="6438552" y="76563"/>
                  </a:lnTo>
                  <a:lnTo>
                    <a:pt x="6448425" y="125349"/>
                  </a:lnTo>
                  <a:lnTo>
                    <a:pt x="6448425" y="626999"/>
                  </a:lnTo>
                  <a:lnTo>
                    <a:pt x="6438552" y="675804"/>
                  </a:lnTo>
                  <a:lnTo>
                    <a:pt x="6411642" y="715692"/>
                  </a:lnTo>
                  <a:lnTo>
                    <a:pt x="6371754" y="742602"/>
                  </a:lnTo>
                  <a:lnTo>
                    <a:pt x="6322949" y="752475"/>
                  </a:lnTo>
                  <a:lnTo>
                    <a:pt x="125349" y="752475"/>
                  </a:lnTo>
                  <a:lnTo>
                    <a:pt x="76563" y="742602"/>
                  </a:lnTo>
                  <a:lnTo>
                    <a:pt x="36718" y="715692"/>
                  </a:lnTo>
                  <a:lnTo>
                    <a:pt x="9852" y="675804"/>
                  </a:lnTo>
                  <a:lnTo>
                    <a:pt x="0" y="626999"/>
                  </a:lnTo>
                  <a:lnTo>
                    <a:pt x="0" y="125349"/>
                  </a:lnTo>
                  <a:close/>
                </a:path>
              </a:pathLst>
            </a:custGeom>
            <a:ln w="12700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" name="object 13"/>
            <p:cNvSpPr/>
            <p:nvPr/>
          </p:nvSpPr>
          <p:spPr>
            <a:xfrm>
              <a:off x="5072126" y="3767201"/>
              <a:ext cx="6448425" cy="752475"/>
            </a:xfrm>
            <a:custGeom>
              <a:avLst/>
              <a:gdLst/>
              <a:ahLst/>
              <a:cxnLst/>
              <a:rect l="l" t="t" r="r" b="b"/>
              <a:pathLst>
                <a:path w="6448425" h="752475">
                  <a:moveTo>
                    <a:pt x="6322949" y="0"/>
                  </a:moveTo>
                  <a:lnTo>
                    <a:pt x="125349" y="0"/>
                  </a:lnTo>
                  <a:lnTo>
                    <a:pt x="76563" y="9852"/>
                  </a:lnTo>
                  <a:lnTo>
                    <a:pt x="36718" y="36718"/>
                  </a:lnTo>
                  <a:lnTo>
                    <a:pt x="9852" y="76563"/>
                  </a:lnTo>
                  <a:lnTo>
                    <a:pt x="0" y="125349"/>
                  </a:lnTo>
                  <a:lnTo>
                    <a:pt x="0" y="626999"/>
                  </a:lnTo>
                  <a:lnTo>
                    <a:pt x="9852" y="675804"/>
                  </a:lnTo>
                  <a:lnTo>
                    <a:pt x="36718" y="715692"/>
                  </a:lnTo>
                  <a:lnTo>
                    <a:pt x="76563" y="742602"/>
                  </a:lnTo>
                  <a:lnTo>
                    <a:pt x="125349" y="752475"/>
                  </a:lnTo>
                  <a:lnTo>
                    <a:pt x="6322949" y="752475"/>
                  </a:lnTo>
                  <a:lnTo>
                    <a:pt x="6371754" y="742602"/>
                  </a:lnTo>
                  <a:lnTo>
                    <a:pt x="6411642" y="715692"/>
                  </a:lnTo>
                  <a:lnTo>
                    <a:pt x="6438552" y="675804"/>
                  </a:lnTo>
                  <a:lnTo>
                    <a:pt x="6448425" y="626999"/>
                  </a:lnTo>
                  <a:lnTo>
                    <a:pt x="6448425" y="125349"/>
                  </a:lnTo>
                  <a:lnTo>
                    <a:pt x="6438552" y="76563"/>
                  </a:lnTo>
                  <a:lnTo>
                    <a:pt x="6411642" y="36718"/>
                  </a:lnTo>
                  <a:lnTo>
                    <a:pt x="6371754" y="9852"/>
                  </a:lnTo>
                  <a:lnTo>
                    <a:pt x="6322949" y="0"/>
                  </a:lnTo>
                  <a:close/>
                </a:path>
              </a:pathLst>
            </a:custGeom>
            <a:solidFill>
              <a:schemeClr val="tx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" name="object 14"/>
            <p:cNvSpPr/>
            <p:nvPr/>
          </p:nvSpPr>
          <p:spPr>
            <a:xfrm>
              <a:off x="5072126" y="3767201"/>
              <a:ext cx="6448425" cy="752475"/>
            </a:xfrm>
            <a:custGeom>
              <a:avLst/>
              <a:gdLst/>
              <a:ahLst/>
              <a:cxnLst/>
              <a:rect l="l" t="t" r="r" b="b"/>
              <a:pathLst>
                <a:path w="6448425" h="752475">
                  <a:moveTo>
                    <a:pt x="0" y="125349"/>
                  </a:moveTo>
                  <a:lnTo>
                    <a:pt x="9852" y="76563"/>
                  </a:lnTo>
                  <a:lnTo>
                    <a:pt x="36718" y="36718"/>
                  </a:lnTo>
                  <a:lnTo>
                    <a:pt x="76563" y="9852"/>
                  </a:lnTo>
                  <a:lnTo>
                    <a:pt x="125349" y="0"/>
                  </a:lnTo>
                  <a:lnTo>
                    <a:pt x="6322949" y="0"/>
                  </a:lnTo>
                  <a:lnTo>
                    <a:pt x="6371754" y="9852"/>
                  </a:lnTo>
                  <a:lnTo>
                    <a:pt x="6411642" y="36718"/>
                  </a:lnTo>
                  <a:lnTo>
                    <a:pt x="6438552" y="76563"/>
                  </a:lnTo>
                  <a:lnTo>
                    <a:pt x="6448425" y="125349"/>
                  </a:lnTo>
                  <a:lnTo>
                    <a:pt x="6448425" y="626999"/>
                  </a:lnTo>
                  <a:lnTo>
                    <a:pt x="6438552" y="675804"/>
                  </a:lnTo>
                  <a:lnTo>
                    <a:pt x="6411642" y="715692"/>
                  </a:lnTo>
                  <a:lnTo>
                    <a:pt x="6371754" y="742602"/>
                  </a:lnTo>
                  <a:lnTo>
                    <a:pt x="6322949" y="752475"/>
                  </a:lnTo>
                  <a:lnTo>
                    <a:pt x="125349" y="752475"/>
                  </a:lnTo>
                  <a:lnTo>
                    <a:pt x="76563" y="742602"/>
                  </a:lnTo>
                  <a:lnTo>
                    <a:pt x="36718" y="715692"/>
                  </a:lnTo>
                  <a:lnTo>
                    <a:pt x="9852" y="675804"/>
                  </a:lnTo>
                  <a:lnTo>
                    <a:pt x="0" y="626999"/>
                  </a:lnTo>
                  <a:lnTo>
                    <a:pt x="0" y="125349"/>
                  </a:lnTo>
                  <a:close/>
                </a:path>
              </a:pathLst>
            </a:custGeom>
            <a:ln w="12700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15" name="object 15"/>
          <p:cNvSpPr txBox="1"/>
          <p:nvPr/>
        </p:nvSpPr>
        <p:spPr>
          <a:xfrm>
            <a:off x="5169280" y="1658556"/>
            <a:ext cx="1008380" cy="1932939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1850" spc="160" dirty="0">
                <a:solidFill>
                  <a:srgbClr val="FFFFFF"/>
                </a:solidFill>
                <a:latin typeface="Calibri"/>
                <a:cs typeface="Calibri"/>
              </a:rPr>
              <a:t>ChatGPT</a:t>
            </a:r>
            <a:endParaRPr sz="1850" dirty="0">
              <a:latin typeface="Calibri"/>
              <a:cs typeface="Calibri"/>
            </a:endParaRPr>
          </a:p>
          <a:p>
            <a:pPr marL="12700" marR="186055">
              <a:lnSpc>
                <a:spcPct val="287500"/>
              </a:lnSpc>
            </a:pPr>
            <a:r>
              <a:rPr sz="1850" spc="135" dirty="0">
                <a:solidFill>
                  <a:srgbClr val="FFFFFF"/>
                </a:solidFill>
                <a:latin typeface="Calibri"/>
                <a:cs typeface="Calibri"/>
              </a:rPr>
              <a:t>Gemini </a:t>
            </a:r>
            <a:r>
              <a:rPr sz="1850" spc="160" dirty="0">
                <a:solidFill>
                  <a:srgbClr val="FFFFFF"/>
                </a:solidFill>
                <a:latin typeface="Calibri"/>
                <a:cs typeface="Calibri"/>
              </a:rPr>
              <a:t>Claude</a:t>
            </a:r>
            <a:endParaRPr sz="1850" dirty="0">
              <a:latin typeface="Calibri"/>
              <a:cs typeface="Calibri"/>
            </a:endParaRPr>
          </a:p>
        </p:txBody>
      </p:sp>
      <p:grpSp>
        <p:nvGrpSpPr>
          <p:cNvPr id="16" name="object 16"/>
          <p:cNvGrpSpPr/>
          <p:nvPr/>
        </p:nvGrpSpPr>
        <p:grpSpPr>
          <a:xfrm>
            <a:off x="5065776" y="4570476"/>
            <a:ext cx="6461125" cy="765175"/>
            <a:chOff x="5065776" y="4570476"/>
            <a:chExt cx="6461125" cy="765175"/>
          </a:xfrm>
        </p:grpSpPr>
        <p:sp>
          <p:nvSpPr>
            <p:cNvPr id="17" name="object 17"/>
            <p:cNvSpPr/>
            <p:nvPr/>
          </p:nvSpPr>
          <p:spPr>
            <a:xfrm>
              <a:off x="5072126" y="4576826"/>
              <a:ext cx="6448425" cy="752475"/>
            </a:xfrm>
            <a:custGeom>
              <a:avLst/>
              <a:gdLst/>
              <a:ahLst/>
              <a:cxnLst/>
              <a:rect l="l" t="t" r="r" b="b"/>
              <a:pathLst>
                <a:path w="6448425" h="752475">
                  <a:moveTo>
                    <a:pt x="6322949" y="0"/>
                  </a:moveTo>
                  <a:lnTo>
                    <a:pt x="125349" y="0"/>
                  </a:lnTo>
                  <a:lnTo>
                    <a:pt x="76563" y="9852"/>
                  </a:lnTo>
                  <a:lnTo>
                    <a:pt x="36718" y="36718"/>
                  </a:lnTo>
                  <a:lnTo>
                    <a:pt x="9852" y="76563"/>
                  </a:lnTo>
                  <a:lnTo>
                    <a:pt x="0" y="125349"/>
                  </a:lnTo>
                  <a:lnTo>
                    <a:pt x="0" y="626999"/>
                  </a:lnTo>
                  <a:lnTo>
                    <a:pt x="9852" y="675804"/>
                  </a:lnTo>
                  <a:lnTo>
                    <a:pt x="36718" y="715692"/>
                  </a:lnTo>
                  <a:lnTo>
                    <a:pt x="76563" y="742602"/>
                  </a:lnTo>
                  <a:lnTo>
                    <a:pt x="125349" y="752475"/>
                  </a:lnTo>
                  <a:lnTo>
                    <a:pt x="6322949" y="752475"/>
                  </a:lnTo>
                  <a:lnTo>
                    <a:pt x="6371754" y="742602"/>
                  </a:lnTo>
                  <a:lnTo>
                    <a:pt x="6411642" y="715692"/>
                  </a:lnTo>
                  <a:lnTo>
                    <a:pt x="6438552" y="675804"/>
                  </a:lnTo>
                  <a:lnTo>
                    <a:pt x="6448425" y="626999"/>
                  </a:lnTo>
                  <a:lnTo>
                    <a:pt x="6448425" y="125349"/>
                  </a:lnTo>
                  <a:lnTo>
                    <a:pt x="6438552" y="76563"/>
                  </a:lnTo>
                  <a:lnTo>
                    <a:pt x="6411642" y="36718"/>
                  </a:lnTo>
                  <a:lnTo>
                    <a:pt x="6371754" y="9852"/>
                  </a:lnTo>
                  <a:lnTo>
                    <a:pt x="6322949" y="0"/>
                  </a:lnTo>
                  <a:close/>
                </a:path>
              </a:pathLst>
            </a:custGeom>
            <a:solidFill>
              <a:schemeClr val="accent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" name="object 18"/>
            <p:cNvSpPr/>
            <p:nvPr/>
          </p:nvSpPr>
          <p:spPr>
            <a:xfrm>
              <a:off x="5072126" y="4576826"/>
              <a:ext cx="6448425" cy="752475"/>
            </a:xfrm>
            <a:custGeom>
              <a:avLst/>
              <a:gdLst/>
              <a:ahLst/>
              <a:cxnLst/>
              <a:rect l="l" t="t" r="r" b="b"/>
              <a:pathLst>
                <a:path w="6448425" h="752475">
                  <a:moveTo>
                    <a:pt x="0" y="125349"/>
                  </a:moveTo>
                  <a:lnTo>
                    <a:pt x="9852" y="76563"/>
                  </a:lnTo>
                  <a:lnTo>
                    <a:pt x="36718" y="36718"/>
                  </a:lnTo>
                  <a:lnTo>
                    <a:pt x="76563" y="9852"/>
                  </a:lnTo>
                  <a:lnTo>
                    <a:pt x="125349" y="0"/>
                  </a:lnTo>
                  <a:lnTo>
                    <a:pt x="6322949" y="0"/>
                  </a:lnTo>
                  <a:lnTo>
                    <a:pt x="6371754" y="9852"/>
                  </a:lnTo>
                  <a:lnTo>
                    <a:pt x="6411642" y="36718"/>
                  </a:lnTo>
                  <a:lnTo>
                    <a:pt x="6438552" y="76563"/>
                  </a:lnTo>
                  <a:lnTo>
                    <a:pt x="6448425" y="125349"/>
                  </a:lnTo>
                  <a:lnTo>
                    <a:pt x="6448425" y="626999"/>
                  </a:lnTo>
                  <a:lnTo>
                    <a:pt x="6438552" y="675804"/>
                  </a:lnTo>
                  <a:lnTo>
                    <a:pt x="6411642" y="715692"/>
                  </a:lnTo>
                  <a:lnTo>
                    <a:pt x="6371754" y="742602"/>
                  </a:lnTo>
                  <a:lnTo>
                    <a:pt x="6322949" y="752475"/>
                  </a:lnTo>
                  <a:lnTo>
                    <a:pt x="125349" y="752475"/>
                  </a:lnTo>
                  <a:lnTo>
                    <a:pt x="76563" y="742602"/>
                  </a:lnTo>
                  <a:lnTo>
                    <a:pt x="36718" y="715692"/>
                  </a:lnTo>
                  <a:lnTo>
                    <a:pt x="9852" y="675804"/>
                  </a:lnTo>
                  <a:lnTo>
                    <a:pt x="0" y="626999"/>
                  </a:lnTo>
                  <a:lnTo>
                    <a:pt x="0" y="125349"/>
                  </a:lnTo>
                  <a:close/>
                </a:path>
              </a:pathLst>
            </a:custGeom>
            <a:ln w="12700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19" name="object 19"/>
          <p:cNvSpPr txBox="1"/>
          <p:nvPr/>
        </p:nvSpPr>
        <p:spPr>
          <a:xfrm>
            <a:off x="5169280" y="4638103"/>
            <a:ext cx="6073775" cy="578485"/>
          </a:xfrm>
          <a:prstGeom prst="rect">
            <a:avLst/>
          </a:prstGeom>
        </p:spPr>
        <p:txBody>
          <a:bodyPr vert="horz" wrap="square" lIns="0" tIns="37465" rIns="0" bIns="0" rtlCol="0">
            <a:spAutoFit/>
          </a:bodyPr>
          <a:lstStyle/>
          <a:p>
            <a:pPr marL="12700" marR="5080">
              <a:lnSpc>
                <a:spcPts val="2100"/>
              </a:lnSpc>
              <a:spcBef>
                <a:spcPts val="295"/>
              </a:spcBef>
            </a:pPr>
            <a:r>
              <a:rPr sz="1850" spc="125" dirty="0">
                <a:solidFill>
                  <a:srgbClr val="FFFFFF"/>
                </a:solidFill>
                <a:latin typeface="Calibri"/>
                <a:cs typeface="Calibri"/>
              </a:rPr>
              <a:t>These</a:t>
            </a:r>
            <a:r>
              <a:rPr sz="1850" spc="9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850" spc="100" dirty="0">
                <a:solidFill>
                  <a:srgbClr val="FFFFFF"/>
                </a:solidFill>
                <a:latin typeface="Calibri"/>
                <a:cs typeface="Calibri"/>
              </a:rPr>
              <a:t>tools</a:t>
            </a:r>
            <a:r>
              <a:rPr sz="1850" spc="3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850" spc="85" dirty="0">
                <a:solidFill>
                  <a:srgbClr val="FFFFFF"/>
                </a:solidFill>
                <a:latin typeface="Calibri"/>
                <a:cs typeface="Calibri"/>
              </a:rPr>
              <a:t>create</a:t>
            </a:r>
            <a:r>
              <a:rPr sz="1850" spc="10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850" spc="90" dirty="0">
                <a:solidFill>
                  <a:srgbClr val="FFFFFF"/>
                </a:solidFill>
                <a:latin typeface="Calibri"/>
                <a:cs typeface="Calibri"/>
              </a:rPr>
              <a:t>content</a:t>
            </a:r>
            <a:r>
              <a:rPr sz="1850" spc="5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850" spc="135" dirty="0">
                <a:solidFill>
                  <a:srgbClr val="FFFFFF"/>
                </a:solidFill>
                <a:latin typeface="Calibri"/>
                <a:cs typeface="Calibri"/>
              </a:rPr>
              <a:t>using </a:t>
            </a:r>
            <a:r>
              <a:rPr sz="1850" spc="105" dirty="0">
                <a:solidFill>
                  <a:srgbClr val="FFFFFF"/>
                </a:solidFill>
                <a:latin typeface="Calibri"/>
                <a:cs typeface="Calibri"/>
              </a:rPr>
              <a:t>generative</a:t>
            </a:r>
            <a:r>
              <a:rPr sz="1850" spc="10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850" spc="120" dirty="0">
                <a:solidFill>
                  <a:srgbClr val="FFFFFF"/>
                </a:solidFill>
                <a:latin typeface="Calibri"/>
                <a:cs typeface="Calibri"/>
              </a:rPr>
              <a:t>models, </a:t>
            </a:r>
            <a:r>
              <a:rPr sz="1850" spc="105" dirty="0">
                <a:solidFill>
                  <a:srgbClr val="FFFFFF"/>
                </a:solidFill>
                <a:latin typeface="Calibri"/>
                <a:cs typeface="Calibri"/>
              </a:rPr>
              <a:t>which </a:t>
            </a:r>
            <a:r>
              <a:rPr sz="1850" spc="135" dirty="0">
                <a:solidFill>
                  <a:srgbClr val="FFFFFF"/>
                </a:solidFill>
                <a:latin typeface="Calibri"/>
                <a:cs typeface="Calibri"/>
              </a:rPr>
              <a:t>could</a:t>
            </a:r>
            <a:r>
              <a:rPr sz="1850" spc="8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850" spc="120" dirty="0">
                <a:solidFill>
                  <a:srgbClr val="FFFFFF"/>
                </a:solidFill>
                <a:latin typeface="Calibri"/>
                <a:cs typeface="Calibri"/>
              </a:rPr>
              <a:t>include</a:t>
            </a:r>
            <a:r>
              <a:rPr sz="1850" spc="13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850" dirty="0">
                <a:solidFill>
                  <a:srgbClr val="FFFFFF"/>
                </a:solidFill>
                <a:latin typeface="Calibri"/>
                <a:cs typeface="Calibri"/>
              </a:rPr>
              <a:t>text,</a:t>
            </a:r>
            <a:r>
              <a:rPr sz="1850" spc="4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850" spc="135" dirty="0">
                <a:solidFill>
                  <a:srgbClr val="FFFFFF"/>
                </a:solidFill>
                <a:latin typeface="Calibri"/>
                <a:cs typeface="Calibri"/>
              </a:rPr>
              <a:t>images,</a:t>
            </a:r>
            <a:r>
              <a:rPr sz="1850" spc="3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850" spc="130" dirty="0">
                <a:solidFill>
                  <a:srgbClr val="FFFFFF"/>
                </a:solidFill>
                <a:latin typeface="Calibri"/>
                <a:cs typeface="Calibri"/>
              </a:rPr>
              <a:t>videos</a:t>
            </a:r>
            <a:r>
              <a:rPr sz="1850" spc="15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850" spc="145" dirty="0">
                <a:solidFill>
                  <a:srgbClr val="FFFFFF"/>
                </a:solidFill>
                <a:latin typeface="Calibri"/>
                <a:cs typeface="Calibri"/>
              </a:rPr>
              <a:t>and</a:t>
            </a:r>
            <a:r>
              <a:rPr sz="1850" spc="8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850" spc="135" dirty="0">
                <a:solidFill>
                  <a:srgbClr val="FFFFFF"/>
                </a:solidFill>
                <a:latin typeface="Calibri"/>
                <a:cs typeface="Calibri"/>
              </a:rPr>
              <a:t>audio</a:t>
            </a:r>
            <a:r>
              <a:rPr sz="1850" spc="13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850" spc="50" dirty="0">
                <a:solidFill>
                  <a:srgbClr val="FFFFFF"/>
                </a:solidFill>
                <a:latin typeface="Calibri"/>
                <a:cs typeface="Calibri"/>
              </a:rPr>
              <a:t>etc.</a:t>
            </a:r>
            <a:endParaRPr sz="1850">
              <a:latin typeface="Calibri"/>
              <a:cs typeface="Calibri"/>
            </a:endParaRPr>
          </a:p>
        </p:txBody>
      </p:sp>
      <p:grpSp>
        <p:nvGrpSpPr>
          <p:cNvPr id="20" name="object 4">
            <a:extLst>
              <a:ext uri="{FF2B5EF4-FFF2-40B4-BE49-F238E27FC236}">
                <a16:creationId xmlns:a16="http://schemas.microsoft.com/office/drawing/2014/main" id="{C35FD714-5627-07D1-5EE7-78FCC623CCAA}"/>
              </a:ext>
            </a:extLst>
          </p:cNvPr>
          <p:cNvGrpSpPr/>
          <p:nvPr/>
        </p:nvGrpSpPr>
        <p:grpSpPr>
          <a:xfrm>
            <a:off x="5059426" y="3781012"/>
            <a:ext cx="6461125" cy="765175"/>
            <a:chOff x="5065776" y="1331975"/>
            <a:chExt cx="6461125" cy="765175"/>
          </a:xfrm>
        </p:grpSpPr>
        <p:sp>
          <p:nvSpPr>
            <p:cNvPr id="21" name="object 5">
              <a:extLst>
                <a:ext uri="{FF2B5EF4-FFF2-40B4-BE49-F238E27FC236}">
                  <a16:creationId xmlns:a16="http://schemas.microsoft.com/office/drawing/2014/main" id="{438B06E6-D93F-4362-0A00-377202234B93}"/>
                </a:ext>
              </a:extLst>
            </p:cNvPr>
            <p:cNvSpPr/>
            <p:nvPr/>
          </p:nvSpPr>
          <p:spPr>
            <a:xfrm>
              <a:off x="5072126" y="1338325"/>
              <a:ext cx="6448425" cy="752475"/>
            </a:xfrm>
            <a:custGeom>
              <a:avLst/>
              <a:gdLst/>
              <a:ahLst/>
              <a:cxnLst/>
              <a:rect l="l" t="t" r="r" b="b"/>
              <a:pathLst>
                <a:path w="6448425" h="752475">
                  <a:moveTo>
                    <a:pt x="6322949" y="0"/>
                  </a:moveTo>
                  <a:lnTo>
                    <a:pt x="125349" y="0"/>
                  </a:lnTo>
                  <a:lnTo>
                    <a:pt x="76563" y="9852"/>
                  </a:lnTo>
                  <a:lnTo>
                    <a:pt x="36718" y="36718"/>
                  </a:lnTo>
                  <a:lnTo>
                    <a:pt x="9852" y="76563"/>
                  </a:lnTo>
                  <a:lnTo>
                    <a:pt x="0" y="125349"/>
                  </a:lnTo>
                  <a:lnTo>
                    <a:pt x="0" y="626999"/>
                  </a:lnTo>
                  <a:lnTo>
                    <a:pt x="9852" y="675804"/>
                  </a:lnTo>
                  <a:lnTo>
                    <a:pt x="36718" y="715692"/>
                  </a:lnTo>
                  <a:lnTo>
                    <a:pt x="76563" y="742602"/>
                  </a:lnTo>
                  <a:lnTo>
                    <a:pt x="125349" y="752475"/>
                  </a:lnTo>
                  <a:lnTo>
                    <a:pt x="6322949" y="752475"/>
                  </a:lnTo>
                  <a:lnTo>
                    <a:pt x="6371754" y="742602"/>
                  </a:lnTo>
                  <a:lnTo>
                    <a:pt x="6411642" y="715692"/>
                  </a:lnTo>
                  <a:lnTo>
                    <a:pt x="6438552" y="675804"/>
                  </a:lnTo>
                  <a:lnTo>
                    <a:pt x="6448425" y="626999"/>
                  </a:lnTo>
                  <a:lnTo>
                    <a:pt x="6448425" y="125349"/>
                  </a:lnTo>
                  <a:lnTo>
                    <a:pt x="6438552" y="76563"/>
                  </a:lnTo>
                  <a:lnTo>
                    <a:pt x="6411642" y="36718"/>
                  </a:lnTo>
                  <a:lnTo>
                    <a:pt x="6371754" y="9852"/>
                  </a:lnTo>
                  <a:lnTo>
                    <a:pt x="6322949" y="0"/>
                  </a:lnTo>
                  <a:close/>
                </a:path>
              </a:pathLst>
            </a:custGeom>
            <a:solidFill>
              <a:schemeClr val="accent3"/>
            </a:solidFill>
          </p:spPr>
          <p:txBody>
            <a:bodyPr wrap="square" lIns="0" tIns="0" rIns="0" bIns="0" rtlCol="0"/>
            <a:lstStyle/>
            <a:p>
              <a:endParaRPr dirty="0"/>
            </a:p>
          </p:txBody>
        </p:sp>
        <p:sp>
          <p:nvSpPr>
            <p:cNvPr id="22" name="object 6">
              <a:extLst>
                <a:ext uri="{FF2B5EF4-FFF2-40B4-BE49-F238E27FC236}">
                  <a16:creationId xmlns:a16="http://schemas.microsoft.com/office/drawing/2014/main" id="{0916885D-931B-399F-CC92-74E1C5F16B24}"/>
                </a:ext>
              </a:extLst>
            </p:cNvPr>
            <p:cNvSpPr/>
            <p:nvPr/>
          </p:nvSpPr>
          <p:spPr>
            <a:xfrm>
              <a:off x="5072126" y="1338325"/>
              <a:ext cx="6448425" cy="752475"/>
            </a:xfrm>
            <a:custGeom>
              <a:avLst/>
              <a:gdLst/>
              <a:ahLst/>
              <a:cxnLst/>
              <a:rect l="l" t="t" r="r" b="b"/>
              <a:pathLst>
                <a:path w="6448425" h="752475">
                  <a:moveTo>
                    <a:pt x="0" y="125349"/>
                  </a:moveTo>
                  <a:lnTo>
                    <a:pt x="9852" y="76563"/>
                  </a:lnTo>
                  <a:lnTo>
                    <a:pt x="36718" y="36718"/>
                  </a:lnTo>
                  <a:lnTo>
                    <a:pt x="76563" y="9852"/>
                  </a:lnTo>
                  <a:lnTo>
                    <a:pt x="125349" y="0"/>
                  </a:lnTo>
                  <a:lnTo>
                    <a:pt x="6322949" y="0"/>
                  </a:lnTo>
                  <a:lnTo>
                    <a:pt x="6371754" y="9852"/>
                  </a:lnTo>
                  <a:lnTo>
                    <a:pt x="6411642" y="36718"/>
                  </a:lnTo>
                  <a:lnTo>
                    <a:pt x="6438552" y="76563"/>
                  </a:lnTo>
                  <a:lnTo>
                    <a:pt x="6448425" y="125349"/>
                  </a:lnTo>
                  <a:lnTo>
                    <a:pt x="6448425" y="626999"/>
                  </a:lnTo>
                  <a:lnTo>
                    <a:pt x="6438552" y="675804"/>
                  </a:lnTo>
                  <a:lnTo>
                    <a:pt x="6411642" y="715692"/>
                  </a:lnTo>
                  <a:lnTo>
                    <a:pt x="6371754" y="742602"/>
                  </a:lnTo>
                  <a:lnTo>
                    <a:pt x="6322949" y="752475"/>
                  </a:lnTo>
                  <a:lnTo>
                    <a:pt x="125349" y="752475"/>
                  </a:lnTo>
                  <a:lnTo>
                    <a:pt x="76563" y="742602"/>
                  </a:lnTo>
                  <a:lnTo>
                    <a:pt x="36718" y="715692"/>
                  </a:lnTo>
                  <a:lnTo>
                    <a:pt x="9852" y="675804"/>
                  </a:lnTo>
                  <a:lnTo>
                    <a:pt x="0" y="626999"/>
                  </a:lnTo>
                  <a:lnTo>
                    <a:pt x="0" y="125349"/>
                  </a:lnTo>
                  <a:close/>
                </a:path>
              </a:pathLst>
            </a:custGeom>
            <a:ln w="12700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23" name="object 15">
            <a:extLst>
              <a:ext uri="{FF2B5EF4-FFF2-40B4-BE49-F238E27FC236}">
                <a16:creationId xmlns:a16="http://schemas.microsoft.com/office/drawing/2014/main" id="{CE3DC821-99F4-D858-64FF-9603F8585616}"/>
              </a:ext>
            </a:extLst>
          </p:cNvPr>
          <p:cNvSpPr txBox="1"/>
          <p:nvPr/>
        </p:nvSpPr>
        <p:spPr>
          <a:xfrm>
            <a:off x="5257800" y="4042677"/>
            <a:ext cx="1143000" cy="300723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lang="en-GB" sz="1850" spc="160" dirty="0">
                <a:solidFill>
                  <a:srgbClr val="FFFFFF"/>
                </a:solidFill>
                <a:latin typeface="Calibri"/>
                <a:cs typeface="Calibri"/>
              </a:rPr>
              <a:t>Others</a:t>
            </a:r>
            <a:endParaRPr sz="1850" dirty="0">
              <a:latin typeface="Calibri"/>
              <a:cs typeface="Calibri"/>
            </a:endParaRP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 descr="$PPTXTitle"/>
          <p:cNvSpPr txBox="1">
            <a:spLocks noGrp="1"/>
          </p:cNvSpPr>
          <p:nvPr>
            <p:ph type="title"/>
          </p:nvPr>
        </p:nvSpPr>
        <p:spPr>
          <a:xfrm>
            <a:off x="381001" y="1371600"/>
            <a:ext cx="4572000" cy="1121461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pc="-200" dirty="0"/>
              <a:t>What</a:t>
            </a:r>
            <a:r>
              <a:rPr spc="-45" dirty="0"/>
              <a:t> </a:t>
            </a:r>
            <a:r>
              <a:rPr lang="en-GB" spc="-135" dirty="0"/>
              <a:t>can</a:t>
            </a:r>
            <a:r>
              <a:rPr spc="-70" dirty="0"/>
              <a:t> </a:t>
            </a:r>
            <a:r>
              <a:rPr spc="-155" dirty="0"/>
              <a:t>Generative</a:t>
            </a:r>
            <a:r>
              <a:rPr dirty="0"/>
              <a:t> </a:t>
            </a:r>
            <a:r>
              <a:rPr spc="-60" dirty="0"/>
              <a:t>AI</a:t>
            </a:r>
            <a:r>
              <a:rPr lang="en-GB" spc="-60" dirty="0"/>
              <a:t> do</a:t>
            </a:r>
            <a:r>
              <a:rPr spc="-60" dirty="0"/>
              <a:t>?</a:t>
            </a:r>
          </a:p>
        </p:txBody>
      </p:sp>
      <p:sp>
        <p:nvSpPr>
          <p:cNvPr id="3" name="object 3"/>
          <p:cNvSpPr/>
          <p:nvPr/>
        </p:nvSpPr>
        <p:spPr>
          <a:xfrm>
            <a:off x="0" y="0"/>
            <a:ext cx="2314575" cy="1085850"/>
          </a:xfrm>
          <a:custGeom>
            <a:avLst/>
            <a:gdLst/>
            <a:ahLst/>
            <a:cxnLst/>
            <a:rect l="l" t="t" r="r" b="b"/>
            <a:pathLst>
              <a:path w="2314575" h="1085850">
                <a:moveTo>
                  <a:pt x="2314575" y="0"/>
                </a:moveTo>
                <a:lnTo>
                  <a:pt x="0" y="0"/>
                </a:lnTo>
                <a:lnTo>
                  <a:pt x="0" y="1044194"/>
                </a:lnTo>
                <a:lnTo>
                  <a:pt x="117525" y="1065402"/>
                </a:lnTo>
                <a:lnTo>
                  <a:pt x="168117" y="1072235"/>
                </a:lnTo>
                <a:lnTo>
                  <a:pt x="218839" y="1077757"/>
                </a:lnTo>
                <a:lnTo>
                  <a:pt x="269698" y="1081907"/>
                </a:lnTo>
                <a:lnTo>
                  <a:pt x="320697" y="1084625"/>
                </a:lnTo>
                <a:lnTo>
                  <a:pt x="371843" y="1085850"/>
                </a:lnTo>
                <a:lnTo>
                  <a:pt x="427349" y="1085372"/>
                </a:lnTo>
                <a:lnTo>
                  <a:pt x="482007" y="1083066"/>
                </a:lnTo>
                <a:lnTo>
                  <a:pt x="535847" y="1079019"/>
                </a:lnTo>
                <a:lnTo>
                  <a:pt x="588898" y="1073321"/>
                </a:lnTo>
                <a:lnTo>
                  <a:pt x="641189" y="1066061"/>
                </a:lnTo>
                <a:lnTo>
                  <a:pt x="692749" y="1057330"/>
                </a:lnTo>
                <a:lnTo>
                  <a:pt x="743607" y="1047217"/>
                </a:lnTo>
                <a:lnTo>
                  <a:pt x="793794" y="1035810"/>
                </a:lnTo>
                <a:lnTo>
                  <a:pt x="843337" y="1023200"/>
                </a:lnTo>
                <a:lnTo>
                  <a:pt x="892267" y="1009476"/>
                </a:lnTo>
                <a:lnTo>
                  <a:pt x="940613" y="994727"/>
                </a:lnTo>
                <a:lnTo>
                  <a:pt x="988403" y="979043"/>
                </a:lnTo>
                <a:lnTo>
                  <a:pt x="1035668" y="962513"/>
                </a:lnTo>
                <a:lnTo>
                  <a:pt x="1082436" y="945227"/>
                </a:lnTo>
                <a:lnTo>
                  <a:pt x="1128737" y="927274"/>
                </a:lnTo>
                <a:lnTo>
                  <a:pt x="1174599" y="908744"/>
                </a:lnTo>
                <a:lnTo>
                  <a:pt x="1220053" y="889726"/>
                </a:lnTo>
                <a:lnTo>
                  <a:pt x="1265127" y="870309"/>
                </a:lnTo>
                <a:lnTo>
                  <a:pt x="1309850" y="850584"/>
                </a:lnTo>
                <a:lnTo>
                  <a:pt x="1354253" y="830639"/>
                </a:lnTo>
                <a:lnTo>
                  <a:pt x="1442212" y="790448"/>
                </a:lnTo>
                <a:lnTo>
                  <a:pt x="1535170" y="747204"/>
                </a:lnTo>
                <a:lnTo>
                  <a:pt x="1581682" y="725043"/>
                </a:lnTo>
                <a:lnTo>
                  <a:pt x="1628027" y="702462"/>
                </a:lnTo>
                <a:lnTo>
                  <a:pt x="1674060" y="679417"/>
                </a:lnTo>
                <a:lnTo>
                  <a:pt x="1719641" y="655865"/>
                </a:lnTo>
                <a:lnTo>
                  <a:pt x="1764626" y="631761"/>
                </a:lnTo>
                <a:lnTo>
                  <a:pt x="1808873" y="607060"/>
                </a:lnTo>
                <a:lnTo>
                  <a:pt x="1852239" y="581720"/>
                </a:lnTo>
                <a:lnTo>
                  <a:pt x="1894582" y="555695"/>
                </a:lnTo>
                <a:lnTo>
                  <a:pt x="1935759" y="528941"/>
                </a:lnTo>
                <a:lnTo>
                  <a:pt x="1975628" y="501413"/>
                </a:lnTo>
                <a:lnTo>
                  <a:pt x="2014046" y="473069"/>
                </a:lnTo>
                <a:lnTo>
                  <a:pt x="2050870" y="443863"/>
                </a:lnTo>
                <a:lnTo>
                  <a:pt x="2085959" y="413751"/>
                </a:lnTo>
                <a:lnTo>
                  <a:pt x="2119169" y="382690"/>
                </a:lnTo>
                <a:lnTo>
                  <a:pt x="2150358" y="350634"/>
                </a:lnTo>
                <a:lnTo>
                  <a:pt x="2179383" y="317539"/>
                </a:lnTo>
                <a:lnTo>
                  <a:pt x="2206102" y="283362"/>
                </a:lnTo>
                <a:lnTo>
                  <a:pt x="2230372" y="248058"/>
                </a:lnTo>
                <a:lnTo>
                  <a:pt x="2252051" y="211583"/>
                </a:lnTo>
                <a:lnTo>
                  <a:pt x="2270996" y="173892"/>
                </a:lnTo>
                <a:lnTo>
                  <a:pt x="2287065" y="134942"/>
                </a:lnTo>
                <a:lnTo>
                  <a:pt x="2300115" y="94688"/>
                </a:lnTo>
                <a:lnTo>
                  <a:pt x="2310003" y="53085"/>
                </a:lnTo>
                <a:lnTo>
                  <a:pt x="2314575" y="0"/>
                </a:lnTo>
                <a:close/>
              </a:path>
            </a:pathLst>
          </a:custGeom>
          <a:solidFill>
            <a:srgbClr val="DCD9C3">
              <a:alpha val="50195"/>
            </a:srgbClr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" name="object 4"/>
          <p:cNvSpPr/>
          <p:nvPr/>
        </p:nvSpPr>
        <p:spPr>
          <a:xfrm>
            <a:off x="524344" y="2581274"/>
            <a:ext cx="985519" cy="57150"/>
          </a:xfrm>
          <a:custGeom>
            <a:avLst/>
            <a:gdLst/>
            <a:ahLst/>
            <a:cxnLst/>
            <a:rect l="l" t="t" r="r" b="b"/>
            <a:pathLst>
              <a:path w="985519" h="57150">
                <a:moveTo>
                  <a:pt x="18580" y="57150"/>
                </a:moveTo>
                <a:lnTo>
                  <a:pt x="15824" y="49911"/>
                </a:lnTo>
                <a:lnTo>
                  <a:pt x="12928" y="46863"/>
                </a:lnTo>
                <a:lnTo>
                  <a:pt x="9055" y="47752"/>
                </a:lnTo>
                <a:lnTo>
                  <a:pt x="11226" y="55245"/>
                </a:lnTo>
                <a:lnTo>
                  <a:pt x="15011" y="55880"/>
                </a:lnTo>
                <a:lnTo>
                  <a:pt x="18580" y="57150"/>
                </a:lnTo>
                <a:close/>
              </a:path>
              <a:path w="985519" h="57150">
                <a:moveTo>
                  <a:pt x="23342" y="57150"/>
                </a:moveTo>
                <a:lnTo>
                  <a:pt x="21590" y="54114"/>
                </a:lnTo>
                <a:lnTo>
                  <a:pt x="20066" y="49060"/>
                </a:lnTo>
                <a:lnTo>
                  <a:pt x="18986" y="48044"/>
                </a:lnTo>
                <a:lnTo>
                  <a:pt x="18580" y="57150"/>
                </a:lnTo>
                <a:lnTo>
                  <a:pt x="23342" y="57150"/>
                </a:lnTo>
                <a:close/>
              </a:path>
              <a:path w="985519" h="57150">
                <a:moveTo>
                  <a:pt x="295198" y="46101"/>
                </a:moveTo>
                <a:lnTo>
                  <a:pt x="294868" y="46101"/>
                </a:lnTo>
                <a:lnTo>
                  <a:pt x="294894" y="46990"/>
                </a:lnTo>
                <a:lnTo>
                  <a:pt x="295033" y="46507"/>
                </a:lnTo>
                <a:lnTo>
                  <a:pt x="295198" y="46101"/>
                </a:lnTo>
                <a:close/>
              </a:path>
              <a:path w="985519" h="57150">
                <a:moveTo>
                  <a:pt x="385406" y="5715"/>
                </a:moveTo>
                <a:lnTo>
                  <a:pt x="323888" y="4826"/>
                </a:lnTo>
                <a:lnTo>
                  <a:pt x="274535" y="5715"/>
                </a:lnTo>
                <a:lnTo>
                  <a:pt x="385406" y="5715"/>
                </a:lnTo>
                <a:close/>
              </a:path>
              <a:path w="985519" h="57150">
                <a:moveTo>
                  <a:pt x="680999" y="41135"/>
                </a:moveTo>
                <a:lnTo>
                  <a:pt x="680123" y="41135"/>
                </a:lnTo>
                <a:lnTo>
                  <a:pt x="680770" y="41402"/>
                </a:lnTo>
                <a:lnTo>
                  <a:pt x="680999" y="41135"/>
                </a:lnTo>
                <a:close/>
              </a:path>
              <a:path w="985519" h="57150">
                <a:moveTo>
                  <a:pt x="971080" y="9525"/>
                </a:moveTo>
                <a:lnTo>
                  <a:pt x="968159" y="9525"/>
                </a:lnTo>
                <a:lnTo>
                  <a:pt x="964857" y="14224"/>
                </a:lnTo>
                <a:lnTo>
                  <a:pt x="961555" y="19050"/>
                </a:lnTo>
                <a:lnTo>
                  <a:pt x="968032" y="19050"/>
                </a:lnTo>
                <a:lnTo>
                  <a:pt x="971080" y="9525"/>
                </a:lnTo>
                <a:close/>
              </a:path>
              <a:path w="985519" h="57150">
                <a:moveTo>
                  <a:pt x="985037" y="762"/>
                </a:moveTo>
                <a:lnTo>
                  <a:pt x="901941" y="101"/>
                </a:lnTo>
                <a:lnTo>
                  <a:pt x="901090" y="381"/>
                </a:lnTo>
                <a:lnTo>
                  <a:pt x="898664" y="76"/>
                </a:lnTo>
                <a:lnTo>
                  <a:pt x="895426" y="50"/>
                </a:lnTo>
                <a:lnTo>
                  <a:pt x="889406" y="647"/>
                </a:lnTo>
                <a:lnTo>
                  <a:pt x="882307" y="0"/>
                </a:lnTo>
                <a:lnTo>
                  <a:pt x="843953" y="1333"/>
                </a:lnTo>
                <a:lnTo>
                  <a:pt x="686765" y="2692"/>
                </a:lnTo>
                <a:lnTo>
                  <a:pt x="687920" y="2413"/>
                </a:lnTo>
                <a:lnTo>
                  <a:pt x="595223" y="3175"/>
                </a:lnTo>
                <a:lnTo>
                  <a:pt x="595223" y="43294"/>
                </a:lnTo>
                <a:lnTo>
                  <a:pt x="581863" y="43446"/>
                </a:lnTo>
                <a:lnTo>
                  <a:pt x="581609" y="43294"/>
                </a:lnTo>
                <a:lnTo>
                  <a:pt x="595223" y="43294"/>
                </a:lnTo>
                <a:lnTo>
                  <a:pt x="595223" y="3175"/>
                </a:lnTo>
                <a:lnTo>
                  <a:pt x="558431" y="3479"/>
                </a:lnTo>
                <a:lnTo>
                  <a:pt x="558431" y="43688"/>
                </a:lnTo>
                <a:lnTo>
                  <a:pt x="557530" y="43802"/>
                </a:lnTo>
                <a:lnTo>
                  <a:pt x="556958" y="43688"/>
                </a:lnTo>
                <a:lnTo>
                  <a:pt x="558431" y="43688"/>
                </a:lnTo>
                <a:lnTo>
                  <a:pt x="558431" y="3479"/>
                </a:lnTo>
                <a:lnTo>
                  <a:pt x="540918" y="3632"/>
                </a:lnTo>
                <a:lnTo>
                  <a:pt x="540918" y="43294"/>
                </a:lnTo>
                <a:lnTo>
                  <a:pt x="540613" y="43446"/>
                </a:lnTo>
                <a:lnTo>
                  <a:pt x="540207" y="43294"/>
                </a:lnTo>
                <a:lnTo>
                  <a:pt x="540918" y="43294"/>
                </a:lnTo>
                <a:lnTo>
                  <a:pt x="540918" y="3632"/>
                </a:lnTo>
                <a:lnTo>
                  <a:pt x="533336" y="3683"/>
                </a:lnTo>
                <a:lnTo>
                  <a:pt x="486016" y="3175"/>
                </a:lnTo>
                <a:lnTo>
                  <a:pt x="441083" y="5930"/>
                </a:lnTo>
                <a:lnTo>
                  <a:pt x="170802" y="5715"/>
                </a:lnTo>
                <a:lnTo>
                  <a:pt x="274535" y="5715"/>
                </a:lnTo>
                <a:lnTo>
                  <a:pt x="275755" y="5334"/>
                </a:lnTo>
                <a:lnTo>
                  <a:pt x="237096" y="5334"/>
                </a:lnTo>
                <a:lnTo>
                  <a:pt x="205498" y="5080"/>
                </a:lnTo>
                <a:lnTo>
                  <a:pt x="174574" y="5080"/>
                </a:lnTo>
                <a:lnTo>
                  <a:pt x="176606" y="5334"/>
                </a:lnTo>
                <a:lnTo>
                  <a:pt x="169125" y="5588"/>
                </a:lnTo>
                <a:lnTo>
                  <a:pt x="165938" y="5334"/>
                </a:lnTo>
                <a:lnTo>
                  <a:pt x="165354" y="5334"/>
                </a:lnTo>
                <a:lnTo>
                  <a:pt x="160832" y="4660"/>
                </a:lnTo>
                <a:lnTo>
                  <a:pt x="154940" y="4191"/>
                </a:lnTo>
                <a:lnTo>
                  <a:pt x="119875" y="7886"/>
                </a:lnTo>
                <a:lnTo>
                  <a:pt x="82715" y="8496"/>
                </a:lnTo>
                <a:lnTo>
                  <a:pt x="44488" y="7175"/>
                </a:lnTo>
                <a:lnTo>
                  <a:pt x="6299" y="5080"/>
                </a:lnTo>
                <a:lnTo>
                  <a:pt x="736" y="15824"/>
                </a:lnTo>
                <a:lnTo>
                  <a:pt x="76" y="28105"/>
                </a:lnTo>
                <a:lnTo>
                  <a:pt x="0" y="29552"/>
                </a:lnTo>
                <a:lnTo>
                  <a:pt x="7086" y="40538"/>
                </a:lnTo>
                <a:lnTo>
                  <a:pt x="26733" y="43294"/>
                </a:lnTo>
                <a:lnTo>
                  <a:pt x="21907" y="43294"/>
                </a:lnTo>
                <a:lnTo>
                  <a:pt x="18554" y="43688"/>
                </a:lnTo>
                <a:lnTo>
                  <a:pt x="19088" y="43688"/>
                </a:lnTo>
                <a:lnTo>
                  <a:pt x="21450" y="44081"/>
                </a:lnTo>
                <a:lnTo>
                  <a:pt x="15087" y="43916"/>
                </a:lnTo>
                <a:lnTo>
                  <a:pt x="26987" y="44970"/>
                </a:lnTo>
                <a:lnTo>
                  <a:pt x="33121" y="45948"/>
                </a:lnTo>
                <a:lnTo>
                  <a:pt x="38214" y="45948"/>
                </a:lnTo>
                <a:lnTo>
                  <a:pt x="98463" y="45948"/>
                </a:lnTo>
                <a:lnTo>
                  <a:pt x="106273" y="45948"/>
                </a:lnTo>
                <a:lnTo>
                  <a:pt x="134226" y="46507"/>
                </a:lnTo>
                <a:lnTo>
                  <a:pt x="133413" y="46507"/>
                </a:lnTo>
                <a:lnTo>
                  <a:pt x="155473" y="46990"/>
                </a:lnTo>
                <a:lnTo>
                  <a:pt x="163322" y="46990"/>
                </a:lnTo>
                <a:lnTo>
                  <a:pt x="172935" y="46507"/>
                </a:lnTo>
                <a:lnTo>
                  <a:pt x="185305" y="46507"/>
                </a:lnTo>
                <a:lnTo>
                  <a:pt x="193255" y="47625"/>
                </a:lnTo>
                <a:lnTo>
                  <a:pt x="200355" y="47244"/>
                </a:lnTo>
                <a:lnTo>
                  <a:pt x="195351" y="47244"/>
                </a:lnTo>
                <a:lnTo>
                  <a:pt x="216954" y="46990"/>
                </a:lnTo>
                <a:lnTo>
                  <a:pt x="253568" y="46990"/>
                </a:lnTo>
                <a:lnTo>
                  <a:pt x="260426" y="45948"/>
                </a:lnTo>
                <a:lnTo>
                  <a:pt x="271183" y="45948"/>
                </a:lnTo>
                <a:lnTo>
                  <a:pt x="280924" y="46393"/>
                </a:lnTo>
                <a:lnTo>
                  <a:pt x="288404" y="45948"/>
                </a:lnTo>
                <a:lnTo>
                  <a:pt x="291960" y="45948"/>
                </a:lnTo>
                <a:lnTo>
                  <a:pt x="294855" y="46088"/>
                </a:lnTo>
                <a:lnTo>
                  <a:pt x="294855" y="45948"/>
                </a:lnTo>
                <a:lnTo>
                  <a:pt x="298119" y="45948"/>
                </a:lnTo>
                <a:lnTo>
                  <a:pt x="307949" y="46990"/>
                </a:lnTo>
                <a:lnTo>
                  <a:pt x="303758" y="45948"/>
                </a:lnTo>
                <a:lnTo>
                  <a:pt x="312280" y="45948"/>
                </a:lnTo>
                <a:lnTo>
                  <a:pt x="309079" y="46507"/>
                </a:lnTo>
                <a:lnTo>
                  <a:pt x="314096" y="46507"/>
                </a:lnTo>
                <a:lnTo>
                  <a:pt x="383717" y="47244"/>
                </a:lnTo>
                <a:lnTo>
                  <a:pt x="419087" y="47434"/>
                </a:lnTo>
                <a:lnTo>
                  <a:pt x="446709" y="47244"/>
                </a:lnTo>
                <a:lnTo>
                  <a:pt x="445909" y="46990"/>
                </a:lnTo>
                <a:lnTo>
                  <a:pt x="444411" y="46507"/>
                </a:lnTo>
                <a:lnTo>
                  <a:pt x="442391" y="46507"/>
                </a:lnTo>
                <a:lnTo>
                  <a:pt x="437337" y="46990"/>
                </a:lnTo>
                <a:lnTo>
                  <a:pt x="435470" y="45948"/>
                </a:lnTo>
                <a:lnTo>
                  <a:pt x="445147" y="45948"/>
                </a:lnTo>
                <a:lnTo>
                  <a:pt x="461708" y="46507"/>
                </a:lnTo>
                <a:lnTo>
                  <a:pt x="499935" y="46507"/>
                </a:lnTo>
                <a:lnTo>
                  <a:pt x="512648" y="45948"/>
                </a:lnTo>
                <a:lnTo>
                  <a:pt x="520407" y="45948"/>
                </a:lnTo>
                <a:lnTo>
                  <a:pt x="521411" y="43688"/>
                </a:lnTo>
                <a:lnTo>
                  <a:pt x="540092" y="43688"/>
                </a:lnTo>
                <a:lnTo>
                  <a:pt x="541159" y="43688"/>
                </a:lnTo>
                <a:lnTo>
                  <a:pt x="550646" y="44589"/>
                </a:lnTo>
                <a:lnTo>
                  <a:pt x="538708" y="45948"/>
                </a:lnTo>
                <a:lnTo>
                  <a:pt x="564527" y="45948"/>
                </a:lnTo>
                <a:lnTo>
                  <a:pt x="564743" y="45910"/>
                </a:lnTo>
                <a:lnTo>
                  <a:pt x="565200" y="45948"/>
                </a:lnTo>
                <a:lnTo>
                  <a:pt x="569861" y="45948"/>
                </a:lnTo>
                <a:lnTo>
                  <a:pt x="567131" y="45478"/>
                </a:lnTo>
                <a:lnTo>
                  <a:pt x="576884" y="43688"/>
                </a:lnTo>
                <a:lnTo>
                  <a:pt x="582333" y="43688"/>
                </a:lnTo>
                <a:lnTo>
                  <a:pt x="586079" y="45770"/>
                </a:lnTo>
                <a:lnTo>
                  <a:pt x="611390" y="43688"/>
                </a:lnTo>
                <a:lnTo>
                  <a:pt x="610247" y="43688"/>
                </a:lnTo>
                <a:lnTo>
                  <a:pt x="616369" y="43294"/>
                </a:lnTo>
                <a:lnTo>
                  <a:pt x="665556" y="41135"/>
                </a:lnTo>
                <a:lnTo>
                  <a:pt x="680923" y="39878"/>
                </a:lnTo>
                <a:lnTo>
                  <a:pt x="676135" y="38735"/>
                </a:lnTo>
                <a:lnTo>
                  <a:pt x="683856" y="37858"/>
                </a:lnTo>
                <a:lnTo>
                  <a:pt x="683983" y="37719"/>
                </a:lnTo>
                <a:lnTo>
                  <a:pt x="685050" y="37719"/>
                </a:lnTo>
                <a:lnTo>
                  <a:pt x="683856" y="37858"/>
                </a:lnTo>
                <a:lnTo>
                  <a:pt x="680999" y="41135"/>
                </a:lnTo>
                <a:lnTo>
                  <a:pt x="693115" y="41135"/>
                </a:lnTo>
                <a:lnTo>
                  <a:pt x="751370" y="40538"/>
                </a:lnTo>
                <a:lnTo>
                  <a:pt x="778179" y="40538"/>
                </a:lnTo>
                <a:lnTo>
                  <a:pt x="805002" y="40690"/>
                </a:lnTo>
                <a:lnTo>
                  <a:pt x="826554" y="42811"/>
                </a:lnTo>
                <a:lnTo>
                  <a:pt x="793216" y="43294"/>
                </a:lnTo>
                <a:lnTo>
                  <a:pt x="831532" y="43294"/>
                </a:lnTo>
                <a:lnTo>
                  <a:pt x="831748" y="43573"/>
                </a:lnTo>
                <a:lnTo>
                  <a:pt x="832802" y="43294"/>
                </a:lnTo>
                <a:lnTo>
                  <a:pt x="835177" y="42684"/>
                </a:lnTo>
                <a:lnTo>
                  <a:pt x="831126" y="42748"/>
                </a:lnTo>
                <a:lnTo>
                  <a:pt x="829640" y="40690"/>
                </a:lnTo>
                <a:lnTo>
                  <a:pt x="829538" y="40538"/>
                </a:lnTo>
                <a:lnTo>
                  <a:pt x="829056" y="39878"/>
                </a:lnTo>
                <a:lnTo>
                  <a:pt x="827951" y="39878"/>
                </a:lnTo>
                <a:lnTo>
                  <a:pt x="869899" y="38963"/>
                </a:lnTo>
                <a:lnTo>
                  <a:pt x="890981" y="38963"/>
                </a:lnTo>
                <a:lnTo>
                  <a:pt x="894029" y="40132"/>
                </a:lnTo>
                <a:lnTo>
                  <a:pt x="892314" y="40132"/>
                </a:lnTo>
                <a:lnTo>
                  <a:pt x="896391" y="40398"/>
                </a:lnTo>
                <a:lnTo>
                  <a:pt x="899718" y="40132"/>
                </a:lnTo>
                <a:lnTo>
                  <a:pt x="899960" y="40132"/>
                </a:lnTo>
                <a:lnTo>
                  <a:pt x="898880" y="39878"/>
                </a:lnTo>
                <a:lnTo>
                  <a:pt x="897153" y="39878"/>
                </a:lnTo>
                <a:lnTo>
                  <a:pt x="916813" y="38963"/>
                </a:lnTo>
                <a:lnTo>
                  <a:pt x="935189" y="38100"/>
                </a:lnTo>
                <a:lnTo>
                  <a:pt x="935672" y="37719"/>
                </a:lnTo>
                <a:lnTo>
                  <a:pt x="947940" y="28105"/>
                </a:lnTo>
                <a:lnTo>
                  <a:pt x="955814" y="14541"/>
                </a:lnTo>
                <a:lnTo>
                  <a:pt x="963409" y="8496"/>
                </a:lnTo>
                <a:lnTo>
                  <a:pt x="966647" y="5930"/>
                </a:lnTo>
                <a:lnTo>
                  <a:pt x="969479" y="3683"/>
                </a:lnTo>
                <a:lnTo>
                  <a:pt x="970724" y="2705"/>
                </a:lnTo>
                <a:lnTo>
                  <a:pt x="971080" y="2413"/>
                </a:lnTo>
                <a:lnTo>
                  <a:pt x="955281" y="2413"/>
                </a:lnTo>
                <a:lnTo>
                  <a:pt x="953046" y="2133"/>
                </a:lnTo>
                <a:lnTo>
                  <a:pt x="952411" y="2133"/>
                </a:lnTo>
                <a:lnTo>
                  <a:pt x="963460" y="1143"/>
                </a:lnTo>
                <a:lnTo>
                  <a:pt x="954417" y="762"/>
                </a:lnTo>
                <a:lnTo>
                  <a:pt x="985037" y="762"/>
                </a:lnTo>
                <a:close/>
              </a:path>
            </a:pathLst>
          </a:custGeom>
          <a:solidFill>
            <a:srgbClr val="D35E5E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" name="object 5"/>
          <p:cNvSpPr txBox="1"/>
          <p:nvPr/>
        </p:nvSpPr>
        <p:spPr>
          <a:xfrm>
            <a:off x="604837" y="2665412"/>
            <a:ext cx="3533140" cy="1885314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 marR="5080">
              <a:lnSpc>
                <a:spcPct val="153300"/>
              </a:lnSpc>
              <a:spcBef>
                <a:spcPts val="95"/>
              </a:spcBef>
            </a:pPr>
            <a:r>
              <a:rPr sz="2000" spc="140" dirty="0">
                <a:latin typeface="Calibri"/>
                <a:cs typeface="Calibri"/>
              </a:rPr>
              <a:t>AI</a:t>
            </a:r>
            <a:r>
              <a:rPr sz="2000" spc="35" dirty="0">
                <a:latin typeface="Calibri"/>
                <a:cs typeface="Calibri"/>
              </a:rPr>
              <a:t> </a:t>
            </a:r>
            <a:r>
              <a:rPr sz="2000" spc="130" dirty="0">
                <a:latin typeface="Calibri"/>
                <a:cs typeface="Calibri"/>
              </a:rPr>
              <a:t>can</a:t>
            </a:r>
            <a:r>
              <a:rPr sz="2000" spc="30" dirty="0">
                <a:latin typeface="Calibri"/>
                <a:cs typeface="Calibri"/>
              </a:rPr>
              <a:t> </a:t>
            </a:r>
            <a:r>
              <a:rPr sz="2000" spc="90" dirty="0">
                <a:latin typeface="Calibri"/>
                <a:cs typeface="Calibri"/>
              </a:rPr>
              <a:t>summarise</a:t>
            </a:r>
            <a:r>
              <a:rPr sz="2000" spc="55" dirty="0">
                <a:latin typeface="Calibri"/>
                <a:cs typeface="Calibri"/>
              </a:rPr>
              <a:t> </a:t>
            </a:r>
            <a:r>
              <a:rPr sz="2000" spc="60" dirty="0">
                <a:latin typeface="Calibri"/>
                <a:cs typeface="Calibri"/>
              </a:rPr>
              <a:t>information. </a:t>
            </a:r>
            <a:r>
              <a:rPr sz="2000" spc="140" dirty="0">
                <a:latin typeface="Calibri"/>
                <a:cs typeface="Calibri"/>
              </a:rPr>
              <a:t>AI</a:t>
            </a:r>
            <a:r>
              <a:rPr sz="2000" spc="10" dirty="0">
                <a:latin typeface="Calibri"/>
                <a:cs typeface="Calibri"/>
              </a:rPr>
              <a:t> </a:t>
            </a:r>
            <a:r>
              <a:rPr sz="2000" spc="130" dirty="0">
                <a:latin typeface="Calibri"/>
                <a:cs typeface="Calibri"/>
              </a:rPr>
              <a:t>can</a:t>
            </a:r>
            <a:r>
              <a:rPr sz="2000" spc="35" dirty="0">
                <a:latin typeface="Calibri"/>
                <a:cs typeface="Calibri"/>
              </a:rPr>
              <a:t> </a:t>
            </a:r>
            <a:r>
              <a:rPr sz="2000" spc="100" dirty="0">
                <a:latin typeface="Calibri"/>
                <a:cs typeface="Calibri"/>
              </a:rPr>
              <a:t>generate</a:t>
            </a:r>
            <a:r>
              <a:rPr sz="2000" spc="50" dirty="0">
                <a:latin typeface="Calibri"/>
                <a:cs typeface="Calibri"/>
              </a:rPr>
              <a:t> </a:t>
            </a:r>
            <a:r>
              <a:rPr sz="2000" spc="90" dirty="0">
                <a:latin typeface="Calibri"/>
                <a:cs typeface="Calibri"/>
              </a:rPr>
              <a:t>ideas.</a:t>
            </a:r>
            <a:endParaRPr sz="2000">
              <a:latin typeface="Calibri"/>
              <a:cs typeface="Calibri"/>
            </a:endParaRPr>
          </a:p>
          <a:p>
            <a:pPr marL="12700" marR="507365">
              <a:lnSpc>
                <a:spcPts val="3679"/>
              </a:lnSpc>
              <a:spcBef>
                <a:spcPts val="60"/>
              </a:spcBef>
            </a:pPr>
            <a:r>
              <a:rPr sz="2000" spc="140" dirty="0">
                <a:latin typeface="Calibri"/>
                <a:cs typeface="Calibri"/>
              </a:rPr>
              <a:t>AI</a:t>
            </a:r>
            <a:r>
              <a:rPr sz="2000" spc="5" dirty="0">
                <a:latin typeface="Calibri"/>
                <a:cs typeface="Calibri"/>
              </a:rPr>
              <a:t> </a:t>
            </a:r>
            <a:r>
              <a:rPr sz="2000" spc="130" dirty="0">
                <a:latin typeface="Calibri"/>
                <a:cs typeface="Calibri"/>
              </a:rPr>
              <a:t>can</a:t>
            </a:r>
            <a:r>
              <a:rPr sz="2000" spc="35" dirty="0">
                <a:latin typeface="Calibri"/>
                <a:cs typeface="Calibri"/>
              </a:rPr>
              <a:t> </a:t>
            </a:r>
            <a:r>
              <a:rPr sz="2000" spc="95" dirty="0">
                <a:latin typeface="Calibri"/>
                <a:cs typeface="Calibri"/>
              </a:rPr>
              <a:t>explain</a:t>
            </a:r>
            <a:r>
              <a:rPr sz="2000" spc="110" dirty="0">
                <a:latin typeface="Calibri"/>
                <a:cs typeface="Calibri"/>
              </a:rPr>
              <a:t> </a:t>
            </a:r>
            <a:r>
              <a:rPr sz="2000" spc="95" dirty="0">
                <a:latin typeface="Calibri"/>
                <a:cs typeface="Calibri"/>
              </a:rPr>
              <a:t>concepts. </a:t>
            </a:r>
            <a:r>
              <a:rPr sz="2000" spc="140" dirty="0">
                <a:latin typeface="Calibri"/>
                <a:cs typeface="Calibri"/>
              </a:rPr>
              <a:t>AI</a:t>
            </a:r>
            <a:r>
              <a:rPr sz="2000" spc="40" dirty="0">
                <a:latin typeface="Calibri"/>
                <a:cs typeface="Calibri"/>
              </a:rPr>
              <a:t> </a:t>
            </a:r>
            <a:r>
              <a:rPr sz="2000" spc="130" dirty="0">
                <a:latin typeface="Calibri"/>
                <a:cs typeface="Calibri"/>
              </a:rPr>
              <a:t>can</a:t>
            </a:r>
            <a:r>
              <a:rPr sz="2000" spc="70" dirty="0">
                <a:latin typeface="Calibri"/>
                <a:cs typeface="Calibri"/>
              </a:rPr>
              <a:t> </a:t>
            </a:r>
            <a:r>
              <a:rPr sz="2000" spc="114" dirty="0">
                <a:latin typeface="Calibri"/>
                <a:cs typeface="Calibri"/>
              </a:rPr>
              <a:t>help </a:t>
            </a:r>
            <a:r>
              <a:rPr sz="2000" dirty="0">
                <a:latin typeface="Calibri"/>
                <a:cs typeface="Calibri"/>
              </a:rPr>
              <a:t>with</a:t>
            </a:r>
            <a:r>
              <a:rPr sz="2000" spc="65" dirty="0">
                <a:latin typeface="Calibri"/>
                <a:cs typeface="Calibri"/>
              </a:rPr>
              <a:t> </a:t>
            </a:r>
            <a:r>
              <a:rPr sz="2000" spc="105" dirty="0">
                <a:latin typeface="Calibri"/>
                <a:cs typeface="Calibri"/>
              </a:rPr>
              <a:t>planning.</a:t>
            </a:r>
            <a:endParaRPr sz="2000">
              <a:latin typeface="Calibri"/>
              <a:cs typeface="Calibri"/>
            </a:endParaRPr>
          </a:p>
        </p:txBody>
      </p:sp>
      <p:grpSp>
        <p:nvGrpSpPr>
          <p:cNvPr id="6" name="object 6"/>
          <p:cNvGrpSpPr/>
          <p:nvPr/>
        </p:nvGrpSpPr>
        <p:grpSpPr>
          <a:xfrm>
            <a:off x="6534150" y="47"/>
            <a:ext cx="5657850" cy="6858000"/>
            <a:chOff x="6534150" y="47"/>
            <a:chExt cx="5657850" cy="6858000"/>
          </a:xfrm>
        </p:grpSpPr>
        <p:pic>
          <p:nvPicPr>
            <p:cNvPr id="7" name="object 7" descr="Wood human figure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6534150" y="47"/>
              <a:ext cx="5657850" cy="6857746"/>
            </a:xfrm>
            <a:prstGeom prst="rect">
              <a:avLst/>
            </a:prstGeom>
          </p:spPr>
        </p:pic>
        <p:sp>
          <p:nvSpPr>
            <p:cNvPr id="8" name="object 8"/>
            <p:cNvSpPr/>
            <p:nvPr/>
          </p:nvSpPr>
          <p:spPr>
            <a:xfrm>
              <a:off x="9753600" y="5515204"/>
              <a:ext cx="2438400" cy="1343025"/>
            </a:xfrm>
            <a:custGeom>
              <a:avLst/>
              <a:gdLst/>
              <a:ahLst/>
              <a:cxnLst/>
              <a:rect l="l" t="t" r="r" b="b"/>
              <a:pathLst>
                <a:path w="2438400" h="1343025">
                  <a:moveTo>
                    <a:pt x="2024888" y="23"/>
                  </a:moveTo>
                  <a:lnTo>
                    <a:pt x="1972254" y="0"/>
                  </a:lnTo>
                  <a:lnTo>
                    <a:pt x="1919681" y="1827"/>
                  </a:lnTo>
                  <a:lnTo>
                    <a:pt x="1867172" y="5560"/>
                  </a:lnTo>
                  <a:lnTo>
                    <a:pt x="1814733" y="11252"/>
                  </a:lnTo>
                  <a:lnTo>
                    <a:pt x="1762367" y="18959"/>
                  </a:lnTo>
                  <a:lnTo>
                    <a:pt x="1710078" y="28735"/>
                  </a:lnTo>
                  <a:lnTo>
                    <a:pt x="1657871" y="40633"/>
                  </a:lnTo>
                  <a:lnTo>
                    <a:pt x="1605749" y="54709"/>
                  </a:lnTo>
                  <a:lnTo>
                    <a:pt x="1553718" y="71016"/>
                  </a:lnTo>
                  <a:lnTo>
                    <a:pt x="1512092" y="85701"/>
                  </a:lnTo>
                  <a:lnTo>
                    <a:pt x="1470528" y="101873"/>
                  </a:lnTo>
                  <a:lnTo>
                    <a:pt x="1429026" y="119560"/>
                  </a:lnTo>
                  <a:lnTo>
                    <a:pt x="1387586" y="138792"/>
                  </a:lnTo>
                  <a:lnTo>
                    <a:pt x="1346209" y="159597"/>
                  </a:lnTo>
                  <a:lnTo>
                    <a:pt x="1304895" y="182001"/>
                  </a:lnTo>
                  <a:lnTo>
                    <a:pt x="1263645" y="206034"/>
                  </a:lnTo>
                  <a:lnTo>
                    <a:pt x="1222459" y="231723"/>
                  </a:lnTo>
                  <a:lnTo>
                    <a:pt x="1181337" y="259097"/>
                  </a:lnTo>
                  <a:lnTo>
                    <a:pt x="1140281" y="288184"/>
                  </a:lnTo>
                  <a:lnTo>
                    <a:pt x="1099290" y="319012"/>
                  </a:lnTo>
                  <a:lnTo>
                    <a:pt x="1058365" y="351610"/>
                  </a:lnTo>
                  <a:lnTo>
                    <a:pt x="1017506" y="386004"/>
                  </a:lnTo>
                  <a:lnTo>
                    <a:pt x="976714" y="422224"/>
                  </a:lnTo>
                  <a:lnTo>
                    <a:pt x="935990" y="460297"/>
                  </a:lnTo>
                  <a:lnTo>
                    <a:pt x="865665" y="527453"/>
                  </a:lnTo>
                  <a:lnTo>
                    <a:pt x="722048" y="663105"/>
                  </a:lnTo>
                  <a:lnTo>
                    <a:pt x="276153" y="1080025"/>
                  </a:lnTo>
                  <a:lnTo>
                    <a:pt x="125732" y="1222040"/>
                  </a:lnTo>
                  <a:lnTo>
                    <a:pt x="13334" y="1329463"/>
                  </a:lnTo>
                  <a:lnTo>
                    <a:pt x="0" y="1342794"/>
                  </a:lnTo>
                  <a:lnTo>
                    <a:pt x="2438400" y="1342794"/>
                  </a:lnTo>
                  <a:lnTo>
                    <a:pt x="2438400" y="58697"/>
                  </a:lnTo>
                  <a:lnTo>
                    <a:pt x="2381377" y="44346"/>
                  </a:lnTo>
                  <a:lnTo>
                    <a:pt x="2330338" y="33640"/>
                  </a:lnTo>
                  <a:lnTo>
                    <a:pt x="2279334" y="24307"/>
                  </a:lnTo>
                  <a:lnTo>
                    <a:pt x="2228364" y="16398"/>
                  </a:lnTo>
                  <a:lnTo>
                    <a:pt x="2177433" y="9964"/>
                  </a:lnTo>
                  <a:lnTo>
                    <a:pt x="2126542" y="5056"/>
                  </a:lnTo>
                  <a:lnTo>
                    <a:pt x="2075692" y="1725"/>
                  </a:lnTo>
                  <a:lnTo>
                    <a:pt x="2024888" y="23"/>
                  </a:lnTo>
                  <a:close/>
                </a:path>
              </a:pathLst>
            </a:custGeom>
            <a:solidFill>
              <a:srgbClr val="E6B8B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9" name="object 9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11030203" y="5886528"/>
              <a:ext cx="123557" cy="121924"/>
            </a:xfrm>
            <a:prstGeom prst="rect">
              <a:avLst/>
            </a:prstGeom>
          </p:spPr>
        </p:pic>
        <p:pic>
          <p:nvPicPr>
            <p:cNvPr id="10" name="object 10"/>
            <p:cNvPicPr/>
            <p:nvPr/>
          </p:nvPicPr>
          <p:blipFill>
            <a:blip r:embed="rId4" cstate="print"/>
            <a:stretch>
              <a:fillRect/>
            </a:stretch>
          </p:blipFill>
          <p:spPr>
            <a:xfrm>
              <a:off x="10782365" y="5753297"/>
              <a:ext cx="143317" cy="199445"/>
            </a:xfrm>
            <a:prstGeom prst="rect">
              <a:avLst/>
            </a:prstGeom>
          </p:spPr>
        </p:pic>
        <p:pic>
          <p:nvPicPr>
            <p:cNvPr id="11" name="object 11"/>
            <p:cNvPicPr/>
            <p:nvPr/>
          </p:nvPicPr>
          <p:blipFill>
            <a:blip r:embed="rId5" cstate="print"/>
            <a:stretch>
              <a:fillRect/>
            </a:stretch>
          </p:blipFill>
          <p:spPr>
            <a:xfrm>
              <a:off x="11525257" y="5848794"/>
              <a:ext cx="133082" cy="94199"/>
            </a:xfrm>
            <a:prstGeom prst="rect">
              <a:avLst/>
            </a:prstGeom>
          </p:spPr>
        </p:pic>
        <p:pic>
          <p:nvPicPr>
            <p:cNvPr id="12" name="object 12"/>
            <p:cNvPicPr/>
            <p:nvPr/>
          </p:nvPicPr>
          <p:blipFill>
            <a:blip r:embed="rId6" cstate="print"/>
            <a:stretch>
              <a:fillRect/>
            </a:stretch>
          </p:blipFill>
          <p:spPr>
            <a:xfrm>
              <a:off x="11439505" y="5314997"/>
              <a:ext cx="85744" cy="76072"/>
            </a:xfrm>
            <a:prstGeom prst="rect">
              <a:avLst/>
            </a:prstGeom>
          </p:spPr>
        </p:pic>
        <p:pic>
          <p:nvPicPr>
            <p:cNvPr id="13" name="object 13"/>
            <p:cNvPicPr/>
            <p:nvPr/>
          </p:nvPicPr>
          <p:blipFill>
            <a:blip r:embed="rId7" cstate="print"/>
            <a:stretch>
              <a:fillRect/>
            </a:stretch>
          </p:blipFill>
          <p:spPr>
            <a:xfrm>
              <a:off x="10972815" y="5200650"/>
              <a:ext cx="180895" cy="161671"/>
            </a:xfrm>
            <a:prstGeom prst="rect">
              <a:avLst/>
            </a:prstGeom>
          </p:spPr>
        </p:pic>
        <p:pic>
          <p:nvPicPr>
            <p:cNvPr id="14" name="object 14"/>
            <p:cNvPicPr/>
            <p:nvPr/>
          </p:nvPicPr>
          <p:blipFill>
            <a:blip r:embed="rId6" cstate="print"/>
            <a:stretch>
              <a:fillRect/>
            </a:stretch>
          </p:blipFill>
          <p:spPr>
            <a:xfrm>
              <a:off x="10772755" y="5438822"/>
              <a:ext cx="85744" cy="76072"/>
            </a:xfrm>
            <a:prstGeom prst="rect">
              <a:avLst/>
            </a:prstGeom>
          </p:spPr>
        </p:pic>
        <p:pic>
          <p:nvPicPr>
            <p:cNvPr id="15" name="object 15"/>
            <p:cNvPicPr/>
            <p:nvPr/>
          </p:nvPicPr>
          <p:blipFill>
            <a:blip r:embed="rId8" cstate="print"/>
            <a:stretch>
              <a:fillRect/>
            </a:stretch>
          </p:blipFill>
          <p:spPr>
            <a:xfrm>
              <a:off x="11182346" y="5610021"/>
              <a:ext cx="168009" cy="133467"/>
            </a:xfrm>
            <a:prstGeom prst="rect">
              <a:avLst/>
            </a:prstGeom>
          </p:spPr>
        </p:pic>
      </p:grp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ject 3"/>
          <p:cNvSpPr/>
          <p:nvPr/>
        </p:nvSpPr>
        <p:spPr>
          <a:xfrm>
            <a:off x="0" y="0"/>
            <a:ext cx="2314575" cy="1085850"/>
          </a:xfrm>
          <a:custGeom>
            <a:avLst/>
            <a:gdLst/>
            <a:ahLst/>
            <a:cxnLst/>
            <a:rect l="l" t="t" r="r" b="b"/>
            <a:pathLst>
              <a:path w="2314575" h="1085850">
                <a:moveTo>
                  <a:pt x="2314575" y="0"/>
                </a:moveTo>
                <a:lnTo>
                  <a:pt x="0" y="0"/>
                </a:lnTo>
                <a:lnTo>
                  <a:pt x="0" y="1044194"/>
                </a:lnTo>
                <a:lnTo>
                  <a:pt x="117525" y="1065402"/>
                </a:lnTo>
                <a:lnTo>
                  <a:pt x="168117" y="1072235"/>
                </a:lnTo>
                <a:lnTo>
                  <a:pt x="218839" y="1077757"/>
                </a:lnTo>
                <a:lnTo>
                  <a:pt x="269698" y="1081907"/>
                </a:lnTo>
                <a:lnTo>
                  <a:pt x="320697" y="1084625"/>
                </a:lnTo>
                <a:lnTo>
                  <a:pt x="371843" y="1085850"/>
                </a:lnTo>
                <a:lnTo>
                  <a:pt x="427349" y="1085372"/>
                </a:lnTo>
                <a:lnTo>
                  <a:pt x="482007" y="1083066"/>
                </a:lnTo>
                <a:lnTo>
                  <a:pt x="535847" y="1079019"/>
                </a:lnTo>
                <a:lnTo>
                  <a:pt x="588898" y="1073321"/>
                </a:lnTo>
                <a:lnTo>
                  <a:pt x="641189" y="1066061"/>
                </a:lnTo>
                <a:lnTo>
                  <a:pt x="692749" y="1057330"/>
                </a:lnTo>
                <a:lnTo>
                  <a:pt x="743607" y="1047217"/>
                </a:lnTo>
                <a:lnTo>
                  <a:pt x="793794" y="1035810"/>
                </a:lnTo>
                <a:lnTo>
                  <a:pt x="843337" y="1023200"/>
                </a:lnTo>
                <a:lnTo>
                  <a:pt x="892267" y="1009476"/>
                </a:lnTo>
                <a:lnTo>
                  <a:pt x="940613" y="994727"/>
                </a:lnTo>
                <a:lnTo>
                  <a:pt x="988403" y="979043"/>
                </a:lnTo>
                <a:lnTo>
                  <a:pt x="1035668" y="962513"/>
                </a:lnTo>
                <a:lnTo>
                  <a:pt x="1082436" y="945227"/>
                </a:lnTo>
                <a:lnTo>
                  <a:pt x="1128737" y="927274"/>
                </a:lnTo>
                <a:lnTo>
                  <a:pt x="1174599" y="908744"/>
                </a:lnTo>
                <a:lnTo>
                  <a:pt x="1220053" y="889726"/>
                </a:lnTo>
                <a:lnTo>
                  <a:pt x="1265127" y="870309"/>
                </a:lnTo>
                <a:lnTo>
                  <a:pt x="1309850" y="850584"/>
                </a:lnTo>
                <a:lnTo>
                  <a:pt x="1354253" y="830639"/>
                </a:lnTo>
                <a:lnTo>
                  <a:pt x="1442212" y="790448"/>
                </a:lnTo>
                <a:lnTo>
                  <a:pt x="1535170" y="747204"/>
                </a:lnTo>
                <a:lnTo>
                  <a:pt x="1581682" y="725043"/>
                </a:lnTo>
                <a:lnTo>
                  <a:pt x="1628027" y="702462"/>
                </a:lnTo>
                <a:lnTo>
                  <a:pt x="1674060" y="679417"/>
                </a:lnTo>
                <a:lnTo>
                  <a:pt x="1719641" y="655865"/>
                </a:lnTo>
                <a:lnTo>
                  <a:pt x="1764626" y="631761"/>
                </a:lnTo>
                <a:lnTo>
                  <a:pt x="1808873" y="607060"/>
                </a:lnTo>
                <a:lnTo>
                  <a:pt x="1852239" y="581720"/>
                </a:lnTo>
                <a:lnTo>
                  <a:pt x="1894582" y="555695"/>
                </a:lnTo>
                <a:lnTo>
                  <a:pt x="1935759" y="528941"/>
                </a:lnTo>
                <a:lnTo>
                  <a:pt x="1975628" y="501413"/>
                </a:lnTo>
                <a:lnTo>
                  <a:pt x="2014046" y="473069"/>
                </a:lnTo>
                <a:lnTo>
                  <a:pt x="2050870" y="443863"/>
                </a:lnTo>
                <a:lnTo>
                  <a:pt x="2085959" y="413751"/>
                </a:lnTo>
                <a:lnTo>
                  <a:pt x="2119169" y="382690"/>
                </a:lnTo>
                <a:lnTo>
                  <a:pt x="2150358" y="350634"/>
                </a:lnTo>
                <a:lnTo>
                  <a:pt x="2179383" y="317539"/>
                </a:lnTo>
                <a:lnTo>
                  <a:pt x="2206102" y="283362"/>
                </a:lnTo>
                <a:lnTo>
                  <a:pt x="2230372" y="248058"/>
                </a:lnTo>
                <a:lnTo>
                  <a:pt x="2252051" y="211583"/>
                </a:lnTo>
                <a:lnTo>
                  <a:pt x="2270996" y="173892"/>
                </a:lnTo>
                <a:lnTo>
                  <a:pt x="2287065" y="134942"/>
                </a:lnTo>
                <a:lnTo>
                  <a:pt x="2300115" y="94688"/>
                </a:lnTo>
                <a:lnTo>
                  <a:pt x="2310003" y="53085"/>
                </a:lnTo>
                <a:lnTo>
                  <a:pt x="2314575" y="0"/>
                </a:lnTo>
                <a:close/>
              </a:path>
            </a:pathLst>
          </a:custGeom>
          <a:solidFill>
            <a:srgbClr val="DCD9C3">
              <a:alpha val="50195"/>
            </a:srgbClr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" name="object 4"/>
          <p:cNvSpPr/>
          <p:nvPr/>
        </p:nvSpPr>
        <p:spPr>
          <a:xfrm>
            <a:off x="524344" y="2581274"/>
            <a:ext cx="985519" cy="57150"/>
          </a:xfrm>
          <a:custGeom>
            <a:avLst/>
            <a:gdLst/>
            <a:ahLst/>
            <a:cxnLst/>
            <a:rect l="l" t="t" r="r" b="b"/>
            <a:pathLst>
              <a:path w="985519" h="57150">
                <a:moveTo>
                  <a:pt x="18580" y="57150"/>
                </a:moveTo>
                <a:lnTo>
                  <a:pt x="15824" y="49911"/>
                </a:lnTo>
                <a:lnTo>
                  <a:pt x="12928" y="46863"/>
                </a:lnTo>
                <a:lnTo>
                  <a:pt x="9055" y="47752"/>
                </a:lnTo>
                <a:lnTo>
                  <a:pt x="11226" y="55245"/>
                </a:lnTo>
                <a:lnTo>
                  <a:pt x="15011" y="55880"/>
                </a:lnTo>
                <a:lnTo>
                  <a:pt x="18580" y="57150"/>
                </a:lnTo>
                <a:close/>
              </a:path>
              <a:path w="985519" h="57150">
                <a:moveTo>
                  <a:pt x="23342" y="57150"/>
                </a:moveTo>
                <a:lnTo>
                  <a:pt x="21590" y="54114"/>
                </a:lnTo>
                <a:lnTo>
                  <a:pt x="20066" y="49060"/>
                </a:lnTo>
                <a:lnTo>
                  <a:pt x="18986" y="48044"/>
                </a:lnTo>
                <a:lnTo>
                  <a:pt x="18580" y="57150"/>
                </a:lnTo>
                <a:lnTo>
                  <a:pt x="23342" y="57150"/>
                </a:lnTo>
                <a:close/>
              </a:path>
              <a:path w="985519" h="57150">
                <a:moveTo>
                  <a:pt x="295198" y="46101"/>
                </a:moveTo>
                <a:lnTo>
                  <a:pt x="294868" y="46101"/>
                </a:lnTo>
                <a:lnTo>
                  <a:pt x="294894" y="46990"/>
                </a:lnTo>
                <a:lnTo>
                  <a:pt x="295033" y="46507"/>
                </a:lnTo>
                <a:lnTo>
                  <a:pt x="295198" y="46101"/>
                </a:lnTo>
                <a:close/>
              </a:path>
              <a:path w="985519" h="57150">
                <a:moveTo>
                  <a:pt x="385406" y="5715"/>
                </a:moveTo>
                <a:lnTo>
                  <a:pt x="323888" y="4826"/>
                </a:lnTo>
                <a:lnTo>
                  <a:pt x="274535" y="5715"/>
                </a:lnTo>
                <a:lnTo>
                  <a:pt x="385406" y="5715"/>
                </a:lnTo>
                <a:close/>
              </a:path>
              <a:path w="985519" h="57150">
                <a:moveTo>
                  <a:pt x="680999" y="41135"/>
                </a:moveTo>
                <a:lnTo>
                  <a:pt x="680123" y="41135"/>
                </a:lnTo>
                <a:lnTo>
                  <a:pt x="680770" y="41402"/>
                </a:lnTo>
                <a:lnTo>
                  <a:pt x="680999" y="41135"/>
                </a:lnTo>
                <a:close/>
              </a:path>
              <a:path w="985519" h="57150">
                <a:moveTo>
                  <a:pt x="971080" y="9525"/>
                </a:moveTo>
                <a:lnTo>
                  <a:pt x="968159" y="9525"/>
                </a:lnTo>
                <a:lnTo>
                  <a:pt x="964857" y="14224"/>
                </a:lnTo>
                <a:lnTo>
                  <a:pt x="961555" y="19050"/>
                </a:lnTo>
                <a:lnTo>
                  <a:pt x="968032" y="19050"/>
                </a:lnTo>
                <a:lnTo>
                  <a:pt x="971080" y="9525"/>
                </a:lnTo>
                <a:close/>
              </a:path>
              <a:path w="985519" h="57150">
                <a:moveTo>
                  <a:pt x="985037" y="762"/>
                </a:moveTo>
                <a:lnTo>
                  <a:pt x="901941" y="101"/>
                </a:lnTo>
                <a:lnTo>
                  <a:pt x="901090" y="381"/>
                </a:lnTo>
                <a:lnTo>
                  <a:pt x="898664" y="76"/>
                </a:lnTo>
                <a:lnTo>
                  <a:pt x="895426" y="50"/>
                </a:lnTo>
                <a:lnTo>
                  <a:pt x="889406" y="647"/>
                </a:lnTo>
                <a:lnTo>
                  <a:pt x="882307" y="0"/>
                </a:lnTo>
                <a:lnTo>
                  <a:pt x="843953" y="1333"/>
                </a:lnTo>
                <a:lnTo>
                  <a:pt x="686765" y="2692"/>
                </a:lnTo>
                <a:lnTo>
                  <a:pt x="687920" y="2413"/>
                </a:lnTo>
                <a:lnTo>
                  <a:pt x="595223" y="3175"/>
                </a:lnTo>
                <a:lnTo>
                  <a:pt x="595223" y="43294"/>
                </a:lnTo>
                <a:lnTo>
                  <a:pt x="581863" y="43446"/>
                </a:lnTo>
                <a:lnTo>
                  <a:pt x="581609" y="43294"/>
                </a:lnTo>
                <a:lnTo>
                  <a:pt x="595223" y="43294"/>
                </a:lnTo>
                <a:lnTo>
                  <a:pt x="595223" y="3175"/>
                </a:lnTo>
                <a:lnTo>
                  <a:pt x="558431" y="3479"/>
                </a:lnTo>
                <a:lnTo>
                  <a:pt x="558431" y="43688"/>
                </a:lnTo>
                <a:lnTo>
                  <a:pt x="557530" y="43802"/>
                </a:lnTo>
                <a:lnTo>
                  <a:pt x="556958" y="43688"/>
                </a:lnTo>
                <a:lnTo>
                  <a:pt x="558431" y="43688"/>
                </a:lnTo>
                <a:lnTo>
                  <a:pt x="558431" y="3479"/>
                </a:lnTo>
                <a:lnTo>
                  <a:pt x="540918" y="3632"/>
                </a:lnTo>
                <a:lnTo>
                  <a:pt x="540918" y="43294"/>
                </a:lnTo>
                <a:lnTo>
                  <a:pt x="540613" y="43446"/>
                </a:lnTo>
                <a:lnTo>
                  <a:pt x="540207" y="43294"/>
                </a:lnTo>
                <a:lnTo>
                  <a:pt x="540918" y="43294"/>
                </a:lnTo>
                <a:lnTo>
                  <a:pt x="540918" y="3632"/>
                </a:lnTo>
                <a:lnTo>
                  <a:pt x="533336" y="3683"/>
                </a:lnTo>
                <a:lnTo>
                  <a:pt x="486016" y="3175"/>
                </a:lnTo>
                <a:lnTo>
                  <a:pt x="441083" y="5930"/>
                </a:lnTo>
                <a:lnTo>
                  <a:pt x="170802" y="5715"/>
                </a:lnTo>
                <a:lnTo>
                  <a:pt x="274535" y="5715"/>
                </a:lnTo>
                <a:lnTo>
                  <a:pt x="275755" y="5334"/>
                </a:lnTo>
                <a:lnTo>
                  <a:pt x="237096" y="5334"/>
                </a:lnTo>
                <a:lnTo>
                  <a:pt x="205498" y="5080"/>
                </a:lnTo>
                <a:lnTo>
                  <a:pt x="174574" y="5080"/>
                </a:lnTo>
                <a:lnTo>
                  <a:pt x="176606" y="5334"/>
                </a:lnTo>
                <a:lnTo>
                  <a:pt x="169125" y="5588"/>
                </a:lnTo>
                <a:lnTo>
                  <a:pt x="165938" y="5334"/>
                </a:lnTo>
                <a:lnTo>
                  <a:pt x="165354" y="5334"/>
                </a:lnTo>
                <a:lnTo>
                  <a:pt x="160832" y="4660"/>
                </a:lnTo>
                <a:lnTo>
                  <a:pt x="154940" y="4191"/>
                </a:lnTo>
                <a:lnTo>
                  <a:pt x="119875" y="7886"/>
                </a:lnTo>
                <a:lnTo>
                  <a:pt x="82715" y="8496"/>
                </a:lnTo>
                <a:lnTo>
                  <a:pt x="44488" y="7175"/>
                </a:lnTo>
                <a:lnTo>
                  <a:pt x="6299" y="5080"/>
                </a:lnTo>
                <a:lnTo>
                  <a:pt x="736" y="15824"/>
                </a:lnTo>
                <a:lnTo>
                  <a:pt x="76" y="28105"/>
                </a:lnTo>
                <a:lnTo>
                  <a:pt x="0" y="29552"/>
                </a:lnTo>
                <a:lnTo>
                  <a:pt x="7086" y="40538"/>
                </a:lnTo>
                <a:lnTo>
                  <a:pt x="26733" y="43294"/>
                </a:lnTo>
                <a:lnTo>
                  <a:pt x="21907" y="43294"/>
                </a:lnTo>
                <a:lnTo>
                  <a:pt x="18554" y="43688"/>
                </a:lnTo>
                <a:lnTo>
                  <a:pt x="19088" y="43688"/>
                </a:lnTo>
                <a:lnTo>
                  <a:pt x="21450" y="44081"/>
                </a:lnTo>
                <a:lnTo>
                  <a:pt x="15087" y="43916"/>
                </a:lnTo>
                <a:lnTo>
                  <a:pt x="26987" y="44970"/>
                </a:lnTo>
                <a:lnTo>
                  <a:pt x="33121" y="45948"/>
                </a:lnTo>
                <a:lnTo>
                  <a:pt x="38214" y="45948"/>
                </a:lnTo>
                <a:lnTo>
                  <a:pt x="98463" y="45948"/>
                </a:lnTo>
                <a:lnTo>
                  <a:pt x="106273" y="45948"/>
                </a:lnTo>
                <a:lnTo>
                  <a:pt x="134226" y="46507"/>
                </a:lnTo>
                <a:lnTo>
                  <a:pt x="133413" y="46507"/>
                </a:lnTo>
                <a:lnTo>
                  <a:pt x="155473" y="46990"/>
                </a:lnTo>
                <a:lnTo>
                  <a:pt x="163322" y="46990"/>
                </a:lnTo>
                <a:lnTo>
                  <a:pt x="172935" y="46507"/>
                </a:lnTo>
                <a:lnTo>
                  <a:pt x="185305" y="46507"/>
                </a:lnTo>
                <a:lnTo>
                  <a:pt x="193255" y="47625"/>
                </a:lnTo>
                <a:lnTo>
                  <a:pt x="200355" y="47244"/>
                </a:lnTo>
                <a:lnTo>
                  <a:pt x="195351" y="47244"/>
                </a:lnTo>
                <a:lnTo>
                  <a:pt x="216954" y="46990"/>
                </a:lnTo>
                <a:lnTo>
                  <a:pt x="253568" y="46990"/>
                </a:lnTo>
                <a:lnTo>
                  <a:pt x="260426" y="45948"/>
                </a:lnTo>
                <a:lnTo>
                  <a:pt x="271183" y="45948"/>
                </a:lnTo>
                <a:lnTo>
                  <a:pt x="280924" y="46393"/>
                </a:lnTo>
                <a:lnTo>
                  <a:pt x="288404" y="45948"/>
                </a:lnTo>
                <a:lnTo>
                  <a:pt x="291960" y="45948"/>
                </a:lnTo>
                <a:lnTo>
                  <a:pt x="294855" y="46088"/>
                </a:lnTo>
                <a:lnTo>
                  <a:pt x="294855" y="45948"/>
                </a:lnTo>
                <a:lnTo>
                  <a:pt x="298119" y="45948"/>
                </a:lnTo>
                <a:lnTo>
                  <a:pt x="307949" y="46990"/>
                </a:lnTo>
                <a:lnTo>
                  <a:pt x="303758" y="45948"/>
                </a:lnTo>
                <a:lnTo>
                  <a:pt x="312280" y="45948"/>
                </a:lnTo>
                <a:lnTo>
                  <a:pt x="309079" y="46507"/>
                </a:lnTo>
                <a:lnTo>
                  <a:pt x="314096" y="46507"/>
                </a:lnTo>
                <a:lnTo>
                  <a:pt x="383717" y="47244"/>
                </a:lnTo>
                <a:lnTo>
                  <a:pt x="419087" y="47434"/>
                </a:lnTo>
                <a:lnTo>
                  <a:pt x="446709" y="47244"/>
                </a:lnTo>
                <a:lnTo>
                  <a:pt x="445909" y="46990"/>
                </a:lnTo>
                <a:lnTo>
                  <a:pt x="444411" y="46507"/>
                </a:lnTo>
                <a:lnTo>
                  <a:pt x="442391" y="46507"/>
                </a:lnTo>
                <a:lnTo>
                  <a:pt x="437337" y="46990"/>
                </a:lnTo>
                <a:lnTo>
                  <a:pt x="435470" y="45948"/>
                </a:lnTo>
                <a:lnTo>
                  <a:pt x="445147" y="45948"/>
                </a:lnTo>
                <a:lnTo>
                  <a:pt x="461708" y="46507"/>
                </a:lnTo>
                <a:lnTo>
                  <a:pt x="499935" y="46507"/>
                </a:lnTo>
                <a:lnTo>
                  <a:pt x="512648" y="45948"/>
                </a:lnTo>
                <a:lnTo>
                  <a:pt x="520407" y="45948"/>
                </a:lnTo>
                <a:lnTo>
                  <a:pt x="521411" y="43688"/>
                </a:lnTo>
                <a:lnTo>
                  <a:pt x="540092" y="43688"/>
                </a:lnTo>
                <a:lnTo>
                  <a:pt x="541159" y="43688"/>
                </a:lnTo>
                <a:lnTo>
                  <a:pt x="550646" y="44589"/>
                </a:lnTo>
                <a:lnTo>
                  <a:pt x="538708" y="45948"/>
                </a:lnTo>
                <a:lnTo>
                  <a:pt x="564527" y="45948"/>
                </a:lnTo>
                <a:lnTo>
                  <a:pt x="564743" y="45910"/>
                </a:lnTo>
                <a:lnTo>
                  <a:pt x="565200" y="45948"/>
                </a:lnTo>
                <a:lnTo>
                  <a:pt x="569861" y="45948"/>
                </a:lnTo>
                <a:lnTo>
                  <a:pt x="567131" y="45478"/>
                </a:lnTo>
                <a:lnTo>
                  <a:pt x="576884" y="43688"/>
                </a:lnTo>
                <a:lnTo>
                  <a:pt x="582333" y="43688"/>
                </a:lnTo>
                <a:lnTo>
                  <a:pt x="586079" y="45770"/>
                </a:lnTo>
                <a:lnTo>
                  <a:pt x="611390" y="43688"/>
                </a:lnTo>
                <a:lnTo>
                  <a:pt x="610247" y="43688"/>
                </a:lnTo>
                <a:lnTo>
                  <a:pt x="616369" y="43294"/>
                </a:lnTo>
                <a:lnTo>
                  <a:pt x="665556" y="41135"/>
                </a:lnTo>
                <a:lnTo>
                  <a:pt x="680923" y="39878"/>
                </a:lnTo>
                <a:lnTo>
                  <a:pt x="676135" y="38735"/>
                </a:lnTo>
                <a:lnTo>
                  <a:pt x="683856" y="37858"/>
                </a:lnTo>
                <a:lnTo>
                  <a:pt x="683983" y="37719"/>
                </a:lnTo>
                <a:lnTo>
                  <a:pt x="685050" y="37719"/>
                </a:lnTo>
                <a:lnTo>
                  <a:pt x="683856" y="37858"/>
                </a:lnTo>
                <a:lnTo>
                  <a:pt x="680999" y="41135"/>
                </a:lnTo>
                <a:lnTo>
                  <a:pt x="693115" y="41135"/>
                </a:lnTo>
                <a:lnTo>
                  <a:pt x="751370" y="40538"/>
                </a:lnTo>
                <a:lnTo>
                  <a:pt x="778179" y="40538"/>
                </a:lnTo>
                <a:lnTo>
                  <a:pt x="805002" y="40690"/>
                </a:lnTo>
                <a:lnTo>
                  <a:pt x="826554" y="42811"/>
                </a:lnTo>
                <a:lnTo>
                  <a:pt x="793216" y="43294"/>
                </a:lnTo>
                <a:lnTo>
                  <a:pt x="831532" y="43294"/>
                </a:lnTo>
                <a:lnTo>
                  <a:pt x="831748" y="43573"/>
                </a:lnTo>
                <a:lnTo>
                  <a:pt x="832802" y="43294"/>
                </a:lnTo>
                <a:lnTo>
                  <a:pt x="835177" y="42684"/>
                </a:lnTo>
                <a:lnTo>
                  <a:pt x="831126" y="42748"/>
                </a:lnTo>
                <a:lnTo>
                  <a:pt x="829640" y="40690"/>
                </a:lnTo>
                <a:lnTo>
                  <a:pt x="829538" y="40538"/>
                </a:lnTo>
                <a:lnTo>
                  <a:pt x="829056" y="39878"/>
                </a:lnTo>
                <a:lnTo>
                  <a:pt x="827951" y="39878"/>
                </a:lnTo>
                <a:lnTo>
                  <a:pt x="869899" y="38963"/>
                </a:lnTo>
                <a:lnTo>
                  <a:pt x="890981" y="38963"/>
                </a:lnTo>
                <a:lnTo>
                  <a:pt x="894029" y="40132"/>
                </a:lnTo>
                <a:lnTo>
                  <a:pt x="892314" y="40132"/>
                </a:lnTo>
                <a:lnTo>
                  <a:pt x="896391" y="40398"/>
                </a:lnTo>
                <a:lnTo>
                  <a:pt x="899718" y="40132"/>
                </a:lnTo>
                <a:lnTo>
                  <a:pt x="899960" y="40132"/>
                </a:lnTo>
                <a:lnTo>
                  <a:pt x="898880" y="39878"/>
                </a:lnTo>
                <a:lnTo>
                  <a:pt x="897153" y="39878"/>
                </a:lnTo>
                <a:lnTo>
                  <a:pt x="916813" y="38963"/>
                </a:lnTo>
                <a:lnTo>
                  <a:pt x="935189" y="38100"/>
                </a:lnTo>
                <a:lnTo>
                  <a:pt x="935672" y="37719"/>
                </a:lnTo>
                <a:lnTo>
                  <a:pt x="947940" y="28105"/>
                </a:lnTo>
                <a:lnTo>
                  <a:pt x="955814" y="14541"/>
                </a:lnTo>
                <a:lnTo>
                  <a:pt x="963409" y="8496"/>
                </a:lnTo>
                <a:lnTo>
                  <a:pt x="966647" y="5930"/>
                </a:lnTo>
                <a:lnTo>
                  <a:pt x="969479" y="3683"/>
                </a:lnTo>
                <a:lnTo>
                  <a:pt x="970724" y="2705"/>
                </a:lnTo>
                <a:lnTo>
                  <a:pt x="971080" y="2413"/>
                </a:lnTo>
                <a:lnTo>
                  <a:pt x="955281" y="2413"/>
                </a:lnTo>
                <a:lnTo>
                  <a:pt x="953046" y="2133"/>
                </a:lnTo>
                <a:lnTo>
                  <a:pt x="952411" y="2133"/>
                </a:lnTo>
                <a:lnTo>
                  <a:pt x="963460" y="1143"/>
                </a:lnTo>
                <a:lnTo>
                  <a:pt x="954417" y="762"/>
                </a:lnTo>
                <a:lnTo>
                  <a:pt x="985037" y="762"/>
                </a:lnTo>
                <a:close/>
              </a:path>
            </a:pathLst>
          </a:custGeom>
          <a:solidFill>
            <a:srgbClr val="D35E5E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" name="object 5"/>
          <p:cNvSpPr txBox="1"/>
          <p:nvPr/>
        </p:nvSpPr>
        <p:spPr>
          <a:xfrm>
            <a:off x="685800" y="2895600"/>
            <a:ext cx="4337685" cy="1885314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 marR="5080">
              <a:lnSpc>
                <a:spcPct val="153300"/>
              </a:lnSpc>
              <a:spcBef>
                <a:spcPts val="95"/>
              </a:spcBef>
            </a:pPr>
            <a:r>
              <a:rPr sz="2000" spc="140" dirty="0">
                <a:latin typeface="Calibri"/>
                <a:cs typeface="Calibri"/>
              </a:rPr>
              <a:t>AI</a:t>
            </a:r>
            <a:r>
              <a:rPr sz="2000" spc="5" dirty="0">
                <a:latin typeface="Calibri"/>
                <a:cs typeface="Calibri"/>
              </a:rPr>
              <a:t> </a:t>
            </a:r>
            <a:r>
              <a:rPr sz="2000" spc="95" dirty="0">
                <a:latin typeface="Calibri"/>
                <a:cs typeface="Calibri"/>
              </a:rPr>
              <a:t>cannot</a:t>
            </a:r>
            <a:r>
              <a:rPr sz="2000" spc="45" dirty="0">
                <a:latin typeface="Calibri"/>
                <a:cs typeface="Calibri"/>
              </a:rPr>
              <a:t> </a:t>
            </a:r>
            <a:r>
              <a:rPr sz="2000" spc="95" dirty="0">
                <a:latin typeface="Calibri"/>
                <a:cs typeface="Calibri"/>
              </a:rPr>
              <a:t>demonstrate</a:t>
            </a:r>
            <a:r>
              <a:rPr sz="2000" spc="50" dirty="0">
                <a:latin typeface="Calibri"/>
                <a:cs typeface="Calibri"/>
              </a:rPr>
              <a:t> </a:t>
            </a:r>
            <a:r>
              <a:rPr sz="2000" spc="90" dirty="0">
                <a:latin typeface="Calibri"/>
                <a:cs typeface="Calibri"/>
              </a:rPr>
              <a:t>your</a:t>
            </a:r>
            <a:r>
              <a:rPr sz="2000" spc="35" dirty="0">
                <a:latin typeface="Calibri"/>
                <a:cs typeface="Calibri"/>
              </a:rPr>
              <a:t> </a:t>
            </a:r>
            <a:r>
              <a:rPr sz="2000" spc="85" dirty="0">
                <a:latin typeface="Calibri"/>
                <a:cs typeface="Calibri"/>
              </a:rPr>
              <a:t>learning. </a:t>
            </a:r>
            <a:r>
              <a:rPr sz="2000" spc="140" dirty="0">
                <a:latin typeface="Calibri"/>
                <a:cs typeface="Calibri"/>
              </a:rPr>
              <a:t>AI</a:t>
            </a:r>
            <a:r>
              <a:rPr sz="2000" spc="10" dirty="0">
                <a:latin typeface="Calibri"/>
                <a:cs typeface="Calibri"/>
              </a:rPr>
              <a:t> </a:t>
            </a:r>
            <a:r>
              <a:rPr sz="2000" spc="95" dirty="0">
                <a:latin typeface="Calibri"/>
                <a:cs typeface="Calibri"/>
              </a:rPr>
              <a:t>cannot</a:t>
            </a:r>
            <a:r>
              <a:rPr sz="2000" spc="45" dirty="0">
                <a:latin typeface="Calibri"/>
                <a:cs typeface="Calibri"/>
              </a:rPr>
              <a:t> </a:t>
            </a:r>
            <a:r>
              <a:rPr sz="2000" spc="110" dirty="0">
                <a:latin typeface="Calibri"/>
                <a:cs typeface="Calibri"/>
              </a:rPr>
              <a:t>replace</a:t>
            </a:r>
            <a:r>
              <a:rPr sz="2000" spc="60" dirty="0">
                <a:latin typeface="Calibri"/>
                <a:cs typeface="Calibri"/>
              </a:rPr>
              <a:t> </a:t>
            </a:r>
            <a:r>
              <a:rPr sz="2000" spc="55" dirty="0">
                <a:latin typeface="Calibri"/>
                <a:cs typeface="Calibri"/>
              </a:rPr>
              <a:t>critical</a:t>
            </a:r>
            <a:r>
              <a:rPr sz="2000" spc="25" dirty="0">
                <a:latin typeface="Calibri"/>
                <a:cs typeface="Calibri"/>
              </a:rPr>
              <a:t> </a:t>
            </a:r>
            <a:r>
              <a:rPr sz="2000" spc="80" dirty="0">
                <a:latin typeface="Calibri"/>
                <a:cs typeface="Calibri"/>
              </a:rPr>
              <a:t>thinking.</a:t>
            </a:r>
            <a:endParaRPr sz="2000" dirty="0">
              <a:latin typeface="Calibri"/>
              <a:cs typeface="Calibri"/>
            </a:endParaRPr>
          </a:p>
          <a:p>
            <a:pPr marL="12700" marR="701675">
              <a:lnSpc>
                <a:spcPts val="3679"/>
              </a:lnSpc>
              <a:spcBef>
                <a:spcPts val="60"/>
              </a:spcBef>
            </a:pPr>
            <a:r>
              <a:rPr sz="2000" spc="140" dirty="0">
                <a:latin typeface="Calibri"/>
                <a:cs typeface="Calibri"/>
              </a:rPr>
              <a:t>AI</a:t>
            </a:r>
            <a:r>
              <a:rPr sz="2000" spc="10" dirty="0">
                <a:latin typeface="Calibri"/>
                <a:cs typeface="Calibri"/>
              </a:rPr>
              <a:t> </a:t>
            </a:r>
            <a:r>
              <a:rPr sz="2000" spc="95" dirty="0">
                <a:latin typeface="Calibri"/>
                <a:cs typeface="Calibri"/>
              </a:rPr>
              <a:t>cannot</a:t>
            </a:r>
            <a:r>
              <a:rPr sz="2000" spc="50" dirty="0">
                <a:latin typeface="Calibri"/>
                <a:cs typeface="Calibri"/>
              </a:rPr>
              <a:t> </a:t>
            </a:r>
            <a:r>
              <a:rPr sz="2000" spc="110" dirty="0">
                <a:latin typeface="Calibri"/>
                <a:cs typeface="Calibri"/>
              </a:rPr>
              <a:t>guarantee</a:t>
            </a:r>
            <a:r>
              <a:rPr sz="2000" spc="-20" dirty="0">
                <a:latin typeface="Calibri"/>
                <a:cs typeface="Calibri"/>
              </a:rPr>
              <a:t> </a:t>
            </a:r>
            <a:r>
              <a:rPr sz="2000" spc="80" dirty="0">
                <a:latin typeface="Calibri"/>
                <a:cs typeface="Calibri"/>
              </a:rPr>
              <a:t>accuracy. </a:t>
            </a:r>
            <a:r>
              <a:rPr sz="2000" spc="140" dirty="0">
                <a:latin typeface="Calibri"/>
                <a:cs typeface="Calibri"/>
              </a:rPr>
              <a:t>AI</a:t>
            </a:r>
            <a:r>
              <a:rPr sz="2000" spc="5" dirty="0">
                <a:latin typeface="Calibri"/>
                <a:cs typeface="Calibri"/>
              </a:rPr>
              <a:t> </a:t>
            </a:r>
            <a:r>
              <a:rPr sz="2000" spc="95" dirty="0">
                <a:latin typeface="Calibri"/>
                <a:cs typeface="Calibri"/>
              </a:rPr>
              <a:t>cannot</a:t>
            </a:r>
            <a:r>
              <a:rPr sz="2000" spc="45" dirty="0">
                <a:latin typeface="Calibri"/>
                <a:cs typeface="Calibri"/>
              </a:rPr>
              <a:t> </a:t>
            </a:r>
            <a:r>
              <a:rPr sz="2000" spc="114" dirty="0">
                <a:latin typeface="Calibri"/>
                <a:cs typeface="Calibri"/>
              </a:rPr>
              <a:t>accept</a:t>
            </a:r>
            <a:r>
              <a:rPr sz="2000" spc="125" dirty="0">
                <a:latin typeface="Calibri"/>
                <a:cs typeface="Calibri"/>
              </a:rPr>
              <a:t> </a:t>
            </a:r>
            <a:r>
              <a:rPr sz="2000" spc="65" dirty="0">
                <a:latin typeface="Calibri"/>
                <a:cs typeface="Calibri"/>
              </a:rPr>
              <a:t>responsibility.</a:t>
            </a:r>
            <a:endParaRPr sz="2000" dirty="0">
              <a:latin typeface="Calibri"/>
              <a:cs typeface="Calibri"/>
            </a:endParaRPr>
          </a:p>
        </p:txBody>
      </p:sp>
      <p:grpSp>
        <p:nvGrpSpPr>
          <p:cNvPr id="6" name="object 6"/>
          <p:cNvGrpSpPr/>
          <p:nvPr/>
        </p:nvGrpSpPr>
        <p:grpSpPr>
          <a:xfrm>
            <a:off x="6534150" y="47"/>
            <a:ext cx="5657850" cy="6858000"/>
            <a:chOff x="6534150" y="47"/>
            <a:chExt cx="5657850" cy="6858000"/>
          </a:xfrm>
        </p:grpSpPr>
        <p:pic>
          <p:nvPicPr>
            <p:cNvPr id="7" name="object 7" descr="Wood human figure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6534150" y="47"/>
              <a:ext cx="5657850" cy="6857746"/>
            </a:xfrm>
            <a:prstGeom prst="rect">
              <a:avLst/>
            </a:prstGeom>
          </p:spPr>
        </p:pic>
        <p:sp>
          <p:nvSpPr>
            <p:cNvPr id="8" name="object 8"/>
            <p:cNvSpPr/>
            <p:nvPr/>
          </p:nvSpPr>
          <p:spPr>
            <a:xfrm>
              <a:off x="9753600" y="5515204"/>
              <a:ext cx="2438400" cy="1343025"/>
            </a:xfrm>
            <a:custGeom>
              <a:avLst/>
              <a:gdLst/>
              <a:ahLst/>
              <a:cxnLst/>
              <a:rect l="l" t="t" r="r" b="b"/>
              <a:pathLst>
                <a:path w="2438400" h="1343025">
                  <a:moveTo>
                    <a:pt x="2024888" y="23"/>
                  </a:moveTo>
                  <a:lnTo>
                    <a:pt x="1972254" y="0"/>
                  </a:lnTo>
                  <a:lnTo>
                    <a:pt x="1919681" y="1827"/>
                  </a:lnTo>
                  <a:lnTo>
                    <a:pt x="1867172" y="5560"/>
                  </a:lnTo>
                  <a:lnTo>
                    <a:pt x="1814733" y="11252"/>
                  </a:lnTo>
                  <a:lnTo>
                    <a:pt x="1762367" y="18959"/>
                  </a:lnTo>
                  <a:lnTo>
                    <a:pt x="1710078" y="28735"/>
                  </a:lnTo>
                  <a:lnTo>
                    <a:pt x="1657871" y="40633"/>
                  </a:lnTo>
                  <a:lnTo>
                    <a:pt x="1605749" y="54709"/>
                  </a:lnTo>
                  <a:lnTo>
                    <a:pt x="1553718" y="71016"/>
                  </a:lnTo>
                  <a:lnTo>
                    <a:pt x="1512092" y="85701"/>
                  </a:lnTo>
                  <a:lnTo>
                    <a:pt x="1470528" y="101873"/>
                  </a:lnTo>
                  <a:lnTo>
                    <a:pt x="1429026" y="119560"/>
                  </a:lnTo>
                  <a:lnTo>
                    <a:pt x="1387586" y="138792"/>
                  </a:lnTo>
                  <a:lnTo>
                    <a:pt x="1346209" y="159597"/>
                  </a:lnTo>
                  <a:lnTo>
                    <a:pt x="1304895" y="182001"/>
                  </a:lnTo>
                  <a:lnTo>
                    <a:pt x="1263645" y="206034"/>
                  </a:lnTo>
                  <a:lnTo>
                    <a:pt x="1222459" y="231723"/>
                  </a:lnTo>
                  <a:lnTo>
                    <a:pt x="1181337" y="259097"/>
                  </a:lnTo>
                  <a:lnTo>
                    <a:pt x="1140281" y="288184"/>
                  </a:lnTo>
                  <a:lnTo>
                    <a:pt x="1099290" y="319012"/>
                  </a:lnTo>
                  <a:lnTo>
                    <a:pt x="1058365" y="351610"/>
                  </a:lnTo>
                  <a:lnTo>
                    <a:pt x="1017506" y="386004"/>
                  </a:lnTo>
                  <a:lnTo>
                    <a:pt x="976714" y="422224"/>
                  </a:lnTo>
                  <a:lnTo>
                    <a:pt x="935990" y="460297"/>
                  </a:lnTo>
                  <a:lnTo>
                    <a:pt x="865665" y="527453"/>
                  </a:lnTo>
                  <a:lnTo>
                    <a:pt x="722048" y="663105"/>
                  </a:lnTo>
                  <a:lnTo>
                    <a:pt x="276153" y="1080025"/>
                  </a:lnTo>
                  <a:lnTo>
                    <a:pt x="125732" y="1222040"/>
                  </a:lnTo>
                  <a:lnTo>
                    <a:pt x="13334" y="1329463"/>
                  </a:lnTo>
                  <a:lnTo>
                    <a:pt x="0" y="1342794"/>
                  </a:lnTo>
                  <a:lnTo>
                    <a:pt x="2438400" y="1342794"/>
                  </a:lnTo>
                  <a:lnTo>
                    <a:pt x="2438400" y="58697"/>
                  </a:lnTo>
                  <a:lnTo>
                    <a:pt x="2381377" y="44346"/>
                  </a:lnTo>
                  <a:lnTo>
                    <a:pt x="2330338" y="33640"/>
                  </a:lnTo>
                  <a:lnTo>
                    <a:pt x="2279334" y="24307"/>
                  </a:lnTo>
                  <a:lnTo>
                    <a:pt x="2228364" y="16398"/>
                  </a:lnTo>
                  <a:lnTo>
                    <a:pt x="2177433" y="9964"/>
                  </a:lnTo>
                  <a:lnTo>
                    <a:pt x="2126542" y="5056"/>
                  </a:lnTo>
                  <a:lnTo>
                    <a:pt x="2075692" y="1725"/>
                  </a:lnTo>
                  <a:lnTo>
                    <a:pt x="2024888" y="23"/>
                  </a:lnTo>
                  <a:close/>
                </a:path>
              </a:pathLst>
            </a:custGeom>
            <a:solidFill>
              <a:srgbClr val="E6B8B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9" name="object 9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11030203" y="5886528"/>
              <a:ext cx="123557" cy="121924"/>
            </a:xfrm>
            <a:prstGeom prst="rect">
              <a:avLst/>
            </a:prstGeom>
          </p:spPr>
        </p:pic>
        <p:pic>
          <p:nvPicPr>
            <p:cNvPr id="10" name="object 10"/>
            <p:cNvPicPr/>
            <p:nvPr/>
          </p:nvPicPr>
          <p:blipFill>
            <a:blip r:embed="rId4" cstate="print"/>
            <a:stretch>
              <a:fillRect/>
            </a:stretch>
          </p:blipFill>
          <p:spPr>
            <a:xfrm>
              <a:off x="10782365" y="5753297"/>
              <a:ext cx="143317" cy="199445"/>
            </a:xfrm>
            <a:prstGeom prst="rect">
              <a:avLst/>
            </a:prstGeom>
          </p:spPr>
        </p:pic>
        <p:pic>
          <p:nvPicPr>
            <p:cNvPr id="11" name="object 11"/>
            <p:cNvPicPr/>
            <p:nvPr/>
          </p:nvPicPr>
          <p:blipFill>
            <a:blip r:embed="rId5" cstate="print"/>
            <a:stretch>
              <a:fillRect/>
            </a:stretch>
          </p:blipFill>
          <p:spPr>
            <a:xfrm>
              <a:off x="11525257" y="5848794"/>
              <a:ext cx="133082" cy="94199"/>
            </a:xfrm>
            <a:prstGeom prst="rect">
              <a:avLst/>
            </a:prstGeom>
          </p:spPr>
        </p:pic>
        <p:pic>
          <p:nvPicPr>
            <p:cNvPr id="12" name="object 12"/>
            <p:cNvPicPr/>
            <p:nvPr/>
          </p:nvPicPr>
          <p:blipFill>
            <a:blip r:embed="rId6" cstate="print"/>
            <a:stretch>
              <a:fillRect/>
            </a:stretch>
          </p:blipFill>
          <p:spPr>
            <a:xfrm>
              <a:off x="10972815" y="5200650"/>
              <a:ext cx="180895" cy="161671"/>
            </a:xfrm>
            <a:prstGeom prst="rect">
              <a:avLst/>
            </a:prstGeom>
          </p:spPr>
        </p:pic>
        <p:pic>
          <p:nvPicPr>
            <p:cNvPr id="13" name="object 13"/>
            <p:cNvPicPr/>
            <p:nvPr/>
          </p:nvPicPr>
          <p:blipFill>
            <a:blip r:embed="rId7" cstate="print"/>
            <a:stretch>
              <a:fillRect/>
            </a:stretch>
          </p:blipFill>
          <p:spPr>
            <a:xfrm>
              <a:off x="11439505" y="5314997"/>
              <a:ext cx="85744" cy="76072"/>
            </a:xfrm>
            <a:prstGeom prst="rect">
              <a:avLst/>
            </a:prstGeom>
          </p:spPr>
        </p:pic>
        <p:pic>
          <p:nvPicPr>
            <p:cNvPr id="14" name="object 14"/>
            <p:cNvPicPr/>
            <p:nvPr/>
          </p:nvPicPr>
          <p:blipFill>
            <a:blip r:embed="rId7" cstate="print"/>
            <a:stretch>
              <a:fillRect/>
            </a:stretch>
          </p:blipFill>
          <p:spPr>
            <a:xfrm>
              <a:off x="10772755" y="5438822"/>
              <a:ext cx="85744" cy="76072"/>
            </a:xfrm>
            <a:prstGeom prst="rect">
              <a:avLst/>
            </a:prstGeom>
          </p:spPr>
        </p:pic>
        <p:pic>
          <p:nvPicPr>
            <p:cNvPr id="15" name="object 15"/>
            <p:cNvPicPr/>
            <p:nvPr/>
          </p:nvPicPr>
          <p:blipFill>
            <a:blip r:embed="rId8" cstate="print"/>
            <a:stretch>
              <a:fillRect/>
            </a:stretch>
          </p:blipFill>
          <p:spPr>
            <a:xfrm>
              <a:off x="11182346" y="5610021"/>
              <a:ext cx="168009" cy="133467"/>
            </a:xfrm>
            <a:prstGeom prst="rect">
              <a:avLst/>
            </a:prstGeom>
          </p:spPr>
        </p:pic>
      </p:grpSp>
      <p:sp>
        <p:nvSpPr>
          <p:cNvPr id="18" name="object 2" descr="$PPTXTitle">
            <a:extLst>
              <a:ext uri="{FF2B5EF4-FFF2-40B4-BE49-F238E27FC236}">
                <a16:creationId xmlns:a16="http://schemas.microsoft.com/office/drawing/2014/main" id="{25FDB6FB-3D0E-786F-5BE7-9EA94A53E08B}"/>
              </a:ext>
            </a:extLst>
          </p:cNvPr>
          <p:cNvSpPr txBox="1">
            <a:spLocks/>
          </p:cNvSpPr>
          <p:nvPr/>
        </p:nvSpPr>
        <p:spPr>
          <a:xfrm>
            <a:off x="568642" y="1228846"/>
            <a:ext cx="5451158" cy="1121461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>
            <a:lvl1pPr>
              <a:defRPr sz="3600" b="1" i="1">
                <a:solidFill>
                  <a:schemeClr val="tx1"/>
                </a:solidFill>
                <a:latin typeface="Georgia"/>
                <a:ea typeface="+mj-ea"/>
                <a:cs typeface="Georgia"/>
              </a:defRPr>
            </a:lvl1pPr>
          </a:lstStyle>
          <a:p>
            <a:pPr marL="12700">
              <a:spcBef>
                <a:spcPts val="105"/>
              </a:spcBef>
            </a:pPr>
            <a:r>
              <a:rPr lang="en-GB" spc="-200" dirty="0"/>
              <a:t>What</a:t>
            </a:r>
            <a:r>
              <a:rPr lang="en-GB" spc="-45" dirty="0"/>
              <a:t> </a:t>
            </a:r>
            <a:r>
              <a:rPr lang="en-GB" spc="-135" dirty="0"/>
              <a:t>can</a:t>
            </a:r>
            <a:r>
              <a:rPr lang="en-GB" spc="-70" dirty="0"/>
              <a:t> </a:t>
            </a:r>
            <a:br>
              <a:rPr lang="en-GB" spc="-70" dirty="0"/>
            </a:br>
            <a:r>
              <a:rPr lang="en-GB" spc="-155" dirty="0"/>
              <a:t>Generative</a:t>
            </a:r>
            <a:r>
              <a:rPr lang="en-GB" dirty="0"/>
              <a:t> </a:t>
            </a:r>
            <a:r>
              <a:rPr lang="en-GB" spc="-60" dirty="0"/>
              <a:t>AI </a:t>
            </a:r>
            <a:r>
              <a:rPr lang="en-GB" spc="-60" dirty="0">
                <a:solidFill>
                  <a:schemeClr val="accent4"/>
                </a:solidFill>
              </a:rPr>
              <a:t>NOT</a:t>
            </a:r>
            <a:r>
              <a:rPr lang="en-GB" spc="-60" dirty="0"/>
              <a:t> do?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13F62DB-E78C-4389-97D7-5314636CD00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1000" y="2514600"/>
            <a:ext cx="4424363" cy="1124585"/>
          </a:xfrm>
        </p:spPr>
        <p:txBody>
          <a:bodyPr wrap="square">
            <a:normAutofit/>
          </a:bodyPr>
          <a:lstStyle/>
          <a:p>
            <a:r>
              <a:rPr lang="en-GB" dirty="0"/>
              <a:t>Developing Skills for Ethical AI Use</a:t>
            </a:r>
          </a:p>
        </p:txBody>
      </p:sp>
      <p:graphicFrame>
        <p:nvGraphicFramePr>
          <p:cNvPr id="5" name="Text Placeholder 2">
            <a:extLst>
              <a:ext uri="{FF2B5EF4-FFF2-40B4-BE49-F238E27FC236}">
                <a16:creationId xmlns:a16="http://schemas.microsoft.com/office/drawing/2014/main" id="{48D60E09-C389-EB85-4170-0D2BCEE27624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534235065"/>
              </p:ext>
            </p:extLst>
          </p:nvPr>
        </p:nvGraphicFramePr>
        <p:xfrm>
          <a:off x="4648200" y="152400"/>
          <a:ext cx="7467600" cy="66294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88702801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0" y="9524"/>
            <a:ext cx="12192000" cy="6848475"/>
          </a:xfrm>
          <a:custGeom>
            <a:avLst/>
            <a:gdLst/>
            <a:ahLst/>
            <a:cxnLst/>
            <a:rect l="l" t="t" r="r" b="b"/>
            <a:pathLst>
              <a:path w="12192000" h="6848475">
                <a:moveTo>
                  <a:pt x="12192000" y="0"/>
                </a:moveTo>
                <a:lnTo>
                  <a:pt x="0" y="0"/>
                </a:lnTo>
                <a:lnTo>
                  <a:pt x="0" y="6848475"/>
                </a:lnTo>
                <a:lnTo>
                  <a:pt x="12192000" y="6848475"/>
                </a:lnTo>
                <a:lnTo>
                  <a:pt x="12192000" y="0"/>
                </a:lnTo>
                <a:close/>
              </a:path>
            </a:pathLst>
          </a:custGeom>
          <a:solidFill>
            <a:srgbClr val="F3EFE9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" name="object 3" descr="$PPTXTitle"/>
          <p:cNvSpPr txBox="1">
            <a:spLocks noGrp="1"/>
          </p:cNvSpPr>
          <p:nvPr>
            <p:ph type="title"/>
          </p:nvPr>
        </p:nvSpPr>
        <p:spPr>
          <a:xfrm>
            <a:off x="604837" y="884174"/>
            <a:ext cx="5396865" cy="57531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pc="-155" dirty="0"/>
              <a:t>Ethical</a:t>
            </a:r>
            <a:r>
              <a:rPr spc="-75" dirty="0"/>
              <a:t> </a:t>
            </a:r>
            <a:r>
              <a:rPr spc="-60" dirty="0"/>
              <a:t>vs</a:t>
            </a:r>
            <a:r>
              <a:rPr spc="-114" dirty="0"/>
              <a:t> </a:t>
            </a:r>
            <a:r>
              <a:rPr spc="-165" dirty="0"/>
              <a:t>Unethical</a:t>
            </a:r>
            <a:r>
              <a:rPr spc="-50" dirty="0"/>
              <a:t> </a:t>
            </a:r>
            <a:r>
              <a:rPr spc="-40" dirty="0"/>
              <a:t>Use</a:t>
            </a:r>
          </a:p>
        </p:txBody>
      </p:sp>
      <p:sp>
        <p:nvSpPr>
          <p:cNvPr id="4" name="object 4"/>
          <p:cNvSpPr/>
          <p:nvPr/>
        </p:nvSpPr>
        <p:spPr>
          <a:xfrm>
            <a:off x="533400" y="1704974"/>
            <a:ext cx="985519" cy="57150"/>
          </a:xfrm>
          <a:custGeom>
            <a:avLst/>
            <a:gdLst/>
            <a:ahLst/>
            <a:cxnLst/>
            <a:rect l="l" t="t" r="r" b="b"/>
            <a:pathLst>
              <a:path w="985519" h="57150">
                <a:moveTo>
                  <a:pt x="9525" y="57150"/>
                </a:moveTo>
                <a:lnTo>
                  <a:pt x="6769" y="49911"/>
                </a:lnTo>
                <a:lnTo>
                  <a:pt x="3873" y="46863"/>
                </a:lnTo>
                <a:lnTo>
                  <a:pt x="0" y="47752"/>
                </a:lnTo>
                <a:lnTo>
                  <a:pt x="2171" y="55245"/>
                </a:lnTo>
                <a:lnTo>
                  <a:pt x="5956" y="55880"/>
                </a:lnTo>
                <a:lnTo>
                  <a:pt x="9525" y="57150"/>
                </a:lnTo>
                <a:close/>
              </a:path>
              <a:path w="985519" h="57150">
                <a:moveTo>
                  <a:pt x="14287" y="57150"/>
                </a:moveTo>
                <a:lnTo>
                  <a:pt x="12534" y="54114"/>
                </a:lnTo>
                <a:lnTo>
                  <a:pt x="11010" y="49060"/>
                </a:lnTo>
                <a:lnTo>
                  <a:pt x="9931" y="48044"/>
                </a:lnTo>
                <a:lnTo>
                  <a:pt x="9525" y="57150"/>
                </a:lnTo>
                <a:lnTo>
                  <a:pt x="14287" y="57150"/>
                </a:lnTo>
                <a:close/>
              </a:path>
              <a:path w="985519" h="57150">
                <a:moveTo>
                  <a:pt x="295668" y="46101"/>
                </a:moveTo>
                <a:lnTo>
                  <a:pt x="295338" y="46101"/>
                </a:lnTo>
                <a:lnTo>
                  <a:pt x="295363" y="46990"/>
                </a:lnTo>
                <a:lnTo>
                  <a:pt x="295503" y="46507"/>
                </a:lnTo>
                <a:lnTo>
                  <a:pt x="295668" y="46101"/>
                </a:lnTo>
                <a:close/>
              </a:path>
              <a:path w="985519" h="57150">
                <a:moveTo>
                  <a:pt x="385876" y="5715"/>
                </a:moveTo>
                <a:lnTo>
                  <a:pt x="324358" y="4826"/>
                </a:lnTo>
                <a:lnTo>
                  <a:pt x="275005" y="5715"/>
                </a:lnTo>
                <a:lnTo>
                  <a:pt x="385876" y="5715"/>
                </a:lnTo>
                <a:close/>
              </a:path>
              <a:path w="985519" h="57150">
                <a:moveTo>
                  <a:pt x="681469" y="41135"/>
                </a:moveTo>
                <a:lnTo>
                  <a:pt x="680593" y="41135"/>
                </a:lnTo>
                <a:lnTo>
                  <a:pt x="681240" y="41402"/>
                </a:lnTo>
                <a:lnTo>
                  <a:pt x="681469" y="41135"/>
                </a:lnTo>
                <a:close/>
              </a:path>
              <a:path w="985519" h="57150">
                <a:moveTo>
                  <a:pt x="971550" y="9525"/>
                </a:moveTo>
                <a:lnTo>
                  <a:pt x="968629" y="9525"/>
                </a:lnTo>
                <a:lnTo>
                  <a:pt x="965327" y="14224"/>
                </a:lnTo>
                <a:lnTo>
                  <a:pt x="962025" y="19050"/>
                </a:lnTo>
                <a:lnTo>
                  <a:pt x="968502" y="19050"/>
                </a:lnTo>
                <a:lnTo>
                  <a:pt x="971550" y="9525"/>
                </a:lnTo>
                <a:close/>
              </a:path>
              <a:path w="985519" h="57150">
                <a:moveTo>
                  <a:pt x="985507" y="762"/>
                </a:moveTo>
                <a:lnTo>
                  <a:pt x="902411" y="101"/>
                </a:lnTo>
                <a:lnTo>
                  <a:pt x="901560" y="381"/>
                </a:lnTo>
                <a:lnTo>
                  <a:pt x="899134" y="76"/>
                </a:lnTo>
                <a:lnTo>
                  <a:pt x="895896" y="50"/>
                </a:lnTo>
                <a:lnTo>
                  <a:pt x="889876" y="647"/>
                </a:lnTo>
                <a:lnTo>
                  <a:pt x="882777" y="0"/>
                </a:lnTo>
                <a:lnTo>
                  <a:pt x="844423" y="1333"/>
                </a:lnTo>
                <a:lnTo>
                  <a:pt x="687235" y="2692"/>
                </a:lnTo>
                <a:lnTo>
                  <a:pt x="688390" y="2413"/>
                </a:lnTo>
                <a:lnTo>
                  <a:pt x="595693" y="3175"/>
                </a:lnTo>
                <a:lnTo>
                  <a:pt x="595693" y="43294"/>
                </a:lnTo>
                <a:lnTo>
                  <a:pt x="582333" y="43446"/>
                </a:lnTo>
                <a:lnTo>
                  <a:pt x="582079" y="43294"/>
                </a:lnTo>
                <a:lnTo>
                  <a:pt x="595693" y="43294"/>
                </a:lnTo>
                <a:lnTo>
                  <a:pt x="595693" y="3175"/>
                </a:lnTo>
                <a:lnTo>
                  <a:pt x="558901" y="3479"/>
                </a:lnTo>
                <a:lnTo>
                  <a:pt x="558901" y="43688"/>
                </a:lnTo>
                <a:lnTo>
                  <a:pt x="557999" y="43802"/>
                </a:lnTo>
                <a:lnTo>
                  <a:pt x="557428" y="43688"/>
                </a:lnTo>
                <a:lnTo>
                  <a:pt x="558901" y="43688"/>
                </a:lnTo>
                <a:lnTo>
                  <a:pt x="558901" y="3479"/>
                </a:lnTo>
                <a:lnTo>
                  <a:pt x="541388" y="3632"/>
                </a:lnTo>
                <a:lnTo>
                  <a:pt x="541388" y="43294"/>
                </a:lnTo>
                <a:lnTo>
                  <a:pt x="541083" y="43446"/>
                </a:lnTo>
                <a:lnTo>
                  <a:pt x="540677" y="43294"/>
                </a:lnTo>
                <a:lnTo>
                  <a:pt x="541388" y="43294"/>
                </a:lnTo>
                <a:lnTo>
                  <a:pt x="541388" y="3632"/>
                </a:lnTo>
                <a:lnTo>
                  <a:pt x="533806" y="3683"/>
                </a:lnTo>
                <a:lnTo>
                  <a:pt x="486486" y="3175"/>
                </a:lnTo>
                <a:lnTo>
                  <a:pt x="441553" y="5930"/>
                </a:lnTo>
                <a:lnTo>
                  <a:pt x="171272" y="5715"/>
                </a:lnTo>
                <a:lnTo>
                  <a:pt x="275005" y="5715"/>
                </a:lnTo>
                <a:lnTo>
                  <a:pt x="276225" y="5334"/>
                </a:lnTo>
                <a:lnTo>
                  <a:pt x="237566" y="5334"/>
                </a:lnTo>
                <a:lnTo>
                  <a:pt x="205968" y="5080"/>
                </a:lnTo>
                <a:lnTo>
                  <a:pt x="175044" y="5080"/>
                </a:lnTo>
                <a:lnTo>
                  <a:pt x="177076" y="5334"/>
                </a:lnTo>
                <a:lnTo>
                  <a:pt x="169595" y="5588"/>
                </a:lnTo>
                <a:lnTo>
                  <a:pt x="166408" y="5334"/>
                </a:lnTo>
                <a:lnTo>
                  <a:pt x="165823" y="5334"/>
                </a:lnTo>
                <a:lnTo>
                  <a:pt x="161302" y="4660"/>
                </a:lnTo>
                <a:lnTo>
                  <a:pt x="155409" y="4191"/>
                </a:lnTo>
                <a:lnTo>
                  <a:pt x="120345" y="7886"/>
                </a:lnTo>
                <a:lnTo>
                  <a:pt x="83185" y="8496"/>
                </a:lnTo>
                <a:lnTo>
                  <a:pt x="44958" y="7175"/>
                </a:lnTo>
                <a:lnTo>
                  <a:pt x="6769" y="5080"/>
                </a:lnTo>
                <a:lnTo>
                  <a:pt x="1206" y="15824"/>
                </a:lnTo>
                <a:lnTo>
                  <a:pt x="546" y="28105"/>
                </a:lnTo>
                <a:lnTo>
                  <a:pt x="469" y="29552"/>
                </a:lnTo>
                <a:lnTo>
                  <a:pt x="7556" y="40538"/>
                </a:lnTo>
                <a:lnTo>
                  <a:pt x="27203" y="43294"/>
                </a:lnTo>
                <a:lnTo>
                  <a:pt x="22377" y="43294"/>
                </a:lnTo>
                <a:lnTo>
                  <a:pt x="19024" y="43688"/>
                </a:lnTo>
                <a:lnTo>
                  <a:pt x="19558" y="43688"/>
                </a:lnTo>
                <a:lnTo>
                  <a:pt x="21920" y="44081"/>
                </a:lnTo>
                <a:lnTo>
                  <a:pt x="15557" y="43916"/>
                </a:lnTo>
                <a:lnTo>
                  <a:pt x="27457" y="44970"/>
                </a:lnTo>
                <a:lnTo>
                  <a:pt x="33591" y="45948"/>
                </a:lnTo>
                <a:lnTo>
                  <a:pt x="38684" y="45948"/>
                </a:lnTo>
                <a:lnTo>
                  <a:pt x="98933" y="45948"/>
                </a:lnTo>
                <a:lnTo>
                  <a:pt x="106743" y="45948"/>
                </a:lnTo>
                <a:lnTo>
                  <a:pt x="134696" y="46507"/>
                </a:lnTo>
                <a:lnTo>
                  <a:pt x="133883" y="46507"/>
                </a:lnTo>
                <a:lnTo>
                  <a:pt x="155943" y="46990"/>
                </a:lnTo>
                <a:lnTo>
                  <a:pt x="163791" y="46990"/>
                </a:lnTo>
                <a:lnTo>
                  <a:pt x="173405" y="46507"/>
                </a:lnTo>
                <a:lnTo>
                  <a:pt x="185775" y="46507"/>
                </a:lnTo>
                <a:lnTo>
                  <a:pt x="193725" y="47625"/>
                </a:lnTo>
                <a:lnTo>
                  <a:pt x="200825" y="47244"/>
                </a:lnTo>
                <a:lnTo>
                  <a:pt x="195821" y="47244"/>
                </a:lnTo>
                <a:lnTo>
                  <a:pt x="217424" y="46990"/>
                </a:lnTo>
                <a:lnTo>
                  <a:pt x="254038" y="46990"/>
                </a:lnTo>
                <a:lnTo>
                  <a:pt x="260896" y="45948"/>
                </a:lnTo>
                <a:lnTo>
                  <a:pt x="271653" y="45948"/>
                </a:lnTo>
                <a:lnTo>
                  <a:pt x="281393" y="46393"/>
                </a:lnTo>
                <a:lnTo>
                  <a:pt x="288874" y="45948"/>
                </a:lnTo>
                <a:lnTo>
                  <a:pt x="292430" y="45948"/>
                </a:lnTo>
                <a:lnTo>
                  <a:pt x="295325" y="46088"/>
                </a:lnTo>
                <a:lnTo>
                  <a:pt x="295325" y="45948"/>
                </a:lnTo>
                <a:lnTo>
                  <a:pt x="298589" y="45948"/>
                </a:lnTo>
                <a:lnTo>
                  <a:pt x="308419" y="46990"/>
                </a:lnTo>
                <a:lnTo>
                  <a:pt x="304228" y="45948"/>
                </a:lnTo>
                <a:lnTo>
                  <a:pt x="312750" y="45948"/>
                </a:lnTo>
                <a:lnTo>
                  <a:pt x="309549" y="46507"/>
                </a:lnTo>
                <a:lnTo>
                  <a:pt x="314566" y="46507"/>
                </a:lnTo>
                <a:lnTo>
                  <a:pt x="384187" y="47244"/>
                </a:lnTo>
                <a:lnTo>
                  <a:pt x="419557" y="47434"/>
                </a:lnTo>
                <a:lnTo>
                  <a:pt x="447179" y="47244"/>
                </a:lnTo>
                <a:lnTo>
                  <a:pt x="446379" y="46990"/>
                </a:lnTo>
                <a:lnTo>
                  <a:pt x="444881" y="46507"/>
                </a:lnTo>
                <a:lnTo>
                  <a:pt x="442861" y="46507"/>
                </a:lnTo>
                <a:lnTo>
                  <a:pt x="437807" y="46990"/>
                </a:lnTo>
                <a:lnTo>
                  <a:pt x="435940" y="45948"/>
                </a:lnTo>
                <a:lnTo>
                  <a:pt x="445617" y="45948"/>
                </a:lnTo>
                <a:lnTo>
                  <a:pt x="462178" y="46507"/>
                </a:lnTo>
                <a:lnTo>
                  <a:pt x="500405" y="46507"/>
                </a:lnTo>
                <a:lnTo>
                  <a:pt x="513118" y="45948"/>
                </a:lnTo>
                <a:lnTo>
                  <a:pt x="520877" y="45948"/>
                </a:lnTo>
                <a:lnTo>
                  <a:pt x="521881" y="43688"/>
                </a:lnTo>
                <a:lnTo>
                  <a:pt x="540562" y="43688"/>
                </a:lnTo>
                <a:lnTo>
                  <a:pt x="541629" y="43688"/>
                </a:lnTo>
                <a:lnTo>
                  <a:pt x="551116" y="44589"/>
                </a:lnTo>
                <a:lnTo>
                  <a:pt x="539178" y="45948"/>
                </a:lnTo>
                <a:lnTo>
                  <a:pt x="564997" y="45948"/>
                </a:lnTo>
                <a:lnTo>
                  <a:pt x="565213" y="45910"/>
                </a:lnTo>
                <a:lnTo>
                  <a:pt x="565670" y="45948"/>
                </a:lnTo>
                <a:lnTo>
                  <a:pt x="570331" y="45948"/>
                </a:lnTo>
                <a:lnTo>
                  <a:pt x="567601" y="45478"/>
                </a:lnTo>
                <a:lnTo>
                  <a:pt x="577354" y="43688"/>
                </a:lnTo>
                <a:lnTo>
                  <a:pt x="582803" y="43688"/>
                </a:lnTo>
                <a:lnTo>
                  <a:pt x="586549" y="45770"/>
                </a:lnTo>
                <a:lnTo>
                  <a:pt x="611860" y="43688"/>
                </a:lnTo>
                <a:lnTo>
                  <a:pt x="610717" y="43688"/>
                </a:lnTo>
                <a:lnTo>
                  <a:pt x="616839" y="43294"/>
                </a:lnTo>
                <a:lnTo>
                  <a:pt x="666026" y="41135"/>
                </a:lnTo>
                <a:lnTo>
                  <a:pt x="681393" y="39878"/>
                </a:lnTo>
                <a:lnTo>
                  <a:pt x="676605" y="38735"/>
                </a:lnTo>
                <a:lnTo>
                  <a:pt x="684326" y="37858"/>
                </a:lnTo>
                <a:lnTo>
                  <a:pt x="684453" y="37719"/>
                </a:lnTo>
                <a:lnTo>
                  <a:pt x="685520" y="37719"/>
                </a:lnTo>
                <a:lnTo>
                  <a:pt x="684326" y="37858"/>
                </a:lnTo>
                <a:lnTo>
                  <a:pt x="681469" y="41135"/>
                </a:lnTo>
                <a:lnTo>
                  <a:pt x="693585" y="41135"/>
                </a:lnTo>
                <a:lnTo>
                  <a:pt x="751840" y="40538"/>
                </a:lnTo>
                <a:lnTo>
                  <a:pt x="778649" y="40538"/>
                </a:lnTo>
                <a:lnTo>
                  <a:pt x="805472" y="40690"/>
                </a:lnTo>
                <a:lnTo>
                  <a:pt x="827024" y="42811"/>
                </a:lnTo>
                <a:lnTo>
                  <a:pt x="793686" y="43294"/>
                </a:lnTo>
                <a:lnTo>
                  <a:pt x="832002" y="43294"/>
                </a:lnTo>
                <a:lnTo>
                  <a:pt x="832218" y="43573"/>
                </a:lnTo>
                <a:lnTo>
                  <a:pt x="833272" y="43294"/>
                </a:lnTo>
                <a:lnTo>
                  <a:pt x="835647" y="42684"/>
                </a:lnTo>
                <a:lnTo>
                  <a:pt x="831596" y="42748"/>
                </a:lnTo>
                <a:lnTo>
                  <a:pt x="830110" y="40690"/>
                </a:lnTo>
                <a:lnTo>
                  <a:pt x="830008" y="40538"/>
                </a:lnTo>
                <a:lnTo>
                  <a:pt x="829525" y="39878"/>
                </a:lnTo>
                <a:lnTo>
                  <a:pt x="828421" y="39878"/>
                </a:lnTo>
                <a:lnTo>
                  <a:pt x="870369" y="38963"/>
                </a:lnTo>
                <a:lnTo>
                  <a:pt x="891451" y="38963"/>
                </a:lnTo>
                <a:lnTo>
                  <a:pt x="894499" y="40132"/>
                </a:lnTo>
                <a:lnTo>
                  <a:pt x="892784" y="40132"/>
                </a:lnTo>
                <a:lnTo>
                  <a:pt x="896861" y="40398"/>
                </a:lnTo>
                <a:lnTo>
                  <a:pt x="900188" y="40132"/>
                </a:lnTo>
                <a:lnTo>
                  <a:pt x="900430" y="40132"/>
                </a:lnTo>
                <a:lnTo>
                  <a:pt x="899350" y="39878"/>
                </a:lnTo>
                <a:lnTo>
                  <a:pt x="897623" y="39878"/>
                </a:lnTo>
                <a:lnTo>
                  <a:pt x="917282" y="38963"/>
                </a:lnTo>
                <a:lnTo>
                  <a:pt x="935659" y="38100"/>
                </a:lnTo>
                <a:lnTo>
                  <a:pt x="936142" y="37719"/>
                </a:lnTo>
                <a:lnTo>
                  <a:pt x="948410" y="28105"/>
                </a:lnTo>
                <a:lnTo>
                  <a:pt x="956284" y="14541"/>
                </a:lnTo>
                <a:lnTo>
                  <a:pt x="963879" y="8496"/>
                </a:lnTo>
                <a:lnTo>
                  <a:pt x="967117" y="5930"/>
                </a:lnTo>
                <a:lnTo>
                  <a:pt x="969949" y="3683"/>
                </a:lnTo>
                <a:lnTo>
                  <a:pt x="971194" y="2705"/>
                </a:lnTo>
                <a:lnTo>
                  <a:pt x="971550" y="2413"/>
                </a:lnTo>
                <a:lnTo>
                  <a:pt x="955751" y="2413"/>
                </a:lnTo>
                <a:lnTo>
                  <a:pt x="953516" y="2133"/>
                </a:lnTo>
                <a:lnTo>
                  <a:pt x="952881" y="2133"/>
                </a:lnTo>
                <a:lnTo>
                  <a:pt x="963930" y="1143"/>
                </a:lnTo>
                <a:lnTo>
                  <a:pt x="954887" y="762"/>
                </a:lnTo>
                <a:lnTo>
                  <a:pt x="985507" y="762"/>
                </a:lnTo>
                <a:close/>
              </a:path>
            </a:pathLst>
          </a:custGeom>
          <a:solidFill>
            <a:srgbClr val="D35E5E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" name="object 5"/>
          <p:cNvSpPr/>
          <p:nvPr/>
        </p:nvSpPr>
        <p:spPr>
          <a:xfrm>
            <a:off x="9868720" y="5781738"/>
            <a:ext cx="2313940" cy="1076325"/>
          </a:xfrm>
          <a:custGeom>
            <a:avLst/>
            <a:gdLst/>
            <a:ahLst/>
            <a:cxnLst/>
            <a:rect l="l" t="t" r="r" b="b"/>
            <a:pathLst>
              <a:path w="2313940" h="1076325">
                <a:moveTo>
                  <a:pt x="1941899" y="0"/>
                </a:moveTo>
                <a:lnTo>
                  <a:pt x="1886394" y="462"/>
                </a:lnTo>
                <a:lnTo>
                  <a:pt x="1831738" y="2756"/>
                </a:lnTo>
                <a:lnTo>
                  <a:pt x="1777900" y="6792"/>
                </a:lnTo>
                <a:lnTo>
                  <a:pt x="1724851" y="12481"/>
                </a:lnTo>
                <a:lnTo>
                  <a:pt x="1672562" y="19732"/>
                </a:lnTo>
                <a:lnTo>
                  <a:pt x="1621003" y="28457"/>
                </a:lnTo>
                <a:lnTo>
                  <a:pt x="1570146" y="38566"/>
                </a:lnTo>
                <a:lnTo>
                  <a:pt x="1519961" y="49968"/>
                </a:lnTo>
                <a:lnTo>
                  <a:pt x="1470419" y="62575"/>
                </a:lnTo>
                <a:lnTo>
                  <a:pt x="1421490" y="76297"/>
                </a:lnTo>
                <a:lnTo>
                  <a:pt x="1373145" y="91044"/>
                </a:lnTo>
                <a:lnTo>
                  <a:pt x="1325355" y="106727"/>
                </a:lnTo>
                <a:lnTo>
                  <a:pt x="1278091" y="123256"/>
                </a:lnTo>
                <a:lnTo>
                  <a:pt x="1231324" y="140542"/>
                </a:lnTo>
                <a:lnTo>
                  <a:pt x="1185023" y="158495"/>
                </a:lnTo>
                <a:lnTo>
                  <a:pt x="1139161" y="177025"/>
                </a:lnTo>
                <a:lnTo>
                  <a:pt x="1093707" y="196042"/>
                </a:lnTo>
                <a:lnTo>
                  <a:pt x="1048633" y="215458"/>
                </a:lnTo>
                <a:lnTo>
                  <a:pt x="1003908" y="235183"/>
                </a:lnTo>
                <a:lnTo>
                  <a:pt x="959504" y="255127"/>
                </a:lnTo>
                <a:lnTo>
                  <a:pt x="871543" y="295313"/>
                </a:lnTo>
                <a:lnTo>
                  <a:pt x="778585" y="338557"/>
                </a:lnTo>
                <a:lnTo>
                  <a:pt x="732072" y="360720"/>
                </a:lnTo>
                <a:lnTo>
                  <a:pt x="685728" y="383303"/>
                </a:lnTo>
                <a:lnTo>
                  <a:pt x="639694" y="406350"/>
                </a:lnTo>
                <a:lnTo>
                  <a:pt x="594114" y="429905"/>
                </a:lnTo>
                <a:lnTo>
                  <a:pt x="549129" y="454012"/>
                </a:lnTo>
                <a:lnTo>
                  <a:pt x="504882" y="478715"/>
                </a:lnTo>
                <a:lnTo>
                  <a:pt x="461516" y="504059"/>
                </a:lnTo>
                <a:lnTo>
                  <a:pt x="419173" y="530087"/>
                </a:lnTo>
                <a:lnTo>
                  <a:pt x="377996" y="556844"/>
                </a:lnTo>
                <a:lnTo>
                  <a:pt x="338127" y="584374"/>
                </a:lnTo>
                <a:lnTo>
                  <a:pt x="299709" y="612720"/>
                </a:lnTo>
                <a:lnTo>
                  <a:pt x="262884" y="641928"/>
                </a:lnTo>
                <a:lnTo>
                  <a:pt x="227796" y="672041"/>
                </a:lnTo>
                <a:lnTo>
                  <a:pt x="194586" y="703103"/>
                </a:lnTo>
                <a:lnTo>
                  <a:pt x="163397" y="735159"/>
                </a:lnTo>
                <a:lnTo>
                  <a:pt x="134372" y="768253"/>
                </a:lnTo>
                <a:lnTo>
                  <a:pt x="107653" y="802428"/>
                </a:lnTo>
                <a:lnTo>
                  <a:pt x="83383" y="837729"/>
                </a:lnTo>
                <a:lnTo>
                  <a:pt x="61704" y="874201"/>
                </a:lnTo>
                <a:lnTo>
                  <a:pt x="42759" y="911887"/>
                </a:lnTo>
                <a:lnTo>
                  <a:pt x="26690" y="950831"/>
                </a:lnTo>
                <a:lnTo>
                  <a:pt x="13640" y="991077"/>
                </a:lnTo>
                <a:lnTo>
                  <a:pt x="3752" y="1032671"/>
                </a:lnTo>
                <a:lnTo>
                  <a:pt x="0" y="1076261"/>
                </a:lnTo>
                <a:lnTo>
                  <a:pt x="2313755" y="1076261"/>
                </a:lnTo>
                <a:lnTo>
                  <a:pt x="2313755" y="41529"/>
                </a:lnTo>
                <a:lnTo>
                  <a:pt x="2196280" y="20421"/>
                </a:lnTo>
                <a:lnTo>
                  <a:pt x="2145635" y="13563"/>
                </a:lnTo>
                <a:lnTo>
                  <a:pt x="2094887" y="8037"/>
                </a:lnTo>
                <a:lnTo>
                  <a:pt x="2044023" y="3898"/>
                </a:lnTo>
                <a:lnTo>
                  <a:pt x="1993031" y="1200"/>
                </a:lnTo>
                <a:lnTo>
                  <a:pt x="1941899" y="0"/>
                </a:lnTo>
                <a:close/>
              </a:path>
            </a:pathLst>
          </a:custGeom>
          <a:solidFill>
            <a:srgbClr val="E7CFAE">
              <a:alpha val="25097"/>
            </a:srgbClr>
          </a:solidFill>
        </p:spPr>
        <p:txBody>
          <a:bodyPr wrap="square" lIns="0" tIns="0" rIns="0" bIns="0" rtlCol="0"/>
          <a:lstStyle/>
          <a:p>
            <a:endParaRPr/>
          </a:p>
        </p:txBody>
      </p:sp>
      <p:grpSp>
        <p:nvGrpSpPr>
          <p:cNvPr id="6" name="object 6"/>
          <p:cNvGrpSpPr/>
          <p:nvPr/>
        </p:nvGrpSpPr>
        <p:grpSpPr>
          <a:xfrm>
            <a:off x="1114425" y="2695575"/>
            <a:ext cx="1447800" cy="1447800"/>
            <a:chOff x="1114425" y="2695575"/>
            <a:chExt cx="1447800" cy="1447800"/>
          </a:xfrm>
        </p:grpSpPr>
        <p:sp>
          <p:nvSpPr>
            <p:cNvPr id="7" name="object 7"/>
            <p:cNvSpPr/>
            <p:nvPr/>
          </p:nvSpPr>
          <p:spPr>
            <a:xfrm>
              <a:off x="1114425" y="2695575"/>
              <a:ext cx="1447800" cy="1447800"/>
            </a:xfrm>
            <a:custGeom>
              <a:avLst/>
              <a:gdLst/>
              <a:ahLst/>
              <a:cxnLst/>
              <a:rect l="l" t="t" r="r" b="b"/>
              <a:pathLst>
                <a:path w="1447800" h="1447800">
                  <a:moveTo>
                    <a:pt x="1447800" y="0"/>
                  </a:moveTo>
                  <a:lnTo>
                    <a:pt x="430403" y="0"/>
                  </a:lnTo>
                  <a:lnTo>
                    <a:pt x="383499" y="2525"/>
                  </a:lnTo>
                  <a:lnTo>
                    <a:pt x="338059" y="9925"/>
                  </a:lnTo>
                  <a:lnTo>
                    <a:pt x="294347" y="21938"/>
                  </a:lnTo>
                  <a:lnTo>
                    <a:pt x="252624" y="38302"/>
                  </a:lnTo>
                  <a:lnTo>
                    <a:pt x="213153" y="58753"/>
                  </a:lnTo>
                  <a:lnTo>
                    <a:pt x="176195" y="83031"/>
                  </a:lnTo>
                  <a:lnTo>
                    <a:pt x="142014" y="110872"/>
                  </a:lnTo>
                  <a:lnTo>
                    <a:pt x="110872" y="142014"/>
                  </a:lnTo>
                  <a:lnTo>
                    <a:pt x="83031" y="176195"/>
                  </a:lnTo>
                  <a:lnTo>
                    <a:pt x="58753" y="213153"/>
                  </a:lnTo>
                  <a:lnTo>
                    <a:pt x="38302" y="252624"/>
                  </a:lnTo>
                  <a:lnTo>
                    <a:pt x="21938" y="294347"/>
                  </a:lnTo>
                  <a:lnTo>
                    <a:pt x="9925" y="338059"/>
                  </a:lnTo>
                  <a:lnTo>
                    <a:pt x="2525" y="383499"/>
                  </a:lnTo>
                  <a:lnTo>
                    <a:pt x="0" y="430402"/>
                  </a:lnTo>
                  <a:lnTo>
                    <a:pt x="0" y="1447800"/>
                  </a:lnTo>
                  <a:lnTo>
                    <a:pt x="1017397" y="1447800"/>
                  </a:lnTo>
                  <a:lnTo>
                    <a:pt x="1064300" y="1445274"/>
                  </a:lnTo>
                  <a:lnTo>
                    <a:pt x="1109740" y="1437874"/>
                  </a:lnTo>
                  <a:lnTo>
                    <a:pt x="1153452" y="1425861"/>
                  </a:lnTo>
                  <a:lnTo>
                    <a:pt x="1195175" y="1409497"/>
                  </a:lnTo>
                  <a:lnTo>
                    <a:pt x="1234646" y="1389046"/>
                  </a:lnTo>
                  <a:lnTo>
                    <a:pt x="1271604" y="1364768"/>
                  </a:lnTo>
                  <a:lnTo>
                    <a:pt x="1305785" y="1336927"/>
                  </a:lnTo>
                  <a:lnTo>
                    <a:pt x="1336927" y="1305785"/>
                  </a:lnTo>
                  <a:lnTo>
                    <a:pt x="1364768" y="1271604"/>
                  </a:lnTo>
                  <a:lnTo>
                    <a:pt x="1389046" y="1234646"/>
                  </a:lnTo>
                  <a:lnTo>
                    <a:pt x="1409497" y="1195175"/>
                  </a:lnTo>
                  <a:lnTo>
                    <a:pt x="1425861" y="1153452"/>
                  </a:lnTo>
                  <a:lnTo>
                    <a:pt x="1437874" y="1109740"/>
                  </a:lnTo>
                  <a:lnTo>
                    <a:pt x="1445274" y="1064300"/>
                  </a:lnTo>
                  <a:lnTo>
                    <a:pt x="1447800" y="1017397"/>
                  </a:lnTo>
                  <a:lnTo>
                    <a:pt x="1447800" y="0"/>
                  </a:lnTo>
                  <a:close/>
                </a:path>
              </a:pathLst>
            </a:custGeom>
            <a:solidFill>
              <a:srgbClr val="D39D8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" name="object 8"/>
            <p:cNvSpPr/>
            <p:nvPr/>
          </p:nvSpPr>
          <p:spPr>
            <a:xfrm>
              <a:off x="1559599" y="3618389"/>
              <a:ext cx="296545" cy="147955"/>
            </a:xfrm>
            <a:custGeom>
              <a:avLst/>
              <a:gdLst/>
              <a:ahLst/>
              <a:cxnLst/>
              <a:rect l="l" t="t" r="r" b="b"/>
              <a:pathLst>
                <a:path w="296544" h="147954">
                  <a:moveTo>
                    <a:pt x="147773" y="0"/>
                  </a:moveTo>
                  <a:lnTo>
                    <a:pt x="102044" y="5272"/>
                  </a:lnTo>
                  <a:lnTo>
                    <a:pt x="49471" y="23241"/>
                  </a:lnTo>
                  <a:lnTo>
                    <a:pt x="14783" y="43561"/>
                  </a:lnTo>
                  <a:lnTo>
                    <a:pt x="0" y="73193"/>
                  </a:lnTo>
                  <a:lnTo>
                    <a:pt x="0" y="147676"/>
                  </a:lnTo>
                  <a:lnTo>
                    <a:pt x="295979" y="147676"/>
                  </a:lnTo>
                  <a:lnTo>
                    <a:pt x="295979" y="73626"/>
                  </a:lnTo>
                  <a:lnTo>
                    <a:pt x="264501" y="32487"/>
                  </a:lnTo>
                  <a:lnTo>
                    <a:pt x="228117" y="15328"/>
                  </a:lnTo>
                  <a:lnTo>
                    <a:pt x="178552" y="2901"/>
                  </a:lnTo>
                  <a:lnTo>
                    <a:pt x="147773" y="0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9" name="object 9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1633320" y="3450032"/>
              <a:ext cx="148115" cy="148107"/>
            </a:xfrm>
            <a:prstGeom prst="rect">
              <a:avLst/>
            </a:prstGeom>
          </p:spPr>
        </p:pic>
        <p:sp>
          <p:nvSpPr>
            <p:cNvPr id="10" name="object 10"/>
            <p:cNvSpPr/>
            <p:nvPr/>
          </p:nvSpPr>
          <p:spPr>
            <a:xfrm>
              <a:off x="1738727" y="3091294"/>
              <a:ext cx="392430" cy="402590"/>
            </a:xfrm>
            <a:custGeom>
              <a:avLst/>
              <a:gdLst/>
              <a:ahLst/>
              <a:cxnLst/>
              <a:rect l="l" t="t" r="r" b="b"/>
              <a:pathLst>
                <a:path w="392430" h="402589">
                  <a:moveTo>
                    <a:pt x="163661" y="316031"/>
                  </a:moveTo>
                  <a:lnTo>
                    <a:pt x="85327" y="316031"/>
                  </a:lnTo>
                  <a:lnTo>
                    <a:pt x="85327" y="402220"/>
                  </a:lnTo>
                  <a:lnTo>
                    <a:pt x="163661" y="316031"/>
                  </a:lnTo>
                  <a:close/>
                </a:path>
                <a:path w="392430" h="402589">
                  <a:moveTo>
                    <a:pt x="372002" y="0"/>
                  </a:moveTo>
                  <a:lnTo>
                    <a:pt x="20580" y="0"/>
                  </a:lnTo>
                  <a:lnTo>
                    <a:pt x="12038" y="1791"/>
                  </a:lnTo>
                  <a:lnTo>
                    <a:pt x="12385" y="1791"/>
                  </a:lnTo>
                  <a:lnTo>
                    <a:pt x="5989" y="6166"/>
                  </a:lnTo>
                  <a:lnTo>
                    <a:pt x="1590" y="12773"/>
                  </a:lnTo>
                  <a:lnTo>
                    <a:pt x="0" y="20840"/>
                  </a:lnTo>
                  <a:lnTo>
                    <a:pt x="17" y="295281"/>
                  </a:lnTo>
                  <a:lnTo>
                    <a:pt x="1585" y="303331"/>
                  </a:lnTo>
                  <a:lnTo>
                    <a:pt x="5982" y="309918"/>
                  </a:lnTo>
                  <a:lnTo>
                    <a:pt x="12417" y="314374"/>
                  </a:lnTo>
                  <a:lnTo>
                    <a:pt x="12607" y="314374"/>
                  </a:lnTo>
                  <a:lnTo>
                    <a:pt x="20329" y="316031"/>
                  </a:lnTo>
                  <a:lnTo>
                    <a:pt x="371227" y="316031"/>
                  </a:lnTo>
                  <a:lnTo>
                    <a:pt x="391862" y="260558"/>
                  </a:lnTo>
                  <a:lnTo>
                    <a:pt x="187111" y="260558"/>
                  </a:lnTo>
                  <a:lnTo>
                    <a:pt x="179697" y="253850"/>
                  </a:lnTo>
                  <a:lnTo>
                    <a:pt x="178865" y="245058"/>
                  </a:lnTo>
                  <a:lnTo>
                    <a:pt x="391887" y="245058"/>
                  </a:lnTo>
                  <a:lnTo>
                    <a:pt x="391904" y="234376"/>
                  </a:lnTo>
                  <a:lnTo>
                    <a:pt x="170768" y="234375"/>
                  </a:lnTo>
                  <a:lnTo>
                    <a:pt x="167328" y="230936"/>
                  </a:lnTo>
                  <a:lnTo>
                    <a:pt x="167328" y="222440"/>
                  </a:lnTo>
                  <a:lnTo>
                    <a:pt x="170768" y="219001"/>
                  </a:lnTo>
                  <a:lnTo>
                    <a:pt x="391928" y="219001"/>
                  </a:lnTo>
                  <a:lnTo>
                    <a:pt x="391934" y="214935"/>
                  </a:lnTo>
                  <a:lnTo>
                    <a:pt x="124676" y="214935"/>
                  </a:lnTo>
                  <a:lnTo>
                    <a:pt x="121293" y="214525"/>
                  </a:lnTo>
                  <a:lnTo>
                    <a:pt x="117922" y="210220"/>
                  </a:lnTo>
                  <a:lnTo>
                    <a:pt x="117934" y="207453"/>
                  </a:lnTo>
                  <a:lnTo>
                    <a:pt x="119494" y="205506"/>
                  </a:lnTo>
                  <a:lnTo>
                    <a:pt x="132648" y="192352"/>
                  </a:lnTo>
                  <a:lnTo>
                    <a:pt x="134972" y="190495"/>
                  </a:lnTo>
                  <a:lnTo>
                    <a:pt x="154822" y="190495"/>
                  </a:lnTo>
                  <a:lnTo>
                    <a:pt x="153280" y="188151"/>
                  </a:lnTo>
                  <a:lnTo>
                    <a:pt x="148627" y="181931"/>
                  </a:lnTo>
                  <a:lnTo>
                    <a:pt x="144003" y="176738"/>
                  </a:lnTo>
                  <a:lnTo>
                    <a:pt x="140359" y="170748"/>
                  </a:lnTo>
                  <a:lnTo>
                    <a:pt x="137865" y="164256"/>
                  </a:lnTo>
                  <a:lnTo>
                    <a:pt x="135165" y="157378"/>
                  </a:lnTo>
                  <a:lnTo>
                    <a:pt x="133662" y="150100"/>
                  </a:lnTo>
                  <a:lnTo>
                    <a:pt x="133515" y="145579"/>
                  </a:lnTo>
                  <a:lnTo>
                    <a:pt x="133503" y="145203"/>
                  </a:lnTo>
                  <a:lnTo>
                    <a:pt x="94723" y="145203"/>
                  </a:lnTo>
                  <a:lnTo>
                    <a:pt x="91773" y="144827"/>
                  </a:lnTo>
                  <a:lnTo>
                    <a:pt x="89812" y="142299"/>
                  </a:lnTo>
                  <a:lnTo>
                    <a:pt x="89689" y="142140"/>
                  </a:lnTo>
                  <a:lnTo>
                    <a:pt x="90265" y="137596"/>
                  </a:lnTo>
                  <a:lnTo>
                    <a:pt x="90372" y="136753"/>
                  </a:lnTo>
                  <a:lnTo>
                    <a:pt x="92228" y="134897"/>
                  </a:lnTo>
                  <a:lnTo>
                    <a:pt x="91834" y="134897"/>
                  </a:lnTo>
                  <a:lnTo>
                    <a:pt x="94723" y="134532"/>
                  </a:lnTo>
                  <a:lnTo>
                    <a:pt x="113093" y="134532"/>
                  </a:lnTo>
                  <a:lnTo>
                    <a:pt x="116043" y="134156"/>
                  </a:lnTo>
                  <a:lnTo>
                    <a:pt x="134848" y="134156"/>
                  </a:lnTo>
                  <a:lnTo>
                    <a:pt x="139232" y="115940"/>
                  </a:lnTo>
                  <a:lnTo>
                    <a:pt x="153357" y="96577"/>
                  </a:lnTo>
                  <a:lnTo>
                    <a:pt x="166771" y="88238"/>
                  </a:lnTo>
                  <a:lnTo>
                    <a:pt x="135183" y="88238"/>
                  </a:lnTo>
                  <a:lnTo>
                    <a:pt x="133891" y="87725"/>
                  </a:lnTo>
                  <a:lnTo>
                    <a:pt x="132739" y="86700"/>
                  </a:lnTo>
                  <a:lnTo>
                    <a:pt x="119585" y="73456"/>
                  </a:lnTo>
                  <a:lnTo>
                    <a:pt x="117740" y="71383"/>
                  </a:lnTo>
                  <a:lnTo>
                    <a:pt x="117854" y="68228"/>
                  </a:lnTo>
                  <a:lnTo>
                    <a:pt x="119836" y="66281"/>
                  </a:lnTo>
                  <a:lnTo>
                    <a:pt x="119585" y="65939"/>
                  </a:lnTo>
                  <a:lnTo>
                    <a:pt x="121578" y="63866"/>
                  </a:lnTo>
                  <a:lnTo>
                    <a:pt x="193435" y="63866"/>
                  </a:lnTo>
                  <a:lnTo>
                    <a:pt x="191200" y="62124"/>
                  </a:lnTo>
                  <a:lnTo>
                    <a:pt x="190824" y="59174"/>
                  </a:lnTo>
                  <a:lnTo>
                    <a:pt x="190824" y="39210"/>
                  </a:lnTo>
                  <a:lnTo>
                    <a:pt x="190448" y="36261"/>
                  </a:lnTo>
                  <a:lnTo>
                    <a:pt x="192532" y="33562"/>
                  </a:lnTo>
                  <a:lnTo>
                    <a:pt x="198432" y="32821"/>
                  </a:lnTo>
                  <a:lnTo>
                    <a:pt x="392222" y="32821"/>
                  </a:lnTo>
                  <a:lnTo>
                    <a:pt x="392193" y="20841"/>
                  </a:lnTo>
                  <a:lnTo>
                    <a:pt x="390779" y="13020"/>
                  </a:lnTo>
                  <a:lnTo>
                    <a:pt x="386486" y="6357"/>
                  </a:lnTo>
                  <a:lnTo>
                    <a:pt x="380010" y="1792"/>
                  </a:lnTo>
                  <a:lnTo>
                    <a:pt x="372002" y="0"/>
                  </a:lnTo>
                  <a:close/>
                </a:path>
                <a:path w="392430" h="402589">
                  <a:moveTo>
                    <a:pt x="391887" y="245058"/>
                  </a:moveTo>
                  <a:lnTo>
                    <a:pt x="212258" y="245058"/>
                  </a:lnTo>
                  <a:lnTo>
                    <a:pt x="211461" y="253565"/>
                  </a:lnTo>
                  <a:lnTo>
                    <a:pt x="204491" y="260170"/>
                  </a:lnTo>
                  <a:lnTo>
                    <a:pt x="194810" y="260558"/>
                  </a:lnTo>
                  <a:lnTo>
                    <a:pt x="391862" y="260558"/>
                  </a:lnTo>
                  <a:lnTo>
                    <a:pt x="391887" y="245058"/>
                  </a:lnTo>
                  <a:close/>
                </a:path>
                <a:path w="392430" h="402589">
                  <a:moveTo>
                    <a:pt x="391928" y="219001"/>
                  </a:moveTo>
                  <a:lnTo>
                    <a:pt x="221039" y="219001"/>
                  </a:lnTo>
                  <a:lnTo>
                    <a:pt x="224479" y="222440"/>
                  </a:lnTo>
                  <a:lnTo>
                    <a:pt x="224479" y="230936"/>
                  </a:lnTo>
                  <a:lnTo>
                    <a:pt x="221039" y="234375"/>
                  </a:lnTo>
                  <a:lnTo>
                    <a:pt x="391904" y="234376"/>
                  </a:lnTo>
                  <a:lnTo>
                    <a:pt x="391928" y="219001"/>
                  </a:lnTo>
                  <a:close/>
                </a:path>
                <a:path w="392430" h="402589">
                  <a:moveTo>
                    <a:pt x="154822" y="190495"/>
                  </a:moveTo>
                  <a:lnTo>
                    <a:pt x="134972" y="190495"/>
                  </a:lnTo>
                  <a:lnTo>
                    <a:pt x="138354" y="190871"/>
                  </a:lnTo>
                  <a:lnTo>
                    <a:pt x="141782" y="195131"/>
                  </a:lnTo>
                  <a:lnTo>
                    <a:pt x="141794" y="197898"/>
                  </a:lnTo>
                  <a:lnTo>
                    <a:pt x="140256" y="199868"/>
                  </a:lnTo>
                  <a:lnTo>
                    <a:pt x="127011" y="213113"/>
                  </a:lnTo>
                  <a:lnTo>
                    <a:pt x="124676" y="214935"/>
                  </a:lnTo>
                  <a:lnTo>
                    <a:pt x="391934" y="214935"/>
                  </a:lnTo>
                  <a:lnTo>
                    <a:pt x="391937" y="213455"/>
                  </a:lnTo>
                  <a:lnTo>
                    <a:pt x="268002" y="213455"/>
                  </a:lnTo>
                  <a:lnTo>
                    <a:pt x="266635" y="212908"/>
                  </a:lnTo>
                  <a:lnTo>
                    <a:pt x="265559" y="211917"/>
                  </a:lnTo>
                  <a:lnTo>
                    <a:pt x="261975" y="208330"/>
                  </a:lnTo>
                  <a:lnTo>
                    <a:pt x="164857" y="208330"/>
                  </a:lnTo>
                  <a:lnTo>
                    <a:pt x="161408" y="201367"/>
                  </a:lnTo>
                  <a:lnTo>
                    <a:pt x="157545" y="194635"/>
                  </a:lnTo>
                  <a:lnTo>
                    <a:pt x="154822" y="190495"/>
                  </a:lnTo>
                  <a:close/>
                </a:path>
                <a:path w="392430" h="402589">
                  <a:moveTo>
                    <a:pt x="391974" y="189596"/>
                  </a:moveTo>
                  <a:lnTo>
                    <a:pt x="257974" y="189596"/>
                  </a:lnTo>
                  <a:lnTo>
                    <a:pt x="259922" y="191156"/>
                  </a:lnTo>
                  <a:lnTo>
                    <a:pt x="273167" y="204310"/>
                  </a:lnTo>
                  <a:lnTo>
                    <a:pt x="275217" y="206428"/>
                  </a:lnTo>
                  <a:lnTo>
                    <a:pt x="275217" y="209788"/>
                  </a:lnTo>
                  <a:lnTo>
                    <a:pt x="273167" y="211917"/>
                  </a:lnTo>
                  <a:lnTo>
                    <a:pt x="272165" y="212908"/>
                  </a:lnTo>
                  <a:lnTo>
                    <a:pt x="270810" y="213455"/>
                  </a:lnTo>
                  <a:lnTo>
                    <a:pt x="391937" y="213455"/>
                  </a:lnTo>
                  <a:lnTo>
                    <a:pt x="391974" y="189596"/>
                  </a:lnTo>
                  <a:close/>
                </a:path>
                <a:path w="392430" h="402589">
                  <a:moveTo>
                    <a:pt x="252359" y="79913"/>
                  </a:moveTo>
                  <a:lnTo>
                    <a:pt x="198215" y="79913"/>
                  </a:lnTo>
                  <a:lnTo>
                    <a:pt x="221251" y="85222"/>
                  </a:lnTo>
                  <a:lnTo>
                    <a:pt x="240117" y="98179"/>
                  </a:lnTo>
                  <a:lnTo>
                    <a:pt x="253075" y="117044"/>
                  </a:lnTo>
                  <a:lnTo>
                    <a:pt x="258384" y="140078"/>
                  </a:lnTo>
                  <a:lnTo>
                    <a:pt x="258278" y="145579"/>
                  </a:lnTo>
                  <a:lnTo>
                    <a:pt x="243271" y="181590"/>
                  </a:lnTo>
                  <a:lnTo>
                    <a:pt x="238607" y="187773"/>
                  </a:lnTo>
                  <a:lnTo>
                    <a:pt x="234325" y="194217"/>
                  </a:lnTo>
                  <a:lnTo>
                    <a:pt x="230436" y="200904"/>
                  </a:lnTo>
                  <a:lnTo>
                    <a:pt x="226813" y="208114"/>
                  </a:lnTo>
                  <a:lnTo>
                    <a:pt x="226501" y="208330"/>
                  </a:lnTo>
                  <a:lnTo>
                    <a:pt x="261975" y="208330"/>
                  </a:lnTo>
                  <a:lnTo>
                    <a:pt x="252325" y="198672"/>
                  </a:lnTo>
                  <a:lnTo>
                    <a:pt x="250491" y="196338"/>
                  </a:lnTo>
                  <a:lnTo>
                    <a:pt x="250901" y="192955"/>
                  </a:lnTo>
                  <a:lnTo>
                    <a:pt x="255192" y="189596"/>
                  </a:lnTo>
                  <a:lnTo>
                    <a:pt x="391974" y="189596"/>
                  </a:lnTo>
                  <a:lnTo>
                    <a:pt x="392044" y="145579"/>
                  </a:lnTo>
                  <a:lnTo>
                    <a:pt x="275513" y="145579"/>
                  </a:lnTo>
                  <a:lnTo>
                    <a:pt x="272814" y="143495"/>
                  </a:lnTo>
                  <a:lnTo>
                    <a:pt x="272074" y="137596"/>
                  </a:lnTo>
                  <a:lnTo>
                    <a:pt x="274158" y="134897"/>
                  </a:lnTo>
                  <a:lnTo>
                    <a:pt x="277108" y="134532"/>
                  </a:lnTo>
                  <a:lnTo>
                    <a:pt x="297084" y="134532"/>
                  </a:lnTo>
                  <a:lnTo>
                    <a:pt x="300034" y="134156"/>
                  </a:lnTo>
                  <a:lnTo>
                    <a:pt x="392062" y="134156"/>
                  </a:lnTo>
                  <a:lnTo>
                    <a:pt x="392133" y="89263"/>
                  </a:lnTo>
                  <a:lnTo>
                    <a:pt x="254506" y="89263"/>
                  </a:lnTo>
                  <a:lnTo>
                    <a:pt x="253139" y="88716"/>
                  </a:lnTo>
                  <a:lnTo>
                    <a:pt x="252063" y="87725"/>
                  </a:lnTo>
                  <a:lnTo>
                    <a:pt x="250309" y="85619"/>
                  </a:lnTo>
                  <a:lnTo>
                    <a:pt x="250423" y="82521"/>
                  </a:lnTo>
                  <a:lnTo>
                    <a:pt x="252325" y="80551"/>
                  </a:lnTo>
                  <a:lnTo>
                    <a:pt x="252063" y="80209"/>
                  </a:lnTo>
                  <a:lnTo>
                    <a:pt x="252359" y="79913"/>
                  </a:lnTo>
                  <a:close/>
                </a:path>
                <a:path w="392430" h="402589">
                  <a:moveTo>
                    <a:pt x="392062" y="134156"/>
                  </a:moveTo>
                  <a:lnTo>
                    <a:pt x="300034" y="134156"/>
                  </a:lnTo>
                  <a:lnTo>
                    <a:pt x="302722" y="136241"/>
                  </a:lnTo>
                  <a:lnTo>
                    <a:pt x="303474" y="142140"/>
                  </a:lnTo>
                  <a:lnTo>
                    <a:pt x="301378" y="144828"/>
                  </a:lnTo>
                  <a:lnTo>
                    <a:pt x="298440" y="145203"/>
                  </a:lnTo>
                  <a:lnTo>
                    <a:pt x="278463" y="145203"/>
                  </a:lnTo>
                  <a:lnTo>
                    <a:pt x="275513" y="145579"/>
                  </a:lnTo>
                  <a:lnTo>
                    <a:pt x="392044" y="145579"/>
                  </a:lnTo>
                  <a:lnTo>
                    <a:pt x="392062" y="134156"/>
                  </a:lnTo>
                  <a:close/>
                </a:path>
                <a:path w="392430" h="402589">
                  <a:moveTo>
                    <a:pt x="134848" y="134156"/>
                  </a:moveTo>
                  <a:lnTo>
                    <a:pt x="116043" y="134156"/>
                  </a:lnTo>
                  <a:lnTo>
                    <a:pt x="118731" y="136240"/>
                  </a:lnTo>
                  <a:lnTo>
                    <a:pt x="119483" y="142140"/>
                  </a:lnTo>
                  <a:lnTo>
                    <a:pt x="117387" y="144827"/>
                  </a:lnTo>
                  <a:lnTo>
                    <a:pt x="114449" y="145203"/>
                  </a:lnTo>
                  <a:lnTo>
                    <a:pt x="133503" y="145203"/>
                  </a:lnTo>
                  <a:lnTo>
                    <a:pt x="133423" y="140078"/>
                  </a:lnTo>
                  <a:lnTo>
                    <a:pt x="134670" y="134897"/>
                  </a:lnTo>
                  <a:lnTo>
                    <a:pt x="134758" y="134532"/>
                  </a:lnTo>
                  <a:lnTo>
                    <a:pt x="134848" y="134156"/>
                  </a:lnTo>
                  <a:close/>
                </a:path>
                <a:path w="392430" h="402589">
                  <a:moveTo>
                    <a:pt x="392171" y="65108"/>
                  </a:moveTo>
                  <a:lnTo>
                    <a:pt x="267621" y="65108"/>
                  </a:lnTo>
                  <a:lnTo>
                    <a:pt x="271015" y="65484"/>
                  </a:lnTo>
                  <a:lnTo>
                    <a:pt x="274431" y="69743"/>
                  </a:lnTo>
                  <a:lnTo>
                    <a:pt x="274443" y="72510"/>
                  </a:lnTo>
                  <a:lnTo>
                    <a:pt x="272905" y="74481"/>
                  </a:lnTo>
                  <a:lnTo>
                    <a:pt x="258669" y="88716"/>
                  </a:lnTo>
                  <a:lnTo>
                    <a:pt x="257313" y="89263"/>
                  </a:lnTo>
                  <a:lnTo>
                    <a:pt x="392133" y="89263"/>
                  </a:lnTo>
                  <a:lnTo>
                    <a:pt x="392171" y="65108"/>
                  </a:lnTo>
                  <a:close/>
                </a:path>
                <a:path w="392430" h="402589">
                  <a:moveTo>
                    <a:pt x="193435" y="63866"/>
                  </a:moveTo>
                  <a:lnTo>
                    <a:pt x="124941" y="63866"/>
                  </a:lnTo>
                  <a:lnTo>
                    <a:pt x="127102" y="65939"/>
                  </a:lnTo>
                  <a:lnTo>
                    <a:pt x="140336" y="79184"/>
                  </a:lnTo>
                  <a:lnTo>
                    <a:pt x="142375" y="81268"/>
                  </a:lnTo>
                  <a:lnTo>
                    <a:pt x="142375" y="84605"/>
                  </a:lnTo>
                  <a:lnTo>
                    <a:pt x="140336" y="86700"/>
                  </a:lnTo>
                  <a:lnTo>
                    <a:pt x="139260" y="87725"/>
                  </a:lnTo>
                  <a:lnTo>
                    <a:pt x="137990" y="88238"/>
                  </a:lnTo>
                  <a:lnTo>
                    <a:pt x="166771" y="88238"/>
                  </a:lnTo>
                  <a:lnTo>
                    <a:pt x="173712" y="83923"/>
                  </a:lnTo>
                  <a:lnTo>
                    <a:pt x="198215" y="79913"/>
                  </a:lnTo>
                  <a:lnTo>
                    <a:pt x="252359" y="79913"/>
                  </a:lnTo>
                  <a:lnTo>
                    <a:pt x="265309" y="66964"/>
                  </a:lnTo>
                  <a:lnTo>
                    <a:pt x="267621" y="65108"/>
                  </a:lnTo>
                  <a:lnTo>
                    <a:pt x="392171" y="65108"/>
                  </a:lnTo>
                  <a:lnTo>
                    <a:pt x="392172" y="64220"/>
                  </a:lnTo>
                  <a:lnTo>
                    <a:pt x="193888" y="64219"/>
                  </a:lnTo>
                  <a:lnTo>
                    <a:pt x="193435" y="63866"/>
                  </a:lnTo>
                  <a:close/>
                </a:path>
                <a:path w="392430" h="402589">
                  <a:moveTo>
                    <a:pt x="392222" y="32821"/>
                  </a:moveTo>
                  <a:lnTo>
                    <a:pt x="198432" y="32821"/>
                  </a:lnTo>
                  <a:lnTo>
                    <a:pt x="201120" y="34905"/>
                  </a:lnTo>
                  <a:lnTo>
                    <a:pt x="201495" y="37855"/>
                  </a:lnTo>
                  <a:lnTo>
                    <a:pt x="201495" y="57831"/>
                  </a:lnTo>
                  <a:lnTo>
                    <a:pt x="201871" y="60769"/>
                  </a:lnTo>
                  <a:lnTo>
                    <a:pt x="199787" y="63468"/>
                  </a:lnTo>
                  <a:lnTo>
                    <a:pt x="193888" y="64219"/>
                  </a:lnTo>
                  <a:lnTo>
                    <a:pt x="392172" y="64220"/>
                  </a:lnTo>
                  <a:lnTo>
                    <a:pt x="392222" y="32821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11" name="object 11"/>
          <p:cNvSpPr txBox="1"/>
          <p:nvPr/>
        </p:nvSpPr>
        <p:spPr>
          <a:xfrm>
            <a:off x="893762" y="4553267"/>
            <a:ext cx="1902460" cy="548640"/>
          </a:xfrm>
          <a:prstGeom prst="rect">
            <a:avLst/>
          </a:prstGeom>
        </p:spPr>
        <p:txBody>
          <a:bodyPr vert="horz" wrap="square" lIns="0" tIns="42544" rIns="0" bIns="0" rtlCol="0">
            <a:spAutoFit/>
          </a:bodyPr>
          <a:lstStyle/>
          <a:p>
            <a:pPr marL="619760" marR="5080" indent="-607695">
              <a:lnSpc>
                <a:spcPts val="1960"/>
              </a:lnSpc>
              <a:spcBef>
                <a:spcPts val="334"/>
              </a:spcBef>
            </a:pPr>
            <a:r>
              <a:rPr sz="1800" spc="135" dirty="0">
                <a:latin typeface="Calibri"/>
                <a:cs typeface="Calibri"/>
              </a:rPr>
              <a:t>BRAINSTORMING </a:t>
            </a:r>
            <a:r>
              <a:rPr sz="1800" spc="140" dirty="0">
                <a:latin typeface="Calibri"/>
                <a:cs typeface="Calibri"/>
              </a:rPr>
              <a:t>IDEAS</a:t>
            </a:r>
            <a:endParaRPr sz="1800">
              <a:latin typeface="Calibri"/>
              <a:cs typeface="Calibri"/>
            </a:endParaRPr>
          </a:p>
        </p:txBody>
      </p:sp>
      <p:grpSp>
        <p:nvGrpSpPr>
          <p:cNvPr id="12" name="object 12"/>
          <p:cNvGrpSpPr/>
          <p:nvPr/>
        </p:nvGrpSpPr>
        <p:grpSpPr>
          <a:xfrm>
            <a:off x="3905250" y="2695575"/>
            <a:ext cx="1447800" cy="1447800"/>
            <a:chOff x="3905250" y="2695575"/>
            <a:chExt cx="1447800" cy="1447800"/>
          </a:xfrm>
        </p:grpSpPr>
        <p:sp>
          <p:nvSpPr>
            <p:cNvPr id="13" name="object 13"/>
            <p:cNvSpPr/>
            <p:nvPr/>
          </p:nvSpPr>
          <p:spPr>
            <a:xfrm>
              <a:off x="3905250" y="2695575"/>
              <a:ext cx="1447800" cy="1447800"/>
            </a:xfrm>
            <a:custGeom>
              <a:avLst/>
              <a:gdLst/>
              <a:ahLst/>
              <a:cxnLst/>
              <a:rect l="l" t="t" r="r" b="b"/>
              <a:pathLst>
                <a:path w="1447800" h="1447800">
                  <a:moveTo>
                    <a:pt x="1447800" y="0"/>
                  </a:moveTo>
                  <a:lnTo>
                    <a:pt x="430402" y="0"/>
                  </a:lnTo>
                  <a:lnTo>
                    <a:pt x="383499" y="2525"/>
                  </a:lnTo>
                  <a:lnTo>
                    <a:pt x="338059" y="9925"/>
                  </a:lnTo>
                  <a:lnTo>
                    <a:pt x="294347" y="21938"/>
                  </a:lnTo>
                  <a:lnTo>
                    <a:pt x="252624" y="38302"/>
                  </a:lnTo>
                  <a:lnTo>
                    <a:pt x="213153" y="58753"/>
                  </a:lnTo>
                  <a:lnTo>
                    <a:pt x="176195" y="83031"/>
                  </a:lnTo>
                  <a:lnTo>
                    <a:pt x="142014" y="110872"/>
                  </a:lnTo>
                  <a:lnTo>
                    <a:pt x="110872" y="142014"/>
                  </a:lnTo>
                  <a:lnTo>
                    <a:pt x="83031" y="176195"/>
                  </a:lnTo>
                  <a:lnTo>
                    <a:pt x="58753" y="213153"/>
                  </a:lnTo>
                  <a:lnTo>
                    <a:pt x="38302" y="252624"/>
                  </a:lnTo>
                  <a:lnTo>
                    <a:pt x="21938" y="294347"/>
                  </a:lnTo>
                  <a:lnTo>
                    <a:pt x="9925" y="338059"/>
                  </a:lnTo>
                  <a:lnTo>
                    <a:pt x="2525" y="383499"/>
                  </a:lnTo>
                  <a:lnTo>
                    <a:pt x="0" y="430402"/>
                  </a:lnTo>
                  <a:lnTo>
                    <a:pt x="0" y="1447800"/>
                  </a:lnTo>
                  <a:lnTo>
                    <a:pt x="1017397" y="1447800"/>
                  </a:lnTo>
                  <a:lnTo>
                    <a:pt x="1064300" y="1445274"/>
                  </a:lnTo>
                  <a:lnTo>
                    <a:pt x="1109740" y="1437874"/>
                  </a:lnTo>
                  <a:lnTo>
                    <a:pt x="1153452" y="1425861"/>
                  </a:lnTo>
                  <a:lnTo>
                    <a:pt x="1195175" y="1409497"/>
                  </a:lnTo>
                  <a:lnTo>
                    <a:pt x="1234646" y="1389046"/>
                  </a:lnTo>
                  <a:lnTo>
                    <a:pt x="1271604" y="1364768"/>
                  </a:lnTo>
                  <a:lnTo>
                    <a:pt x="1305785" y="1336927"/>
                  </a:lnTo>
                  <a:lnTo>
                    <a:pt x="1336927" y="1305785"/>
                  </a:lnTo>
                  <a:lnTo>
                    <a:pt x="1364768" y="1271604"/>
                  </a:lnTo>
                  <a:lnTo>
                    <a:pt x="1389046" y="1234646"/>
                  </a:lnTo>
                  <a:lnTo>
                    <a:pt x="1409497" y="1195175"/>
                  </a:lnTo>
                  <a:lnTo>
                    <a:pt x="1425861" y="1153452"/>
                  </a:lnTo>
                  <a:lnTo>
                    <a:pt x="1437874" y="1109740"/>
                  </a:lnTo>
                  <a:lnTo>
                    <a:pt x="1445274" y="1064300"/>
                  </a:lnTo>
                  <a:lnTo>
                    <a:pt x="1447800" y="1017397"/>
                  </a:lnTo>
                  <a:lnTo>
                    <a:pt x="1447800" y="0"/>
                  </a:lnTo>
                  <a:close/>
                </a:path>
              </a:pathLst>
            </a:custGeom>
            <a:solidFill>
              <a:srgbClr val="BE863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" name="object 14"/>
            <p:cNvSpPr/>
            <p:nvPr/>
          </p:nvSpPr>
          <p:spPr>
            <a:xfrm>
              <a:off x="4292428" y="3175854"/>
              <a:ext cx="590550" cy="590550"/>
            </a:xfrm>
            <a:custGeom>
              <a:avLst/>
              <a:gdLst/>
              <a:ahLst/>
              <a:cxnLst/>
              <a:rect l="l" t="t" r="r" b="b"/>
              <a:pathLst>
                <a:path w="590550" h="590550">
                  <a:moveTo>
                    <a:pt x="480906" y="0"/>
                  </a:moveTo>
                  <a:lnTo>
                    <a:pt x="53815" y="427923"/>
                  </a:lnTo>
                  <a:lnTo>
                    <a:pt x="0" y="590211"/>
                  </a:lnTo>
                  <a:lnTo>
                    <a:pt x="163151" y="536399"/>
                  </a:lnTo>
                  <a:lnTo>
                    <a:pt x="169130" y="530420"/>
                  </a:lnTo>
                  <a:lnTo>
                    <a:pt x="72607" y="530420"/>
                  </a:lnTo>
                  <a:lnTo>
                    <a:pt x="59795" y="517608"/>
                  </a:lnTo>
                  <a:lnTo>
                    <a:pt x="83712" y="445006"/>
                  </a:lnTo>
                  <a:lnTo>
                    <a:pt x="98486" y="435891"/>
                  </a:lnTo>
                  <a:lnTo>
                    <a:pt x="114783" y="432941"/>
                  </a:lnTo>
                  <a:lnTo>
                    <a:pt x="266613" y="432941"/>
                  </a:lnTo>
                  <a:lnTo>
                    <a:pt x="590242" y="109329"/>
                  </a:lnTo>
                  <a:lnTo>
                    <a:pt x="480906" y="0"/>
                  </a:lnTo>
                  <a:close/>
                </a:path>
                <a:path w="590550" h="590550">
                  <a:moveTo>
                    <a:pt x="266613" y="432941"/>
                  </a:moveTo>
                  <a:lnTo>
                    <a:pt x="114783" y="432941"/>
                  </a:lnTo>
                  <a:lnTo>
                    <a:pt x="130919" y="436238"/>
                  </a:lnTo>
                  <a:lnTo>
                    <a:pt x="145213" y="445860"/>
                  </a:lnTo>
                  <a:lnTo>
                    <a:pt x="154822" y="460140"/>
                  </a:lnTo>
                  <a:lnTo>
                    <a:pt x="158026" y="476182"/>
                  </a:lnTo>
                  <a:lnTo>
                    <a:pt x="154822" y="492224"/>
                  </a:lnTo>
                  <a:lnTo>
                    <a:pt x="145213" y="506504"/>
                  </a:lnTo>
                  <a:lnTo>
                    <a:pt x="72607" y="530420"/>
                  </a:lnTo>
                  <a:lnTo>
                    <a:pt x="169130" y="530420"/>
                  </a:lnTo>
                  <a:lnTo>
                    <a:pt x="266613" y="432941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15" name="object 15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4797252" y="3081898"/>
              <a:ext cx="179271" cy="178515"/>
            </a:xfrm>
            <a:prstGeom prst="rect">
              <a:avLst/>
            </a:prstGeom>
          </p:spPr>
        </p:pic>
      </p:grpSp>
      <p:sp>
        <p:nvSpPr>
          <p:cNvPr id="16" name="object 16"/>
          <p:cNvSpPr txBox="1"/>
          <p:nvPr/>
        </p:nvSpPr>
        <p:spPr>
          <a:xfrm>
            <a:off x="3674490" y="4553267"/>
            <a:ext cx="1920239" cy="548640"/>
          </a:xfrm>
          <a:prstGeom prst="rect">
            <a:avLst/>
          </a:prstGeom>
        </p:spPr>
        <p:txBody>
          <a:bodyPr vert="horz" wrap="square" lIns="0" tIns="42544" rIns="0" bIns="0" rtlCol="0">
            <a:spAutoFit/>
          </a:bodyPr>
          <a:lstStyle/>
          <a:p>
            <a:pPr marL="342265" marR="5080" indent="-330200">
              <a:lnSpc>
                <a:spcPts val="1960"/>
              </a:lnSpc>
              <a:spcBef>
                <a:spcPts val="334"/>
              </a:spcBef>
            </a:pPr>
            <a:r>
              <a:rPr sz="1800" spc="160" dirty="0">
                <a:latin typeface="Calibri"/>
                <a:cs typeface="Calibri"/>
              </a:rPr>
              <a:t>CREATING</a:t>
            </a:r>
            <a:r>
              <a:rPr sz="1800" spc="85" dirty="0">
                <a:latin typeface="Calibri"/>
                <a:cs typeface="Calibri"/>
              </a:rPr>
              <a:t> </a:t>
            </a:r>
            <a:r>
              <a:rPr sz="1800" spc="160" dirty="0">
                <a:latin typeface="Calibri"/>
                <a:cs typeface="Calibri"/>
              </a:rPr>
              <a:t>PLANS </a:t>
            </a:r>
            <a:r>
              <a:rPr sz="1800" spc="204" dirty="0">
                <a:latin typeface="Calibri"/>
                <a:cs typeface="Calibri"/>
              </a:rPr>
              <a:t>FOR</a:t>
            </a:r>
            <a:r>
              <a:rPr sz="1800" spc="15" dirty="0">
                <a:latin typeface="Calibri"/>
                <a:cs typeface="Calibri"/>
              </a:rPr>
              <a:t> </a:t>
            </a:r>
            <a:r>
              <a:rPr sz="1800" spc="135" dirty="0">
                <a:latin typeface="Calibri"/>
                <a:cs typeface="Calibri"/>
              </a:rPr>
              <a:t>STUDY</a:t>
            </a:r>
            <a:endParaRPr sz="1800">
              <a:latin typeface="Calibri"/>
              <a:cs typeface="Calibri"/>
            </a:endParaRPr>
          </a:p>
        </p:txBody>
      </p:sp>
      <p:grpSp>
        <p:nvGrpSpPr>
          <p:cNvPr id="17" name="object 17"/>
          <p:cNvGrpSpPr/>
          <p:nvPr/>
        </p:nvGrpSpPr>
        <p:grpSpPr>
          <a:xfrm>
            <a:off x="6696075" y="2695575"/>
            <a:ext cx="1447800" cy="1447800"/>
            <a:chOff x="6696075" y="2695575"/>
            <a:chExt cx="1447800" cy="1447800"/>
          </a:xfrm>
        </p:grpSpPr>
        <p:sp>
          <p:nvSpPr>
            <p:cNvPr id="18" name="object 18"/>
            <p:cNvSpPr/>
            <p:nvPr/>
          </p:nvSpPr>
          <p:spPr>
            <a:xfrm>
              <a:off x="6696075" y="2695575"/>
              <a:ext cx="1447800" cy="1447800"/>
            </a:xfrm>
            <a:custGeom>
              <a:avLst/>
              <a:gdLst/>
              <a:ahLst/>
              <a:cxnLst/>
              <a:rect l="l" t="t" r="r" b="b"/>
              <a:pathLst>
                <a:path w="1447800" h="1447800">
                  <a:moveTo>
                    <a:pt x="1447800" y="0"/>
                  </a:moveTo>
                  <a:lnTo>
                    <a:pt x="430402" y="0"/>
                  </a:lnTo>
                  <a:lnTo>
                    <a:pt x="383499" y="2525"/>
                  </a:lnTo>
                  <a:lnTo>
                    <a:pt x="338059" y="9925"/>
                  </a:lnTo>
                  <a:lnTo>
                    <a:pt x="294347" y="21938"/>
                  </a:lnTo>
                  <a:lnTo>
                    <a:pt x="252624" y="38302"/>
                  </a:lnTo>
                  <a:lnTo>
                    <a:pt x="213153" y="58753"/>
                  </a:lnTo>
                  <a:lnTo>
                    <a:pt x="176195" y="83031"/>
                  </a:lnTo>
                  <a:lnTo>
                    <a:pt x="142014" y="110872"/>
                  </a:lnTo>
                  <a:lnTo>
                    <a:pt x="110872" y="142014"/>
                  </a:lnTo>
                  <a:lnTo>
                    <a:pt x="83031" y="176195"/>
                  </a:lnTo>
                  <a:lnTo>
                    <a:pt x="58753" y="213153"/>
                  </a:lnTo>
                  <a:lnTo>
                    <a:pt x="38302" y="252624"/>
                  </a:lnTo>
                  <a:lnTo>
                    <a:pt x="21938" y="294347"/>
                  </a:lnTo>
                  <a:lnTo>
                    <a:pt x="9925" y="338059"/>
                  </a:lnTo>
                  <a:lnTo>
                    <a:pt x="2525" y="383499"/>
                  </a:lnTo>
                  <a:lnTo>
                    <a:pt x="0" y="430402"/>
                  </a:lnTo>
                  <a:lnTo>
                    <a:pt x="0" y="1447800"/>
                  </a:lnTo>
                  <a:lnTo>
                    <a:pt x="1017397" y="1447800"/>
                  </a:lnTo>
                  <a:lnTo>
                    <a:pt x="1064300" y="1445274"/>
                  </a:lnTo>
                  <a:lnTo>
                    <a:pt x="1109740" y="1437874"/>
                  </a:lnTo>
                  <a:lnTo>
                    <a:pt x="1153452" y="1425861"/>
                  </a:lnTo>
                  <a:lnTo>
                    <a:pt x="1195175" y="1409497"/>
                  </a:lnTo>
                  <a:lnTo>
                    <a:pt x="1234646" y="1389046"/>
                  </a:lnTo>
                  <a:lnTo>
                    <a:pt x="1271604" y="1364768"/>
                  </a:lnTo>
                  <a:lnTo>
                    <a:pt x="1305785" y="1336927"/>
                  </a:lnTo>
                  <a:lnTo>
                    <a:pt x="1336927" y="1305785"/>
                  </a:lnTo>
                  <a:lnTo>
                    <a:pt x="1364768" y="1271604"/>
                  </a:lnTo>
                  <a:lnTo>
                    <a:pt x="1389046" y="1234646"/>
                  </a:lnTo>
                  <a:lnTo>
                    <a:pt x="1409497" y="1195175"/>
                  </a:lnTo>
                  <a:lnTo>
                    <a:pt x="1425861" y="1153452"/>
                  </a:lnTo>
                  <a:lnTo>
                    <a:pt x="1437874" y="1109740"/>
                  </a:lnTo>
                  <a:lnTo>
                    <a:pt x="1445274" y="1064300"/>
                  </a:lnTo>
                  <a:lnTo>
                    <a:pt x="1447800" y="1017397"/>
                  </a:lnTo>
                  <a:lnTo>
                    <a:pt x="1447800" y="0"/>
                  </a:lnTo>
                  <a:close/>
                </a:path>
              </a:pathLst>
            </a:custGeom>
            <a:solidFill>
              <a:srgbClr val="C0505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19" name="object 19"/>
            <p:cNvPicPr/>
            <p:nvPr/>
          </p:nvPicPr>
          <p:blipFill>
            <a:blip r:embed="rId4" cstate="print"/>
            <a:stretch>
              <a:fillRect/>
            </a:stretch>
          </p:blipFill>
          <p:spPr>
            <a:xfrm>
              <a:off x="7381365" y="3182687"/>
              <a:ext cx="71751" cy="71747"/>
            </a:xfrm>
            <a:prstGeom prst="rect">
              <a:avLst/>
            </a:prstGeom>
          </p:spPr>
        </p:pic>
        <p:pic>
          <p:nvPicPr>
            <p:cNvPr id="20" name="object 20"/>
            <p:cNvPicPr/>
            <p:nvPr/>
          </p:nvPicPr>
          <p:blipFill>
            <a:blip r:embed="rId5" cstate="print"/>
            <a:stretch>
              <a:fillRect/>
            </a:stretch>
          </p:blipFill>
          <p:spPr>
            <a:xfrm>
              <a:off x="7273738" y="3356077"/>
              <a:ext cx="71751" cy="71747"/>
            </a:xfrm>
            <a:prstGeom prst="rect">
              <a:avLst/>
            </a:prstGeom>
          </p:spPr>
        </p:pic>
        <p:sp>
          <p:nvSpPr>
            <p:cNvPr id="21" name="object 21"/>
            <p:cNvSpPr/>
            <p:nvPr/>
          </p:nvSpPr>
          <p:spPr>
            <a:xfrm>
              <a:off x="7134506" y="3062253"/>
              <a:ext cx="581025" cy="689610"/>
            </a:xfrm>
            <a:custGeom>
              <a:avLst/>
              <a:gdLst/>
              <a:ahLst/>
              <a:cxnLst/>
              <a:rect l="l" t="t" r="r" b="b"/>
              <a:pathLst>
                <a:path w="581025" h="689610">
                  <a:moveTo>
                    <a:pt x="256681" y="0"/>
                  </a:moveTo>
                  <a:lnTo>
                    <a:pt x="211583" y="3985"/>
                  </a:lnTo>
                  <a:lnTo>
                    <a:pt x="167530" y="15943"/>
                  </a:lnTo>
                  <a:lnTo>
                    <a:pt x="125564" y="35873"/>
                  </a:lnTo>
                  <a:lnTo>
                    <a:pt x="87850" y="63040"/>
                  </a:lnTo>
                  <a:lnTo>
                    <a:pt x="56186" y="96043"/>
                  </a:lnTo>
                  <a:lnTo>
                    <a:pt x="31070" y="133886"/>
                  </a:lnTo>
                  <a:lnTo>
                    <a:pt x="13002" y="175573"/>
                  </a:lnTo>
                  <a:lnTo>
                    <a:pt x="2476" y="220166"/>
                  </a:lnTo>
                  <a:lnTo>
                    <a:pt x="91" y="264783"/>
                  </a:lnTo>
                  <a:lnTo>
                    <a:pt x="0" y="266491"/>
                  </a:lnTo>
                  <a:lnTo>
                    <a:pt x="4332" y="314391"/>
                  </a:lnTo>
                  <a:lnTo>
                    <a:pt x="17029" y="360036"/>
                  </a:lnTo>
                  <a:lnTo>
                    <a:pt x="37638" y="402402"/>
                  </a:lnTo>
                  <a:lnTo>
                    <a:pt x="65710" y="440462"/>
                  </a:lnTo>
                  <a:lnTo>
                    <a:pt x="100793" y="473193"/>
                  </a:lnTo>
                  <a:lnTo>
                    <a:pt x="100793" y="689291"/>
                  </a:lnTo>
                  <a:lnTo>
                    <a:pt x="370715" y="689291"/>
                  </a:lnTo>
                  <a:lnTo>
                    <a:pt x="370715" y="586793"/>
                  </a:lnTo>
                  <a:lnTo>
                    <a:pt x="412570" y="586793"/>
                  </a:lnTo>
                  <a:lnTo>
                    <a:pt x="451649" y="578893"/>
                  </a:lnTo>
                  <a:lnTo>
                    <a:pt x="484321" y="556899"/>
                  </a:lnTo>
                  <a:lnTo>
                    <a:pt x="505889" y="523480"/>
                  </a:lnTo>
                  <a:lnTo>
                    <a:pt x="513363" y="484297"/>
                  </a:lnTo>
                  <a:lnTo>
                    <a:pt x="513363" y="433048"/>
                  </a:lnTo>
                  <a:lnTo>
                    <a:pt x="550947" y="433048"/>
                  </a:lnTo>
                  <a:lnTo>
                    <a:pt x="557628" y="430486"/>
                  </a:lnTo>
                  <a:lnTo>
                    <a:pt x="163149" y="430486"/>
                  </a:lnTo>
                  <a:lnTo>
                    <a:pt x="152898" y="409132"/>
                  </a:lnTo>
                  <a:lnTo>
                    <a:pt x="149482" y="408278"/>
                  </a:lnTo>
                  <a:lnTo>
                    <a:pt x="111898" y="408278"/>
                  </a:lnTo>
                  <a:lnTo>
                    <a:pt x="94814" y="391195"/>
                  </a:lnTo>
                  <a:lnTo>
                    <a:pt x="102501" y="368988"/>
                  </a:lnTo>
                  <a:lnTo>
                    <a:pt x="99085" y="363009"/>
                  </a:lnTo>
                  <a:lnTo>
                    <a:pt x="96522" y="357030"/>
                  </a:lnTo>
                  <a:lnTo>
                    <a:pt x="94814" y="350197"/>
                  </a:lnTo>
                  <a:lnTo>
                    <a:pt x="73459" y="339947"/>
                  </a:lnTo>
                  <a:lnTo>
                    <a:pt x="73459" y="316031"/>
                  </a:lnTo>
                  <a:lnTo>
                    <a:pt x="94814" y="305781"/>
                  </a:lnTo>
                  <a:lnTo>
                    <a:pt x="96522" y="298948"/>
                  </a:lnTo>
                  <a:lnTo>
                    <a:pt x="99085" y="292969"/>
                  </a:lnTo>
                  <a:lnTo>
                    <a:pt x="102501" y="286990"/>
                  </a:lnTo>
                  <a:lnTo>
                    <a:pt x="94814" y="264783"/>
                  </a:lnTo>
                  <a:lnTo>
                    <a:pt x="111897" y="247700"/>
                  </a:lnTo>
                  <a:lnTo>
                    <a:pt x="152898" y="247700"/>
                  </a:lnTo>
                  <a:lnTo>
                    <a:pt x="163148" y="226346"/>
                  </a:lnTo>
                  <a:lnTo>
                    <a:pt x="209274" y="226346"/>
                  </a:lnTo>
                  <a:lnTo>
                    <a:pt x="201587" y="218659"/>
                  </a:lnTo>
                  <a:lnTo>
                    <a:pt x="209274" y="196452"/>
                  </a:lnTo>
                  <a:lnTo>
                    <a:pt x="205857" y="190473"/>
                  </a:lnTo>
                  <a:lnTo>
                    <a:pt x="203295" y="184494"/>
                  </a:lnTo>
                  <a:lnTo>
                    <a:pt x="201587" y="177660"/>
                  </a:lnTo>
                  <a:lnTo>
                    <a:pt x="180232" y="167411"/>
                  </a:lnTo>
                  <a:lnTo>
                    <a:pt x="180232" y="143495"/>
                  </a:lnTo>
                  <a:lnTo>
                    <a:pt x="201586" y="133245"/>
                  </a:lnTo>
                  <a:lnTo>
                    <a:pt x="203295" y="126412"/>
                  </a:lnTo>
                  <a:lnTo>
                    <a:pt x="205857" y="120433"/>
                  </a:lnTo>
                  <a:lnTo>
                    <a:pt x="209274" y="114454"/>
                  </a:lnTo>
                  <a:lnTo>
                    <a:pt x="202441" y="92247"/>
                  </a:lnTo>
                  <a:lnTo>
                    <a:pt x="219524" y="75164"/>
                  </a:lnTo>
                  <a:lnTo>
                    <a:pt x="260525" y="75164"/>
                  </a:lnTo>
                  <a:lnTo>
                    <a:pt x="270775" y="53810"/>
                  </a:lnTo>
                  <a:lnTo>
                    <a:pt x="412431" y="53810"/>
                  </a:lnTo>
                  <a:lnTo>
                    <a:pt x="387798" y="35873"/>
                  </a:lnTo>
                  <a:lnTo>
                    <a:pt x="345833" y="15943"/>
                  </a:lnTo>
                  <a:lnTo>
                    <a:pt x="301779" y="3986"/>
                  </a:lnTo>
                  <a:lnTo>
                    <a:pt x="256681" y="0"/>
                  </a:lnTo>
                  <a:close/>
                </a:path>
                <a:path w="581025" h="689610">
                  <a:moveTo>
                    <a:pt x="215550" y="402402"/>
                  </a:moveTo>
                  <a:lnTo>
                    <a:pt x="215074" y="402402"/>
                  </a:lnTo>
                  <a:lnTo>
                    <a:pt x="209274" y="405716"/>
                  </a:lnTo>
                  <a:lnTo>
                    <a:pt x="203295" y="408278"/>
                  </a:lnTo>
                  <a:lnTo>
                    <a:pt x="196462" y="409986"/>
                  </a:lnTo>
                  <a:lnTo>
                    <a:pt x="187066" y="430486"/>
                  </a:lnTo>
                  <a:lnTo>
                    <a:pt x="557628" y="430486"/>
                  </a:lnTo>
                  <a:lnTo>
                    <a:pt x="566536" y="427069"/>
                  </a:lnTo>
                  <a:lnTo>
                    <a:pt x="577641" y="414044"/>
                  </a:lnTo>
                  <a:lnTo>
                    <a:pt x="578321" y="409987"/>
                  </a:lnTo>
                  <a:lnTo>
                    <a:pt x="237462" y="409986"/>
                  </a:lnTo>
                  <a:lnTo>
                    <a:pt x="215550" y="402402"/>
                  </a:lnTo>
                  <a:close/>
                </a:path>
                <a:path w="581025" h="689610">
                  <a:moveTo>
                    <a:pt x="265411" y="247700"/>
                  </a:moveTo>
                  <a:lnTo>
                    <a:pt x="239171" y="247700"/>
                  </a:lnTo>
                  <a:lnTo>
                    <a:pt x="256254" y="264783"/>
                  </a:lnTo>
                  <a:lnTo>
                    <a:pt x="248567" y="286990"/>
                  </a:lnTo>
                  <a:lnTo>
                    <a:pt x="251983" y="292969"/>
                  </a:lnTo>
                  <a:lnTo>
                    <a:pt x="254546" y="298948"/>
                  </a:lnTo>
                  <a:lnTo>
                    <a:pt x="256254" y="305781"/>
                  </a:lnTo>
                  <a:lnTo>
                    <a:pt x="277609" y="316031"/>
                  </a:lnTo>
                  <a:lnTo>
                    <a:pt x="276812" y="339947"/>
                  </a:lnTo>
                  <a:lnTo>
                    <a:pt x="276755" y="341655"/>
                  </a:lnTo>
                  <a:lnTo>
                    <a:pt x="255400" y="351905"/>
                  </a:lnTo>
                  <a:lnTo>
                    <a:pt x="253692" y="358738"/>
                  </a:lnTo>
                  <a:lnTo>
                    <a:pt x="251129" y="364717"/>
                  </a:lnTo>
                  <a:lnTo>
                    <a:pt x="247713" y="370696"/>
                  </a:lnTo>
                  <a:lnTo>
                    <a:pt x="254546" y="392904"/>
                  </a:lnTo>
                  <a:lnTo>
                    <a:pt x="237462" y="409986"/>
                  </a:lnTo>
                  <a:lnTo>
                    <a:pt x="578321" y="409987"/>
                  </a:lnTo>
                  <a:lnTo>
                    <a:pt x="580737" y="395573"/>
                  </a:lnTo>
                  <a:lnTo>
                    <a:pt x="572302" y="373259"/>
                  </a:lnTo>
                  <a:lnTo>
                    <a:pt x="513363" y="270762"/>
                  </a:lnTo>
                  <a:lnTo>
                    <a:pt x="513272" y="264783"/>
                  </a:lnTo>
                  <a:lnTo>
                    <a:pt x="512860" y="257096"/>
                  </a:lnTo>
                  <a:lnTo>
                    <a:pt x="269921" y="257095"/>
                  </a:lnTo>
                  <a:lnTo>
                    <a:pt x="265411" y="247700"/>
                  </a:lnTo>
                  <a:close/>
                </a:path>
                <a:path w="581025" h="689610">
                  <a:moveTo>
                    <a:pt x="134106" y="401445"/>
                  </a:moveTo>
                  <a:lnTo>
                    <a:pt x="111898" y="408278"/>
                  </a:lnTo>
                  <a:lnTo>
                    <a:pt x="149482" y="408278"/>
                  </a:lnTo>
                  <a:lnTo>
                    <a:pt x="146065" y="407424"/>
                  </a:lnTo>
                  <a:lnTo>
                    <a:pt x="140086" y="404862"/>
                  </a:lnTo>
                  <a:lnTo>
                    <a:pt x="134106" y="401445"/>
                  </a:lnTo>
                  <a:close/>
                </a:path>
                <a:path w="581025" h="689610">
                  <a:moveTo>
                    <a:pt x="322880" y="228909"/>
                  </a:moveTo>
                  <a:lnTo>
                    <a:pt x="316901" y="232325"/>
                  </a:lnTo>
                  <a:lnTo>
                    <a:pt x="310922" y="234888"/>
                  </a:lnTo>
                  <a:lnTo>
                    <a:pt x="304088" y="236596"/>
                  </a:lnTo>
                  <a:lnTo>
                    <a:pt x="293838" y="257096"/>
                  </a:lnTo>
                  <a:lnTo>
                    <a:pt x="512860" y="257096"/>
                  </a:lnTo>
                  <a:lnTo>
                    <a:pt x="511763" y="236596"/>
                  </a:lnTo>
                  <a:lnTo>
                    <a:pt x="345089" y="236596"/>
                  </a:lnTo>
                  <a:lnTo>
                    <a:pt x="322880" y="228909"/>
                  </a:lnTo>
                  <a:close/>
                </a:path>
                <a:path w="581025" h="689610">
                  <a:moveTo>
                    <a:pt x="152898" y="247700"/>
                  </a:moveTo>
                  <a:lnTo>
                    <a:pt x="111897" y="247700"/>
                  </a:lnTo>
                  <a:lnTo>
                    <a:pt x="134106" y="255387"/>
                  </a:lnTo>
                  <a:lnTo>
                    <a:pt x="140085" y="251971"/>
                  </a:lnTo>
                  <a:lnTo>
                    <a:pt x="146065" y="249408"/>
                  </a:lnTo>
                  <a:lnTo>
                    <a:pt x="152898" y="247700"/>
                  </a:lnTo>
                  <a:close/>
                </a:path>
                <a:path w="581025" h="689610">
                  <a:moveTo>
                    <a:pt x="209274" y="226346"/>
                  </a:moveTo>
                  <a:lnTo>
                    <a:pt x="187920" y="226346"/>
                  </a:lnTo>
                  <a:lnTo>
                    <a:pt x="198170" y="247700"/>
                  </a:lnTo>
                  <a:lnTo>
                    <a:pt x="205003" y="249408"/>
                  </a:lnTo>
                  <a:lnTo>
                    <a:pt x="210983" y="251971"/>
                  </a:lnTo>
                  <a:lnTo>
                    <a:pt x="216962" y="255387"/>
                  </a:lnTo>
                  <a:lnTo>
                    <a:pt x="239171" y="247700"/>
                  </a:lnTo>
                  <a:lnTo>
                    <a:pt x="265411" y="247700"/>
                  </a:lnTo>
                  <a:lnTo>
                    <a:pt x="259671" y="235742"/>
                  </a:lnTo>
                  <a:lnTo>
                    <a:pt x="218670" y="235742"/>
                  </a:lnTo>
                  <a:lnTo>
                    <a:pt x="209274" y="226346"/>
                  </a:lnTo>
                  <a:close/>
                </a:path>
                <a:path w="581025" h="689610">
                  <a:moveTo>
                    <a:pt x="436014" y="74310"/>
                  </a:moveTo>
                  <a:lnTo>
                    <a:pt x="345943" y="74310"/>
                  </a:lnTo>
                  <a:lnTo>
                    <a:pt x="363027" y="91392"/>
                  </a:lnTo>
                  <a:lnTo>
                    <a:pt x="355339" y="113600"/>
                  </a:lnTo>
                  <a:lnTo>
                    <a:pt x="358756" y="119579"/>
                  </a:lnTo>
                  <a:lnTo>
                    <a:pt x="361319" y="125558"/>
                  </a:lnTo>
                  <a:lnTo>
                    <a:pt x="363027" y="132391"/>
                  </a:lnTo>
                  <a:lnTo>
                    <a:pt x="384382" y="142641"/>
                  </a:lnTo>
                  <a:lnTo>
                    <a:pt x="384382" y="168265"/>
                  </a:lnTo>
                  <a:lnTo>
                    <a:pt x="363027" y="178515"/>
                  </a:lnTo>
                  <a:lnTo>
                    <a:pt x="361319" y="185348"/>
                  </a:lnTo>
                  <a:lnTo>
                    <a:pt x="354485" y="197306"/>
                  </a:lnTo>
                  <a:lnTo>
                    <a:pt x="362173" y="219513"/>
                  </a:lnTo>
                  <a:lnTo>
                    <a:pt x="345089" y="236596"/>
                  </a:lnTo>
                  <a:lnTo>
                    <a:pt x="511763" y="236596"/>
                  </a:lnTo>
                  <a:lnTo>
                    <a:pt x="510884" y="220166"/>
                  </a:lnTo>
                  <a:lnTo>
                    <a:pt x="500361" y="175763"/>
                  </a:lnTo>
                  <a:lnTo>
                    <a:pt x="482292" y="134206"/>
                  </a:lnTo>
                  <a:lnTo>
                    <a:pt x="457177" y="96422"/>
                  </a:lnTo>
                  <a:lnTo>
                    <a:pt x="436014" y="74310"/>
                  </a:lnTo>
                  <a:close/>
                </a:path>
                <a:path w="581025" h="689610">
                  <a:moveTo>
                    <a:pt x="240879" y="228055"/>
                  </a:moveTo>
                  <a:lnTo>
                    <a:pt x="218670" y="235742"/>
                  </a:lnTo>
                  <a:lnTo>
                    <a:pt x="259671" y="235742"/>
                  </a:lnTo>
                  <a:lnTo>
                    <a:pt x="252838" y="234034"/>
                  </a:lnTo>
                  <a:lnTo>
                    <a:pt x="246858" y="231471"/>
                  </a:lnTo>
                  <a:lnTo>
                    <a:pt x="240879" y="228055"/>
                  </a:lnTo>
                  <a:close/>
                </a:path>
                <a:path w="581025" h="689610">
                  <a:moveTo>
                    <a:pt x="260525" y="75164"/>
                  </a:moveTo>
                  <a:lnTo>
                    <a:pt x="219524" y="75164"/>
                  </a:lnTo>
                  <a:lnTo>
                    <a:pt x="241733" y="82851"/>
                  </a:lnTo>
                  <a:lnTo>
                    <a:pt x="247712" y="79434"/>
                  </a:lnTo>
                  <a:lnTo>
                    <a:pt x="253692" y="76872"/>
                  </a:lnTo>
                  <a:lnTo>
                    <a:pt x="260525" y="75164"/>
                  </a:lnTo>
                  <a:close/>
                </a:path>
                <a:path w="581025" h="689610">
                  <a:moveTo>
                    <a:pt x="412431" y="53810"/>
                  </a:moveTo>
                  <a:lnTo>
                    <a:pt x="294692" y="53810"/>
                  </a:lnTo>
                  <a:lnTo>
                    <a:pt x="304943" y="74310"/>
                  </a:lnTo>
                  <a:lnTo>
                    <a:pt x="311776" y="76018"/>
                  </a:lnTo>
                  <a:lnTo>
                    <a:pt x="317755" y="78580"/>
                  </a:lnTo>
                  <a:lnTo>
                    <a:pt x="323735" y="81997"/>
                  </a:lnTo>
                  <a:lnTo>
                    <a:pt x="345943" y="74310"/>
                  </a:lnTo>
                  <a:lnTo>
                    <a:pt x="436014" y="74310"/>
                  </a:lnTo>
                  <a:lnTo>
                    <a:pt x="425513" y="63336"/>
                  </a:lnTo>
                  <a:lnTo>
                    <a:pt x="412431" y="53810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22" name="object 22"/>
          <p:cNvSpPr txBox="1"/>
          <p:nvPr/>
        </p:nvSpPr>
        <p:spPr>
          <a:xfrm>
            <a:off x="6228715" y="4553267"/>
            <a:ext cx="2402205" cy="548640"/>
          </a:xfrm>
          <a:prstGeom prst="rect">
            <a:avLst/>
          </a:prstGeom>
        </p:spPr>
        <p:txBody>
          <a:bodyPr vert="horz" wrap="square" lIns="0" tIns="42544" rIns="0" bIns="0" rtlCol="0">
            <a:spAutoFit/>
          </a:bodyPr>
          <a:lstStyle/>
          <a:p>
            <a:pPr marL="12700" marR="5080" indent="517525">
              <a:lnSpc>
                <a:spcPts val="1960"/>
              </a:lnSpc>
              <a:spcBef>
                <a:spcPts val="334"/>
              </a:spcBef>
            </a:pPr>
            <a:r>
              <a:rPr sz="1800" spc="145" dirty="0">
                <a:latin typeface="Calibri"/>
                <a:cs typeface="Calibri"/>
              </a:rPr>
              <a:t>EXPLAINING </a:t>
            </a:r>
            <a:r>
              <a:rPr sz="1800" spc="130" dirty="0">
                <a:latin typeface="Calibri"/>
                <a:cs typeface="Calibri"/>
              </a:rPr>
              <a:t>DIFFICULT</a:t>
            </a:r>
            <a:r>
              <a:rPr sz="1800" spc="25" dirty="0">
                <a:latin typeface="Calibri"/>
                <a:cs typeface="Calibri"/>
              </a:rPr>
              <a:t> </a:t>
            </a:r>
            <a:r>
              <a:rPr sz="1800" spc="215" dirty="0">
                <a:latin typeface="Calibri"/>
                <a:cs typeface="Calibri"/>
              </a:rPr>
              <a:t>CONCEPTS</a:t>
            </a:r>
            <a:endParaRPr sz="1800">
              <a:latin typeface="Calibri"/>
              <a:cs typeface="Calibri"/>
            </a:endParaRPr>
          </a:p>
        </p:txBody>
      </p:sp>
      <p:grpSp>
        <p:nvGrpSpPr>
          <p:cNvPr id="23" name="object 23"/>
          <p:cNvGrpSpPr/>
          <p:nvPr/>
        </p:nvGrpSpPr>
        <p:grpSpPr>
          <a:xfrm>
            <a:off x="9486900" y="2695575"/>
            <a:ext cx="1447800" cy="1447800"/>
            <a:chOff x="9486900" y="2695575"/>
            <a:chExt cx="1447800" cy="1447800"/>
          </a:xfrm>
        </p:grpSpPr>
        <p:sp>
          <p:nvSpPr>
            <p:cNvPr id="24" name="object 24"/>
            <p:cNvSpPr/>
            <p:nvPr/>
          </p:nvSpPr>
          <p:spPr>
            <a:xfrm>
              <a:off x="9486900" y="2695575"/>
              <a:ext cx="1447800" cy="1447800"/>
            </a:xfrm>
            <a:custGeom>
              <a:avLst/>
              <a:gdLst/>
              <a:ahLst/>
              <a:cxnLst/>
              <a:rect l="l" t="t" r="r" b="b"/>
              <a:pathLst>
                <a:path w="1447800" h="1447800">
                  <a:moveTo>
                    <a:pt x="1447800" y="0"/>
                  </a:moveTo>
                  <a:lnTo>
                    <a:pt x="430402" y="0"/>
                  </a:lnTo>
                  <a:lnTo>
                    <a:pt x="383499" y="2525"/>
                  </a:lnTo>
                  <a:lnTo>
                    <a:pt x="338059" y="9925"/>
                  </a:lnTo>
                  <a:lnTo>
                    <a:pt x="294347" y="21938"/>
                  </a:lnTo>
                  <a:lnTo>
                    <a:pt x="252624" y="38302"/>
                  </a:lnTo>
                  <a:lnTo>
                    <a:pt x="213153" y="58753"/>
                  </a:lnTo>
                  <a:lnTo>
                    <a:pt x="176195" y="83031"/>
                  </a:lnTo>
                  <a:lnTo>
                    <a:pt x="142014" y="110872"/>
                  </a:lnTo>
                  <a:lnTo>
                    <a:pt x="110872" y="142014"/>
                  </a:lnTo>
                  <a:lnTo>
                    <a:pt x="83031" y="176195"/>
                  </a:lnTo>
                  <a:lnTo>
                    <a:pt x="58753" y="213153"/>
                  </a:lnTo>
                  <a:lnTo>
                    <a:pt x="38302" y="252624"/>
                  </a:lnTo>
                  <a:lnTo>
                    <a:pt x="21938" y="294347"/>
                  </a:lnTo>
                  <a:lnTo>
                    <a:pt x="9925" y="338059"/>
                  </a:lnTo>
                  <a:lnTo>
                    <a:pt x="2525" y="383499"/>
                  </a:lnTo>
                  <a:lnTo>
                    <a:pt x="0" y="430402"/>
                  </a:lnTo>
                  <a:lnTo>
                    <a:pt x="0" y="1447800"/>
                  </a:lnTo>
                  <a:lnTo>
                    <a:pt x="1017397" y="1447800"/>
                  </a:lnTo>
                  <a:lnTo>
                    <a:pt x="1064300" y="1445274"/>
                  </a:lnTo>
                  <a:lnTo>
                    <a:pt x="1109740" y="1437874"/>
                  </a:lnTo>
                  <a:lnTo>
                    <a:pt x="1153452" y="1425861"/>
                  </a:lnTo>
                  <a:lnTo>
                    <a:pt x="1195175" y="1409497"/>
                  </a:lnTo>
                  <a:lnTo>
                    <a:pt x="1234646" y="1389046"/>
                  </a:lnTo>
                  <a:lnTo>
                    <a:pt x="1271604" y="1364768"/>
                  </a:lnTo>
                  <a:lnTo>
                    <a:pt x="1305785" y="1336927"/>
                  </a:lnTo>
                  <a:lnTo>
                    <a:pt x="1336927" y="1305785"/>
                  </a:lnTo>
                  <a:lnTo>
                    <a:pt x="1364768" y="1271604"/>
                  </a:lnTo>
                  <a:lnTo>
                    <a:pt x="1389046" y="1234646"/>
                  </a:lnTo>
                  <a:lnTo>
                    <a:pt x="1409497" y="1195175"/>
                  </a:lnTo>
                  <a:lnTo>
                    <a:pt x="1425861" y="1153452"/>
                  </a:lnTo>
                  <a:lnTo>
                    <a:pt x="1437874" y="1109740"/>
                  </a:lnTo>
                  <a:lnTo>
                    <a:pt x="1445274" y="1064300"/>
                  </a:lnTo>
                  <a:lnTo>
                    <a:pt x="1447800" y="1017397"/>
                  </a:lnTo>
                  <a:lnTo>
                    <a:pt x="1447800" y="0"/>
                  </a:lnTo>
                  <a:close/>
                </a:path>
              </a:pathLst>
            </a:custGeom>
            <a:solidFill>
              <a:srgbClr val="A89F6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" name="object 25"/>
            <p:cNvSpPr/>
            <p:nvPr/>
          </p:nvSpPr>
          <p:spPr>
            <a:xfrm>
              <a:off x="9821119" y="3149375"/>
              <a:ext cx="789305" cy="554355"/>
            </a:xfrm>
            <a:custGeom>
              <a:avLst/>
              <a:gdLst/>
              <a:ahLst/>
              <a:cxnLst/>
              <a:rect l="l" t="t" r="r" b="b"/>
              <a:pathLst>
                <a:path w="789304" h="554354">
                  <a:moveTo>
                    <a:pt x="720078" y="0"/>
                  </a:moveTo>
                  <a:lnTo>
                    <a:pt x="282736" y="413403"/>
                  </a:lnTo>
                  <a:lnTo>
                    <a:pt x="72605" y="198160"/>
                  </a:lnTo>
                  <a:lnTo>
                    <a:pt x="0" y="267345"/>
                  </a:lnTo>
                  <a:lnTo>
                    <a:pt x="279320" y="554336"/>
                  </a:lnTo>
                  <a:lnTo>
                    <a:pt x="352779" y="486005"/>
                  </a:lnTo>
                  <a:lnTo>
                    <a:pt x="789266" y="71747"/>
                  </a:lnTo>
                  <a:lnTo>
                    <a:pt x="720078" y="0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26" name="object 26"/>
          <p:cNvSpPr txBox="1"/>
          <p:nvPr/>
        </p:nvSpPr>
        <p:spPr>
          <a:xfrm>
            <a:off x="9570084" y="4553267"/>
            <a:ext cx="1299210" cy="548640"/>
          </a:xfrm>
          <a:prstGeom prst="rect">
            <a:avLst/>
          </a:prstGeom>
        </p:spPr>
        <p:txBody>
          <a:bodyPr vert="horz" wrap="square" lIns="0" tIns="42544" rIns="0" bIns="0" rtlCol="0">
            <a:spAutoFit/>
          </a:bodyPr>
          <a:lstStyle/>
          <a:p>
            <a:pPr marL="62865" marR="5080" indent="-50165">
              <a:lnSpc>
                <a:spcPts val="1960"/>
              </a:lnSpc>
              <a:spcBef>
                <a:spcPts val="334"/>
              </a:spcBef>
            </a:pPr>
            <a:r>
              <a:rPr sz="1800" spc="110" dirty="0">
                <a:latin typeface="Calibri"/>
                <a:cs typeface="Calibri"/>
              </a:rPr>
              <a:t>IMPROVING </a:t>
            </a:r>
            <a:r>
              <a:rPr sz="1800" spc="120" dirty="0">
                <a:latin typeface="Calibri"/>
                <a:cs typeface="Calibri"/>
              </a:rPr>
              <a:t>GRAMMAR</a:t>
            </a:r>
            <a:endParaRPr sz="1800">
              <a:latin typeface="Calibri"/>
              <a:cs typeface="Calibri"/>
            </a:endParaRP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E0EDCF4-AF10-6AF0-E8A0-CA83D571E62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4837" y="381000"/>
            <a:ext cx="10367963" cy="1803147"/>
          </a:xfrm>
        </p:spPr>
        <p:txBody>
          <a:bodyPr wrap="square">
            <a:normAutofit/>
          </a:bodyPr>
          <a:lstStyle/>
          <a:p>
            <a:r>
              <a:rPr lang="en-GB" sz="6000" dirty="0"/>
              <a:t>Use of AI in Assessments</a:t>
            </a:r>
          </a:p>
        </p:txBody>
      </p:sp>
      <p:sp>
        <p:nvSpPr>
          <p:cNvPr id="9" name="Content Placeholder 2">
            <a:extLst>
              <a:ext uri="{FF2B5EF4-FFF2-40B4-BE49-F238E27FC236}">
                <a16:creationId xmlns:a16="http://schemas.microsoft.com/office/drawing/2014/main" id="{D8DDF38A-5775-AE38-D2F1-2705F0EEED2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04837" y="2438400"/>
            <a:ext cx="3962400" cy="2769989"/>
          </a:xfrm>
        </p:spPr>
        <p:txBody>
          <a:bodyPr/>
          <a:lstStyle/>
          <a:p>
            <a:r>
              <a:rPr lang="en-US" dirty="0">
                <a:solidFill>
                  <a:schemeClr val="tx2"/>
                </a:solidFill>
              </a:rPr>
              <a:t>Your Module Lecturers will indicate the allowed AI usage for each assessment.</a:t>
            </a:r>
          </a:p>
          <a:p>
            <a:endParaRPr lang="en-US" dirty="0">
              <a:solidFill>
                <a:schemeClr val="tx2"/>
              </a:solidFill>
            </a:endParaRPr>
          </a:p>
          <a:p>
            <a:r>
              <a:rPr lang="en-US" dirty="0">
                <a:solidFill>
                  <a:schemeClr val="tx2"/>
                </a:solidFill>
              </a:rPr>
              <a:t>Look for this table inside your Assessment Descriptions (GA36)</a:t>
            </a:r>
          </a:p>
        </p:txBody>
      </p:sp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4E66A69F-A90C-CB24-4D31-4FD4F24D9DC9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258759634"/>
              </p:ext>
            </p:extLst>
          </p:nvPr>
        </p:nvGraphicFramePr>
        <p:xfrm>
          <a:off x="4567237" y="1282573"/>
          <a:ext cx="6605571" cy="5240241"/>
        </p:xfrm>
        <a:graphic>
          <a:graphicData uri="http://schemas.openxmlformats.org/drawingml/2006/table">
            <a:tbl>
              <a:tblPr firstRow="1" firstCol="1" bandRow="1"/>
              <a:tblGrid>
                <a:gridCol w="1452563">
                  <a:extLst>
                    <a:ext uri="{9D8B030D-6E8A-4147-A177-3AD203B41FA5}">
                      <a16:colId xmlns:a16="http://schemas.microsoft.com/office/drawing/2014/main" val="433988407"/>
                    </a:ext>
                  </a:extLst>
                </a:gridCol>
                <a:gridCol w="4264258">
                  <a:extLst>
                    <a:ext uri="{9D8B030D-6E8A-4147-A177-3AD203B41FA5}">
                      <a16:colId xmlns:a16="http://schemas.microsoft.com/office/drawing/2014/main" val="302782536"/>
                    </a:ext>
                  </a:extLst>
                </a:gridCol>
                <a:gridCol w="888750">
                  <a:extLst>
                    <a:ext uri="{9D8B030D-6E8A-4147-A177-3AD203B41FA5}">
                      <a16:colId xmlns:a16="http://schemas.microsoft.com/office/drawing/2014/main" val="3424779204"/>
                    </a:ext>
                  </a:extLst>
                </a:gridCol>
              </a:tblGrid>
              <a:tr h="664611">
                <a:tc>
                  <a:txBody>
                    <a:bodyPr/>
                    <a:lstStyle/>
                    <a:p>
                      <a:pPr marL="0" indent="0" algn="ctr" fontAlgn="t">
                        <a:buNone/>
                      </a:pPr>
                      <a:r>
                        <a:rPr lang="en-GB" sz="1200" b="0" i="0" u="none" strike="noStrike" dirty="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</a:rPr>
                        <a:t>RESEARCH</a:t>
                      </a:r>
                      <a:endParaRPr lang="en-GB" sz="28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0111" marR="50111" marT="7159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87313" indent="0" algn="just" fontAlgn="t">
                        <a:buNone/>
                      </a:pPr>
                      <a:r>
                        <a:rPr lang="en-GB" sz="1400" b="0" i="0" u="none" strike="noStrike" dirty="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</a:rPr>
                        <a:t>For this assessment, you can use Generative AI to support you in research and data analysis.</a:t>
                      </a:r>
                      <a:endParaRPr lang="en-GB" sz="32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0111" marR="50111" marT="7159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87313" indent="0" algn="just" fontAlgn="t">
                        <a:buNone/>
                      </a:pPr>
                      <a:r>
                        <a:rPr lang="en-GB" sz="1400" b="0" i="0" u="none" strike="noStrike" dirty="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</a:rPr>
                        <a:t>Yes </a:t>
                      </a:r>
                      <a:r>
                        <a:rPr lang="en-GB" sz="1400" b="0" i="0" u="none" strike="noStrike" dirty="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</a:rPr>
                        <a:t>☒</a:t>
                      </a:r>
                      <a:endParaRPr lang="en-GB" sz="32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  <a:p>
                      <a:pPr marL="87313" indent="0" algn="just" fontAlgn="t">
                        <a:buNone/>
                      </a:pPr>
                      <a:r>
                        <a:rPr lang="en-GB" sz="1400" b="0" i="0" u="none" strike="noStrike" dirty="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</a:rPr>
                        <a:t> </a:t>
                      </a:r>
                      <a:endParaRPr lang="en-GB" sz="32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  <a:p>
                      <a:pPr marL="87313" indent="0" algn="just" fontAlgn="t">
                        <a:buNone/>
                      </a:pPr>
                      <a:r>
                        <a:rPr lang="en-GB" sz="1400" b="0" i="0" u="none" strike="noStrike" dirty="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</a:rPr>
                        <a:t>No  </a:t>
                      </a:r>
                      <a:r>
                        <a:rPr lang="en-GB" sz="1400" b="0" i="0" u="none" strike="noStrike" dirty="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</a:rPr>
                        <a:t>☐</a:t>
                      </a:r>
                      <a:endParaRPr lang="en-GB" sz="32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1542" marR="51542" marT="7159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647429265"/>
                  </a:ext>
                </a:extLst>
              </a:tr>
              <a:tr h="664611">
                <a:tc>
                  <a:txBody>
                    <a:bodyPr/>
                    <a:lstStyle/>
                    <a:p>
                      <a:pPr marL="0" indent="0" algn="ctr" fontAlgn="t">
                        <a:buNone/>
                      </a:pPr>
                      <a:r>
                        <a:rPr lang="en-GB" sz="1200" b="0" i="0" u="none" strike="noStrike" dirty="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</a:rPr>
                        <a:t>STRUCTURE</a:t>
                      </a:r>
                      <a:endParaRPr lang="en-GB" sz="28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0111" marR="50111" marT="7159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87313" indent="0" algn="just" fontAlgn="t">
                        <a:buNone/>
                      </a:pPr>
                      <a:r>
                        <a:rPr lang="en-GB" sz="1400" b="0" i="0" u="none" strike="noStrike" dirty="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</a:rPr>
                        <a:t>For this assessment, you can use Generative AI to support you in structuring your submission, including creating a draft argument structure, identifying parts and headings, etc.</a:t>
                      </a:r>
                      <a:endParaRPr lang="en-GB" sz="32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0111" marR="50111" marT="7159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87313" indent="0" algn="just" fontAlgn="t">
                        <a:buNone/>
                      </a:pPr>
                      <a:r>
                        <a:rPr lang="en-GB" sz="1400" b="0" i="0" u="none" strike="noStrike" dirty="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</a:rPr>
                        <a:t>Yes </a:t>
                      </a:r>
                      <a:r>
                        <a:rPr lang="en-GB" sz="1400" b="0" i="0" u="none" strike="noStrike" dirty="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</a:rPr>
                        <a:t>☒</a:t>
                      </a:r>
                      <a:endParaRPr lang="en-GB" sz="32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  <a:p>
                      <a:pPr marL="87313" indent="0" algn="just" fontAlgn="t">
                        <a:buNone/>
                      </a:pPr>
                      <a:r>
                        <a:rPr lang="en-GB" sz="1400" b="0" i="0" u="none" strike="noStrike" dirty="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</a:rPr>
                        <a:t> </a:t>
                      </a:r>
                      <a:endParaRPr lang="en-GB" sz="32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  <a:p>
                      <a:pPr marL="87313" indent="0" algn="just" fontAlgn="t">
                        <a:buNone/>
                      </a:pPr>
                      <a:r>
                        <a:rPr lang="en-GB" sz="1400" b="0" i="0" u="none" strike="noStrike" dirty="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</a:rPr>
                        <a:t>No  </a:t>
                      </a:r>
                      <a:r>
                        <a:rPr lang="en-GB" sz="1400" b="0" i="0" u="none" strike="noStrike" dirty="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</a:rPr>
                        <a:t>☐</a:t>
                      </a:r>
                      <a:endParaRPr lang="en-GB" sz="32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1542" marR="51542" marT="7159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55979477"/>
                  </a:ext>
                </a:extLst>
              </a:tr>
              <a:tr h="664611">
                <a:tc>
                  <a:txBody>
                    <a:bodyPr/>
                    <a:lstStyle/>
                    <a:p>
                      <a:pPr marL="0" indent="0" algn="ctr" fontAlgn="t">
                        <a:buNone/>
                      </a:pPr>
                      <a:r>
                        <a:rPr lang="en-GB" sz="1200" b="0" i="0" u="none" strike="noStrike" dirty="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</a:rPr>
                        <a:t>PROOFREADING</a:t>
                      </a:r>
                      <a:endParaRPr lang="en-GB" sz="28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0111" marR="50111" marT="7159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87313" indent="0" algn="just" fontAlgn="t">
                        <a:buNone/>
                      </a:pPr>
                      <a:r>
                        <a:rPr lang="en-GB" sz="1400" b="0" i="0" u="none" strike="noStrike" dirty="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</a:rPr>
                        <a:t>For this assessment, you can use Generative AI to check your own text/creation for grammatical and syntactical mistakes, including getting suggestions to rephrase your work.</a:t>
                      </a:r>
                      <a:endParaRPr lang="en-GB" sz="32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0111" marR="50111" marT="7159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87313" indent="0" algn="just" fontAlgn="t">
                        <a:buNone/>
                      </a:pPr>
                      <a:r>
                        <a:rPr lang="en-GB" sz="1400" b="0" i="0" u="none" strike="noStrike" dirty="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</a:rPr>
                        <a:t>Yes </a:t>
                      </a:r>
                      <a:r>
                        <a:rPr lang="en-GB" sz="1400" b="0" i="0" u="none" strike="noStrike" dirty="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</a:rPr>
                        <a:t>☒</a:t>
                      </a:r>
                      <a:endParaRPr lang="en-GB" sz="32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  <a:p>
                      <a:pPr marL="87313" indent="0" algn="just" fontAlgn="t">
                        <a:buNone/>
                      </a:pPr>
                      <a:r>
                        <a:rPr lang="en-GB" sz="1400" b="0" i="0" u="none" strike="noStrike" dirty="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</a:rPr>
                        <a:t> </a:t>
                      </a:r>
                      <a:endParaRPr lang="en-GB" sz="32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  <a:p>
                      <a:pPr marL="87313" indent="0" algn="just" fontAlgn="t">
                        <a:buNone/>
                      </a:pPr>
                      <a:r>
                        <a:rPr lang="en-GB" sz="1400" b="0" i="0" u="none" strike="noStrike" dirty="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</a:rPr>
                        <a:t>No  </a:t>
                      </a:r>
                      <a:r>
                        <a:rPr lang="en-GB" sz="1400" b="0" i="0" u="none" strike="noStrike" dirty="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</a:rPr>
                        <a:t>☐</a:t>
                      </a:r>
                      <a:endParaRPr lang="en-GB" sz="32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1542" marR="51542" marT="7159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406125508"/>
                  </a:ext>
                </a:extLst>
              </a:tr>
              <a:tr h="664611">
                <a:tc>
                  <a:txBody>
                    <a:bodyPr/>
                    <a:lstStyle/>
                    <a:p>
                      <a:pPr marL="0" indent="0" algn="ctr" fontAlgn="t">
                        <a:buNone/>
                      </a:pPr>
                      <a:r>
                        <a:rPr lang="en-GB" sz="1200" b="0" i="0" u="none" strike="noStrike" dirty="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</a:rPr>
                        <a:t>WRITING</a:t>
                      </a:r>
                      <a:endParaRPr lang="en-GB" sz="28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0111" marR="50111" marT="7159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87313" indent="0" algn="just" fontAlgn="t">
                        <a:buNone/>
                      </a:pPr>
                      <a:r>
                        <a:rPr lang="en-GB" sz="1400" b="0" i="0" u="none" strike="noStrike" dirty="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</a:rPr>
                        <a:t>For this assessment, you can use Generative AI to create text for submission.</a:t>
                      </a:r>
                      <a:endParaRPr lang="en-GB" sz="32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0111" marR="50111" marT="7159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87313" indent="0" algn="just" fontAlgn="t">
                        <a:buNone/>
                      </a:pPr>
                      <a:r>
                        <a:rPr lang="en-GB" sz="1400" b="0" i="0" u="none" strike="noStrike" dirty="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</a:rPr>
                        <a:t>Yes </a:t>
                      </a:r>
                      <a:r>
                        <a:rPr lang="en-GB" sz="1400" b="0" i="0" u="none" strike="noStrike" dirty="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  <a:cs typeface="MS Gothic" panose="020B0609070205080204" pitchFamily="49" charset="-128"/>
                        </a:rPr>
                        <a:t>☐</a:t>
                      </a:r>
                      <a:endParaRPr lang="en-GB" sz="32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  <a:p>
                      <a:pPr marL="87313" indent="0" algn="just" fontAlgn="t">
                        <a:buNone/>
                      </a:pPr>
                      <a:r>
                        <a:rPr lang="en-GB" sz="1400" b="0" i="0" u="none" strike="noStrike" dirty="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</a:rPr>
                        <a:t> </a:t>
                      </a:r>
                      <a:endParaRPr lang="en-GB" sz="32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  <a:p>
                      <a:pPr marL="87313" indent="0" algn="just" fontAlgn="t">
                        <a:buNone/>
                      </a:pPr>
                      <a:r>
                        <a:rPr lang="en-GB" sz="1400" b="0" i="0" u="none" strike="noStrike" dirty="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</a:rPr>
                        <a:t>No  </a:t>
                      </a:r>
                      <a:r>
                        <a:rPr lang="en-GB" sz="1400" b="0" i="0" u="none" strike="noStrike" dirty="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</a:rPr>
                        <a:t>☒</a:t>
                      </a:r>
                      <a:endParaRPr lang="en-GB" sz="32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1542" marR="51542" marT="7159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195734147"/>
                  </a:ext>
                </a:extLst>
              </a:tr>
              <a:tr h="664611">
                <a:tc>
                  <a:txBody>
                    <a:bodyPr/>
                    <a:lstStyle/>
                    <a:p>
                      <a:pPr marL="0" indent="0" algn="ctr" fontAlgn="t">
                        <a:buNone/>
                      </a:pPr>
                      <a:r>
                        <a:rPr lang="en-GB" sz="1200" b="0" i="0" u="none" strike="noStrike" dirty="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</a:rPr>
                        <a:t>CREATIVE</a:t>
                      </a:r>
                      <a:endParaRPr lang="en-GB" sz="28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0111" marR="50111" marT="7159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87313" indent="0" algn="just" fontAlgn="t">
                        <a:buNone/>
                      </a:pPr>
                      <a:r>
                        <a:rPr lang="en-GB" sz="1400" b="0" i="0" u="none" strike="noStrike" dirty="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</a:rPr>
                        <a:t>For this assessment, you can use Generative AI to create creative materials, such as images.</a:t>
                      </a:r>
                      <a:endParaRPr lang="en-GB" sz="32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0111" marR="50111" marT="7159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87313" indent="0" algn="just" fontAlgn="t">
                        <a:buNone/>
                      </a:pPr>
                      <a:r>
                        <a:rPr lang="en-GB" sz="1400" b="0" i="0" u="none" strike="noStrike" dirty="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</a:rPr>
                        <a:t>Yes </a:t>
                      </a:r>
                      <a:r>
                        <a:rPr lang="en-GB" sz="1400" b="0" i="0" u="none" strike="noStrike" dirty="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</a:rPr>
                        <a:t>☒</a:t>
                      </a:r>
                      <a:endParaRPr lang="en-GB" sz="32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  <a:p>
                      <a:pPr marL="87313" indent="0" algn="just" fontAlgn="t">
                        <a:buNone/>
                      </a:pPr>
                      <a:r>
                        <a:rPr lang="en-GB" sz="1400" b="0" i="0" u="none" strike="noStrike" dirty="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</a:rPr>
                        <a:t> </a:t>
                      </a:r>
                      <a:endParaRPr lang="en-GB" sz="32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  <a:p>
                      <a:pPr marL="87313" indent="0" algn="just" fontAlgn="t">
                        <a:buNone/>
                      </a:pPr>
                      <a:r>
                        <a:rPr lang="en-GB" sz="1400" b="0" i="0" u="none" strike="noStrike" dirty="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</a:rPr>
                        <a:t>No  </a:t>
                      </a:r>
                      <a:r>
                        <a:rPr lang="en-GB" sz="1400" b="0" i="0" u="none" strike="noStrike" dirty="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</a:rPr>
                        <a:t>☐</a:t>
                      </a:r>
                      <a:endParaRPr lang="en-GB" sz="32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1542" marR="51542" marT="7159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658501790"/>
                  </a:ext>
                </a:extLst>
              </a:tr>
              <a:tr h="664611">
                <a:tc>
                  <a:txBody>
                    <a:bodyPr/>
                    <a:lstStyle/>
                    <a:p>
                      <a:pPr marL="0" indent="0" algn="ctr" fontAlgn="t">
                        <a:buNone/>
                      </a:pPr>
                      <a:r>
                        <a:rPr lang="en-GB" sz="1200" b="0" i="0" u="none" strike="noStrike" dirty="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</a:rPr>
                        <a:t>PROGRAMING</a:t>
                      </a:r>
                      <a:endParaRPr lang="en-GB" sz="28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0111" marR="50111" marT="7159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87313" indent="0" algn="just" fontAlgn="t">
                        <a:buNone/>
                      </a:pPr>
                      <a:r>
                        <a:rPr lang="en-GB" sz="1400" b="0" i="0" u="none" strike="noStrike" dirty="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</a:rPr>
                        <a:t>For this assessment, you can use Generative AI to create and check code.</a:t>
                      </a:r>
                      <a:endParaRPr lang="en-GB" sz="32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0111" marR="50111" marT="7159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87313" indent="0" algn="just" fontAlgn="t">
                        <a:buNone/>
                      </a:pPr>
                      <a:r>
                        <a:rPr lang="en-GB" sz="1400" b="0" i="0" u="none" strike="noStrike" dirty="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</a:rPr>
                        <a:t>Yes </a:t>
                      </a:r>
                      <a:r>
                        <a:rPr lang="en-GB" sz="1400" b="0" i="0" u="none" strike="noStrike" dirty="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  <a:cs typeface="MS Gothic" panose="020B0609070205080204" pitchFamily="49" charset="-128"/>
                        </a:rPr>
                        <a:t>☐</a:t>
                      </a:r>
                      <a:endParaRPr lang="en-GB" sz="32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  <a:p>
                      <a:pPr marL="87313" indent="0" algn="just" fontAlgn="t">
                        <a:buNone/>
                      </a:pPr>
                      <a:r>
                        <a:rPr lang="en-GB" sz="1400" b="0" i="0" u="none" strike="noStrike" dirty="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</a:rPr>
                        <a:t> </a:t>
                      </a:r>
                      <a:endParaRPr lang="en-GB" sz="32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  <a:p>
                      <a:pPr marL="87313" indent="0" algn="just" fontAlgn="t">
                        <a:buNone/>
                      </a:pPr>
                      <a:r>
                        <a:rPr lang="en-GB" sz="1400" b="0" i="0" u="none" strike="noStrike" dirty="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</a:rPr>
                        <a:t>No  </a:t>
                      </a:r>
                      <a:r>
                        <a:rPr lang="en-GB" sz="1400" b="0" i="0" u="none" strike="noStrike" dirty="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</a:rPr>
                        <a:t>☒</a:t>
                      </a:r>
                      <a:endParaRPr lang="en-GB" sz="32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1542" marR="51542" marT="7159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754875946"/>
                  </a:ext>
                </a:extLst>
              </a:tr>
              <a:tr h="538618">
                <a:tc>
                  <a:txBody>
                    <a:bodyPr/>
                    <a:lstStyle/>
                    <a:p>
                      <a:pPr marL="0" indent="0" algn="ctr" fontAlgn="t">
                        <a:buNone/>
                      </a:pPr>
                      <a:r>
                        <a:rPr lang="en-GB" sz="1200" b="0" i="0" u="none" strike="noStrike" dirty="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</a:rPr>
                        <a:t>NONE</a:t>
                      </a:r>
                      <a:endParaRPr lang="en-GB" sz="28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0111" marR="50111" marT="7159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87313" indent="0" algn="just" fontAlgn="t">
                        <a:buNone/>
                      </a:pPr>
                      <a:r>
                        <a:rPr lang="en-GB" sz="1400" b="0" i="0" u="none" strike="noStrike" dirty="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</a:rPr>
                        <a:t>For this assessment, you are not allowed to use </a:t>
                      </a:r>
                      <a:r>
                        <a:rPr lang="en-GB" sz="1400" b="1" i="0" u="none" strike="noStrike" dirty="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</a:rPr>
                        <a:t>any</a:t>
                      </a:r>
                      <a:r>
                        <a:rPr lang="en-GB" sz="1400" b="0" i="0" u="none" strike="noStrike" dirty="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</a:rPr>
                        <a:t> type of Generative AI support. This includes research support, structure support, writing/proofreading support and creative support.</a:t>
                      </a:r>
                      <a:endParaRPr lang="en-GB" sz="32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0111" marR="50111" marT="7159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87313" indent="0" algn="just" fontAlgn="t">
                        <a:buNone/>
                      </a:pPr>
                      <a:r>
                        <a:rPr lang="en-GB" sz="1400" b="0" i="0" u="none" strike="noStrike" dirty="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</a:rPr>
                        <a:t>☐</a:t>
                      </a:r>
                      <a:endParaRPr lang="en-GB" sz="32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1542" marR="51542" marT="7159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719524060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51193347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CF6844E-D100-0296-2A59-83BAB34C447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6179C94-E3EF-69D6-373D-0786BE0221B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4837" y="381000"/>
            <a:ext cx="10367963" cy="1803147"/>
          </a:xfrm>
        </p:spPr>
        <p:txBody>
          <a:bodyPr wrap="square">
            <a:normAutofit/>
          </a:bodyPr>
          <a:lstStyle/>
          <a:p>
            <a:r>
              <a:rPr lang="en-GB" sz="6000" dirty="0"/>
              <a:t>Acknowledge your AI use</a:t>
            </a:r>
          </a:p>
        </p:txBody>
      </p:sp>
      <p:sp>
        <p:nvSpPr>
          <p:cNvPr id="9" name="Content Placeholder 2">
            <a:extLst>
              <a:ext uri="{FF2B5EF4-FFF2-40B4-BE49-F238E27FC236}">
                <a16:creationId xmlns:a16="http://schemas.microsoft.com/office/drawing/2014/main" id="{C90D9003-3F0A-E1D1-022B-A56267D2AE4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381000" y="1524000"/>
            <a:ext cx="2819400" cy="5262979"/>
          </a:xfrm>
        </p:spPr>
        <p:txBody>
          <a:bodyPr/>
          <a:lstStyle/>
          <a:p>
            <a:r>
              <a:rPr lang="en-US" sz="2800" dirty="0">
                <a:solidFill>
                  <a:schemeClr val="tx2"/>
                </a:solidFill>
              </a:rPr>
              <a:t>Save all your AI prompts/ conversations</a:t>
            </a:r>
          </a:p>
          <a:p>
            <a:endParaRPr lang="en-US" sz="2800" dirty="0">
              <a:solidFill>
                <a:schemeClr val="tx2"/>
              </a:solidFill>
            </a:endParaRPr>
          </a:p>
          <a:p>
            <a:r>
              <a:rPr lang="en-US" sz="2800" dirty="0">
                <a:solidFill>
                  <a:schemeClr val="tx2"/>
                </a:solidFill>
              </a:rPr>
              <a:t>Acknowledge your AI use with the IMH Template provided by your Lecturers</a:t>
            </a:r>
          </a:p>
          <a:p>
            <a:endParaRPr lang="en-US" sz="2800" dirty="0">
              <a:solidFill>
                <a:schemeClr val="tx2"/>
              </a:solidFill>
            </a:endParaRPr>
          </a:p>
          <a:p>
            <a:r>
              <a:rPr lang="en-US" sz="2800" dirty="0">
                <a:solidFill>
                  <a:schemeClr val="tx2"/>
                </a:solidFill>
              </a:rPr>
              <a:t>First page of your submission</a:t>
            </a:r>
          </a:p>
        </p:txBody>
      </p:sp>
      <p:graphicFrame>
        <p:nvGraphicFramePr>
          <p:cNvPr id="3" name="Table 2">
            <a:extLst>
              <a:ext uri="{FF2B5EF4-FFF2-40B4-BE49-F238E27FC236}">
                <a16:creationId xmlns:a16="http://schemas.microsoft.com/office/drawing/2014/main" id="{B3FF2EBD-4E95-4BE9-00FF-900D053ADC63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860431115"/>
              </p:ext>
            </p:extLst>
          </p:nvPr>
        </p:nvGraphicFramePr>
        <p:xfrm>
          <a:off x="3505200" y="4495800"/>
          <a:ext cx="8458200" cy="1990900"/>
        </p:xfrm>
        <a:graphic>
          <a:graphicData uri="http://schemas.openxmlformats.org/drawingml/2006/table">
            <a:tbl>
              <a:tblPr firstRow="1" firstCol="1" bandRow="1">
                <a:tableStyleId>{5940675A-B579-460E-94D1-54222C63F5DA}</a:tableStyleId>
              </a:tblPr>
              <a:tblGrid>
                <a:gridCol w="1905000">
                  <a:extLst>
                    <a:ext uri="{9D8B030D-6E8A-4147-A177-3AD203B41FA5}">
                      <a16:colId xmlns:a16="http://schemas.microsoft.com/office/drawing/2014/main" val="491398117"/>
                    </a:ext>
                  </a:extLst>
                </a:gridCol>
                <a:gridCol w="914400">
                  <a:extLst>
                    <a:ext uri="{9D8B030D-6E8A-4147-A177-3AD203B41FA5}">
                      <a16:colId xmlns:a16="http://schemas.microsoft.com/office/drawing/2014/main" val="1851670077"/>
                    </a:ext>
                  </a:extLst>
                </a:gridCol>
                <a:gridCol w="1752600">
                  <a:extLst>
                    <a:ext uri="{9D8B030D-6E8A-4147-A177-3AD203B41FA5}">
                      <a16:colId xmlns:a16="http://schemas.microsoft.com/office/drawing/2014/main" val="2269351935"/>
                    </a:ext>
                  </a:extLst>
                </a:gridCol>
                <a:gridCol w="3886200">
                  <a:extLst>
                    <a:ext uri="{9D8B030D-6E8A-4147-A177-3AD203B41FA5}">
                      <a16:colId xmlns:a16="http://schemas.microsoft.com/office/drawing/2014/main" val="2252524877"/>
                    </a:ext>
                  </a:extLst>
                </a:gridCol>
              </a:tblGrid>
              <a:tr h="517708">
                <a:tc>
                  <a:txBody>
                    <a:bodyPr/>
                    <a:lstStyle/>
                    <a:p>
                      <a:pPr marL="0" indent="0" algn="ctr">
                        <a:lnSpc>
                          <a:spcPct val="115000"/>
                        </a:lnSpc>
                        <a:buNone/>
                      </a:pPr>
                      <a:r>
                        <a:rPr lang="en-GB" sz="1600" b="1" kern="100" dirty="0">
                          <a:effectLst/>
                        </a:rPr>
                        <a:t>AI Tool (with </a:t>
                      </a:r>
                      <a:r>
                        <a:rPr lang="en-GB" sz="1600" b="1" kern="100" dirty="0" err="1">
                          <a:effectLst/>
                        </a:rPr>
                        <a:t>url</a:t>
                      </a:r>
                      <a:r>
                        <a:rPr lang="en-GB" sz="1600" b="1" kern="100" dirty="0">
                          <a:effectLst/>
                        </a:rPr>
                        <a:t>)</a:t>
                      </a:r>
                      <a:endParaRPr lang="en-GB" sz="1600" b="1" kern="100" dirty="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48332" marR="48332" marT="0" marB="0"/>
                </a:tc>
                <a:tc>
                  <a:txBody>
                    <a:bodyPr/>
                    <a:lstStyle/>
                    <a:p>
                      <a:pPr marL="0" indent="0" algn="ctr">
                        <a:lnSpc>
                          <a:spcPct val="115000"/>
                        </a:lnSpc>
                        <a:buNone/>
                      </a:pPr>
                      <a:r>
                        <a:rPr lang="en-GB" sz="1600" b="1" kern="100" dirty="0">
                          <a:effectLst/>
                        </a:rPr>
                        <a:t>Date used</a:t>
                      </a:r>
                      <a:endParaRPr lang="en-GB" sz="1600" b="1" kern="100" dirty="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48332" marR="48332" marT="0" marB="0"/>
                </a:tc>
                <a:tc>
                  <a:txBody>
                    <a:bodyPr/>
                    <a:lstStyle/>
                    <a:p>
                      <a:pPr marL="0" indent="0" algn="ctr">
                        <a:lnSpc>
                          <a:spcPct val="115000"/>
                        </a:lnSpc>
                        <a:buNone/>
                      </a:pPr>
                      <a:r>
                        <a:rPr lang="en-GB" sz="1600" b="1" kern="100" dirty="0">
                          <a:effectLst/>
                        </a:rPr>
                        <a:t>Why did you use this tool</a:t>
                      </a:r>
                      <a:endParaRPr lang="en-GB" sz="1600" b="1" kern="100" dirty="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48332" marR="48332" marT="0" marB="0"/>
                </a:tc>
                <a:tc>
                  <a:txBody>
                    <a:bodyPr/>
                    <a:lstStyle/>
                    <a:p>
                      <a:pPr marL="0" indent="0" algn="ctr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600" b="1" kern="100" dirty="0">
                          <a:effectLst/>
                        </a:rPr>
                        <a:t>Example prompt(s)</a:t>
                      </a:r>
                      <a:endParaRPr lang="en-GB" sz="1600" b="1" kern="100" dirty="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48332" marR="48332" marT="0" marB="0"/>
                </a:tc>
                <a:extLst>
                  <a:ext uri="{0D108BD9-81ED-4DB2-BD59-A6C34878D82A}">
                    <a16:rowId xmlns:a16="http://schemas.microsoft.com/office/drawing/2014/main" val="3913958474"/>
                  </a:ext>
                </a:extLst>
              </a:tr>
              <a:tr h="564181">
                <a:tc>
                  <a:txBody>
                    <a:bodyPr/>
                    <a:lstStyle/>
                    <a:p>
                      <a:pPr marL="0" indent="0">
                        <a:lnSpc>
                          <a:spcPct val="115000"/>
                        </a:lnSpc>
                        <a:buNone/>
                      </a:pPr>
                      <a:r>
                        <a:rPr lang="en-GB" sz="1200" u="sng" kern="100" dirty="0">
                          <a:effectLst/>
                          <a:hlinkClick r:id="rId3"/>
                        </a:rPr>
                        <a:t>https://www.grammarly.com</a:t>
                      </a:r>
                      <a:r>
                        <a:rPr lang="en-GB" sz="1200" kern="100" dirty="0">
                          <a:effectLst/>
                        </a:rPr>
                        <a:t> </a:t>
                      </a:r>
                      <a:endParaRPr lang="en-GB" sz="1600" kern="100" dirty="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48332" marR="48332" marT="0" marB="0"/>
                </a:tc>
                <a:tc>
                  <a:txBody>
                    <a:bodyPr/>
                    <a:lstStyle/>
                    <a:p>
                      <a:pPr marL="0" indent="0">
                        <a:lnSpc>
                          <a:spcPct val="115000"/>
                        </a:lnSpc>
                        <a:buNone/>
                      </a:pPr>
                      <a:r>
                        <a:rPr lang="en-GB" sz="1200" kern="100" dirty="0">
                          <a:effectLst/>
                        </a:rPr>
                        <a:t>10/10/2026</a:t>
                      </a:r>
                      <a:endParaRPr lang="en-GB" sz="1600" kern="100" dirty="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48332" marR="48332" marT="0" marB="0"/>
                </a:tc>
                <a:tc>
                  <a:txBody>
                    <a:bodyPr/>
                    <a:lstStyle/>
                    <a:p>
                      <a:pPr marL="0" indent="0">
                        <a:lnSpc>
                          <a:spcPct val="115000"/>
                        </a:lnSpc>
                        <a:buNone/>
                      </a:pPr>
                      <a:r>
                        <a:rPr lang="en-GB" sz="1600" kern="100" dirty="0">
                          <a:effectLst/>
                        </a:rPr>
                        <a:t>Check my work</a:t>
                      </a:r>
                      <a:endParaRPr lang="en-GB" sz="2000" kern="100" dirty="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48332" marR="48332" marT="0" marB="0"/>
                </a:tc>
                <a:tc>
                  <a:txBody>
                    <a:bodyPr/>
                    <a:lstStyle/>
                    <a:p>
                      <a:pPr marL="0" indent="0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600" kern="100" dirty="0">
                          <a:effectLst/>
                        </a:rPr>
                        <a:t>Please check the following text for readability, grammar and syntax.</a:t>
                      </a:r>
                      <a:endParaRPr lang="en-GB" sz="2000" kern="100" dirty="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48332" marR="48332" marT="0" marB="0"/>
                </a:tc>
                <a:extLst>
                  <a:ext uri="{0D108BD9-81ED-4DB2-BD59-A6C34878D82A}">
                    <a16:rowId xmlns:a16="http://schemas.microsoft.com/office/drawing/2014/main" val="2362622051"/>
                  </a:ext>
                </a:extLst>
              </a:tr>
              <a:tr h="518310">
                <a:tc>
                  <a:txBody>
                    <a:bodyPr/>
                    <a:lstStyle/>
                    <a:p>
                      <a:pPr marL="0" marR="0" lvl="0" indent="0" defTabSz="91440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200" b="0" i="0" u="none" strike="noStrike" kern="100" cap="none" spc="0" normalizeH="0" baseline="0" noProof="0" dirty="0">
                          <a:ln>
                            <a:noFill/>
                          </a:ln>
                          <a:solidFill>
                            <a:srgbClr val="003E5B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https://perplexity.ai/</a:t>
                      </a:r>
                      <a:endParaRPr kumimoji="0" lang="en-GB" sz="1600" b="0" i="0" u="none" strike="noStrike" kern="100" cap="none" spc="0" normalizeH="0" baseline="0" noProof="0" dirty="0">
                        <a:ln>
                          <a:noFill/>
                        </a:ln>
                        <a:solidFill>
                          <a:srgbClr val="003E5B"/>
                        </a:solidFill>
                        <a:effectLst/>
                        <a:uLnTx/>
                        <a:uFillTx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  <a:p>
                      <a:pPr marL="0" indent="0">
                        <a:lnSpc>
                          <a:spcPct val="115000"/>
                        </a:lnSpc>
                        <a:buNone/>
                      </a:pPr>
                      <a:endParaRPr lang="en-GB" sz="2000" kern="100" dirty="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48332" marR="48332" marT="0" marB="0"/>
                </a:tc>
                <a:tc>
                  <a:txBody>
                    <a:bodyPr/>
                    <a:lstStyle/>
                    <a:p>
                      <a:pPr marL="0" marR="0" lvl="0" indent="0" defTabSz="91440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200" b="0" i="0" u="none" strike="noStrike" kern="100" cap="none" spc="0" normalizeH="0" baseline="0" noProof="0" dirty="0">
                          <a:ln>
                            <a:noFill/>
                          </a:ln>
                          <a:solidFill>
                            <a:srgbClr val="003E5B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02/10/2026</a:t>
                      </a:r>
                      <a:r>
                        <a:rPr lang="en-GB" sz="2000" kern="100" dirty="0">
                          <a:effectLst/>
                        </a:rPr>
                        <a:t> </a:t>
                      </a:r>
                      <a:endParaRPr lang="en-GB" sz="2000" kern="100" dirty="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48332" marR="48332" marT="0" marB="0"/>
                </a:tc>
                <a:tc>
                  <a:txBody>
                    <a:bodyPr/>
                    <a:lstStyle/>
                    <a:p>
                      <a:pPr marL="0" marR="0" lvl="0" indent="0" defTabSz="91440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600" b="0" i="0" u="none" strike="noStrike" kern="100" cap="none" spc="0" normalizeH="0" baseline="0" noProof="0" dirty="0">
                          <a:ln>
                            <a:noFill/>
                          </a:ln>
                          <a:solidFill>
                            <a:srgbClr val="003E5B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Find new sources</a:t>
                      </a:r>
                      <a:endParaRPr lang="en-GB" sz="2000" kern="100" dirty="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48332" marR="48332" marT="0" marB="0"/>
                </a:tc>
                <a:tc>
                  <a:txBody>
                    <a:bodyPr/>
                    <a:lstStyle/>
                    <a:p>
                      <a:pPr marL="0" indent="0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600" kern="100" dirty="0">
                          <a:effectLst/>
                          <a:latin typeface="Aptos" panose="020B0004020202020204" pitchFamily="34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a:t>Recent research on outdoor learning in the curriculum in the UK</a:t>
                      </a:r>
                      <a:endParaRPr lang="en-GB" sz="1800" kern="100" dirty="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48332" marR="48332" marT="0" marB="0"/>
                </a:tc>
                <a:extLst>
                  <a:ext uri="{0D108BD9-81ED-4DB2-BD59-A6C34878D82A}">
                    <a16:rowId xmlns:a16="http://schemas.microsoft.com/office/drawing/2014/main" val="1988067484"/>
                  </a:ext>
                </a:extLst>
              </a:tr>
              <a:tr h="171148">
                <a:tc>
                  <a:txBody>
                    <a:bodyPr/>
                    <a:lstStyle/>
                    <a:p>
                      <a:pPr marL="0" indent="0">
                        <a:lnSpc>
                          <a:spcPct val="115000"/>
                        </a:lnSpc>
                        <a:buNone/>
                      </a:pPr>
                      <a:r>
                        <a:rPr lang="en-GB" sz="2000" kern="100" dirty="0">
                          <a:effectLst/>
                          <a:latin typeface="Aptos" panose="020B0004020202020204" pitchFamily="34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a:t>….</a:t>
                      </a:r>
                    </a:p>
                  </a:txBody>
                  <a:tcPr marL="48332" marR="48332" marT="0" marB="0"/>
                </a:tc>
                <a:tc>
                  <a:txBody>
                    <a:bodyPr/>
                    <a:lstStyle/>
                    <a:p>
                      <a:pPr marL="0" marR="0" lvl="0" indent="0" defTabSz="91440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GB" sz="2000" kern="100" dirty="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48332" marR="48332" marT="0" marB="0"/>
                </a:tc>
                <a:tc>
                  <a:txBody>
                    <a:bodyPr/>
                    <a:lstStyle/>
                    <a:p>
                      <a:pPr marL="0" marR="0" lvl="0" indent="0" defTabSz="91440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GB" sz="2000" kern="100" dirty="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48332" marR="48332" marT="0" marB="0"/>
                </a:tc>
                <a:tc>
                  <a:txBody>
                    <a:bodyPr/>
                    <a:lstStyle/>
                    <a:p>
                      <a:pPr marL="0" indent="0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endParaRPr lang="en-GB" sz="1800" kern="100" dirty="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48332" marR="48332" marT="0" marB="0"/>
                </a:tc>
                <a:extLst>
                  <a:ext uri="{0D108BD9-81ED-4DB2-BD59-A6C34878D82A}">
                    <a16:rowId xmlns:a16="http://schemas.microsoft.com/office/drawing/2014/main" val="2637245860"/>
                  </a:ext>
                </a:extLst>
              </a:tr>
            </a:tbl>
          </a:graphicData>
        </a:graphic>
      </p:graphicFrame>
      <p:sp>
        <p:nvSpPr>
          <p:cNvPr id="6" name="TextBox 5">
            <a:extLst>
              <a:ext uri="{FF2B5EF4-FFF2-40B4-BE49-F238E27FC236}">
                <a16:creationId xmlns:a16="http://schemas.microsoft.com/office/drawing/2014/main" id="{8EF9618D-D379-4466-A340-2399650A1075}"/>
              </a:ext>
            </a:extLst>
          </p:cNvPr>
          <p:cNvSpPr txBox="1"/>
          <p:nvPr/>
        </p:nvSpPr>
        <p:spPr>
          <a:xfrm>
            <a:off x="3429000" y="1371600"/>
            <a:ext cx="8305800" cy="324191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lvl="0">
              <a:lnSpc>
                <a:spcPct val="100000"/>
              </a:lnSpc>
            </a:pPr>
            <a:r>
              <a:rPr lang="en-GB" sz="1800" b="1" kern="100" dirty="0">
                <a:solidFill>
                  <a:schemeClr val="accent4"/>
                </a:solidFill>
                <a:effectLst/>
                <a:latin typeface="Aptos" panose="020B00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[No AI use] </a:t>
            </a:r>
            <a:r>
              <a:rPr lang="en-GB" sz="1800" b="1" kern="100" dirty="0">
                <a:effectLst/>
                <a:latin typeface="Aptos" panose="020B00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AI Acknowledgement statement: </a:t>
            </a:r>
          </a:p>
          <a:p>
            <a:pPr marL="447675" indent="9525">
              <a:lnSpc>
                <a:spcPct val="100000"/>
              </a:lnSpc>
              <a:spcAft>
                <a:spcPts val="800"/>
              </a:spcAft>
              <a:buNone/>
            </a:pPr>
            <a:r>
              <a:rPr lang="en-GB" sz="1800" kern="100" dirty="0">
                <a:effectLst/>
                <a:latin typeface="Aptos" panose="020B00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I confirm that I have not used any AI tools in the research and creation of this assignment. I confirm that I have not presented any AI generated materials as my own work. I confirm I have copies of my drafts, notes, and other resources I used, which I may be asked to provide in evidence.</a:t>
            </a:r>
          </a:p>
          <a:p>
            <a:pPr lvl="0">
              <a:lnSpc>
                <a:spcPct val="100000"/>
              </a:lnSpc>
            </a:pPr>
            <a:r>
              <a:rPr lang="en-GB" sz="1800" b="1" kern="100" dirty="0">
                <a:solidFill>
                  <a:schemeClr val="accent4"/>
                </a:solidFill>
                <a:effectLst/>
                <a:latin typeface="Aptos" panose="020B00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[When AI was used]</a:t>
            </a:r>
            <a:r>
              <a:rPr lang="en-GB" sz="1800" b="1" kern="100" dirty="0">
                <a:effectLst/>
                <a:latin typeface="Aptos" panose="020B00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 AI Acknowledgement statement: </a:t>
            </a:r>
          </a:p>
          <a:p>
            <a:pPr marL="457200">
              <a:lnSpc>
                <a:spcPct val="100000"/>
              </a:lnSpc>
              <a:buNone/>
            </a:pPr>
            <a:r>
              <a:rPr lang="en-GB" sz="1800" kern="100" dirty="0">
                <a:effectLst/>
                <a:latin typeface="Aptos" panose="020B00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I acknowledge the use of the AI tools listed below. I confirm that I have not presented any AI generated text as my own work. I confirm I have copies of my drafts, notes, and other resources I used before, and after the use of AI tools which I may be asked to provide in evidence.</a:t>
            </a:r>
          </a:p>
          <a:p>
            <a:pPr>
              <a:lnSpc>
                <a:spcPct val="100000"/>
              </a:lnSpc>
              <a:spcAft>
                <a:spcPts val="800"/>
              </a:spcAft>
              <a:buNone/>
            </a:pPr>
            <a:r>
              <a:rPr lang="en-GB" sz="1800" kern="100" dirty="0">
                <a:effectLst/>
                <a:latin typeface="Aptos" panose="020B00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 </a:t>
            </a:r>
          </a:p>
        </p:txBody>
      </p:sp>
    </p:spTree>
    <p:extLst>
      <p:ext uri="{BB962C8B-B14F-4D97-AF65-F5344CB8AC3E}">
        <p14:creationId xmlns:p14="http://schemas.microsoft.com/office/powerpoint/2010/main" val="115882488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720E9BE-60E8-3299-D9AF-8E577FC3D70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736249A-DEC6-38B1-1390-0E3CF998FD8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971800" y="228601"/>
            <a:ext cx="6504305" cy="1066800"/>
          </a:xfrm>
        </p:spPr>
        <p:txBody>
          <a:bodyPr wrap="square">
            <a:normAutofit/>
          </a:bodyPr>
          <a:lstStyle/>
          <a:p>
            <a:r>
              <a:rPr lang="en-GB" sz="6000" dirty="0"/>
              <a:t>AI for Research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C3A80C5F-AA7C-2295-3A22-641021D14E6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917036" y="2075795"/>
            <a:ext cx="3627120" cy="461665"/>
          </a:xfrm>
        </p:spPr>
        <p:txBody>
          <a:bodyPr/>
          <a:lstStyle/>
          <a:p>
            <a:pPr algn="ctr"/>
            <a:r>
              <a:rPr lang="en-GB" b="1" dirty="0">
                <a:solidFill>
                  <a:schemeClr val="tx2"/>
                </a:solidFill>
              </a:rPr>
              <a:t>You can use: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A6208E1A-A8E3-358C-0D8A-2C16B1CC120F}"/>
              </a:ext>
            </a:extLst>
          </p:cNvPr>
          <p:cNvSpPr>
            <a:spLocks noGrp="1"/>
          </p:cNvSpPr>
          <p:nvPr>
            <p:ph sz="half" idx="3"/>
          </p:nvPr>
        </p:nvSpPr>
        <p:spPr>
          <a:xfrm>
            <a:off x="6127066" y="1418681"/>
            <a:ext cx="5638800" cy="2308324"/>
          </a:xfrm>
        </p:spPr>
        <p:txBody>
          <a:bodyPr/>
          <a:lstStyle/>
          <a:p>
            <a:pPr algn="ctr"/>
            <a:r>
              <a:rPr lang="en-GB" b="1" dirty="0">
                <a:solidFill>
                  <a:schemeClr val="tx2"/>
                </a:solidFill>
              </a:rPr>
              <a:t>Use these AIs for: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tx2"/>
                </a:solidFill>
              </a:rPr>
              <a:t>Finding sources (use the CRAAP test to verify the quality!)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tx2"/>
                </a:solidFill>
              </a:rPr>
              <a:t>Identify key authors/papers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A751A1C0-82E4-FAC9-54F9-8E7732EB99B6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7495" r="69370" b="69529"/>
          <a:stretch>
            <a:fillRect/>
          </a:stretch>
        </p:blipFill>
        <p:spPr>
          <a:xfrm>
            <a:off x="182880" y="-47903"/>
            <a:ext cx="2465091" cy="1640974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0AFC8A5E-2681-DAA5-4664-6E14697C3CD9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r="40323" b="69427"/>
          <a:stretch>
            <a:fillRect/>
          </a:stretch>
        </p:blipFill>
        <p:spPr>
          <a:xfrm>
            <a:off x="164437" y="2819400"/>
            <a:ext cx="5638800" cy="879455"/>
          </a:xfrm>
          <a:prstGeom prst="rect">
            <a:avLst/>
          </a:prstGeom>
        </p:spPr>
      </p:pic>
      <p:sp>
        <p:nvSpPr>
          <p:cNvPr id="10" name="Oval 9">
            <a:extLst>
              <a:ext uri="{FF2B5EF4-FFF2-40B4-BE49-F238E27FC236}">
                <a16:creationId xmlns:a16="http://schemas.microsoft.com/office/drawing/2014/main" id="{C66D8676-22B4-B884-A5D5-3B017777D31F}"/>
              </a:ext>
            </a:extLst>
          </p:cNvPr>
          <p:cNvSpPr/>
          <p:nvPr/>
        </p:nvSpPr>
        <p:spPr>
          <a:xfrm>
            <a:off x="2755236" y="2708255"/>
            <a:ext cx="1447800" cy="990600"/>
          </a:xfrm>
          <a:prstGeom prst="ellipse">
            <a:avLst/>
          </a:prstGeom>
          <a:noFill/>
          <a:ln w="38100">
            <a:solidFill>
              <a:schemeClr val="accent4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7262D8CF-658A-C01C-43B5-64CAC8DA75C3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01012" y="4096358"/>
            <a:ext cx="2028825" cy="381000"/>
          </a:xfrm>
          <a:prstGeom prst="rect">
            <a:avLst/>
          </a:prstGeom>
        </p:spPr>
      </p:pic>
      <p:pic>
        <p:nvPicPr>
          <p:cNvPr id="18" name="Picture 17">
            <a:extLst>
              <a:ext uri="{FF2B5EF4-FFF2-40B4-BE49-F238E27FC236}">
                <a16:creationId xmlns:a16="http://schemas.microsoft.com/office/drawing/2014/main" id="{2F04CCE2-DE51-F2A6-C15D-53FD99E1B7C9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9600" y="4832436"/>
            <a:ext cx="1447800" cy="780836"/>
          </a:xfrm>
          <a:prstGeom prst="rect">
            <a:avLst/>
          </a:prstGeom>
        </p:spPr>
      </p:pic>
      <p:pic>
        <p:nvPicPr>
          <p:cNvPr id="23" name="Graphic 22" descr="Tools with solid fill">
            <a:extLst>
              <a:ext uri="{FF2B5EF4-FFF2-40B4-BE49-F238E27FC236}">
                <a16:creationId xmlns:a16="http://schemas.microsoft.com/office/drawing/2014/main" id="{DF4F4A6C-F946-BF2D-A112-E7A749D38AA9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1840836" y="1849427"/>
            <a:ext cx="914400" cy="914400"/>
          </a:xfrm>
          <a:prstGeom prst="rect">
            <a:avLst/>
          </a:prstGeom>
        </p:spPr>
      </p:pic>
      <p:pic>
        <p:nvPicPr>
          <p:cNvPr id="25" name="Graphic 24" descr="Badge Tick1 with solid fill">
            <a:extLst>
              <a:ext uri="{FF2B5EF4-FFF2-40B4-BE49-F238E27FC236}">
                <a16:creationId xmlns:a16="http://schemas.microsoft.com/office/drawing/2014/main" id="{7A0B46EA-40E2-5A4C-FCE1-361FF73555EA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6203265" y="1099074"/>
            <a:ext cx="914400" cy="914400"/>
          </a:xfrm>
          <a:prstGeom prst="rect">
            <a:avLst/>
          </a:prstGeom>
        </p:spPr>
      </p:pic>
      <p:pic>
        <p:nvPicPr>
          <p:cNvPr id="28" name="Picture 27">
            <a:extLst>
              <a:ext uri="{FF2B5EF4-FFF2-40B4-BE49-F238E27FC236}">
                <a16:creationId xmlns:a16="http://schemas.microsoft.com/office/drawing/2014/main" id="{208CA930-BE7A-CC2A-14A1-6A3768D83C58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2769797" y="3892461"/>
            <a:ext cx="2480241" cy="730164"/>
          </a:xfrm>
          <a:prstGeom prst="rect">
            <a:avLst/>
          </a:prstGeom>
        </p:spPr>
      </p:pic>
      <p:sp>
        <p:nvSpPr>
          <p:cNvPr id="5" name="Content Placeholder 6">
            <a:extLst>
              <a:ext uri="{FF2B5EF4-FFF2-40B4-BE49-F238E27FC236}">
                <a16:creationId xmlns:a16="http://schemas.microsoft.com/office/drawing/2014/main" id="{BEE4139B-5A41-358E-899C-228D55393C20}"/>
              </a:ext>
            </a:extLst>
          </p:cNvPr>
          <p:cNvSpPr txBox="1">
            <a:spLocks/>
          </p:cNvSpPr>
          <p:nvPr/>
        </p:nvSpPr>
        <p:spPr>
          <a:xfrm>
            <a:off x="7117080" y="4094480"/>
            <a:ext cx="4820920" cy="1846659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marL="0">
              <a:defRPr sz="3000" b="0" i="0">
                <a:solidFill>
                  <a:schemeClr val="bg1"/>
                </a:solidFill>
                <a:latin typeface="Calibri"/>
                <a:ea typeface="+mn-ea"/>
                <a:cs typeface="Calibri"/>
              </a:defRPr>
            </a:lvl1pPr>
            <a:lvl2pPr marL="457200">
              <a:defRPr>
                <a:latin typeface="+mn-lt"/>
                <a:ea typeface="+mn-ea"/>
                <a:cs typeface="+mn-cs"/>
              </a:defRPr>
            </a:lvl2pPr>
            <a:lvl3pPr marL="914400">
              <a:defRPr>
                <a:latin typeface="+mn-lt"/>
                <a:ea typeface="+mn-ea"/>
                <a:cs typeface="+mn-cs"/>
              </a:defRPr>
            </a:lvl3pPr>
            <a:lvl4pPr marL="1371600">
              <a:defRPr>
                <a:latin typeface="+mn-lt"/>
                <a:ea typeface="+mn-ea"/>
                <a:cs typeface="+mn-cs"/>
              </a:defRPr>
            </a:lvl4pPr>
            <a:lvl5pPr marL="1828800">
              <a:defRPr>
                <a:latin typeface="+mn-lt"/>
                <a:ea typeface="+mn-ea"/>
                <a:cs typeface="+mn-cs"/>
              </a:defRPr>
            </a:lvl5pPr>
            <a:lvl6pPr marL="2286000">
              <a:defRPr>
                <a:latin typeface="+mn-lt"/>
                <a:ea typeface="+mn-ea"/>
                <a:cs typeface="+mn-cs"/>
              </a:defRPr>
            </a:lvl6pPr>
            <a:lvl7pPr marL="2743200">
              <a:defRPr>
                <a:latin typeface="+mn-lt"/>
                <a:ea typeface="+mn-ea"/>
                <a:cs typeface="+mn-cs"/>
              </a:defRPr>
            </a:lvl7pPr>
            <a:lvl8pPr marL="3200400">
              <a:defRPr>
                <a:latin typeface="+mn-lt"/>
                <a:ea typeface="+mn-ea"/>
                <a:cs typeface="+mn-cs"/>
              </a:defRPr>
            </a:lvl8pPr>
            <a:lvl9pPr marL="3657600">
              <a:defRPr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GB" b="1" dirty="0">
                <a:solidFill>
                  <a:schemeClr val="tx2"/>
                </a:solidFill>
              </a:rPr>
              <a:t>Common pitfalls:</a:t>
            </a:r>
          </a:p>
          <a:p>
            <a:pPr marL="457200" indent="-457200">
              <a:buFont typeface="Calibri" panose="020F0502020204030204" pitchFamily="34" charset="0"/>
              <a:buChar char="×"/>
            </a:pPr>
            <a:r>
              <a:rPr lang="en-GB" dirty="0">
                <a:solidFill>
                  <a:schemeClr val="tx2"/>
                </a:solidFill>
              </a:rPr>
              <a:t>Copy-pasting on your work the summary the AIs generate</a:t>
            </a:r>
          </a:p>
        </p:txBody>
      </p:sp>
      <p:pic>
        <p:nvPicPr>
          <p:cNvPr id="30" name="Picture 29">
            <a:extLst>
              <a:ext uri="{FF2B5EF4-FFF2-40B4-BE49-F238E27FC236}">
                <a16:creationId xmlns:a16="http://schemas.microsoft.com/office/drawing/2014/main" id="{27327A0F-70F7-23E0-C22C-D8A7FCE20AE0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2587596" y="4816231"/>
            <a:ext cx="1783080" cy="685800"/>
          </a:xfrm>
          <a:prstGeom prst="rect">
            <a:avLst/>
          </a:prstGeom>
        </p:spPr>
      </p:pic>
      <p:pic>
        <p:nvPicPr>
          <p:cNvPr id="31" name="Picture 30">
            <a:extLst>
              <a:ext uri="{FF2B5EF4-FFF2-40B4-BE49-F238E27FC236}">
                <a16:creationId xmlns:a16="http://schemas.microsoft.com/office/drawing/2014/main" id="{E4D7E0CE-2F4D-655C-4CFC-F6A18831B617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1295400" y="5791200"/>
            <a:ext cx="698322" cy="698322"/>
          </a:xfrm>
          <a:prstGeom prst="rect">
            <a:avLst/>
          </a:prstGeom>
        </p:spPr>
      </p:pic>
      <p:sp>
        <p:nvSpPr>
          <p:cNvPr id="32" name="Content Placeholder 5">
            <a:extLst>
              <a:ext uri="{FF2B5EF4-FFF2-40B4-BE49-F238E27FC236}">
                <a16:creationId xmlns:a16="http://schemas.microsoft.com/office/drawing/2014/main" id="{9E59E43E-D555-23B0-E3B0-4C5467680B87}"/>
              </a:ext>
            </a:extLst>
          </p:cNvPr>
          <p:cNvSpPr txBox="1">
            <a:spLocks/>
          </p:cNvSpPr>
          <p:nvPr/>
        </p:nvSpPr>
        <p:spPr>
          <a:xfrm>
            <a:off x="1219200" y="5909528"/>
            <a:ext cx="2819400" cy="461665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marL="0">
              <a:defRPr sz="3000" b="0" i="0">
                <a:solidFill>
                  <a:schemeClr val="bg1"/>
                </a:solidFill>
                <a:latin typeface="Calibri"/>
                <a:ea typeface="+mn-ea"/>
                <a:cs typeface="Calibri"/>
              </a:defRPr>
            </a:lvl1pPr>
            <a:lvl2pPr marL="457200">
              <a:defRPr>
                <a:latin typeface="+mn-lt"/>
                <a:ea typeface="+mn-ea"/>
                <a:cs typeface="+mn-cs"/>
              </a:defRPr>
            </a:lvl2pPr>
            <a:lvl3pPr marL="914400">
              <a:defRPr>
                <a:latin typeface="+mn-lt"/>
                <a:ea typeface="+mn-ea"/>
                <a:cs typeface="+mn-cs"/>
              </a:defRPr>
            </a:lvl3pPr>
            <a:lvl4pPr marL="1371600">
              <a:defRPr>
                <a:latin typeface="+mn-lt"/>
                <a:ea typeface="+mn-ea"/>
                <a:cs typeface="+mn-cs"/>
              </a:defRPr>
            </a:lvl4pPr>
            <a:lvl5pPr marL="1828800">
              <a:defRPr>
                <a:latin typeface="+mn-lt"/>
                <a:ea typeface="+mn-ea"/>
                <a:cs typeface="+mn-cs"/>
              </a:defRPr>
            </a:lvl5pPr>
            <a:lvl6pPr marL="2286000">
              <a:defRPr>
                <a:latin typeface="+mn-lt"/>
                <a:ea typeface="+mn-ea"/>
                <a:cs typeface="+mn-cs"/>
              </a:defRPr>
            </a:lvl6pPr>
            <a:lvl7pPr marL="2743200">
              <a:defRPr>
                <a:latin typeface="+mn-lt"/>
                <a:ea typeface="+mn-ea"/>
                <a:cs typeface="+mn-cs"/>
              </a:defRPr>
            </a:lvl7pPr>
            <a:lvl8pPr marL="3200400">
              <a:defRPr>
                <a:latin typeface="+mn-lt"/>
                <a:ea typeface="+mn-ea"/>
                <a:cs typeface="+mn-cs"/>
              </a:defRPr>
            </a:lvl8pPr>
            <a:lvl9pPr marL="3657600">
              <a:defRPr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GB" b="1" dirty="0" err="1">
                <a:solidFill>
                  <a:schemeClr val="tx2"/>
                </a:solidFill>
              </a:rPr>
              <a:t>Otio</a:t>
            </a:r>
            <a:r>
              <a:rPr lang="en-GB" b="1" dirty="0">
                <a:solidFill>
                  <a:schemeClr val="tx2"/>
                </a:solidFill>
              </a:rPr>
              <a:t> ai</a:t>
            </a:r>
          </a:p>
        </p:txBody>
      </p:sp>
      <p:pic>
        <p:nvPicPr>
          <p:cNvPr id="34" name="Graphic 33" descr="Slippery with solid fill">
            <a:extLst>
              <a:ext uri="{FF2B5EF4-FFF2-40B4-BE49-F238E27FC236}">
                <a16:creationId xmlns:a16="http://schemas.microsoft.com/office/drawing/2014/main" id="{4BC1E892-DAF0-09E8-9753-AD81A325A056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11"/>
              </a:ext>
            </a:extLst>
          </a:blip>
          <a:stretch>
            <a:fillRect/>
          </a:stretch>
        </p:blipFill>
        <p:spPr>
          <a:xfrm>
            <a:off x="6857999" y="3543057"/>
            <a:ext cx="1079567" cy="107956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6588546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8F74709-66FD-084C-9F84-B821843440E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CDCBECF-5815-E338-91D1-564768719F6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32760" y="228601"/>
            <a:ext cx="7957185" cy="1066800"/>
          </a:xfrm>
        </p:spPr>
        <p:txBody>
          <a:bodyPr wrap="square" lIns="0" tIns="0" rIns="0" bIns="0">
            <a:normAutofit/>
          </a:bodyPr>
          <a:lstStyle/>
          <a:p>
            <a:r>
              <a:rPr lang="en-GB" sz="6000" dirty="0"/>
              <a:t>AI for </a:t>
            </a:r>
            <a:r>
              <a:rPr lang="en-GB" sz="6000" err="1"/>
              <a:t>Referen</a:t>
            </a:r>
            <a:r>
              <a:rPr lang="en-GB" sz="6000"/>
              <a:t>cing</a:t>
            </a:r>
            <a:endParaRPr lang="en-GB" sz="6000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94AC12E7-CE6A-0A31-0884-DBD46AD598C5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7495" r="69370" b="69529"/>
          <a:stretch>
            <a:fillRect/>
          </a:stretch>
        </p:blipFill>
        <p:spPr>
          <a:xfrm>
            <a:off x="182880" y="-47903"/>
            <a:ext cx="2465091" cy="1640974"/>
          </a:xfrm>
          <a:prstGeom prst="rect">
            <a:avLst/>
          </a:prstGeom>
        </p:spPr>
      </p:pic>
      <p:sp>
        <p:nvSpPr>
          <p:cNvPr id="19" name="Content Placeholder 6">
            <a:extLst>
              <a:ext uri="{FF2B5EF4-FFF2-40B4-BE49-F238E27FC236}">
                <a16:creationId xmlns:a16="http://schemas.microsoft.com/office/drawing/2014/main" id="{6E3497FD-0B07-1332-CE07-BC83209380ED}"/>
              </a:ext>
            </a:extLst>
          </p:cNvPr>
          <p:cNvSpPr txBox="1">
            <a:spLocks/>
          </p:cNvSpPr>
          <p:nvPr/>
        </p:nvSpPr>
        <p:spPr>
          <a:xfrm>
            <a:off x="7183120" y="2008578"/>
            <a:ext cx="4881880" cy="3693319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marL="0">
              <a:defRPr sz="3000" b="0" i="0">
                <a:solidFill>
                  <a:schemeClr val="bg1"/>
                </a:solidFill>
                <a:latin typeface="Calibri"/>
                <a:ea typeface="+mn-ea"/>
                <a:cs typeface="Calibri"/>
              </a:defRPr>
            </a:lvl1pPr>
            <a:lvl2pPr marL="457200">
              <a:defRPr>
                <a:latin typeface="+mn-lt"/>
                <a:ea typeface="+mn-ea"/>
                <a:cs typeface="+mn-cs"/>
              </a:defRPr>
            </a:lvl2pPr>
            <a:lvl3pPr marL="914400">
              <a:defRPr>
                <a:latin typeface="+mn-lt"/>
                <a:ea typeface="+mn-ea"/>
                <a:cs typeface="+mn-cs"/>
              </a:defRPr>
            </a:lvl3pPr>
            <a:lvl4pPr marL="1371600">
              <a:defRPr>
                <a:latin typeface="+mn-lt"/>
                <a:ea typeface="+mn-ea"/>
                <a:cs typeface="+mn-cs"/>
              </a:defRPr>
            </a:lvl4pPr>
            <a:lvl5pPr marL="1828800">
              <a:defRPr>
                <a:latin typeface="+mn-lt"/>
                <a:ea typeface="+mn-ea"/>
                <a:cs typeface="+mn-cs"/>
              </a:defRPr>
            </a:lvl5pPr>
            <a:lvl6pPr marL="2286000">
              <a:defRPr>
                <a:latin typeface="+mn-lt"/>
                <a:ea typeface="+mn-ea"/>
                <a:cs typeface="+mn-cs"/>
              </a:defRPr>
            </a:lvl6pPr>
            <a:lvl7pPr marL="2743200">
              <a:defRPr>
                <a:latin typeface="+mn-lt"/>
                <a:ea typeface="+mn-ea"/>
                <a:cs typeface="+mn-cs"/>
              </a:defRPr>
            </a:lvl7pPr>
            <a:lvl8pPr marL="3200400">
              <a:defRPr>
                <a:latin typeface="+mn-lt"/>
                <a:ea typeface="+mn-ea"/>
                <a:cs typeface="+mn-cs"/>
              </a:defRPr>
            </a:lvl8pPr>
            <a:lvl9pPr marL="3657600">
              <a:defRPr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GB" b="1" dirty="0">
                <a:solidFill>
                  <a:schemeClr val="tx2"/>
                </a:solidFill>
              </a:rPr>
              <a:t>Common pitfalls:</a:t>
            </a:r>
          </a:p>
          <a:p>
            <a:pPr marL="457200" indent="-457200">
              <a:buFont typeface="Calibri" panose="020F0502020204030204" pitchFamily="34" charset="0"/>
              <a:buChar char="×"/>
            </a:pPr>
            <a:r>
              <a:rPr lang="en-GB" dirty="0">
                <a:solidFill>
                  <a:schemeClr val="tx2"/>
                </a:solidFill>
              </a:rPr>
              <a:t>Asking an AI for the Reference List </a:t>
            </a:r>
          </a:p>
          <a:p>
            <a:pPr marL="457200" indent="-457200">
              <a:buFont typeface="Calibri" panose="020F0502020204030204" pitchFamily="34" charset="0"/>
              <a:buChar char="×"/>
            </a:pPr>
            <a:r>
              <a:rPr lang="en-GB" dirty="0">
                <a:solidFill>
                  <a:schemeClr val="tx2"/>
                </a:solidFill>
              </a:rPr>
              <a:t>Adding fake references to your list</a:t>
            </a:r>
          </a:p>
          <a:p>
            <a:pPr marL="457200" indent="-457200">
              <a:buFont typeface="Calibri" panose="020F0502020204030204" pitchFamily="34" charset="0"/>
              <a:buChar char="×"/>
            </a:pPr>
            <a:r>
              <a:rPr lang="en-GB" dirty="0">
                <a:solidFill>
                  <a:schemeClr val="tx2"/>
                </a:solidFill>
              </a:rPr>
              <a:t>Entering your text into AI and ask to insert citations or a Reference List</a:t>
            </a:r>
          </a:p>
        </p:txBody>
      </p:sp>
      <p:pic>
        <p:nvPicPr>
          <p:cNvPr id="21" name="Graphic 20" descr="Slippery with solid fill">
            <a:extLst>
              <a:ext uri="{FF2B5EF4-FFF2-40B4-BE49-F238E27FC236}">
                <a16:creationId xmlns:a16="http://schemas.microsoft.com/office/drawing/2014/main" id="{AEA61E28-CB80-ADD3-4DDA-163C3DC9F015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6247695" y="990600"/>
            <a:ext cx="1640974" cy="1640974"/>
          </a:xfrm>
          <a:prstGeom prst="rect">
            <a:avLst/>
          </a:prstGeom>
        </p:spPr>
      </p:pic>
      <p:sp>
        <p:nvSpPr>
          <p:cNvPr id="8" name="Content Placeholder 6">
            <a:extLst>
              <a:ext uri="{FF2B5EF4-FFF2-40B4-BE49-F238E27FC236}">
                <a16:creationId xmlns:a16="http://schemas.microsoft.com/office/drawing/2014/main" id="{B55947C7-94E9-BC5D-03CF-D48C43FC6B37}"/>
              </a:ext>
            </a:extLst>
          </p:cNvPr>
          <p:cNvSpPr txBox="1">
            <a:spLocks/>
          </p:cNvSpPr>
          <p:nvPr/>
        </p:nvSpPr>
        <p:spPr>
          <a:xfrm>
            <a:off x="327019" y="1777598"/>
            <a:ext cx="5638800" cy="3693319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marL="0">
              <a:defRPr sz="3000" b="0" i="0">
                <a:solidFill>
                  <a:schemeClr val="bg1"/>
                </a:solidFill>
                <a:latin typeface="Calibri"/>
                <a:ea typeface="+mn-ea"/>
                <a:cs typeface="Calibri"/>
              </a:defRPr>
            </a:lvl1pPr>
            <a:lvl2pPr marL="457200">
              <a:defRPr>
                <a:latin typeface="+mn-lt"/>
                <a:ea typeface="+mn-ea"/>
                <a:cs typeface="+mn-cs"/>
              </a:defRPr>
            </a:lvl2pPr>
            <a:lvl3pPr marL="914400">
              <a:defRPr>
                <a:latin typeface="+mn-lt"/>
                <a:ea typeface="+mn-ea"/>
                <a:cs typeface="+mn-cs"/>
              </a:defRPr>
            </a:lvl3pPr>
            <a:lvl4pPr marL="1371600">
              <a:defRPr>
                <a:latin typeface="+mn-lt"/>
                <a:ea typeface="+mn-ea"/>
                <a:cs typeface="+mn-cs"/>
              </a:defRPr>
            </a:lvl4pPr>
            <a:lvl5pPr marL="1828800">
              <a:defRPr>
                <a:latin typeface="+mn-lt"/>
                <a:ea typeface="+mn-ea"/>
                <a:cs typeface="+mn-cs"/>
              </a:defRPr>
            </a:lvl5pPr>
            <a:lvl6pPr marL="2286000">
              <a:defRPr>
                <a:latin typeface="+mn-lt"/>
                <a:ea typeface="+mn-ea"/>
                <a:cs typeface="+mn-cs"/>
              </a:defRPr>
            </a:lvl6pPr>
            <a:lvl7pPr marL="2743200">
              <a:defRPr>
                <a:latin typeface="+mn-lt"/>
                <a:ea typeface="+mn-ea"/>
                <a:cs typeface="+mn-cs"/>
              </a:defRPr>
            </a:lvl7pPr>
            <a:lvl8pPr marL="3200400">
              <a:defRPr>
                <a:latin typeface="+mn-lt"/>
                <a:ea typeface="+mn-ea"/>
                <a:cs typeface="+mn-cs"/>
              </a:defRPr>
            </a:lvl8pPr>
            <a:lvl9pPr marL="3657600">
              <a:defRPr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GB" b="1" dirty="0">
                <a:solidFill>
                  <a:schemeClr val="tx2"/>
                </a:solidFill>
              </a:rPr>
              <a:t>Use these AIs for: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tx2"/>
                </a:solidFill>
                <a:ea typeface="Calibri"/>
              </a:rPr>
              <a:t>Structuring your reference list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tx2"/>
                </a:solidFill>
                <a:ea typeface="Calibri"/>
              </a:rPr>
              <a:t>Keeping track of all sources used in the writing / submission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dirty="0" err="1">
                <a:solidFill>
                  <a:schemeClr val="tx2"/>
                </a:solidFill>
                <a:ea typeface="Calibri"/>
              </a:rPr>
              <a:t>SemanticScholar</a:t>
            </a:r>
            <a:endParaRPr lang="en-GB" dirty="0">
              <a:solidFill>
                <a:schemeClr val="tx2"/>
              </a:solidFill>
              <a:ea typeface="Calibri"/>
            </a:endParaRP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tx2"/>
                </a:solidFill>
                <a:ea typeface="Calibri"/>
              </a:rPr>
              <a:t>SCISPACE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tx2"/>
                </a:solidFill>
                <a:ea typeface="Calibri"/>
              </a:rPr>
              <a:t>Google Scholar </a:t>
            </a:r>
            <a:r>
              <a:rPr lang="en-GB" sz="2000" dirty="0">
                <a:solidFill>
                  <a:schemeClr val="tx2"/>
                </a:solidFill>
                <a:ea typeface="Calibri"/>
              </a:rPr>
              <a:t>(connect to RefWorks)</a:t>
            </a:r>
            <a:endParaRPr lang="en-GB" dirty="0">
              <a:solidFill>
                <a:schemeClr val="tx2"/>
              </a:solidFill>
              <a:ea typeface="Calibri"/>
            </a:endParaRPr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GB" dirty="0">
              <a:solidFill>
                <a:schemeClr val="tx2"/>
              </a:solidFill>
              <a:ea typeface="Calibri"/>
            </a:endParaRPr>
          </a:p>
        </p:txBody>
      </p:sp>
      <p:pic>
        <p:nvPicPr>
          <p:cNvPr id="14" name="Graphic 13" descr="Badge Tick1 with solid fill">
            <a:extLst>
              <a:ext uri="{FF2B5EF4-FFF2-40B4-BE49-F238E27FC236}">
                <a16:creationId xmlns:a16="http://schemas.microsoft.com/office/drawing/2014/main" id="{78E4481E-3F92-46D5-B75D-8CA58A4739F5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685800" y="1447800"/>
            <a:ext cx="914400" cy="914400"/>
          </a:xfrm>
          <a:prstGeom prst="rect">
            <a:avLst/>
          </a:prstGeom>
        </p:spPr>
      </p:pic>
      <p:sp>
        <p:nvSpPr>
          <p:cNvPr id="15" name="Content Placeholder 5">
            <a:extLst>
              <a:ext uri="{FF2B5EF4-FFF2-40B4-BE49-F238E27FC236}">
                <a16:creationId xmlns:a16="http://schemas.microsoft.com/office/drawing/2014/main" id="{9767BB58-BB11-2D4D-8F59-2FA17FC8E42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981200" y="5331768"/>
            <a:ext cx="3093720" cy="461665"/>
          </a:xfrm>
        </p:spPr>
        <p:txBody>
          <a:bodyPr/>
          <a:lstStyle/>
          <a:p>
            <a:pPr algn="ctr"/>
            <a:r>
              <a:rPr lang="en-GB" b="1" dirty="0">
                <a:solidFill>
                  <a:schemeClr val="tx2"/>
                </a:solidFill>
              </a:rPr>
              <a:t>Prefer to use:</a:t>
            </a:r>
          </a:p>
        </p:txBody>
      </p:sp>
      <p:pic>
        <p:nvPicPr>
          <p:cNvPr id="17" name="Graphic 16" descr="Tools with solid fill">
            <a:extLst>
              <a:ext uri="{FF2B5EF4-FFF2-40B4-BE49-F238E27FC236}">
                <a16:creationId xmlns:a16="http://schemas.microsoft.com/office/drawing/2014/main" id="{FED242B0-4597-6354-00A5-C433696F122E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1371600" y="5105400"/>
            <a:ext cx="914400" cy="914400"/>
          </a:xfrm>
          <a:prstGeom prst="rect">
            <a:avLst/>
          </a:prstGeom>
        </p:spPr>
      </p:pic>
      <p:pic>
        <p:nvPicPr>
          <p:cNvPr id="20" name="Picture 19" descr="What is EndNote Fusion? RefWorks users' guide [2026] - Paperpile Reference Manager">
            <a:extLst>
              <a:ext uri="{FF2B5EF4-FFF2-40B4-BE49-F238E27FC236}">
                <a16:creationId xmlns:a16="http://schemas.microsoft.com/office/drawing/2014/main" id="{7EB4207D-715C-61B2-397F-B98A57A33B1F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590800" y="5910544"/>
            <a:ext cx="1775592" cy="887796"/>
          </a:xfrm>
          <a:prstGeom prst="rect">
            <a:avLst/>
          </a:prstGeom>
        </p:spPr>
      </p:pic>
      <p:pic>
        <p:nvPicPr>
          <p:cNvPr id="24" name="Picture 23">
            <a:extLst>
              <a:ext uri="{FF2B5EF4-FFF2-40B4-BE49-F238E27FC236}">
                <a16:creationId xmlns:a16="http://schemas.microsoft.com/office/drawing/2014/main" id="{AB12F7F1-0B7D-BA64-D0C2-7B1098497E71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619250" y="6100024"/>
            <a:ext cx="1457336" cy="50482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0165428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609600" y="2868294"/>
            <a:ext cx="1852930" cy="57531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3600" b="1" i="1" spc="-110" dirty="0">
                <a:solidFill>
                  <a:schemeClr val="tx2"/>
                </a:solidFill>
                <a:latin typeface="Georgia"/>
                <a:cs typeface="Georgia"/>
              </a:rPr>
              <a:t>AI</a:t>
            </a:r>
            <a:r>
              <a:rPr sz="3600" b="1" i="1" spc="-120" dirty="0">
                <a:solidFill>
                  <a:schemeClr val="tx2"/>
                </a:solidFill>
                <a:latin typeface="Georgia"/>
                <a:cs typeface="Georgia"/>
              </a:rPr>
              <a:t> </a:t>
            </a:r>
            <a:r>
              <a:rPr sz="3600" b="1" i="1" spc="-150" dirty="0">
                <a:solidFill>
                  <a:schemeClr val="tx2"/>
                </a:solidFill>
                <a:latin typeface="Georgia"/>
                <a:cs typeface="Georgia"/>
              </a:rPr>
              <a:t>Risks</a:t>
            </a:r>
            <a:endParaRPr sz="3600" dirty="0">
              <a:solidFill>
                <a:schemeClr val="tx2"/>
              </a:solidFill>
              <a:latin typeface="Georgia"/>
              <a:cs typeface="Georgia"/>
            </a:endParaRPr>
          </a:p>
        </p:txBody>
      </p:sp>
      <p:sp>
        <p:nvSpPr>
          <p:cNvPr id="3" name="object 3"/>
          <p:cNvSpPr/>
          <p:nvPr/>
        </p:nvSpPr>
        <p:spPr>
          <a:xfrm>
            <a:off x="533400" y="3695700"/>
            <a:ext cx="985519" cy="47625"/>
          </a:xfrm>
          <a:custGeom>
            <a:avLst/>
            <a:gdLst/>
            <a:ahLst/>
            <a:cxnLst/>
            <a:rect l="l" t="t" r="r" b="b"/>
            <a:pathLst>
              <a:path w="985519" h="47625">
                <a:moveTo>
                  <a:pt x="9525" y="47625"/>
                </a:moveTo>
                <a:lnTo>
                  <a:pt x="6769" y="40386"/>
                </a:lnTo>
                <a:lnTo>
                  <a:pt x="3873" y="37338"/>
                </a:lnTo>
                <a:lnTo>
                  <a:pt x="0" y="38227"/>
                </a:lnTo>
                <a:lnTo>
                  <a:pt x="2171" y="45720"/>
                </a:lnTo>
                <a:lnTo>
                  <a:pt x="5956" y="46355"/>
                </a:lnTo>
                <a:lnTo>
                  <a:pt x="9525" y="47625"/>
                </a:lnTo>
                <a:close/>
              </a:path>
              <a:path w="985519" h="47625">
                <a:moveTo>
                  <a:pt x="295668" y="46101"/>
                </a:moveTo>
                <a:lnTo>
                  <a:pt x="295338" y="46101"/>
                </a:lnTo>
                <a:lnTo>
                  <a:pt x="295363" y="46990"/>
                </a:lnTo>
                <a:lnTo>
                  <a:pt x="295503" y="46507"/>
                </a:lnTo>
                <a:lnTo>
                  <a:pt x="295668" y="46101"/>
                </a:lnTo>
                <a:close/>
              </a:path>
              <a:path w="985519" h="47625">
                <a:moveTo>
                  <a:pt x="385876" y="5715"/>
                </a:moveTo>
                <a:lnTo>
                  <a:pt x="324358" y="4826"/>
                </a:lnTo>
                <a:lnTo>
                  <a:pt x="275005" y="5715"/>
                </a:lnTo>
                <a:lnTo>
                  <a:pt x="385876" y="5715"/>
                </a:lnTo>
                <a:close/>
              </a:path>
              <a:path w="985519" h="47625">
                <a:moveTo>
                  <a:pt x="555180" y="44958"/>
                </a:moveTo>
                <a:lnTo>
                  <a:pt x="548322" y="44958"/>
                </a:lnTo>
                <a:lnTo>
                  <a:pt x="552919" y="45339"/>
                </a:lnTo>
                <a:lnTo>
                  <a:pt x="555180" y="44958"/>
                </a:lnTo>
                <a:close/>
              </a:path>
              <a:path w="985519" h="47625">
                <a:moveTo>
                  <a:pt x="681469" y="41135"/>
                </a:moveTo>
                <a:lnTo>
                  <a:pt x="680593" y="41135"/>
                </a:lnTo>
                <a:lnTo>
                  <a:pt x="681240" y="41402"/>
                </a:lnTo>
                <a:lnTo>
                  <a:pt x="681469" y="41135"/>
                </a:lnTo>
                <a:close/>
              </a:path>
              <a:path w="985519" h="47625">
                <a:moveTo>
                  <a:pt x="834186" y="43053"/>
                </a:moveTo>
                <a:lnTo>
                  <a:pt x="831850" y="43053"/>
                </a:lnTo>
                <a:lnTo>
                  <a:pt x="832218" y="43561"/>
                </a:lnTo>
                <a:lnTo>
                  <a:pt x="834186" y="43053"/>
                </a:lnTo>
                <a:close/>
              </a:path>
              <a:path w="985519" h="47625">
                <a:moveTo>
                  <a:pt x="985507" y="762"/>
                </a:moveTo>
                <a:lnTo>
                  <a:pt x="971334" y="660"/>
                </a:lnTo>
                <a:lnTo>
                  <a:pt x="971550" y="0"/>
                </a:lnTo>
                <a:lnTo>
                  <a:pt x="968629" y="0"/>
                </a:lnTo>
                <a:lnTo>
                  <a:pt x="968184" y="635"/>
                </a:lnTo>
                <a:lnTo>
                  <a:pt x="968082" y="762"/>
                </a:lnTo>
                <a:lnTo>
                  <a:pt x="966927" y="2413"/>
                </a:lnTo>
                <a:lnTo>
                  <a:pt x="955751" y="2413"/>
                </a:lnTo>
                <a:lnTo>
                  <a:pt x="953516" y="2133"/>
                </a:lnTo>
                <a:lnTo>
                  <a:pt x="952881" y="2133"/>
                </a:lnTo>
                <a:lnTo>
                  <a:pt x="963930" y="1143"/>
                </a:lnTo>
                <a:lnTo>
                  <a:pt x="954887" y="762"/>
                </a:lnTo>
                <a:lnTo>
                  <a:pt x="968082" y="762"/>
                </a:lnTo>
                <a:lnTo>
                  <a:pt x="968082" y="635"/>
                </a:lnTo>
                <a:lnTo>
                  <a:pt x="902411" y="101"/>
                </a:lnTo>
                <a:lnTo>
                  <a:pt x="901560" y="381"/>
                </a:lnTo>
                <a:lnTo>
                  <a:pt x="899134" y="76"/>
                </a:lnTo>
                <a:lnTo>
                  <a:pt x="895896" y="50"/>
                </a:lnTo>
                <a:lnTo>
                  <a:pt x="889876" y="647"/>
                </a:lnTo>
                <a:lnTo>
                  <a:pt x="882777" y="0"/>
                </a:lnTo>
                <a:lnTo>
                  <a:pt x="844423" y="1333"/>
                </a:lnTo>
                <a:lnTo>
                  <a:pt x="687235" y="2692"/>
                </a:lnTo>
                <a:lnTo>
                  <a:pt x="688390" y="2413"/>
                </a:lnTo>
                <a:lnTo>
                  <a:pt x="533806" y="3683"/>
                </a:lnTo>
                <a:lnTo>
                  <a:pt x="486486" y="3175"/>
                </a:lnTo>
                <a:lnTo>
                  <a:pt x="441553" y="5930"/>
                </a:lnTo>
                <a:lnTo>
                  <a:pt x="435305" y="5930"/>
                </a:lnTo>
                <a:lnTo>
                  <a:pt x="435305" y="45605"/>
                </a:lnTo>
                <a:lnTo>
                  <a:pt x="427812" y="45339"/>
                </a:lnTo>
                <a:lnTo>
                  <a:pt x="434860" y="45339"/>
                </a:lnTo>
                <a:lnTo>
                  <a:pt x="435305" y="45605"/>
                </a:lnTo>
                <a:lnTo>
                  <a:pt x="435305" y="5930"/>
                </a:lnTo>
                <a:lnTo>
                  <a:pt x="295313" y="5816"/>
                </a:lnTo>
                <a:lnTo>
                  <a:pt x="295313" y="45339"/>
                </a:lnTo>
                <a:lnTo>
                  <a:pt x="295313" y="45605"/>
                </a:lnTo>
                <a:lnTo>
                  <a:pt x="292938" y="45339"/>
                </a:lnTo>
                <a:lnTo>
                  <a:pt x="295313" y="45339"/>
                </a:lnTo>
                <a:lnTo>
                  <a:pt x="295313" y="5816"/>
                </a:lnTo>
                <a:lnTo>
                  <a:pt x="171272" y="5715"/>
                </a:lnTo>
                <a:lnTo>
                  <a:pt x="275005" y="5715"/>
                </a:lnTo>
                <a:lnTo>
                  <a:pt x="276225" y="5334"/>
                </a:lnTo>
                <a:lnTo>
                  <a:pt x="237566" y="5334"/>
                </a:lnTo>
                <a:lnTo>
                  <a:pt x="205968" y="5080"/>
                </a:lnTo>
                <a:lnTo>
                  <a:pt x="175044" y="5080"/>
                </a:lnTo>
                <a:lnTo>
                  <a:pt x="177076" y="5334"/>
                </a:lnTo>
                <a:lnTo>
                  <a:pt x="169595" y="5588"/>
                </a:lnTo>
                <a:lnTo>
                  <a:pt x="166408" y="5334"/>
                </a:lnTo>
                <a:lnTo>
                  <a:pt x="165823" y="5334"/>
                </a:lnTo>
                <a:lnTo>
                  <a:pt x="161302" y="4660"/>
                </a:lnTo>
                <a:lnTo>
                  <a:pt x="155409" y="4191"/>
                </a:lnTo>
                <a:lnTo>
                  <a:pt x="120345" y="7886"/>
                </a:lnTo>
                <a:lnTo>
                  <a:pt x="83185" y="8496"/>
                </a:lnTo>
                <a:lnTo>
                  <a:pt x="44958" y="7175"/>
                </a:lnTo>
                <a:lnTo>
                  <a:pt x="6769" y="5080"/>
                </a:lnTo>
                <a:lnTo>
                  <a:pt x="1206" y="15824"/>
                </a:lnTo>
                <a:lnTo>
                  <a:pt x="546" y="28105"/>
                </a:lnTo>
                <a:lnTo>
                  <a:pt x="469" y="29552"/>
                </a:lnTo>
                <a:lnTo>
                  <a:pt x="7556" y="40538"/>
                </a:lnTo>
                <a:lnTo>
                  <a:pt x="9817" y="40868"/>
                </a:lnTo>
                <a:lnTo>
                  <a:pt x="9525" y="47625"/>
                </a:lnTo>
                <a:lnTo>
                  <a:pt x="14287" y="47625"/>
                </a:lnTo>
                <a:lnTo>
                  <a:pt x="12534" y="44589"/>
                </a:lnTo>
                <a:lnTo>
                  <a:pt x="11468" y="41097"/>
                </a:lnTo>
                <a:lnTo>
                  <a:pt x="25527" y="43053"/>
                </a:lnTo>
                <a:lnTo>
                  <a:pt x="20218" y="43053"/>
                </a:lnTo>
                <a:lnTo>
                  <a:pt x="25946" y="43294"/>
                </a:lnTo>
                <a:lnTo>
                  <a:pt x="22377" y="43294"/>
                </a:lnTo>
                <a:lnTo>
                  <a:pt x="19024" y="43688"/>
                </a:lnTo>
                <a:lnTo>
                  <a:pt x="16649" y="44196"/>
                </a:lnTo>
                <a:lnTo>
                  <a:pt x="18783" y="44196"/>
                </a:lnTo>
                <a:lnTo>
                  <a:pt x="27470" y="44958"/>
                </a:lnTo>
                <a:lnTo>
                  <a:pt x="22720" y="44196"/>
                </a:lnTo>
                <a:lnTo>
                  <a:pt x="27152" y="44196"/>
                </a:lnTo>
                <a:lnTo>
                  <a:pt x="58470" y="44958"/>
                </a:lnTo>
                <a:lnTo>
                  <a:pt x="58978" y="44958"/>
                </a:lnTo>
                <a:lnTo>
                  <a:pt x="76720" y="45339"/>
                </a:lnTo>
                <a:lnTo>
                  <a:pt x="134696" y="46507"/>
                </a:lnTo>
                <a:lnTo>
                  <a:pt x="133883" y="46507"/>
                </a:lnTo>
                <a:lnTo>
                  <a:pt x="155943" y="46990"/>
                </a:lnTo>
                <a:lnTo>
                  <a:pt x="163791" y="46990"/>
                </a:lnTo>
                <a:lnTo>
                  <a:pt x="173405" y="46507"/>
                </a:lnTo>
                <a:lnTo>
                  <a:pt x="185775" y="46507"/>
                </a:lnTo>
                <a:lnTo>
                  <a:pt x="193725" y="47625"/>
                </a:lnTo>
                <a:lnTo>
                  <a:pt x="200825" y="47244"/>
                </a:lnTo>
                <a:lnTo>
                  <a:pt x="195821" y="47244"/>
                </a:lnTo>
                <a:lnTo>
                  <a:pt x="217424" y="46990"/>
                </a:lnTo>
                <a:lnTo>
                  <a:pt x="254038" y="46990"/>
                </a:lnTo>
                <a:lnTo>
                  <a:pt x="260896" y="45948"/>
                </a:lnTo>
                <a:lnTo>
                  <a:pt x="271653" y="45948"/>
                </a:lnTo>
                <a:lnTo>
                  <a:pt x="281393" y="46393"/>
                </a:lnTo>
                <a:lnTo>
                  <a:pt x="288874" y="45948"/>
                </a:lnTo>
                <a:lnTo>
                  <a:pt x="292430" y="45948"/>
                </a:lnTo>
                <a:lnTo>
                  <a:pt x="295325" y="46088"/>
                </a:lnTo>
                <a:lnTo>
                  <a:pt x="295325" y="45948"/>
                </a:lnTo>
                <a:lnTo>
                  <a:pt x="298589" y="45948"/>
                </a:lnTo>
                <a:lnTo>
                  <a:pt x="308419" y="46990"/>
                </a:lnTo>
                <a:lnTo>
                  <a:pt x="301802" y="45339"/>
                </a:lnTo>
                <a:lnTo>
                  <a:pt x="302628" y="45339"/>
                </a:lnTo>
                <a:lnTo>
                  <a:pt x="303555" y="44958"/>
                </a:lnTo>
                <a:lnTo>
                  <a:pt x="318363" y="44958"/>
                </a:lnTo>
                <a:lnTo>
                  <a:pt x="309549" y="46507"/>
                </a:lnTo>
                <a:lnTo>
                  <a:pt x="314566" y="46507"/>
                </a:lnTo>
                <a:lnTo>
                  <a:pt x="384187" y="47244"/>
                </a:lnTo>
                <a:lnTo>
                  <a:pt x="419557" y="47434"/>
                </a:lnTo>
                <a:lnTo>
                  <a:pt x="447179" y="47244"/>
                </a:lnTo>
                <a:lnTo>
                  <a:pt x="446379" y="46990"/>
                </a:lnTo>
                <a:lnTo>
                  <a:pt x="444881" y="46507"/>
                </a:lnTo>
                <a:lnTo>
                  <a:pt x="442861" y="46507"/>
                </a:lnTo>
                <a:lnTo>
                  <a:pt x="437807" y="46990"/>
                </a:lnTo>
                <a:lnTo>
                  <a:pt x="435940" y="45948"/>
                </a:lnTo>
                <a:lnTo>
                  <a:pt x="445617" y="45948"/>
                </a:lnTo>
                <a:lnTo>
                  <a:pt x="462178" y="46507"/>
                </a:lnTo>
                <a:lnTo>
                  <a:pt x="500405" y="46507"/>
                </a:lnTo>
                <a:lnTo>
                  <a:pt x="526796" y="45339"/>
                </a:lnTo>
                <a:lnTo>
                  <a:pt x="521144" y="45339"/>
                </a:lnTo>
                <a:lnTo>
                  <a:pt x="521322" y="44958"/>
                </a:lnTo>
                <a:lnTo>
                  <a:pt x="537959" y="44958"/>
                </a:lnTo>
                <a:lnTo>
                  <a:pt x="543153" y="44958"/>
                </a:lnTo>
                <a:lnTo>
                  <a:pt x="551040" y="44589"/>
                </a:lnTo>
                <a:lnTo>
                  <a:pt x="538416" y="44742"/>
                </a:lnTo>
                <a:lnTo>
                  <a:pt x="541096" y="43434"/>
                </a:lnTo>
                <a:lnTo>
                  <a:pt x="543242" y="44196"/>
                </a:lnTo>
                <a:lnTo>
                  <a:pt x="547039" y="44196"/>
                </a:lnTo>
                <a:lnTo>
                  <a:pt x="551040" y="44589"/>
                </a:lnTo>
                <a:lnTo>
                  <a:pt x="559117" y="44196"/>
                </a:lnTo>
                <a:lnTo>
                  <a:pt x="560336" y="44196"/>
                </a:lnTo>
                <a:lnTo>
                  <a:pt x="561809" y="44462"/>
                </a:lnTo>
                <a:lnTo>
                  <a:pt x="551141" y="44589"/>
                </a:lnTo>
                <a:lnTo>
                  <a:pt x="555180" y="44958"/>
                </a:lnTo>
                <a:lnTo>
                  <a:pt x="564692" y="44958"/>
                </a:lnTo>
                <a:lnTo>
                  <a:pt x="566686" y="45313"/>
                </a:lnTo>
                <a:lnTo>
                  <a:pt x="568553" y="45300"/>
                </a:lnTo>
                <a:lnTo>
                  <a:pt x="570382" y="44958"/>
                </a:lnTo>
                <a:lnTo>
                  <a:pt x="582688" y="44958"/>
                </a:lnTo>
                <a:lnTo>
                  <a:pt x="578319" y="45212"/>
                </a:lnTo>
                <a:lnTo>
                  <a:pt x="609307" y="44958"/>
                </a:lnTo>
                <a:lnTo>
                  <a:pt x="585101" y="44958"/>
                </a:lnTo>
                <a:lnTo>
                  <a:pt x="583717" y="44196"/>
                </a:lnTo>
                <a:lnTo>
                  <a:pt x="573938" y="44323"/>
                </a:lnTo>
                <a:lnTo>
                  <a:pt x="574573" y="44196"/>
                </a:lnTo>
                <a:lnTo>
                  <a:pt x="571411" y="43688"/>
                </a:lnTo>
                <a:lnTo>
                  <a:pt x="582345" y="43434"/>
                </a:lnTo>
                <a:lnTo>
                  <a:pt x="583717" y="44196"/>
                </a:lnTo>
                <a:lnTo>
                  <a:pt x="602932" y="44196"/>
                </a:lnTo>
                <a:lnTo>
                  <a:pt x="614616" y="43434"/>
                </a:lnTo>
                <a:lnTo>
                  <a:pt x="616839" y="43294"/>
                </a:lnTo>
                <a:lnTo>
                  <a:pt x="666026" y="41135"/>
                </a:lnTo>
                <a:lnTo>
                  <a:pt x="681393" y="39878"/>
                </a:lnTo>
                <a:lnTo>
                  <a:pt x="676605" y="38735"/>
                </a:lnTo>
                <a:lnTo>
                  <a:pt x="684326" y="37858"/>
                </a:lnTo>
                <a:lnTo>
                  <a:pt x="684453" y="37719"/>
                </a:lnTo>
                <a:lnTo>
                  <a:pt x="685520" y="37719"/>
                </a:lnTo>
                <a:lnTo>
                  <a:pt x="684326" y="37858"/>
                </a:lnTo>
                <a:lnTo>
                  <a:pt x="681469" y="41135"/>
                </a:lnTo>
                <a:lnTo>
                  <a:pt x="693585" y="41135"/>
                </a:lnTo>
                <a:lnTo>
                  <a:pt x="751840" y="40538"/>
                </a:lnTo>
                <a:lnTo>
                  <a:pt x="778649" y="40538"/>
                </a:lnTo>
                <a:lnTo>
                  <a:pt x="805472" y="40690"/>
                </a:lnTo>
                <a:lnTo>
                  <a:pt x="829602" y="43053"/>
                </a:lnTo>
                <a:lnTo>
                  <a:pt x="831850" y="43053"/>
                </a:lnTo>
                <a:lnTo>
                  <a:pt x="830110" y="40690"/>
                </a:lnTo>
                <a:lnTo>
                  <a:pt x="830008" y="40538"/>
                </a:lnTo>
                <a:lnTo>
                  <a:pt x="829525" y="39878"/>
                </a:lnTo>
                <a:lnTo>
                  <a:pt x="828421" y="39878"/>
                </a:lnTo>
                <a:lnTo>
                  <a:pt x="870369" y="38963"/>
                </a:lnTo>
                <a:lnTo>
                  <a:pt x="891451" y="38963"/>
                </a:lnTo>
                <a:lnTo>
                  <a:pt x="894842" y="40259"/>
                </a:lnTo>
                <a:lnTo>
                  <a:pt x="898525" y="40259"/>
                </a:lnTo>
                <a:lnTo>
                  <a:pt x="900188" y="40132"/>
                </a:lnTo>
                <a:lnTo>
                  <a:pt x="900430" y="40132"/>
                </a:lnTo>
                <a:lnTo>
                  <a:pt x="899350" y="39878"/>
                </a:lnTo>
                <a:lnTo>
                  <a:pt x="897623" y="39878"/>
                </a:lnTo>
                <a:lnTo>
                  <a:pt x="917282" y="38963"/>
                </a:lnTo>
                <a:lnTo>
                  <a:pt x="935659" y="38100"/>
                </a:lnTo>
                <a:lnTo>
                  <a:pt x="936142" y="37719"/>
                </a:lnTo>
                <a:lnTo>
                  <a:pt x="948410" y="28105"/>
                </a:lnTo>
                <a:lnTo>
                  <a:pt x="956284" y="14541"/>
                </a:lnTo>
                <a:lnTo>
                  <a:pt x="962583" y="9525"/>
                </a:lnTo>
                <a:lnTo>
                  <a:pt x="968502" y="9525"/>
                </a:lnTo>
                <a:lnTo>
                  <a:pt x="970508" y="3251"/>
                </a:lnTo>
                <a:lnTo>
                  <a:pt x="971194" y="2705"/>
                </a:lnTo>
                <a:lnTo>
                  <a:pt x="971550" y="2413"/>
                </a:lnTo>
                <a:lnTo>
                  <a:pt x="970775" y="2413"/>
                </a:lnTo>
                <a:lnTo>
                  <a:pt x="971296" y="762"/>
                </a:lnTo>
                <a:lnTo>
                  <a:pt x="985507" y="762"/>
                </a:lnTo>
                <a:close/>
              </a:path>
            </a:pathLst>
          </a:custGeom>
          <a:solidFill>
            <a:srgbClr val="D35E5E"/>
          </a:solidFill>
        </p:spPr>
        <p:txBody>
          <a:bodyPr wrap="square" lIns="0" tIns="0" rIns="0" bIns="0" rtlCol="0"/>
          <a:lstStyle/>
          <a:p>
            <a:endParaRPr/>
          </a:p>
        </p:txBody>
      </p:sp>
      <p:grpSp>
        <p:nvGrpSpPr>
          <p:cNvPr id="4" name="object 4"/>
          <p:cNvGrpSpPr/>
          <p:nvPr/>
        </p:nvGrpSpPr>
        <p:grpSpPr>
          <a:xfrm>
            <a:off x="5399151" y="512826"/>
            <a:ext cx="6165850" cy="1089025"/>
            <a:chOff x="5399151" y="512826"/>
            <a:chExt cx="6165850" cy="1089025"/>
          </a:xfrm>
          <a:solidFill>
            <a:schemeClr val="accent1"/>
          </a:solidFill>
        </p:grpSpPr>
        <p:sp>
          <p:nvSpPr>
            <p:cNvPr id="5" name="object 5"/>
            <p:cNvSpPr/>
            <p:nvPr/>
          </p:nvSpPr>
          <p:spPr>
            <a:xfrm>
              <a:off x="5405501" y="519176"/>
              <a:ext cx="6153150" cy="1076325"/>
            </a:xfrm>
            <a:custGeom>
              <a:avLst/>
              <a:gdLst/>
              <a:ahLst/>
              <a:cxnLst/>
              <a:rect l="l" t="t" r="r" b="b"/>
              <a:pathLst>
                <a:path w="6153150" h="1076325">
                  <a:moveTo>
                    <a:pt x="5973699" y="0"/>
                  </a:moveTo>
                  <a:lnTo>
                    <a:pt x="179324" y="0"/>
                  </a:lnTo>
                  <a:lnTo>
                    <a:pt x="131644" y="6404"/>
                  </a:lnTo>
                  <a:lnTo>
                    <a:pt x="88805" y="24478"/>
                  </a:lnTo>
                  <a:lnTo>
                    <a:pt x="52514" y="52514"/>
                  </a:lnTo>
                  <a:lnTo>
                    <a:pt x="24478" y="88805"/>
                  </a:lnTo>
                  <a:lnTo>
                    <a:pt x="6404" y="131644"/>
                  </a:lnTo>
                  <a:lnTo>
                    <a:pt x="0" y="179324"/>
                  </a:lnTo>
                  <a:lnTo>
                    <a:pt x="0" y="896874"/>
                  </a:lnTo>
                  <a:lnTo>
                    <a:pt x="6404" y="944562"/>
                  </a:lnTo>
                  <a:lnTo>
                    <a:pt x="24478" y="987425"/>
                  </a:lnTo>
                  <a:lnTo>
                    <a:pt x="52514" y="1023747"/>
                  </a:lnTo>
                  <a:lnTo>
                    <a:pt x="88805" y="1051814"/>
                  </a:lnTo>
                  <a:lnTo>
                    <a:pt x="131644" y="1069911"/>
                  </a:lnTo>
                  <a:lnTo>
                    <a:pt x="179324" y="1076325"/>
                  </a:lnTo>
                  <a:lnTo>
                    <a:pt x="5973699" y="1076325"/>
                  </a:lnTo>
                  <a:lnTo>
                    <a:pt x="6021387" y="1069911"/>
                  </a:lnTo>
                  <a:lnTo>
                    <a:pt x="6064250" y="1051814"/>
                  </a:lnTo>
                  <a:lnTo>
                    <a:pt x="6100572" y="1023747"/>
                  </a:lnTo>
                  <a:lnTo>
                    <a:pt x="6128639" y="987425"/>
                  </a:lnTo>
                  <a:lnTo>
                    <a:pt x="6146736" y="944562"/>
                  </a:lnTo>
                  <a:lnTo>
                    <a:pt x="6153150" y="896874"/>
                  </a:lnTo>
                  <a:lnTo>
                    <a:pt x="6153150" y="179324"/>
                  </a:lnTo>
                  <a:lnTo>
                    <a:pt x="6146736" y="131644"/>
                  </a:lnTo>
                  <a:lnTo>
                    <a:pt x="6128639" y="88805"/>
                  </a:lnTo>
                  <a:lnTo>
                    <a:pt x="6100572" y="52514"/>
                  </a:lnTo>
                  <a:lnTo>
                    <a:pt x="6064250" y="24478"/>
                  </a:lnTo>
                  <a:lnTo>
                    <a:pt x="6021387" y="6404"/>
                  </a:lnTo>
                  <a:lnTo>
                    <a:pt x="5973699" y="0"/>
                  </a:lnTo>
                  <a:close/>
                </a:path>
              </a:pathLst>
            </a:custGeom>
            <a:grpFill/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" name="object 6"/>
            <p:cNvSpPr/>
            <p:nvPr/>
          </p:nvSpPr>
          <p:spPr>
            <a:xfrm>
              <a:off x="5405501" y="519176"/>
              <a:ext cx="6153150" cy="1076325"/>
            </a:xfrm>
            <a:custGeom>
              <a:avLst/>
              <a:gdLst/>
              <a:ahLst/>
              <a:cxnLst/>
              <a:rect l="l" t="t" r="r" b="b"/>
              <a:pathLst>
                <a:path w="6153150" h="1076325">
                  <a:moveTo>
                    <a:pt x="0" y="179324"/>
                  </a:moveTo>
                  <a:lnTo>
                    <a:pt x="6404" y="131644"/>
                  </a:lnTo>
                  <a:lnTo>
                    <a:pt x="24478" y="88805"/>
                  </a:lnTo>
                  <a:lnTo>
                    <a:pt x="52514" y="52514"/>
                  </a:lnTo>
                  <a:lnTo>
                    <a:pt x="88805" y="24478"/>
                  </a:lnTo>
                  <a:lnTo>
                    <a:pt x="131644" y="6404"/>
                  </a:lnTo>
                  <a:lnTo>
                    <a:pt x="179324" y="0"/>
                  </a:lnTo>
                  <a:lnTo>
                    <a:pt x="5973699" y="0"/>
                  </a:lnTo>
                  <a:lnTo>
                    <a:pt x="6021387" y="6404"/>
                  </a:lnTo>
                  <a:lnTo>
                    <a:pt x="6064250" y="24478"/>
                  </a:lnTo>
                  <a:lnTo>
                    <a:pt x="6100572" y="52514"/>
                  </a:lnTo>
                  <a:lnTo>
                    <a:pt x="6128639" y="88805"/>
                  </a:lnTo>
                  <a:lnTo>
                    <a:pt x="6146736" y="131644"/>
                  </a:lnTo>
                  <a:lnTo>
                    <a:pt x="6153150" y="179324"/>
                  </a:lnTo>
                  <a:lnTo>
                    <a:pt x="6153150" y="896874"/>
                  </a:lnTo>
                  <a:lnTo>
                    <a:pt x="6146736" y="944562"/>
                  </a:lnTo>
                  <a:lnTo>
                    <a:pt x="6128639" y="987425"/>
                  </a:lnTo>
                  <a:lnTo>
                    <a:pt x="6100572" y="1023747"/>
                  </a:lnTo>
                  <a:lnTo>
                    <a:pt x="6064250" y="1051814"/>
                  </a:lnTo>
                  <a:lnTo>
                    <a:pt x="6021387" y="1069911"/>
                  </a:lnTo>
                  <a:lnTo>
                    <a:pt x="5973699" y="1076325"/>
                  </a:lnTo>
                  <a:lnTo>
                    <a:pt x="179324" y="1076325"/>
                  </a:lnTo>
                  <a:lnTo>
                    <a:pt x="131644" y="1069911"/>
                  </a:lnTo>
                  <a:lnTo>
                    <a:pt x="88805" y="1051814"/>
                  </a:lnTo>
                  <a:lnTo>
                    <a:pt x="52514" y="1023747"/>
                  </a:lnTo>
                  <a:lnTo>
                    <a:pt x="24478" y="987425"/>
                  </a:lnTo>
                  <a:lnTo>
                    <a:pt x="6404" y="944562"/>
                  </a:lnTo>
                  <a:lnTo>
                    <a:pt x="0" y="896874"/>
                  </a:lnTo>
                  <a:lnTo>
                    <a:pt x="0" y="179324"/>
                  </a:lnTo>
                  <a:close/>
                </a:path>
              </a:pathLst>
            </a:custGeom>
            <a:grpFill/>
            <a:ln w="12700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7" name="object 7" descr="$PPTXTitle"/>
          <p:cNvSpPr txBox="1">
            <a:spLocks noGrp="1"/>
          </p:cNvSpPr>
          <p:nvPr>
            <p:ph type="title"/>
          </p:nvPr>
        </p:nvSpPr>
        <p:spPr>
          <a:xfrm>
            <a:off x="5549519" y="794638"/>
            <a:ext cx="3216275" cy="43815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2700" b="0" i="0" spc="130" dirty="0">
                <a:solidFill>
                  <a:srgbClr val="FFFFFF"/>
                </a:solidFill>
                <a:latin typeface="Calibri"/>
                <a:cs typeface="Calibri"/>
              </a:rPr>
              <a:t>Inventing</a:t>
            </a:r>
            <a:r>
              <a:rPr sz="2700" b="0" i="0" spc="2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2700" b="0" i="0" spc="110" dirty="0">
                <a:solidFill>
                  <a:srgbClr val="FFFFFF"/>
                </a:solidFill>
                <a:latin typeface="Calibri"/>
                <a:cs typeface="Calibri"/>
              </a:rPr>
              <a:t>references</a:t>
            </a:r>
            <a:endParaRPr sz="2700">
              <a:latin typeface="Calibri"/>
              <a:cs typeface="Calibri"/>
            </a:endParaRPr>
          </a:p>
        </p:txBody>
      </p:sp>
      <p:grpSp>
        <p:nvGrpSpPr>
          <p:cNvPr id="8" name="object 8"/>
          <p:cNvGrpSpPr/>
          <p:nvPr/>
        </p:nvGrpSpPr>
        <p:grpSpPr>
          <a:xfrm>
            <a:off x="5399151" y="1665351"/>
            <a:ext cx="6165850" cy="1079500"/>
            <a:chOff x="5399151" y="1665351"/>
            <a:chExt cx="6165850" cy="1079500"/>
          </a:xfrm>
          <a:solidFill>
            <a:schemeClr val="accent2"/>
          </a:solidFill>
        </p:grpSpPr>
        <p:sp>
          <p:nvSpPr>
            <p:cNvPr id="9" name="object 9"/>
            <p:cNvSpPr/>
            <p:nvPr/>
          </p:nvSpPr>
          <p:spPr>
            <a:xfrm>
              <a:off x="5405501" y="1671701"/>
              <a:ext cx="6153150" cy="1066800"/>
            </a:xfrm>
            <a:custGeom>
              <a:avLst/>
              <a:gdLst/>
              <a:ahLst/>
              <a:cxnLst/>
              <a:rect l="l" t="t" r="r" b="b"/>
              <a:pathLst>
                <a:path w="6153150" h="1066800">
                  <a:moveTo>
                    <a:pt x="5975223" y="0"/>
                  </a:moveTo>
                  <a:lnTo>
                    <a:pt x="177800" y="0"/>
                  </a:lnTo>
                  <a:lnTo>
                    <a:pt x="130498" y="6344"/>
                  </a:lnTo>
                  <a:lnTo>
                    <a:pt x="88015" y="24252"/>
                  </a:lnTo>
                  <a:lnTo>
                    <a:pt x="52038" y="52038"/>
                  </a:lnTo>
                  <a:lnTo>
                    <a:pt x="24252" y="88015"/>
                  </a:lnTo>
                  <a:lnTo>
                    <a:pt x="6344" y="130498"/>
                  </a:lnTo>
                  <a:lnTo>
                    <a:pt x="0" y="177800"/>
                  </a:lnTo>
                  <a:lnTo>
                    <a:pt x="0" y="888873"/>
                  </a:lnTo>
                  <a:lnTo>
                    <a:pt x="6344" y="936184"/>
                  </a:lnTo>
                  <a:lnTo>
                    <a:pt x="24252" y="978690"/>
                  </a:lnTo>
                  <a:lnTo>
                    <a:pt x="52038" y="1014698"/>
                  </a:lnTo>
                  <a:lnTo>
                    <a:pt x="88015" y="1042514"/>
                  </a:lnTo>
                  <a:lnTo>
                    <a:pt x="130498" y="1060446"/>
                  </a:lnTo>
                  <a:lnTo>
                    <a:pt x="177800" y="1066800"/>
                  </a:lnTo>
                  <a:lnTo>
                    <a:pt x="5975223" y="1066800"/>
                  </a:lnTo>
                  <a:lnTo>
                    <a:pt x="6022534" y="1060446"/>
                  </a:lnTo>
                  <a:lnTo>
                    <a:pt x="6065040" y="1042514"/>
                  </a:lnTo>
                  <a:lnTo>
                    <a:pt x="6101048" y="1014698"/>
                  </a:lnTo>
                  <a:lnTo>
                    <a:pt x="6128864" y="978690"/>
                  </a:lnTo>
                  <a:lnTo>
                    <a:pt x="6146796" y="936184"/>
                  </a:lnTo>
                  <a:lnTo>
                    <a:pt x="6153150" y="888873"/>
                  </a:lnTo>
                  <a:lnTo>
                    <a:pt x="6153150" y="177800"/>
                  </a:lnTo>
                  <a:lnTo>
                    <a:pt x="6146796" y="130498"/>
                  </a:lnTo>
                  <a:lnTo>
                    <a:pt x="6128864" y="88015"/>
                  </a:lnTo>
                  <a:lnTo>
                    <a:pt x="6101048" y="52038"/>
                  </a:lnTo>
                  <a:lnTo>
                    <a:pt x="6065040" y="24252"/>
                  </a:lnTo>
                  <a:lnTo>
                    <a:pt x="6022534" y="6344"/>
                  </a:lnTo>
                  <a:lnTo>
                    <a:pt x="5975223" y="0"/>
                  </a:lnTo>
                  <a:close/>
                </a:path>
              </a:pathLst>
            </a:custGeom>
            <a:grpFill/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" name="object 10"/>
            <p:cNvSpPr/>
            <p:nvPr/>
          </p:nvSpPr>
          <p:spPr>
            <a:xfrm>
              <a:off x="5405501" y="1671701"/>
              <a:ext cx="6153150" cy="1066800"/>
            </a:xfrm>
            <a:custGeom>
              <a:avLst/>
              <a:gdLst/>
              <a:ahLst/>
              <a:cxnLst/>
              <a:rect l="l" t="t" r="r" b="b"/>
              <a:pathLst>
                <a:path w="6153150" h="1066800">
                  <a:moveTo>
                    <a:pt x="0" y="177800"/>
                  </a:moveTo>
                  <a:lnTo>
                    <a:pt x="6344" y="130498"/>
                  </a:lnTo>
                  <a:lnTo>
                    <a:pt x="24252" y="88015"/>
                  </a:lnTo>
                  <a:lnTo>
                    <a:pt x="52038" y="52038"/>
                  </a:lnTo>
                  <a:lnTo>
                    <a:pt x="88015" y="24252"/>
                  </a:lnTo>
                  <a:lnTo>
                    <a:pt x="130498" y="6344"/>
                  </a:lnTo>
                  <a:lnTo>
                    <a:pt x="177800" y="0"/>
                  </a:lnTo>
                  <a:lnTo>
                    <a:pt x="5975223" y="0"/>
                  </a:lnTo>
                  <a:lnTo>
                    <a:pt x="6022534" y="6344"/>
                  </a:lnTo>
                  <a:lnTo>
                    <a:pt x="6065040" y="24252"/>
                  </a:lnTo>
                  <a:lnTo>
                    <a:pt x="6101048" y="52038"/>
                  </a:lnTo>
                  <a:lnTo>
                    <a:pt x="6128864" y="88015"/>
                  </a:lnTo>
                  <a:lnTo>
                    <a:pt x="6146796" y="130498"/>
                  </a:lnTo>
                  <a:lnTo>
                    <a:pt x="6153150" y="177800"/>
                  </a:lnTo>
                  <a:lnTo>
                    <a:pt x="6153150" y="888873"/>
                  </a:lnTo>
                  <a:lnTo>
                    <a:pt x="6146796" y="936184"/>
                  </a:lnTo>
                  <a:lnTo>
                    <a:pt x="6128864" y="978690"/>
                  </a:lnTo>
                  <a:lnTo>
                    <a:pt x="6101048" y="1014698"/>
                  </a:lnTo>
                  <a:lnTo>
                    <a:pt x="6065040" y="1042514"/>
                  </a:lnTo>
                  <a:lnTo>
                    <a:pt x="6022534" y="1060446"/>
                  </a:lnTo>
                  <a:lnTo>
                    <a:pt x="5975223" y="1066800"/>
                  </a:lnTo>
                  <a:lnTo>
                    <a:pt x="177800" y="1066800"/>
                  </a:lnTo>
                  <a:lnTo>
                    <a:pt x="130498" y="1060446"/>
                  </a:lnTo>
                  <a:lnTo>
                    <a:pt x="88015" y="1042514"/>
                  </a:lnTo>
                  <a:lnTo>
                    <a:pt x="52038" y="1014698"/>
                  </a:lnTo>
                  <a:lnTo>
                    <a:pt x="24252" y="978690"/>
                  </a:lnTo>
                  <a:lnTo>
                    <a:pt x="6344" y="936184"/>
                  </a:lnTo>
                  <a:lnTo>
                    <a:pt x="0" y="888873"/>
                  </a:lnTo>
                  <a:lnTo>
                    <a:pt x="0" y="177800"/>
                  </a:lnTo>
                  <a:close/>
                </a:path>
              </a:pathLst>
            </a:custGeom>
            <a:grpFill/>
            <a:ln w="12700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11" name="object 11"/>
          <p:cNvSpPr txBox="1"/>
          <p:nvPr/>
        </p:nvSpPr>
        <p:spPr>
          <a:xfrm>
            <a:off x="5549519" y="1946655"/>
            <a:ext cx="3582035" cy="43815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2700" spc="110" dirty="0">
                <a:solidFill>
                  <a:srgbClr val="FFFFFF"/>
                </a:solidFill>
                <a:latin typeface="Calibri"/>
                <a:cs typeface="Calibri"/>
              </a:rPr>
              <a:t>Misrepresent</a:t>
            </a:r>
            <a:r>
              <a:rPr sz="2700" spc="3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2700" spc="165" dirty="0">
                <a:solidFill>
                  <a:srgbClr val="FFFFFF"/>
                </a:solidFill>
                <a:latin typeface="Calibri"/>
                <a:cs typeface="Calibri"/>
              </a:rPr>
              <a:t>evidence</a:t>
            </a:r>
            <a:endParaRPr sz="2700">
              <a:latin typeface="Calibri"/>
              <a:cs typeface="Calibri"/>
            </a:endParaRPr>
          </a:p>
        </p:txBody>
      </p:sp>
      <p:grpSp>
        <p:nvGrpSpPr>
          <p:cNvPr id="12" name="object 12"/>
          <p:cNvGrpSpPr/>
          <p:nvPr/>
        </p:nvGrpSpPr>
        <p:grpSpPr>
          <a:xfrm>
            <a:off x="5399151" y="2817876"/>
            <a:ext cx="6165850" cy="1079500"/>
            <a:chOff x="5399151" y="2817876"/>
            <a:chExt cx="6165850" cy="1079500"/>
          </a:xfrm>
          <a:solidFill>
            <a:schemeClr val="tx1"/>
          </a:solidFill>
        </p:grpSpPr>
        <p:sp>
          <p:nvSpPr>
            <p:cNvPr id="13" name="object 13"/>
            <p:cNvSpPr/>
            <p:nvPr/>
          </p:nvSpPr>
          <p:spPr>
            <a:xfrm>
              <a:off x="5405501" y="2824226"/>
              <a:ext cx="6153150" cy="1066800"/>
            </a:xfrm>
            <a:custGeom>
              <a:avLst/>
              <a:gdLst/>
              <a:ahLst/>
              <a:cxnLst/>
              <a:rect l="l" t="t" r="r" b="b"/>
              <a:pathLst>
                <a:path w="6153150" h="1066800">
                  <a:moveTo>
                    <a:pt x="5975223" y="0"/>
                  </a:moveTo>
                  <a:lnTo>
                    <a:pt x="177800" y="0"/>
                  </a:lnTo>
                  <a:lnTo>
                    <a:pt x="130498" y="6344"/>
                  </a:lnTo>
                  <a:lnTo>
                    <a:pt x="88015" y="24252"/>
                  </a:lnTo>
                  <a:lnTo>
                    <a:pt x="52038" y="52038"/>
                  </a:lnTo>
                  <a:lnTo>
                    <a:pt x="24252" y="88015"/>
                  </a:lnTo>
                  <a:lnTo>
                    <a:pt x="6344" y="130498"/>
                  </a:lnTo>
                  <a:lnTo>
                    <a:pt x="0" y="177800"/>
                  </a:lnTo>
                  <a:lnTo>
                    <a:pt x="0" y="888873"/>
                  </a:lnTo>
                  <a:lnTo>
                    <a:pt x="6344" y="936184"/>
                  </a:lnTo>
                  <a:lnTo>
                    <a:pt x="24252" y="978690"/>
                  </a:lnTo>
                  <a:lnTo>
                    <a:pt x="52038" y="1014698"/>
                  </a:lnTo>
                  <a:lnTo>
                    <a:pt x="88015" y="1042514"/>
                  </a:lnTo>
                  <a:lnTo>
                    <a:pt x="130498" y="1060446"/>
                  </a:lnTo>
                  <a:lnTo>
                    <a:pt x="177800" y="1066800"/>
                  </a:lnTo>
                  <a:lnTo>
                    <a:pt x="5975223" y="1066800"/>
                  </a:lnTo>
                  <a:lnTo>
                    <a:pt x="6022534" y="1060446"/>
                  </a:lnTo>
                  <a:lnTo>
                    <a:pt x="6065040" y="1042514"/>
                  </a:lnTo>
                  <a:lnTo>
                    <a:pt x="6101048" y="1014698"/>
                  </a:lnTo>
                  <a:lnTo>
                    <a:pt x="6128864" y="978690"/>
                  </a:lnTo>
                  <a:lnTo>
                    <a:pt x="6146796" y="936184"/>
                  </a:lnTo>
                  <a:lnTo>
                    <a:pt x="6153150" y="888873"/>
                  </a:lnTo>
                  <a:lnTo>
                    <a:pt x="6153150" y="177800"/>
                  </a:lnTo>
                  <a:lnTo>
                    <a:pt x="6146796" y="130498"/>
                  </a:lnTo>
                  <a:lnTo>
                    <a:pt x="6128864" y="88015"/>
                  </a:lnTo>
                  <a:lnTo>
                    <a:pt x="6101048" y="52038"/>
                  </a:lnTo>
                  <a:lnTo>
                    <a:pt x="6065040" y="24252"/>
                  </a:lnTo>
                  <a:lnTo>
                    <a:pt x="6022534" y="6344"/>
                  </a:lnTo>
                  <a:lnTo>
                    <a:pt x="5975223" y="0"/>
                  </a:lnTo>
                  <a:close/>
                </a:path>
              </a:pathLst>
            </a:custGeom>
            <a:grpFill/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" name="object 14"/>
            <p:cNvSpPr/>
            <p:nvPr/>
          </p:nvSpPr>
          <p:spPr>
            <a:xfrm>
              <a:off x="5405501" y="2824226"/>
              <a:ext cx="6153150" cy="1066800"/>
            </a:xfrm>
            <a:custGeom>
              <a:avLst/>
              <a:gdLst/>
              <a:ahLst/>
              <a:cxnLst/>
              <a:rect l="l" t="t" r="r" b="b"/>
              <a:pathLst>
                <a:path w="6153150" h="1066800">
                  <a:moveTo>
                    <a:pt x="0" y="177800"/>
                  </a:moveTo>
                  <a:lnTo>
                    <a:pt x="6344" y="130498"/>
                  </a:lnTo>
                  <a:lnTo>
                    <a:pt x="24252" y="88015"/>
                  </a:lnTo>
                  <a:lnTo>
                    <a:pt x="52038" y="52038"/>
                  </a:lnTo>
                  <a:lnTo>
                    <a:pt x="88015" y="24252"/>
                  </a:lnTo>
                  <a:lnTo>
                    <a:pt x="130498" y="6344"/>
                  </a:lnTo>
                  <a:lnTo>
                    <a:pt x="177800" y="0"/>
                  </a:lnTo>
                  <a:lnTo>
                    <a:pt x="5975223" y="0"/>
                  </a:lnTo>
                  <a:lnTo>
                    <a:pt x="6022534" y="6344"/>
                  </a:lnTo>
                  <a:lnTo>
                    <a:pt x="6065040" y="24252"/>
                  </a:lnTo>
                  <a:lnTo>
                    <a:pt x="6101048" y="52038"/>
                  </a:lnTo>
                  <a:lnTo>
                    <a:pt x="6128864" y="88015"/>
                  </a:lnTo>
                  <a:lnTo>
                    <a:pt x="6146796" y="130498"/>
                  </a:lnTo>
                  <a:lnTo>
                    <a:pt x="6153150" y="177800"/>
                  </a:lnTo>
                  <a:lnTo>
                    <a:pt x="6153150" y="888873"/>
                  </a:lnTo>
                  <a:lnTo>
                    <a:pt x="6146796" y="936184"/>
                  </a:lnTo>
                  <a:lnTo>
                    <a:pt x="6128864" y="978690"/>
                  </a:lnTo>
                  <a:lnTo>
                    <a:pt x="6101048" y="1014698"/>
                  </a:lnTo>
                  <a:lnTo>
                    <a:pt x="6065040" y="1042514"/>
                  </a:lnTo>
                  <a:lnTo>
                    <a:pt x="6022534" y="1060446"/>
                  </a:lnTo>
                  <a:lnTo>
                    <a:pt x="5975223" y="1066800"/>
                  </a:lnTo>
                  <a:lnTo>
                    <a:pt x="177800" y="1066800"/>
                  </a:lnTo>
                  <a:lnTo>
                    <a:pt x="130498" y="1060446"/>
                  </a:lnTo>
                  <a:lnTo>
                    <a:pt x="88015" y="1042514"/>
                  </a:lnTo>
                  <a:lnTo>
                    <a:pt x="52038" y="1014698"/>
                  </a:lnTo>
                  <a:lnTo>
                    <a:pt x="24252" y="978690"/>
                  </a:lnTo>
                  <a:lnTo>
                    <a:pt x="6344" y="936184"/>
                  </a:lnTo>
                  <a:lnTo>
                    <a:pt x="0" y="888873"/>
                  </a:lnTo>
                  <a:lnTo>
                    <a:pt x="0" y="177800"/>
                  </a:lnTo>
                  <a:close/>
                </a:path>
              </a:pathLst>
            </a:custGeom>
            <a:grpFill/>
            <a:ln w="12700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15" name="object 15"/>
          <p:cNvSpPr txBox="1"/>
          <p:nvPr/>
        </p:nvSpPr>
        <p:spPr>
          <a:xfrm>
            <a:off x="5549519" y="3098418"/>
            <a:ext cx="4892040" cy="43815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2700" spc="150" dirty="0">
                <a:solidFill>
                  <a:srgbClr val="FFFFFF"/>
                </a:solidFill>
                <a:latin typeface="Calibri"/>
                <a:cs typeface="Calibri"/>
              </a:rPr>
              <a:t>Produces</a:t>
            </a:r>
            <a:r>
              <a:rPr sz="2700" spc="8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2700" spc="145" dirty="0">
                <a:solidFill>
                  <a:srgbClr val="FFFFFF"/>
                </a:solidFill>
                <a:latin typeface="Calibri"/>
                <a:cs typeface="Calibri"/>
              </a:rPr>
              <a:t>outdated</a:t>
            </a:r>
            <a:r>
              <a:rPr sz="2700" spc="90" dirty="0">
                <a:solidFill>
                  <a:srgbClr val="FFFFFF"/>
                </a:solidFill>
                <a:latin typeface="Calibri"/>
                <a:cs typeface="Calibri"/>
              </a:rPr>
              <a:t> information</a:t>
            </a:r>
            <a:endParaRPr sz="2700">
              <a:latin typeface="Calibri"/>
              <a:cs typeface="Calibri"/>
            </a:endParaRPr>
          </a:p>
        </p:txBody>
      </p:sp>
      <p:grpSp>
        <p:nvGrpSpPr>
          <p:cNvPr id="16" name="object 16"/>
          <p:cNvGrpSpPr/>
          <p:nvPr/>
        </p:nvGrpSpPr>
        <p:grpSpPr>
          <a:xfrm>
            <a:off x="5399151" y="3960876"/>
            <a:ext cx="6165850" cy="1089025"/>
            <a:chOff x="5399151" y="3960876"/>
            <a:chExt cx="6165850" cy="1089025"/>
          </a:xfrm>
          <a:solidFill>
            <a:schemeClr val="accent6"/>
          </a:solidFill>
        </p:grpSpPr>
        <p:sp>
          <p:nvSpPr>
            <p:cNvPr id="17" name="object 17"/>
            <p:cNvSpPr/>
            <p:nvPr/>
          </p:nvSpPr>
          <p:spPr>
            <a:xfrm>
              <a:off x="5405501" y="3967226"/>
              <a:ext cx="6153150" cy="1076325"/>
            </a:xfrm>
            <a:custGeom>
              <a:avLst/>
              <a:gdLst/>
              <a:ahLst/>
              <a:cxnLst/>
              <a:rect l="l" t="t" r="r" b="b"/>
              <a:pathLst>
                <a:path w="6153150" h="1076325">
                  <a:moveTo>
                    <a:pt x="5973699" y="0"/>
                  </a:moveTo>
                  <a:lnTo>
                    <a:pt x="179324" y="0"/>
                  </a:lnTo>
                  <a:lnTo>
                    <a:pt x="131644" y="6404"/>
                  </a:lnTo>
                  <a:lnTo>
                    <a:pt x="88805" y="24478"/>
                  </a:lnTo>
                  <a:lnTo>
                    <a:pt x="52514" y="52514"/>
                  </a:lnTo>
                  <a:lnTo>
                    <a:pt x="24478" y="88805"/>
                  </a:lnTo>
                  <a:lnTo>
                    <a:pt x="6404" y="131644"/>
                  </a:lnTo>
                  <a:lnTo>
                    <a:pt x="0" y="179324"/>
                  </a:lnTo>
                  <a:lnTo>
                    <a:pt x="0" y="896874"/>
                  </a:lnTo>
                  <a:lnTo>
                    <a:pt x="6404" y="944562"/>
                  </a:lnTo>
                  <a:lnTo>
                    <a:pt x="24478" y="987425"/>
                  </a:lnTo>
                  <a:lnTo>
                    <a:pt x="52514" y="1023746"/>
                  </a:lnTo>
                  <a:lnTo>
                    <a:pt x="88805" y="1051814"/>
                  </a:lnTo>
                  <a:lnTo>
                    <a:pt x="131644" y="1069911"/>
                  </a:lnTo>
                  <a:lnTo>
                    <a:pt x="179324" y="1076325"/>
                  </a:lnTo>
                  <a:lnTo>
                    <a:pt x="5973699" y="1076325"/>
                  </a:lnTo>
                  <a:lnTo>
                    <a:pt x="6021387" y="1069911"/>
                  </a:lnTo>
                  <a:lnTo>
                    <a:pt x="6064250" y="1051814"/>
                  </a:lnTo>
                  <a:lnTo>
                    <a:pt x="6100572" y="1023746"/>
                  </a:lnTo>
                  <a:lnTo>
                    <a:pt x="6128639" y="987425"/>
                  </a:lnTo>
                  <a:lnTo>
                    <a:pt x="6146736" y="944562"/>
                  </a:lnTo>
                  <a:lnTo>
                    <a:pt x="6153150" y="896874"/>
                  </a:lnTo>
                  <a:lnTo>
                    <a:pt x="6153150" y="179324"/>
                  </a:lnTo>
                  <a:lnTo>
                    <a:pt x="6146736" y="131644"/>
                  </a:lnTo>
                  <a:lnTo>
                    <a:pt x="6128639" y="88805"/>
                  </a:lnTo>
                  <a:lnTo>
                    <a:pt x="6100572" y="52514"/>
                  </a:lnTo>
                  <a:lnTo>
                    <a:pt x="6064250" y="24478"/>
                  </a:lnTo>
                  <a:lnTo>
                    <a:pt x="6021387" y="6404"/>
                  </a:lnTo>
                  <a:lnTo>
                    <a:pt x="5973699" y="0"/>
                  </a:lnTo>
                  <a:close/>
                </a:path>
              </a:pathLst>
            </a:custGeom>
            <a:grpFill/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" name="object 18"/>
            <p:cNvSpPr/>
            <p:nvPr/>
          </p:nvSpPr>
          <p:spPr>
            <a:xfrm>
              <a:off x="5405501" y="3967226"/>
              <a:ext cx="6153150" cy="1076325"/>
            </a:xfrm>
            <a:custGeom>
              <a:avLst/>
              <a:gdLst/>
              <a:ahLst/>
              <a:cxnLst/>
              <a:rect l="l" t="t" r="r" b="b"/>
              <a:pathLst>
                <a:path w="6153150" h="1076325">
                  <a:moveTo>
                    <a:pt x="0" y="179324"/>
                  </a:moveTo>
                  <a:lnTo>
                    <a:pt x="6404" y="131644"/>
                  </a:lnTo>
                  <a:lnTo>
                    <a:pt x="24478" y="88805"/>
                  </a:lnTo>
                  <a:lnTo>
                    <a:pt x="52514" y="52514"/>
                  </a:lnTo>
                  <a:lnTo>
                    <a:pt x="88805" y="24478"/>
                  </a:lnTo>
                  <a:lnTo>
                    <a:pt x="131644" y="6404"/>
                  </a:lnTo>
                  <a:lnTo>
                    <a:pt x="179324" y="0"/>
                  </a:lnTo>
                  <a:lnTo>
                    <a:pt x="5973699" y="0"/>
                  </a:lnTo>
                  <a:lnTo>
                    <a:pt x="6021387" y="6404"/>
                  </a:lnTo>
                  <a:lnTo>
                    <a:pt x="6064250" y="24478"/>
                  </a:lnTo>
                  <a:lnTo>
                    <a:pt x="6100572" y="52514"/>
                  </a:lnTo>
                  <a:lnTo>
                    <a:pt x="6128639" y="88805"/>
                  </a:lnTo>
                  <a:lnTo>
                    <a:pt x="6146736" y="131644"/>
                  </a:lnTo>
                  <a:lnTo>
                    <a:pt x="6153150" y="179324"/>
                  </a:lnTo>
                  <a:lnTo>
                    <a:pt x="6153150" y="896874"/>
                  </a:lnTo>
                  <a:lnTo>
                    <a:pt x="6146736" y="944562"/>
                  </a:lnTo>
                  <a:lnTo>
                    <a:pt x="6128639" y="987425"/>
                  </a:lnTo>
                  <a:lnTo>
                    <a:pt x="6100572" y="1023746"/>
                  </a:lnTo>
                  <a:lnTo>
                    <a:pt x="6064250" y="1051814"/>
                  </a:lnTo>
                  <a:lnTo>
                    <a:pt x="6021387" y="1069911"/>
                  </a:lnTo>
                  <a:lnTo>
                    <a:pt x="5973699" y="1076325"/>
                  </a:lnTo>
                  <a:lnTo>
                    <a:pt x="179324" y="1076325"/>
                  </a:lnTo>
                  <a:lnTo>
                    <a:pt x="131644" y="1069911"/>
                  </a:lnTo>
                  <a:lnTo>
                    <a:pt x="88805" y="1051814"/>
                  </a:lnTo>
                  <a:lnTo>
                    <a:pt x="52514" y="1023746"/>
                  </a:lnTo>
                  <a:lnTo>
                    <a:pt x="24478" y="987425"/>
                  </a:lnTo>
                  <a:lnTo>
                    <a:pt x="6404" y="944562"/>
                  </a:lnTo>
                  <a:lnTo>
                    <a:pt x="0" y="896874"/>
                  </a:lnTo>
                  <a:lnTo>
                    <a:pt x="0" y="179324"/>
                  </a:lnTo>
                  <a:close/>
                </a:path>
              </a:pathLst>
            </a:custGeom>
            <a:grpFill/>
            <a:ln w="12700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grpSp>
        <p:nvGrpSpPr>
          <p:cNvPr id="19" name="object 19"/>
          <p:cNvGrpSpPr/>
          <p:nvPr/>
        </p:nvGrpSpPr>
        <p:grpSpPr>
          <a:xfrm>
            <a:off x="5399151" y="5113401"/>
            <a:ext cx="6165850" cy="1089025"/>
            <a:chOff x="5399151" y="5113401"/>
            <a:chExt cx="6165850" cy="1089025"/>
          </a:xfrm>
          <a:solidFill>
            <a:schemeClr val="accent4"/>
          </a:solidFill>
        </p:grpSpPr>
        <p:sp>
          <p:nvSpPr>
            <p:cNvPr id="20" name="object 20"/>
            <p:cNvSpPr/>
            <p:nvPr/>
          </p:nvSpPr>
          <p:spPr>
            <a:xfrm>
              <a:off x="5405501" y="5119751"/>
              <a:ext cx="6153150" cy="1076325"/>
            </a:xfrm>
            <a:custGeom>
              <a:avLst/>
              <a:gdLst/>
              <a:ahLst/>
              <a:cxnLst/>
              <a:rect l="l" t="t" r="r" b="b"/>
              <a:pathLst>
                <a:path w="6153150" h="1076325">
                  <a:moveTo>
                    <a:pt x="5973699" y="0"/>
                  </a:moveTo>
                  <a:lnTo>
                    <a:pt x="179324" y="0"/>
                  </a:lnTo>
                  <a:lnTo>
                    <a:pt x="131644" y="6404"/>
                  </a:lnTo>
                  <a:lnTo>
                    <a:pt x="88805" y="24478"/>
                  </a:lnTo>
                  <a:lnTo>
                    <a:pt x="52514" y="52514"/>
                  </a:lnTo>
                  <a:lnTo>
                    <a:pt x="24478" y="88805"/>
                  </a:lnTo>
                  <a:lnTo>
                    <a:pt x="6404" y="131644"/>
                  </a:lnTo>
                  <a:lnTo>
                    <a:pt x="0" y="179324"/>
                  </a:lnTo>
                  <a:lnTo>
                    <a:pt x="0" y="896874"/>
                  </a:lnTo>
                  <a:lnTo>
                    <a:pt x="6404" y="944562"/>
                  </a:lnTo>
                  <a:lnTo>
                    <a:pt x="24478" y="987414"/>
                  </a:lnTo>
                  <a:lnTo>
                    <a:pt x="52514" y="1023720"/>
                  </a:lnTo>
                  <a:lnTo>
                    <a:pt x="88805" y="1051769"/>
                  </a:lnTo>
                  <a:lnTo>
                    <a:pt x="131644" y="1069853"/>
                  </a:lnTo>
                  <a:lnTo>
                    <a:pt x="179324" y="1076261"/>
                  </a:lnTo>
                  <a:lnTo>
                    <a:pt x="5973699" y="1076261"/>
                  </a:lnTo>
                  <a:lnTo>
                    <a:pt x="6021387" y="1069853"/>
                  </a:lnTo>
                  <a:lnTo>
                    <a:pt x="6064250" y="1051769"/>
                  </a:lnTo>
                  <a:lnTo>
                    <a:pt x="6100572" y="1023720"/>
                  </a:lnTo>
                  <a:lnTo>
                    <a:pt x="6128639" y="987414"/>
                  </a:lnTo>
                  <a:lnTo>
                    <a:pt x="6146736" y="944562"/>
                  </a:lnTo>
                  <a:lnTo>
                    <a:pt x="6153150" y="896874"/>
                  </a:lnTo>
                  <a:lnTo>
                    <a:pt x="6153150" y="179324"/>
                  </a:lnTo>
                  <a:lnTo>
                    <a:pt x="6146736" y="131644"/>
                  </a:lnTo>
                  <a:lnTo>
                    <a:pt x="6128639" y="88805"/>
                  </a:lnTo>
                  <a:lnTo>
                    <a:pt x="6100572" y="52514"/>
                  </a:lnTo>
                  <a:lnTo>
                    <a:pt x="6064250" y="24478"/>
                  </a:lnTo>
                  <a:lnTo>
                    <a:pt x="6021387" y="6404"/>
                  </a:lnTo>
                  <a:lnTo>
                    <a:pt x="5973699" y="0"/>
                  </a:lnTo>
                  <a:close/>
                </a:path>
              </a:pathLst>
            </a:custGeom>
            <a:grpFill/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" name="object 21"/>
            <p:cNvSpPr/>
            <p:nvPr/>
          </p:nvSpPr>
          <p:spPr>
            <a:xfrm>
              <a:off x="5405501" y="5119751"/>
              <a:ext cx="6153150" cy="1076325"/>
            </a:xfrm>
            <a:custGeom>
              <a:avLst/>
              <a:gdLst/>
              <a:ahLst/>
              <a:cxnLst/>
              <a:rect l="l" t="t" r="r" b="b"/>
              <a:pathLst>
                <a:path w="6153150" h="1076325">
                  <a:moveTo>
                    <a:pt x="0" y="179324"/>
                  </a:moveTo>
                  <a:lnTo>
                    <a:pt x="6404" y="131644"/>
                  </a:lnTo>
                  <a:lnTo>
                    <a:pt x="24478" y="88805"/>
                  </a:lnTo>
                  <a:lnTo>
                    <a:pt x="52514" y="52514"/>
                  </a:lnTo>
                  <a:lnTo>
                    <a:pt x="88805" y="24478"/>
                  </a:lnTo>
                  <a:lnTo>
                    <a:pt x="131644" y="6404"/>
                  </a:lnTo>
                  <a:lnTo>
                    <a:pt x="179324" y="0"/>
                  </a:lnTo>
                  <a:lnTo>
                    <a:pt x="5973699" y="0"/>
                  </a:lnTo>
                  <a:lnTo>
                    <a:pt x="6021387" y="6404"/>
                  </a:lnTo>
                  <a:lnTo>
                    <a:pt x="6064250" y="24478"/>
                  </a:lnTo>
                  <a:lnTo>
                    <a:pt x="6100572" y="52514"/>
                  </a:lnTo>
                  <a:lnTo>
                    <a:pt x="6128639" y="88805"/>
                  </a:lnTo>
                  <a:lnTo>
                    <a:pt x="6146736" y="131644"/>
                  </a:lnTo>
                  <a:lnTo>
                    <a:pt x="6153150" y="179324"/>
                  </a:lnTo>
                  <a:lnTo>
                    <a:pt x="6153150" y="896874"/>
                  </a:lnTo>
                  <a:lnTo>
                    <a:pt x="6146736" y="944562"/>
                  </a:lnTo>
                  <a:lnTo>
                    <a:pt x="6128639" y="987414"/>
                  </a:lnTo>
                  <a:lnTo>
                    <a:pt x="6100572" y="1023720"/>
                  </a:lnTo>
                  <a:lnTo>
                    <a:pt x="6064250" y="1051769"/>
                  </a:lnTo>
                  <a:lnTo>
                    <a:pt x="6021387" y="1069853"/>
                  </a:lnTo>
                  <a:lnTo>
                    <a:pt x="5973699" y="1076261"/>
                  </a:lnTo>
                  <a:lnTo>
                    <a:pt x="179324" y="1076261"/>
                  </a:lnTo>
                  <a:lnTo>
                    <a:pt x="131644" y="1069853"/>
                  </a:lnTo>
                  <a:lnTo>
                    <a:pt x="88805" y="1051769"/>
                  </a:lnTo>
                  <a:lnTo>
                    <a:pt x="52514" y="1023720"/>
                  </a:lnTo>
                  <a:lnTo>
                    <a:pt x="24478" y="987414"/>
                  </a:lnTo>
                  <a:lnTo>
                    <a:pt x="6404" y="944562"/>
                  </a:lnTo>
                  <a:lnTo>
                    <a:pt x="0" y="896874"/>
                  </a:lnTo>
                  <a:lnTo>
                    <a:pt x="0" y="179324"/>
                  </a:lnTo>
                  <a:close/>
                </a:path>
              </a:pathLst>
            </a:custGeom>
            <a:grpFill/>
            <a:ln w="12700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22" name="object 22"/>
          <p:cNvSpPr txBox="1"/>
          <p:nvPr/>
        </p:nvSpPr>
        <p:spPr>
          <a:xfrm>
            <a:off x="5549519" y="4250309"/>
            <a:ext cx="5514975" cy="178435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2700" spc="120" dirty="0">
                <a:solidFill>
                  <a:srgbClr val="FFFFFF"/>
                </a:solidFill>
                <a:latin typeface="Calibri"/>
                <a:cs typeface="Calibri"/>
              </a:rPr>
              <a:t>Reinforces</a:t>
            </a:r>
            <a:r>
              <a:rPr sz="2700" spc="7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2700" spc="150" dirty="0">
                <a:solidFill>
                  <a:srgbClr val="FFFFFF"/>
                </a:solidFill>
                <a:latin typeface="Calibri"/>
                <a:cs typeface="Calibri"/>
              </a:rPr>
              <a:t>biases</a:t>
            </a:r>
            <a:endParaRPr sz="2700">
              <a:latin typeface="Calibri"/>
              <a:cs typeface="Calibri"/>
            </a:endParaRPr>
          </a:p>
          <a:p>
            <a:pPr>
              <a:lnSpc>
                <a:spcPct val="100000"/>
              </a:lnSpc>
              <a:spcBef>
                <a:spcPts val="1350"/>
              </a:spcBef>
            </a:pPr>
            <a:endParaRPr sz="2700">
              <a:latin typeface="Calibri"/>
              <a:cs typeface="Calibri"/>
            </a:endParaRPr>
          </a:p>
          <a:p>
            <a:pPr marL="12700" marR="5080">
              <a:lnSpc>
                <a:spcPts val="3010"/>
              </a:lnSpc>
            </a:pPr>
            <a:r>
              <a:rPr sz="2700" spc="150" dirty="0">
                <a:solidFill>
                  <a:srgbClr val="FFFFFF"/>
                </a:solidFill>
                <a:latin typeface="Calibri"/>
                <a:cs typeface="Calibri"/>
              </a:rPr>
              <a:t>Generates</a:t>
            </a:r>
            <a:r>
              <a:rPr sz="2700" spc="7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2700" spc="165" dirty="0">
                <a:solidFill>
                  <a:srgbClr val="FFFFFF"/>
                </a:solidFill>
                <a:latin typeface="Calibri"/>
                <a:cs typeface="Calibri"/>
              </a:rPr>
              <a:t>convincing</a:t>
            </a:r>
            <a:r>
              <a:rPr sz="2700" spc="9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2700" spc="105" dirty="0">
                <a:solidFill>
                  <a:srgbClr val="FFFFFF"/>
                </a:solidFill>
                <a:latin typeface="Calibri"/>
                <a:cs typeface="Calibri"/>
              </a:rPr>
              <a:t>but</a:t>
            </a:r>
            <a:r>
              <a:rPr sz="2700" spc="12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2700" spc="100" dirty="0">
                <a:solidFill>
                  <a:srgbClr val="FFFFFF"/>
                </a:solidFill>
                <a:latin typeface="Calibri"/>
                <a:cs typeface="Calibri"/>
              </a:rPr>
              <a:t>incorrect </a:t>
            </a:r>
            <a:r>
              <a:rPr sz="2700" spc="120" dirty="0">
                <a:solidFill>
                  <a:srgbClr val="FFFFFF"/>
                </a:solidFill>
                <a:latin typeface="Calibri"/>
                <a:cs typeface="Calibri"/>
              </a:rPr>
              <a:t>answers</a:t>
            </a:r>
            <a:endParaRPr sz="2700">
              <a:latin typeface="Calibri"/>
              <a:cs typeface="Calibri"/>
            </a:endParaRPr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C98EAF6-17BE-B246-BFEA-3B167396FC2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7C6304-158F-D34F-8E7B-FED86EC89D3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971800" y="228601"/>
            <a:ext cx="6504305" cy="1066800"/>
          </a:xfrm>
        </p:spPr>
        <p:txBody>
          <a:bodyPr wrap="square">
            <a:normAutofit/>
          </a:bodyPr>
          <a:lstStyle/>
          <a:p>
            <a:r>
              <a:rPr lang="en-GB" sz="6000" dirty="0"/>
              <a:t>AI for Structure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D75D90B-1AB2-93EA-61E3-0684EC0E5AE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85799" y="1710744"/>
            <a:ext cx="2853255" cy="461665"/>
          </a:xfrm>
        </p:spPr>
        <p:txBody>
          <a:bodyPr/>
          <a:lstStyle/>
          <a:p>
            <a:pPr algn="ctr"/>
            <a:r>
              <a:rPr lang="en-GB" b="1" dirty="0">
                <a:solidFill>
                  <a:schemeClr val="tx2"/>
                </a:solidFill>
              </a:rPr>
              <a:t>You can use: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67B7B7FF-4331-8388-E63B-FF81B426E628}"/>
              </a:ext>
            </a:extLst>
          </p:cNvPr>
          <p:cNvSpPr>
            <a:spLocks noGrp="1"/>
          </p:cNvSpPr>
          <p:nvPr>
            <p:ph sz="half" idx="3"/>
          </p:nvPr>
        </p:nvSpPr>
        <p:spPr>
          <a:xfrm>
            <a:off x="3733800" y="1300625"/>
            <a:ext cx="8042798" cy="5078313"/>
          </a:xfrm>
        </p:spPr>
        <p:txBody>
          <a:bodyPr wrap="square" lIns="0" tIns="0" rIns="0" bIns="0">
            <a:spAutoFit/>
          </a:bodyPr>
          <a:lstStyle/>
          <a:p>
            <a:pPr algn="ctr"/>
            <a:r>
              <a:rPr lang="en-GB" b="1" dirty="0">
                <a:solidFill>
                  <a:schemeClr val="tx2"/>
                </a:solidFill>
              </a:rPr>
              <a:t>Use these AIs for:</a:t>
            </a:r>
          </a:p>
          <a:p>
            <a:r>
              <a:rPr lang="en-GB" dirty="0">
                <a:solidFill>
                  <a:schemeClr val="tx2"/>
                </a:solidFill>
              </a:rPr>
              <a:t>Macro level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tx2"/>
                </a:solidFill>
              </a:rPr>
              <a:t>Ask for suggestions on the structure of your work (add topic and main ideas you have researched)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tx2"/>
                </a:solidFill>
              </a:rPr>
              <a:t>Ask for recommended slide sequence on a presentation (after providing your main ideas and themes that you have researched)</a:t>
            </a:r>
            <a:endParaRPr lang="en-GB" dirty="0">
              <a:solidFill>
                <a:schemeClr val="tx2"/>
              </a:solidFill>
              <a:ea typeface="Calibri"/>
            </a:endParaRPr>
          </a:p>
          <a:p>
            <a:r>
              <a:rPr lang="en-GB" dirty="0">
                <a:solidFill>
                  <a:schemeClr val="tx2"/>
                </a:solidFill>
              </a:rPr>
              <a:t>Micro level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tx2"/>
                </a:solidFill>
              </a:rPr>
              <a:t>Ask check structure of your paragraph (and enter your text)</a:t>
            </a:r>
            <a:endParaRPr lang="en-GB" dirty="0">
              <a:solidFill>
                <a:schemeClr val="tx2"/>
              </a:solidFill>
              <a:ea typeface="Calibri"/>
            </a:endParaRPr>
          </a:p>
        </p:txBody>
      </p:sp>
      <p:pic>
        <p:nvPicPr>
          <p:cNvPr id="25" name="Graphic 24" descr="Badge Tick1 with solid fill">
            <a:extLst>
              <a:ext uri="{FF2B5EF4-FFF2-40B4-BE49-F238E27FC236}">
                <a16:creationId xmlns:a16="http://schemas.microsoft.com/office/drawing/2014/main" id="{6D072775-5708-2B1B-33C6-045BCF6099E5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5410200" y="1050368"/>
            <a:ext cx="914400" cy="914400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4EB5461B-0A6B-4685-0780-D1ADEAEDFAC7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38786" t="8644" r="39805" b="70400"/>
          <a:stretch>
            <a:fillRect/>
          </a:stretch>
        </p:blipFill>
        <p:spPr>
          <a:xfrm>
            <a:off x="1295400" y="67003"/>
            <a:ext cx="1600200" cy="1389995"/>
          </a:xfrm>
          <a:prstGeom prst="rect">
            <a:avLst/>
          </a:prstGeom>
        </p:spPr>
      </p:pic>
      <p:pic>
        <p:nvPicPr>
          <p:cNvPr id="11" name="Picture 10" descr="Microsoft Copilot Overview - US Cloud">
            <a:extLst>
              <a:ext uri="{FF2B5EF4-FFF2-40B4-BE49-F238E27FC236}">
                <a16:creationId xmlns:a16="http://schemas.microsoft.com/office/drawing/2014/main" id="{F761FFF6-4858-A025-25C3-E79586458B9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62482" y="2737116"/>
            <a:ext cx="1550806" cy="1619603"/>
          </a:xfrm>
          <a:prstGeom prst="rect">
            <a:avLst/>
          </a:prstGeom>
        </p:spPr>
      </p:pic>
      <p:pic>
        <p:nvPicPr>
          <p:cNvPr id="13" name="Picture 12" descr="Claude faces another outage as errors hit multiple models - Notebookcheck News">
            <a:extLst>
              <a:ext uri="{FF2B5EF4-FFF2-40B4-BE49-F238E27FC236}">
                <a16:creationId xmlns:a16="http://schemas.microsoft.com/office/drawing/2014/main" id="{CEEE99FF-FA64-E1BF-6B23-0D0836BC7F15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t="29343" b="31002"/>
          <a:stretch>
            <a:fillRect/>
          </a:stretch>
        </p:blipFill>
        <p:spPr>
          <a:xfrm>
            <a:off x="609600" y="4648200"/>
            <a:ext cx="2459935" cy="685800"/>
          </a:xfrm>
          <a:prstGeom prst="rect">
            <a:avLst/>
          </a:prstGeom>
        </p:spPr>
      </p:pic>
      <p:pic>
        <p:nvPicPr>
          <p:cNvPr id="15" name="Graphic 14" descr="Tools with solid fill">
            <a:extLst>
              <a:ext uri="{FF2B5EF4-FFF2-40B4-BE49-F238E27FC236}">
                <a16:creationId xmlns:a16="http://schemas.microsoft.com/office/drawing/2014/main" id="{ABCDBE4C-CC2A-64E8-2078-E1C4C98E1CD1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152400" y="1484376"/>
            <a:ext cx="914400" cy="914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40202093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82F5AC5-B833-57E5-CB87-6C46B68D368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3FA3AA2-2ABF-DE01-5167-7DA37599DFB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971800" y="228601"/>
            <a:ext cx="6504305" cy="1066800"/>
          </a:xfrm>
        </p:spPr>
        <p:txBody>
          <a:bodyPr wrap="square">
            <a:normAutofit/>
          </a:bodyPr>
          <a:lstStyle/>
          <a:p>
            <a:r>
              <a:rPr lang="en-GB" sz="6000" dirty="0"/>
              <a:t>AI for Structure</a:t>
            </a:r>
          </a:p>
        </p:txBody>
      </p:sp>
      <p:sp>
        <p:nvSpPr>
          <p:cNvPr id="5" name="Content Placeholder 6">
            <a:extLst>
              <a:ext uri="{FF2B5EF4-FFF2-40B4-BE49-F238E27FC236}">
                <a16:creationId xmlns:a16="http://schemas.microsoft.com/office/drawing/2014/main" id="{2E96DCC1-AD1C-0605-72AF-EFD3690FF97E}"/>
              </a:ext>
            </a:extLst>
          </p:cNvPr>
          <p:cNvSpPr txBox="1">
            <a:spLocks/>
          </p:cNvSpPr>
          <p:nvPr/>
        </p:nvSpPr>
        <p:spPr>
          <a:xfrm>
            <a:off x="1371600" y="1828800"/>
            <a:ext cx="8686800" cy="507831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marL="0">
              <a:defRPr sz="3000" b="0" i="0">
                <a:solidFill>
                  <a:schemeClr val="bg1"/>
                </a:solidFill>
                <a:latin typeface="Calibri"/>
                <a:ea typeface="+mn-ea"/>
                <a:cs typeface="Calibri"/>
              </a:defRPr>
            </a:lvl1pPr>
            <a:lvl2pPr marL="457200">
              <a:defRPr>
                <a:latin typeface="+mn-lt"/>
                <a:ea typeface="+mn-ea"/>
                <a:cs typeface="+mn-cs"/>
              </a:defRPr>
            </a:lvl2pPr>
            <a:lvl3pPr marL="914400">
              <a:defRPr>
                <a:latin typeface="+mn-lt"/>
                <a:ea typeface="+mn-ea"/>
                <a:cs typeface="+mn-cs"/>
              </a:defRPr>
            </a:lvl3pPr>
            <a:lvl4pPr marL="1371600">
              <a:defRPr>
                <a:latin typeface="+mn-lt"/>
                <a:ea typeface="+mn-ea"/>
                <a:cs typeface="+mn-cs"/>
              </a:defRPr>
            </a:lvl4pPr>
            <a:lvl5pPr marL="1828800">
              <a:defRPr>
                <a:latin typeface="+mn-lt"/>
                <a:ea typeface="+mn-ea"/>
                <a:cs typeface="+mn-cs"/>
              </a:defRPr>
            </a:lvl5pPr>
            <a:lvl6pPr marL="2286000">
              <a:defRPr>
                <a:latin typeface="+mn-lt"/>
                <a:ea typeface="+mn-ea"/>
                <a:cs typeface="+mn-cs"/>
              </a:defRPr>
            </a:lvl6pPr>
            <a:lvl7pPr marL="2743200">
              <a:defRPr>
                <a:latin typeface="+mn-lt"/>
                <a:ea typeface="+mn-ea"/>
                <a:cs typeface="+mn-cs"/>
              </a:defRPr>
            </a:lvl7pPr>
            <a:lvl8pPr marL="3200400">
              <a:defRPr>
                <a:latin typeface="+mn-lt"/>
                <a:ea typeface="+mn-ea"/>
                <a:cs typeface="+mn-cs"/>
              </a:defRPr>
            </a:lvl8pPr>
            <a:lvl9pPr marL="3657600">
              <a:defRPr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GB" b="1" dirty="0">
                <a:solidFill>
                  <a:schemeClr val="tx2"/>
                </a:solidFill>
              </a:rPr>
              <a:t>Common pitfalls:</a:t>
            </a:r>
          </a:p>
          <a:p>
            <a:pPr marL="457200" indent="-457200" algn="ctr">
              <a:buFont typeface="Calibri" panose="020F0502020204030204" pitchFamily="34" charset="0"/>
              <a:buChar char="×"/>
            </a:pPr>
            <a:endParaRPr lang="en-GB" b="1" dirty="0">
              <a:solidFill>
                <a:schemeClr val="tx2"/>
              </a:solidFill>
            </a:endParaRPr>
          </a:p>
          <a:p>
            <a:pPr marL="457200" indent="-457200">
              <a:buFont typeface="Calibri" panose="020F0502020204030204" pitchFamily="34" charset="0"/>
              <a:buChar char="×"/>
            </a:pPr>
            <a:r>
              <a:rPr lang="en-GB" dirty="0">
                <a:solidFill>
                  <a:schemeClr val="tx2"/>
                </a:solidFill>
              </a:rPr>
              <a:t>Entering the topic without your starting arguments</a:t>
            </a:r>
          </a:p>
          <a:p>
            <a:pPr marL="457200" indent="-457200">
              <a:buFont typeface="Calibri" panose="020F0502020204030204" pitchFamily="34" charset="0"/>
              <a:buChar char="×"/>
            </a:pPr>
            <a:r>
              <a:rPr lang="en-GB" dirty="0">
                <a:solidFill>
                  <a:schemeClr val="tx2"/>
                </a:solidFill>
              </a:rPr>
              <a:t>Asking the AI to improve your writing</a:t>
            </a:r>
          </a:p>
          <a:p>
            <a:pPr marL="457200" indent="-457200">
              <a:buFont typeface="Calibri" panose="020F0502020204030204" pitchFamily="34" charset="0"/>
              <a:buChar char="×"/>
            </a:pPr>
            <a:r>
              <a:rPr lang="en-GB" dirty="0">
                <a:solidFill>
                  <a:schemeClr val="tx2"/>
                </a:solidFill>
                <a:ea typeface="Calibri"/>
              </a:rPr>
              <a:t>Asking AI to write the content!</a:t>
            </a:r>
            <a:endParaRPr lang="en-GB" dirty="0">
              <a:solidFill>
                <a:schemeClr val="tx2"/>
              </a:solidFill>
            </a:endParaRPr>
          </a:p>
          <a:p>
            <a:pPr marL="457200" indent="-457200">
              <a:buFont typeface="Calibri" panose="020F0502020204030204" pitchFamily="34" charset="0"/>
              <a:buChar char="×"/>
            </a:pPr>
            <a:r>
              <a:rPr lang="en-GB" dirty="0">
                <a:solidFill>
                  <a:schemeClr val="tx2"/>
                </a:solidFill>
              </a:rPr>
              <a:t>Copy-pasting writing suggestions or examples the AI generates</a:t>
            </a:r>
          </a:p>
          <a:p>
            <a:pPr marL="457200" indent="-457200">
              <a:buFont typeface="Calibri" panose="020F0502020204030204" pitchFamily="34" charset="0"/>
              <a:buChar char="×"/>
            </a:pPr>
            <a:r>
              <a:rPr lang="en-GB" dirty="0">
                <a:solidFill>
                  <a:schemeClr val="tx2"/>
                </a:solidFill>
                <a:ea typeface="Calibri"/>
              </a:rPr>
              <a:t>Misrepresenting AI content as your work. </a:t>
            </a:r>
          </a:p>
          <a:p>
            <a:pPr marL="457200" indent="-457200">
              <a:buFont typeface="Calibri" panose="020F0502020204030204" pitchFamily="34" charset="0"/>
              <a:buChar char="×"/>
            </a:pPr>
            <a:endParaRPr lang="en-GB" dirty="0">
              <a:solidFill>
                <a:schemeClr val="tx2"/>
              </a:solidFill>
              <a:ea typeface="Calibri"/>
            </a:endParaRPr>
          </a:p>
          <a:p>
            <a:pPr marL="457200" indent="-457200">
              <a:buFont typeface="Calibri" panose="020F0502020204030204" pitchFamily="34" charset="0"/>
              <a:buChar char="×"/>
            </a:pPr>
            <a:endParaRPr lang="en-GB" dirty="0">
              <a:solidFill>
                <a:schemeClr val="tx2"/>
              </a:solidFill>
              <a:ea typeface="Calibri"/>
            </a:endParaRPr>
          </a:p>
          <a:p>
            <a:pPr marL="457200" indent="-457200">
              <a:buFont typeface="Calibri" panose="020F0502020204030204" pitchFamily="34" charset="0"/>
              <a:buChar char="×"/>
            </a:pPr>
            <a:endParaRPr lang="en-GB" dirty="0">
              <a:solidFill>
                <a:schemeClr val="tx2"/>
              </a:solidFill>
              <a:ea typeface="Calibri"/>
            </a:endParaRP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809654F1-389E-CB1A-A433-D358734E5533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38786" t="8644" r="39805" b="70400"/>
          <a:stretch>
            <a:fillRect/>
          </a:stretch>
        </p:blipFill>
        <p:spPr>
          <a:xfrm>
            <a:off x="1295400" y="67003"/>
            <a:ext cx="1600200" cy="1389995"/>
          </a:xfrm>
          <a:prstGeom prst="rect">
            <a:avLst/>
          </a:prstGeom>
        </p:spPr>
      </p:pic>
      <p:pic>
        <p:nvPicPr>
          <p:cNvPr id="12" name="Graphic 11" descr="Slippery with solid fill">
            <a:extLst>
              <a:ext uri="{FF2B5EF4-FFF2-40B4-BE49-F238E27FC236}">
                <a16:creationId xmlns:a16="http://schemas.microsoft.com/office/drawing/2014/main" id="{9FCA147A-C95A-469E-2B54-29665490BABD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533400" y="1143000"/>
            <a:ext cx="1640974" cy="164097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44303780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298A4F5-179F-505C-773C-423123D5FF1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4EF4395-8269-4397-4FDA-36A4F5C77FB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971800" y="228601"/>
            <a:ext cx="8001000" cy="1066800"/>
          </a:xfrm>
        </p:spPr>
        <p:txBody>
          <a:bodyPr wrap="square">
            <a:normAutofit/>
          </a:bodyPr>
          <a:lstStyle/>
          <a:p>
            <a:r>
              <a:rPr lang="en-GB" sz="6000" dirty="0"/>
              <a:t>AI for Proofreading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CE6D8644-B072-BC64-8BF5-B527F8BACF9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295399" y="1902768"/>
            <a:ext cx="2853255" cy="461665"/>
          </a:xfrm>
        </p:spPr>
        <p:txBody>
          <a:bodyPr/>
          <a:lstStyle/>
          <a:p>
            <a:pPr algn="ctr"/>
            <a:r>
              <a:rPr lang="en-GB" b="1" dirty="0">
                <a:solidFill>
                  <a:schemeClr val="tx2"/>
                </a:solidFill>
              </a:rPr>
              <a:t>You can use: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34CC973A-1A58-235E-C0F0-BB3E5AC3ECA2}"/>
              </a:ext>
            </a:extLst>
          </p:cNvPr>
          <p:cNvSpPr>
            <a:spLocks noGrp="1"/>
          </p:cNvSpPr>
          <p:nvPr>
            <p:ph sz="half" idx="3"/>
          </p:nvPr>
        </p:nvSpPr>
        <p:spPr>
          <a:xfrm>
            <a:off x="4682053" y="1520027"/>
            <a:ext cx="7094545" cy="6463308"/>
          </a:xfrm>
        </p:spPr>
        <p:txBody>
          <a:bodyPr wrap="square" lIns="0" tIns="0" rIns="0" bIns="0">
            <a:spAutoFit/>
          </a:bodyPr>
          <a:lstStyle/>
          <a:p>
            <a:pPr algn="ctr"/>
            <a:r>
              <a:rPr lang="en-GB" b="1" dirty="0">
                <a:solidFill>
                  <a:schemeClr val="tx2"/>
                </a:solidFill>
              </a:rPr>
              <a:t>Use these AIs for:</a:t>
            </a:r>
            <a:endParaRPr lang="en-GB" dirty="0">
              <a:solidFill>
                <a:schemeClr val="tx2"/>
              </a:solidFill>
            </a:endParaRP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tx2"/>
                </a:solidFill>
              </a:rPr>
              <a:t>Check the readability and clarity scores the AI gives you (Grammarly), and do the improvements by yourself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tx2"/>
                </a:solidFill>
              </a:rPr>
              <a:t>Identify grammar/spelling/syntax mistakes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tx2"/>
                </a:solidFill>
              </a:rPr>
              <a:t>Co-pilot : Check your writing for readability and ask for a list of changes made</a:t>
            </a:r>
            <a:endParaRPr lang="en-GB" dirty="0">
              <a:solidFill>
                <a:schemeClr val="tx2"/>
              </a:solidFill>
              <a:ea typeface="Calibri"/>
            </a:endParaRP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tx2"/>
                </a:solidFill>
                <a:ea typeface="Calibri"/>
              </a:rPr>
              <a:t>Grammarly Free with AI Assistance: as above but will need to ask "Tell me what you did". 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GB" dirty="0">
              <a:solidFill>
                <a:schemeClr val="tx2"/>
              </a:solidFill>
            </a:endParaRPr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GB" dirty="0">
              <a:solidFill>
                <a:schemeClr val="tx2"/>
              </a:solidFill>
            </a:endParaRPr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GB" dirty="0">
              <a:solidFill>
                <a:schemeClr val="tx2"/>
              </a:solidFill>
              <a:ea typeface="Calibri"/>
            </a:endParaRPr>
          </a:p>
        </p:txBody>
      </p:sp>
      <p:pic>
        <p:nvPicPr>
          <p:cNvPr id="25" name="Graphic 24" descr="Badge Tick1 with solid fill">
            <a:extLst>
              <a:ext uri="{FF2B5EF4-FFF2-40B4-BE49-F238E27FC236}">
                <a16:creationId xmlns:a16="http://schemas.microsoft.com/office/drawing/2014/main" id="{06DEBCAE-C708-AA3E-767E-BFE6B73BADAB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5867400" y="1143000"/>
            <a:ext cx="914400" cy="914400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4E94AF13-BF35-C46F-3F1B-18E146F55C22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72474" t="9052" r="6117" b="69992"/>
          <a:stretch>
            <a:fillRect/>
          </a:stretch>
        </p:blipFill>
        <p:spPr>
          <a:xfrm>
            <a:off x="1295400" y="67003"/>
            <a:ext cx="1600200" cy="1389995"/>
          </a:xfrm>
          <a:prstGeom prst="rect">
            <a:avLst/>
          </a:prstGeom>
        </p:spPr>
      </p:pic>
      <p:pic>
        <p:nvPicPr>
          <p:cNvPr id="15" name="Graphic 14" descr="Tools with solid fill">
            <a:extLst>
              <a:ext uri="{FF2B5EF4-FFF2-40B4-BE49-F238E27FC236}">
                <a16:creationId xmlns:a16="http://schemas.microsoft.com/office/drawing/2014/main" id="{31208355-2D56-D264-128B-CD160284FF1A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762000" y="1676400"/>
            <a:ext cx="914400" cy="914400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890C12D7-5197-D9E0-4E37-FCBEF25F8E68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208314" y="2781298"/>
            <a:ext cx="2380302" cy="800102"/>
          </a:xfrm>
          <a:prstGeom prst="rect">
            <a:avLst/>
          </a:prstGeom>
        </p:spPr>
      </p:pic>
      <p:pic>
        <p:nvPicPr>
          <p:cNvPr id="9" name="Picture 8" descr="Microsoft Copilot Overview - US Cloud">
            <a:extLst>
              <a:ext uri="{FF2B5EF4-FFF2-40B4-BE49-F238E27FC236}">
                <a16:creationId xmlns:a16="http://schemas.microsoft.com/office/drawing/2014/main" id="{E60E007E-84AF-95DD-4B14-CAA6339EBD54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04800" y="3963445"/>
            <a:ext cx="1550806" cy="1619603"/>
          </a:xfrm>
          <a:prstGeom prst="rect">
            <a:avLst/>
          </a:prstGeom>
        </p:spPr>
      </p:pic>
      <p:pic>
        <p:nvPicPr>
          <p:cNvPr id="12" name="Picture 11" descr="Claude faces another outage as errors hit multiple models - Notebookcheck News">
            <a:extLst>
              <a:ext uri="{FF2B5EF4-FFF2-40B4-BE49-F238E27FC236}">
                <a16:creationId xmlns:a16="http://schemas.microsoft.com/office/drawing/2014/main" id="{861DF58E-6721-34AB-1C75-709C05867A2A}"/>
              </a:ext>
            </a:extLst>
          </p:cNvPr>
          <p:cNvPicPr>
            <a:picLocks noChangeAspect="1"/>
          </p:cNvPicPr>
          <p:nvPr/>
        </p:nvPicPr>
        <p:blipFill>
          <a:blip r:embed="rId7"/>
          <a:srcRect t="29343" b="31002"/>
          <a:stretch>
            <a:fillRect/>
          </a:stretch>
        </p:blipFill>
        <p:spPr>
          <a:xfrm>
            <a:off x="2008533" y="4805167"/>
            <a:ext cx="2459935" cy="685800"/>
          </a:xfrm>
          <a:prstGeom prst="rect">
            <a:avLst/>
          </a:prstGeom>
        </p:spPr>
      </p:pic>
      <p:pic>
        <p:nvPicPr>
          <p:cNvPr id="14" name="Picture 13" descr="What is ChatGPT? What parents need to know | Internet Matters">
            <a:extLst>
              <a:ext uri="{FF2B5EF4-FFF2-40B4-BE49-F238E27FC236}">
                <a16:creationId xmlns:a16="http://schemas.microsoft.com/office/drawing/2014/main" id="{BE44760D-1C47-4A6F-932C-5D99CCAB86FD}"/>
              </a:ext>
            </a:extLst>
          </p:cNvPr>
          <p:cNvPicPr>
            <a:picLocks noChangeAspect="1"/>
          </p:cNvPicPr>
          <p:nvPr/>
        </p:nvPicPr>
        <p:blipFill>
          <a:blip r:embed="rId8"/>
          <a:srcRect l="7724" t="25383" r="6639" b="23127"/>
          <a:stretch>
            <a:fillRect/>
          </a:stretch>
        </p:blipFill>
        <p:spPr>
          <a:xfrm>
            <a:off x="2057022" y="3974698"/>
            <a:ext cx="2021135" cy="63726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06709370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AF9FE00-C534-0F13-63FB-4BD2CC7C57A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EFB63B3-2679-EF5D-53E7-030E2E264BF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971800" y="228601"/>
            <a:ext cx="7157741" cy="1066800"/>
          </a:xfrm>
        </p:spPr>
        <p:txBody>
          <a:bodyPr wrap="square">
            <a:normAutofit fontScale="90000"/>
          </a:bodyPr>
          <a:lstStyle/>
          <a:p>
            <a:r>
              <a:rPr lang="en-GB" sz="6000" dirty="0"/>
              <a:t>AI for Proofreading</a:t>
            </a:r>
          </a:p>
        </p:txBody>
      </p:sp>
      <p:sp>
        <p:nvSpPr>
          <p:cNvPr id="5" name="Content Placeholder 6">
            <a:extLst>
              <a:ext uri="{FF2B5EF4-FFF2-40B4-BE49-F238E27FC236}">
                <a16:creationId xmlns:a16="http://schemas.microsoft.com/office/drawing/2014/main" id="{B2728CFF-7E57-81F9-F7C3-4939E154BAFA}"/>
              </a:ext>
            </a:extLst>
          </p:cNvPr>
          <p:cNvSpPr txBox="1">
            <a:spLocks/>
          </p:cNvSpPr>
          <p:nvPr/>
        </p:nvSpPr>
        <p:spPr>
          <a:xfrm>
            <a:off x="1371600" y="1828800"/>
            <a:ext cx="9982200" cy="3693319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marL="0">
              <a:defRPr sz="3000" b="0" i="0">
                <a:solidFill>
                  <a:schemeClr val="bg1"/>
                </a:solidFill>
                <a:latin typeface="Calibri"/>
                <a:ea typeface="+mn-ea"/>
                <a:cs typeface="Calibri"/>
              </a:defRPr>
            </a:lvl1pPr>
            <a:lvl2pPr marL="457200">
              <a:defRPr>
                <a:latin typeface="+mn-lt"/>
                <a:ea typeface="+mn-ea"/>
                <a:cs typeface="+mn-cs"/>
              </a:defRPr>
            </a:lvl2pPr>
            <a:lvl3pPr marL="914400">
              <a:defRPr>
                <a:latin typeface="+mn-lt"/>
                <a:ea typeface="+mn-ea"/>
                <a:cs typeface="+mn-cs"/>
              </a:defRPr>
            </a:lvl3pPr>
            <a:lvl4pPr marL="1371600">
              <a:defRPr>
                <a:latin typeface="+mn-lt"/>
                <a:ea typeface="+mn-ea"/>
                <a:cs typeface="+mn-cs"/>
              </a:defRPr>
            </a:lvl4pPr>
            <a:lvl5pPr marL="1828800">
              <a:defRPr>
                <a:latin typeface="+mn-lt"/>
                <a:ea typeface="+mn-ea"/>
                <a:cs typeface="+mn-cs"/>
              </a:defRPr>
            </a:lvl5pPr>
            <a:lvl6pPr marL="2286000">
              <a:defRPr>
                <a:latin typeface="+mn-lt"/>
                <a:ea typeface="+mn-ea"/>
                <a:cs typeface="+mn-cs"/>
              </a:defRPr>
            </a:lvl6pPr>
            <a:lvl7pPr marL="2743200">
              <a:defRPr>
                <a:latin typeface="+mn-lt"/>
                <a:ea typeface="+mn-ea"/>
                <a:cs typeface="+mn-cs"/>
              </a:defRPr>
            </a:lvl7pPr>
            <a:lvl8pPr marL="3200400">
              <a:defRPr>
                <a:latin typeface="+mn-lt"/>
                <a:ea typeface="+mn-ea"/>
                <a:cs typeface="+mn-cs"/>
              </a:defRPr>
            </a:lvl8pPr>
            <a:lvl9pPr marL="3657600">
              <a:defRPr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GB" b="1" dirty="0">
                <a:solidFill>
                  <a:schemeClr val="tx2"/>
                </a:solidFill>
              </a:rPr>
              <a:t>Common pitfalls: You can NOT ...</a:t>
            </a:r>
            <a:endParaRPr lang="en-GB" b="1" dirty="0">
              <a:solidFill>
                <a:schemeClr val="tx2"/>
              </a:solidFill>
              <a:ea typeface="Calibri"/>
            </a:endParaRPr>
          </a:p>
          <a:p>
            <a:pPr marL="457200" indent="-457200" algn="ctr">
              <a:buFont typeface="Calibri" panose="020F0502020204030204" pitchFamily="34" charset="0"/>
              <a:buChar char="×"/>
            </a:pPr>
            <a:endParaRPr lang="en-GB" b="1" dirty="0">
              <a:solidFill>
                <a:schemeClr val="tx2"/>
              </a:solidFill>
            </a:endParaRPr>
          </a:p>
          <a:p>
            <a:pPr marL="457200" indent="-457200">
              <a:buFont typeface="Calibri" panose="020F0502020204030204" pitchFamily="34" charset="0"/>
              <a:buChar char="×"/>
            </a:pPr>
            <a:r>
              <a:rPr lang="en-GB" dirty="0">
                <a:solidFill>
                  <a:schemeClr val="tx2"/>
                </a:solidFill>
              </a:rPr>
              <a:t>Ask the AI to improve your writing</a:t>
            </a:r>
            <a:endParaRPr lang="en-GB" dirty="0">
              <a:solidFill>
                <a:schemeClr val="tx2"/>
              </a:solidFill>
              <a:ea typeface="Calibri"/>
            </a:endParaRPr>
          </a:p>
          <a:p>
            <a:pPr marL="457200" indent="-457200">
              <a:buFont typeface="Calibri" panose="020F0502020204030204" pitchFamily="34" charset="0"/>
              <a:buChar char="×"/>
            </a:pPr>
            <a:r>
              <a:rPr lang="en-GB" dirty="0">
                <a:solidFill>
                  <a:schemeClr val="tx2"/>
                </a:solidFill>
                <a:ea typeface="Calibri"/>
              </a:rPr>
              <a:t>Ask AI to write the content!</a:t>
            </a:r>
            <a:endParaRPr lang="en-GB" dirty="0">
              <a:solidFill>
                <a:schemeClr val="tx2"/>
              </a:solidFill>
            </a:endParaRPr>
          </a:p>
          <a:p>
            <a:pPr marL="457200" indent="-457200">
              <a:buFont typeface="Calibri" panose="020F0502020204030204" pitchFamily="34" charset="0"/>
              <a:buChar char="×"/>
            </a:pPr>
            <a:r>
              <a:rPr lang="en-GB" dirty="0">
                <a:solidFill>
                  <a:schemeClr val="tx2"/>
                </a:solidFill>
              </a:rPr>
              <a:t>Copy-paste writing suggestions or examples the AI generates</a:t>
            </a:r>
            <a:endParaRPr lang="en-GB" dirty="0">
              <a:solidFill>
                <a:schemeClr val="tx2"/>
              </a:solidFill>
              <a:ea typeface="Calibri"/>
            </a:endParaRPr>
          </a:p>
          <a:p>
            <a:pPr marL="457200" indent="-457200">
              <a:buFont typeface="Calibri" panose="020F0502020204030204" pitchFamily="34" charset="0"/>
              <a:buChar char="×"/>
            </a:pPr>
            <a:r>
              <a:rPr lang="en-GB" dirty="0">
                <a:solidFill>
                  <a:schemeClr val="tx2"/>
                </a:solidFill>
              </a:rPr>
              <a:t>Ask the AI to rephrase, summarise or extend your writing.</a:t>
            </a:r>
            <a:endParaRPr lang="en-GB" dirty="0">
              <a:solidFill>
                <a:schemeClr val="tx2"/>
              </a:solidFill>
              <a:ea typeface="Calibri"/>
            </a:endParaRPr>
          </a:p>
          <a:p>
            <a:pPr marL="457200" indent="-457200">
              <a:buFont typeface="Calibri" panose="020F0502020204030204" pitchFamily="34" charset="0"/>
              <a:buChar char="×"/>
            </a:pPr>
            <a:r>
              <a:rPr lang="en-GB" dirty="0">
                <a:solidFill>
                  <a:schemeClr val="tx2"/>
                </a:solidFill>
              </a:rPr>
              <a:t>Ask the AI to paraphrase a paper/book/chapter in your work </a:t>
            </a:r>
          </a:p>
          <a:p>
            <a:pPr marL="457200" indent="-457200">
              <a:buFont typeface="Calibri" panose="020F0502020204030204" pitchFamily="34" charset="0"/>
              <a:buChar char="×"/>
            </a:pPr>
            <a:r>
              <a:rPr lang="en-GB" dirty="0">
                <a:solidFill>
                  <a:schemeClr val="tx2"/>
                </a:solidFill>
                <a:ea typeface="Calibri"/>
              </a:rPr>
              <a:t>Misrepresent AI content as your work. </a:t>
            </a:r>
          </a:p>
        </p:txBody>
      </p:sp>
      <p:pic>
        <p:nvPicPr>
          <p:cNvPr id="12" name="Graphic 11" descr="Slippery with solid fill">
            <a:extLst>
              <a:ext uri="{FF2B5EF4-FFF2-40B4-BE49-F238E27FC236}">
                <a16:creationId xmlns:a16="http://schemas.microsoft.com/office/drawing/2014/main" id="{923961C0-2356-5A63-12CE-15880AB300ED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533400" y="1143000"/>
            <a:ext cx="1640974" cy="1640974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2C97573F-3BEE-FA11-5483-3336688B260F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72474" t="9052" r="6117" b="69992"/>
          <a:stretch>
            <a:fillRect/>
          </a:stretch>
        </p:blipFill>
        <p:spPr>
          <a:xfrm>
            <a:off x="1295400" y="67003"/>
            <a:ext cx="1600200" cy="138999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31176784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E7E722C-4FA3-AB97-8637-DD494637E40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B0F0846-F8C7-6FB9-444C-4A0BFCC3AF9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971800" y="228601"/>
            <a:ext cx="8001000" cy="1066800"/>
          </a:xfrm>
        </p:spPr>
        <p:txBody>
          <a:bodyPr wrap="square" lIns="0" tIns="0" rIns="0" bIns="0">
            <a:normAutofit/>
          </a:bodyPr>
          <a:lstStyle/>
          <a:p>
            <a:r>
              <a:rPr lang="en-GB" sz="6000"/>
              <a:t>AI for Writing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2AD1BAA-6BE3-06CE-2F44-A6FCC66698A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295399" y="1674168"/>
            <a:ext cx="2853255" cy="461665"/>
          </a:xfrm>
        </p:spPr>
        <p:txBody>
          <a:bodyPr/>
          <a:lstStyle/>
          <a:p>
            <a:pPr algn="ctr"/>
            <a:r>
              <a:rPr lang="en-GB" b="1" dirty="0">
                <a:solidFill>
                  <a:schemeClr val="tx2"/>
                </a:solidFill>
              </a:rPr>
              <a:t>You can use: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B381394C-B0B3-741B-8CF9-BBBB9E327D84}"/>
              </a:ext>
            </a:extLst>
          </p:cNvPr>
          <p:cNvSpPr>
            <a:spLocks noGrp="1"/>
          </p:cNvSpPr>
          <p:nvPr>
            <p:ph sz="half" idx="3"/>
          </p:nvPr>
        </p:nvSpPr>
        <p:spPr>
          <a:xfrm>
            <a:off x="5181600" y="1466366"/>
            <a:ext cx="6731357" cy="4616648"/>
          </a:xfrm>
        </p:spPr>
        <p:txBody>
          <a:bodyPr wrap="square" lIns="0" tIns="0" rIns="0" bIns="0" anchor="t">
            <a:spAutoFit/>
          </a:bodyPr>
          <a:lstStyle/>
          <a:p>
            <a:pPr algn="ctr"/>
            <a:r>
              <a:rPr lang="en-GB" b="1" dirty="0">
                <a:solidFill>
                  <a:schemeClr val="tx2"/>
                </a:solidFill>
              </a:rPr>
              <a:t>Use these AIs for:</a:t>
            </a:r>
            <a:endParaRPr lang="en-GB" dirty="0">
              <a:solidFill>
                <a:schemeClr val="tx2"/>
              </a:solidFill>
            </a:endParaRP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tx2"/>
                </a:solidFill>
                <a:ea typeface="Calibri"/>
              </a:rPr>
              <a:t>From your notes i.e. write up bullet points as an essay paragraph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tx2"/>
                </a:solidFill>
              </a:rPr>
              <a:t>Ask the AI to make your writing sound more professional</a:t>
            </a:r>
            <a:r>
              <a:rPr lang="en-GB">
                <a:solidFill>
                  <a:schemeClr val="tx2"/>
                </a:solidFill>
              </a:rPr>
              <a:t> e.g. Bard(AI)</a:t>
            </a:r>
            <a:endParaRPr lang="en-GB">
              <a:solidFill>
                <a:schemeClr val="tx2"/>
              </a:solidFill>
              <a:ea typeface="Calibri"/>
            </a:endParaRP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tx2"/>
                </a:solidFill>
              </a:rPr>
              <a:t>Use AI to transcribe a recording and generate minutes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tx2"/>
                </a:solidFill>
              </a:rPr>
              <a:t>Use AI dictation tools to “talk” to your computer and write down your ideas.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GB" dirty="0">
              <a:solidFill>
                <a:schemeClr val="tx2"/>
              </a:solidFill>
            </a:endParaRPr>
          </a:p>
        </p:txBody>
      </p:sp>
      <p:pic>
        <p:nvPicPr>
          <p:cNvPr id="25" name="Graphic 24" descr="Badge Tick1 with solid fill">
            <a:extLst>
              <a:ext uri="{FF2B5EF4-FFF2-40B4-BE49-F238E27FC236}">
                <a16:creationId xmlns:a16="http://schemas.microsoft.com/office/drawing/2014/main" id="{9CB2E114-888D-6F20-1317-9EBA400C0D60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5867400" y="1219200"/>
            <a:ext cx="914400" cy="914400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D69B351B-E418-2846-79FE-993CB46087F1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4690" t="53394" r="73901" b="25650"/>
          <a:stretch>
            <a:fillRect/>
          </a:stretch>
        </p:blipFill>
        <p:spPr>
          <a:xfrm>
            <a:off x="1295400" y="67003"/>
            <a:ext cx="1600200" cy="1389995"/>
          </a:xfrm>
          <a:prstGeom prst="rect">
            <a:avLst/>
          </a:prstGeom>
        </p:spPr>
      </p:pic>
      <p:pic>
        <p:nvPicPr>
          <p:cNvPr id="15" name="Graphic 14" descr="Tools with solid fill">
            <a:extLst>
              <a:ext uri="{FF2B5EF4-FFF2-40B4-BE49-F238E27FC236}">
                <a16:creationId xmlns:a16="http://schemas.microsoft.com/office/drawing/2014/main" id="{3AA8E80C-4035-90B2-ED3A-A00093E12B5D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762000" y="1447800"/>
            <a:ext cx="914400" cy="914400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ECF8CC92-82D3-0AE0-0244-04CF43E87DF4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009716" y="2318771"/>
            <a:ext cx="1804858" cy="606675"/>
          </a:xfrm>
          <a:prstGeom prst="rect">
            <a:avLst/>
          </a:prstGeom>
        </p:spPr>
      </p:pic>
      <p:pic>
        <p:nvPicPr>
          <p:cNvPr id="9" name="Picture 8" descr="Microsoft Copilot Overview - US Cloud">
            <a:extLst>
              <a:ext uri="{FF2B5EF4-FFF2-40B4-BE49-F238E27FC236}">
                <a16:creationId xmlns:a16="http://schemas.microsoft.com/office/drawing/2014/main" id="{4F46DD2A-A143-16B1-6F66-7087B70C1E21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66620" y="2319295"/>
            <a:ext cx="1550806" cy="1619603"/>
          </a:xfrm>
          <a:prstGeom prst="rect">
            <a:avLst/>
          </a:prstGeom>
        </p:spPr>
      </p:pic>
      <p:pic>
        <p:nvPicPr>
          <p:cNvPr id="12" name="Picture 11" descr="Claude faces another outage as errors hit multiple models - Notebookcheck News">
            <a:extLst>
              <a:ext uri="{FF2B5EF4-FFF2-40B4-BE49-F238E27FC236}">
                <a16:creationId xmlns:a16="http://schemas.microsoft.com/office/drawing/2014/main" id="{6FBD1EEA-4D43-F465-9F6B-229776EF5698}"/>
              </a:ext>
            </a:extLst>
          </p:cNvPr>
          <p:cNvPicPr>
            <a:picLocks noChangeAspect="1"/>
          </p:cNvPicPr>
          <p:nvPr/>
        </p:nvPicPr>
        <p:blipFill>
          <a:blip r:embed="rId7"/>
          <a:srcRect t="29343" b="31002"/>
          <a:stretch>
            <a:fillRect/>
          </a:stretch>
        </p:blipFill>
        <p:spPr>
          <a:xfrm>
            <a:off x="2008534" y="3518594"/>
            <a:ext cx="1865240" cy="520006"/>
          </a:xfrm>
          <a:prstGeom prst="rect">
            <a:avLst/>
          </a:prstGeom>
        </p:spPr>
      </p:pic>
      <p:pic>
        <p:nvPicPr>
          <p:cNvPr id="14" name="Picture 13" descr="What is ChatGPT? What parents need to know | Internet Matters">
            <a:extLst>
              <a:ext uri="{FF2B5EF4-FFF2-40B4-BE49-F238E27FC236}">
                <a16:creationId xmlns:a16="http://schemas.microsoft.com/office/drawing/2014/main" id="{8DDFEC07-1877-0AE7-7F95-EA1F5E56BDC7}"/>
              </a:ext>
            </a:extLst>
          </p:cNvPr>
          <p:cNvPicPr>
            <a:picLocks noChangeAspect="1"/>
          </p:cNvPicPr>
          <p:nvPr/>
        </p:nvPicPr>
        <p:blipFill>
          <a:blip r:embed="rId8"/>
          <a:srcRect l="7724" t="25383" r="6639" b="23127"/>
          <a:stretch>
            <a:fillRect/>
          </a:stretch>
        </p:blipFill>
        <p:spPr>
          <a:xfrm>
            <a:off x="2057022" y="2971800"/>
            <a:ext cx="1532521" cy="483202"/>
          </a:xfrm>
          <a:prstGeom prst="rect">
            <a:avLst/>
          </a:prstGeom>
        </p:spPr>
      </p:pic>
      <p:pic>
        <p:nvPicPr>
          <p:cNvPr id="3" name="Picture 2" descr="How to Dictate Speech to Text in Microsoft Word (PC, Mac &amp; Web)">
            <a:extLst>
              <a:ext uri="{FF2B5EF4-FFF2-40B4-BE49-F238E27FC236}">
                <a16:creationId xmlns:a16="http://schemas.microsoft.com/office/drawing/2014/main" id="{D1CBD14B-261D-B758-C66C-9E3403177C1E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1979424" y="5364706"/>
            <a:ext cx="1435374" cy="1340894"/>
          </a:xfrm>
          <a:prstGeom prst="rect">
            <a:avLst/>
          </a:prstGeom>
        </p:spPr>
      </p:pic>
      <p:sp>
        <p:nvSpPr>
          <p:cNvPr id="5" name="Content Placeholder 5">
            <a:extLst>
              <a:ext uri="{FF2B5EF4-FFF2-40B4-BE49-F238E27FC236}">
                <a16:creationId xmlns:a16="http://schemas.microsoft.com/office/drawing/2014/main" id="{C9C203B6-2A22-D0A2-19F5-619A3AFED3A1}"/>
              </a:ext>
            </a:extLst>
          </p:cNvPr>
          <p:cNvSpPr txBox="1">
            <a:spLocks/>
          </p:cNvSpPr>
          <p:nvPr/>
        </p:nvSpPr>
        <p:spPr>
          <a:xfrm>
            <a:off x="126489" y="4122360"/>
            <a:ext cx="1784784" cy="92333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marL="0">
              <a:defRPr sz="3000" b="0" i="0">
                <a:solidFill>
                  <a:schemeClr val="bg1"/>
                </a:solidFill>
                <a:latin typeface="Calibri"/>
                <a:ea typeface="+mn-ea"/>
                <a:cs typeface="Calibri"/>
              </a:defRPr>
            </a:lvl1pPr>
            <a:lvl2pPr marL="457200">
              <a:defRPr>
                <a:latin typeface="+mn-lt"/>
                <a:ea typeface="+mn-ea"/>
                <a:cs typeface="+mn-cs"/>
              </a:defRPr>
            </a:lvl2pPr>
            <a:lvl3pPr marL="914400">
              <a:defRPr>
                <a:latin typeface="+mn-lt"/>
                <a:ea typeface="+mn-ea"/>
                <a:cs typeface="+mn-cs"/>
              </a:defRPr>
            </a:lvl3pPr>
            <a:lvl4pPr marL="1371600">
              <a:defRPr>
                <a:latin typeface="+mn-lt"/>
                <a:ea typeface="+mn-ea"/>
                <a:cs typeface="+mn-cs"/>
              </a:defRPr>
            </a:lvl4pPr>
            <a:lvl5pPr marL="1828800">
              <a:defRPr>
                <a:latin typeface="+mn-lt"/>
                <a:ea typeface="+mn-ea"/>
                <a:cs typeface="+mn-cs"/>
              </a:defRPr>
            </a:lvl5pPr>
            <a:lvl6pPr marL="2286000">
              <a:defRPr>
                <a:latin typeface="+mn-lt"/>
                <a:ea typeface="+mn-ea"/>
                <a:cs typeface="+mn-cs"/>
              </a:defRPr>
            </a:lvl6pPr>
            <a:lvl7pPr marL="2743200">
              <a:defRPr>
                <a:latin typeface="+mn-lt"/>
                <a:ea typeface="+mn-ea"/>
                <a:cs typeface="+mn-cs"/>
              </a:defRPr>
            </a:lvl7pPr>
            <a:lvl8pPr marL="3200400">
              <a:defRPr>
                <a:latin typeface="+mn-lt"/>
                <a:ea typeface="+mn-ea"/>
                <a:cs typeface="+mn-cs"/>
              </a:defRPr>
            </a:lvl8pPr>
            <a:lvl9pPr marL="3657600">
              <a:defRPr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GB" b="1" dirty="0">
                <a:solidFill>
                  <a:schemeClr val="tx2"/>
                </a:solidFill>
              </a:rPr>
              <a:t>Microsoft Teams</a:t>
            </a:r>
          </a:p>
        </p:txBody>
      </p:sp>
      <p:sp>
        <p:nvSpPr>
          <p:cNvPr id="10" name="Content Placeholder 5">
            <a:extLst>
              <a:ext uri="{FF2B5EF4-FFF2-40B4-BE49-F238E27FC236}">
                <a16:creationId xmlns:a16="http://schemas.microsoft.com/office/drawing/2014/main" id="{0B2C77DE-39F5-E9BF-60F6-94B325E0D3E0}"/>
              </a:ext>
            </a:extLst>
          </p:cNvPr>
          <p:cNvSpPr txBox="1">
            <a:spLocks/>
          </p:cNvSpPr>
          <p:nvPr/>
        </p:nvSpPr>
        <p:spPr>
          <a:xfrm>
            <a:off x="126489" y="5435936"/>
            <a:ext cx="1784784" cy="92333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marL="0">
              <a:defRPr sz="3000" b="0" i="0">
                <a:solidFill>
                  <a:schemeClr val="bg1"/>
                </a:solidFill>
                <a:latin typeface="Calibri"/>
                <a:ea typeface="+mn-ea"/>
                <a:cs typeface="Calibri"/>
              </a:defRPr>
            </a:lvl1pPr>
            <a:lvl2pPr marL="457200">
              <a:defRPr>
                <a:latin typeface="+mn-lt"/>
                <a:ea typeface="+mn-ea"/>
                <a:cs typeface="+mn-cs"/>
              </a:defRPr>
            </a:lvl2pPr>
            <a:lvl3pPr marL="914400">
              <a:defRPr>
                <a:latin typeface="+mn-lt"/>
                <a:ea typeface="+mn-ea"/>
                <a:cs typeface="+mn-cs"/>
              </a:defRPr>
            </a:lvl3pPr>
            <a:lvl4pPr marL="1371600">
              <a:defRPr>
                <a:latin typeface="+mn-lt"/>
                <a:ea typeface="+mn-ea"/>
                <a:cs typeface="+mn-cs"/>
              </a:defRPr>
            </a:lvl4pPr>
            <a:lvl5pPr marL="1828800">
              <a:defRPr>
                <a:latin typeface="+mn-lt"/>
                <a:ea typeface="+mn-ea"/>
                <a:cs typeface="+mn-cs"/>
              </a:defRPr>
            </a:lvl5pPr>
            <a:lvl6pPr marL="2286000">
              <a:defRPr>
                <a:latin typeface="+mn-lt"/>
                <a:ea typeface="+mn-ea"/>
                <a:cs typeface="+mn-cs"/>
              </a:defRPr>
            </a:lvl6pPr>
            <a:lvl7pPr marL="2743200">
              <a:defRPr>
                <a:latin typeface="+mn-lt"/>
                <a:ea typeface="+mn-ea"/>
                <a:cs typeface="+mn-cs"/>
              </a:defRPr>
            </a:lvl7pPr>
            <a:lvl8pPr marL="3200400">
              <a:defRPr>
                <a:latin typeface="+mn-lt"/>
                <a:ea typeface="+mn-ea"/>
                <a:cs typeface="+mn-cs"/>
              </a:defRPr>
            </a:lvl8pPr>
            <a:lvl9pPr marL="3657600">
              <a:defRPr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GB" b="1" dirty="0">
                <a:solidFill>
                  <a:schemeClr val="tx2"/>
                </a:solidFill>
              </a:rPr>
              <a:t>Microsoft Word</a:t>
            </a:r>
          </a:p>
        </p:txBody>
      </p:sp>
      <p:pic>
        <p:nvPicPr>
          <p:cNvPr id="11" name="Picture 10" descr="Transcribing and recording meetings in Microsoft Teams - Systems Training Hub - University of Queensland">
            <a:extLst>
              <a:ext uri="{FF2B5EF4-FFF2-40B4-BE49-F238E27FC236}">
                <a16:creationId xmlns:a16="http://schemas.microsoft.com/office/drawing/2014/main" id="{B758DC4B-90C4-BBB9-3082-44292756C262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1884361" y="4069062"/>
            <a:ext cx="2791539" cy="12936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75361369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E69EDE4-ECB2-0F61-7D6A-EB305F9D89F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1C946D9-40D9-9A4A-5957-BDA5BA68580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971800" y="228601"/>
            <a:ext cx="7157741" cy="1066800"/>
          </a:xfrm>
        </p:spPr>
        <p:txBody>
          <a:bodyPr wrap="square" lIns="0" tIns="0" rIns="0" bIns="0">
            <a:normAutofit/>
          </a:bodyPr>
          <a:lstStyle/>
          <a:p>
            <a:r>
              <a:rPr lang="en-GB" sz="6000" dirty="0"/>
              <a:t>AI for writing</a:t>
            </a:r>
          </a:p>
        </p:txBody>
      </p:sp>
      <p:sp>
        <p:nvSpPr>
          <p:cNvPr id="5" name="Content Placeholder 6">
            <a:extLst>
              <a:ext uri="{FF2B5EF4-FFF2-40B4-BE49-F238E27FC236}">
                <a16:creationId xmlns:a16="http://schemas.microsoft.com/office/drawing/2014/main" id="{64E51599-AFE3-F8AC-BE8F-FD113F69723D}"/>
              </a:ext>
            </a:extLst>
          </p:cNvPr>
          <p:cNvSpPr txBox="1">
            <a:spLocks/>
          </p:cNvSpPr>
          <p:nvPr/>
        </p:nvSpPr>
        <p:spPr>
          <a:xfrm>
            <a:off x="838200" y="1828800"/>
            <a:ext cx="10515600" cy="4616648"/>
          </a:xfrm>
          <a:prstGeom prst="rect">
            <a:avLst/>
          </a:prstGeom>
        </p:spPr>
        <p:txBody>
          <a:bodyPr wrap="square" lIns="0" tIns="0" rIns="0" bIns="0" anchor="t">
            <a:spAutoFit/>
          </a:bodyPr>
          <a:lstStyle>
            <a:lvl1pPr marL="0">
              <a:defRPr sz="3000" b="0" i="0">
                <a:solidFill>
                  <a:schemeClr val="bg1"/>
                </a:solidFill>
                <a:latin typeface="Calibri"/>
                <a:ea typeface="+mn-ea"/>
                <a:cs typeface="Calibri"/>
              </a:defRPr>
            </a:lvl1pPr>
            <a:lvl2pPr marL="457200">
              <a:defRPr>
                <a:latin typeface="+mn-lt"/>
                <a:ea typeface="+mn-ea"/>
                <a:cs typeface="+mn-cs"/>
              </a:defRPr>
            </a:lvl2pPr>
            <a:lvl3pPr marL="914400">
              <a:defRPr>
                <a:latin typeface="+mn-lt"/>
                <a:ea typeface="+mn-ea"/>
                <a:cs typeface="+mn-cs"/>
              </a:defRPr>
            </a:lvl3pPr>
            <a:lvl4pPr marL="1371600">
              <a:defRPr>
                <a:latin typeface="+mn-lt"/>
                <a:ea typeface="+mn-ea"/>
                <a:cs typeface="+mn-cs"/>
              </a:defRPr>
            </a:lvl4pPr>
            <a:lvl5pPr marL="1828800">
              <a:defRPr>
                <a:latin typeface="+mn-lt"/>
                <a:ea typeface="+mn-ea"/>
                <a:cs typeface="+mn-cs"/>
              </a:defRPr>
            </a:lvl5pPr>
            <a:lvl6pPr marL="2286000">
              <a:defRPr>
                <a:latin typeface="+mn-lt"/>
                <a:ea typeface="+mn-ea"/>
                <a:cs typeface="+mn-cs"/>
              </a:defRPr>
            </a:lvl6pPr>
            <a:lvl7pPr marL="2743200">
              <a:defRPr>
                <a:latin typeface="+mn-lt"/>
                <a:ea typeface="+mn-ea"/>
                <a:cs typeface="+mn-cs"/>
              </a:defRPr>
            </a:lvl7pPr>
            <a:lvl8pPr marL="3200400">
              <a:defRPr>
                <a:latin typeface="+mn-lt"/>
                <a:ea typeface="+mn-ea"/>
                <a:cs typeface="+mn-cs"/>
              </a:defRPr>
            </a:lvl8pPr>
            <a:lvl9pPr marL="3657600">
              <a:defRPr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GB" b="1" dirty="0">
                <a:solidFill>
                  <a:schemeClr val="tx2"/>
                </a:solidFill>
              </a:rPr>
              <a:t>Common pitfalls: You can NOT ...</a:t>
            </a:r>
          </a:p>
          <a:p>
            <a:pPr marL="457200" indent="-457200">
              <a:buFont typeface="Calibri" panose="020F0502020204030204" pitchFamily="34" charset="0"/>
              <a:buChar char="×"/>
            </a:pPr>
            <a:r>
              <a:rPr lang="en-GB" dirty="0">
                <a:solidFill>
                  <a:schemeClr val="tx2"/>
                </a:solidFill>
              </a:rPr>
              <a:t>Ask the AI to generate reflections you never wrote / experienced </a:t>
            </a:r>
          </a:p>
          <a:p>
            <a:pPr marL="457200" indent="-457200">
              <a:buFont typeface="Calibri" panose="020F0502020204030204" pitchFamily="34" charset="0"/>
              <a:buChar char="×"/>
            </a:pPr>
            <a:r>
              <a:rPr lang="en-GB" dirty="0">
                <a:solidFill>
                  <a:schemeClr val="tx2"/>
                </a:solidFill>
                <a:ea typeface="Calibri"/>
              </a:rPr>
              <a:t>Accept the references that AI includes (made up / not appropriate University level of study)</a:t>
            </a:r>
          </a:p>
          <a:p>
            <a:pPr marL="457200" indent="-457200">
              <a:buFont typeface="Calibri" panose="020F0502020204030204" pitchFamily="34" charset="0"/>
              <a:buChar char="×"/>
            </a:pPr>
            <a:r>
              <a:rPr lang="en-GB" dirty="0">
                <a:solidFill>
                  <a:schemeClr val="tx2"/>
                </a:solidFill>
                <a:ea typeface="Calibri"/>
              </a:rPr>
              <a:t>Ask AI to write the content! Do not misrepresent AI content as your work e.g. producing fake data</a:t>
            </a:r>
            <a:endParaRPr lang="en-GB" dirty="0">
              <a:solidFill>
                <a:schemeClr val="tx2"/>
              </a:solidFill>
            </a:endParaRPr>
          </a:p>
          <a:p>
            <a:pPr marL="457200" indent="-457200">
              <a:buFont typeface="Calibri" panose="020F0502020204030204" pitchFamily="34" charset="0"/>
              <a:buChar char="×"/>
            </a:pPr>
            <a:r>
              <a:rPr lang="en-GB" dirty="0">
                <a:solidFill>
                  <a:schemeClr val="tx2"/>
                </a:solidFill>
              </a:rPr>
              <a:t>Copy-paste writing suggestions or examples the AI generates</a:t>
            </a:r>
            <a:endParaRPr lang="en-GB" dirty="0">
              <a:solidFill>
                <a:schemeClr val="tx2"/>
              </a:solidFill>
              <a:ea typeface="Calibri"/>
            </a:endParaRPr>
          </a:p>
          <a:p>
            <a:pPr marL="457200" indent="-457200">
              <a:buFont typeface="Calibri" panose="020F0502020204030204" pitchFamily="34" charset="0"/>
              <a:buChar char="×"/>
            </a:pPr>
            <a:r>
              <a:rPr lang="en-GB" dirty="0">
                <a:solidFill>
                  <a:schemeClr val="tx2"/>
                </a:solidFill>
              </a:rPr>
              <a:t>Ask the AI to rephrase, summarise or extend your writing.</a:t>
            </a:r>
            <a:endParaRPr lang="en-GB" dirty="0">
              <a:solidFill>
                <a:schemeClr val="tx2"/>
              </a:solidFill>
              <a:ea typeface="Calibri"/>
            </a:endParaRPr>
          </a:p>
          <a:p>
            <a:pPr marL="457200" indent="-457200">
              <a:buFont typeface="Calibri" panose="020F0502020204030204" pitchFamily="34" charset="0"/>
              <a:buChar char="×"/>
            </a:pPr>
            <a:r>
              <a:rPr lang="en-GB" dirty="0">
                <a:solidFill>
                  <a:schemeClr val="tx2"/>
                </a:solidFill>
              </a:rPr>
              <a:t>Ask the AI to paraphrase a paper/book/chapter in your work </a:t>
            </a:r>
          </a:p>
        </p:txBody>
      </p:sp>
      <p:pic>
        <p:nvPicPr>
          <p:cNvPr id="12" name="Graphic 11" descr="Slippery with solid fill">
            <a:extLst>
              <a:ext uri="{FF2B5EF4-FFF2-40B4-BE49-F238E27FC236}">
                <a16:creationId xmlns:a16="http://schemas.microsoft.com/office/drawing/2014/main" id="{A8243709-4172-E74D-FCA3-788721D2851A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8839200" y="390198"/>
            <a:ext cx="2133600" cy="2133600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EF44601D-CF8B-DA4C-AEEA-43EB9EB76DBC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4690" t="53394" r="73901" b="25650"/>
          <a:stretch>
            <a:fillRect/>
          </a:stretch>
        </p:blipFill>
        <p:spPr>
          <a:xfrm>
            <a:off x="1295400" y="67003"/>
            <a:ext cx="1600200" cy="138999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37700614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4CC0E2F-725A-1438-30E8-3B9115A6E69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E126315-5866-990E-BC5D-C79684A19D1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971800" y="228601"/>
            <a:ext cx="8001000" cy="1066800"/>
          </a:xfrm>
        </p:spPr>
        <p:txBody>
          <a:bodyPr wrap="square" lIns="0" tIns="0" rIns="0" bIns="0">
            <a:normAutofit/>
          </a:bodyPr>
          <a:lstStyle/>
          <a:p>
            <a:r>
              <a:rPr lang="en-GB" sz="6000" dirty="0"/>
              <a:t>AI for Creation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AA966767-C112-0AB4-F96B-72AF4B69D4E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295399" y="1674168"/>
            <a:ext cx="2853255" cy="461665"/>
          </a:xfrm>
        </p:spPr>
        <p:txBody>
          <a:bodyPr/>
          <a:lstStyle/>
          <a:p>
            <a:pPr algn="ctr"/>
            <a:r>
              <a:rPr lang="en-GB" b="1" dirty="0">
                <a:solidFill>
                  <a:schemeClr val="tx2"/>
                </a:solidFill>
              </a:rPr>
              <a:t>You can use: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68337C1D-3372-50FB-0B42-E92424BCE913}"/>
              </a:ext>
            </a:extLst>
          </p:cNvPr>
          <p:cNvSpPr>
            <a:spLocks noGrp="1"/>
          </p:cNvSpPr>
          <p:nvPr>
            <p:ph sz="half" idx="3"/>
          </p:nvPr>
        </p:nvSpPr>
        <p:spPr>
          <a:xfrm>
            <a:off x="5181600" y="1466366"/>
            <a:ext cx="6731357" cy="3231654"/>
          </a:xfrm>
        </p:spPr>
        <p:txBody>
          <a:bodyPr wrap="square" lIns="0" tIns="0" rIns="0" bIns="0" anchor="t">
            <a:spAutoFit/>
          </a:bodyPr>
          <a:lstStyle/>
          <a:p>
            <a:pPr algn="ctr"/>
            <a:r>
              <a:rPr lang="en-GB" b="1" dirty="0">
                <a:solidFill>
                  <a:schemeClr val="tx2"/>
                </a:solidFill>
              </a:rPr>
              <a:t>Use these AIs for:</a:t>
            </a:r>
            <a:endParaRPr lang="en-GB" dirty="0">
              <a:solidFill>
                <a:schemeClr val="tx2"/>
              </a:solidFill>
            </a:endParaRP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tx2"/>
                </a:solidFill>
                <a:ea typeface="Calibri"/>
              </a:rPr>
              <a:t>Generate images or related media (you need to select, curate and refine the prompts/products)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tx2"/>
                </a:solidFill>
                <a:ea typeface="Calibri"/>
              </a:rPr>
              <a:t>Review with your Lecturer the specific allowances and requirements of the creative work in your assessment.</a:t>
            </a:r>
            <a:endParaRPr lang="en-GB" dirty="0">
              <a:solidFill>
                <a:schemeClr val="tx2"/>
              </a:solidFill>
            </a:endParaRPr>
          </a:p>
        </p:txBody>
      </p:sp>
      <p:pic>
        <p:nvPicPr>
          <p:cNvPr id="25" name="Graphic 24" descr="Badge Tick1 with solid fill">
            <a:extLst>
              <a:ext uri="{FF2B5EF4-FFF2-40B4-BE49-F238E27FC236}">
                <a16:creationId xmlns:a16="http://schemas.microsoft.com/office/drawing/2014/main" id="{C5CA2268-1AE5-03F7-CB6E-5E50F898387C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5867400" y="1219200"/>
            <a:ext cx="914400" cy="914400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1EE5B3FB-A997-6212-61CB-22B3FD101119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38968" t="53846" r="39623" b="25198"/>
          <a:stretch>
            <a:fillRect/>
          </a:stretch>
        </p:blipFill>
        <p:spPr>
          <a:xfrm>
            <a:off x="1295400" y="67003"/>
            <a:ext cx="1600200" cy="1389995"/>
          </a:xfrm>
          <a:prstGeom prst="rect">
            <a:avLst/>
          </a:prstGeom>
        </p:spPr>
      </p:pic>
      <p:pic>
        <p:nvPicPr>
          <p:cNvPr id="15" name="Graphic 14" descr="Tools with solid fill">
            <a:extLst>
              <a:ext uri="{FF2B5EF4-FFF2-40B4-BE49-F238E27FC236}">
                <a16:creationId xmlns:a16="http://schemas.microsoft.com/office/drawing/2014/main" id="{090AE08F-9AAA-B7AE-A3ED-1377041ED220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762000" y="1447800"/>
            <a:ext cx="914400" cy="914400"/>
          </a:xfrm>
          <a:prstGeom prst="rect">
            <a:avLst/>
          </a:prstGeom>
        </p:spPr>
      </p:pic>
      <p:pic>
        <p:nvPicPr>
          <p:cNvPr id="9" name="Picture 8" descr="Microsoft Copilot Overview - US Cloud">
            <a:extLst>
              <a:ext uri="{FF2B5EF4-FFF2-40B4-BE49-F238E27FC236}">
                <a16:creationId xmlns:a16="http://schemas.microsoft.com/office/drawing/2014/main" id="{7FFFD71E-B85E-7689-DCCB-654306F3F052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81000" y="2805277"/>
            <a:ext cx="1550806" cy="1619603"/>
          </a:xfrm>
          <a:prstGeom prst="rect">
            <a:avLst/>
          </a:prstGeom>
        </p:spPr>
      </p:pic>
      <p:pic>
        <p:nvPicPr>
          <p:cNvPr id="12" name="Picture 11" descr="Claude faces another outage as errors hit multiple models - Notebookcheck News">
            <a:extLst>
              <a:ext uri="{FF2B5EF4-FFF2-40B4-BE49-F238E27FC236}">
                <a16:creationId xmlns:a16="http://schemas.microsoft.com/office/drawing/2014/main" id="{13DAB068-8A58-4C51-119F-2B6269D5C534}"/>
              </a:ext>
            </a:extLst>
          </p:cNvPr>
          <p:cNvPicPr>
            <a:picLocks noChangeAspect="1"/>
          </p:cNvPicPr>
          <p:nvPr/>
        </p:nvPicPr>
        <p:blipFill>
          <a:blip r:embed="rId6"/>
          <a:srcRect t="29343" b="31002"/>
          <a:stretch>
            <a:fillRect/>
          </a:stretch>
        </p:blipFill>
        <p:spPr>
          <a:xfrm>
            <a:off x="2022914" y="3733800"/>
            <a:ext cx="1865240" cy="520006"/>
          </a:xfrm>
          <a:prstGeom prst="rect">
            <a:avLst/>
          </a:prstGeom>
        </p:spPr>
      </p:pic>
      <p:pic>
        <p:nvPicPr>
          <p:cNvPr id="14" name="Picture 13" descr="What is ChatGPT? What parents need to know | Internet Matters">
            <a:extLst>
              <a:ext uri="{FF2B5EF4-FFF2-40B4-BE49-F238E27FC236}">
                <a16:creationId xmlns:a16="http://schemas.microsoft.com/office/drawing/2014/main" id="{3A06F3D8-4F06-9102-91D5-B891E9D0E121}"/>
              </a:ext>
            </a:extLst>
          </p:cNvPr>
          <p:cNvPicPr>
            <a:picLocks noChangeAspect="1"/>
          </p:cNvPicPr>
          <p:nvPr/>
        </p:nvPicPr>
        <p:blipFill>
          <a:blip r:embed="rId7"/>
          <a:srcRect l="7724" t="25383" r="6639" b="23127"/>
          <a:stretch>
            <a:fillRect/>
          </a:stretch>
        </p:blipFill>
        <p:spPr>
          <a:xfrm>
            <a:off x="2022914" y="3084140"/>
            <a:ext cx="1532521" cy="48320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02959517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4D55E60-3864-117B-823B-2C6D5A90075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5A49177-FC9A-08C2-FF8A-B05DA94A638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971800" y="228601"/>
            <a:ext cx="8001000" cy="1066800"/>
          </a:xfrm>
        </p:spPr>
        <p:txBody>
          <a:bodyPr wrap="square" lIns="0" tIns="0" rIns="0" bIns="0">
            <a:normAutofit/>
          </a:bodyPr>
          <a:lstStyle/>
          <a:p>
            <a:r>
              <a:rPr lang="en-GB" sz="6000" dirty="0"/>
              <a:t>AI for Creation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EF58F0C1-76DA-EF80-0562-14BE1A3E4ED8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38968" t="53846" r="39623" b="25198"/>
          <a:stretch>
            <a:fillRect/>
          </a:stretch>
        </p:blipFill>
        <p:spPr>
          <a:xfrm>
            <a:off x="1295400" y="67003"/>
            <a:ext cx="1600200" cy="1389995"/>
          </a:xfrm>
          <a:prstGeom prst="rect">
            <a:avLst/>
          </a:prstGeom>
        </p:spPr>
      </p:pic>
      <p:sp>
        <p:nvSpPr>
          <p:cNvPr id="13" name="Content Placeholder 6">
            <a:extLst>
              <a:ext uri="{FF2B5EF4-FFF2-40B4-BE49-F238E27FC236}">
                <a16:creationId xmlns:a16="http://schemas.microsoft.com/office/drawing/2014/main" id="{16187F36-85CE-503E-E958-4AE4A3A576F5}"/>
              </a:ext>
            </a:extLst>
          </p:cNvPr>
          <p:cNvSpPr txBox="1">
            <a:spLocks/>
          </p:cNvSpPr>
          <p:nvPr/>
        </p:nvSpPr>
        <p:spPr>
          <a:xfrm>
            <a:off x="762000" y="2286000"/>
            <a:ext cx="10515600" cy="3231654"/>
          </a:xfrm>
          <a:prstGeom prst="rect">
            <a:avLst/>
          </a:prstGeom>
        </p:spPr>
        <p:txBody>
          <a:bodyPr wrap="square" lIns="0" tIns="0" rIns="0" bIns="0" anchor="t">
            <a:spAutoFit/>
          </a:bodyPr>
          <a:lstStyle>
            <a:lvl1pPr marL="0">
              <a:defRPr sz="3000" b="0" i="0">
                <a:solidFill>
                  <a:schemeClr val="bg1"/>
                </a:solidFill>
                <a:latin typeface="Calibri"/>
                <a:ea typeface="+mn-ea"/>
                <a:cs typeface="Calibri"/>
              </a:defRPr>
            </a:lvl1pPr>
            <a:lvl2pPr marL="457200">
              <a:defRPr>
                <a:latin typeface="+mn-lt"/>
                <a:ea typeface="+mn-ea"/>
                <a:cs typeface="+mn-cs"/>
              </a:defRPr>
            </a:lvl2pPr>
            <a:lvl3pPr marL="914400">
              <a:defRPr>
                <a:latin typeface="+mn-lt"/>
                <a:ea typeface="+mn-ea"/>
                <a:cs typeface="+mn-cs"/>
              </a:defRPr>
            </a:lvl3pPr>
            <a:lvl4pPr marL="1371600">
              <a:defRPr>
                <a:latin typeface="+mn-lt"/>
                <a:ea typeface="+mn-ea"/>
                <a:cs typeface="+mn-cs"/>
              </a:defRPr>
            </a:lvl4pPr>
            <a:lvl5pPr marL="1828800">
              <a:defRPr>
                <a:latin typeface="+mn-lt"/>
                <a:ea typeface="+mn-ea"/>
                <a:cs typeface="+mn-cs"/>
              </a:defRPr>
            </a:lvl5pPr>
            <a:lvl6pPr marL="2286000">
              <a:defRPr>
                <a:latin typeface="+mn-lt"/>
                <a:ea typeface="+mn-ea"/>
                <a:cs typeface="+mn-cs"/>
              </a:defRPr>
            </a:lvl6pPr>
            <a:lvl7pPr marL="2743200">
              <a:defRPr>
                <a:latin typeface="+mn-lt"/>
                <a:ea typeface="+mn-ea"/>
                <a:cs typeface="+mn-cs"/>
              </a:defRPr>
            </a:lvl7pPr>
            <a:lvl8pPr marL="3200400">
              <a:defRPr>
                <a:latin typeface="+mn-lt"/>
                <a:ea typeface="+mn-ea"/>
                <a:cs typeface="+mn-cs"/>
              </a:defRPr>
            </a:lvl8pPr>
            <a:lvl9pPr marL="3657600">
              <a:defRPr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GB" b="1" dirty="0">
                <a:solidFill>
                  <a:schemeClr val="tx2"/>
                </a:solidFill>
              </a:rPr>
              <a:t>Common pitfalls: You can NOT ...</a:t>
            </a:r>
          </a:p>
          <a:p>
            <a:pPr marL="457200" indent="-457200">
              <a:buFont typeface="Calibri" panose="020F0502020204030204" pitchFamily="34" charset="0"/>
              <a:buChar char="×"/>
            </a:pPr>
            <a:r>
              <a:rPr lang="en-GB" dirty="0">
                <a:solidFill>
                  <a:schemeClr val="tx2"/>
                </a:solidFill>
              </a:rPr>
              <a:t>Present the created images/graphics without mentioning the AI. I.e. The image caption should read “Adobe Firefly (2026). Image response to [your name] prompt to ‘[used prompt]’. [Generated </a:t>
            </a:r>
            <a:r>
              <a:rPr lang="en-GB" dirty="0" err="1">
                <a:solidFill>
                  <a:schemeClr val="tx2"/>
                </a:solidFill>
              </a:rPr>
              <a:t>dd.mm.yy</a:t>
            </a:r>
            <a:r>
              <a:rPr lang="en-GB" dirty="0">
                <a:solidFill>
                  <a:schemeClr val="tx2"/>
                </a:solidFill>
              </a:rPr>
              <a:t>]</a:t>
            </a:r>
          </a:p>
          <a:p>
            <a:pPr marL="457200" indent="-457200">
              <a:buFont typeface="Calibri" panose="020F0502020204030204" pitchFamily="34" charset="0"/>
              <a:buChar char="×"/>
            </a:pPr>
            <a:r>
              <a:rPr lang="en-GB" dirty="0">
                <a:solidFill>
                  <a:schemeClr val="tx2"/>
                </a:solidFill>
              </a:rPr>
              <a:t>Mimic your or other creators’ work with AI.</a:t>
            </a:r>
          </a:p>
          <a:p>
            <a:pPr marL="457200" indent="-457200">
              <a:buFont typeface="Calibri" panose="020F0502020204030204" pitchFamily="34" charset="0"/>
              <a:buChar char="×"/>
            </a:pPr>
            <a:endParaRPr lang="en-GB" dirty="0">
              <a:solidFill>
                <a:schemeClr val="tx2"/>
              </a:solidFill>
            </a:endParaRPr>
          </a:p>
        </p:txBody>
      </p:sp>
      <p:pic>
        <p:nvPicPr>
          <p:cNvPr id="17" name="Graphic 16" descr="Slippery with solid fill">
            <a:extLst>
              <a:ext uri="{FF2B5EF4-FFF2-40B4-BE49-F238E27FC236}">
                <a16:creationId xmlns:a16="http://schemas.microsoft.com/office/drawing/2014/main" id="{448E0579-CC28-3B08-3C2F-1742BD0D9C92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8850363" y="685800"/>
            <a:ext cx="2133600" cy="2133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19287592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D024461-D3F8-D398-729C-EF909025B55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C50D8ED-BC2F-036B-99B3-1F7BBF3C909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4837" y="381000"/>
            <a:ext cx="10367963" cy="1803147"/>
          </a:xfrm>
        </p:spPr>
        <p:txBody>
          <a:bodyPr wrap="square">
            <a:normAutofit/>
          </a:bodyPr>
          <a:lstStyle/>
          <a:p>
            <a:r>
              <a:rPr lang="en-GB" sz="6000" dirty="0"/>
              <a:t>Acknowledge your AI use</a:t>
            </a:r>
          </a:p>
        </p:txBody>
      </p:sp>
      <p:sp>
        <p:nvSpPr>
          <p:cNvPr id="9" name="Content Placeholder 2">
            <a:extLst>
              <a:ext uri="{FF2B5EF4-FFF2-40B4-BE49-F238E27FC236}">
                <a16:creationId xmlns:a16="http://schemas.microsoft.com/office/drawing/2014/main" id="{81DB727E-F358-8AAB-66DB-BAFBFFD0265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381000" y="1524000"/>
            <a:ext cx="2819400" cy="5262979"/>
          </a:xfrm>
        </p:spPr>
        <p:txBody>
          <a:bodyPr/>
          <a:lstStyle/>
          <a:p>
            <a:r>
              <a:rPr lang="en-US" sz="2800" dirty="0">
                <a:solidFill>
                  <a:schemeClr val="tx2"/>
                </a:solidFill>
              </a:rPr>
              <a:t>Save all your AI prompts/ conversations</a:t>
            </a:r>
          </a:p>
          <a:p>
            <a:endParaRPr lang="en-US" sz="2800" dirty="0">
              <a:solidFill>
                <a:schemeClr val="tx2"/>
              </a:solidFill>
            </a:endParaRPr>
          </a:p>
          <a:p>
            <a:r>
              <a:rPr lang="en-US" sz="2800" dirty="0">
                <a:solidFill>
                  <a:schemeClr val="tx2"/>
                </a:solidFill>
              </a:rPr>
              <a:t>Acknowledge your AI use with the IMH Template provided by your Lecturers</a:t>
            </a:r>
          </a:p>
          <a:p>
            <a:endParaRPr lang="en-US" sz="2800" dirty="0">
              <a:solidFill>
                <a:schemeClr val="tx2"/>
              </a:solidFill>
            </a:endParaRPr>
          </a:p>
          <a:p>
            <a:r>
              <a:rPr lang="en-US" sz="2800" dirty="0">
                <a:solidFill>
                  <a:schemeClr val="tx2"/>
                </a:solidFill>
              </a:rPr>
              <a:t>First page of your submission</a:t>
            </a:r>
          </a:p>
        </p:txBody>
      </p:sp>
      <p:graphicFrame>
        <p:nvGraphicFramePr>
          <p:cNvPr id="3" name="Table 2">
            <a:extLst>
              <a:ext uri="{FF2B5EF4-FFF2-40B4-BE49-F238E27FC236}">
                <a16:creationId xmlns:a16="http://schemas.microsoft.com/office/drawing/2014/main" id="{B9A1AB64-B62A-B921-6B5F-7D2B07361531}"/>
              </a:ext>
            </a:extLst>
          </p:cNvPr>
          <p:cNvGraphicFramePr>
            <a:graphicFrameLocks noGrp="1"/>
          </p:cNvGraphicFramePr>
          <p:nvPr/>
        </p:nvGraphicFramePr>
        <p:xfrm>
          <a:off x="3505200" y="4495800"/>
          <a:ext cx="8458200" cy="1990900"/>
        </p:xfrm>
        <a:graphic>
          <a:graphicData uri="http://schemas.openxmlformats.org/drawingml/2006/table">
            <a:tbl>
              <a:tblPr firstRow="1" firstCol="1" bandRow="1">
                <a:tableStyleId>{5940675A-B579-460E-94D1-54222C63F5DA}</a:tableStyleId>
              </a:tblPr>
              <a:tblGrid>
                <a:gridCol w="1905000">
                  <a:extLst>
                    <a:ext uri="{9D8B030D-6E8A-4147-A177-3AD203B41FA5}">
                      <a16:colId xmlns:a16="http://schemas.microsoft.com/office/drawing/2014/main" val="491398117"/>
                    </a:ext>
                  </a:extLst>
                </a:gridCol>
                <a:gridCol w="914400">
                  <a:extLst>
                    <a:ext uri="{9D8B030D-6E8A-4147-A177-3AD203B41FA5}">
                      <a16:colId xmlns:a16="http://schemas.microsoft.com/office/drawing/2014/main" val="1851670077"/>
                    </a:ext>
                  </a:extLst>
                </a:gridCol>
                <a:gridCol w="1752600">
                  <a:extLst>
                    <a:ext uri="{9D8B030D-6E8A-4147-A177-3AD203B41FA5}">
                      <a16:colId xmlns:a16="http://schemas.microsoft.com/office/drawing/2014/main" val="2269351935"/>
                    </a:ext>
                  </a:extLst>
                </a:gridCol>
                <a:gridCol w="3886200">
                  <a:extLst>
                    <a:ext uri="{9D8B030D-6E8A-4147-A177-3AD203B41FA5}">
                      <a16:colId xmlns:a16="http://schemas.microsoft.com/office/drawing/2014/main" val="2252524877"/>
                    </a:ext>
                  </a:extLst>
                </a:gridCol>
              </a:tblGrid>
              <a:tr h="517708">
                <a:tc>
                  <a:txBody>
                    <a:bodyPr/>
                    <a:lstStyle/>
                    <a:p>
                      <a:pPr marL="0" indent="0" algn="ctr">
                        <a:lnSpc>
                          <a:spcPct val="115000"/>
                        </a:lnSpc>
                        <a:buNone/>
                      </a:pPr>
                      <a:r>
                        <a:rPr lang="en-GB" sz="1600" b="1" kern="100" dirty="0">
                          <a:effectLst/>
                        </a:rPr>
                        <a:t>AI Tool (with </a:t>
                      </a:r>
                      <a:r>
                        <a:rPr lang="en-GB" sz="1600" b="1" kern="100" dirty="0" err="1">
                          <a:effectLst/>
                        </a:rPr>
                        <a:t>url</a:t>
                      </a:r>
                      <a:r>
                        <a:rPr lang="en-GB" sz="1600" b="1" kern="100" dirty="0">
                          <a:effectLst/>
                        </a:rPr>
                        <a:t>)</a:t>
                      </a:r>
                      <a:endParaRPr lang="en-GB" sz="1600" b="1" kern="100" dirty="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48332" marR="48332" marT="0" marB="0"/>
                </a:tc>
                <a:tc>
                  <a:txBody>
                    <a:bodyPr/>
                    <a:lstStyle/>
                    <a:p>
                      <a:pPr marL="0" indent="0" algn="ctr">
                        <a:lnSpc>
                          <a:spcPct val="115000"/>
                        </a:lnSpc>
                        <a:buNone/>
                      </a:pPr>
                      <a:r>
                        <a:rPr lang="en-GB" sz="1600" b="1" kern="100" dirty="0">
                          <a:effectLst/>
                        </a:rPr>
                        <a:t>Date used</a:t>
                      </a:r>
                      <a:endParaRPr lang="en-GB" sz="1600" b="1" kern="100" dirty="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48332" marR="48332" marT="0" marB="0"/>
                </a:tc>
                <a:tc>
                  <a:txBody>
                    <a:bodyPr/>
                    <a:lstStyle/>
                    <a:p>
                      <a:pPr marL="0" indent="0" algn="ctr">
                        <a:lnSpc>
                          <a:spcPct val="115000"/>
                        </a:lnSpc>
                        <a:buNone/>
                      </a:pPr>
                      <a:r>
                        <a:rPr lang="en-GB" sz="1600" b="1" kern="100" dirty="0">
                          <a:effectLst/>
                        </a:rPr>
                        <a:t>Why did you use this tool</a:t>
                      </a:r>
                      <a:endParaRPr lang="en-GB" sz="1600" b="1" kern="100" dirty="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48332" marR="48332" marT="0" marB="0"/>
                </a:tc>
                <a:tc>
                  <a:txBody>
                    <a:bodyPr/>
                    <a:lstStyle/>
                    <a:p>
                      <a:pPr marL="0" indent="0" algn="ctr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600" b="1" kern="100" dirty="0">
                          <a:effectLst/>
                        </a:rPr>
                        <a:t>Example prompt(s)</a:t>
                      </a:r>
                      <a:endParaRPr lang="en-GB" sz="1600" b="1" kern="100" dirty="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48332" marR="48332" marT="0" marB="0"/>
                </a:tc>
                <a:extLst>
                  <a:ext uri="{0D108BD9-81ED-4DB2-BD59-A6C34878D82A}">
                    <a16:rowId xmlns:a16="http://schemas.microsoft.com/office/drawing/2014/main" val="3913958474"/>
                  </a:ext>
                </a:extLst>
              </a:tr>
              <a:tr h="564181">
                <a:tc>
                  <a:txBody>
                    <a:bodyPr/>
                    <a:lstStyle/>
                    <a:p>
                      <a:pPr marL="0" indent="0">
                        <a:lnSpc>
                          <a:spcPct val="115000"/>
                        </a:lnSpc>
                        <a:buNone/>
                      </a:pPr>
                      <a:r>
                        <a:rPr lang="en-GB" sz="1200" u="sng" kern="100" dirty="0">
                          <a:effectLst/>
                          <a:hlinkClick r:id="rId3"/>
                        </a:rPr>
                        <a:t>https://www.grammarly.com</a:t>
                      </a:r>
                      <a:r>
                        <a:rPr lang="en-GB" sz="1200" kern="100" dirty="0">
                          <a:effectLst/>
                        </a:rPr>
                        <a:t> </a:t>
                      </a:r>
                      <a:endParaRPr lang="en-GB" sz="1600" kern="100" dirty="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48332" marR="48332" marT="0" marB="0"/>
                </a:tc>
                <a:tc>
                  <a:txBody>
                    <a:bodyPr/>
                    <a:lstStyle/>
                    <a:p>
                      <a:pPr marL="0" indent="0">
                        <a:lnSpc>
                          <a:spcPct val="115000"/>
                        </a:lnSpc>
                        <a:buNone/>
                      </a:pPr>
                      <a:r>
                        <a:rPr lang="en-GB" sz="1200" kern="100" dirty="0">
                          <a:effectLst/>
                        </a:rPr>
                        <a:t>10/10/2026</a:t>
                      </a:r>
                      <a:endParaRPr lang="en-GB" sz="1600" kern="100" dirty="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48332" marR="48332" marT="0" marB="0"/>
                </a:tc>
                <a:tc>
                  <a:txBody>
                    <a:bodyPr/>
                    <a:lstStyle/>
                    <a:p>
                      <a:pPr marL="0" indent="0">
                        <a:lnSpc>
                          <a:spcPct val="115000"/>
                        </a:lnSpc>
                        <a:buNone/>
                      </a:pPr>
                      <a:r>
                        <a:rPr lang="en-GB" sz="1600" kern="100" dirty="0">
                          <a:effectLst/>
                        </a:rPr>
                        <a:t>Check my work</a:t>
                      </a:r>
                      <a:endParaRPr lang="en-GB" sz="2000" kern="100" dirty="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48332" marR="48332" marT="0" marB="0"/>
                </a:tc>
                <a:tc>
                  <a:txBody>
                    <a:bodyPr/>
                    <a:lstStyle/>
                    <a:p>
                      <a:pPr marL="0" indent="0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600" kern="100" dirty="0">
                          <a:effectLst/>
                        </a:rPr>
                        <a:t>Please check the following text for readability, grammar and syntax.</a:t>
                      </a:r>
                      <a:endParaRPr lang="en-GB" sz="2000" kern="100" dirty="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48332" marR="48332" marT="0" marB="0"/>
                </a:tc>
                <a:extLst>
                  <a:ext uri="{0D108BD9-81ED-4DB2-BD59-A6C34878D82A}">
                    <a16:rowId xmlns:a16="http://schemas.microsoft.com/office/drawing/2014/main" val="2362622051"/>
                  </a:ext>
                </a:extLst>
              </a:tr>
              <a:tr h="518310">
                <a:tc>
                  <a:txBody>
                    <a:bodyPr/>
                    <a:lstStyle/>
                    <a:p>
                      <a:pPr marL="0" marR="0" lvl="0" indent="0" defTabSz="91440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200" b="0" i="0" u="none" strike="noStrike" kern="100" cap="none" spc="0" normalizeH="0" baseline="0" noProof="0" dirty="0">
                          <a:ln>
                            <a:noFill/>
                          </a:ln>
                          <a:solidFill>
                            <a:srgbClr val="003E5B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https://perplexity.ai/</a:t>
                      </a:r>
                      <a:endParaRPr kumimoji="0" lang="en-GB" sz="1600" b="0" i="0" u="none" strike="noStrike" kern="100" cap="none" spc="0" normalizeH="0" baseline="0" noProof="0" dirty="0">
                        <a:ln>
                          <a:noFill/>
                        </a:ln>
                        <a:solidFill>
                          <a:srgbClr val="003E5B"/>
                        </a:solidFill>
                        <a:effectLst/>
                        <a:uLnTx/>
                        <a:uFillTx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  <a:p>
                      <a:pPr marL="0" indent="0">
                        <a:lnSpc>
                          <a:spcPct val="115000"/>
                        </a:lnSpc>
                        <a:buNone/>
                      </a:pPr>
                      <a:endParaRPr lang="en-GB" sz="2000" kern="100" dirty="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48332" marR="48332" marT="0" marB="0"/>
                </a:tc>
                <a:tc>
                  <a:txBody>
                    <a:bodyPr/>
                    <a:lstStyle/>
                    <a:p>
                      <a:pPr marL="0" marR="0" lvl="0" indent="0" defTabSz="91440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200" b="0" i="0" u="none" strike="noStrike" kern="100" cap="none" spc="0" normalizeH="0" baseline="0" noProof="0" dirty="0">
                          <a:ln>
                            <a:noFill/>
                          </a:ln>
                          <a:solidFill>
                            <a:srgbClr val="003E5B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02/10/2026</a:t>
                      </a:r>
                      <a:r>
                        <a:rPr lang="en-GB" sz="2000" kern="100" dirty="0">
                          <a:effectLst/>
                        </a:rPr>
                        <a:t> </a:t>
                      </a:r>
                      <a:endParaRPr lang="en-GB" sz="2000" kern="100" dirty="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48332" marR="48332" marT="0" marB="0"/>
                </a:tc>
                <a:tc>
                  <a:txBody>
                    <a:bodyPr/>
                    <a:lstStyle/>
                    <a:p>
                      <a:pPr marL="0" marR="0" lvl="0" indent="0" defTabSz="91440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600" b="0" i="0" u="none" strike="noStrike" kern="100" cap="none" spc="0" normalizeH="0" baseline="0" noProof="0" dirty="0">
                          <a:ln>
                            <a:noFill/>
                          </a:ln>
                          <a:solidFill>
                            <a:srgbClr val="003E5B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Find new sources</a:t>
                      </a:r>
                      <a:endParaRPr lang="en-GB" sz="2000" kern="100" dirty="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48332" marR="48332" marT="0" marB="0"/>
                </a:tc>
                <a:tc>
                  <a:txBody>
                    <a:bodyPr/>
                    <a:lstStyle/>
                    <a:p>
                      <a:pPr marL="0" indent="0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600" kern="100" dirty="0">
                          <a:effectLst/>
                          <a:latin typeface="Aptos" panose="020B0004020202020204" pitchFamily="34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a:t>Recent research on outdoor learning in the curriculum in the UK</a:t>
                      </a:r>
                      <a:endParaRPr lang="en-GB" sz="1800" kern="100" dirty="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48332" marR="48332" marT="0" marB="0"/>
                </a:tc>
                <a:extLst>
                  <a:ext uri="{0D108BD9-81ED-4DB2-BD59-A6C34878D82A}">
                    <a16:rowId xmlns:a16="http://schemas.microsoft.com/office/drawing/2014/main" val="1988067484"/>
                  </a:ext>
                </a:extLst>
              </a:tr>
              <a:tr h="171148">
                <a:tc>
                  <a:txBody>
                    <a:bodyPr/>
                    <a:lstStyle/>
                    <a:p>
                      <a:pPr marL="0" indent="0">
                        <a:lnSpc>
                          <a:spcPct val="115000"/>
                        </a:lnSpc>
                        <a:buNone/>
                      </a:pPr>
                      <a:r>
                        <a:rPr lang="en-GB" sz="2000" kern="100" dirty="0">
                          <a:effectLst/>
                          <a:latin typeface="Aptos" panose="020B0004020202020204" pitchFamily="34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a:t>….</a:t>
                      </a:r>
                    </a:p>
                  </a:txBody>
                  <a:tcPr marL="48332" marR="48332" marT="0" marB="0"/>
                </a:tc>
                <a:tc>
                  <a:txBody>
                    <a:bodyPr/>
                    <a:lstStyle/>
                    <a:p>
                      <a:pPr marL="0" marR="0" lvl="0" indent="0" defTabSz="91440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GB" sz="2000" kern="100" dirty="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48332" marR="48332" marT="0" marB="0"/>
                </a:tc>
                <a:tc>
                  <a:txBody>
                    <a:bodyPr/>
                    <a:lstStyle/>
                    <a:p>
                      <a:pPr marL="0" marR="0" lvl="0" indent="0" defTabSz="91440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GB" sz="2000" kern="100" dirty="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48332" marR="48332" marT="0" marB="0"/>
                </a:tc>
                <a:tc>
                  <a:txBody>
                    <a:bodyPr/>
                    <a:lstStyle/>
                    <a:p>
                      <a:pPr marL="0" indent="0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endParaRPr lang="en-GB" sz="1800" kern="100" dirty="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48332" marR="48332" marT="0" marB="0"/>
                </a:tc>
                <a:extLst>
                  <a:ext uri="{0D108BD9-81ED-4DB2-BD59-A6C34878D82A}">
                    <a16:rowId xmlns:a16="http://schemas.microsoft.com/office/drawing/2014/main" val="2637245860"/>
                  </a:ext>
                </a:extLst>
              </a:tr>
            </a:tbl>
          </a:graphicData>
        </a:graphic>
      </p:graphicFrame>
      <p:sp>
        <p:nvSpPr>
          <p:cNvPr id="6" name="TextBox 5">
            <a:extLst>
              <a:ext uri="{FF2B5EF4-FFF2-40B4-BE49-F238E27FC236}">
                <a16:creationId xmlns:a16="http://schemas.microsoft.com/office/drawing/2014/main" id="{85CA94FC-73EA-71C4-200C-8A13F6147932}"/>
              </a:ext>
            </a:extLst>
          </p:cNvPr>
          <p:cNvSpPr txBox="1"/>
          <p:nvPr/>
        </p:nvSpPr>
        <p:spPr>
          <a:xfrm>
            <a:off x="3429000" y="1371600"/>
            <a:ext cx="8305800" cy="324191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lvl="0">
              <a:lnSpc>
                <a:spcPct val="100000"/>
              </a:lnSpc>
            </a:pPr>
            <a:r>
              <a:rPr lang="en-GB" sz="1800" b="1" kern="100" dirty="0">
                <a:solidFill>
                  <a:schemeClr val="accent4"/>
                </a:solidFill>
                <a:effectLst/>
                <a:latin typeface="Aptos" panose="020B00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[No AI use] </a:t>
            </a:r>
            <a:r>
              <a:rPr lang="en-GB" sz="1800" b="1" kern="100" dirty="0">
                <a:effectLst/>
                <a:latin typeface="Aptos" panose="020B00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AI Acknowledgement statement: </a:t>
            </a:r>
          </a:p>
          <a:p>
            <a:pPr marL="447675" indent="9525">
              <a:lnSpc>
                <a:spcPct val="100000"/>
              </a:lnSpc>
              <a:spcAft>
                <a:spcPts val="800"/>
              </a:spcAft>
              <a:buNone/>
            </a:pPr>
            <a:r>
              <a:rPr lang="en-GB" sz="1800" kern="100" dirty="0">
                <a:effectLst/>
                <a:latin typeface="Aptos" panose="020B00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I confirm that I have not used any AI tools in the research and creation of this assignment. I confirm that I have not presented any AI generated materials as my own work. I confirm I have copies of my drafts, notes, and other resources I used, which I may be asked to provide in evidence.</a:t>
            </a:r>
          </a:p>
          <a:p>
            <a:pPr lvl="0">
              <a:lnSpc>
                <a:spcPct val="100000"/>
              </a:lnSpc>
            </a:pPr>
            <a:r>
              <a:rPr lang="en-GB" sz="1800" b="1" kern="100" dirty="0">
                <a:solidFill>
                  <a:schemeClr val="accent4"/>
                </a:solidFill>
                <a:effectLst/>
                <a:latin typeface="Aptos" panose="020B00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[When AI was used]</a:t>
            </a:r>
            <a:r>
              <a:rPr lang="en-GB" sz="1800" b="1" kern="100" dirty="0">
                <a:effectLst/>
                <a:latin typeface="Aptos" panose="020B00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 AI Acknowledgement statement: </a:t>
            </a:r>
          </a:p>
          <a:p>
            <a:pPr marL="457200">
              <a:lnSpc>
                <a:spcPct val="100000"/>
              </a:lnSpc>
              <a:buNone/>
            </a:pPr>
            <a:r>
              <a:rPr lang="en-GB" sz="1800" kern="100" dirty="0">
                <a:effectLst/>
                <a:latin typeface="Aptos" panose="020B00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I acknowledge the use of the AI tools listed below. I confirm that I have not presented any AI generated text as my own work. I confirm I have copies of my drafts, notes, and other resources I used before, and after the use of AI tools which I may be asked to provide in evidence.</a:t>
            </a:r>
          </a:p>
          <a:p>
            <a:pPr>
              <a:lnSpc>
                <a:spcPct val="100000"/>
              </a:lnSpc>
              <a:spcAft>
                <a:spcPts val="800"/>
              </a:spcAft>
              <a:buNone/>
            </a:pPr>
            <a:r>
              <a:rPr lang="en-GB" sz="1800" kern="100" dirty="0">
                <a:effectLst/>
                <a:latin typeface="Aptos" panose="020B00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 </a:t>
            </a:r>
          </a:p>
        </p:txBody>
      </p:sp>
    </p:spTree>
    <p:extLst>
      <p:ext uri="{BB962C8B-B14F-4D97-AF65-F5344CB8AC3E}">
        <p14:creationId xmlns:p14="http://schemas.microsoft.com/office/powerpoint/2010/main" val="706297777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 descr="$PPTXTitle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56261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pc="-155" dirty="0"/>
              <a:t>Ethical</a:t>
            </a:r>
            <a:r>
              <a:rPr spc="-65" dirty="0"/>
              <a:t> </a:t>
            </a:r>
            <a:r>
              <a:rPr spc="-114" dirty="0"/>
              <a:t>or</a:t>
            </a:r>
            <a:r>
              <a:rPr spc="-105" dirty="0"/>
              <a:t> </a:t>
            </a:r>
            <a:r>
              <a:rPr spc="-135" dirty="0"/>
              <a:t>Unethical?</a:t>
            </a:r>
          </a:p>
        </p:txBody>
      </p:sp>
      <p:sp>
        <p:nvSpPr>
          <p:cNvPr id="3" name="object 3"/>
          <p:cNvSpPr/>
          <p:nvPr/>
        </p:nvSpPr>
        <p:spPr>
          <a:xfrm>
            <a:off x="0" y="0"/>
            <a:ext cx="2314575" cy="1085850"/>
          </a:xfrm>
          <a:custGeom>
            <a:avLst/>
            <a:gdLst/>
            <a:ahLst/>
            <a:cxnLst/>
            <a:rect l="l" t="t" r="r" b="b"/>
            <a:pathLst>
              <a:path w="2314575" h="1085850">
                <a:moveTo>
                  <a:pt x="2314575" y="0"/>
                </a:moveTo>
                <a:lnTo>
                  <a:pt x="0" y="0"/>
                </a:lnTo>
                <a:lnTo>
                  <a:pt x="0" y="1044194"/>
                </a:lnTo>
                <a:lnTo>
                  <a:pt x="117525" y="1065402"/>
                </a:lnTo>
                <a:lnTo>
                  <a:pt x="168117" y="1072235"/>
                </a:lnTo>
                <a:lnTo>
                  <a:pt x="218839" y="1077757"/>
                </a:lnTo>
                <a:lnTo>
                  <a:pt x="269698" y="1081907"/>
                </a:lnTo>
                <a:lnTo>
                  <a:pt x="320697" y="1084625"/>
                </a:lnTo>
                <a:lnTo>
                  <a:pt x="371843" y="1085850"/>
                </a:lnTo>
                <a:lnTo>
                  <a:pt x="427349" y="1085372"/>
                </a:lnTo>
                <a:lnTo>
                  <a:pt x="482007" y="1083066"/>
                </a:lnTo>
                <a:lnTo>
                  <a:pt x="535847" y="1079019"/>
                </a:lnTo>
                <a:lnTo>
                  <a:pt x="588898" y="1073321"/>
                </a:lnTo>
                <a:lnTo>
                  <a:pt x="641189" y="1066061"/>
                </a:lnTo>
                <a:lnTo>
                  <a:pt x="692749" y="1057330"/>
                </a:lnTo>
                <a:lnTo>
                  <a:pt x="743607" y="1047217"/>
                </a:lnTo>
                <a:lnTo>
                  <a:pt x="793794" y="1035810"/>
                </a:lnTo>
                <a:lnTo>
                  <a:pt x="843337" y="1023200"/>
                </a:lnTo>
                <a:lnTo>
                  <a:pt x="892267" y="1009476"/>
                </a:lnTo>
                <a:lnTo>
                  <a:pt x="940613" y="994727"/>
                </a:lnTo>
                <a:lnTo>
                  <a:pt x="988403" y="979043"/>
                </a:lnTo>
                <a:lnTo>
                  <a:pt x="1035668" y="962513"/>
                </a:lnTo>
                <a:lnTo>
                  <a:pt x="1082436" y="945227"/>
                </a:lnTo>
                <a:lnTo>
                  <a:pt x="1128737" y="927274"/>
                </a:lnTo>
                <a:lnTo>
                  <a:pt x="1174599" y="908744"/>
                </a:lnTo>
                <a:lnTo>
                  <a:pt x="1220053" y="889726"/>
                </a:lnTo>
                <a:lnTo>
                  <a:pt x="1265127" y="870309"/>
                </a:lnTo>
                <a:lnTo>
                  <a:pt x="1309850" y="850584"/>
                </a:lnTo>
                <a:lnTo>
                  <a:pt x="1354253" y="830639"/>
                </a:lnTo>
                <a:lnTo>
                  <a:pt x="1442212" y="790448"/>
                </a:lnTo>
                <a:lnTo>
                  <a:pt x="1535170" y="747204"/>
                </a:lnTo>
                <a:lnTo>
                  <a:pt x="1581682" y="725043"/>
                </a:lnTo>
                <a:lnTo>
                  <a:pt x="1628027" y="702462"/>
                </a:lnTo>
                <a:lnTo>
                  <a:pt x="1674060" y="679417"/>
                </a:lnTo>
                <a:lnTo>
                  <a:pt x="1719641" y="655865"/>
                </a:lnTo>
                <a:lnTo>
                  <a:pt x="1764626" y="631761"/>
                </a:lnTo>
                <a:lnTo>
                  <a:pt x="1808873" y="607060"/>
                </a:lnTo>
                <a:lnTo>
                  <a:pt x="1852239" y="581720"/>
                </a:lnTo>
                <a:lnTo>
                  <a:pt x="1894582" y="555695"/>
                </a:lnTo>
                <a:lnTo>
                  <a:pt x="1935759" y="528941"/>
                </a:lnTo>
                <a:lnTo>
                  <a:pt x="1975628" y="501413"/>
                </a:lnTo>
                <a:lnTo>
                  <a:pt x="2014046" y="473069"/>
                </a:lnTo>
                <a:lnTo>
                  <a:pt x="2050870" y="443863"/>
                </a:lnTo>
                <a:lnTo>
                  <a:pt x="2085959" y="413751"/>
                </a:lnTo>
                <a:lnTo>
                  <a:pt x="2119169" y="382690"/>
                </a:lnTo>
                <a:lnTo>
                  <a:pt x="2150358" y="350634"/>
                </a:lnTo>
                <a:lnTo>
                  <a:pt x="2179383" y="317539"/>
                </a:lnTo>
                <a:lnTo>
                  <a:pt x="2206102" y="283362"/>
                </a:lnTo>
                <a:lnTo>
                  <a:pt x="2230372" y="248058"/>
                </a:lnTo>
                <a:lnTo>
                  <a:pt x="2252051" y="211583"/>
                </a:lnTo>
                <a:lnTo>
                  <a:pt x="2270996" y="173892"/>
                </a:lnTo>
                <a:lnTo>
                  <a:pt x="2287065" y="134942"/>
                </a:lnTo>
                <a:lnTo>
                  <a:pt x="2300115" y="94688"/>
                </a:lnTo>
                <a:lnTo>
                  <a:pt x="2310003" y="53085"/>
                </a:lnTo>
                <a:lnTo>
                  <a:pt x="2314575" y="0"/>
                </a:lnTo>
                <a:close/>
              </a:path>
            </a:pathLst>
          </a:custGeom>
          <a:solidFill>
            <a:srgbClr val="DCD9C3">
              <a:alpha val="50195"/>
            </a:srgbClr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" name="object 4"/>
          <p:cNvSpPr/>
          <p:nvPr/>
        </p:nvSpPr>
        <p:spPr>
          <a:xfrm>
            <a:off x="524344" y="2581274"/>
            <a:ext cx="985519" cy="57150"/>
          </a:xfrm>
          <a:custGeom>
            <a:avLst/>
            <a:gdLst/>
            <a:ahLst/>
            <a:cxnLst/>
            <a:rect l="l" t="t" r="r" b="b"/>
            <a:pathLst>
              <a:path w="985519" h="57150">
                <a:moveTo>
                  <a:pt x="18580" y="57150"/>
                </a:moveTo>
                <a:lnTo>
                  <a:pt x="15824" y="49911"/>
                </a:lnTo>
                <a:lnTo>
                  <a:pt x="12928" y="46863"/>
                </a:lnTo>
                <a:lnTo>
                  <a:pt x="9055" y="47752"/>
                </a:lnTo>
                <a:lnTo>
                  <a:pt x="11226" y="55245"/>
                </a:lnTo>
                <a:lnTo>
                  <a:pt x="15011" y="55880"/>
                </a:lnTo>
                <a:lnTo>
                  <a:pt x="18580" y="57150"/>
                </a:lnTo>
                <a:close/>
              </a:path>
              <a:path w="985519" h="57150">
                <a:moveTo>
                  <a:pt x="23342" y="57150"/>
                </a:moveTo>
                <a:lnTo>
                  <a:pt x="21590" y="54114"/>
                </a:lnTo>
                <a:lnTo>
                  <a:pt x="20066" y="49060"/>
                </a:lnTo>
                <a:lnTo>
                  <a:pt x="18986" y="48044"/>
                </a:lnTo>
                <a:lnTo>
                  <a:pt x="18580" y="57150"/>
                </a:lnTo>
                <a:lnTo>
                  <a:pt x="23342" y="57150"/>
                </a:lnTo>
                <a:close/>
              </a:path>
              <a:path w="985519" h="57150">
                <a:moveTo>
                  <a:pt x="295198" y="46101"/>
                </a:moveTo>
                <a:lnTo>
                  <a:pt x="294868" y="46101"/>
                </a:lnTo>
                <a:lnTo>
                  <a:pt x="294894" y="46990"/>
                </a:lnTo>
                <a:lnTo>
                  <a:pt x="295033" y="46507"/>
                </a:lnTo>
                <a:lnTo>
                  <a:pt x="295198" y="46101"/>
                </a:lnTo>
                <a:close/>
              </a:path>
              <a:path w="985519" h="57150">
                <a:moveTo>
                  <a:pt x="385406" y="5715"/>
                </a:moveTo>
                <a:lnTo>
                  <a:pt x="323888" y="4826"/>
                </a:lnTo>
                <a:lnTo>
                  <a:pt x="274535" y="5715"/>
                </a:lnTo>
                <a:lnTo>
                  <a:pt x="385406" y="5715"/>
                </a:lnTo>
                <a:close/>
              </a:path>
              <a:path w="985519" h="57150">
                <a:moveTo>
                  <a:pt x="680999" y="41135"/>
                </a:moveTo>
                <a:lnTo>
                  <a:pt x="680123" y="41135"/>
                </a:lnTo>
                <a:lnTo>
                  <a:pt x="680770" y="41402"/>
                </a:lnTo>
                <a:lnTo>
                  <a:pt x="680999" y="41135"/>
                </a:lnTo>
                <a:close/>
              </a:path>
              <a:path w="985519" h="57150">
                <a:moveTo>
                  <a:pt x="971080" y="9525"/>
                </a:moveTo>
                <a:lnTo>
                  <a:pt x="968159" y="9525"/>
                </a:lnTo>
                <a:lnTo>
                  <a:pt x="964857" y="14224"/>
                </a:lnTo>
                <a:lnTo>
                  <a:pt x="961555" y="19050"/>
                </a:lnTo>
                <a:lnTo>
                  <a:pt x="968032" y="19050"/>
                </a:lnTo>
                <a:lnTo>
                  <a:pt x="971080" y="9525"/>
                </a:lnTo>
                <a:close/>
              </a:path>
              <a:path w="985519" h="57150">
                <a:moveTo>
                  <a:pt x="985037" y="762"/>
                </a:moveTo>
                <a:lnTo>
                  <a:pt x="901941" y="101"/>
                </a:lnTo>
                <a:lnTo>
                  <a:pt x="901090" y="381"/>
                </a:lnTo>
                <a:lnTo>
                  <a:pt x="898664" y="76"/>
                </a:lnTo>
                <a:lnTo>
                  <a:pt x="895426" y="50"/>
                </a:lnTo>
                <a:lnTo>
                  <a:pt x="889406" y="647"/>
                </a:lnTo>
                <a:lnTo>
                  <a:pt x="882307" y="0"/>
                </a:lnTo>
                <a:lnTo>
                  <a:pt x="843953" y="1333"/>
                </a:lnTo>
                <a:lnTo>
                  <a:pt x="686765" y="2692"/>
                </a:lnTo>
                <a:lnTo>
                  <a:pt x="687920" y="2413"/>
                </a:lnTo>
                <a:lnTo>
                  <a:pt x="595223" y="3175"/>
                </a:lnTo>
                <a:lnTo>
                  <a:pt x="595223" y="43294"/>
                </a:lnTo>
                <a:lnTo>
                  <a:pt x="581863" y="43446"/>
                </a:lnTo>
                <a:lnTo>
                  <a:pt x="581609" y="43294"/>
                </a:lnTo>
                <a:lnTo>
                  <a:pt x="595223" y="43294"/>
                </a:lnTo>
                <a:lnTo>
                  <a:pt x="595223" y="3175"/>
                </a:lnTo>
                <a:lnTo>
                  <a:pt x="558431" y="3479"/>
                </a:lnTo>
                <a:lnTo>
                  <a:pt x="558431" y="43688"/>
                </a:lnTo>
                <a:lnTo>
                  <a:pt x="557530" y="43802"/>
                </a:lnTo>
                <a:lnTo>
                  <a:pt x="556958" y="43688"/>
                </a:lnTo>
                <a:lnTo>
                  <a:pt x="558431" y="43688"/>
                </a:lnTo>
                <a:lnTo>
                  <a:pt x="558431" y="3479"/>
                </a:lnTo>
                <a:lnTo>
                  <a:pt x="540918" y="3632"/>
                </a:lnTo>
                <a:lnTo>
                  <a:pt x="540918" y="43294"/>
                </a:lnTo>
                <a:lnTo>
                  <a:pt x="540613" y="43446"/>
                </a:lnTo>
                <a:lnTo>
                  <a:pt x="540207" y="43294"/>
                </a:lnTo>
                <a:lnTo>
                  <a:pt x="540918" y="43294"/>
                </a:lnTo>
                <a:lnTo>
                  <a:pt x="540918" y="3632"/>
                </a:lnTo>
                <a:lnTo>
                  <a:pt x="533336" y="3683"/>
                </a:lnTo>
                <a:lnTo>
                  <a:pt x="486016" y="3175"/>
                </a:lnTo>
                <a:lnTo>
                  <a:pt x="441083" y="5930"/>
                </a:lnTo>
                <a:lnTo>
                  <a:pt x="170802" y="5715"/>
                </a:lnTo>
                <a:lnTo>
                  <a:pt x="274535" y="5715"/>
                </a:lnTo>
                <a:lnTo>
                  <a:pt x="275755" y="5334"/>
                </a:lnTo>
                <a:lnTo>
                  <a:pt x="237096" y="5334"/>
                </a:lnTo>
                <a:lnTo>
                  <a:pt x="205498" y="5080"/>
                </a:lnTo>
                <a:lnTo>
                  <a:pt x="174574" y="5080"/>
                </a:lnTo>
                <a:lnTo>
                  <a:pt x="176606" y="5334"/>
                </a:lnTo>
                <a:lnTo>
                  <a:pt x="169125" y="5588"/>
                </a:lnTo>
                <a:lnTo>
                  <a:pt x="165938" y="5334"/>
                </a:lnTo>
                <a:lnTo>
                  <a:pt x="165354" y="5334"/>
                </a:lnTo>
                <a:lnTo>
                  <a:pt x="160832" y="4660"/>
                </a:lnTo>
                <a:lnTo>
                  <a:pt x="154940" y="4191"/>
                </a:lnTo>
                <a:lnTo>
                  <a:pt x="119875" y="7886"/>
                </a:lnTo>
                <a:lnTo>
                  <a:pt x="82715" y="8496"/>
                </a:lnTo>
                <a:lnTo>
                  <a:pt x="44488" y="7175"/>
                </a:lnTo>
                <a:lnTo>
                  <a:pt x="6299" y="5080"/>
                </a:lnTo>
                <a:lnTo>
                  <a:pt x="736" y="15824"/>
                </a:lnTo>
                <a:lnTo>
                  <a:pt x="76" y="28105"/>
                </a:lnTo>
                <a:lnTo>
                  <a:pt x="0" y="29552"/>
                </a:lnTo>
                <a:lnTo>
                  <a:pt x="7086" y="40538"/>
                </a:lnTo>
                <a:lnTo>
                  <a:pt x="26733" y="43294"/>
                </a:lnTo>
                <a:lnTo>
                  <a:pt x="21907" y="43294"/>
                </a:lnTo>
                <a:lnTo>
                  <a:pt x="18554" y="43688"/>
                </a:lnTo>
                <a:lnTo>
                  <a:pt x="19088" y="43688"/>
                </a:lnTo>
                <a:lnTo>
                  <a:pt x="21450" y="44081"/>
                </a:lnTo>
                <a:lnTo>
                  <a:pt x="15087" y="43916"/>
                </a:lnTo>
                <a:lnTo>
                  <a:pt x="26987" y="44970"/>
                </a:lnTo>
                <a:lnTo>
                  <a:pt x="33121" y="45948"/>
                </a:lnTo>
                <a:lnTo>
                  <a:pt x="38214" y="45948"/>
                </a:lnTo>
                <a:lnTo>
                  <a:pt x="98463" y="45948"/>
                </a:lnTo>
                <a:lnTo>
                  <a:pt x="106273" y="45948"/>
                </a:lnTo>
                <a:lnTo>
                  <a:pt x="134226" y="46507"/>
                </a:lnTo>
                <a:lnTo>
                  <a:pt x="133413" y="46507"/>
                </a:lnTo>
                <a:lnTo>
                  <a:pt x="155473" y="46990"/>
                </a:lnTo>
                <a:lnTo>
                  <a:pt x="163322" y="46990"/>
                </a:lnTo>
                <a:lnTo>
                  <a:pt x="172935" y="46507"/>
                </a:lnTo>
                <a:lnTo>
                  <a:pt x="185305" y="46507"/>
                </a:lnTo>
                <a:lnTo>
                  <a:pt x="193255" y="47625"/>
                </a:lnTo>
                <a:lnTo>
                  <a:pt x="200355" y="47244"/>
                </a:lnTo>
                <a:lnTo>
                  <a:pt x="195351" y="47244"/>
                </a:lnTo>
                <a:lnTo>
                  <a:pt x="216954" y="46990"/>
                </a:lnTo>
                <a:lnTo>
                  <a:pt x="253568" y="46990"/>
                </a:lnTo>
                <a:lnTo>
                  <a:pt x="260426" y="45948"/>
                </a:lnTo>
                <a:lnTo>
                  <a:pt x="271183" y="45948"/>
                </a:lnTo>
                <a:lnTo>
                  <a:pt x="280924" y="46393"/>
                </a:lnTo>
                <a:lnTo>
                  <a:pt x="288404" y="45948"/>
                </a:lnTo>
                <a:lnTo>
                  <a:pt x="291960" y="45948"/>
                </a:lnTo>
                <a:lnTo>
                  <a:pt x="294855" y="46088"/>
                </a:lnTo>
                <a:lnTo>
                  <a:pt x="294855" y="45948"/>
                </a:lnTo>
                <a:lnTo>
                  <a:pt x="298119" y="45948"/>
                </a:lnTo>
                <a:lnTo>
                  <a:pt x="307949" y="46990"/>
                </a:lnTo>
                <a:lnTo>
                  <a:pt x="303758" y="45948"/>
                </a:lnTo>
                <a:lnTo>
                  <a:pt x="312280" y="45948"/>
                </a:lnTo>
                <a:lnTo>
                  <a:pt x="309079" y="46507"/>
                </a:lnTo>
                <a:lnTo>
                  <a:pt x="314096" y="46507"/>
                </a:lnTo>
                <a:lnTo>
                  <a:pt x="383717" y="47244"/>
                </a:lnTo>
                <a:lnTo>
                  <a:pt x="419087" y="47434"/>
                </a:lnTo>
                <a:lnTo>
                  <a:pt x="446709" y="47244"/>
                </a:lnTo>
                <a:lnTo>
                  <a:pt x="445909" y="46990"/>
                </a:lnTo>
                <a:lnTo>
                  <a:pt x="444411" y="46507"/>
                </a:lnTo>
                <a:lnTo>
                  <a:pt x="442391" y="46507"/>
                </a:lnTo>
                <a:lnTo>
                  <a:pt x="437337" y="46990"/>
                </a:lnTo>
                <a:lnTo>
                  <a:pt x="435470" y="45948"/>
                </a:lnTo>
                <a:lnTo>
                  <a:pt x="445147" y="45948"/>
                </a:lnTo>
                <a:lnTo>
                  <a:pt x="461708" y="46507"/>
                </a:lnTo>
                <a:lnTo>
                  <a:pt x="499935" y="46507"/>
                </a:lnTo>
                <a:lnTo>
                  <a:pt x="512648" y="45948"/>
                </a:lnTo>
                <a:lnTo>
                  <a:pt x="520407" y="45948"/>
                </a:lnTo>
                <a:lnTo>
                  <a:pt x="521411" y="43688"/>
                </a:lnTo>
                <a:lnTo>
                  <a:pt x="540092" y="43688"/>
                </a:lnTo>
                <a:lnTo>
                  <a:pt x="541159" y="43688"/>
                </a:lnTo>
                <a:lnTo>
                  <a:pt x="550646" y="44589"/>
                </a:lnTo>
                <a:lnTo>
                  <a:pt x="538708" y="45948"/>
                </a:lnTo>
                <a:lnTo>
                  <a:pt x="564527" y="45948"/>
                </a:lnTo>
                <a:lnTo>
                  <a:pt x="564743" y="45910"/>
                </a:lnTo>
                <a:lnTo>
                  <a:pt x="565200" y="45948"/>
                </a:lnTo>
                <a:lnTo>
                  <a:pt x="569861" y="45948"/>
                </a:lnTo>
                <a:lnTo>
                  <a:pt x="567131" y="45478"/>
                </a:lnTo>
                <a:lnTo>
                  <a:pt x="576884" y="43688"/>
                </a:lnTo>
                <a:lnTo>
                  <a:pt x="582333" y="43688"/>
                </a:lnTo>
                <a:lnTo>
                  <a:pt x="586079" y="45770"/>
                </a:lnTo>
                <a:lnTo>
                  <a:pt x="611390" y="43688"/>
                </a:lnTo>
                <a:lnTo>
                  <a:pt x="610247" y="43688"/>
                </a:lnTo>
                <a:lnTo>
                  <a:pt x="616369" y="43294"/>
                </a:lnTo>
                <a:lnTo>
                  <a:pt x="665556" y="41135"/>
                </a:lnTo>
                <a:lnTo>
                  <a:pt x="680923" y="39878"/>
                </a:lnTo>
                <a:lnTo>
                  <a:pt x="676135" y="38735"/>
                </a:lnTo>
                <a:lnTo>
                  <a:pt x="683856" y="37858"/>
                </a:lnTo>
                <a:lnTo>
                  <a:pt x="683983" y="37719"/>
                </a:lnTo>
                <a:lnTo>
                  <a:pt x="685050" y="37719"/>
                </a:lnTo>
                <a:lnTo>
                  <a:pt x="683856" y="37858"/>
                </a:lnTo>
                <a:lnTo>
                  <a:pt x="680999" y="41135"/>
                </a:lnTo>
                <a:lnTo>
                  <a:pt x="693115" y="41135"/>
                </a:lnTo>
                <a:lnTo>
                  <a:pt x="751370" y="40538"/>
                </a:lnTo>
                <a:lnTo>
                  <a:pt x="778179" y="40538"/>
                </a:lnTo>
                <a:lnTo>
                  <a:pt x="805002" y="40690"/>
                </a:lnTo>
                <a:lnTo>
                  <a:pt x="826554" y="42811"/>
                </a:lnTo>
                <a:lnTo>
                  <a:pt x="793216" y="43294"/>
                </a:lnTo>
                <a:lnTo>
                  <a:pt x="831532" y="43294"/>
                </a:lnTo>
                <a:lnTo>
                  <a:pt x="831748" y="43573"/>
                </a:lnTo>
                <a:lnTo>
                  <a:pt x="832802" y="43294"/>
                </a:lnTo>
                <a:lnTo>
                  <a:pt x="835177" y="42684"/>
                </a:lnTo>
                <a:lnTo>
                  <a:pt x="831126" y="42748"/>
                </a:lnTo>
                <a:lnTo>
                  <a:pt x="829640" y="40690"/>
                </a:lnTo>
                <a:lnTo>
                  <a:pt x="829538" y="40538"/>
                </a:lnTo>
                <a:lnTo>
                  <a:pt x="829056" y="39878"/>
                </a:lnTo>
                <a:lnTo>
                  <a:pt x="827951" y="39878"/>
                </a:lnTo>
                <a:lnTo>
                  <a:pt x="869899" y="38963"/>
                </a:lnTo>
                <a:lnTo>
                  <a:pt x="890981" y="38963"/>
                </a:lnTo>
                <a:lnTo>
                  <a:pt x="894029" y="40132"/>
                </a:lnTo>
                <a:lnTo>
                  <a:pt x="892314" y="40132"/>
                </a:lnTo>
                <a:lnTo>
                  <a:pt x="896391" y="40398"/>
                </a:lnTo>
                <a:lnTo>
                  <a:pt x="899718" y="40132"/>
                </a:lnTo>
                <a:lnTo>
                  <a:pt x="899960" y="40132"/>
                </a:lnTo>
                <a:lnTo>
                  <a:pt x="898880" y="39878"/>
                </a:lnTo>
                <a:lnTo>
                  <a:pt x="897153" y="39878"/>
                </a:lnTo>
                <a:lnTo>
                  <a:pt x="916813" y="38963"/>
                </a:lnTo>
                <a:lnTo>
                  <a:pt x="935189" y="38100"/>
                </a:lnTo>
                <a:lnTo>
                  <a:pt x="935672" y="37719"/>
                </a:lnTo>
                <a:lnTo>
                  <a:pt x="947940" y="28105"/>
                </a:lnTo>
                <a:lnTo>
                  <a:pt x="955814" y="14541"/>
                </a:lnTo>
                <a:lnTo>
                  <a:pt x="963409" y="8496"/>
                </a:lnTo>
                <a:lnTo>
                  <a:pt x="966647" y="5930"/>
                </a:lnTo>
                <a:lnTo>
                  <a:pt x="969479" y="3683"/>
                </a:lnTo>
                <a:lnTo>
                  <a:pt x="970724" y="2705"/>
                </a:lnTo>
                <a:lnTo>
                  <a:pt x="971080" y="2413"/>
                </a:lnTo>
                <a:lnTo>
                  <a:pt x="955281" y="2413"/>
                </a:lnTo>
                <a:lnTo>
                  <a:pt x="953046" y="2133"/>
                </a:lnTo>
                <a:lnTo>
                  <a:pt x="952411" y="2133"/>
                </a:lnTo>
                <a:lnTo>
                  <a:pt x="963460" y="1143"/>
                </a:lnTo>
                <a:lnTo>
                  <a:pt x="954417" y="762"/>
                </a:lnTo>
                <a:lnTo>
                  <a:pt x="985037" y="762"/>
                </a:lnTo>
                <a:close/>
              </a:path>
            </a:pathLst>
          </a:custGeom>
          <a:solidFill>
            <a:srgbClr val="D35E5E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" name="object 5"/>
          <p:cNvSpPr txBox="1"/>
          <p:nvPr/>
        </p:nvSpPr>
        <p:spPr>
          <a:xfrm>
            <a:off x="604837" y="2789110"/>
            <a:ext cx="5311140" cy="3288977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 marR="472440">
              <a:lnSpc>
                <a:spcPct val="112700"/>
              </a:lnSpc>
              <a:spcBef>
                <a:spcPts val="95"/>
              </a:spcBef>
            </a:pPr>
            <a:r>
              <a:rPr sz="2000" spc="140" dirty="0">
                <a:latin typeface="Calibri"/>
                <a:cs typeface="Calibri"/>
              </a:rPr>
              <a:t>Using</a:t>
            </a:r>
            <a:r>
              <a:rPr sz="2000" spc="-5" dirty="0">
                <a:latin typeface="Calibri"/>
                <a:cs typeface="Calibri"/>
              </a:rPr>
              <a:t> </a:t>
            </a:r>
            <a:r>
              <a:rPr sz="2000" spc="140" dirty="0">
                <a:latin typeface="Calibri"/>
                <a:cs typeface="Calibri"/>
              </a:rPr>
              <a:t>AI</a:t>
            </a:r>
            <a:r>
              <a:rPr sz="2000" spc="5" dirty="0">
                <a:latin typeface="Calibri"/>
                <a:cs typeface="Calibri"/>
              </a:rPr>
              <a:t> </a:t>
            </a:r>
            <a:r>
              <a:rPr sz="2000" spc="85" dirty="0">
                <a:latin typeface="Calibri"/>
                <a:cs typeface="Calibri"/>
              </a:rPr>
              <a:t>to</a:t>
            </a:r>
            <a:r>
              <a:rPr sz="2000" spc="45" dirty="0">
                <a:latin typeface="Calibri"/>
                <a:cs typeface="Calibri"/>
              </a:rPr>
              <a:t> </a:t>
            </a:r>
            <a:r>
              <a:rPr sz="2000" spc="95" dirty="0">
                <a:latin typeface="Calibri"/>
                <a:cs typeface="Calibri"/>
              </a:rPr>
              <a:t>explain</a:t>
            </a:r>
            <a:r>
              <a:rPr sz="2000" spc="30" dirty="0">
                <a:latin typeface="Calibri"/>
                <a:cs typeface="Calibri"/>
              </a:rPr>
              <a:t> </a:t>
            </a:r>
            <a:r>
              <a:rPr lang="en-GB" sz="2000" spc="160" dirty="0">
                <a:latin typeface="Calibri"/>
                <a:cs typeface="Calibri"/>
              </a:rPr>
              <a:t>Standard Deviation</a:t>
            </a:r>
            <a:r>
              <a:rPr sz="2000" spc="85" dirty="0">
                <a:latin typeface="Calibri"/>
                <a:cs typeface="Calibri"/>
              </a:rPr>
              <a:t> </a:t>
            </a:r>
            <a:r>
              <a:rPr sz="2000" spc="95" dirty="0">
                <a:latin typeface="Calibri"/>
                <a:cs typeface="Calibri"/>
              </a:rPr>
              <a:t>before</a:t>
            </a:r>
            <a:r>
              <a:rPr sz="2000" spc="50" dirty="0">
                <a:latin typeface="Calibri"/>
                <a:cs typeface="Calibri"/>
              </a:rPr>
              <a:t> </a:t>
            </a:r>
            <a:r>
              <a:rPr sz="2000" spc="114" dirty="0">
                <a:latin typeface="Calibri"/>
                <a:cs typeface="Calibri"/>
              </a:rPr>
              <a:t>a</a:t>
            </a:r>
            <a:r>
              <a:rPr sz="2000" spc="50" dirty="0">
                <a:latin typeface="Calibri"/>
                <a:cs typeface="Calibri"/>
              </a:rPr>
              <a:t> </a:t>
            </a:r>
            <a:r>
              <a:rPr sz="2000" spc="-10" dirty="0">
                <a:latin typeface="Calibri"/>
                <a:cs typeface="Calibri"/>
              </a:rPr>
              <a:t>statistics </a:t>
            </a:r>
            <a:r>
              <a:rPr sz="2000" spc="95" dirty="0">
                <a:latin typeface="Calibri"/>
                <a:cs typeface="Calibri"/>
              </a:rPr>
              <a:t>assignment.</a:t>
            </a:r>
            <a:endParaRPr sz="2000" dirty="0">
              <a:latin typeface="Calibri"/>
              <a:cs typeface="Calibri"/>
            </a:endParaRPr>
          </a:p>
          <a:p>
            <a:pPr marL="12700" marR="529590">
              <a:lnSpc>
                <a:spcPts val="3679"/>
              </a:lnSpc>
              <a:spcBef>
                <a:spcPts val="260"/>
              </a:spcBef>
            </a:pPr>
            <a:r>
              <a:rPr sz="2000" spc="145" dirty="0">
                <a:latin typeface="Calibri"/>
                <a:cs typeface="Calibri"/>
              </a:rPr>
              <a:t>Asking</a:t>
            </a:r>
            <a:r>
              <a:rPr sz="2000" spc="50" dirty="0">
                <a:latin typeface="Calibri"/>
                <a:cs typeface="Calibri"/>
              </a:rPr>
              <a:t> </a:t>
            </a:r>
            <a:r>
              <a:rPr sz="2000" spc="140" dirty="0">
                <a:latin typeface="Calibri"/>
                <a:cs typeface="Calibri"/>
              </a:rPr>
              <a:t>AI</a:t>
            </a:r>
            <a:r>
              <a:rPr sz="2000" spc="150" dirty="0">
                <a:latin typeface="Calibri"/>
                <a:cs typeface="Calibri"/>
              </a:rPr>
              <a:t> </a:t>
            </a:r>
            <a:r>
              <a:rPr sz="2000" dirty="0">
                <a:latin typeface="Calibri"/>
                <a:cs typeface="Calibri"/>
              </a:rPr>
              <a:t>to</a:t>
            </a:r>
            <a:r>
              <a:rPr sz="2000" spc="100" dirty="0">
                <a:latin typeface="Calibri"/>
                <a:cs typeface="Calibri"/>
              </a:rPr>
              <a:t> </a:t>
            </a:r>
            <a:r>
              <a:rPr sz="2000" dirty="0">
                <a:latin typeface="Calibri"/>
                <a:cs typeface="Calibri"/>
              </a:rPr>
              <a:t>write</a:t>
            </a:r>
            <a:r>
              <a:rPr sz="2000" spc="110" dirty="0">
                <a:latin typeface="Calibri"/>
                <a:cs typeface="Calibri"/>
              </a:rPr>
              <a:t> </a:t>
            </a:r>
            <a:r>
              <a:rPr sz="2000" spc="90" dirty="0">
                <a:latin typeface="Calibri"/>
                <a:cs typeface="Calibri"/>
              </a:rPr>
              <a:t>your </a:t>
            </a:r>
            <a:r>
              <a:rPr sz="2000" spc="95" dirty="0">
                <a:latin typeface="Calibri"/>
                <a:cs typeface="Calibri"/>
              </a:rPr>
              <a:t>2,000-</a:t>
            </a:r>
            <a:r>
              <a:rPr sz="2000" spc="105" dirty="0">
                <a:latin typeface="Calibri"/>
                <a:cs typeface="Calibri"/>
              </a:rPr>
              <a:t>word</a:t>
            </a:r>
            <a:r>
              <a:rPr sz="2000" spc="125" dirty="0">
                <a:latin typeface="Calibri"/>
                <a:cs typeface="Calibri"/>
              </a:rPr>
              <a:t> </a:t>
            </a:r>
            <a:r>
              <a:rPr sz="2000" spc="55" dirty="0">
                <a:latin typeface="Calibri"/>
                <a:cs typeface="Calibri"/>
              </a:rPr>
              <a:t>essay.</a:t>
            </a:r>
            <a:endParaRPr lang="en-GB" sz="2000" spc="55" dirty="0">
              <a:latin typeface="Calibri"/>
              <a:cs typeface="Calibri"/>
            </a:endParaRPr>
          </a:p>
          <a:p>
            <a:pPr marL="12700" marR="529590">
              <a:lnSpc>
                <a:spcPts val="3679"/>
              </a:lnSpc>
              <a:spcBef>
                <a:spcPts val="260"/>
              </a:spcBef>
            </a:pPr>
            <a:r>
              <a:rPr sz="2000" spc="140" dirty="0">
                <a:latin typeface="Calibri"/>
                <a:cs typeface="Calibri"/>
              </a:rPr>
              <a:t>Using</a:t>
            </a:r>
            <a:r>
              <a:rPr sz="2000" dirty="0">
                <a:latin typeface="Calibri"/>
                <a:cs typeface="Calibri"/>
              </a:rPr>
              <a:t> </a:t>
            </a:r>
            <a:r>
              <a:rPr sz="2000" spc="140" dirty="0">
                <a:latin typeface="Calibri"/>
                <a:cs typeface="Calibri"/>
              </a:rPr>
              <a:t>AI</a:t>
            </a:r>
            <a:r>
              <a:rPr sz="2000" spc="5" dirty="0">
                <a:latin typeface="Calibri"/>
                <a:cs typeface="Calibri"/>
              </a:rPr>
              <a:t> </a:t>
            </a:r>
            <a:r>
              <a:rPr sz="2000" spc="85" dirty="0">
                <a:latin typeface="Calibri"/>
                <a:cs typeface="Calibri"/>
              </a:rPr>
              <a:t>to</a:t>
            </a:r>
            <a:r>
              <a:rPr sz="2000" spc="45" dirty="0">
                <a:latin typeface="Calibri"/>
                <a:cs typeface="Calibri"/>
              </a:rPr>
              <a:t> </a:t>
            </a:r>
            <a:r>
              <a:rPr sz="2000" spc="100" dirty="0">
                <a:latin typeface="Calibri"/>
                <a:cs typeface="Calibri"/>
              </a:rPr>
              <a:t>generate</a:t>
            </a:r>
            <a:r>
              <a:rPr sz="2000" spc="50" dirty="0">
                <a:latin typeface="Calibri"/>
                <a:cs typeface="Calibri"/>
              </a:rPr>
              <a:t> </a:t>
            </a:r>
            <a:r>
              <a:rPr sz="2000" spc="110" dirty="0">
                <a:latin typeface="Calibri"/>
                <a:cs typeface="Calibri"/>
              </a:rPr>
              <a:t>quiz</a:t>
            </a:r>
            <a:r>
              <a:rPr sz="2000" spc="90" dirty="0">
                <a:latin typeface="Calibri"/>
                <a:cs typeface="Calibri"/>
              </a:rPr>
              <a:t> </a:t>
            </a:r>
            <a:r>
              <a:rPr sz="2000" spc="80" dirty="0">
                <a:latin typeface="Calibri"/>
                <a:cs typeface="Calibri"/>
              </a:rPr>
              <a:t>questions.</a:t>
            </a:r>
            <a:endParaRPr sz="2000" dirty="0">
              <a:latin typeface="Calibri"/>
              <a:cs typeface="Calibri"/>
            </a:endParaRPr>
          </a:p>
          <a:p>
            <a:pPr marL="12700" marR="775970">
              <a:lnSpc>
                <a:spcPct val="109500"/>
              </a:lnSpc>
              <a:spcBef>
                <a:spcPts val="640"/>
              </a:spcBef>
            </a:pPr>
            <a:r>
              <a:rPr sz="2000" spc="140" dirty="0">
                <a:latin typeface="Calibri"/>
                <a:cs typeface="Calibri"/>
              </a:rPr>
              <a:t>Using</a:t>
            </a:r>
            <a:r>
              <a:rPr sz="2000" spc="-5" dirty="0">
                <a:latin typeface="Calibri"/>
                <a:cs typeface="Calibri"/>
              </a:rPr>
              <a:t> </a:t>
            </a:r>
            <a:r>
              <a:rPr sz="2000" spc="140" dirty="0">
                <a:latin typeface="Calibri"/>
                <a:cs typeface="Calibri"/>
              </a:rPr>
              <a:t>AI</a:t>
            </a:r>
            <a:r>
              <a:rPr sz="2000" dirty="0">
                <a:latin typeface="Calibri"/>
                <a:cs typeface="Calibri"/>
              </a:rPr>
              <a:t> </a:t>
            </a:r>
            <a:r>
              <a:rPr sz="2000" spc="85" dirty="0">
                <a:latin typeface="Calibri"/>
                <a:cs typeface="Calibri"/>
              </a:rPr>
              <a:t>to</a:t>
            </a:r>
            <a:r>
              <a:rPr sz="2000" spc="45" dirty="0">
                <a:latin typeface="Calibri"/>
                <a:cs typeface="Calibri"/>
              </a:rPr>
              <a:t> rewrite</a:t>
            </a:r>
            <a:r>
              <a:rPr sz="2000" spc="50" dirty="0">
                <a:latin typeface="Calibri"/>
                <a:cs typeface="Calibri"/>
              </a:rPr>
              <a:t> </a:t>
            </a:r>
            <a:r>
              <a:rPr sz="2000" spc="100" dirty="0">
                <a:latin typeface="Calibri"/>
                <a:cs typeface="Calibri"/>
              </a:rPr>
              <a:t>an</a:t>
            </a:r>
            <a:r>
              <a:rPr sz="2000" spc="25" dirty="0">
                <a:latin typeface="Calibri"/>
                <a:cs typeface="Calibri"/>
              </a:rPr>
              <a:t> </a:t>
            </a:r>
            <a:r>
              <a:rPr sz="2000" spc="60" dirty="0">
                <a:latin typeface="Calibri"/>
                <a:cs typeface="Calibri"/>
              </a:rPr>
              <a:t>entire</a:t>
            </a:r>
            <a:r>
              <a:rPr sz="2000" spc="50" dirty="0">
                <a:latin typeface="Calibri"/>
                <a:cs typeface="Calibri"/>
              </a:rPr>
              <a:t> </a:t>
            </a:r>
            <a:r>
              <a:rPr sz="2000" spc="75" dirty="0">
                <a:latin typeface="Calibri"/>
                <a:cs typeface="Calibri"/>
              </a:rPr>
              <a:t>report</a:t>
            </a:r>
            <a:r>
              <a:rPr sz="2000" spc="40" dirty="0">
                <a:latin typeface="Calibri"/>
                <a:cs typeface="Calibri"/>
              </a:rPr>
              <a:t> </a:t>
            </a:r>
            <a:r>
              <a:rPr sz="2000" spc="130" dirty="0">
                <a:latin typeface="Calibri"/>
                <a:cs typeface="Calibri"/>
              </a:rPr>
              <a:t>and </a:t>
            </a:r>
            <a:r>
              <a:rPr sz="2000" spc="95" dirty="0">
                <a:latin typeface="Calibri"/>
                <a:cs typeface="Calibri"/>
              </a:rPr>
              <a:t>submitting</a:t>
            </a:r>
            <a:r>
              <a:rPr sz="2000" spc="80" dirty="0">
                <a:latin typeface="Calibri"/>
                <a:cs typeface="Calibri"/>
              </a:rPr>
              <a:t> </a:t>
            </a:r>
            <a:r>
              <a:rPr sz="2000" dirty="0">
                <a:latin typeface="Calibri"/>
                <a:cs typeface="Calibri"/>
              </a:rPr>
              <a:t>it</a:t>
            </a:r>
            <a:r>
              <a:rPr sz="2000" spc="45" dirty="0">
                <a:latin typeface="Calibri"/>
                <a:cs typeface="Calibri"/>
              </a:rPr>
              <a:t> </a:t>
            </a:r>
            <a:r>
              <a:rPr sz="2000" spc="120" dirty="0">
                <a:latin typeface="Calibri"/>
                <a:cs typeface="Calibri"/>
              </a:rPr>
              <a:t>unchanged.</a:t>
            </a:r>
            <a:endParaRPr sz="2000" dirty="0">
              <a:latin typeface="Calibri"/>
              <a:cs typeface="Calibri"/>
            </a:endParaRPr>
          </a:p>
          <a:p>
            <a:pPr marL="12700" marR="5080">
              <a:lnSpc>
                <a:spcPct val="109600"/>
              </a:lnSpc>
              <a:spcBef>
                <a:spcPts val="1050"/>
              </a:spcBef>
            </a:pPr>
            <a:r>
              <a:rPr sz="2000" spc="140" dirty="0">
                <a:latin typeface="Calibri"/>
                <a:cs typeface="Calibri"/>
              </a:rPr>
              <a:t>Using</a:t>
            </a:r>
            <a:r>
              <a:rPr sz="2000" spc="-5" dirty="0">
                <a:latin typeface="Calibri"/>
                <a:cs typeface="Calibri"/>
              </a:rPr>
              <a:t> </a:t>
            </a:r>
            <a:r>
              <a:rPr sz="2000" spc="140" dirty="0">
                <a:latin typeface="Calibri"/>
                <a:cs typeface="Calibri"/>
              </a:rPr>
              <a:t>AI</a:t>
            </a:r>
            <a:r>
              <a:rPr sz="2000" spc="5" dirty="0">
                <a:latin typeface="Calibri"/>
                <a:cs typeface="Calibri"/>
              </a:rPr>
              <a:t> </a:t>
            </a:r>
            <a:r>
              <a:rPr sz="2000" spc="85" dirty="0">
                <a:latin typeface="Calibri"/>
                <a:cs typeface="Calibri"/>
              </a:rPr>
              <a:t>to</a:t>
            </a:r>
            <a:r>
              <a:rPr sz="2000" spc="45" dirty="0">
                <a:latin typeface="Calibri"/>
                <a:cs typeface="Calibri"/>
              </a:rPr>
              <a:t> </a:t>
            </a:r>
            <a:r>
              <a:rPr sz="2000" spc="60" dirty="0">
                <a:latin typeface="Calibri"/>
                <a:cs typeface="Calibri"/>
              </a:rPr>
              <a:t>identify</a:t>
            </a:r>
            <a:r>
              <a:rPr sz="2000" spc="80" dirty="0">
                <a:latin typeface="Calibri"/>
                <a:cs typeface="Calibri"/>
              </a:rPr>
              <a:t> </a:t>
            </a:r>
            <a:r>
              <a:rPr sz="2000" spc="85" dirty="0">
                <a:latin typeface="Calibri"/>
                <a:cs typeface="Calibri"/>
              </a:rPr>
              <a:t>strengths</a:t>
            </a:r>
            <a:r>
              <a:rPr sz="2000" spc="10" dirty="0">
                <a:latin typeface="Calibri"/>
                <a:cs typeface="Calibri"/>
              </a:rPr>
              <a:t> </a:t>
            </a:r>
            <a:r>
              <a:rPr sz="2000" spc="155" dirty="0">
                <a:latin typeface="Calibri"/>
                <a:cs typeface="Calibri"/>
              </a:rPr>
              <a:t>and</a:t>
            </a:r>
            <a:r>
              <a:rPr sz="2000" spc="65" dirty="0">
                <a:latin typeface="Calibri"/>
                <a:cs typeface="Calibri"/>
              </a:rPr>
              <a:t> </a:t>
            </a:r>
            <a:r>
              <a:rPr sz="2000" spc="90" dirty="0">
                <a:latin typeface="Calibri"/>
                <a:cs typeface="Calibri"/>
              </a:rPr>
              <a:t>weaknesses </a:t>
            </a:r>
            <a:r>
              <a:rPr sz="2000" spc="60" dirty="0">
                <a:latin typeface="Calibri"/>
                <a:cs typeface="Calibri"/>
              </a:rPr>
              <a:t>of</a:t>
            </a:r>
            <a:r>
              <a:rPr sz="2000" spc="75" dirty="0">
                <a:latin typeface="Calibri"/>
                <a:cs typeface="Calibri"/>
              </a:rPr>
              <a:t> </a:t>
            </a:r>
            <a:r>
              <a:rPr sz="2000" spc="114" dirty="0">
                <a:latin typeface="Calibri"/>
                <a:cs typeface="Calibri"/>
              </a:rPr>
              <a:t>a</a:t>
            </a:r>
            <a:r>
              <a:rPr sz="2000" spc="40" dirty="0">
                <a:latin typeface="Calibri"/>
                <a:cs typeface="Calibri"/>
              </a:rPr>
              <a:t> </a:t>
            </a:r>
            <a:r>
              <a:rPr sz="2000" spc="-10" dirty="0">
                <a:latin typeface="Calibri"/>
                <a:cs typeface="Calibri"/>
              </a:rPr>
              <a:t>draft.</a:t>
            </a:r>
            <a:endParaRPr sz="2000" dirty="0">
              <a:latin typeface="Calibri"/>
              <a:cs typeface="Calibri"/>
            </a:endParaRPr>
          </a:p>
        </p:txBody>
      </p:sp>
      <p:grpSp>
        <p:nvGrpSpPr>
          <p:cNvPr id="6" name="object 6"/>
          <p:cNvGrpSpPr/>
          <p:nvPr/>
        </p:nvGrpSpPr>
        <p:grpSpPr>
          <a:xfrm>
            <a:off x="6534150" y="47"/>
            <a:ext cx="5657850" cy="6858000"/>
            <a:chOff x="6534150" y="47"/>
            <a:chExt cx="5657850" cy="6858000"/>
          </a:xfrm>
        </p:grpSpPr>
        <p:pic>
          <p:nvPicPr>
            <p:cNvPr id="7" name="object 7" descr="Pen placed on top of a signature line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6534150" y="47"/>
              <a:ext cx="5657596" cy="6857746"/>
            </a:xfrm>
            <a:prstGeom prst="rect">
              <a:avLst/>
            </a:prstGeom>
          </p:spPr>
        </p:pic>
        <p:sp>
          <p:nvSpPr>
            <p:cNvPr id="8" name="object 8"/>
            <p:cNvSpPr/>
            <p:nvPr/>
          </p:nvSpPr>
          <p:spPr>
            <a:xfrm>
              <a:off x="9753600" y="5515204"/>
              <a:ext cx="2438400" cy="1343025"/>
            </a:xfrm>
            <a:custGeom>
              <a:avLst/>
              <a:gdLst/>
              <a:ahLst/>
              <a:cxnLst/>
              <a:rect l="l" t="t" r="r" b="b"/>
              <a:pathLst>
                <a:path w="2438400" h="1343025">
                  <a:moveTo>
                    <a:pt x="2024888" y="23"/>
                  </a:moveTo>
                  <a:lnTo>
                    <a:pt x="1972254" y="0"/>
                  </a:lnTo>
                  <a:lnTo>
                    <a:pt x="1919681" y="1827"/>
                  </a:lnTo>
                  <a:lnTo>
                    <a:pt x="1867172" y="5560"/>
                  </a:lnTo>
                  <a:lnTo>
                    <a:pt x="1814733" y="11252"/>
                  </a:lnTo>
                  <a:lnTo>
                    <a:pt x="1762367" y="18959"/>
                  </a:lnTo>
                  <a:lnTo>
                    <a:pt x="1710078" y="28735"/>
                  </a:lnTo>
                  <a:lnTo>
                    <a:pt x="1657871" y="40633"/>
                  </a:lnTo>
                  <a:lnTo>
                    <a:pt x="1605749" y="54709"/>
                  </a:lnTo>
                  <a:lnTo>
                    <a:pt x="1553718" y="71016"/>
                  </a:lnTo>
                  <a:lnTo>
                    <a:pt x="1512092" y="85701"/>
                  </a:lnTo>
                  <a:lnTo>
                    <a:pt x="1470528" y="101873"/>
                  </a:lnTo>
                  <a:lnTo>
                    <a:pt x="1429026" y="119560"/>
                  </a:lnTo>
                  <a:lnTo>
                    <a:pt x="1387586" y="138792"/>
                  </a:lnTo>
                  <a:lnTo>
                    <a:pt x="1346209" y="159597"/>
                  </a:lnTo>
                  <a:lnTo>
                    <a:pt x="1304895" y="182001"/>
                  </a:lnTo>
                  <a:lnTo>
                    <a:pt x="1263645" y="206034"/>
                  </a:lnTo>
                  <a:lnTo>
                    <a:pt x="1222459" y="231723"/>
                  </a:lnTo>
                  <a:lnTo>
                    <a:pt x="1181337" y="259097"/>
                  </a:lnTo>
                  <a:lnTo>
                    <a:pt x="1140281" y="288184"/>
                  </a:lnTo>
                  <a:lnTo>
                    <a:pt x="1099290" y="319012"/>
                  </a:lnTo>
                  <a:lnTo>
                    <a:pt x="1058365" y="351610"/>
                  </a:lnTo>
                  <a:lnTo>
                    <a:pt x="1017506" y="386004"/>
                  </a:lnTo>
                  <a:lnTo>
                    <a:pt x="976714" y="422224"/>
                  </a:lnTo>
                  <a:lnTo>
                    <a:pt x="935990" y="460297"/>
                  </a:lnTo>
                  <a:lnTo>
                    <a:pt x="865665" y="527453"/>
                  </a:lnTo>
                  <a:lnTo>
                    <a:pt x="722048" y="663105"/>
                  </a:lnTo>
                  <a:lnTo>
                    <a:pt x="276153" y="1080025"/>
                  </a:lnTo>
                  <a:lnTo>
                    <a:pt x="125732" y="1222040"/>
                  </a:lnTo>
                  <a:lnTo>
                    <a:pt x="13334" y="1329463"/>
                  </a:lnTo>
                  <a:lnTo>
                    <a:pt x="0" y="1342794"/>
                  </a:lnTo>
                  <a:lnTo>
                    <a:pt x="2438400" y="1342794"/>
                  </a:lnTo>
                  <a:lnTo>
                    <a:pt x="2438400" y="58697"/>
                  </a:lnTo>
                  <a:lnTo>
                    <a:pt x="2381377" y="44346"/>
                  </a:lnTo>
                  <a:lnTo>
                    <a:pt x="2330338" y="33640"/>
                  </a:lnTo>
                  <a:lnTo>
                    <a:pt x="2279334" y="24307"/>
                  </a:lnTo>
                  <a:lnTo>
                    <a:pt x="2228364" y="16398"/>
                  </a:lnTo>
                  <a:lnTo>
                    <a:pt x="2177433" y="9964"/>
                  </a:lnTo>
                  <a:lnTo>
                    <a:pt x="2126542" y="5056"/>
                  </a:lnTo>
                  <a:lnTo>
                    <a:pt x="2075692" y="1725"/>
                  </a:lnTo>
                  <a:lnTo>
                    <a:pt x="2024888" y="23"/>
                  </a:lnTo>
                  <a:close/>
                </a:path>
              </a:pathLst>
            </a:custGeom>
            <a:solidFill>
              <a:srgbClr val="E6B8B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9" name="object 9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11030203" y="5886528"/>
              <a:ext cx="123557" cy="121924"/>
            </a:xfrm>
            <a:prstGeom prst="rect">
              <a:avLst/>
            </a:prstGeom>
          </p:spPr>
        </p:pic>
        <p:pic>
          <p:nvPicPr>
            <p:cNvPr id="10" name="object 10"/>
            <p:cNvPicPr/>
            <p:nvPr/>
          </p:nvPicPr>
          <p:blipFill>
            <a:blip r:embed="rId4" cstate="print"/>
            <a:stretch>
              <a:fillRect/>
            </a:stretch>
          </p:blipFill>
          <p:spPr>
            <a:xfrm>
              <a:off x="10782365" y="5753297"/>
              <a:ext cx="143317" cy="199445"/>
            </a:xfrm>
            <a:prstGeom prst="rect">
              <a:avLst/>
            </a:prstGeom>
          </p:spPr>
        </p:pic>
        <p:pic>
          <p:nvPicPr>
            <p:cNvPr id="11" name="object 11"/>
            <p:cNvPicPr/>
            <p:nvPr/>
          </p:nvPicPr>
          <p:blipFill>
            <a:blip r:embed="rId5" cstate="print"/>
            <a:stretch>
              <a:fillRect/>
            </a:stretch>
          </p:blipFill>
          <p:spPr>
            <a:xfrm>
              <a:off x="11525257" y="5848794"/>
              <a:ext cx="133082" cy="94199"/>
            </a:xfrm>
            <a:prstGeom prst="rect">
              <a:avLst/>
            </a:prstGeom>
          </p:spPr>
        </p:pic>
        <p:pic>
          <p:nvPicPr>
            <p:cNvPr id="12" name="object 12"/>
            <p:cNvPicPr/>
            <p:nvPr/>
          </p:nvPicPr>
          <p:blipFill>
            <a:blip r:embed="rId6" cstate="print"/>
            <a:stretch>
              <a:fillRect/>
            </a:stretch>
          </p:blipFill>
          <p:spPr>
            <a:xfrm>
              <a:off x="10972815" y="5200650"/>
              <a:ext cx="180895" cy="161671"/>
            </a:xfrm>
            <a:prstGeom prst="rect">
              <a:avLst/>
            </a:prstGeom>
          </p:spPr>
        </p:pic>
        <p:pic>
          <p:nvPicPr>
            <p:cNvPr id="13" name="object 13"/>
            <p:cNvPicPr/>
            <p:nvPr/>
          </p:nvPicPr>
          <p:blipFill>
            <a:blip r:embed="rId7" cstate="print"/>
            <a:stretch>
              <a:fillRect/>
            </a:stretch>
          </p:blipFill>
          <p:spPr>
            <a:xfrm>
              <a:off x="11439505" y="5314997"/>
              <a:ext cx="85744" cy="76072"/>
            </a:xfrm>
            <a:prstGeom prst="rect">
              <a:avLst/>
            </a:prstGeom>
          </p:spPr>
        </p:pic>
        <p:pic>
          <p:nvPicPr>
            <p:cNvPr id="14" name="object 14"/>
            <p:cNvPicPr/>
            <p:nvPr/>
          </p:nvPicPr>
          <p:blipFill>
            <a:blip r:embed="rId7" cstate="print"/>
            <a:stretch>
              <a:fillRect/>
            </a:stretch>
          </p:blipFill>
          <p:spPr>
            <a:xfrm>
              <a:off x="10772755" y="5438822"/>
              <a:ext cx="85744" cy="76072"/>
            </a:xfrm>
            <a:prstGeom prst="rect">
              <a:avLst/>
            </a:prstGeom>
          </p:spPr>
        </p:pic>
        <p:pic>
          <p:nvPicPr>
            <p:cNvPr id="15" name="object 15"/>
            <p:cNvPicPr/>
            <p:nvPr/>
          </p:nvPicPr>
          <p:blipFill>
            <a:blip r:embed="rId8" cstate="print"/>
            <a:stretch>
              <a:fillRect/>
            </a:stretch>
          </p:blipFill>
          <p:spPr>
            <a:xfrm>
              <a:off x="11182346" y="5610021"/>
              <a:ext cx="168009" cy="133467"/>
            </a:xfrm>
            <a:prstGeom prst="rect">
              <a:avLst/>
            </a:prstGeom>
          </p:spPr>
        </p:pic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5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5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0" y="9524"/>
            <a:ext cx="12192000" cy="6848475"/>
          </a:xfrm>
          <a:custGeom>
            <a:avLst/>
            <a:gdLst/>
            <a:ahLst/>
            <a:cxnLst/>
            <a:rect l="l" t="t" r="r" b="b"/>
            <a:pathLst>
              <a:path w="12192000" h="6848475">
                <a:moveTo>
                  <a:pt x="12192000" y="0"/>
                </a:moveTo>
                <a:lnTo>
                  <a:pt x="0" y="0"/>
                </a:lnTo>
                <a:lnTo>
                  <a:pt x="0" y="6848475"/>
                </a:lnTo>
                <a:lnTo>
                  <a:pt x="12192000" y="6848475"/>
                </a:lnTo>
                <a:lnTo>
                  <a:pt x="12192000" y="0"/>
                </a:lnTo>
                <a:close/>
              </a:path>
            </a:pathLst>
          </a:custGeom>
          <a:solidFill>
            <a:srgbClr val="F3EFE9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" name="object 3" descr="$PPTXTitle"/>
          <p:cNvSpPr txBox="1">
            <a:spLocks noGrp="1"/>
          </p:cNvSpPr>
          <p:nvPr>
            <p:ph type="title"/>
          </p:nvPr>
        </p:nvSpPr>
        <p:spPr>
          <a:xfrm>
            <a:off x="604837" y="884174"/>
            <a:ext cx="4712335" cy="57531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pc="-155" dirty="0"/>
              <a:t>Ethical</a:t>
            </a:r>
            <a:r>
              <a:rPr spc="-65" dirty="0"/>
              <a:t> </a:t>
            </a:r>
            <a:r>
              <a:rPr spc="-114" dirty="0"/>
              <a:t>or</a:t>
            </a:r>
            <a:r>
              <a:rPr spc="-105" dirty="0"/>
              <a:t> </a:t>
            </a:r>
            <a:r>
              <a:rPr spc="-135" dirty="0"/>
              <a:t>Unethical?</a:t>
            </a:r>
          </a:p>
        </p:txBody>
      </p:sp>
      <p:grpSp>
        <p:nvGrpSpPr>
          <p:cNvPr id="4" name="object 4"/>
          <p:cNvGrpSpPr/>
          <p:nvPr/>
        </p:nvGrpSpPr>
        <p:grpSpPr>
          <a:xfrm>
            <a:off x="523875" y="1704975"/>
            <a:ext cx="11001375" cy="1362075"/>
            <a:chOff x="523875" y="1704975"/>
            <a:chExt cx="11001375" cy="1362075"/>
          </a:xfrm>
        </p:grpSpPr>
        <p:sp>
          <p:nvSpPr>
            <p:cNvPr id="5" name="object 5"/>
            <p:cNvSpPr/>
            <p:nvPr/>
          </p:nvSpPr>
          <p:spPr>
            <a:xfrm>
              <a:off x="533400" y="1704974"/>
              <a:ext cx="985519" cy="57150"/>
            </a:xfrm>
            <a:custGeom>
              <a:avLst/>
              <a:gdLst/>
              <a:ahLst/>
              <a:cxnLst/>
              <a:rect l="l" t="t" r="r" b="b"/>
              <a:pathLst>
                <a:path w="985519" h="57150">
                  <a:moveTo>
                    <a:pt x="9525" y="57150"/>
                  </a:moveTo>
                  <a:lnTo>
                    <a:pt x="6769" y="49911"/>
                  </a:lnTo>
                  <a:lnTo>
                    <a:pt x="3873" y="46863"/>
                  </a:lnTo>
                  <a:lnTo>
                    <a:pt x="0" y="47752"/>
                  </a:lnTo>
                  <a:lnTo>
                    <a:pt x="2171" y="55245"/>
                  </a:lnTo>
                  <a:lnTo>
                    <a:pt x="5956" y="55880"/>
                  </a:lnTo>
                  <a:lnTo>
                    <a:pt x="9525" y="57150"/>
                  </a:lnTo>
                  <a:close/>
                </a:path>
                <a:path w="985519" h="57150">
                  <a:moveTo>
                    <a:pt x="14287" y="57150"/>
                  </a:moveTo>
                  <a:lnTo>
                    <a:pt x="12534" y="54114"/>
                  </a:lnTo>
                  <a:lnTo>
                    <a:pt x="11010" y="49060"/>
                  </a:lnTo>
                  <a:lnTo>
                    <a:pt x="9931" y="48044"/>
                  </a:lnTo>
                  <a:lnTo>
                    <a:pt x="9525" y="57150"/>
                  </a:lnTo>
                  <a:lnTo>
                    <a:pt x="14287" y="57150"/>
                  </a:lnTo>
                  <a:close/>
                </a:path>
                <a:path w="985519" h="57150">
                  <a:moveTo>
                    <a:pt x="295668" y="46101"/>
                  </a:moveTo>
                  <a:lnTo>
                    <a:pt x="295338" y="46101"/>
                  </a:lnTo>
                  <a:lnTo>
                    <a:pt x="295363" y="46990"/>
                  </a:lnTo>
                  <a:lnTo>
                    <a:pt x="295503" y="46507"/>
                  </a:lnTo>
                  <a:lnTo>
                    <a:pt x="295668" y="46101"/>
                  </a:lnTo>
                  <a:close/>
                </a:path>
                <a:path w="985519" h="57150">
                  <a:moveTo>
                    <a:pt x="385876" y="5715"/>
                  </a:moveTo>
                  <a:lnTo>
                    <a:pt x="324358" y="4826"/>
                  </a:lnTo>
                  <a:lnTo>
                    <a:pt x="275005" y="5715"/>
                  </a:lnTo>
                  <a:lnTo>
                    <a:pt x="385876" y="5715"/>
                  </a:lnTo>
                  <a:close/>
                </a:path>
                <a:path w="985519" h="57150">
                  <a:moveTo>
                    <a:pt x="681469" y="41135"/>
                  </a:moveTo>
                  <a:lnTo>
                    <a:pt x="680593" y="41135"/>
                  </a:lnTo>
                  <a:lnTo>
                    <a:pt x="681240" y="41402"/>
                  </a:lnTo>
                  <a:lnTo>
                    <a:pt x="681469" y="41135"/>
                  </a:lnTo>
                  <a:close/>
                </a:path>
                <a:path w="985519" h="57150">
                  <a:moveTo>
                    <a:pt x="971550" y="9525"/>
                  </a:moveTo>
                  <a:lnTo>
                    <a:pt x="968629" y="9525"/>
                  </a:lnTo>
                  <a:lnTo>
                    <a:pt x="965327" y="14224"/>
                  </a:lnTo>
                  <a:lnTo>
                    <a:pt x="962025" y="19050"/>
                  </a:lnTo>
                  <a:lnTo>
                    <a:pt x="968502" y="19050"/>
                  </a:lnTo>
                  <a:lnTo>
                    <a:pt x="971550" y="9525"/>
                  </a:lnTo>
                  <a:close/>
                </a:path>
                <a:path w="985519" h="57150">
                  <a:moveTo>
                    <a:pt x="985507" y="762"/>
                  </a:moveTo>
                  <a:lnTo>
                    <a:pt x="902411" y="101"/>
                  </a:lnTo>
                  <a:lnTo>
                    <a:pt x="901560" y="381"/>
                  </a:lnTo>
                  <a:lnTo>
                    <a:pt x="899134" y="76"/>
                  </a:lnTo>
                  <a:lnTo>
                    <a:pt x="895896" y="50"/>
                  </a:lnTo>
                  <a:lnTo>
                    <a:pt x="889876" y="647"/>
                  </a:lnTo>
                  <a:lnTo>
                    <a:pt x="882777" y="0"/>
                  </a:lnTo>
                  <a:lnTo>
                    <a:pt x="844423" y="1333"/>
                  </a:lnTo>
                  <a:lnTo>
                    <a:pt x="687235" y="2692"/>
                  </a:lnTo>
                  <a:lnTo>
                    <a:pt x="688390" y="2413"/>
                  </a:lnTo>
                  <a:lnTo>
                    <a:pt x="595693" y="3175"/>
                  </a:lnTo>
                  <a:lnTo>
                    <a:pt x="595693" y="43294"/>
                  </a:lnTo>
                  <a:lnTo>
                    <a:pt x="582333" y="43446"/>
                  </a:lnTo>
                  <a:lnTo>
                    <a:pt x="582079" y="43294"/>
                  </a:lnTo>
                  <a:lnTo>
                    <a:pt x="595693" y="43294"/>
                  </a:lnTo>
                  <a:lnTo>
                    <a:pt x="595693" y="3175"/>
                  </a:lnTo>
                  <a:lnTo>
                    <a:pt x="558901" y="3479"/>
                  </a:lnTo>
                  <a:lnTo>
                    <a:pt x="558901" y="43688"/>
                  </a:lnTo>
                  <a:lnTo>
                    <a:pt x="557999" y="43802"/>
                  </a:lnTo>
                  <a:lnTo>
                    <a:pt x="557428" y="43688"/>
                  </a:lnTo>
                  <a:lnTo>
                    <a:pt x="558901" y="43688"/>
                  </a:lnTo>
                  <a:lnTo>
                    <a:pt x="558901" y="3479"/>
                  </a:lnTo>
                  <a:lnTo>
                    <a:pt x="541388" y="3632"/>
                  </a:lnTo>
                  <a:lnTo>
                    <a:pt x="541388" y="43294"/>
                  </a:lnTo>
                  <a:lnTo>
                    <a:pt x="541083" y="43446"/>
                  </a:lnTo>
                  <a:lnTo>
                    <a:pt x="540677" y="43294"/>
                  </a:lnTo>
                  <a:lnTo>
                    <a:pt x="541388" y="43294"/>
                  </a:lnTo>
                  <a:lnTo>
                    <a:pt x="541388" y="3632"/>
                  </a:lnTo>
                  <a:lnTo>
                    <a:pt x="533806" y="3683"/>
                  </a:lnTo>
                  <a:lnTo>
                    <a:pt x="486486" y="3175"/>
                  </a:lnTo>
                  <a:lnTo>
                    <a:pt x="441553" y="5930"/>
                  </a:lnTo>
                  <a:lnTo>
                    <a:pt x="171272" y="5715"/>
                  </a:lnTo>
                  <a:lnTo>
                    <a:pt x="275005" y="5715"/>
                  </a:lnTo>
                  <a:lnTo>
                    <a:pt x="276225" y="5334"/>
                  </a:lnTo>
                  <a:lnTo>
                    <a:pt x="237566" y="5334"/>
                  </a:lnTo>
                  <a:lnTo>
                    <a:pt x="205968" y="5080"/>
                  </a:lnTo>
                  <a:lnTo>
                    <a:pt x="175044" y="5080"/>
                  </a:lnTo>
                  <a:lnTo>
                    <a:pt x="177076" y="5334"/>
                  </a:lnTo>
                  <a:lnTo>
                    <a:pt x="169595" y="5588"/>
                  </a:lnTo>
                  <a:lnTo>
                    <a:pt x="166408" y="5334"/>
                  </a:lnTo>
                  <a:lnTo>
                    <a:pt x="165823" y="5334"/>
                  </a:lnTo>
                  <a:lnTo>
                    <a:pt x="161302" y="4660"/>
                  </a:lnTo>
                  <a:lnTo>
                    <a:pt x="155409" y="4191"/>
                  </a:lnTo>
                  <a:lnTo>
                    <a:pt x="120345" y="7886"/>
                  </a:lnTo>
                  <a:lnTo>
                    <a:pt x="83185" y="8496"/>
                  </a:lnTo>
                  <a:lnTo>
                    <a:pt x="44958" y="7175"/>
                  </a:lnTo>
                  <a:lnTo>
                    <a:pt x="6769" y="5080"/>
                  </a:lnTo>
                  <a:lnTo>
                    <a:pt x="1206" y="15824"/>
                  </a:lnTo>
                  <a:lnTo>
                    <a:pt x="546" y="28105"/>
                  </a:lnTo>
                  <a:lnTo>
                    <a:pt x="469" y="29552"/>
                  </a:lnTo>
                  <a:lnTo>
                    <a:pt x="7556" y="40538"/>
                  </a:lnTo>
                  <a:lnTo>
                    <a:pt x="27203" y="43294"/>
                  </a:lnTo>
                  <a:lnTo>
                    <a:pt x="22377" y="43294"/>
                  </a:lnTo>
                  <a:lnTo>
                    <a:pt x="19024" y="43688"/>
                  </a:lnTo>
                  <a:lnTo>
                    <a:pt x="19558" y="43688"/>
                  </a:lnTo>
                  <a:lnTo>
                    <a:pt x="21920" y="44081"/>
                  </a:lnTo>
                  <a:lnTo>
                    <a:pt x="15557" y="43916"/>
                  </a:lnTo>
                  <a:lnTo>
                    <a:pt x="27457" y="44970"/>
                  </a:lnTo>
                  <a:lnTo>
                    <a:pt x="33591" y="45948"/>
                  </a:lnTo>
                  <a:lnTo>
                    <a:pt x="38684" y="45948"/>
                  </a:lnTo>
                  <a:lnTo>
                    <a:pt x="98933" y="45948"/>
                  </a:lnTo>
                  <a:lnTo>
                    <a:pt x="106743" y="45948"/>
                  </a:lnTo>
                  <a:lnTo>
                    <a:pt x="134696" y="46507"/>
                  </a:lnTo>
                  <a:lnTo>
                    <a:pt x="133883" y="46507"/>
                  </a:lnTo>
                  <a:lnTo>
                    <a:pt x="155943" y="46990"/>
                  </a:lnTo>
                  <a:lnTo>
                    <a:pt x="163791" y="46990"/>
                  </a:lnTo>
                  <a:lnTo>
                    <a:pt x="173405" y="46507"/>
                  </a:lnTo>
                  <a:lnTo>
                    <a:pt x="185775" y="46507"/>
                  </a:lnTo>
                  <a:lnTo>
                    <a:pt x="193725" y="47625"/>
                  </a:lnTo>
                  <a:lnTo>
                    <a:pt x="200825" y="47244"/>
                  </a:lnTo>
                  <a:lnTo>
                    <a:pt x="195821" y="47244"/>
                  </a:lnTo>
                  <a:lnTo>
                    <a:pt x="217424" y="46990"/>
                  </a:lnTo>
                  <a:lnTo>
                    <a:pt x="254038" y="46990"/>
                  </a:lnTo>
                  <a:lnTo>
                    <a:pt x="260896" y="45948"/>
                  </a:lnTo>
                  <a:lnTo>
                    <a:pt x="271653" y="45948"/>
                  </a:lnTo>
                  <a:lnTo>
                    <a:pt x="281393" y="46393"/>
                  </a:lnTo>
                  <a:lnTo>
                    <a:pt x="288874" y="45948"/>
                  </a:lnTo>
                  <a:lnTo>
                    <a:pt x="292430" y="45948"/>
                  </a:lnTo>
                  <a:lnTo>
                    <a:pt x="295325" y="46088"/>
                  </a:lnTo>
                  <a:lnTo>
                    <a:pt x="295325" y="45948"/>
                  </a:lnTo>
                  <a:lnTo>
                    <a:pt x="298589" y="45948"/>
                  </a:lnTo>
                  <a:lnTo>
                    <a:pt x="308419" y="46990"/>
                  </a:lnTo>
                  <a:lnTo>
                    <a:pt x="304228" y="45948"/>
                  </a:lnTo>
                  <a:lnTo>
                    <a:pt x="312750" y="45948"/>
                  </a:lnTo>
                  <a:lnTo>
                    <a:pt x="309549" y="46507"/>
                  </a:lnTo>
                  <a:lnTo>
                    <a:pt x="314566" y="46507"/>
                  </a:lnTo>
                  <a:lnTo>
                    <a:pt x="384187" y="47244"/>
                  </a:lnTo>
                  <a:lnTo>
                    <a:pt x="419557" y="47434"/>
                  </a:lnTo>
                  <a:lnTo>
                    <a:pt x="447179" y="47244"/>
                  </a:lnTo>
                  <a:lnTo>
                    <a:pt x="446379" y="46990"/>
                  </a:lnTo>
                  <a:lnTo>
                    <a:pt x="444881" y="46507"/>
                  </a:lnTo>
                  <a:lnTo>
                    <a:pt x="442861" y="46507"/>
                  </a:lnTo>
                  <a:lnTo>
                    <a:pt x="437807" y="46990"/>
                  </a:lnTo>
                  <a:lnTo>
                    <a:pt x="435940" y="45948"/>
                  </a:lnTo>
                  <a:lnTo>
                    <a:pt x="445617" y="45948"/>
                  </a:lnTo>
                  <a:lnTo>
                    <a:pt x="462178" y="46507"/>
                  </a:lnTo>
                  <a:lnTo>
                    <a:pt x="500405" y="46507"/>
                  </a:lnTo>
                  <a:lnTo>
                    <a:pt x="513118" y="45948"/>
                  </a:lnTo>
                  <a:lnTo>
                    <a:pt x="520877" y="45948"/>
                  </a:lnTo>
                  <a:lnTo>
                    <a:pt x="521881" y="43688"/>
                  </a:lnTo>
                  <a:lnTo>
                    <a:pt x="540562" y="43688"/>
                  </a:lnTo>
                  <a:lnTo>
                    <a:pt x="541629" y="43688"/>
                  </a:lnTo>
                  <a:lnTo>
                    <a:pt x="551116" y="44589"/>
                  </a:lnTo>
                  <a:lnTo>
                    <a:pt x="539178" y="45948"/>
                  </a:lnTo>
                  <a:lnTo>
                    <a:pt x="564997" y="45948"/>
                  </a:lnTo>
                  <a:lnTo>
                    <a:pt x="565213" y="45910"/>
                  </a:lnTo>
                  <a:lnTo>
                    <a:pt x="565670" y="45948"/>
                  </a:lnTo>
                  <a:lnTo>
                    <a:pt x="570331" y="45948"/>
                  </a:lnTo>
                  <a:lnTo>
                    <a:pt x="567601" y="45478"/>
                  </a:lnTo>
                  <a:lnTo>
                    <a:pt x="577354" y="43688"/>
                  </a:lnTo>
                  <a:lnTo>
                    <a:pt x="582803" y="43688"/>
                  </a:lnTo>
                  <a:lnTo>
                    <a:pt x="586549" y="45770"/>
                  </a:lnTo>
                  <a:lnTo>
                    <a:pt x="611860" y="43688"/>
                  </a:lnTo>
                  <a:lnTo>
                    <a:pt x="610717" y="43688"/>
                  </a:lnTo>
                  <a:lnTo>
                    <a:pt x="616839" y="43294"/>
                  </a:lnTo>
                  <a:lnTo>
                    <a:pt x="666026" y="41135"/>
                  </a:lnTo>
                  <a:lnTo>
                    <a:pt x="681393" y="39878"/>
                  </a:lnTo>
                  <a:lnTo>
                    <a:pt x="676605" y="38735"/>
                  </a:lnTo>
                  <a:lnTo>
                    <a:pt x="684326" y="37858"/>
                  </a:lnTo>
                  <a:lnTo>
                    <a:pt x="684453" y="37719"/>
                  </a:lnTo>
                  <a:lnTo>
                    <a:pt x="685520" y="37719"/>
                  </a:lnTo>
                  <a:lnTo>
                    <a:pt x="684326" y="37858"/>
                  </a:lnTo>
                  <a:lnTo>
                    <a:pt x="681469" y="41135"/>
                  </a:lnTo>
                  <a:lnTo>
                    <a:pt x="693585" y="41135"/>
                  </a:lnTo>
                  <a:lnTo>
                    <a:pt x="751840" y="40538"/>
                  </a:lnTo>
                  <a:lnTo>
                    <a:pt x="778649" y="40538"/>
                  </a:lnTo>
                  <a:lnTo>
                    <a:pt x="805472" y="40690"/>
                  </a:lnTo>
                  <a:lnTo>
                    <a:pt x="827024" y="42811"/>
                  </a:lnTo>
                  <a:lnTo>
                    <a:pt x="793686" y="43294"/>
                  </a:lnTo>
                  <a:lnTo>
                    <a:pt x="832002" y="43294"/>
                  </a:lnTo>
                  <a:lnTo>
                    <a:pt x="832218" y="43573"/>
                  </a:lnTo>
                  <a:lnTo>
                    <a:pt x="833272" y="43294"/>
                  </a:lnTo>
                  <a:lnTo>
                    <a:pt x="835647" y="42684"/>
                  </a:lnTo>
                  <a:lnTo>
                    <a:pt x="831596" y="42748"/>
                  </a:lnTo>
                  <a:lnTo>
                    <a:pt x="830110" y="40690"/>
                  </a:lnTo>
                  <a:lnTo>
                    <a:pt x="830008" y="40538"/>
                  </a:lnTo>
                  <a:lnTo>
                    <a:pt x="829525" y="39878"/>
                  </a:lnTo>
                  <a:lnTo>
                    <a:pt x="828421" y="39878"/>
                  </a:lnTo>
                  <a:lnTo>
                    <a:pt x="870369" y="38963"/>
                  </a:lnTo>
                  <a:lnTo>
                    <a:pt x="891451" y="38963"/>
                  </a:lnTo>
                  <a:lnTo>
                    <a:pt x="894499" y="40132"/>
                  </a:lnTo>
                  <a:lnTo>
                    <a:pt x="892784" y="40132"/>
                  </a:lnTo>
                  <a:lnTo>
                    <a:pt x="896861" y="40398"/>
                  </a:lnTo>
                  <a:lnTo>
                    <a:pt x="900188" y="40132"/>
                  </a:lnTo>
                  <a:lnTo>
                    <a:pt x="900430" y="40132"/>
                  </a:lnTo>
                  <a:lnTo>
                    <a:pt x="899350" y="39878"/>
                  </a:lnTo>
                  <a:lnTo>
                    <a:pt x="897623" y="39878"/>
                  </a:lnTo>
                  <a:lnTo>
                    <a:pt x="917282" y="38963"/>
                  </a:lnTo>
                  <a:lnTo>
                    <a:pt x="935659" y="38100"/>
                  </a:lnTo>
                  <a:lnTo>
                    <a:pt x="936142" y="37719"/>
                  </a:lnTo>
                  <a:lnTo>
                    <a:pt x="948410" y="28105"/>
                  </a:lnTo>
                  <a:lnTo>
                    <a:pt x="956284" y="14541"/>
                  </a:lnTo>
                  <a:lnTo>
                    <a:pt x="963879" y="8496"/>
                  </a:lnTo>
                  <a:lnTo>
                    <a:pt x="967117" y="5930"/>
                  </a:lnTo>
                  <a:lnTo>
                    <a:pt x="969949" y="3683"/>
                  </a:lnTo>
                  <a:lnTo>
                    <a:pt x="971194" y="2705"/>
                  </a:lnTo>
                  <a:lnTo>
                    <a:pt x="971550" y="2413"/>
                  </a:lnTo>
                  <a:lnTo>
                    <a:pt x="955751" y="2413"/>
                  </a:lnTo>
                  <a:lnTo>
                    <a:pt x="953516" y="2133"/>
                  </a:lnTo>
                  <a:lnTo>
                    <a:pt x="952881" y="2133"/>
                  </a:lnTo>
                  <a:lnTo>
                    <a:pt x="963930" y="1143"/>
                  </a:lnTo>
                  <a:lnTo>
                    <a:pt x="954887" y="762"/>
                  </a:lnTo>
                  <a:lnTo>
                    <a:pt x="985507" y="762"/>
                  </a:lnTo>
                  <a:close/>
                </a:path>
              </a:pathLst>
            </a:custGeom>
            <a:solidFill>
              <a:srgbClr val="D35E5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" name="object 6"/>
            <p:cNvSpPr/>
            <p:nvPr/>
          </p:nvSpPr>
          <p:spPr>
            <a:xfrm>
              <a:off x="523875" y="1800225"/>
              <a:ext cx="11001375" cy="1266825"/>
            </a:xfrm>
            <a:custGeom>
              <a:avLst/>
              <a:gdLst/>
              <a:ahLst/>
              <a:cxnLst/>
              <a:rect l="l" t="t" r="r" b="b"/>
              <a:pathLst>
                <a:path w="11001375" h="1266825">
                  <a:moveTo>
                    <a:pt x="10874756" y="0"/>
                  </a:moveTo>
                  <a:lnTo>
                    <a:pt x="126682" y="0"/>
                  </a:lnTo>
                  <a:lnTo>
                    <a:pt x="77372" y="9961"/>
                  </a:lnTo>
                  <a:lnTo>
                    <a:pt x="37104" y="37115"/>
                  </a:lnTo>
                  <a:lnTo>
                    <a:pt x="9955" y="77366"/>
                  </a:lnTo>
                  <a:lnTo>
                    <a:pt x="0" y="126619"/>
                  </a:lnTo>
                  <a:lnTo>
                    <a:pt x="0" y="1140205"/>
                  </a:lnTo>
                  <a:lnTo>
                    <a:pt x="9955" y="1189458"/>
                  </a:lnTo>
                  <a:lnTo>
                    <a:pt x="37104" y="1229709"/>
                  </a:lnTo>
                  <a:lnTo>
                    <a:pt x="77372" y="1256863"/>
                  </a:lnTo>
                  <a:lnTo>
                    <a:pt x="126682" y="1266825"/>
                  </a:lnTo>
                  <a:lnTo>
                    <a:pt x="10874756" y="1266825"/>
                  </a:lnTo>
                  <a:lnTo>
                    <a:pt x="10924008" y="1256863"/>
                  </a:lnTo>
                  <a:lnTo>
                    <a:pt x="10964259" y="1229709"/>
                  </a:lnTo>
                  <a:lnTo>
                    <a:pt x="10991413" y="1189458"/>
                  </a:lnTo>
                  <a:lnTo>
                    <a:pt x="11001375" y="1140205"/>
                  </a:lnTo>
                  <a:lnTo>
                    <a:pt x="11001375" y="126619"/>
                  </a:lnTo>
                  <a:lnTo>
                    <a:pt x="10991413" y="77366"/>
                  </a:lnTo>
                  <a:lnTo>
                    <a:pt x="10964259" y="37115"/>
                  </a:lnTo>
                  <a:lnTo>
                    <a:pt x="10924008" y="9961"/>
                  </a:lnTo>
                  <a:lnTo>
                    <a:pt x="10874756" y="0"/>
                  </a:lnTo>
                  <a:close/>
                </a:path>
              </a:pathLst>
            </a:custGeom>
            <a:solidFill>
              <a:srgbClr val="F1F1F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7" name="object 7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1138022" y="2190103"/>
              <a:ext cx="229353" cy="229342"/>
            </a:xfrm>
            <a:prstGeom prst="rect">
              <a:avLst/>
            </a:prstGeom>
          </p:spPr>
        </p:pic>
        <p:sp>
          <p:nvSpPr>
            <p:cNvPr id="8" name="object 8"/>
            <p:cNvSpPr/>
            <p:nvPr/>
          </p:nvSpPr>
          <p:spPr>
            <a:xfrm>
              <a:off x="1023340" y="2448115"/>
              <a:ext cx="459105" cy="229870"/>
            </a:xfrm>
            <a:custGeom>
              <a:avLst/>
              <a:gdLst/>
              <a:ahLst/>
              <a:cxnLst/>
              <a:rect l="l" t="t" r="r" b="b"/>
              <a:pathLst>
                <a:path w="459105" h="229869">
                  <a:moveTo>
                    <a:pt x="342633" y="78803"/>
                  </a:moveTo>
                  <a:lnTo>
                    <a:pt x="342557" y="60706"/>
                  </a:lnTo>
                  <a:lnTo>
                    <a:pt x="335534" y="53721"/>
                  </a:lnTo>
                  <a:lnTo>
                    <a:pt x="335534" y="74917"/>
                  </a:lnTo>
                  <a:lnTo>
                    <a:pt x="331355" y="79171"/>
                  </a:lnTo>
                  <a:lnTo>
                    <a:pt x="321221" y="79171"/>
                  </a:lnTo>
                  <a:lnTo>
                    <a:pt x="317042" y="75057"/>
                  </a:lnTo>
                  <a:lnTo>
                    <a:pt x="316966" y="64808"/>
                  </a:lnTo>
                  <a:lnTo>
                    <a:pt x="321017" y="60706"/>
                  </a:lnTo>
                  <a:lnTo>
                    <a:pt x="331393" y="60706"/>
                  </a:lnTo>
                  <a:lnTo>
                    <a:pt x="335457" y="64808"/>
                  </a:lnTo>
                  <a:lnTo>
                    <a:pt x="335534" y="74917"/>
                  </a:lnTo>
                  <a:lnTo>
                    <a:pt x="335534" y="53721"/>
                  </a:lnTo>
                  <a:lnTo>
                    <a:pt x="335216" y="53403"/>
                  </a:lnTo>
                  <a:lnTo>
                    <a:pt x="317106" y="53403"/>
                  </a:lnTo>
                  <a:lnTo>
                    <a:pt x="309803" y="60706"/>
                  </a:lnTo>
                  <a:lnTo>
                    <a:pt x="309803" y="78943"/>
                  </a:lnTo>
                  <a:lnTo>
                    <a:pt x="317182" y="86271"/>
                  </a:lnTo>
                  <a:lnTo>
                    <a:pt x="335229" y="86271"/>
                  </a:lnTo>
                  <a:lnTo>
                    <a:pt x="342277" y="79171"/>
                  </a:lnTo>
                  <a:lnTo>
                    <a:pt x="342633" y="78803"/>
                  </a:lnTo>
                  <a:close/>
                </a:path>
                <a:path w="459105" h="229869">
                  <a:moveTo>
                    <a:pt x="458711" y="114681"/>
                  </a:moveTo>
                  <a:lnTo>
                    <a:pt x="445262" y="78117"/>
                  </a:lnTo>
                  <a:lnTo>
                    <a:pt x="412051" y="52273"/>
                  </a:lnTo>
                  <a:lnTo>
                    <a:pt x="360603" y="26352"/>
                  </a:lnTo>
                  <a:lnTo>
                    <a:pt x="333197" y="17132"/>
                  </a:lnTo>
                  <a:lnTo>
                    <a:pt x="333197" y="44945"/>
                  </a:lnTo>
                  <a:lnTo>
                    <a:pt x="340817" y="48577"/>
                  </a:lnTo>
                  <a:lnTo>
                    <a:pt x="346748" y="54279"/>
                  </a:lnTo>
                  <a:lnTo>
                    <a:pt x="350596" y="61569"/>
                  </a:lnTo>
                  <a:lnTo>
                    <a:pt x="351980" y="69888"/>
                  </a:lnTo>
                  <a:lnTo>
                    <a:pt x="349948" y="79933"/>
                  </a:lnTo>
                  <a:lnTo>
                    <a:pt x="344424" y="88125"/>
                  </a:lnTo>
                  <a:lnTo>
                    <a:pt x="336219" y="93662"/>
                  </a:lnTo>
                  <a:lnTo>
                    <a:pt x="326174" y="95681"/>
                  </a:lnTo>
                  <a:lnTo>
                    <a:pt x="316141" y="93662"/>
                  </a:lnTo>
                  <a:lnTo>
                    <a:pt x="307936" y="88125"/>
                  </a:lnTo>
                  <a:lnTo>
                    <a:pt x="302399" y="79933"/>
                  </a:lnTo>
                  <a:lnTo>
                    <a:pt x="300380" y="69888"/>
                  </a:lnTo>
                  <a:lnTo>
                    <a:pt x="301752" y="61569"/>
                  </a:lnTo>
                  <a:lnTo>
                    <a:pt x="305612" y="54279"/>
                  </a:lnTo>
                  <a:lnTo>
                    <a:pt x="311543" y="48577"/>
                  </a:lnTo>
                  <a:lnTo>
                    <a:pt x="319151" y="44945"/>
                  </a:lnTo>
                  <a:lnTo>
                    <a:pt x="319151" y="12979"/>
                  </a:lnTo>
                  <a:lnTo>
                    <a:pt x="297078" y="7391"/>
                  </a:lnTo>
                  <a:lnTo>
                    <a:pt x="274701" y="3352"/>
                  </a:lnTo>
                  <a:lnTo>
                    <a:pt x="252095" y="889"/>
                  </a:lnTo>
                  <a:lnTo>
                    <a:pt x="229349" y="0"/>
                  </a:lnTo>
                  <a:lnTo>
                    <a:pt x="205879" y="1168"/>
                  </a:lnTo>
                  <a:lnTo>
                    <a:pt x="182562" y="3873"/>
                  </a:lnTo>
                  <a:lnTo>
                    <a:pt x="159461" y="8102"/>
                  </a:lnTo>
                  <a:lnTo>
                    <a:pt x="136677" y="13843"/>
                  </a:lnTo>
                  <a:lnTo>
                    <a:pt x="136677" y="51028"/>
                  </a:lnTo>
                  <a:lnTo>
                    <a:pt x="154317" y="56972"/>
                  </a:lnTo>
                  <a:lnTo>
                    <a:pt x="168351" y="68376"/>
                  </a:lnTo>
                  <a:lnTo>
                    <a:pt x="177622" y="83896"/>
                  </a:lnTo>
                  <a:lnTo>
                    <a:pt x="180975" y="102209"/>
                  </a:lnTo>
                  <a:lnTo>
                    <a:pt x="180936" y="105689"/>
                  </a:lnTo>
                  <a:lnTo>
                    <a:pt x="179044" y="108877"/>
                  </a:lnTo>
                  <a:lnTo>
                    <a:pt x="176022" y="110591"/>
                  </a:lnTo>
                  <a:lnTo>
                    <a:pt x="176022" y="171081"/>
                  </a:lnTo>
                  <a:lnTo>
                    <a:pt x="175856" y="178333"/>
                  </a:lnTo>
                  <a:lnTo>
                    <a:pt x="170459" y="184391"/>
                  </a:lnTo>
                  <a:lnTo>
                    <a:pt x="163271" y="185420"/>
                  </a:lnTo>
                  <a:lnTo>
                    <a:pt x="162356" y="188582"/>
                  </a:lnTo>
                  <a:lnTo>
                    <a:pt x="159385" y="190703"/>
                  </a:lnTo>
                  <a:lnTo>
                    <a:pt x="153670" y="190576"/>
                  </a:lnTo>
                  <a:lnTo>
                    <a:pt x="148221" y="191033"/>
                  </a:lnTo>
                  <a:lnTo>
                    <a:pt x="143433" y="187007"/>
                  </a:lnTo>
                  <a:lnTo>
                    <a:pt x="142506" y="176123"/>
                  </a:lnTo>
                  <a:lnTo>
                    <a:pt x="146532" y="171335"/>
                  </a:lnTo>
                  <a:lnTo>
                    <a:pt x="153670" y="170865"/>
                  </a:lnTo>
                  <a:lnTo>
                    <a:pt x="156108" y="170865"/>
                  </a:lnTo>
                  <a:lnTo>
                    <a:pt x="159194" y="170637"/>
                  </a:lnTo>
                  <a:lnTo>
                    <a:pt x="162090" y="172427"/>
                  </a:lnTo>
                  <a:lnTo>
                    <a:pt x="163271" y="175310"/>
                  </a:lnTo>
                  <a:lnTo>
                    <a:pt x="165061" y="174548"/>
                  </a:lnTo>
                  <a:lnTo>
                    <a:pt x="166217" y="172808"/>
                  </a:lnTo>
                  <a:lnTo>
                    <a:pt x="166204" y="110591"/>
                  </a:lnTo>
                  <a:lnTo>
                    <a:pt x="163106" y="108953"/>
                  </a:lnTo>
                  <a:lnTo>
                    <a:pt x="161201" y="105714"/>
                  </a:lnTo>
                  <a:lnTo>
                    <a:pt x="141732" y="72758"/>
                  </a:lnTo>
                  <a:lnTo>
                    <a:pt x="129298" y="70243"/>
                  </a:lnTo>
                  <a:lnTo>
                    <a:pt x="116852" y="72758"/>
                  </a:lnTo>
                  <a:lnTo>
                    <a:pt x="106692" y="79603"/>
                  </a:lnTo>
                  <a:lnTo>
                    <a:pt x="99847" y="89763"/>
                  </a:lnTo>
                  <a:lnTo>
                    <a:pt x="97332" y="102209"/>
                  </a:lnTo>
                  <a:lnTo>
                    <a:pt x="97269" y="105676"/>
                  </a:lnTo>
                  <a:lnTo>
                    <a:pt x="95389" y="108851"/>
                  </a:lnTo>
                  <a:lnTo>
                    <a:pt x="92379" y="110591"/>
                  </a:lnTo>
                  <a:lnTo>
                    <a:pt x="92379" y="173012"/>
                  </a:lnTo>
                  <a:lnTo>
                    <a:pt x="93535" y="174777"/>
                  </a:lnTo>
                  <a:lnTo>
                    <a:pt x="95326" y="175526"/>
                  </a:lnTo>
                  <a:lnTo>
                    <a:pt x="96697" y="172834"/>
                  </a:lnTo>
                  <a:lnTo>
                    <a:pt x="99466" y="171119"/>
                  </a:lnTo>
                  <a:lnTo>
                    <a:pt x="104927" y="171081"/>
                  </a:lnTo>
                  <a:lnTo>
                    <a:pt x="110363" y="171538"/>
                  </a:lnTo>
                  <a:lnTo>
                    <a:pt x="114414" y="176326"/>
                  </a:lnTo>
                  <a:lnTo>
                    <a:pt x="113525" y="186575"/>
                  </a:lnTo>
                  <a:lnTo>
                    <a:pt x="109728" y="190373"/>
                  </a:lnTo>
                  <a:lnTo>
                    <a:pt x="104927" y="190792"/>
                  </a:lnTo>
                  <a:lnTo>
                    <a:pt x="99199" y="190919"/>
                  </a:lnTo>
                  <a:lnTo>
                    <a:pt x="96240" y="188785"/>
                  </a:lnTo>
                  <a:lnTo>
                    <a:pt x="95326" y="185623"/>
                  </a:lnTo>
                  <a:lnTo>
                    <a:pt x="88138" y="184619"/>
                  </a:lnTo>
                  <a:lnTo>
                    <a:pt x="82740" y="178549"/>
                  </a:lnTo>
                  <a:lnTo>
                    <a:pt x="82562" y="171297"/>
                  </a:lnTo>
                  <a:lnTo>
                    <a:pt x="82562" y="110591"/>
                  </a:lnTo>
                  <a:lnTo>
                    <a:pt x="79463" y="108953"/>
                  </a:lnTo>
                  <a:lnTo>
                    <a:pt x="77558" y="105714"/>
                  </a:lnTo>
                  <a:lnTo>
                    <a:pt x="77622" y="102209"/>
                  </a:lnTo>
                  <a:lnTo>
                    <a:pt x="80962" y="83908"/>
                  </a:lnTo>
                  <a:lnTo>
                    <a:pt x="90208" y="68402"/>
                  </a:lnTo>
                  <a:lnTo>
                    <a:pt x="104216" y="56997"/>
                  </a:lnTo>
                  <a:lnTo>
                    <a:pt x="121843" y="51028"/>
                  </a:lnTo>
                  <a:lnTo>
                    <a:pt x="121843" y="18351"/>
                  </a:lnTo>
                  <a:lnTo>
                    <a:pt x="70459" y="39700"/>
                  </a:lnTo>
                  <a:lnTo>
                    <a:pt x="22860" y="68516"/>
                  </a:lnTo>
                  <a:lnTo>
                    <a:pt x="1689" y="101422"/>
                  </a:lnTo>
                  <a:lnTo>
                    <a:pt x="0" y="114681"/>
                  </a:lnTo>
                  <a:lnTo>
                    <a:pt x="0" y="229349"/>
                  </a:lnTo>
                  <a:lnTo>
                    <a:pt x="458711" y="229349"/>
                  </a:lnTo>
                  <a:lnTo>
                    <a:pt x="458711" y="114681"/>
                  </a:lnTo>
                  <a:close/>
                </a:path>
              </a:pathLst>
            </a:custGeom>
            <a:solidFill>
              <a:srgbClr val="D39D8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grpSp>
        <p:nvGrpSpPr>
          <p:cNvPr id="9" name="object 9"/>
          <p:cNvGrpSpPr/>
          <p:nvPr/>
        </p:nvGrpSpPr>
        <p:grpSpPr>
          <a:xfrm>
            <a:off x="523875" y="4953000"/>
            <a:ext cx="11658600" cy="1905000"/>
            <a:chOff x="523875" y="4953000"/>
            <a:chExt cx="11658600" cy="1905000"/>
          </a:xfrm>
        </p:grpSpPr>
        <p:sp>
          <p:nvSpPr>
            <p:cNvPr id="10" name="object 10"/>
            <p:cNvSpPr/>
            <p:nvPr/>
          </p:nvSpPr>
          <p:spPr>
            <a:xfrm>
              <a:off x="9868720" y="5781738"/>
              <a:ext cx="2313940" cy="1076325"/>
            </a:xfrm>
            <a:custGeom>
              <a:avLst/>
              <a:gdLst/>
              <a:ahLst/>
              <a:cxnLst/>
              <a:rect l="l" t="t" r="r" b="b"/>
              <a:pathLst>
                <a:path w="2313940" h="1076325">
                  <a:moveTo>
                    <a:pt x="1941899" y="0"/>
                  </a:moveTo>
                  <a:lnTo>
                    <a:pt x="1886394" y="462"/>
                  </a:lnTo>
                  <a:lnTo>
                    <a:pt x="1831738" y="2756"/>
                  </a:lnTo>
                  <a:lnTo>
                    <a:pt x="1777900" y="6792"/>
                  </a:lnTo>
                  <a:lnTo>
                    <a:pt x="1724851" y="12481"/>
                  </a:lnTo>
                  <a:lnTo>
                    <a:pt x="1672562" y="19732"/>
                  </a:lnTo>
                  <a:lnTo>
                    <a:pt x="1621003" y="28457"/>
                  </a:lnTo>
                  <a:lnTo>
                    <a:pt x="1570146" y="38566"/>
                  </a:lnTo>
                  <a:lnTo>
                    <a:pt x="1519961" y="49968"/>
                  </a:lnTo>
                  <a:lnTo>
                    <a:pt x="1470419" y="62575"/>
                  </a:lnTo>
                  <a:lnTo>
                    <a:pt x="1421490" y="76297"/>
                  </a:lnTo>
                  <a:lnTo>
                    <a:pt x="1373145" y="91044"/>
                  </a:lnTo>
                  <a:lnTo>
                    <a:pt x="1325355" y="106727"/>
                  </a:lnTo>
                  <a:lnTo>
                    <a:pt x="1278091" y="123256"/>
                  </a:lnTo>
                  <a:lnTo>
                    <a:pt x="1231324" y="140542"/>
                  </a:lnTo>
                  <a:lnTo>
                    <a:pt x="1185023" y="158495"/>
                  </a:lnTo>
                  <a:lnTo>
                    <a:pt x="1139161" y="177025"/>
                  </a:lnTo>
                  <a:lnTo>
                    <a:pt x="1093707" y="196042"/>
                  </a:lnTo>
                  <a:lnTo>
                    <a:pt x="1048633" y="215458"/>
                  </a:lnTo>
                  <a:lnTo>
                    <a:pt x="1003908" y="235183"/>
                  </a:lnTo>
                  <a:lnTo>
                    <a:pt x="959504" y="255127"/>
                  </a:lnTo>
                  <a:lnTo>
                    <a:pt x="871543" y="295313"/>
                  </a:lnTo>
                  <a:lnTo>
                    <a:pt x="778585" y="338557"/>
                  </a:lnTo>
                  <a:lnTo>
                    <a:pt x="732072" y="360720"/>
                  </a:lnTo>
                  <a:lnTo>
                    <a:pt x="685728" y="383303"/>
                  </a:lnTo>
                  <a:lnTo>
                    <a:pt x="639694" y="406350"/>
                  </a:lnTo>
                  <a:lnTo>
                    <a:pt x="594114" y="429905"/>
                  </a:lnTo>
                  <a:lnTo>
                    <a:pt x="549129" y="454012"/>
                  </a:lnTo>
                  <a:lnTo>
                    <a:pt x="504882" y="478715"/>
                  </a:lnTo>
                  <a:lnTo>
                    <a:pt x="461516" y="504059"/>
                  </a:lnTo>
                  <a:lnTo>
                    <a:pt x="419173" y="530087"/>
                  </a:lnTo>
                  <a:lnTo>
                    <a:pt x="377996" y="556844"/>
                  </a:lnTo>
                  <a:lnTo>
                    <a:pt x="338127" y="584374"/>
                  </a:lnTo>
                  <a:lnTo>
                    <a:pt x="299709" y="612720"/>
                  </a:lnTo>
                  <a:lnTo>
                    <a:pt x="262884" y="641928"/>
                  </a:lnTo>
                  <a:lnTo>
                    <a:pt x="227796" y="672041"/>
                  </a:lnTo>
                  <a:lnTo>
                    <a:pt x="194586" y="703103"/>
                  </a:lnTo>
                  <a:lnTo>
                    <a:pt x="163397" y="735159"/>
                  </a:lnTo>
                  <a:lnTo>
                    <a:pt x="134372" y="768253"/>
                  </a:lnTo>
                  <a:lnTo>
                    <a:pt x="107653" y="802428"/>
                  </a:lnTo>
                  <a:lnTo>
                    <a:pt x="83383" y="837729"/>
                  </a:lnTo>
                  <a:lnTo>
                    <a:pt x="61704" y="874201"/>
                  </a:lnTo>
                  <a:lnTo>
                    <a:pt x="42759" y="911887"/>
                  </a:lnTo>
                  <a:lnTo>
                    <a:pt x="26690" y="950831"/>
                  </a:lnTo>
                  <a:lnTo>
                    <a:pt x="13640" y="991077"/>
                  </a:lnTo>
                  <a:lnTo>
                    <a:pt x="3752" y="1032671"/>
                  </a:lnTo>
                  <a:lnTo>
                    <a:pt x="0" y="1076261"/>
                  </a:lnTo>
                  <a:lnTo>
                    <a:pt x="2313755" y="1076261"/>
                  </a:lnTo>
                  <a:lnTo>
                    <a:pt x="2313755" y="41529"/>
                  </a:lnTo>
                  <a:lnTo>
                    <a:pt x="2196280" y="20421"/>
                  </a:lnTo>
                  <a:lnTo>
                    <a:pt x="2145635" y="13563"/>
                  </a:lnTo>
                  <a:lnTo>
                    <a:pt x="2094887" y="8037"/>
                  </a:lnTo>
                  <a:lnTo>
                    <a:pt x="2044023" y="3898"/>
                  </a:lnTo>
                  <a:lnTo>
                    <a:pt x="1993031" y="1200"/>
                  </a:lnTo>
                  <a:lnTo>
                    <a:pt x="1941899" y="0"/>
                  </a:lnTo>
                  <a:close/>
                </a:path>
              </a:pathLst>
            </a:custGeom>
            <a:solidFill>
              <a:srgbClr val="E7CFAE">
                <a:alpha val="25097"/>
              </a:srgbClr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" name="object 11"/>
            <p:cNvSpPr/>
            <p:nvPr/>
          </p:nvSpPr>
          <p:spPr>
            <a:xfrm>
              <a:off x="523875" y="4953000"/>
              <a:ext cx="11001375" cy="1257300"/>
            </a:xfrm>
            <a:custGeom>
              <a:avLst/>
              <a:gdLst/>
              <a:ahLst/>
              <a:cxnLst/>
              <a:rect l="l" t="t" r="r" b="b"/>
              <a:pathLst>
                <a:path w="11001375" h="1257300">
                  <a:moveTo>
                    <a:pt x="10875645" y="0"/>
                  </a:moveTo>
                  <a:lnTo>
                    <a:pt x="125729" y="0"/>
                  </a:lnTo>
                  <a:lnTo>
                    <a:pt x="76788" y="9876"/>
                  </a:lnTo>
                  <a:lnTo>
                    <a:pt x="36823" y="36814"/>
                  </a:lnTo>
                  <a:lnTo>
                    <a:pt x="9879" y="76777"/>
                  </a:lnTo>
                  <a:lnTo>
                    <a:pt x="0" y="125730"/>
                  </a:lnTo>
                  <a:lnTo>
                    <a:pt x="0" y="1131570"/>
                  </a:lnTo>
                  <a:lnTo>
                    <a:pt x="9879" y="1180511"/>
                  </a:lnTo>
                  <a:lnTo>
                    <a:pt x="36823" y="1220476"/>
                  </a:lnTo>
                  <a:lnTo>
                    <a:pt x="76788" y="1247420"/>
                  </a:lnTo>
                  <a:lnTo>
                    <a:pt x="125729" y="1257300"/>
                  </a:lnTo>
                  <a:lnTo>
                    <a:pt x="10875645" y="1257300"/>
                  </a:lnTo>
                  <a:lnTo>
                    <a:pt x="10924597" y="1247420"/>
                  </a:lnTo>
                  <a:lnTo>
                    <a:pt x="10964560" y="1220476"/>
                  </a:lnTo>
                  <a:lnTo>
                    <a:pt x="10991498" y="1180511"/>
                  </a:lnTo>
                  <a:lnTo>
                    <a:pt x="11001375" y="1131570"/>
                  </a:lnTo>
                  <a:lnTo>
                    <a:pt x="11001375" y="125730"/>
                  </a:lnTo>
                  <a:lnTo>
                    <a:pt x="10991498" y="76777"/>
                  </a:lnTo>
                  <a:lnTo>
                    <a:pt x="10964560" y="36814"/>
                  </a:lnTo>
                  <a:lnTo>
                    <a:pt x="10924597" y="9876"/>
                  </a:lnTo>
                  <a:lnTo>
                    <a:pt x="10875645" y="0"/>
                  </a:lnTo>
                  <a:close/>
                </a:path>
              </a:pathLst>
            </a:custGeom>
            <a:solidFill>
              <a:srgbClr val="F1F1F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" name="object 12"/>
            <p:cNvSpPr/>
            <p:nvPr/>
          </p:nvSpPr>
          <p:spPr>
            <a:xfrm>
              <a:off x="1009002" y="5283276"/>
              <a:ext cx="487680" cy="569595"/>
            </a:xfrm>
            <a:custGeom>
              <a:avLst/>
              <a:gdLst/>
              <a:ahLst/>
              <a:cxnLst/>
              <a:rect l="l" t="t" r="r" b="b"/>
              <a:pathLst>
                <a:path w="487680" h="569595">
                  <a:moveTo>
                    <a:pt x="177038" y="271665"/>
                  </a:moveTo>
                  <a:lnTo>
                    <a:pt x="174663" y="260108"/>
                  </a:lnTo>
                  <a:lnTo>
                    <a:pt x="168211" y="250672"/>
                  </a:lnTo>
                  <a:lnTo>
                    <a:pt x="158648" y="244309"/>
                  </a:lnTo>
                  <a:lnTo>
                    <a:pt x="146926" y="241973"/>
                  </a:lnTo>
                  <a:lnTo>
                    <a:pt x="135216" y="244309"/>
                  </a:lnTo>
                  <a:lnTo>
                    <a:pt x="125641" y="250672"/>
                  </a:lnTo>
                  <a:lnTo>
                    <a:pt x="119189" y="260108"/>
                  </a:lnTo>
                  <a:lnTo>
                    <a:pt x="116827" y="271665"/>
                  </a:lnTo>
                  <a:lnTo>
                    <a:pt x="119189" y="283222"/>
                  </a:lnTo>
                  <a:lnTo>
                    <a:pt x="125641" y="292658"/>
                  </a:lnTo>
                  <a:lnTo>
                    <a:pt x="135216" y="299021"/>
                  </a:lnTo>
                  <a:lnTo>
                    <a:pt x="146926" y="301345"/>
                  </a:lnTo>
                  <a:lnTo>
                    <a:pt x="158648" y="299021"/>
                  </a:lnTo>
                  <a:lnTo>
                    <a:pt x="168211" y="292658"/>
                  </a:lnTo>
                  <a:lnTo>
                    <a:pt x="174663" y="283222"/>
                  </a:lnTo>
                  <a:lnTo>
                    <a:pt x="177038" y="271665"/>
                  </a:lnTo>
                  <a:close/>
                </a:path>
                <a:path w="487680" h="569595">
                  <a:moveTo>
                    <a:pt x="267347" y="128168"/>
                  </a:moveTo>
                  <a:lnTo>
                    <a:pt x="264960" y="116662"/>
                  </a:lnTo>
                  <a:lnTo>
                    <a:pt x="258470" y="107226"/>
                  </a:lnTo>
                  <a:lnTo>
                    <a:pt x="248894" y="100825"/>
                  </a:lnTo>
                  <a:lnTo>
                    <a:pt x="237236" y="98475"/>
                  </a:lnTo>
                  <a:lnTo>
                    <a:pt x="225577" y="100825"/>
                  </a:lnTo>
                  <a:lnTo>
                    <a:pt x="216001" y="107226"/>
                  </a:lnTo>
                  <a:lnTo>
                    <a:pt x="209524" y="116662"/>
                  </a:lnTo>
                  <a:lnTo>
                    <a:pt x="207137" y="128168"/>
                  </a:lnTo>
                  <a:lnTo>
                    <a:pt x="209524" y="139661"/>
                  </a:lnTo>
                  <a:lnTo>
                    <a:pt x="216001" y="149110"/>
                  </a:lnTo>
                  <a:lnTo>
                    <a:pt x="225577" y="155498"/>
                  </a:lnTo>
                  <a:lnTo>
                    <a:pt x="237236" y="157848"/>
                  </a:lnTo>
                  <a:lnTo>
                    <a:pt x="248894" y="155498"/>
                  </a:lnTo>
                  <a:lnTo>
                    <a:pt x="258470" y="149110"/>
                  </a:lnTo>
                  <a:lnTo>
                    <a:pt x="264960" y="139661"/>
                  </a:lnTo>
                  <a:lnTo>
                    <a:pt x="267347" y="128168"/>
                  </a:lnTo>
                  <a:close/>
                </a:path>
                <a:path w="487680" h="569595">
                  <a:moveTo>
                    <a:pt x="487286" y="326174"/>
                  </a:moveTo>
                  <a:lnTo>
                    <a:pt x="480212" y="307708"/>
                  </a:lnTo>
                  <a:lnTo>
                    <a:pt x="430758" y="222885"/>
                  </a:lnTo>
                  <a:lnTo>
                    <a:pt x="430657" y="217932"/>
                  </a:lnTo>
                  <a:lnTo>
                    <a:pt x="430199" y="211582"/>
                  </a:lnTo>
                  <a:lnTo>
                    <a:pt x="428967" y="194614"/>
                  </a:lnTo>
                  <a:lnTo>
                    <a:pt x="427443" y="173507"/>
                  </a:lnTo>
                  <a:lnTo>
                    <a:pt x="414515" y="130187"/>
                  </a:lnTo>
                  <a:lnTo>
                    <a:pt x="392722" y="90690"/>
                  </a:lnTo>
                  <a:lnTo>
                    <a:pt x="366229" y="60299"/>
                  </a:lnTo>
                  <a:lnTo>
                    <a:pt x="345313" y="43345"/>
                  </a:lnTo>
                  <a:lnTo>
                    <a:pt x="325399" y="28498"/>
                  </a:lnTo>
                  <a:lnTo>
                    <a:pt x="322529" y="27216"/>
                  </a:lnTo>
                  <a:lnTo>
                    <a:pt x="322529" y="116852"/>
                  </a:lnTo>
                  <a:lnTo>
                    <a:pt x="322529" y="138061"/>
                  </a:lnTo>
                  <a:lnTo>
                    <a:pt x="304609" y="146545"/>
                  </a:lnTo>
                  <a:lnTo>
                    <a:pt x="303174" y="152196"/>
                  </a:lnTo>
                  <a:lnTo>
                    <a:pt x="297446" y="162090"/>
                  </a:lnTo>
                  <a:lnTo>
                    <a:pt x="303898" y="180479"/>
                  </a:lnTo>
                  <a:lnTo>
                    <a:pt x="289560" y="194614"/>
                  </a:lnTo>
                  <a:lnTo>
                    <a:pt x="270929" y="188252"/>
                  </a:lnTo>
                  <a:lnTo>
                    <a:pt x="265912" y="191071"/>
                  </a:lnTo>
                  <a:lnTo>
                    <a:pt x="260896" y="193192"/>
                  </a:lnTo>
                  <a:lnTo>
                    <a:pt x="255155" y="194614"/>
                  </a:lnTo>
                  <a:lnTo>
                    <a:pt x="246557" y="211582"/>
                  </a:lnTo>
                  <a:lnTo>
                    <a:pt x="232943" y="211582"/>
                  </a:lnTo>
                  <a:lnTo>
                    <a:pt x="232943" y="260350"/>
                  </a:lnTo>
                  <a:lnTo>
                    <a:pt x="232270" y="280136"/>
                  </a:lnTo>
                  <a:lnTo>
                    <a:pt x="232219" y="281559"/>
                  </a:lnTo>
                  <a:lnTo>
                    <a:pt x="214299" y="290042"/>
                  </a:lnTo>
                  <a:lnTo>
                    <a:pt x="212877" y="295694"/>
                  </a:lnTo>
                  <a:lnTo>
                    <a:pt x="210718" y="300647"/>
                  </a:lnTo>
                  <a:lnTo>
                    <a:pt x="207860" y="305587"/>
                  </a:lnTo>
                  <a:lnTo>
                    <a:pt x="213588" y="323964"/>
                  </a:lnTo>
                  <a:lnTo>
                    <a:pt x="199250" y="338112"/>
                  </a:lnTo>
                  <a:lnTo>
                    <a:pt x="180619" y="331749"/>
                  </a:lnTo>
                  <a:lnTo>
                    <a:pt x="175602" y="334568"/>
                  </a:lnTo>
                  <a:lnTo>
                    <a:pt x="170586" y="336689"/>
                  </a:lnTo>
                  <a:lnTo>
                    <a:pt x="164846" y="338112"/>
                  </a:lnTo>
                  <a:lnTo>
                    <a:pt x="156972" y="355066"/>
                  </a:lnTo>
                  <a:lnTo>
                    <a:pt x="136893" y="355066"/>
                  </a:lnTo>
                  <a:lnTo>
                    <a:pt x="128295" y="337400"/>
                  </a:lnTo>
                  <a:lnTo>
                    <a:pt x="125425" y="336689"/>
                  </a:lnTo>
                  <a:lnTo>
                    <a:pt x="122567" y="335991"/>
                  </a:lnTo>
                  <a:lnTo>
                    <a:pt x="117551" y="333870"/>
                  </a:lnTo>
                  <a:lnTo>
                    <a:pt x="112534" y="331038"/>
                  </a:lnTo>
                  <a:lnTo>
                    <a:pt x="93891" y="336689"/>
                  </a:lnTo>
                  <a:lnTo>
                    <a:pt x="79565" y="322554"/>
                  </a:lnTo>
                  <a:lnTo>
                    <a:pt x="86004" y="304177"/>
                  </a:lnTo>
                  <a:lnTo>
                    <a:pt x="83146" y="299224"/>
                  </a:lnTo>
                  <a:lnTo>
                    <a:pt x="80987" y="294284"/>
                  </a:lnTo>
                  <a:lnTo>
                    <a:pt x="79565" y="288620"/>
                  </a:lnTo>
                  <a:lnTo>
                    <a:pt x="61645" y="280136"/>
                  </a:lnTo>
                  <a:lnTo>
                    <a:pt x="61645" y="260350"/>
                  </a:lnTo>
                  <a:lnTo>
                    <a:pt x="79565" y="251866"/>
                  </a:lnTo>
                  <a:lnTo>
                    <a:pt x="80987" y="246214"/>
                  </a:lnTo>
                  <a:lnTo>
                    <a:pt x="83146" y="241261"/>
                  </a:lnTo>
                  <a:lnTo>
                    <a:pt x="86004" y="236321"/>
                  </a:lnTo>
                  <a:lnTo>
                    <a:pt x="79565" y="217932"/>
                  </a:lnTo>
                  <a:lnTo>
                    <a:pt x="93891" y="203796"/>
                  </a:lnTo>
                  <a:lnTo>
                    <a:pt x="112534" y="210159"/>
                  </a:lnTo>
                  <a:lnTo>
                    <a:pt x="117551" y="207340"/>
                  </a:lnTo>
                  <a:lnTo>
                    <a:pt x="122567" y="205219"/>
                  </a:lnTo>
                  <a:lnTo>
                    <a:pt x="128295" y="203796"/>
                  </a:lnTo>
                  <a:lnTo>
                    <a:pt x="136893" y="186131"/>
                  </a:lnTo>
                  <a:lnTo>
                    <a:pt x="157683" y="186131"/>
                  </a:lnTo>
                  <a:lnTo>
                    <a:pt x="166281" y="203796"/>
                  </a:lnTo>
                  <a:lnTo>
                    <a:pt x="172021" y="205219"/>
                  </a:lnTo>
                  <a:lnTo>
                    <a:pt x="177038" y="207340"/>
                  </a:lnTo>
                  <a:lnTo>
                    <a:pt x="182054" y="210159"/>
                  </a:lnTo>
                  <a:lnTo>
                    <a:pt x="200685" y="203796"/>
                  </a:lnTo>
                  <a:lnTo>
                    <a:pt x="215023" y="217932"/>
                  </a:lnTo>
                  <a:lnTo>
                    <a:pt x="208572" y="236321"/>
                  </a:lnTo>
                  <a:lnTo>
                    <a:pt x="211442" y="241261"/>
                  </a:lnTo>
                  <a:lnTo>
                    <a:pt x="213588" y="246214"/>
                  </a:lnTo>
                  <a:lnTo>
                    <a:pt x="215023" y="251866"/>
                  </a:lnTo>
                  <a:lnTo>
                    <a:pt x="232943" y="260350"/>
                  </a:lnTo>
                  <a:lnTo>
                    <a:pt x="232943" y="211582"/>
                  </a:lnTo>
                  <a:lnTo>
                    <a:pt x="226491" y="211582"/>
                  </a:lnTo>
                  <a:lnTo>
                    <a:pt x="222707" y="203796"/>
                  </a:lnTo>
                  <a:lnTo>
                    <a:pt x="217893" y="193903"/>
                  </a:lnTo>
                  <a:lnTo>
                    <a:pt x="212153" y="192493"/>
                  </a:lnTo>
                  <a:lnTo>
                    <a:pt x="207137" y="190373"/>
                  </a:lnTo>
                  <a:lnTo>
                    <a:pt x="202120" y="187540"/>
                  </a:lnTo>
                  <a:lnTo>
                    <a:pt x="183489" y="193903"/>
                  </a:lnTo>
                  <a:lnTo>
                    <a:pt x="175602" y="186131"/>
                  </a:lnTo>
                  <a:lnTo>
                    <a:pt x="169151" y="179768"/>
                  </a:lnTo>
                  <a:lnTo>
                    <a:pt x="175602" y="161391"/>
                  </a:lnTo>
                  <a:lnTo>
                    <a:pt x="172732" y="156438"/>
                  </a:lnTo>
                  <a:lnTo>
                    <a:pt x="170586" y="151485"/>
                  </a:lnTo>
                  <a:lnTo>
                    <a:pt x="169151" y="145834"/>
                  </a:lnTo>
                  <a:lnTo>
                    <a:pt x="151231" y="137350"/>
                  </a:lnTo>
                  <a:lnTo>
                    <a:pt x="151231" y="117563"/>
                  </a:lnTo>
                  <a:lnTo>
                    <a:pt x="169151" y="109080"/>
                  </a:lnTo>
                  <a:lnTo>
                    <a:pt x="170586" y="103428"/>
                  </a:lnTo>
                  <a:lnTo>
                    <a:pt x="172732" y="98475"/>
                  </a:lnTo>
                  <a:lnTo>
                    <a:pt x="175602" y="93522"/>
                  </a:lnTo>
                  <a:lnTo>
                    <a:pt x="169862" y="75145"/>
                  </a:lnTo>
                  <a:lnTo>
                    <a:pt x="184200" y="61010"/>
                  </a:lnTo>
                  <a:lnTo>
                    <a:pt x="202831" y="67373"/>
                  </a:lnTo>
                  <a:lnTo>
                    <a:pt x="207860" y="64541"/>
                  </a:lnTo>
                  <a:lnTo>
                    <a:pt x="212877" y="62420"/>
                  </a:lnTo>
                  <a:lnTo>
                    <a:pt x="218605" y="61010"/>
                  </a:lnTo>
                  <a:lnTo>
                    <a:pt x="227203" y="43345"/>
                  </a:lnTo>
                  <a:lnTo>
                    <a:pt x="247269" y="43345"/>
                  </a:lnTo>
                  <a:lnTo>
                    <a:pt x="255879" y="60299"/>
                  </a:lnTo>
                  <a:lnTo>
                    <a:pt x="261607" y="61722"/>
                  </a:lnTo>
                  <a:lnTo>
                    <a:pt x="266623" y="63842"/>
                  </a:lnTo>
                  <a:lnTo>
                    <a:pt x="271640" y="66662"/>
                  </a:lnTo>
                  <a:lnTo>
                    <a:pt x="290283" y="60299"/>
                  </a:lnTo>
                  <a:lnTo>
                    <a:pt x="304609" y="74447"/>
                  </a:lnTo>
                  <a:lnTo>
                    <a:pt x="298157" y="92824"/>
                  </a:lnTo>
                  <a:lnTo>
                    <a:pt x="301028" y="97764"/>
                  </a:lnTo>
                  <a:lnTo>
                    <a:pt x="303174" y="102717"/>
                  </a:lnTo>
                  <a:lnTo>
                    <a:pt x="304609" y="108369"/>
                  </a:lnTo>
                  <a:lnTo>
                    <a:pt x="322529" y="116852"/>
                  </a:lnTo>
                  <a:lnTo>
                    <a:pt x="322529" y="27216"/>
                  </a:lnTo>
                  <a:lnTo>
                    <a:pt x="282905" y="9499"/>
                  </a:lnTo>
                  <a:lnTo>
                    <a:pt x="238137" y="0"/>
                  </a:lnTo>
                  <a:lnTo>
                    <a:pt x="192620" y="0"/>
                  </a:lnTo>
                  <a:lnTo>
                    <a:pt x="147853" y="9499"/>
                  </a:lnTo>
                  <a:lnTo>
                    <a:pt x="105359" y="28498"/>
                  </a:lnTo>
                  <a:lnTo>
                    <a:pt x="67983" y="56083"/>
                  </a:lnTo>
                  <a:lnTo>
                    <a:pt x="38036" y="90385"/>
                  </a:lnTo>
                  <a:lnTo>
                    <a:pt x="16243" y="129984"/>
                  </a:lnTo>
                  <a:lnTo>
                    <a:pt x="3314" y="173507"/>
                  </a:lnTo>
                  <a:lnTo>
                    <a:pt x="101" y="217932"/>
                  </a:lnTo>
                  <a:lnTo>
                    <a:pt x="0" y="219354"/>
                  </a:lnTo>
                  <a:lnTo>
                    <a:pt x="5664" y="268643"/>
                  </a:lnTo>
                  <a:lnTo>
                    <a:pt x="22136" y="314693"/>
                  </a:lnTo>
                  <a:lnTo>
                    <a:pt x="48679" y="355828"/>
                  </a:lnTo>
                  <a:lnTo>
                    <a:pt x="84582" y="390410"/>
                  </a:lnTo>
                  <a:lnTo>
                    <a:pt x="84582" y="569252"/>
                  </a:lnTo>
                  <a:lnTo>
                    <a:pt x="311061" y="569252"/>
                  </a:lnTo>
                  <a:lnTo>
                    <a:pt x="311061" y="484428"/>
                  </a:lnTo>
                  <a:lnTo>
                    <a:pt x="346189" y="484428"/>
                  </a:lnTo>
                  <a:lnTo>
                    <a:pt x="393560" y="470115"/>
                  </a:lnTo>
                  <a:lnTo>
                    <a:pt x="424484" y="432028"/>
                  </a:lnTo>
                  <a:lnTo>
                    <a:pt x="430758" y="399605"/>
                  </a:lnTo>
                  <a:lnTo>
                    <a:pt x="430758" y="357187"/>
                  </a:lnTo>
                  <a:lnTo>
                    <a:pt x="462292" y="357187"/>
                  </a:lnTo>
                  <a:lnTo>
                    <a:pt x="467906" y="355066"/>
                  </a:lnTo>
                  <a:lnTo>
                    <a:pt x="475373" y="352247"/>
                  </a:lnTo>
                  <a:lnTo>
                    <a:pt x="484695" y="341464"/>
                  </a:lnTo>
                  <a:lnTo>
                    <a:pt x="485267" y="338112"/>
                  </a:lnTo>
                  <a:lnTo>
                    <a:pt x="487286" y="326174"/>
                  </a:lnTo>
                  <a:close/>
                </a:path>
              </a:pathLst>
            </a:custGeom>
            <a:solidFill>
              <a:srgbClr val="C0505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13" name="object 13"/>
          <p:cNvSpPr txBox="1"/>
          <p:nvPr/>
        </p:nvSpPr>
        <p:spPr>
          <a:xfrm>
            <a:off x="2101595" y="2203767"/>
            <a:ext cx="7419340" cy="403225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2450" spc="225" dirty="0">
                <a:latin typeface="Calibri"/>
                <a:cs typeface="Calibri"/>
              </a:rPr>
              <a:t>An</a:t>
            </a:r>
            <a:r>
              <a:rPr sz="2450" spc="30" dirty="0">
                <a:latin typeface="Calibri"/>
                <a:cs typeface="Calibri"/>
              </a:rPr>
              <a:t> </a:t>
            </a:r>
            <a:r>
              <a:rPr sz="2450" spc="200" dirty="0">
                <a:latin typeface="Calibri"/>
                <a:cs typeface="Calibri"/>
              </a:rPr>
              <a:t>AI</a:t>
            </a:r>
            <a:r>
              <a:rPr sz="2450" spc="80" dirty="0">
                <a:latin typeface="Calibri"/>
                <a:cs typeface="Calibri"/>
              </a:rPr>
              <a:t> </a:t>
            </a:r>
            <a:r>
              <a:rPr sz="2450" spc="120" dirty="0">
                <a:latin typeface="Calibri"/>
                <a:cs typeface="Calibri"/>
              </a:rPr>
              <a:t>system</a:t>
            </a:r>
            <a:r>
              <a:rPr sz="2450" spc="114" dirty="0">
                <a:latin typeface="Calibri"/>
                <a:cs typeface="Calibri"/>
              </a:rPr>
              <a:t> </a:t>
            </a:r>
            <a:r>
              <a:rPr sz="2450" spc="200" dirty="0">
                <a:latin typeface="Calibri"/>
                <a:cs typeface="Calibri"/>
              </a:rPr>
              <a:t>suggests</a:t>
            </a:r>
            <a:r>
              <a:rPr sz="2450" spc="80" dirty="0">
                <a:latin typeface="Calibri"/>
                <a:cs typeface="Calibri"/>
              </a:rPr>
              <a:t> </a:t>
            </a:r>
            <a:r>
              <a:rPr sz="2450" spc="150" dirty="0">
                <a:latin typeface="Calibri"/>
                <a:cs typeface="Calibri"/>
              </a:rPr>
              <a:t>an</a:t>
            </a:r>
            <a:r>
              <a:rPr sz="2450" spc="40" dirty="0">
                <a:latin typeface="Calibri"/>
                <a:cs typeface="Calibri"/>
              </a:rPr>
              <a:t> </a:t>
            </a:r>
            <a:r>
              <a:rPr sz="2450" spc="110" dirty="0">
                <a:latin typeface="Calibri"/>
                <a:cs typeface="Calibri"/>
              </a:rPr>
              <a:t>intervention</a:t>
            </a:r>
            <a:r>
              <a:rPr sz="2450" spc="40" dirty="0">
                <a:latin typeface="Calibri"/>
                <a:cs typeface="Calibri"/>
              </a:rPr>
              <a:t> </a:t>
            </a:r>
            <a:r>
              <a:rPr sz="2450" spc="75" dirty="0">
                <a:latin typeface="Calibri"/>
                <a:cs typeface="Calibri"/>
              </a:rPr>
              <a:t>for</a:t>
            </a:r>
            <a:r>
              <a:rPr sz="2450" spc="135" dirty="0">
                <a:latin typeface="Calibri"/>
                <a:cs typeface="Calibri"/>
              </a:rPr>
              <a:t> </a:t>
            </a:r>
            <a:r>
              <a:rPr sz="2450" spc="140" dirty="0">
                <a:latin typeface="Calibri"/>
                <a:cs typeface="Calibri"/>
              </a:rPr>
              <a:t>a</a:t>
            </a:r>
            <a:r>
              <a:rPr sz="2450" spc="80" dirty="0">
                <a:latin typeface="Calibri"/>
                <a:cs typeface="Calibri"/>
              </a:rPr>
              <a:t> patient.</a:t>
            </a:r>
            <a:endParaRPr sz="2450">
              <a:latin typeface="Calibri"/>
              <a:cs typeface="Calibri"/>
            </a:endParaRPr>
          </a:p>
        </p:txBody>
      </p:sp>
      <p:grpSp>
        <p:nvGrpSpPr>
          <p:cNvPr id="14" name="object 14"/>
          <p:cNvGrpSpPr/>
          <p:nvPr/>
        </p:nvGrpSpPr>
        <p:grpSpPr>
          <a:xfrm>
            <a:off x="523875" y="3381375"/>
            <a:ext cx="11001375" cy="1257300"/>
            <a:chOff x="523875" y="3381375"/>
            <a:chExt cx="11001375" cy="1257300"/>
          </a:xfrm>
        </p:grpSpPr>
        <p:sp>
          <p:nvSpPr>
            <p:cNvPr id="15" name="object 15"/>
            <p:cNvSpPr/>
            <p:nvPr/>
          </p:nvSpPr>
          <p:spPr>
            <a:xfrm>
              <a:off x="523875" y="3381375"/>
              <a:ext cx="11001375" cy="1257300"/>
            </a:xfrm>
            <a:custGeom>
              <a:avLst/>
              <a:gdLst/>
              <a:ahLst/>
              <a:cxnLst/>
              <a:rect l="l" t="t" r="r" b="b"/>
              <a:pathLst>
                <a:path w="11001375" h="1257300">
                  <a:moveTo>
                    <a:pt x="10875645" y="0"/>
                  </a:moveTo>
                  <a:lnTo>
                    <a:pt x="125729" y="0"/>
                  </a:lnTo>
                  <a:lnTo>
                    <a:pt x="76788" y="9876"/>
                  </a:lnTo>
                  <a:lnTo>
                    <a:pt x="36823" y="36814"/>
                  </a:lnTo>
                  <a:lnTo>
                    <a:pt x="9879" y="76777"/>
                  </a:lnTo>
                  <a:lnTo>
                    <a:pt x="0" y="125729"/>
                  </a:lnTo>
                  <a:lnTo>
                    <a:pt x="0" y="1131570"/>
                  </a:lnTo>
                  <a:lnTo>
                    <a:pt x="9879" y="1180522"/>
                  </a:lnTo>
                  <a:lnTo>
                    <a:pt x="36823" y="1220485"/>
                  </a:lnTo>
                  <a:lnTo>
                    <a:pt x="76788" y="1247423"/>
                  </a:lnTo>
                  <a:lnTo>
                    <a:pt x="125729" y="1257300"/>
                  </a:lnTo>
                  <a:lnTo>
                    <a:pt x="10875645" y="1257300"/>
                  </a:lnTo>
                  <a:lnTo>
                    <a:pt x="10924597" y="1247423"/>
                  </a:lnTo>
                  <a:lnTo>
                    <a:pt x="10964560" y="1220485"/>
                  </a:lnTo>
                  <a:lnTo>
                    <a:pt x="10991498" y="1180522"/>
                  </a:lnTo>
                  <a:lnTo>
                    <a:pt x="11001375" y="1131570"/>
                  </a:lnTo>
                  <a:lnTo>
                    <a:pt x="11001375" y="125729"/>
                  </a:lnTo>
                  <a:lnTo>
                    <a:pt x="10991498" y="76777"/>
                  </a:lnTo>
                  <a:lnTo>
                    <a:pt x="10964560" y="36814"/>
                  </a:lnTo>
                  <a:lnTo>
                    <a:pt x="10924597" y="9876"/>
                  </a:lnTo>
                  <a:lnTo>
                    <a:pt x="10875645" y="0"/>
                  </a:lnTo>
                  <a:close/>
                </a:path>
              </a:pathLst>
            </a:custGeom>
            <a:solidFill>
              <a:srgbClr val="F1F1F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16" name="object 16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1205252" y="4176121"/>
              <a:ext cx="94895" cy="94891"/>
            </a:xfrm>
            <a:prstGeom prst="rect">
              <a:avLst/>
            </a:prstGeom>
          </p:spPr>
        </p:pic>
        <p:sp>
          <p:nvSpPr>
            <p:cNvPr id="17" name="object 17"/>
            <p:cNvSpPr/>
            <p:nvPr/>
          </p:nvSpPr>
          <p:spPr>
            <a:xfrm>
              <a:off x="1091435" y="3739797"/>
              <a:ext cx="322580" cy="401955"/>
            </a:xfrm>
            <a:custGeom>
              <a:avLst/>
              <a:gdLst/>
              <a:ahLst/>
              <a:cxnLst/>
              <a:rect l="l" t="t" r="r" b="b"/>
              <a:pathLst>
                <a:path w="322580" h="401954">
                  <a:moveTo>
                    <a:pt x="161264" y="0"/>
                  </a:moveTo>
                  <a:lnTo>
                    <a:pt x="115722" y="5543"/>
                  </a:lnTo>
                  <a:lnTo>
                    <a:pt x="76451" y="21410"/>
                  </a:lnTo>
                  <a:lnTo>
                    <a:pt x="44347" y="46459"/>
                  </a:lnTo>
                  <a:lnTo>
                    <a:pt x="20307" y="79547"/>
                  </a:lnTo>
                  <a:lnTo>
                    <a:pt x="5226" y="119532"/>
                  </a:lnTo>
                  <a:lnTo>
                    <a:pt x="0" y="165269"/>
                  </a:lnTo>
                  <a:lnTo>
                    <a:pt x="56908" y="165269"/>
                  </a:lnTo>
                  <a:lnTo>
                    <a:pt x="64021" y="120763"/>
                  </a:lnTo>
                  <a:lnTo>
                    <a:pt x="84574" y="86576"/>
                  </a:lnTo>
                  <a:lnTo>
                    <a:pt x="117382" y="64645"/>
                  </a:lnTo>
                  <a:lnTo>
                    <a:pt x="161264" y="56905"/>
                  </a:lnTo>
                  <a:lnTo>
                    <a:pt x="165899" y="56905"/>
                  </a:lnTo>
                  <a:lnTo>
                    <a:pt x="205435" y="65826"/>
                  </a:lnTo>
                  <a:lnTo>
                    <a:pt x="237372" y="88429"/>
                  </a:lnTo>
                  <a:lnTo>
                    <a:pt x="258504" y="121358"/>
                  </a:lnTo>
                  <a:lnTo>
                    <a:pt x="265620" y="161256"/>
                  </a:lnTo>
                  <a:lnTo>
                    <a:pt x="258224" y="200392"/>
                  </a:lnTo>
                  <a:lnTo>
                    <a:pt x="237202" y="230309"/>
                  </a:lnTo>
                  <a:lnTo>
                    <a:pt x="204299" y="249423"/>
                  </a:lnTo>
                  <a:lnTo>
                    <a:pt x="161264" y="256146"/>
                  </a:lnTo>
                  <a:lnTo>
                    <a:pt x="132595" y="256146"/>
                  </a:lnTo>
                  <a:lnTo>
                    <a:pt x="132595" y="401779"/>
                  </a:lnTo>
                  <a:lnTo>
                    <a:pt x="189933" y="401779"/>
                  </a:lnTo>
                  <a:lnTo>
                    <a:pt x="189933" y="311122"/>
                  </a:lnTo>
                  <a:lnTo>
                    <a:pt x="234273" y="298942"/>
                  </a:lnTo>
                  <a:lnTo>
                    <a:pt x="270975" y="276637"/>
                  </a:lnTo>
                  <a:lnTo>
                    <a:pt x="298767" y="245436"/>
                  </a:lnTo>
                  <a:lnTo>
                    <a:pt x="316376" y="206567"/>
                  </a:lnTo>
                  <a:lnTo>
                    <a:pt x="322528" y="161256"/>
                  </a:lnTo>
                  <a:lnTo>
                    <a:pt x="322528" y="157797"/>
                  </a:lnTo>
                  <a:lnTo>
                    <a:pt x="313849" y="107461"/>
                  </a:lnTo>
                  <a:lnTo>
                    <a:pt x="290726" y="63915"/>
                  </a:lnTo>
                  <a:lnTo>
                    <a:pt x="255817" y="29757"/>
                  </a:lnTo>
                  <a:lnTo>
                    <a:pt x="211778" y="7585"/>
                  </a:lnTo>
                  <a:lnTo>
                    <a:pt x="161264" y="0"/>
                  </a:lnTo>
                  <a:close/>
                </a:path>
              </a:pathLst>
            </a:custGeom>
            <a:solidFill>
              <a:srgbClr val="BE863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18" name="object 18"/>
          <p:cNvSpPr txBox="1"/>
          <p:nvPr/>
        </p:nvSpPr>
        <p:spPr>
          <a:xfrm>
            <a:off x="2101595" y="3779456"/>
            <a:ext cx="5621020" cy="403225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2450" spc="290" dirty="0">
                <a:latin typeface="Calibri"/>
                <a:cs typeface="Calibri"/>
              </a:rPr>
              <a:t>Do</a:t>
            </a:r>
            <a:r>
              <a:rPr sz="2450" spc="125" dirty="0">
                <a:latin typeface="Calibri"/>
                <a:cs typeface="Calibri"/>
              </a:rPr>
              <a:t> </a:t>
            </a:r>
            <a:r>
              <a:rPr sz="2450" spc="145" dirty="0">
                <a:latin typeface="Calibri"/>
                <a:cs typeface="Calibri"/>
              </a:rPr>
              <a:t>we</a:t>
            </a:r>
            <a:r>
              <a:rPr sz="2450" spc="70" dirty="0">
                <a:latin typeface="Calibri"/>
                <a:cs typeface="Calibri"/>
              </a:rPr>
              <a:t> </a:t>
            </a:r>
            <a:r>
              <a:rPr sz="2450" spc="175" dirty="0">
                <a:latin typeface="Calibri"/>
                <a:cs typeface="Calibri"/>
              </a:rPr>
              <a:t>accept</a:t>
            </a:r>
            <a:r>
              <a:rPr sz="2450" spc="30" dirty="0">
                <a:latin typeface="Calibri"/>
                <a:cs typeface="Calibri"/>
              </a:rPr>
              <a:t> </a:t>
            </a:r>
            <a:r>
              <a:rPr sz="2450" dirty="0">
                <a:latin typeface="Calibri"/>
                <a:cs typeface="Calibri"/>
              </a:rPr>
              <a:t>it</a:t>
            </a:r>
            <a:r>
              <a:rPr sz="2450" spc="105" dirty="0">
                <a:latin typeface="Calibri"/>
                <a:cs typeface="Calibri"/>
              </a:rPr>
              <a:t> </a:t>
            </a:r>
            <a:r>
              <a:rPr sz="2450" spc="114" dirty="0">
                <a:latin typeface="Calibri"/>
                <a:cs typeface="Calibri"/>
              </a:rPr>
              <a:t>or</a:t>
            </a:r>
            <a:r>
              <a:rPr sz="2450" spc="70" dirty="0">
                <a:latin typeface="Calibri"/>
                <a:cs typeface="Calibri"/>
              </a:rPr>
              <a:t> </a:t>
            </a:r>
            <a:r>
              <a:rPr sz="2450" spc="95" dirty="0">
                <a:latin typeface="Calibri"/>
                <a:cs typeface="Calibri"/>
              </a:rPr>
              <a:t>critically</a:t>
            </a:r>
            <a:r>
              <a:rPr sz="2450" spc="55" dirty="0">
                <a:latin typeface="Calibri"/>
                <a:cs typeface="Calibri"/>
              </a:rPr>
              <a:t> </a:t>
            </a:r>
            <a:r>
              <a:rPr sz="2450" spc="114" dirty="0">
                <a:latin typeface="Calibri"/>
                <a:cs typeface="Calibri"/>
              </a:rPr>
              <a:t>evaluate</a:t>
            </a:r>
            <a:r>
              <a:rPr sz="2450" spc="70" dirty="0">
                <a:latin typeface="Calibri"/>
                <a:cs typeface="Calibri"/>
              </a:rPr>
              <a:t> </a:t>
            </a:r>
            <a:r>
              <a:rPr sz="2450" spc="-25" dirty="0">
                <a:latin typeface="Calibri"/>
                <a:cs typeface="Calibri"/>
              </a:rPr>
              <a:t>it?</a:t>
            </a:r>
            <a:endParaRPr sz="2450">
              <a:latin typeface="Calibri"/>
              <a:cs typeface="Calibri"/>
            </a:endParaRPr>
          </a:p>
        </p:txBody>
      </p:sp>
      <p:sp>
        <p:nvSpPr>
          <p:cNvPr id="19" name="object 19"/>
          <p:cNvSpPr txBox="1"/>
          <p:nvPr/>
        </p:nvSpPr>
        <p:spPr>
          <a:xfrm>
            <a:off x="2101595" y="5181917"/>
            <a:ext cx="8799830" cy="74676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ts val="2820"/>
              </a:lnSpc>
              <a:spcBef>
                <a:spcPts val="125"/>
              </a:spcBef>
            </a:pPr>
            <a:r>
              <a:rPr sz="2450" spc="125" dirty="0">
                <a:latin typeface="Calibri"/>
                <a:cs typeface="Calibri"/>
              </a:rPr>
              <a:t>Critical</a:t>
            </a:r>
            <a:r>
              <a:rPr sz="2450" spc="50" dirty="0">
                <a:latin typeface="Calibri"/>
                <a:cs typeface="Calibri"/>
              </a:rPr>
              <a:t> </a:t>
            </a:r>
            <a:r>
              <a:rPr sz="2450" spc="130" dirty="0">
                <a:latin typeface="Calibri"/>
                <a:cs typeface="Calibri"/>
              </a:rPr>
              <a:t>thinking,</a:t>
            </a:r>
            <a:r>
              <a:rPr sz="2450" spc="30" dirty="0">
                <a:latin typeface="Calibri"/>
                <a:cs typeface="Calibri"/>
              </a:rPr>
              <a:t> </a:t>
            </a:r>
            <a:r>
              <a:rPr sz="2450" spc="120" dirty="0">
                <a:latin typeface="Calibri"/>
                <a:cs typeface="Calibri"/>
              </a:rPr>
              <a:t>accountability</a:t>
            </a:r>
            <a:r>
              <a:rPr sz="2450" spc="150" dirty="0">
                <a:latin typeface="Calibri"/>
                <a:cs typeface="Calibri"/>
              </a:rPr>
              <a:t> </a:t>
            </a:r>
            <a:r>
              <a:rPr sz="2450" spc="190" dirty="0">
                <a:latin typeface="Calibri"/>
                <a:cs typeface="Calibri"/>
              </a:rPr>
              <a:t>and</a:t>
            </a:r>
            <a:r>
              <a:rPr sz="2450" spc="145" dirty="0">
                <a:latin typeface="Calibri"/>
                <a:cs typeface="Calibri"/>
              </a:rPr>
              <a:t> </a:t>
            </a:r>
            <a:r>
              <a:rPr sz="2450" spc="155" dirty="0">
                <a:latin typeface="Calibri"/>
                <a:cs typeface="Calibri"/>
              </a:rPr>
              <a:t>evidence-</a:t>
            </a:r>
            <a:r>
              <a:rPr sz="2450" spc="210" dirty="0">
                <a:latin typeface="Calibri"/>
                <a:cs typeface="Calibri"/>
              </a:rPr>
              <a:t>based</a:t>
            </a:r>
            <a:r>
              <a:rPr sz="2450" spc="75" dirty="0">
                <a:latin typeface="Calibri"/>
                <a:cs typeface="Calibri"/>
              </a:rPr>
              <a:t> </a:t>
            </a:r>
            <a:r>
              <a:rPr sz="2450" spc="155" dirty="0">
                <a:latin typeface="Calibri"/>
                <a:cs typeface="Calibri"/>
              </a:rPr>
              <a:t>decision</a:t>
            </a:r>
            <a:endParaRPr sz="2450">
              <a:latin typeface="Calibri"/>
              <a:cs typeface="Calibri"/>
            </a:endParaRPr>
          </a:p>
          <a:p>
            <a:pPr marL="12700">
              <a:lnSpc>
                <a:spcPts val="2820"/>
              </a:lnSpc>
            </a:pPr>
            <a:r>
              <a:rPr sz="2450" spc="160" dirty="0">
                <a:latin typeface="Calibri"/>
                <a:cs typeface="Calibri"/>
              </a:rPr>
              <a:t>making.</a:t>
            </a:r>
            <a:endParaRPr sz="2450">
              <a:latin typeface="Calibri"/>
              <a:cs typeface="Calibri"/>
            </a:endParaRPr>
          </a:p>
        </p:txBody>
      </p:sp>
    </p:spTree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 descr="$PPTXTitle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56261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pc="-100" dirty="0"/>
              <a:t>AI</a:t>
            </a:r>
            <a:r>
              <a:rPr spc="-130" dirty="0"/>
              <a:t> </a:t>
            </a:r>
            <a:r>
              <a:rPr spc="-155" dirty="0"/>
              <a:t>Transparency</a:t>
            </a:r>
          </a:p>
        </p:txBody>
      </p:sp>
      <p:sp>
        <p:nvSpPr>
          <p:cNvPr id="3" name="object 3"/>
          <p:cNvSpPr/>
          <p:nvPr/>
        </p:nvSpPr>
        <p:spPr>
          <a:xfrm>
            <a:off x="0" y="0"/>
            <a:ext cx="2314575" cy="1085850"/>
          </a:xfrm>
          <a:custGeom>
            <a:avLst/>
            <a:gdLst/>
            <a:ahLst/>
            <a:cxnLst/>
            <a:rect l="l" t="t" r="r" b="b"/>
            <a:pathLst>
              <a:path w="2314575" h="1085850">
                <a:moveTo>
                  <a:pt x="2314575" y="0"/>
                </a:moveTo>
                <a:lnTo>
                  <a:pt x="0" y="0"/>
                </a:lnTo>
                <a:lnTo>
                  <a:pt x="0" y="1044194"/>
                </a:lnTo>
                <a:lnTo>
                  <a:pt x="117525" y="1065402"/>
                </a:lnTo>
                <a:lnTo>
                  <a:pt x="168117" y="1072235"/>
                </a:lnTo>
                <a:lnTo>
                  <a:pt x="218839" y="1077757"/>
                </a:lnTo>
                <a:lnTo>
                  <a:pt x="269698" y="1081907"/>
                </a:lnTo>
                <a:lnTo>
                  <a:pt x="320697" y="1084625"/>
                </a:lnTo>
                <a:lnTo>
                  <a:pt x="371843" y="1085850"/>
                </a:lnTo>
                <a:lnTo>
                  <a:pt x="427349" y="1085372"/>
                </a:lnTo>
                <a:lnTo>
                  <a:pt x="482007" y="1083066"/>
                </a:lnTo>
                <a:lnTo>
                  <a:pt x="535847" y="1079019"/>
                </a:lnTo>
                <a:lnTo>
                  <a:pt x="588898" y="1073321"/>
                </a:lnTo>
                <a:lnTo>
                  <a:pt x="641189" y="1066061"/>
                </a:lnTo>
                <a:lnTo>
                  <a:pt x="692749" y="1057330"/>
                </a:lnTo>
                <a:lnTo>
                  <a:pt x="743607" y="1047217"/>
                </a:lnTo>
                <a:lnTo>
                  <a:pt x="793794" y="1035810"/>
                </a:lnTo>
                <a:lnTo>
                  <a:pt x="843337" y="1023200"/>
                </a:lnTo>
                <a:lnTo>
                  <a:pt x="892267" y="1009476"/>
                </a:lnTo>
                <a:lnTo>
                  <a:pt x="940613" y="994727"/>
                </a:lnTo>
                <a:lnTo>
                  <a:pt x="988403" y="979043"/>
                </a:lnTo>
                <a:lnTo>
                  <a:pt x="1035668" y="962513"/>
                </a:lnTo>
                <a:lnTo>
                  <a:pt x="1082436" y="945227"/>
                </a:lnTo>
                <a:lnTo>
                  <a:pt x="1128737" y="927274"/>
                </a:lnTo>
                <a:lnTo>
                  <a:pt x="1174599" y="908744"/>
                </a:lnTo>
                <a:lnTo>
                  <a:pt x="1220053" y="889726"/>
                </a:lnTo>
                <a:lnTo>
                  <a:pt x="1265127" y="870309"/>
                </a:lnTo>
                <a:lnTo>
                  <a:pt x="1309850" y="850584"/>
                </a:lnTo>
                <a:lnTo>
                  <a:pt x="1354253" y="830639"/>
                </a:lnTo>
                <a:lnTo>
                  <a:pt x="1442212" y="790448"/>
                </a:lnTo>
                <a:lnTo>
                  <a:pt x="1535170" y="747204"/>
                </a:lnTo>
                <a:lnTo>
                  <a:pt x="1581682" y="725043"/>
                </a:lnTo>
                <a:lnTo>
                  <a:pt x="1628027" y="702462"/>
                </a:lnTo>
                <a:lnTo>
                  <a:pt x="1674060" y="679417"/>
                </a:lnTo>
                <a:lnTo>
                  <a:pt x="1719641" y="655865"/>
                </a:lnTo>
                <a:lnTo>
                  <a:pt x="1764626" y="631761"/>
                </a:lnTo>
                <a:lnTo>
                  <a:pt x="1808873" y="607060"/>
                </a:lnTo>
                <a:lnTo>
                  <a:pt x="1852239" y="581720"/>
                </a:lnTo>
                <a:lnTo>
                  <a:pt x="1894582" y="555695"/>
                </a:lnTo>
                <a:lnTo>
                  <a:pt x="1935759" y="528941"/>
                </a:lnTo>
                <a:lnTo>
                  <a:pt x="1975628" y="501413"/>
                </a:lnTo>
                <a:lnTo>
                  <a:pt x="2014046" y="473069"/>
                </a:lnTo>
                <a:lnTo>
                  <a:pt x="2050870" y="443863"/>
                </a:lnTo>
                <a:lnTo>
                  <a:pt x="2085959" y="413751"/>
                </a:lnTo>
                <a:lnTo>
                  <a:pt x="2119169" y="382690"/>
                </a:lnTo>
                <a:lnTo>
                  <a:pt x="2150358" y="350634"/>
                </a:lnTo>
                <a:lnTo>
                  <a:pt x="2179383" y="317539"/>
                </a:lnTo>
                <a:lnTo>
                  <a:pt x="2206102" y="283362"/>
                </a:lnTo>
                <a:lnTo>
                  <a:pt x="2230372" y="248058"/>
                </a:lnTo>
                <a:lnTo>
                  <a:pt x="2252051" y="211583"/>
                </a:lnTo>
                <a:lnTo>
                  <a:pt x="2270996" y="173892"/>
                </a:lnTo>
                <a:lnTo>
                  <a:pt x="2287065" y="134942"/>
                </a:lnTo>
                <a:lnTo>
                  <a:pt x="2300115" y="94688"/>
                </a:lnTo>
                <a:lnTo>
                  <a:pt x="2310003" y="53085"/>
                </a:lnTo>
                <a:lnTo>
                  <a:pt x="2314575" y="0"/>
                </a:lnTo>
                <a:close/>
              </a:path>
            </a:pathLst>
          </a:custGeom>
          <a:solidFill>
            <a:srgbClr val="DCD9C3">
              <a:alpha val="50195"/>
            </a:srgbClr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" name="object 4"/>
          <p:cNvSpPr/>
          <p:nvPr/>
        </p:nvSpPr>
        <p:spPr>
          <a:xfrm>
            <a:off x="524344" y="2581274"/>
            <a:ext cx="985519" cy="57150"/>
          </a:xfrm>
          <a:custGeom>
            <a:avLst/>
            <a:gdLst/>
            <a:ahLst/>
            <a:cxnLst/>
            <a:rect l="l" t="t" r="r" b="b"/>
            <a:pathLst>
              <a:path w="985519" h="57150">
                <a:moveTo>
                  <a:pt x="18580" y="57150"/>
                </a:moveTo>
                <a:lnTo>
                  <a:pt x="15824" y="49911"/>
                </a:lnTo>
                <a:lnTo>
                  <a:pt x="12928" y="46863"/>
                </a:lnTo>
                <a:lnTo>
                  <a:pt x="9055" y="47752"/>
                </a:lnTo>
                <a:lnTo>
                  <a:pt x="11226" y="55245"/>
                </a:lnTo>
                <a:lnTo>
                  <a:pt x="15011" y="55880"/>
                </a:lnTo>
                <a:lnTo>
                  <a:pt x="18580" y="57150"/>
                </a:lnTo>
                <a:close/>
              </a:path>
              <a:path w="985519" h="57150">
                <a:moveTo>
                  <a:pt x="23342" y="57150"/>
                </a:moveTo>
                <a:lnTo>
                  <a:pt x="21590" y="54114"/>
                </a:lnTo>
                <a:lnTo>
                  <a:pt x="20066" y="49060"/>
                </a:lnTo>
                <a:lnTo>
                  <a:pt x="18986" y="48044"/>
                </a:lnTo>
                <a:lnTo>
                  <a:pt x="18580" y="57150"/>
                </a:lnTo>
                <a:lnTo>
                  <a:pt x="23342" y="57150"/>
                </a:lnTo>
                <a:close/>
              </a:path>
              <a:path w="985519" h="57150">
                <a:moveTo>
                  <a:pt x="295198" y="46101"/>
                </a:moveTo>
                <a:lnTo>
                  <a:pt x="294868" y="46101"/>
                </a:lnTo>
                <a:lnTo>
                  <a:pt x="294894" y="46990"/>
                </a:lnTo>
                <a:lnTo>
                  <a:pt x="295033" y="46507"/>
                </a:lnTo>
                <a:lnTo>
                  <a:pt x="295198" y="46101"/>
                </a:lnTo>
                <a:close/>
              </a:path>
              <a:path w="985519" h="57150">
                <a:moveTo>
                  <a:pt x="385406" y="5715"/>
                </a:moveTo>
                <a:lnTo>
                  <a:pt x="323888" y="4826"/>
                </a:lnTo>
                <a:lnTo>
                  <a:pt x="274535" y="5715"/>
                </a:lnTo>
                <a:lnTo>
                  <a:pt x="385406" y="5715"/>
                </a:lnTo>
                <a:close/>
              </a:path>
              <a:path w="985519" h="57150">
                <a:moveTo>
                  <a:pt x="680999" y="41135"/>
                </a:moveTo>
                <a:lnTo>
                  <a:pt x="680123" y="41135"/>
                </a:lnTo>
                <a:lnTo>
                  <a:pt x="680770" y="41402"/>
                </a:lnTo>
                <a:lnTo>
                  <a:pt x="680999" y="41135"/>
                </a:lnTo>
                <a:close/>
              </a:path>
              <a:path w="985519" h="57150">
                <a:moveTo>
                  <a:pt x="971080" y="9525"/>
                </a:moveTo>
                <a:lnTo>
                  <a:pt x="968159" y="9525"/>
                </a:lnTo>
                <a:lnTo>
                  <a:pt x="964857" y="14224"/>
                </a:lnTo>
                <a:lnTo>
                  <a:pt x="961555" y="19050"/>
                </a:lnTo>
                <a:lnTo>
                  <a:pt x="968032" y="19050"/>
                </a:lnTo>
                <a:lnTo>
                  <a:pt x="971080" y="9525"/>
                </a:lnTo>
                <a:close/>
              </a:path>
              <a:path w="985519" h="57150">
                <a:moveTo>
                  <a:pt x="985037" y="762"/>
                </a:moveTo>
                <a:lnTo>
                  <a:pt x="901941" y="101"/>
                </a:lnTo>
                <a:lnTo>
                  <a:pt x="901090" y="381"/>
                </a:lnTo>
                <a:lnTo>
                  <a:pt x="898664" y="76"/>
                </a:lnTo>
                <a:lnTo>
                  <a:pt x="895426" y="50"/>
                </a:lnTo>
                <a:lnTo>
                  <a:pt x="889406" y="647"/>
                </a:lnTo>
                <a:lnTo>
                  <a:pt x="882307" y="0"/>
                </a:lnTo>
                <a:lnTo>
                  <a:pt x="843953" y="1333"/>
                </a:lnTo>
                <a:lnTo>
                  <a:pt x="686765" y="2692"/>
                </a:lnTo>
                <a:lnTo>
                  <a:pt x="687920" y="2413"/>
                </a:lnTo>
                <a:lnTo>
                  <a:pt x="595223" y="3175"/>
                </a:lnTo>
                <a:lnTo>
                  <a:pt x="595223" y="43294"/>
                </a:lnTo>
                <a:lnTo>
                  <a:pt x="581863" y="43446"/>
                </a:lnTo>
                <a:lnTo>
                  <a:pt x="581609" y="43294"/>
                </a:lnTo>
                <a:lnTo>
                  <a:pt x="595223" y="43294"/>
                </a:lnTo>
                <a:lnTo>
                  <a:pt x="595223" y="3175"/>
                </a:lnTo>
                <a:lnTo>
                  <a:pt x="558431" y="3479"/>
                </a:lnTo>
                <a:lnTo>
                  <a:pt x="558431" y="43688"/>
                </a:lnTo>
                <a:lnTo>
                  <a:pt x="557530" y="43802"/>
                </a:lnTo>
                <a:lnTo>
                  <a:pt x="556958" y="43688"/>
                </a:lnTo>
                <a:lnTo>
                  <a:pt x="558431" y="43688"/>
                </a:lnTo>
                <a:lnTo>
                  <a:pt x="558431" y="3479"/>
                </a:lnTo>
                <a:lnTo>
                  <a:pt x="540918" y="3632"/>
                </a:lnTo>
                <a:lnTo>
                  <a:pt x="540918" y="43294"/>
                </a:lnTo>
                <a:lnTo>
                  <a:pt x="540613" y="43446"/>
                </a:lnTo>
                <a:lnTo>
                  <a:pt x="540207" y="43294"/>
                </a:lnTo>
                <a:lnTo>
                  <a:pt x="540918" y="43294"/>
                </a:lnTo>
                <a:lnTo>
                  <a:pt x="540918" y="3632"/>
                </a:lnTo>
                <a:lnTo>
                  <a:pt x="533336" y="3683"/>
                </a:lnTo>
                <a:lnTo>
                  <a:pt x="486016" y="3175"/>
                </a:lnTo>
                <a:lnTo>
                  <a:pt x="441083" y="5930"/>
                </a:lnTo>
                <a:lnTo>
                  <a:pt x="170802" y="5715"/>
                </a:lnTo>
                <a:lnTo>
                  <a:pt x="274535" y="5715"/>
                </a:lnTo>
                <a:lnTo>
                  <a:pt x="275755" y="5334"/>
                </a:lnTo>
                <a:lnTo>
                  <a:pt x="237096" y="5334"/>
                </a:lnTo>
                <a:lnTo>
                  <a:pt x="205498" y="5080"/>
                </a:lnTo>
                <a:lnTo>
                  <a:pt x="174574" y="5080"/>
                </a:lnTo>
                <a:lnTo>
                  <a:pt x="176606" y="5334"/>
                </a:lnTo>
                <a:lnTo>
                  <a:pt x="169125" y="5588"/>
                </a:lnTo>
                <a:lnTo>
                  <a:pt x="165938" y="5334"/>
                </a:lnTo>
                <a:lnTo>
                  <a:pt x="165354" y="5334"/>
                </a:lnTo>
                <a:lnTo>
                  <a:pt x="160832" y="4660"/>
                </a:lnTo>
                <a:lnTo>
                  <a:pt x="154940" y="4191"/>
                </a:lnTo>
                <a:lnTo>
                  <a:pt x="119875" y="7886"/>
                </a:lnTo>
                <a:lnTo>
                  <a:pt x="82715" y="8496"/>
                </a:lnTo>
                <a:lnTo>
                  <a:pt x="44488" y="7175"/>
                </a:lnTo>
                <a:lnTo>
                  <a:pt x="6299" y="5080"/>
                </a:lnTo>
                <a:lnTo>
                  <a:pt x="736" y="15824"/>
                </a:lnTo>
                <a:lnTo>
                  <a:pt x="76" y="28105"/>
                </a:lnTo>
                <a:lnTo>
                  <a:pt x="0" y="29552"/>
                </a:lnTo>
                <a:lnTo>
                  <a:pt x="7086" y="40538"/>
                </a:lnTo>
                <a:lnTo>
                  <a:pt x="26733" y="43294"/>
                </a:lnTo>
                <a:lnTo>
                  <a:pt x="21907" y="43294"/>
                </a:lnTo>
                <a:lnTo>
                  <a:pt x="18554" y="43688"/>
                </a:lnTo>
                <a:lnTo>
                  <a:pt x="19088" y="43688"/>
                </a:lnTo>
                <a:lnTo>
                  <a:pt x="21450" y="44081"/>
                </a:lnTo>
                <a:lnTo>
                  <a:pt x="15087" y="43916"/>
                </a:lnTo>
                <a:lnTo>
                  <a:pt x="26987" y="44970"/>
                </a:lnTo>
                <a:lnTo>
                  <a:pt x="33121" y="45948"/>
                </a:lnTo>
                <a:lnTo>
                  <a:pt x="38214" y="45948"/>
                </a:lnTo>
                <a:lnTo>
                  <a:pt x="98463" y="45948"/>
                </a:lnTo>
                <a:lnTo>
                  <a:pt x="106273" y="45948"/>
                </a:lnTo>
                <a:lnTo>
                  <a:pt x="134226" y="46507"/>
                </a:lnTo>
                <a:lnTo>
                  <a:pt x="133413" y="46507"/>
                </a:lnTo>
                <a:lnTo>
                  <a:pt x="155473" y="46990"/>
                </a:lnTo>
                <a:lnTo>
                  <a:pt x="163322" y="46990"/>
                </a:lnTo>
                <a:lnTo>
                  <a:pt x="172935" y="46507"/>
                </a:lnTo>
                <a:lnTo>
                  <a:pt x="185305" y="46507"/>
                </a:lnTo>
                <a:lnTo>
                  <a:pt x="193255" y="47625"/>
                </a:lnTo>
                <a:lnTo>
                  <a:pt x="200355" y="47244"/>
                </a:lnTo>
                <a:lnTo>
                  <a:pt x="195351" y="47244"/>
                </a:lnTo>
                <a:lnTo>
                  <a:pt x="216954" y="46990"/>
                </a:lnTo>
                <a:lnTo>
                  <a:pt x="253568" y="46990"/>
                </a:lnTo>
                <a:lnTo>
                  <a:pt x="260426" y="45948"/>
                </a:lnTo>
                <a:lnTo>
                  <a:pt x="271183" y="45948"/>
                </a:lnTo>
                <a:lnTo>
                  <a:pt x="280924" y="46393"/>
                </a:lnTo>
                <a:lnTo>
                  <a:pt x="288404" y="45948"/>
                </a:lnTo>
                <a:lnTo>
                  <a:pt x="291960" y="45948"/>
                </a:lnTo>
                <a:lnTo>
                  <a:pt x="294855" y="46088"/>
                </a:lnTo>
                <a:lnTo>
                  <a:pt x="294855" y="45948"/>
                </a:lnTo>
                <a:lnTo>
                  <a:pt x="298119" y="45948"/>
                </a:lnTo>
                <a:lnTo>
                  <a:pt x="307949" y="46990"/>
                </a:lnTo>
                <a:lnTo>
                  <a:pt x="303758" y="45948"/>
                </a:lnTo>
                <a:lnTo>
                  <a:pt x="312280" y="45948"/>
                </a:lnTo>
                <a:lnTo>
                  <a:pt x="309079" y="46507"/>
                </a:lnTo>
                <a:lnTo>
                  <a:pt x="314096" y="46507"/>
                </a:lnTo>
                <a:lnTo>
                  <a:pt x="383717" y="47244"/>
                </a:lnTo>
                <a:lnTo>
                  <a:pt x="419087" y="47434"/>
                </a:lnTo>
                <a:lnTo>
                  <a:pt x="446709" y="47244"/>
                </a:lnTo>
                <a:lnTo>
                  <a:pt x="445909" y="46990"/>
                </a:lnTo>
                <a:lnTo>
                  <a:pt x="444411" y="46507"/>
                </a:lnTo>
                <a:lnTo>
                  <a:pt x="442391" y="46507"/>
                </a:lnTo>
                <a:lnTo>
                  <a:pt x="437337" y="46990"/>
                </a:lnTo>
                <a:lnTo>
                  <a:pt x="435470" y="45948"/>
                </a:lnTo>
                <a:lnTo>
                  <a:pt x="445147" y="45948"/>
                </a:lnTo>
                <a:lnTo>
                  <a:pt x="461708" y="46507"/>
                </a:lnTo>
                <a:lnTo>
                  <a:pt x="499935" y="46507"/>
                </a:lnTo>
                <a:lnTo>
                  <a:pt x="512648" y="45948"/>
                </a:lnTo>
                <a:lnTo>
                  <a:pt x="520407" y="45948"/>
                </a:lnTo>
                <a:lnTo>
                  <a:pt x="521411" y="43688"/>
                </a:lnTo>
                <a:lnTo>
                  <a:pt x="540092" y="43688"/>
                </a:lnTo>
                <a:lnTo>
                  <a:pt x="541159" y="43688"/>
                </a:lnTo>
                <a:lnTo>
                  <a:pt x="550646" y="44589"/>
                </a:lnTo>
                <a:lnTo>
                  <a:pt x="538708" y="45948"/>
                </a:lnTo>
                <a:lnTo>
                  <a:pt x="564527" y="45948"/>
                </a:lnTo>
                <a:lnTo>
                  <a:pt x="564743" y="45910"/>
                </a:lnTo>
                <a:lnTo>
                  <a:pt x="565200" y="45948"/>
                </a:lnTo>
                <a:lnTo>
                  <a:pt x="569861" y="45948"/>
                </a:lnTo>
                <a:lnTo>
                  <a:pt x="567131" y="45478"/>
                </a:lnTo>
                <a:lnTo>
                  <a:pt x="576884" y="43688"/>
                </a:lnTo>
                <a:lnTo>
                  <a:pt x="582333" y="43688"/>
                </a:lnTo>
                <a:lnTo>
                  <a:pt x="586079" y="45770"/>
                </a:lnTo>
                <a:lnTo>
                  <a:pt x="611390" y="43688"/>
                </a:lnTo>
                <a:lnTo>
                  <a:pt x="610247" y="43688"/>
                </a:lnTo>
                <a:lnTo>
                  <a:pt x="616369" y="43294"/>
                </a:lnTo>
                <a:lnTo>
                  <a:pt x="665556" y="41135"/>
                </a:lnTo>
                <a:lnTo>
                  <a:pt x="680923" y="39878"/>
                </a:lnTo>
                <a:lnTo>
                  <a:pt x="676135" y="38735"/>
                </a:lnTo>
                <a:lnTo>
                  <a:pt x="683856" y="37858"/>
                </a:lnTo>
                <a:lnTo>
                  <a:pt x="683983" y="37719"/>
                </a:lnTo>
                <a:lnTo>
                  <a:pt x="685050" y="37719"/>
                </a:lnTo>
                <a:lnTo>
                  <a:pt x="683856" y="37858"/>
                </a:lnTo>
                <a:lnTo>
                  <a:pt x="680999" y="41135"/>
                </a:lnTo>
                <a:lnTo>
                  <a:pt x="693115" y="41135"/>
                </a:lnTo>
                <a:lnTo>
                  <a:pt x="751370" y="40538"/>
                </a:lnTo>
                <a:lnTo>
                  <a:pt x="778179" y="40538"/>
                </a:lnTo>
                <a:lnTo>
                  <a:pt x="805002" y="40690"/>
                </a:lnTo>
                <a:lnTo>
                  <a:pt x="826554" y="42811"/>
                </a:lnTo>
                <a:lnTo>
                  <a:pt x="793216" y="43294"/>
                </a:lnTo>
                <a:lnTo>
                  <a:pt x="831532" y="43294"/>
                </a:lnTo>
                <a:lnTo>
                  <a:pt x="831748" y="43573"/>
                </a:lnTo>
                <a:lnTo>
                  <a:pt x="832802" y="43294"/>
                </a:lnTo>
                <a:lnTo>
                  <a:pt x="835177" y="42684"/>
                </a:lnTo>
                <a:lnTo>
                  <a:pt x="831126" y="42748"/>
                </a:lnTo>
                <a:lnTo>
                  <a:pt x="829640" y="40690"/>
                </a:lnTo>
                <a:lnTo>
                  <a:pt x="829538" y="40538"/>
                </a:lnTo>
                <a:lnTo>
                  <a:pt x="829056" y="39878"/>
                </a:lnTo>
                <a:lnTo>
                  <a:pt x="827951" y="39878"/>
                </a:lnTo>
                <a:lnTo>
                  <a:pt x="869899" y="38963"/>
                </a:lnTo>
                <a:lnTo>
                  <a:pt x="890981" y="38963"/>
                </a:lnTo>
                <a:lnTo>
                  <a:pt x="894029" y="40132"/>
                </a:lnTo>
                <a:lnTo>
                  <a:pt x="892314" y="40132"/>
                </a:lnTo>
                <a:lnTo>
                  <a:pt x="896391" y="40398"/>
                </a:lnTo>
                <a:lnTo>
                  <a:pt x="899718" y="40132"/>
                </a:lnTo>
                <a:lnTo>
                  <a:pt x="899960" y="40132"/>
                </a:lnTo>
                <a:lnTo>
                  <a:pt x="898880" y="39878"/>
                </a:lnTo>
                <a:lnTo>
                  <a:pt x="897153" y="39878"/>
                </a:lnTo>
                <a:lnTo>
                  <a:pt x="916813" y="38963"/>
                </a:lnTo>
                <a:lnTo>
                  <a:pt x="935189" y="38100"/>
                </a:lnTo>
                <a:lnTo>
                  <a:pt x="935672" y="37719"/>
                </a:lnTo>
                <a:lnTo>
                  <a:pt x="947940" y="28105"/>
                </a:lnTo>
                <a:lnTo>
                  <a:pt x="955814" y="14541"/>
                </a:lnTo>
                <a:lnTo>
                  <a:pt x="963409" y="8496"/>
                </a:lnTo>
                <a:lnTo>
                  <a:pt x="966647" y="5930"/>
                </a:lnTo>
                <a:lnTo>
                  <a:pt x="969479" y="3683"/>
                </a:lnTo>
                <a:lnTo>
                  <a:pt x="970724" y="2705"/>
                </a:lnTo>
                <a:lnTo>
                  <a:pt x="971080" y="2413"/>
                </a:lnTo>
                <a:lnTo>
                  <a:pt x="955281" y="2413"/>
                </a:lnTo>
                <a:lnTo>
                  <a:pt x="953046" y="2133"/>
                </a:lnTo>
                <a:lnTo>
                  <a:pt x="952411" y="2133"/>
                </a:lnTo>
                <a:lnTo>
                  <a:pt x="963460" y="1143"/>
                </a:lnTo>
                <a:lnTo>
                  <a:pt x="954417" y="762"/>
                </a:lnTo>
                <a:lnTo>
                  <a:pt x="985037" y="762"/>
                </a:lnTo>
                <a:close/>
              </a:path>
            </a:pathLst>
          </a:custGeom>
          <a:solidFill>
            <a:srgbClr val="D35E5E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" name="object 5"/>
          <p:cNvSpPr txBox="1"/>
          <p:nvPr/>
        </p:nvSpPr>
        <p:spPr>
          <a:xfrm>
            <a:off x="604837" y="2665412"/>
            <a:ext cx="3973829" cy="3318216"/>
          </a:xfrm>
          <a:prstGeom prst="rect">
            <a:avLst/>
          </a:prstGeom>
        </p:spPr>
        <p:txBody>
          <a:bodyPr vert="horz" wrap="square" lIns="0" tIns="17462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375"/>
              </a:spcBef>
            </a:pPr>
            <a:r>
              <a:rPr sz="2000" b="1" dirty="0">
                <a:latin typeface="Calibri"/>
                <a:cs typeface="Calibri"/>
              </a:rPr>
              <a:t>If</a:t>
            </a:r>
            <a:r>
              <a:rPr sz="2000" b="1" spc="85" dirty="0">
                <a:latin typeface="Calibri"/>
                <a:cs typeface="Calibri"/>
              </a:rPr>
              <a:t> </a:t>
            </a:r>
            <a:r>
              <a:rPr sz="2000" b="1" dirty="0">
                <a:latin typeface="Calibri"/>
                <a:cs typeface="Calibri"/>
              </a:rPr>
              <a:t>I</a:t>
            </a:r>
            <a:r>
              <a:rPr sz="2000" b="1" spc="85" dirty="0">
                <a:latin typeface="Calibri"/>
                <a:cs typeface="Calibri"/>
              </a:rPr>
              <a:t> </a:t>
            </a:r>
            <a:r>
              <a:rPr sz="2000" b="1" spc="120" dirty="0">
                <a:latin typeface="Calibri"/>
                <a:cs typeface="Calibri"/>
              </a:rPr>
              <a:t>asked</a:t>
            </a:r>
            <a:r>
              <a:rPr sz="2000" b="1" spc="65" dirty="0">
                <a:latin typeface="Calibri"/>
                <a:cs typeface="Calibri"/>
              </a:rPr>
              <a:t> </a:t>
            </a:r>
            <a:r>
              <a:rPr sz="2000" b="1" spc="85" dirty="0">
                <a:latin typeface="Calibri"/>
                <a:cs typeface="Calibri"/>
              </a:rPr>
              <a:t>you:</a:t>
            </a:r>
            <a:endParaRPr sz="2000" b="1" dirty="0">
              <a:latin typeface="Calibri"/>
              <a:cs typeface="Calibri"/>
            </a:endParaRPr>
          </a:p>
          <a:p>
            <a:pPr marL="12700" marR="5080">
              <a:lnSpc>
                <a:spcPct val="150200"/>
              </a:lnSpc>
              <a:spcBef>
                <a:spcPts val="75"/>
              </a:spcBef>
            </a:pPr>
            <a:r>
              <a:rPr sz="2000" spc="100" dirty="0">
                <a:latin typeface="Calibri"/>
                <a:cs typeface="Calibri"/>
              </a:rPr>
              <a:t>"How</a:t>
            </a:r>
            <a:r>
              <a:rPr sz="2000" spc="70" dirty="0">
                <a:latin typeface="Calibri"/>
                <a:cs typeface="Calibri"/>
              </a:rPr>
              <a:t> </a:t>
            </a:r>
            <a:r>
              <a:rPr sz="2000" spc="170" dirty="0">
                <a:latin typeface="Calibri"/>
                <a:cs typeface="Calibri"/>
              </a:rPr>
              <a:t>did</a:t>
            </a:r>
            <a:r>
              <a:rPr sz="2000" spc="-5" dirty="0">
                <a:latin typeface="Calibri"/>
                <a:cs typeface="Calibri"/>
              </a:rPr>
              <a:t> </a:t>
            </a:r>
            <a:r>
              <a:rPr sz="2000" spc="135" dirty="0">
                <a:latin typeface="Calibri"/>
                <a:cs typeface="Calibri"/>
              </a:rPr>
              <a:t>you</a:t>
            </a:r>
            <a:r>
              <a:rPr sz="2000" spc="30" dirty="0">
                <a:latin typeface="Calibri"/>
                <a:cs typeface="Calibri"/>
              </a:rPr>
              <a:t> </a:t>
            </a:r>
            <a:r>
              <a:rPr sz="2000" spc="135" dirty="0">
                <a:latin typeface="Calibri"/>
                <a:cs typeface="Calibri"/>
              </a:rPr>
              <a:t>produce</a:t>
            </a:r>
            <a:r>
              <a:rPr sz="2000" spc="55" dirty="0">
                <a:latin typeface="Calibri"/>
                <a:cs typeface="Calibri"/>
              </a:rPr>
              <a:t> this</a:t>
            </a:r>
            <a:r>
              <a:rPr sz="2000" spc="15" dirty="0">
                <a:latin typeface="Calibri"/>
                <a:cs typeface="Calibri"/>
              </a:rPr>
              <a:t> </a:t>
            </a:r>
            <a:r>
              <a:rPr sz="2000" spc="50" dirty="0">
                <a:latin typeface="Calibri"/>
                <a:cs typeface="Calibri"/>
              </a:rPr>
              <a:t>work?"</a:t>
            </a:r>
            <a:endParaRPr lang="en-GB" sz="2000" spc="50" dirty="0">
              <a:latin typeface="Calibri"/>
              <a:cs typeface="Calibri"/>
            </a:endParaRPr>
          </a:p>
          <a:p>
            <a:pPr marL="12700" marR="5080">
              <a:lnSpc>
                <a:spcPct val="150200"/>
              </a:lnSpc>
              <a:spcBef>
                <a:spcPts val="75"/>
              </a:spcBef>
            </a:pPr>
            <a:r>
              <a:rPr sz="2000" b="1" spc="170" dirty="0">
                <a:latin typeface="Calibri"/>
                <a:cs typeface="Calibri"/>
              </a:rPr>
              <a:t>Could</a:t>
            </a:r>
            <a:r>
              <a:rPr sz="2000" b="1" spc="60" dirty="0">
                <a:latin typeface="Calibri"/>
                <a:cs typeface="Calibri"/>
              </a:rPr>
              <a:t> </a:t>
            </a:r>
            <a:r>
              <a:rPr sz="2000" b="1" spc="110" dirty="0">
                <a:latin typeface="Calibri"/>
                <a:cs typeface="Calibri"/>
              </a:rPr>
              <a:t>you</a:t>
            </a:r>
            <a:r>
              <a:rPr sz="2000" b="1" spc="105" dirty="0">
                <a:latin typeface="Calibri"/>
                <a:cs typeface="Calibri"/>
              </a:rPr>
              <a:t> </a:t>
            </a:r>
            <a:r>
              <a:rPr sz="2000" b="1" spc="75" dirty="0">
                <a:latin typeface="Calibri"/>
                <a:cs typeface="Calibri"/>
              </a:rPr>
              <a:t>explain:</a:t>
            </a:r>
            <a:endParaRPr sz="2000" b="1" dirty="0">
              <a:latin typeface="Calibri"/>
              <a:cs typeface="Calibri"/>
            </a:endParaRPr>
          </a:p>
          <a:p>
            <a:pPr marL="12700">
              <a:lnSpc>
                <a:spcPct val="100000"/>
              </a:lnSpc>
              <a:spcBef>
                <a:spcPts val="1280"/>
              </a:spcBef>
            </a:pPr>
            <a:r>
              <a:rPr sz="2000" spc="70" dirty="0">
                <a:latin typeface="Calibri"/>
                <a:cs typeface="Calibri"/>
              </a:rPr>
              <a:t>What</a:t>
            </a:r>
            <a:r>
              <a:rPr sz="2000" spc="105" dirty="0">
                <a:latin typeface="Calibri"/>
                <a:cs typeface="Calibri"/>
              </a:rPr>
              <a:t> </a:t>
            </a:r>
            <a:r>
              <a:rPr sz="2000" spc="110" dirty="0">
                <a:latin typeface="Calibri"/>
                <a:cs typeface="Calibri"/>
              </a:rPr>
              <a:t>you</a:t>
            </a:r>
            <a:r>
              <a:rPr sz="2000" spc="25" dirty="0">
                <a:latin typeface="Calibri"/>
                <a:cs typeface="Calibri"/>
              </a:rPr>
              <a:t> </a:t>
            </a:r>
            <a:r>
              <a:rPr sz="2000" spc="45" dirty="0">
                <a:latin typeface="Calibri"/>
                <a:cs typeface="Calibri"/>
              </a:rPr>
              <a:t>wrote?</a:t>
            </a:r>
            <a:endParaRPr sz="2000" dirty="0">
              <a:latin typeface="Calibri"/>
              <a:cs typeface="Calibri"/>
            </a:endParaRPr>
          </a:p>
          <a:p>
            <a:pPr marL="12700" marR="1148715">
              <a:lnSpc>
                <a:spcPct val="150200"/>
              </a:lnSpc>
              <a:spcBef>
                <a:spcPts val="75"/>
              </a:spcBef>
            </a:pPr>
            <a:r>
              <a:rPr sz="2000" spc="70" dirty="0">
                <a:latin typeface="Calibri"/>
                <a:cs typeface="Calibri"/>
              </a:rPr>
              <a:t>What</a:t>
            </a:r>
            <a:r>
              <a:rPr sz="2000" spc="110" dirty="0">
                <a:latin typeface="Calibri"/>
                <a:cs typeface="Calibri"/>
              </a:rPr>
              <a:t> </a:t>
            </a:r>
            <a:r>
              <a:rPr sz="2000" spc="100" dirty="0">
                <a:latin typeface="Calibri"/>
                <a:cs typeface="Calibri"/>
              </a:rPr>
              <a:t>sources</a:t>
            </a:r>
            <a:r>
              <a:rPr sz="2000" spc="10" dirty="0">
                <a:latin typeface="Calibri"/>
                <a:cs typeface="Calibri"/>
              </a:rPr>
              <a:t> </a:t>
            </a:r>
            <a:r>
              <a:rPr sz="2000" spc="135" dirty="0">
                <a:latin typeface="Calibri"/>
                <a:cs typeface="Calibri"/>
              </a:rPr>
              <a:t>you</a:t>
            </a:r>
            <a:r>
              <a:rPr sz="2000" spc="25" dirty="0">
                <a:latin typeface="Calibri"/>
                <a:cs typeface="Calibri"/>
              </a:rPr>
              <a:t> </a:t>
            </a:r>
            <a:r>
              <a:rPr sz="2000" spc="95" dirty="0">
                <a:latin typeface="Calibri"/>
                <a:cs typeface="Calibri"/>
              </a:rPr>
              <a:t>used? </a:t>
            </a:r>
            <a:r>
              <a:rPr sz="2000" spc="110" dirty="0">
                <a:latin typeface="Calibri"/>
                <a:cs typeface="Calibri"/>
              </a:rPr>
              <a:t>Where</a:t>
            </a:r>
            <a:r>
              <a:rPr sz="2000" spc="-35" dirty="0">
                <a:latin typeface="Calibri"/>
                <a:cs typeface="Calibri"/>
              </a:rPr>
              <a:t> </a:t>
            </a:r>
            <a:r>
              <a:rPr sz="2000" spc="140" dirty="0">
                <a:latin typeface="Calibri"/>
                <a:cs typeface="Calibri"/>
              </a:rPr>
              <a:t>AI</a:t>
            </a:r>
            <a:r>
              <a:rPr sz="2000" spc="80" dirty="0">
                <a:latin typeface="Calibri"/>
                <a:cs typeface="Calibri"/>
              </a:rPr>
              <a:t> </a:t>
            </a:r>
            <a:r>
              <a:rPr sz="2000" spc="110" dirty="0">
                <a:latin typeface="Calibri"/>
                <a:cs typeface="Calibri"/>
              </a:rPr>
              <a:t>helped?</a:t>
            </a:r>
            <a:endParaRPr sz="2000" dirty="0">
              <a:latin typeface="Calibri"/>
              <a:cs typeface="Calibri"/>
            </a:endParaRPr>
          </a:p>
          <a:p>
            <a:pPr marL="12700">
              <a:lnSpc>
                <a:spcPct val="100000"/>
              </a:lnSpc>
              <a:spcBef>
                <a:spcPts val="1280"/>
              </a:spcBef>
            </a:pPr>
            <a:r>
              <a:rPr lang="en-GB" sz="2000" spc="130" dirty="0">
                <a:latin typeface="Calibri"/>
                <a:cs typeface="Calibri"/>
              </a:rPr>
              <a:t>How did you make decisions?</a:t>
            </a:r>
            <a:endParaRPr sz="2000" dirty="0">
              <a:latin typeface="Calibri"/>
              <a:cs typeface="Calibri"/>
            </a:endParaRPr>
          </a:p>
        </p:txBody>
      </p:sp>
      <p:grpSp>
        <p:nvGrpSpPr>
          <p:cNvPr id="6" name="object 6"/>
          <p:cNvGrpSpPr/>
          <p:nvPr/>
        </p:nvGrpSpPr>
        <p:grpSpPr>
          <a:xfrm>
            <a:off x="6534150" y="47"/>
            <a:ext cx="5657850" cy="6858000"/>
            <a:chOff x="6534150" y="47"/>
            <a:chExt cx="5657850" cy="6858000"/>
          </a:xfrm>
        </p:grpSpPr>
        <p:pic>
          <p:nvPicPr>
            <p:cNvPr id="7" name="object 7" descr="Wood human figure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6534150" y="47"/>
              <a:ext cx="5657850" cy="6857746"/>
            </a:xfrm>
            <a:prstGeom prst="rect">
              <a:avLst/>
            </a:prstGeom>
          </p:spPr>
        </p:pic>
        <p:sp>
          <p:nvSpPr>
            <p:cNvPr id="8" name="object 8"/>
            <p:cNvSpPr/>
            <p:nvPr/>
          </p:nvSpPr>
          <p:spPr>
            <a:xfrm>
              <a:off x="9753600" y="5515204"/>
              <a:ext cx="2438400" cy="1343025"/>
            </a:xfrm>
            <a:custGeom>
              <a:avLst/>
              <a:gdLst/>
              <a:ahLst/>
              <a:cxnLst/>
              <a:rect l="l" t="t" r="r" b="b"/>
              <a:pathLst>
                <a:path w="2438400" h="1343025">
                  <a:moveTo>
                    <a:pt x="2024888" y="23"/>
                  </a:moveTo>
                  <a:lnTo>
                    <a:pt x="1972254" y="0"/>
                  </a:lnTo>
                  <a:lnTo>
                    <a:pt x="1919681" y="1827"/>
                  </a:lnTo>
                  <a:lnTo>
                    <a:pt x="1867172" y="5560"/>
                  </a:lnTo>
                  <a:lnTo>
                    <a:pt x="1814733" y="11252"/>
                  </a:lnTo>
                  <a:lnTo>
                    <a:pt x="1762367" y="18959"/>
                  </a:lnTo>
                  <a:lnTo>
                    <a:pt x="1710078" y="28735"/>
                  </a:lnTo>
                  <a:lnTo>
                    <a:pt x="1657871" y="40633"/>
                  </a:lnTo>
                  <a:lnTo>
                    <a:pt x="1605749" y="54709"/>
                  </a:lnTo>
                  <a:lnTo>
                    <a:pt x="1553718" y="71016"/>
                  </a:lnTo>
                  <a:lnTo>
                    <a:pt x="1512092" y="85701"/>
                  </a:lnTo>
                  <a:lnTo>
                    <a:pt x="1470528" y="101873"/>
                  </a:lnTo>
                  <a:lnTo>
                    <a:pt x="1429026" y="119560"/>
                  </a:lnTo>
                  <a:lnTo>
                    <a:pt x="1387586" y="138792"/>
                  </a:lnTo>
                  <a:lnTo>
                    <a:pt x="1346209" y="159597"/>
                  </a:lnTo>
                  <a:lnTo>
                    <a:pt x="1304895" y="182001"/>
                  </a:lnTo>
                  <a:lnTo>
                    <a:pt x="1263645" y="206034"/>
                  </a:lnTo>
                  <a:lnTo>
                    <a:pt x="1222459" y="231723"/>
                  </a:lnTo>
                  <a:lnTo>
                    <a:pt x="1181337" y="259097"/>
                  </a:lnTo>
                  <a:lnTo>
                    <a:pt x="1140281" y="288184"/>
                  </a:lnTo>
                  <a:lnTo>
                    <a:pt x="1099290" y="319012"/>
                  </a:lnTo>
                  <a:lnTo>
                    <a:pt x="1058365" y="351610"/>
                  </a:lnTo>
                  <a:lnTo>
                    <a:pt x="1017506" y="386004"/>
                  </a:lnTo>
                  <a:lnTo>
                    <a:pt x="976714" y="422224"/>
                  </a:lnTo>
                  <a:lnTo>
                    <a:pt x="935990" y="460297"/>
                  </a:lnTo>
                  <a:lnTo>
                    <a:pt x="865665" y="527453"/>
                  </a:lnTo>
                  <a:lnTo>
                    <a:pt x="722048" y="663105"/>
                  </a:lnTo>
                  <a:lnTo>
                    <a:pt x="276153" y="1080025"/>
                  </a:lnTo>
                  <a:lnTo>
                    <a:pt x="125732" y="1222040"/>
                  </a:lnTo>
                  <a:lnTo>
                    <a:pt x="13334" y="1329463"/>
                  </a:lnTo>
                  <a:lnTo>
                    <a:pt x="0" y="1342794"/>
                  </a:lnTo>
                  <a:lnTo>
                    <a:pt x="2438400" y="1342794"/>
                  </a:lnTo>
                  <a:lnTo>
                    <a:pt x="2438400" y="58697"/>
                  </a:lnTo>
                  <a:lnTo>
                    <a:pt x="2381377" y="44346"/>
                  </a:lnTo>
                  <a:lnTo>
                    <a:pt x="2330338" y="33640"/>
                  </a:lnTo>
                  <a:lnTo>
                    <a:pt x="2279334" y="24307"/>
                  </a:lnTo>
                  <a:lnTo>
                    <a:pt x="2228364" y="16398"/>
                  </a:lnTo>
                  <a:lnTo>
                    <a:pt x="2177433" y="9964"/>
                  </a:lnTo>
                  <a:lnTo>
                    <a:pt x="2126542" y="5056"/>
                  </a:lnTo>
                  <a:lnTo>
                    <a:pt x="2075692" y="1725"/>
                  </a:lnTo>
                  <a:lnTo>
                    <a:pt x="2024888" y="23"/>
                  </a:lnTo>
                  <a:close/>
                </a:path>
              </a:pathLst>
            </a:custGeom>
            <a:solidFill>
              <a:srgbClr val="E6B8B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9" name="object 9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11030203" y="5886528"/>
              <a:ext cx="123557" cy="121924"/>
            </a:xfrm>
            <a:prstGeom prst="rect">
              <a:avLst/>
            </a:prstGeom>
          </p:spPr>
        </p:pic>
        <p:pic>
          <p:nvPicPr>
            <p:cNvPr id="10" name="object 10"/>
            <p:cNvPicPr/>
            <p:nvPr/>
          </p:nvPicPr>
          <p:blipFill>
            <a:blip r:embed="rId4" cstate="print"/>
            <a:stretch>
              <a:fillRect/>
            </a:stretch>
          </p:blipFill>
          <p:spPr>
            <a:xfrm>
              <a:off x="10782365" y="5753297"/>
              <a:ext cx="143317" cy="199445"/>
            </a:xfrm>
            <a:prstGeom prst="rect">
              <a:avLst/>
            </a:prstGeom>
          </p:spPr>
        </p:pic>
        <p:pic>
          <p:nvPicPr>
            <p:cNvPr id="11" name="object 11"/>
            <p:cNvPicPr/>
            <p:nvPr/>
          </p:nvPicPr>
          <p:blipFill>
            <a:blip r:embed="rId5" cstate="print"/>
            <a:stretch>
              <a:fillRect/>
            </a:stretch>
          </p:blipFill>
          <p:spPr>
            <a:xfrm>
              <a:off x="11525257" y="5848794"/>
              <a:ext cx="133082" cy="94199"/>
            </a:xfrm>
            <a:prstGeom prst="rect">
              <a:avLst/>
            </a:prstGeom>
          </p:spPr>
        </p:pic>
        <p:pic>
          <p:nvPicPr>
            <p:cNvPr id="12" name="object 12"/>
            <p:cNvPicPr/>
            <p:nvPr/>
          </p:nvPicPr>
          <p:blipFill>
            <a:blip r:embed="rId6" cstate="print"/>
            <a:stretch>
              <a:fillRect/>
            </a:stretch>
          </p:blipFill>
          <p:spPr>
            <a:xfrm>
              <a:off x="10972815" y="5200650"/>
              <a:ext cx="180895" cy="161671"/>
            </a:xfrm>
            <a:prstGeom prst="rect">
              <a:avLst/>
            </a:prstGeom>
          </p:spPr>
        </p:pic>
        <p:pic>
          <p:nvPicPr>
            <p:cNvPr id="13" name="object 13"/>
            <p:cNvPicPr/>
            <p:nvPr/>
          </p:nvPicPr>
          <p:blipFill>
            <a:blip r:embed="rId7" cstate="print"/>
            <a:stretch>
              <a:fillRect/>
            </a:stretch>
          </p:blipFill>
          <p:spPr>
            <a:xfrm>
              <a:off x="11439505" y="5314997"/>
              <a:ext cx="85744" cy="76072"/>
            </a:xfrm>
            <a:prstGeom prst="rect">
              <a:avLst/>
            </a:prstGeom>
          </p:spPr>
        </p:pic>
        <p:pic>
          <p:nvPicPr>
            <p:cNvPr id="14" name="object 14"/>
            <p:cNvPicPr/>
            <p:nvPr/>
          </p:nvPicPr>
          <p:blipFill>
            <a:blip r:embed="rId7" cstate="print"/>
            <a:stretch>
              <a:fillRect/>
            </a:stretch>
          </p:blipFill>
          <p:spPr>
            <a:xfrm>
              <a:off x="10772755" y="5438822"/>
              <a:ext cx="85744" cy="76072"/>
            </a:xfrm>
            <a:prstGeom prst="rect">
              <a:avLst/>
            </a:prstGeom>
          </p:spPr>
        </p:pic>
        <p:pic>
          <p:nvPicPr>
            <p:cNvPr id="15" name="object 15"/>
            <p:cNvPicPr/>
            <p:nvPr/>
          </p:nvPicPr>
          <p:blipFill>
            <a:blip r:embed="rId8" cstate="print"/>
            <a:stretch>
              <a:fillRect/>
            </a:stretch>
          </p:blipFill>
          <p:spPr>
            <a:xfrm>
              <a:off x="11182346" y="5610021"/>
              <a:ext cx="168009" cy="133467"/>
            </a:xfrm>
            <a:prstGeom prst="rect">
              <a:avLst/>
            </a:prstGeom>
          </p:spPr>
        </p:pic>
      </p:grpSp>
    </p:spTree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609600" y="2319019"/>
            <a:ext cx="3915410" cy="1118870"/>
          </a:xfrm>
          <a:prstGeom prst="rect">
            <a:avLst/>
          </a:prstGeom>
        </p:spPr>
        <p:txBody>
          <a:bodyPr vert="horz" wrap="square" lIns="0" tIns="31115" rIns="0" bIns="0" rtlCol="0">
            <a:spAutoFit/>
          </a:bodyPr>
          <a:lstStyle/>
          <a:p>
            <a:pPr marL="12700" marR="5080">
              <a:lnSpc>
                <a:spcPts val="4280"/>
              </a:lnSpc>
              <a:spcBef>
                <a:spcPts val="245"/>
              </a:spcBef>
            </a:pPr>
            <a:r>
              <a:rPr sz="3600" b="1" i="1" spc="-245" dirty="0">
                <a:latin typeface="Georgia"/>
                <a:cs typeface="Georgia"/>
              </a:rPr>
              <a:t>Why</a:t>
            </a:r>
            <a:r>
              <a:rPr sz="3600" b="1" i="1" spc="30" dirty="0">
                <a:latin typeface="Georgia"/>
                <a:cs typeface="Georgia"/>
              </a:rPr>
              <a:t> </a:t>
            </a:r>
            <a:r>
              <a:rPr sz="3600" b="1" i="1" spc="-20" dirty="0">
                <a:latin typeface="Georgia"/>
                <a:cs typeface="Georgia"/>
              </a:rPr>
              <a:t>Does </a:t>
            </a:r>
            <a:r>
              <a:rPr sz="3600" b="1" i="1" spc="-155" dirty="0">
                <a:latin typeface="Georgia"/>
                <a:cs typeface="Georgia"/>
              </a:rPr>
              <a:t>Integrity</a:t>
            </a:r>
            <a:r>
              <a:rPr sz="3600" b="1" i="1" spc="-20" dirty="0">
                <a:latin typeface="Georgia"/>
                <a:cs typeface="Georgia"/>
              </a:rPr>
              <a:t> </a:t>
            </a:r>
            <a:r>
              <a:rPr sz="3600" b="1" i="1" spc="-150" dirty="0">
                <a:latin typeface="Georgia"/>
                <a:cs typeface="Georgia"/>
              </a:rPr>
              <a:t>Matter?</a:t>
            </a:r>
            <a:endParaRPr sz="3600">
              <a:latin typeface="Georgia"/>
              <a:cs typeface="Georgia"/>
            </a:endParaRPr>
          </a:p>
        </p:txBody>
      </p:sp>
      <p:sp>
        <p:nvSpPr>
          <p:cNvPr id="3" name="object 3"/>
          <p:cNvSpPr/>
          <p:nvPr/>
        </p:nvSpPr>
        <p:spPr>
          <a:xfrm>
            <a:off x="533400" y="3695700"/>
            <a:ext cx="985519" cy="47625"/>
          </a:xfrm>
          <a:custGeom>
            <a:avLst/>
            <a:gdLst/>
            <a:ahLst/>
            <a:cxnLst/>
            <a:rect l="l" t="t" r="r" b="b"/>
            <a:pathLst>
              <a:path w="985519" h="47625">
                <a:moveTo>
                  <a:pt x="9525" y="47625"/>
                </a:moveTo>
                <a:lnTo>
                  <a:pt x="6769" y="40386"/>
                </a:lnTo>
                <a:lnTo>
                  <a:pt x="3873" y="37338"/>
                </a:lnTo>
                <a:lnTo>
                  <a:pt x="0" y="38227"/>
                </a:lnTo>
                <a:lnTo>
                  <a:pt x="2171" y="45720"/>
                </a:lnTo>
                <a:lnTo>
                  <a:pt x="5956" y="46355"/>
                </a:lnTo>
                <a:lnTo>
                  <a:pt x="9525" y="47625"/>
                </a:lnTo>
                <a:close/>
              </a:path>
              <a:path w="985519" h="47625">
                <a:moveTo>
                  <a:pt x="295668" y="46101"/>
                </a:moveTo>
                <a:lnTo>
                  <a:pt x="295338" y="46101"/>
                </a:lnTo>
                <a:lnTo>
                  <a:pt x="295363" y="46990"/>
                </a:lnTo>
                <a:lnTo>
                  <a:pt x="295503" y="46507"/>
                </a:lnTo>
                <a:lnTo>
                  <a:pt x="295668" y="46101"/>
                </a:lnTo>
                <a:close/>
              </a:path>
              <a:path w="985519" h="47625">
                <a:moveTo>
                  <a:pt x="385876" y="5715"/>
                </a:moveTo>
                <a:lnTo>
                  <a:pt x="324358" y="4826"/>
                </a:lnTo>
                <a:lnTo>
                  <a:pt x="275005" y="5715"/>
                </a:lnTo>
                <a:lnTo>
                  <a:pt x="385876" y="5715"/>
                </a:lnTo>
                <a:close/>
              </a:path>
              <a:path w="985519" h="47625">
                <a:moveTo>
                  <a:pt x="555180" y="44958"/>
                </a:moveTo>
                <a:lnTo>
                  <a:pt x="548322" y="44958"/>
                </a:lnTo>
                <a:lnTo>
                  <a:pt x="552919" y="45339"/>
                </a:lnTo>
                <a:lnTo>
                  <a:pt x="555180" y="44958"/>
                </a:lnTo>
                <a:close/>
              </a:path>
              <a:path w="985519" h="47625">
                <a:moveTo>
                  <a:pt x="681469" y="41135"/>
                </a:moveTo>
                <a:lnTo>
                  <a:pt x="680593" y="41135"/>
                </a:lnTo>
                <a:lnTo>
                  <a:pt x="681240" y="41402"/>
                </a:lnTo>
                <a:lnTo>
                  <a:pt x="681469" y="41135"/>
                </a:lnTo>
                <a:close/>
              </a:path>
              <a:path w="985519" h="47625">
                <a:moveTo>
                  <a:pt x="834186" y="43053"/>
                </a:moveTo>
                <a:lnTo>
                  <a:pt x="831850" y="43053"/>
                </a:lnTo>
                <a:lnTo>
                  <a:pt x="832218" y="43561"/>
                </a:lnTo>
                <a:lnTo>
                  <a:pt x="834186" y="43053"/>
                </a:lnTo>
                <a:close/>
              </a:path>
              <a:path w="985519" h="47625">
                <a:moveTo>
                  <a:pt x="985507" y="762"/>
                </a:moveTo>
                <a:lnTo>
                  <a:pt x="971334" y="660"/>
                </a:lnTo>
                <a:lnTo>
                  <a:pt x="971550" y="0"/>
                </a:lnTo>
                <a:lnTo>
                  <a:pt x="968629" y="0"/>
                </a:lnTo>
                <a:lnTo>
                  <a:pt x="968184" y="635"/>
                </a:lnTo>
                <a:lnTo>
                  <a:pt x="968082" y="762"/>
                </a:lnTo>
                <a:lnTo>
                  <a:pt x="966927" y="2413"/>
                </a:lnTo>
                <a:lnTo>
                  <a:pt x="955751" y="2413"/>
                </a:lnTo>
                <a:lnTo>
                  <a:pt x="953516" y="2133"/>
                </a:lnTo>
                <a:lnTo>
                  <a:pt x="952881" y="2133"/>
                </a:lnTo>
                <a:lnTo>
                  <a:pt x="963930" y="1143"/>
                </a:lnTo>
                <a:lnTo>
                  <a:pt x="954887" y="762"/>
                </a:lnTo>
                <a:lnTo>
                  <a:pt x="968082" y="762"/>
                </a:lnTo>
                <a:lnTo>
                  <a:pt x="968082" y="635"/>
                </a:lnTo>
                <a:lnTo>
                  <a:pt x="902411" y="101"/>
                </a:lnTo>
                <a:lnTo>
                  <a:pt x="901560" y="381"/>
                </a:lnTo>
                <a:lnTo>
                  <a:pt x="899134" y="76"/>
                </a:lnTo>
                <a:lnTo>
                  <a:pt x="895896" y="50"/>
                </a:lnTo>
                <a:lnTo>
                  <a:pt x="889876" y="647"/>
                </a:lnTo>
                <a:lnTo>
                  <a:pt x="882777" y="0"/>
                </a:lnTo>
                <a:lnTo>
                  <a:pt x="844423" y="1333"/>
                </a:lnTo>
                <a:lnTo>
                  <a:pt x="687235" y="2692"/>
                </a:lnTo>
                <a:lnTo>
                  <a:pt x="688390" y="2413"/>
                </a:lnTo>
                <a:lnTo>
                  <a:pt x="533806" y="3683"/>
                </a:lnTo>
                <a:lnTo>
                  <a:pt x="486486" y="3175"/>
                </a:lnTo>
                <a:lnTo>
                  <a:pt x="441553" y="5930"/>
                </a:lnTo>
                <a:lnTo>
                  <a:pt x="435305" y="5930"/>
                </a:lnTo>
                <a:lnTo>
                  <a:pt x="435305" y="45605"/>
                </a:lnTo>
                <a:lnTo>
                  <a:pt x="427812" y="45339"/>
                </a:lnTo>
                <a:lnTo>
                  <a:pt x="434860" y="45339"/>
                </a:lnTo>
                <a:lnTo>
                  <a:pt x="435305" y="45605"/>
                </a:lnTo>
                <a:lnTo>
                  <a:pt x="435305" y="5930"/>
                </a:lnTo>
                <a:lnTo>
                  <a:pt x="295313" y="5816"/>
                </a:lnTo>
                <a:lnTo>
                  <a:pt x="295313" y="45339"/>
                </a:lnTo>
                <a:lnTo>
                  <a:pt x="295313" y="45605"/>
                </a:lnTo>
                <a:lnTo>
                  <a:pt x="292938" y="45339"/>
                </a:lnTo>
                <a:lnTo>
                  <a:pt x="295313" y="45339"/>
                </a:lnTo>
                <a:lnTo>
                  <a:pt x="295313" y="5816"/>
                </a:lnTo>
                <a:lnTo>
                  <a:pt x="171272" y="5715"/>
                </a:lnTo>
                <a:lnTo>
                  <a:pt x="275005" y="5715"/>
                </a:lnTo>
                <a:lnTo>
                  <a:pt x="276225" y="5334"/>
                </a:lnTo>
                <a:lnTo>
                  <a:pt x="237566" y="5334"/>
                </a:lnTo>
                <a:lnTo>
                  <a:pt x="205968" y="5080"/>
                </a:lnTo>
                <a:lnTo>
                  <a:pt x="175044" y="5080"/>
                </a:lnTo>
                <a:lnTo>
                  <a:pt x="177076" y="5334"/>
                </a:lnTo>
                <a:lnTo>
                  <a:pt x="169595" y="5588"/>
                </a:lnTo>
                <a:lnTo>
                  <a:pt x="166408" y="5334"/>
                </a:lnTo>
                <a:lnTo>
                  <a:pt x="165823" y="5334"/>
                </a:lnTo>
                <a:lnTo>
                  <a:pt x="161302" y="4660"/>
                </a:lnTo>
                <a:lnTo>
                  <a:pt x="155409" y="4191"/>
                </a:lnTo>
                <a:lnTo>
                  <a:pt x="120345" y="7886"/>
                </a:lnTo>
                <a:lnTo>
                  <a:pt x="83185" y="8496"/>
                </a:lnTo>
                <a:lnTo>
                  <a:pt x="44958" y="7175"/>
                </a:lnTo>
                <a:lnTo>
                  <a:pt x="6769" y="5080"/>
                </a:lnTo>
                <a:lnTo>
                  <a:pt x="1206" y="15824"/>
                </a:lnTo>
                <a:lnTo>
                  <a:pt x="546" y="28105"/>
                </a:lnTo>
                <a:lnTo>
                  <a:pt x="469" y="29552"/>
                </a:lnTo>
                <a:lnTo>
                  <a:pt x="7556" y="40538"/>
                </a:lnTo>
                <a:lnTo>
                  <a:pt x="9817" y="40868"/>
                </a:lnTo>
                <a:lnTo>
                  <a:pt x="9525" y="47625"/>
                </a:lnTo>
                <a:lnTo>
                  <a:pt x="14287" y="47625"/>
                </a:lnTo>
                <a:lnTo>
                  <a:pt x="12534" y="44589"/>
                </a:lnTo>
                <a:lnTo>
                  <a:pt x="11468" y="41097"/>
                </a:lnTo>
                <a:lnTo>
                  <a:pt x="25527" y="43053"/>
                </a:lnTo>
                <a:lnTo>
                  <a:pt x="20218" y="43053"/>
                </a:lnTo>
                <a:lnTo>
                  <a:pt x="25946" y="43294"/>
                </a:lnTo>
                <a:lnTo>
                  <a:pt x="22377" y="43294"/>
                </a:lnTo>
                <a:lnTo>
                  <a:pt x="19024" y="43688"/>
                </a:lnTo>
                <a:lnTo>
                  <a:pt x="16649" y="44196"/>
                </a:lnTo>
                <a:lnTo>
                  <a:pt x="18783" y="44196"/>
                </a:lnTo>
                <a:lnTo>
                  <a:pt x="27470" y="44958"/>
                </a:lnTo>
                <a:lnTo>
                  <a:pt x="22720" y="44196"/>
                </a:lnTo>
                <a:lnTo>
                  <a:pt x="27152" y="44196"/>
                </a:lnTo>
                <a:lnTo>
                  <a:pt x="58470" y="44958"/>
                </a:lnTo>
                <a:lnTo>
                  <a:pt x="58978" y="44958"/>
                </a:lnTo>
                <a:lnTo>
                  <a:pt x="76720" y="45339"/>
                </a:lnTo>
                <a:lnTo>
                  <a:pt x="134696" y="46507"/>
                </a:lnTo>
                <a:lnTo>
                  <a:pt x="133883" y="46507"/>
                </a:lnTo>
                <a:lnTo>
                  <a:pt x="155943" y="46990"/>
                </a:lnTo>
                <a:lnTo>
                  <a:pt x="163791" y="46990"/>
                </a:lnTo>
                <a:lnTo>
                  <a:pt x="173405" y="46507"/>
                </a:lnTo>
                <a:lnTo>
                  <a:pt x="185775" y="46507"/>
                </a:lnTo>
                <a:lnTo>
                  <a:pt x="193725" y="47625"/>
                </a:lnTo>
                <a:lnTo>
                  <a:pt x="200825" y="47244"/>
                </a:lnTo>
                <a:lnTo>
                  <a:pt x="195821" y="47244"/>
                </a:lnTo>
                <a:lnTo>
                  <a:pt x="217424" y="46990"/>
                </a:lnTo>
                <a:lnTo>
                  <a:pt x="254038" y="46990"/>
                </a:lnTo>
                <a:lnTo>
                  <a:pt x="260896" y="45948"/>
                </a:lnTo>
                <a:lnTo>
                  <a:pt x="271653" y="45948"/>
                </a:lnTo>
                <a:lnTo>
                  <a:pt x="281393" y="46393"/>
                </a:lnTo>
                <a:lnTo>
                  <a:pt x="288874" y="45948"/>
                </a:lnTo>
                <a:lnTo>
                  <a:pt x="292430" y="45948"/>
                </a:lnTo>
                <a:lnTo>
                  <a:pt x="295325" y="46088"/>
                </a:lnTo>
                <a:lnTo>
                  <a:pt x="295325" y="45948"/>
                </a:lnTo>
                <a:lnTo>
                  <a:pt x="298589" y="45948"/>
                </a:lnTo>
                <a:lnTo>
                  <a:pt x="308419" y="46990"/>
                </a:lnTo>
                <a:lnTo>
                  <a:pt x="301802" y="45339"/>
                </a:lnTo>
                <a:lnTo>
                  <a:pt x="302628" y="45339"/>
                </a:lnTo>
                <a:lnTo>
                  <a:pt x="303555" y="44958"/>
                </a:lnTo>
                <a:lnTo>
                  <a:pt x="318363" y="44958"/>
                </a:lnTo>
                <a:lnTo>
                  <a:pt x="309549" y="46507"/>
                </a:lnTo>
                <a:lnTo>
                  <a:pt x="314566" y="46507"/>
                </a:lnTo>
                <a:lnTo>
                  <a:pt x="384187" y="47244"/>
                </a:lnTo>
                <a:lnTo>
                  <a:pt x="419557" y="47434"/>
                </a:lnTo>
                <a:lnTo>
                  <a:pt x="447179" y="47244"/>
                </a:lnTo>
                <a:lnTo>
                  <a:pt x="446379" y="46990"/>
                </a:lnTo>
                <a:lnTo>
                  <a:pt x="444881" y="46507"/>
                </a:lnTo>
                <a:lnTo>
                  <a:pt x="442861" y="46507"/>
                </a:lnTo>
                <a:lnTo>
                  <a:pt x="437807" y="46990"/>
                </a:lnTo>
                <a:lnTo>
                  <a:pt x="435940" y="45948"/>
                </a:lnTo>
                <a:lnTo>
                  <a:pt x="445617" y="45948"/>
                </a:lnTo>
                <a:lnTo>
                  <a:pt x="462178" y="46507"/>
                </a:lnTo>
                <a:lnTo>
                  <a:pt x="500405" y="46507"/>
                </a:lnTo>
                <a:lnTo>
                  <a:pt x="526796" y="45339"/>
                </a:lnTo>
                <a:lnTo>
                  <a:pt x="521144" y="45339"/>
                </a:lnTo>
                <a:lnTo>
                  <a:pt x="521322" y="44958"/>
                </a:lnTo>
                <a:lnTo>
                  <a:pt x="537959" y="44958"/>
                </a:lnTo>
                <a:lnTo>
                  <a:pt x="543153" y="44958"/>
                </a:lnTo>
                <a:lnTo>
                  <a:pt x="551040" y="44589"/>
                </a:lnTo>
                <a:lnTo>
                  <a:pt x="538416" y="44742"/>
                </a:lnTo>
                <a:lnTo>
                  <a:pt x="541096" y="43434"/>
                </a:lnTo>
                <a:lnTo>
                  <a:pt x="543242" y="44196"/>
                </a:lnTo>
                <a:lnTo>
                  <a:pt x="547039" y="44196"/>
                </a:lnTo>
                <a:lnTo>
                  <a:pt x="551040" y="44589"/>
                </a:lnTo>
                <a:lnTo>
                  <a:pt x="559117" y="44196"/>
                </a:lnTo>
                <a:lnTo>
                  <a:pt x="560336" y="44196"/>
                </a:lnTo>
                <a:lnTo>
                  <a:pt x="561809" y="44462"/>
                </a:lnTo>
                <a:lnTo>
                  <a:pt x="551141" y="44589"/>
                </a:lnTo>
                <a:lnTo>
                  <a:pt x="555180" y="44958"/>
                </a:lnTo>
                <a:lnTo>
                  <a:pt x="564692" y="44958"/>
                </a:lnTo>
                <a:lnTo>
                  <a:pt x="566686" y="45313"/>
                </a:lnTo>
                <a:lnTo>
                  <a:pt x="568553" y="45300"/>
                </a:lnTo>
                <a:lnTo>
                  <a:pt x="570382" y="44958"/>
                </a:lnTo>
                <a:lnTo>
                  <a:pt x="582688" y="44958"/>
                </a:lnTo>
                <a:lnTo>
                  <a:pt x="578319" y="45212"/>
                </a:lnTo>
                <a:lnTo>
                  <a:pt x="609307" y="44958"/>
                </a:lnTo>
                <a:lnTo>
                  <a:pt x="585101" y="44958"/>
                </a:lnTo>
                <a:lnTo>
                  <a:pt x="583717" y="44196"/>
                </a:lnTo>
                <a:lnTo>
                  <a:pt x="573938" y="44323"/>
                </a:lnTo>
                <a:lnTo>
                  <a:pt x="574573" y="44196"/>
                </a:lnTo>
                <a:lnTo>
                  <a:pt x="571411" y="43688"/>
                </a:lnTo>
                <a:lnTo>
                  <a:pt x="582345" y="43434"/>
                </a:lnTo>
                <a:lnTo>
                  <a:pt x="583717" y="44196"/>
                </a:lnTo>
                <a:lnTo>
                  <a:pt x="602932" y="44196"/>
                </a:lnTo>
                <a:lnTo>
                  <a:pt x="614616" y="43434"/>
                </a:lnTo>
                <a:lnTo>
                  <a:pt x="616839" y="43294"/>
                </a:lnTo>
                <a:lnTo>
                  <a:pt x="666026" y="41135"/>
                </a:lnTo>
                <a:lnTo>
                  <a:pt x="681393" y="39878"/>
                </a:lnTo>
                <a:lnTo>
                  <a:pt x="676605" y="38735"/>
                </a:lnTo>
                <a:lnTo>
                  <a:pt x="684326" y="37858"/>
                </a:lnTo>
                <a:lnTo>
                  <a:pt x="684453" y="37719"/>
                </a:lnTo>
                <a:lnTo>
                  <a:pt x="685520" y="37719"/>
                </a:lnTo>
                <a:lnTo>
                  <a:pt x="684326" y="37858"/>
                </a:lnTo>
                <a:lnTo>
                  <a:pt x="681469" y="41135"/>
                </a:lnTo>
                <a:lnTo>
                  <a:pt x="693585" y="41135"/>
                </a:lnTo>
                <a:lnTo>
                  <a:pt x="751840" y="40538"/>
                </a:lnTo>
                <a:lnTo>
                  <a:pt x="778649" y="40538"/>
                </a:lnTo>
                <a:lnTo>
                  <a:pt x="805472" y="40690"/>
                </a:lnTo>
                <a:lnTo>
                  <a:pt x="829602" y="43053"/>
                </a:lnTo>
                <a:lnTo>
                  <a:pt x="831850" y="43053"/>
                </a:lnTo>
                <a:lnTo>
                  <a:pt x="830110" y="40690"/>
                </a:lnTo>
                <a:lnTo>
                  <a:pt x="830008" y="40538"/>
                </a:lnTo>
                <a:lnTo>
                  <a:pt x="829525" y="39878"/>
                </a:lnTo>
                <a:lnTo>
                  <a:pt x="828421" y="39878"/>
                </a:lnTo>
                <a:lnTo>
                  <a:pt x="870369" y="38963"/>
                </a:lnTo>
                <a:lnTo>
                  <a:pt x="891451" y="38963"/>
                </a:lnTo>
                <a:lnTo>
                  <a:pt x="894842" y="40259"/>
                </a:lnTo>
                <a:lnTo>
                  <a:pt x="898525" y="40259"/>
                </a:lnTo>
                <a:lnTo>
                  <a:pt x="900188" y="40132"/>
                </a:lnTo>
                <a:lnTo>
                  <a:pt x="900430" y="40132"/>
                </a:lnTo>
                <a:lnTo>
                  <a:pt x="899350" y="39878"/>
                </a:lnTo>
                <a:lnTo>
                  <a:pt x="897623" y="39878"/>
                </a:lnTo>
                <a:lnTo>
                  <a:pt x="917282" y="38963"/>
                </a:lnTo>
                <a:lnTo>
                  <a:pt x="935659" y="38100"/>
                </a:lnTo>
                <a:lnTo>
                  <a:pt x="936142" y="37719"/>
                </a:lnTo>
                <a:lnTo>
                  <a:pt x="948410" y="28105"/>
                </a:lnTo>
                <a:lnTo>
                  <a:pt x="956284" y="14541"/>
                </a:lnTo>
                <a:lnTo>
                  <a:pt x="962583" y="9525"/>
                </a:lnTo>
                <a:lnTo>
                  <a:pt x="968502" y="9525"/>
                </a:lnTo>
                <a:lnTo>
                  <a:pt x="970508" y="3251"/>
                </a:lnTo>
                <a:lnTo>
                  <a:pt x="971194" y="2705"/>
                </a:lnTo>
                <a:lnTo>
                  <a:pt x="971550" y="2413"/>
                </a:lnTo>
                <a:lnTo>
                  <a:pt x="970775" y="2413"/>
                </a:lnTo>
                <a:lnTo>
                  <a:pt x="971296" y="762"/>
                </a:lnTo>
                <a:lnTo>
                  <a:pt x="985507" y="762"/>
                </a:lnTo>
                <a:close/>
              </a:path>
            </a:pathLst>
          </a:custGeom>
          <a:solidFill>
            <a:srgbClr val="D35E5E"/>
          </a:solidFill>
        </p:spPr>
        <p:txBody>
          <a:bodyPr wrap="square" lIns="0" tIns="0" rIns="0" bIns="0" rtlCol="0"/>
          <a:lstStyle/>
          <a:p>
            <a:endParaRPr/>
          </a:p>
        </p:txBody>
      </p:sp>
      <p:grpSp>
        <p:nvGrpSpPr>
          <p:cNvPr id="4" name="object 4"/>
          <p:cNvGrpSpPr/>
          <p:nvPr/>
        </p:nvGrpSpPr>
        <p:grpSpPr>
          <a:xfrm>
            <a:off x="5399151" y="979550"/>
            <a:ext cx="6165850" cy="727075"/>
            <a:chOff x="5399151" y="979550"/>
            <a:chExt cx="6165850" cy="727075"/>
          </a:xfrm>
          <a:solidFill>
            <a:schemeClr val="accent6"/>
          </a:solidFill>
        </p:grpSpPr>
        <p:sp>
          <p:nvSpPr>
            <p:cNvPr id="5" name="object 5"/>
            <p:cNvSpPr/>
            <p:nvPr/>
          </p:nvSpPr>
          <p:spPr>
            <a:xfrm>
              <a:off x="5405501" y="985900"/>
              <a:ext cx="6153150" cy="714375"/>
            </a:xfrm>
            <a:custGeom>
              <a:avLst/>
              <a:gdLst/>
              <a:ahLst/>
              <a:cxnLst/>
              <a:rect l="l" t="t" r="r" b="b"/>
              <a:pathLst>
                <a:path w="6153150" h="714375">
                  <a:moveTo>
                    <a:pt x="6034024" y="0"/>
                  </a:moveTo>
                  <a:lnTo>
                    <a:pt x="118999" y="0"/>
                  </a:lnTo>
                  <a:lnTo>
                    <a:pt x="72651" y="9342"/>
                  </a:lnTo>
                  <a:lnTo>
                    <a:pt x="34829" y="34829"/>
                  </a:lnTo>
                  <a:lnTo>
                    <a:pt x="9342" y="72651"/>
                  </a:lnTo>
                  <a:lnTo>
                    <a:pt x="0" y="118999"/>
                  </a:lnTo>
                  <a:lnTo>
                    <a:pt x="0" y="595249"/>
                  </a:lnTo>
                  <a:lnTo>
                    <a:pt x="9342" y="641615"/>
                  </a:lnTo>
                  <a:lnTo>
                    <a:pt x="34829" y="679481"/>
                  </a:lnTo>
                  <a:lnTo>
                    <a:pt x="72651" y="705012"/>
                  </a:lnTo>
                  <a:lnTo>
                    <a:pt x="118999" y="714375"/>
                  </a:lnTo>
                  <a:lnTo>
                    <a:pt x="6034024" y="714375"/>
                  </a:lnTo>
                  <a:lnTo>
                    <a:pt x="6080390" y="705012"/>
                  </a:lnTo>
                  <a:lnTo>
                    <a:pt x="6118256" y="679481"/>
                  </a:lnTo>
                  <a:lnTo>
                    <a:pt x="6143787" y="641615"/>
                  </a:lnTo>
                  <a:lnTo>
                    <a:pt x="6153150" y="595249"/>
                  </a:lnTo>
                  <a:lnTo>
                    <a:pt x="6153150" y="118999"/>
                  </a:lnTo>
                  <a:lnTo>
                    <a:pt x="6143787" y="72651"/>
                  </a:lnTo>
                  <a:lnTo>
                    <a:pt x="6118256" y="34829"/>
                  </a:lnTo>
                  <a:lnTo>
                    <a:pt x="6080390" y="9342"/>
                  </a:lnTo>
                  <a:lnTo>
                    <a:pt x="6034024" y="0"/>
                  </a:lnTo>
                  <a:close/>
                </a:path>
              </a:pathLst>
            </a:custGeom>
            <a:grpFill/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" name="object 6"/>
            <p:cNvSpPr/>
            <p:nvPr/>
          </p:nvSpPr>
          <p:spPr>
            <a:xfrm>
              <a:off x="5405501" y="985900"/>
              <a:ext cx="6153150" cy="714375"/>
            </a:xfrm>
            <a:custGeom>
              <a:avLst/>
              <a:gdLst/>
              <a:ahLst/>
              <a:cxnLst/>
              <a:rect l="l" t="t" r="r" b="b"/>
              <a:pathLst>
                <a:path w="6153150" h="714375">
                  <a:moveTo>
                    <a:pt x="0" y="118999"/>
                  </a:moveTo>
                  <a:lnTo>
                    <a:pt x="9342" y="72651"/>
                  </a:lnTo>
                  <a:lnTo>
                    <a:pt x="34829" y="34829"/>
                  </a:lnTo>
                  <a:lnTo>
                    <a:pt x="72651" y="9342"/>
                  </a:lnTo>
                  <a:lnTo>
                    <a:pt x="118999" y="0"/>
                  </a:lnTo>
                  <a:lnTo>
                    <a:pt x="6034024" y="0"/>
                  </a:lnTo>
                  <a:lnTo>
                    <a:pt x="6080390" y="9342"/>
                  </a:lnTo>
                  <a:lnTo>
                    <a:pt x="6118256" y="34829"/>
                  </a:lnTo>
                  <a:lnTo>
                    <a:pt x="6143787" y="72651"/>
                  </a:lnTo>
                  <a:lnTo>
                    <a:pt x="6153150" y="118999"/>
                  </a:lnTo>
                  <a:lnTo>
                    <a:pt x="6153150" y="595249"/>
                  </a:lnTo>
                  <a:lnTo>
                    <a:pt x="6143787" y="641615"/>
                  </a:lnTo>
                  <a:lnTo>
                    <a:pt x="6118256" y="679481"/>
                  </a:lnTo>
                  <a:lnTo>
                    <a:pt x="6080390" y="705012"/>
                  </a:lnTo>
                  <a:lnTo>
                    <a:pt x="6034024" y="714375"/>
                  </a:lnTo>
                  <a:lnTo>
                    <a:pt x="118999" y="714375"/>
                  </a:lnTo>
                  <a:lnTo>
                    <a:pt x="72651" y="705012"/>
                  </a:lnTo>
                  <a:lnTo>
                    <a:pt x="34829" y="679481"/>
                  </a:lnTo>
                  <a:lnTo>
                    <a:pt x="9342" y="641615"/>
                  </a:lnTo>
                  <a:lnTo>
                    <a:pt x="0" y="595249"/>
                  </a:lnTo>
                  <a:lnTo>
                    <a:pt x="0" y="118999"/>
                  </a:lnTo>
                  <a:close/>
                </a:path>
              </a:pathLst>
            </a:custGeom>
            <a:grpFill/>
            <a:ln w="12700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grpSp>
        <p:nvGrpSpPr>
          <p:cNvPr id="7" name="object 7"/>
          <p:cNvGrpSpPr/>
          <p:nvPr/>
        </p:nvGrpSpPr>
        <p:grpSpPr>
          <a:xfrm>
            <a:off x="5399151" y="1779651"/>
            <a:ext cx="6165850" cy="736600"/>
            <a:chOff x="5399151" y="1779651"/>
            <a:chExt cx="6165850" cy="736600"/>
          </a:xfrm>
          <a:solidFill>
            <a:schemeClr val="accent1"/>
          </a:solidFill>
        </p:grpSpPr>
        <p:sp>
          <p:nvSpPr>
            <p:cNvPr id="8" name="object 8"/>
            <p:cNvSpPr/>
            <p:nvPr/>
          </p:nvSpPr>
          <p:spPr>
            <a:xfrm>
              <a:off x="5405501" y="1786001"/>
              <a:ext cx="6153150" cy="723900"/>
            </a:xfrm>
            <a:custGeom>
              <a:avLst/>
              <a:gdLst/>
              <a:ahLst/>
              <a:cxnLst/>
              <a:rect l="l" t="t" r="r" b="b"/>
              <a:pathLst>
                <a:path w="6153150" h="723900">
                  <a:moveTo>
                    <a:pt x="6032373" y="0"/>
                  </a:moveTo>
                  <a:lnTo>
                    <a:pt x="120650" y="0"/>
                  </a:lnTo>
                  <a:lnTo>
                    <a:pt x="73669" y="9475"/>
                  </a:lnTo>
                  <a:lnTo>
                    <a:pt x="35321" y="35321"/>
                  </a:lnTo>
                  <a:lnTo>
                    <a:pt x="9475" y="73669"/>
                  </a:lnTo>
                  <a:lnTo>
                    <a:pt x="0" y="120650"/>
                  </a:lnTo>
                  <a:lnTo>
                    <a:pt x="0" y="603123"/>
                  </a:lnTo>
                  <a:lnTo>
                    <a:pt x="9475" y="650122"/>
                  </a:lnTo>
                  <a:lnTo>
                    <a:pt x="35321" y="688514"/>
                  </a:lnTo>
                  <a:lnTo>
                    <a:pt x="73669" y="714404"/>
                  </a:lnTo>
                  <a:lnTo>
                    <a:pt x="120650" y="723900"/>
                  </a:lnTo>
                  <a:lnTo>
                    <a:pt x="6032373" y="723900"/>
                  </a:lnTo>
                  <a:lnTo>
                    <a:pt x="6079372" y="714404"/>
                  </a:lnTo>
                  <a:lnTo>
                    <a:pt x="6117764" y="688514"/>
                  </a:lnTo>
                  <a:lnTo>
                    <a:pt x="6143654" y="650122"/>
                  </a:lnTo>
                  <a:lnTo>
                    <a:pt x="6153150" y="603123"/>
                  </a:lnTo>
                  <a:lnTo>
                    <a:pt x="6153150" y="120650"/>
                  </a:lnTo>
                  <a:lnTo>
                    <a:pt x="6143654" y="73669"/>
                  </a:lnTo>
                  <a:lnTo>
                    <a:pt x="6117764" y="35321"/>
                  </a:lnTo>
                  <a:lnTo>
                    <a:pt x="6079372" y="9475"/>
                  </a:lnTo>
                  <a:lnTo>
                    <a:pt x="6032373" y="0"/>
                  </a:lnTo>
                  <a:close/>
                </a:path>
              </a:pathLst>
            </a:custGeom>
            <a:grpFill/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" name="object 9"/>
            <p:cNvSpPr/>
            <p:nvPr/>
          </p:nvSpPr>
          <p:spPr>
            <a:xfrm>
              <a:off x="5405501" y="1786001"/>
              <a:ext cx="6153150" cy="723900"/>
            </a:xfrm>
            <a:custGeom>
              <a:avLst/>
              <a:gdLst/>
              <a:ahLst/>
              <a:cxnLst/>
              <a:rect l="l" t="t" r="r" b="b"/>
              <a:pathLst>
                <a:path w="6153150" h="723900">
                  <a:moveTo>
                    <a:pt x="0" y="120650"/>
                  </a:moveTo>
                  <a:lnTo>
                    <a:pt x="9475" y="73669"/>
                  </a:lnTo>
                  <a:lnTo>
                    <a:pt x="35321" y="35321"/>
                  </a:lnTo>
                  <a:lnTo>
                    <a:pt x="73669" y="9475"/>
                  </a:lnTo>
                  <a:lnTo>
                    <a:pt x="120650" y="0"/>
                  </a:lnTo>
                  <a:lnTo>
                    <a:pt x="6032373" y="0"/>
                  </a:lnTo>
                  <a:lnTo>
                    <a:pt x="6079372" y="9475"/>
                  </a:lnTo>
                  <a:lnTo>
                    <a:pt x="6117764" y="35321"/>
                  </a:lnTo>
                  <a:lnTo>
                    <a:pt x="6143654" y="73669"/>
                  </a:lnTo>
                  <a:lnTo>
                    <a:pt x="6153150" y="120650"/>
                  </a:lnTo>
                  <a:lnTo>
                    <a:pt x="6153150" y="603123"/>
                  </a:lnTo>
                  <a:lnTo>
                    <a:pt x="6143654" y="650122"/>
                  </a:lnTo>
                  <a:lnTo>
                    <a:pt x="6117764" y="688514"/>
                  </a:lnTo>
                  <a:lnTo>
                    <a:pt x="6079372" y="714404"/>
                  </a:lnTo>
                  <a:lnTo>
                    <a:pt x="6032373" y="723900"/>
                  </a:lnTo>
                  <a:lnTo>
                    <a:pt x="120650" y="723900"/>
                  </a:lnTo>
                  <a:lnTo>
                    <a:pt x="73669" y="714404"/>
                  </a:lnTo>
                  <a:lnTo>
                    <a:pt x="35321" y="688514"/>
                  </a:lnTo>
                  <a:lnTo>
                    <a:pt x="9475" y="650122"/>
                  </a:lnTo>
                  <a:lnTo>
                    <a:pt x="0" y="603123"/>
                  </a:lnTo>
                  <a:lnTo>
                    <a:pt x="0" y="120650"/>
                  </a:lnTo>
                  <a:close/>
                </a:path>
              </a:pathLst>
            </a:custGeom>
            <a:grpFill/>
            <a:ln w="12700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10" name="object 10" descr="$PPTXTitle"/>
          <p:cNvSpPr txBox="1">
            <a:spLocks noGrp="1"/>
          </p:cNvSpPr>
          <p:nvPr>
            <p:ph type="title"/>
          </p:nvPr>
        </p:nvSpPr>
        <p:spPr>
          <a:xfrm>
            <a:off x="5543550" y="1060068"/>
            <a:ext cx="5780405" cy="1290955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3000" b="0" i="0" spc="225" dirty="0">
                <a:solidFill>
                  <a:srgbClr val="FFFFFF"/>
                </a:solidFill>
                <a:latin typeface="Calibri"/>
                <a:cs typeface="Calibri"/>
              </a:rPr>
              <a:t>Academic</a:t>
            </a:r>
            <a:r>
              <a:rPr sz="3000" b="0" i="0" spc="8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3000" b="0" i="0" spc="105" dirty="0">
                <a:solidFill>
                  <a:srgbClr val="FFFFFF"/>
                </a:solidFill>
                <a:latin typeface="Calibri"/>
                <a:cs typeface="Calibri"/>
              </a:rPr>
              <a:t>integrity</a:t>
            </a:r>
            <a:r>
              <a:rPr sz="3000" b="0" i="0" spc="114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3000" b="0" i="0" spc="125" dirty="0">
                <a:solidFill>
                  <a:srgbClr val="FFFFFF"/>
                </a:solidFill>
                <a:latin typeface="Calibri"/>
                <a:cs typeface="Calibri"/>
              </a:rPr>
              <a:t>demonstrates</a:t>
            </a:r>
            <a:endParaRPr sz="3000" dirty="0">
              <a:latin typeface="Calibri"/>
              <a:cs typeface="Calibri"/>
            </a:endParaRPr>
          </a:p>
          <a:p>
            <a:pPr marL="12700">
              <a:lnSpc>
                <a:spcPct val="100000"/>
              </a:lnSpc>
              <a:spcBef>
                <a:spcPts val="2755"/>
              </a:spcBef>
            </a:pPr>
            <a:r>
              <a:rPr sz="3000" b="0" i="0" spc="145" dirty="0">
                <a:solidFill>
                  <a:srgbClr val="FFFFFF"/>
                </a:solidFill>
                <a:latin typeface="Calibri"/>
                <a:cs typeface="Calibri"/>
              </a:rPr>
              <a:t>Honesty</a:t>
            </a:r>
            <a:endParaRPr sz="3000" dirty="0">
              <a:latin typeface="Calibri"/>
              <a:cs typeface="Calibri"/>
            </a:endParaRPr>
          </a:p>
        </p:txBody>
      </p:sp>
      <p:grpSp>
        <p:nvGrpSpPr>
          <p:cNvPr id="11" name="object 11"/>
          <p:cNvGrpSpPr/>
          <p:nvPr/>
        </p:nvGrpSpPr>
        <p:grpSpPr>
          <a:xfrm>
            <a:off x="5399151" y="2589276"/>
            <a:ext cx="6165850" cy="727075"/>
            <a:chOff x="5399151" y="2589276"/>
            <a:chExt cx="6165850" cy="727075"/>
          </a:xfrm>
          <a:solidFill>
            <a:schemeClr val="accent2"/>
          </a:solidFill>
        </p:grpSpPr>
        <p:sp>
          <p:nvSpPr>
            <p:cNvPr id="12" name="object 12"/>
            <p:cNvSpPr/>
            <p:nvPr/>
          </p:nvSpPr>
          <p:spPr>
            <a:xfrm>
              <a:off x="5405501" y="2595626"/>
              <a:ext cx="6153150" cy="714375"/>
            </a:xfrm>
            <a:custGeom>
              <a:avLst/>
              <a:gdLst/>
              <a:ahLst/>
              <a:cxnLst/>
              <a:rect l="l" t="t" r="r" b="b"/>
              <a:pathLst>
                <a:path w="6153150" h="714375">
                  <a:moveTo>
                    <a:pt x="6034024" y="0"/>
                  </a:moveTo>
                  <a:lnTo>
                    <a:pt x="118999" y="0"/>
                  </a:lnTo>
                  <a:lnTo>
                    <a:pt x="72651" y="9342"/>
                  </a:lnTo>
                  <a:lnTo>
                    <a:pt x="34829" y="34829"/>
                  </a:lnTo>
                  <a:lnTo>
                    <a:pt x="9342" y="72651"/>
                  </a:lnTo>
                  <a:lnTo>
                    <a:pt x="0" y="118999"/>
                  </a:lnTo>
                  <a:lnTo>
                    <a:pt x="0" y="595249"/>
                  </a:lnTo>
                  <a:lnTo>
                    <a:pt x="9342" y="641615"/>
                  </a:lnTo>
                  <a:lnTo>
                    <a:pt x="34829" y="679481"/>
                  </a:lnTo>
                  <a:lnTo>
                    <a:pt x="72651" y="705012"/>
                  </a:lnTo>
                  <a:lnTo>
                    <a:pt x="118999" y="714375"/>
                  </a:lnTo>
                  <a:lnTo>
                    <a:pt x="6034024" y="714375"/>
                  </a:lnTo>
                  <a:lnTo>
                    <a:pt x="6080390" y="705012"/>
                  </a:lnTo>
                  <a:lnTo>
                    <a:pt x="6118256" y="679481"/>
                  </a:lnTo>
                  <a:lnTo>
                    <a:pt x="6143787" y="641615"/>
                  </a:lnTo>
                  <a:lnTo>
                    <a:pt x="6153150" y="595249"/>
                  </a:lnTo>
                  <a:lnTo>
                    <a:pt x="6153150" y="118999"/>
                  </a:lnTo>
                  <a:lnTo>
                    <a:pt x="6143787" y="72651"/>
                  </a:lnTo>
                  <a:lnTo>
                    <a:pt x="6118256" y="34829"/>
                  </a:lnTo>
                  <a:lnTo>
                    <a:pt x="6080390" y="9342"/>
                  </a:lnTo>
                  <a:lnTo>
                    <a:pt x="6034024" y="0"/>
                  </a:lnTo>
                  <a:close/>
                </a:path>
              </a:pathLst>
            </a:custGeom>
            <a:grpFill/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" name="object 13"/>
            <p:cNvSpPr/>
            <p:nvPr/>
          </p:nvSpPr>
          <p:spPr>
            <a:xfrm>
              <a:off x="5405501" y="2595626"/>
              <a:ext cx="6153150" cy="714375"/>
            </a:xfrm>
            <a:custGeom>
              <a:avLst/>
              <a:gdLst/>
              <a:ahLst/>
              <a:cxnLst/>
              <a:rect l="l" t="t" r="r" b="b"/>
              <a:pathLst>
                <a:path w="6153150" h="714375">
                  <a:moveTo>
                    <a:pt x="0" y="118999"/>
                  </a:moveTo>
                  <a:lnTo>
                    <a:pt x="9342" y="72651"/>
                  </a:lnTo>
                  <a:lnTo>
                    <a:pt x="34829" y="34829"/>
                  </a:lnTo>
                  <a:lnTo>
                    <a:pt x="72651" y="9342"/>
                  </a:lnTo>
                  <a:lnTo>
                    <a:pt x="118999" y="0"/>
                  </a:lnTo>
                  <a:lnTo>
                    <a:pt x="6034024" y="0"/>
                  </a:lnTo>
                  <a:lnTo>
                    <a:pt x="6080390" y="9342"/>
                  </a:lnTo>
                  <a:lnTo>
                    <a:pt x="6118256" y="34829"/>
                  </a:lnTo>
                  <a:lnTo>
                    <a:pt x="6143787" y="72651"/>
                  </a:lnTo>
                  <a:lnTo>
                    <a:pt x="6153150" y="118999"/>
                  </a:lnTo>
                  <a:lnTo>
                    <a:pt x="6153150" y="595249"/>
                  </a:lnTo>
                  <a:lnTo>
                    <a:pt x="6143787" y="641615"/>
                  </a:lnTo>
                  <a:lnTo>
                    <a:pt x="6118256" y="679481"/>
                  </a:lnTo>
                  <a:lnTo>
                    <a:pt x="6080390" y="705012"/>
                  </a:lnTo>
                  <a:lnTo>
                    <a:pt x="6034024" y="714375"/>
                  </a:lnTo>
                  <a:lnTo>
                    <a:pt x="118999" y="714375"/>
                  </a:lnTo>
                  <a:lnTo>
                    <a:pt x="72651" y="705012"/>
                  </a:lnTo>
                  <a:lnTo>
                    <a:pt x="34829" y="679481"/>
                  </a:lnTo>
                  <a:lnTo>
                    <a:pt x="9342" y="641615"/>
                  </a:lnTo>
                  <a:lnTo>
                    <a:pt x="0" y="595249"/>
                  </a:lnTo>
                  <a:lnTo>
                    <a:pt x="0" y="118999"/>
                  </a:lnTo>
                  <a:close/>
                </a:path>
              </a:pathLst>
            </a:custGeom>
            <a:grpFill/>
            <a:ln w="12700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grpSp>
        <p:nvGrpSpPr>
          <p:cNvPr id="14" name="object 14"/>
          <p:cNvGrpSpPr/>
          <p:nvPr/>
        </p:nvGrpSpPr>
        <p:grpSpPr>
          <a:xfrm>
            <a:off x="5399151" y="3389376"/>
            <a:ext cx="6165850" cy="736600"/>
            <a:chOff x="5399151" y="3389376"/>
            <a:chExt cx="6165850" cy="736600"/>
          </a:xfrm>
          <a:solidFill>
            <a:schemeClr val="accent3"/>
          </a:solidFill>
        </p:grpSpPr>
        <p:sp>
          <p:nvSpPr>
            <p:cNvPr id="15" name="object 15"/>
            <p:cNvSpPr/>
            <p:nvPr/>
          </p:nvSpPr>
          <p:spPr>
            <a:xfrm>
              <a:off x="5405501" y="3395726"/>
              <a:ext cx="6153150" cy="723900"/>
            </a:xfrm>
            <a:custGeom>
              <a:avLst/>
              <a:gdLst/>
              <a:ahLst/>
              <a:cxnLst/>
              <a:rect l="l" t="t" r="r" b="b"/>
              <a:pathLst>
                <a:path w="6153150" h="723900">
                  <a:moveTo>
                    <a:pt x="6032373" y="0"/>
                  </a:moveTo>
                  <a:lnTo>
                    <a:pt x="120650" y="0"/>
                  </a:lnTo>
                  <a:lnTo>
                    <a:pt x="73669" y="9475"/>
                  </a:lnTo>
                  <a:lnTo>
                    <a:pt x="35321" y="35321"/>
                  </a:lnTo>
                  <a:lnTo>
                    <a:pt x="9475" y="73669"/>
                  </a:lnTo>
                  <a:lnTo>
                    <a:pt x="0" y="120650"/>
                  </a:lnTo>
                  <a:lnTo>
                    <a:pt x="0" y="603123"/>
                  </a:lnTo>
                  <a:lnTo>
                    <a:pt x="9475" y="650122"/>
                  </a:lnTo>
                  <a:lnTo>
                    <a:pt x="35321" y="688514"/>
                  </a:lnTo>
                  <a:lnTo>
                    <a:pt x="73669" y="714404"/>
                  </a:lnTo>
                  <a:lnTo>
                    <a:pt x="120650" y="723900"/>
                  </a:lnTo>
                  <a:lnTo>
                    <a:pt x="6032373" y="723900"/>
                  </a:lnTo>
                  <a:lnTo>
                    <a:pt x="6079372" y="714404"/>
                  </a:lnTo>
                  <a:lnTo>
                    <a:pt x="6117764" y="688514"/>
                  </a:lnTo>
                  <a:lnTo>
                    <a:pt x="6143654" y="650122"/>
                  </a:lnTo>
                  <a:lnTo>
                    <a:pt x="6153150" y="603123"/>
                  </a:lnTo>
                  <a:lnTo>
                    <a:pt x="6153150" y="120650"/>
                  </a:lnTo>
                  <a:lnTo>
                    <a:pt x="6143654" y="73669"/>
                  </a:lnTo>
                  <a:lnTo>
                    <a:pt x="6117764" y="35321"/>
                  </a:lnTo>
                  <a:lnTo>
                    <a:pt x="6079372" y="9475"/>
                  </a:lnTo>
                  <a:lnTo>
                    <a:pt x="6032373" y="0"/>
                  </a:lnTo>
                  <a:close/>
                </a:path>
              </a:pathLst>
            </a:custGeom>
            <a:grpFill/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" name="object 16"/>
            <p:cNvSpPr/>
            <p:nvPr/>
          </p:nvSpPr>
          <p:spPr>
            <a:xfrm>
              <a:off x="5405501" y="3395726"/>
              <a:ext cx="6153150" cy="723900"/>
            </a:xfrm>
            <a:custGeom>
              <a:avLst/>
              <a:gdLst/>
              <a:ahLst/>
              <a:cxnLst/>
              <a:rect l="l" t="t" r="r" b="b"/>
              <a:pathLst>
                <a:path w="6153150" h="723900">
                  <a:moveTo>
                    <a:pt x="0" y="120650"/>
                  </a:moveTo>
                  <a:lnTo>
                    <a:pt x="9475" y="73669"/>
                  </a:lnTo>
                  <a:lnTo>
                    <a:pt x="35321" y="35321"/>
                  </a:lnTo>
                  <a:lnTo>
                    <a:pt x="73669" y="9475"/>
                  </a:lnTo>
                  <a:lnTo>
                    <a:pt x="120650" y="0"/>
                  </a:lnTo>
                  <a:lnTo>
                    <a:pt x="6032373" y="0"/>
                  </a:lnTo>
                  <a:lnTo>
                    <a:pt x="6079372" y="9475"/>
                  </a:lnTo>
                  <a:lnTo>
                    <a:pt x="6117764" y="35321"/>
                  </a:lnTo>
                  <a:lnTo>
                    <a:pt x="6143654" y="73669"/>
                  </a:lnTo>
                  <a:lnTo>
                    <a:pt x="6153150" y="120650"/>
                  </a:lnTo>
                  <a:lnTo>
                    <a:pt x="6153150" y="603123"/>
                  </a:lnTo>
                  <a:lnTo>
                    <a:pt x="6143654" y="650122"/>
                  </a:lnTo>
                  <a:lnTo>
                    <a:pt x="6117764" y="688514"/>
                  </a:lnTo>
                  <a:lnTo>
                    <a:pt x="6079372" y="714404"/>
                  </a:lnTo>
                  <a:lnTo>
                    <a:pt x="6032373" y="723900"/>
                  </a:lnTo>
                  <a:lnTo>
                    <a:pt x="120650" y="723900"/>
                  </a:lnTo>
                  <a:lnTo>
                    <a:pt x="73669" y="714404"/>
                  </a:lnTo>
                  <a:lnTo>
                    <a:pt x="35321" y="688514"/>
                  </a:lnTo>
                  <a:lnTo>
                    <a:pt x="9475" y="650122"/>
                  </a:lnTo>
                  <a:lnTo>
                    <a:pt x="0" y="603123"/>
                  </a:lnTo>
                  <a:lnTo>
                    <a:pt x="0" y="120650"/>
                  </a:lnTo>
                  <a:close/>
                </a:path>
              </a:pathLst>
            </a:custGeom>
            <a:grpFill/>
            <a:ln w="12700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grpSp>
        <p:nvGrpSpPr>
          <p:cNvPr id="17" name="object 17"/>
          <p:cNvGrpSpPr/>
          <p:nvPr/>
        </p:nvGrpSpPr>
        <p:grpSpPr>
          <a:xfrm>
            <a:off x="5399151" y="4199001"/>
            <a:ext cx="6165850" cy="736600"/>
            <a:chOff x="5399151" y="4199001"/>
            <a:chExt cx="6165850" cy="736600"/>
          </a:xfrm>
          <a:solidFill>
            <a:schemeClr val="accent5"/>
          </a:solidFill>
        </p:grpSpPr>
        <p:sp>
          <p:nvSpPr>
            <p:cNvPr id="18" name="object 18"/>
            <p:cNvSpPr/>
            <p:nvPr/>
          </p:nvSpPr>
          <p:spPr>
            <a:xfrm>
              <a:off x="5405501" y="4205351"/>
              <a:ext cx="6153150" cy="723900"/>
            </a:xfrm>
            <a:custGeom>
              <a:avLst/>
              <a:gdLst/>
              <a:ahLst/>
              <a:cxnLst/>
              <a:rect l="l" t="t" r="r" b="b"/>
              <a:pathLst>
                <a:path w="6153150" h="723900">
                  <a:moveTo>
                    <a:pt x="6032373" y="0"/>
                  </a:moveTo>
                  <a:lnTo>
                    <a:pt x="120650" y="0"/>
                  </a:lnTo>
                  <a:lnTo>
                    <a:pt x="73669" y="9475"/>
                  </a:lnTo>
                  <a:lnTo>
                    <a:pt x="35321" y="35321"/>
                  </a:lnTo>
                  <a:lnTo>
                    <a:pt x="9475" y="73669"/>
                  </a:lnTo>
                  <a:lnTo>
                    <a:pt x="0" y="120650"/>
                  </a:lnTo>
                  <a:lnTo>
                    <a:pt x="0" y="603123"/>
                  </a:lnTo>
                  <a:lnTo>
                    <a:pt x="9475" y="650122"/>
                  </a:lnTo>
                  <a:lnTo>
                    <a:pt x="35321" y="688514"/>
                  </a:lnTo>
                  <a:lnTo>
                    <a:pt x="73669" y="714404"/>
                  </a:lnTo>
                  <a:lnTo>
                    <a:pt x="120650" y="723900"/>
                  </a:lnTo>
                  <a:lnTo>
                    <a:pt x="6032373" y="723900"/>
                  </a:lnTo>
                  <a:lnTo>
                    <a:pt x="6079372" y="714404"/>
                  </a:lnTo>
                  <a:lnTo>
                    <a:pt x="6117764" y="688514"/>
                  </a:lnTo>
                  <a:lnTo>
                    <a:pt x="6143654" y="650122"/>
                  </a:lnTo>
                  <a:lnTo>
                    <a:pt x="6153150" y="603123"/>
                  </a:lnTo>
                  <a:lnTo>
                    <a:pt x="6153150" y="120650"/>
                  </a:lnTo>
                  <a:lnTo>
                    <a:pt x="6143654" y="73669"/>
                  </a:lnTo>
                  <a:lnTo>
                    <a:pt x="6117764" y="35321"/>
                  </a:lnTo>
                  <a:lnTo>
                    <a:pt x="6079372" y="9475"/>
                  </a:lnTo>
                  <a:lnTo>
                    <a:pt x="6032373" y="0"/>
                  </a:lnTo>
                  <a:close/>
                </a:path>
              </a:pathLst>
            </a:custGeom>
            <a:grpFill/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" name="object 19"/>
            <p:cNvSpPr/>
            <p:nvPr/>
          </p:nvSpPr>
          <p:spPr>
            <a:xfrm>
              <a:off x="5405501" y="4205351"/>
              <a:ext cx="6153150" cy="723900"/>
            </a:xfrm>
            <a:custGeom>
              <a:avLst/>
              <a:gdLst/>
              <a:ahLst/>
              <a:cxnLst/>
              <a:rect l="l" t="t" r="r" b="b"/>
              <a:pathLst>
                <a:path w="6153150" h="723900">
                  <a:moveTo>
                    <a:pt x="0" y="120650"/>
                  </a:moveTo>
                  <a:lnTo>
                    <a:pt x="9475" y="73669"/>
                  </a:lnTo>
                  <a:lnTo>
                    <a:pt x="35321" y="35321"/>
                  </a:lnTo>
                  <a:lnTo>
                    <a:pt x="73669" y="9475"/>
                  </a:lnTo>
                  <a:lnTo>
                    <a:pt x="120650" y="0"/>
                  </a:lnTo>
                  <a:lnTo>
                    <a:pt x="6032373" y="0"/>
                  </a:lnTo>
                  <a:lnTo>
                    <a:pt x="6079372" y="9475"/>
                  </a:lnTo>
                  <a:lnTo>
                    <a:pt x="6117764" y="35321"/>
                  </a:lnTo>
                  <a:lnTo>
                    <a:pt x="6143654" y="73669"/>
                  </a:lnTo>
                  <a:lnTo>
                    <a:pt x="6153150" y="120650"/>
                  </a:lnTo>
                  <a:lnTo>
                    <a:pt x="6153150" y="603123"/>
                  </a:lnTo>
                  <a:lnTo>
                    <a:pt x="6143654" y="650122"/>
                  </a:lnTo>
                  <a:lnTo>
                    <a:pt x="6117764" y="688514"/>
                  </a:lnTo>
                  <a:lnTo>
                    <a:pt x="6079372" y="714404"/>
                  </a:lnTo>
                  <a:lnTo>
                    <a:pt x="6032373" y="723900"/>
                  </a:lnTo>
                  <a:lnTo>
                    <a:pt x="120650" y="723900"/>
                  </a:lnTo>
                  <a:lnTo>
                    <a:pt x="73669" y="714404"/>
                  </a:lnTo>
                  <a:lnTo>
                    <a:pt x="35321" y="688514"/>
                  </a:lnTo>
                  <a:lnTo>
                    <a:pt x="9475" y="650122"/>
                  </a:lnTo>
                  <a:lnTo>
                    <a:pt x="0" y="603123"/>
                  </a:lnTo>
                  <a:lnTo>
                    <a:pt x="0" y="120650"/>
                  </a:lnTo>
                  <a:close/>
                </a:path>
              </a:pathLst>
            </a:custGeom>
            <a:grpFill/>
            <a:ln w="12700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grpSp>
        <p:nvGrpSpPr>
          <p:cNvPr id="20" name="object 20"/>
          <p:cNvGrpSpPr/>
          <p:nvPr/>
        </p:nvGrpSpPr>
        <p:grpSpPr>
          <a:xfrm>
            <a:off x="5399151" y="5008626"/>
            <a:ext cx="6165850" cy="727075"/>
            <a:chOff x="5399151" y="5008626"/>
            <a:chExt cx="6165850" cy="727075"/>
          </a:xfrm>
          <a:solidFill>
            <a:schemeClr val="tx1"/>
          </a:solidFill>
        </p:grpSpPr>
        <p:sp>
          <p:nvSpPr>
            <p:cNvPr id="21" name="object 21"/>
            <p:cNvSpPr/>
            <p:nvPr/>
          </p:nvSpPr>
          <p:spPr>
            <a:xfrm>
              <a:off x="5405501" y="5014976"/>
              <a:ext cx="6153150" cy="714375"/>
            </a:xfrm>
            <a:custGeom>
              <a:avLst/>
              <a:gdLst/>
              <a:ahLst/>
              <a:cxnLst/>
              <a:rect l="l" t="t" r="r" b="b"/>
              <a:pathLst>
                <a:path w="6153150" h="714375">
                  <a:moveTo>
                    <a:pt x="6034024" y="0"/>
                  </a:moveTo>
                  <a:lnTo>
                    <a:pt x="118999" y="0"/>
                  </a:lnTo>
                  <a:lnTo>
                    <a:pt x="72651" y="9342"/>
                  </a:lnTo>
                  <a:lnTo>
                    <a:pt x="34829" y="34829"/>
                  </a:lnTo>
                  <a:lnTo>
                    <a:pt x="9342" y="72651"/>
                  </a:lnTo>
                  <a:lnTo>
                    <a:pt x="0" y="118999"/>
                  </a:lnTo>
                  <a:lnTo>
                    <a:pt x="0" y="595249"/>
                  </a:lnTo>
                  <a:lnTo>
                    <a:pt x="9342" y="641595"/>
                  </a:lnTo>
                  <a:lnTo>
                    <a:pt x="34829" y="679440"/>
                  </a:lnTo>
                  <a:lnTo>
                    <a:pt x="72651" y="704955"/>
                  </a:lnTo>
                  <a:lnTo>
                    <a:pt x="118999" y="714311"/>
                  </a:lnTo>
                  <a:lnTo>
                    <a:pt x="6034024" y="714311"/>
                  </a:lnTo>
                  <a:lnTo>
                    <a:pt x="6080390" y="704955"/>
                  </a:lnTo>
                  <a:lnTo>
                    <a:pt x="6118256" y="679440"/>
                  </a:lnTo>
                  <a:lnTo>
                    <a:pt x="6143787" y="641595"/>
                  </a:lnTo>
                  <a:lnTo>
                    <a:pt x="6153150" y="595249"/>
                  </a:lnTo>
                  <a:lnTo>
                    <a:pt x="6153150" y="118999"/>
                  </a:lnTo>
                  <a:lnTo>
                    <a:pt x="6143787" y="72651"/>
                  </a:lnTo>
                  <a:lnTo>
                    <a:pt x="6118256" y="34829"/>
                  </a:lnTo>
                  <a:lnTo>
                    <a:pt x="6080390" y="9342"/>
                  </a:lnTo>
                  <a:lnTo>
                    <a:pt x="6034024" y="0"/>
                  </a:lnTo>
                  <a:close/>
                </a:path>
              </a:pathLst>
            </a:custGeom>
            <a:grpFill/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" name="object 22"/>
            <p:cNvSpPr/>
            <p:nvPr/>
          </p:nvSpPr>
          <p:spPr>
            <a:xfrm>
              <a:off x="5405501" y="5014976"/>
              <a:ext cx="6153150" cy="714375"/>
            </a:xfrm>
            <a:custGeom>
              <a:avLst/>
              <a:gdLst/>
              <a:ahLst/>
              <a:cxnLst/>
              <a:rect l="l" t="t" r="r" b="b"/>
              <a:pathLst>
                <a:path w="6153150" h="714375">
                  <a:moveTo>
                    <a:pt x="0" y="118999"/>
                  </a:moveTo>
                  <a:lnTo>
                    <a:pt x="9342" y="72651"/>
                  </a:lnTo>
                  <a:lnTo>
                    <a:pt x="34829" y="34829"/>
                  </a:lnTo>
                  <a:lnTo>
                    <a:pt x="72651" y="9342"/>
                  </a:lnTo>
                  <a:lnTo>
                    <a:pt x="118999" y="0"/>
                  </a:lnTo>
                  <a:lnTo>
                    <a:pt x="6034024" y="0"/>
                  </a:lnTo>
                  <a:lnTo>
                    <a:pt x="6080390" y="9342"/>
                  </a:lnTo>
                  <a:lnTo>
                    <a:pt x="6118256" y="34829"/>
                  </a:lnTo>
                  <a:lnTo>
                    <a:pt x="6143787" y="72651"/>
                  </a:lnTo>
                  <a:lnTo>
                    <a:pt x="6153150" y="118999"/>
                  </a:lnTo>
                  <a:lnTo>
                    <a:pt x="6153150" y="595249"/>
                  </a:lnTo>
                  <a:lnTo>
                    <a:pt x="6143787" y="641595"/>
                  </a:lnTo>
                  <a:lnTo>
                    <a:pt x="6118256" y="679440"/>
                  </a:lnTo>
                  <a:lnTo>
                    <a:pt x="6080390" y="704955"/>
                  </a:lnTo>
                  <a:lnTo>
                    <a:pt x="6034024" y="714311"/>
                  </a:lnTo>
                  <a:lnTo>
                    <a:pt x="118999" y="714311"/>
                  </a:lnTo>
                  <a:lnTo>
                    <a:pt x="72651" y="704955"/>
                  </a:lnTo>
                  <a:lnTo>
                    <a:pt x="34829" y="679440"/>
                  </a:lnTo>
                  <a:lnTo>
                    <a:pt x="9342" y="641595"/>
                  </a:lnTo>
                  <a:lnTo>
                    <a:pt x="0" y="595249"/>
                  </a:lnTo>
                  <a:lnTo>
                    <a:pt x="0" y="118999"/>
                  </a:lnTo>
                  <a:close/>
                </a:path>
              </a:pathLst>
            </a:custGeom>
            <a:grpFill/>
            <a:ln w="12700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23" name="object 23"/>
          <p:cNvSpPr txBox="1"/>
          <p:nvPr/>
        </p:nvSpPr>
        <p:spPr>
          <a:xfrm>
            <a:off x="5543550" y="2674238"/>
            <a:ext cx="2720975" cy="2905125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3000" spc="80" dirty="0">
                <a:solidFill>
                  <a:srgbClr val="FFFFFF"/>
                </a:solidFill>
                <a:latin typeface="Calibri"/>
                <a:cs typeface="Calibri"/>
              </a:rPr>
              <a:t>Trustworthiness</a:t>
            </a:r>
            <a:endParaRPr sz="3000" dirty="0">
              <a:latin typeface="Calibri"/>
              <a:cs typeface="Calibri"/>
            </a:endParaRPr>
          </a:p>
          <a:p>
            <a:pPr marL="12700" marR="292735">
              <a:lnSpc>
                <a:spcPct val="176500"/>
              </a:lnSpc>
            </a:pPr>
            <a:r>
              <a:rPr sz="3000" spc="120" dirty="0">
                <a:solidFill>
                  <a:srgbClr val="FFFFFF"/>
                </a:solidFill>
                <a:latin typeface="Calibri"/>
                <a:cs typeface="Calibri"/>
              </a:rPr>
              <a:t>Fairness </a:t>
            </a:r>
            <a:r>
              <a:rPr sz="3000" spc="155" dirty="0">
                <a:solidFill>
                  <a:srgbClr val="FFFFFF"/>
                </a:solidFill>
                <a:latin typeface="Calibri"/>
                <a:cs typeface="Calibri"/>
              </a:rPr>
              <a:t>Respect </a:t>
            </a:r>
            <a:r>
              <a:rPr sz="3000" spc="125" dirty="0">
                <a:solidFill>
                  <a:srgbClr val="FFFFFF"/>
                </a:solidFill>
                <a:latin typeface="Calibri"/>
                <a:cs typeface="Calibri"/>
              </a:rPr>
              <a:t>Responsibility</a:t>
            </a:r>
            <a:endParaRPr sz="3000" dirty="0">
              <a:latin typeface="Calibri"/>
              <a:cs typeface="Calibri"/>
            </a:endParaRPr>
          </a:p>
        </p:txBody>
      </p:sp>
    </p:spTree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 descr="$PPTXTitle"/>
          <p:cNvSpPr txBox="1">
            <a:spLocks noGrp="1"/>
          </p:cNvSpPr>
          <p:nvPr>
            <p:ph type="title"/>
          </p:nvPr>
        </p:nvSpPr>
        <p:spPr>
          <a:xfrm>
            <a:off x="604837" y="1478914"/>
            <a:ext cx="6271895" cy="57531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pc="-240" dirty="0"/>
              <a:t>Why</a:t>
            </a:r>
            <a:r>
              <a:rPr spc="10" dirty="0"/>
              <a:t> </a:t>
            </a:r>
            <a:r>
              <a:rPr spc="-180" dirty="0"/>
              <a:t>Does</a:t>
            </a:r>
            <a:r>
              <a:rPr spc="-50" dirty="0"/>
              <a:t> </a:t>
            </a:r>
            <a:r>
              <a:rPr spc="-150" dirty="0"/>
              <a:t>Integrity</a:t>
            </a:r>
            <a:r>
              <a:rPr spc="-10" dirty="0"/>
              <a:t> </a:t>
            </a:r>
            <a:r>
              <a:rPr spc="-120" dirty="0"/>
              <a:t>Matter?</a:t>
            </a:r>
          </a:p>
        </p:txBody>
      </p:sp>
      <p:sp>
        <p:nvSpPr>
          <p:cNvPr id="3" name="object 3"/>
          <p:cNvSpPr/>
          <p:nvPr/>
        </p:nvSpPr>
        <p:spPr>
          <a:xfrm>
            <a:off x="533400" y="2343149"/>
            <a:ext cx="985519" cy="57150"/>
          </a:xfrm>
          <a:custGeom>
            <a:avLst/>
            <a:gdLst/>
            <a:ahLst/>
            <a:cxnLst/>
            <a:rect l="l" t="t" r="r" b="b"/>
            <a:pathLst>
              <a:path w="985519" h="57150">
                <a:moveTo>
                  <a:pt x="9525" y="57150"/>
                </a:moveTo>
                <a:lnTo>
                  <a:pt x="6769" y="49911"/>
                </a:lnTo>
                <a:lnTo>
                  <a:pt x="3873" y="46863"/>
                </a:lnTo>
                <a:lnTo>
                  <a:pt x="0" y="47752"/>
                </a:lnTo>
                <a:lnTo>
                  <a:pt x="2171" y="55245"/>
                </a:lnTo>
                <a:lnTo>
                  <a:pt x="5956" y="55880"/>
                </a:lnTo>
                <a:lnTo>
                  <a:pt x="9525" y="57150"/>
                </a:lnTo>
                <a:close/>
              </a:path>
              <a:path w="985519" h="57150">
                <a:moveTo>
                  <a:pt x="14287" y="57150"/>
                </a:moveTo>
                <a:lnTo>
                  <a:pt x="12534" y="54114"/>
                </a:lnTo>
                <a:lnTo>
                  <a:pt x="11010" y="49060"/>
                </a:lnTo>
                <a:lnTo>
                  <a:pt x="9931" y="48044"/>
                </a:lnTo>
                <a:lnTo>
                  <a:pt x="9525" y="57150"/>
                </a:lnTo>
                <a:lnTo>
                  <a:pt x="14287" y="57150"/>
                </a:lnTo>
                <a:close/>
              </a:path>
              <a:path w="985519" h="57150">
                <a:moveTo>
                  <a:pt x="295668" y="46101"/>
                </a:moveTo>
                <a:lnTo>
                  <a:pt x="295338" y="46101"/>
                </a:lnTo>
                <a:lnTo>
                  <a:pt x="295363" y="46990"/>
                </a:lnTo>
                <a:lnTo>
                  <a:pt x="295503" y="46507"/>
                </a:lnTo>
                <a:lnTo>
                  <a:pt x="295668" y="46101"/>
                </a:lnTo>
                <a:close/>
              </a:path>
              <a:path w="985519" h="57150">
                <a:moveTo>
                  <a:pt x="385876" y="5715"/>
                </a:moveTo>
                <a:lnTo>
                  <a:pt x="324358" y="4826"/>
                </a:lnTo>
                <a:lnTo>
                  <a:pt x="275005" y="5715"/>
                </a:lnTo>
                <a:lnTo>
                  <a:pt x="385876" y="5715"/>
                </a:lnTo>
                <a:close/>
              </a:path>
              <a:path w="985519" h="57150">
                <a:moveTo>
                  <a:pt x="681469" y="41135"/>
                </a:moveTo>
                <a:lnTo>
                  <a:pt x="680593" y="41135"/>
                </a:lnTo>
                <a:lnTo>
                  <a:pt x="681240" y="41402"/>
                </a:lnTo>
                <a:lnTo>
                  <a:pt x="681469" y="41135"/>
                </a:lnTo>
                <a:close/>
              </a:path>
              <a:path w="985519" h="57150">
                <a:moveTo>
                  <a:pt x="985507" y="762"/>
                </a:moveTo>
                <a:lnTo>
                  <a:pt x="971334" y="660"/>
                </a:lnTo>
                <a:lnTo>
                  <a:pt x="971550" y="0"/>
                </a:lnTo>
                <a:lnTo>
                  <a:pt x="968629" y="0"/>
                </a:lnTo>
                <a:lnTo>
                  <a:pt x="968184" y="635"/>
                </a:lnTo>
                <a:lnTo>
                  <a:pt x="968082" y="762"/>
                </a:lnTo>
                <a:lnTo>
                  <a:pt x="966927" y="2413"/>
                </a:lnTo>
                <a:lnTo>
                  <a:pt x="955751" y="2413"/>
                </a:lnTo>
                <a:lnTo>
                  <a:pt x="953516" y="2133"/>
                </a:lnTo>
                <a:lnTo>
                  <a:pt x="952881" y="2133"/>
                </a:lnTo>
                <a:lnTo>
                  <a:pt x="963930" y="1143"/>
                </a:lnTo>
                <a:lnTo>
                  <a:pt x="954887" y="762"/>
                </a:lnTo>
                <a:lnTo>
                  <a:pt x="968082" y="762"/>
                </a:lnTo>
                <a:lnTo>
                  <a:pt x="968082" y="635"/>
                </a:lnTo>
                <a:lnTo>
                  <a:pt x="902411" y="101"/>
                </a:lnTo>
                <a:lnTo>
                  <a:pt x="901560" y="381"/>
                </a:lnTo>
                <a:lnTo>
                  <a:pt x="899134" y="76"/>
                </a:lnTo>
                <a:lnTo>
                  <a:pt x="895896" y="50"/>
                </a:lnTo>
                <a:lnTo>
                  <a:pt x="889876" y="647"/>
                </a:lnTo>
                <a:lnTo>
                  <a:pt x="882777" y="0"/>
                </a:lnTo>
                <a:lnTo>
                  <a:pt x="844423" y="1333"/>
                </a:lnTo>
                <a:lnTo>
                  <a:pt x="687235" y="2692"/>
                </a:lnTo>
                <a:lnTo>
                  <a:pt x="688390" y="2413"/>
                </a:lnTo>
                <a:lnTo>
                  <a:pt x="595693" y="3175"/>
                </a:lnTo>
                <a:lnTo>
                  <a:pt x="595693" y="43294"/>
                </a:lnTo>
                <a:lnTo>
                  <a:pt x="582333" y="43446"/>
                </a:lnTo>
                <a:lnTo>
                  <a:pt x="582079" y="43294"/>
                </a:lnTo>
                <a:lnTo>
                  <a:pt x="595693" y="43294"/>
                </a:lnTo>
                <a:lnTo>
                  <a:pt x="595693" y="3175"/>
                </a:lnTo>
                <a:lnTo>
                  <a:pt x="558901" y="3479"/>
                </a:lnTo>
                <a:lnTo>
                  <a:pt x="558901" y="43688"/>
                </a:lnTo>
                <a:lnTo>
                  <a:pt x="557999" y="43802"/>
                </a:lnTo>
                <a:lnTo>
                  <a:pt x="557428" y="43688"/>
                </a:lnTo>
                <a:lnTo>
                  <a:pt x="558901" y="43688"/>
                </a:lnTo>
                <a:lnTo>
                  <a:pt x="558901" y="3479"/>
                </a:lnTo>
                <a:lnTo>
                  <a:pt x="541388" y="3632"/>
                </a:lnTo>
                <a:lnTo>
                  <a:pt x="541388" y="43294"/>
                </a:lnTo>
                <a:lnTo>
                  <a:pt x="541083" y="43446"/>
                </a:lnTo>
                <a:lnTo>
                  <a:pt x="540677" y="43294"/>
                </a:lnTo>
                <a:lnTo>
                  <a:pt x="541388" y="43294"/>
                </a:lnTo>
                <a:lnTo>
                  <a:pt x="541388" y="3632"/>
                </a:lnTo>
                <a:lnTo>
                  <a:pt x="533806" y="3683"/>
                </a:lnTo>
                <a:lnTo>
                  <a:pt x="486486" y="3175"/>
                </a:lnTo>
                <a:lnTo>
                  <a:pt x="441553" y="5930"/>
                </a:lnTo>
                <a:lnTo>
                  <a:pt x="171272" y="5715"/>
                </a:lnTo>
                <a:lnTo>
                  <a:pt x="275005" y="5715"/>
                </a:lnTo>
                <a:lnTo>
                  <a:pt x="276225" y="5334"/>
                </a:lnTo>
                <a:lnTo>
                  <a:pt x="237566" y="5334"/>
                </a:lnTo>
                <a:lnTo>
                  <a:pt x="205968" y="5080"/>
                </a:lnTo>
                <a:lnTo>
                  <a:pt x="175044" y="5080"/>
                </a:lnTo>
                <a:lnTo>
                  <a:pt x="177076" y="5334"/>
                </a:lnTo>
                <a:lnTo>
                  <a:pt x="169595" y="5588"/>
                </a:lnTo>
                <a:lnTo>
                  <a:pt x="166408" y="5334"/>
                </a:lnTo>
                <a:lnTo>
                  <a:pt x="165823" y="5334"/>
                </a:lnTo>
                <a:lnTo>
                  <a:pt x="161302" y="4660"/>
                </a:lnTo>
                <a:lnTo>
                  <a:pt x="155409" y="4191"/>
                </a:lnTo>
                <a:lnTo>
                  <a:pt x="120345" y="7886"/>
                </a:lnTo>
                <a:lnTo>
                  <a:pt x="83185" y="8496"/>
                </a:lnTo>
                <a:lnTo>
                  <a:pt x="44958" y="7175"/>
                </a:lnTo>
                <a:lnTo>
                  <a:pt x="6769" y="5080"/>
                </a:lnTo>
                <a:lnTo>
                  <a:pt x="1206" y="15824"/>
                </a:lnTo>
                <a:lnTo>
                  <a:pt x="546" y="28105"/>
                </a:lnTo>
                <a:lnTo>
                  <a:pt x="469" y="29552"/>
                </a:lnTo>
                <a:lnTo>
                  <a:pt x="7556" y="40538"/>
                </a:lnTo>
                <a:lnTo>
                  <a:pt x="27203" y="43294"/>
                </a:lnTo>
                <a:lnTo>
                  <a:pt x="22377" y="43294"/>
                </a:lnTo>
                <a:lnTo>
                  <a:pt x="19024" y="43688"/>
                </a:lnTo>
                <a:lnTo>
                  <a:pt x="19558" y="43688"/>
                </a:lnTo>
                <a:lnTo>
                  <a:pt x="21920" y="44081"/>
                </a:lnTo>
                <a:lnTo>
                  <a:pt x="15557" y="43916"/>
                </a:lnTo>
                <a:lnTo>
                  <a:pt x="27457" y="44970"/>
                </a:lnTo>
                <a:lnTo>
                  <a:pt x="33591" y="45948"/>
                </a:lnTo>
                <a:lnTo>
                  <a:pt x="38684" y="45948"/>
                </a:lnTo>
                <a:lnTo>
                  <a:pt x="98933" y="45948"/>
                </a:lnTo>
                <a:lnTo>
                  <a:pt x="106743" y="45948"/>
                </a:lnTo>
                <a:lnTo>
                  <a:pt x="134696" y="46507"/>
                </a:lnTo>
                <a:lnTo>
                  <a:pt x="133883" y="46507"/>
                </a:lnTo>
                <a:lnTo>
                  <a:pt x="155943" y="46990"/>
                </a:lnTo>
                <a:lnTo>
                  <a:pt x="163791" y="46990"/>
                </a:lnTo>
                <a:lnTo>
                  <a:pt x="173405" y="46507"/>
                </a:lnTo>
                <a:lnTo>
                  <a:pt x="185775" y="46507"/>
                </a:lnTo>
                <a:lnTo>
                  <a:pt x="193725" y="47625"/>
                </a:lnTo>
                <a:lnTo>
                  <a:pt x="200825" y="47244"/>
                </a:lnTo>
                <a:lnTo>
                  <a:pt x="195821" y="47244"/>
                </a:lnTo>
                <a:lnTo>
                  <a:pt x="217424" y="46990"/>
                </a:lnTo>
                <a:lnTo>
                  <a:pt x="254038" y="46990"/>
                </a:lnTo>
                <a:lnTo>
                  <a:pt x="260896" y="45948"/>
                </a:lnTo>
                <a:lnTo>
                  <a:pt x="271653" y="45948"/>
                </a:lnTo>
                <a:lnTo>
                  <a:pt x="281393" y="46393"/>
                </a:lnTo>
                <a:lnTo>
                  <a:pt x="288874" y="45948"/>
                </a:lnTo>
                <a:lnTo>
                  <a:pt x="292430" y="45948"/>
                </a:lnTo>
                <a:lnTo>
                  <a:pt x="295325" y="46088"/>
                </a:lnTo>
                <a:lnTo>
                  <a:pt x="295325" y="45948"/>
                </a:lnTo>
                <a:lnTo>
                  <a:pt x="298589" y="45948"/>
                </a:lnTo>
                <a:lnTo>
                  <a:pt x="308419" y="46990"/>
                </a:lnTo>
                <a:lnTo>
                  <a:pt x="304228" y="45948"/>
                </a:lnTo>
                <a:lnTo>
                  <a:pt x="312750" y="45948"/>
                </a:lnTo>
                <a:lnTo>
                  <a:pt x="309549" y="46507"/>
                </a:lnTo>
                <a:lnTo>
                  <a:pt x="314566" y="46507"/>
                </a:lnTo>
                <a:lnTo>
                  <a:pt x="384187" y="47244"/>
                </a:lnTo>
                <a:lnTo>
                  <a:pt x="419557" y="47434"/>
                </a:lnTo>
                <a:lnTo>
                  <a:pt x="447179" y="47244"/>
                </a:lnTo>
                <a:lnTo>
                  <a:pt x="446379" y="46990"/>
                </a:lnTo>
                <a:lnTo>
                  <a:pt x="444881" y="46507"/>
                </a:lnTo>
                <a:lnTo>
                  <a:pt x="442861" y="46507"/>
                </a:lnTo>
                <a:lnTo>
                  <a:pt x="437807" y="46990"/>
                </a:lnTo>
                <a:lnTo>
                  <a:pt x="435940" y="45948"/>
                </a:lnTo>
                <a:lnTo>
                  <a:pt x="445617" y="45948"/>
                </a:lnTo>
                <a:lnTo>
                  <a:pt x="462178" y="46507"/>
                </a:lnTo>
                <a:lnTo>
                  <a:pt x="500405" y="46507"/>
                </a:lnTo>
                <a:lnTo>
                  <a:pt x="513118" y="45948"/>
                </a:lnTo>
                <a:lnTo>
                  <a:pt x="520877" y="45948"/>
                </a:lnTo>
                <a:lnTo>
                  <a:pt x="521881" y="43688"/>
                </a:lnTo>
                <a:lnTo>
                  <a:pt x="540562" y="43688"/>
                </a:lnTo>
                <a:lnTo>
                  <a:pt x="541629" y="43688"/>
                </a:lnTo>
                <a:lnTo>
                  <a:pt x="551116" y="44589"/>
                </a:lnTo>
                <a:lnTo>
                  <a:pt x="539178" y="45948"/>
                </a:lnTo>
                <a:lnTo>
                  <a:pt x="564997" y="45948"/>
                </a:lnTo>
                <a:lnTo>
                  <a:pt x="565213" y="45910"/>
                </a:lnTo>
                <a:lnTo>
                  <a:pt x="565670" y="45948"/>
                </a:lnTo>
                <a:lnTo>
                  <a:pt x="570331" y="45948"/>
                </a:lnTo>
                <a:lnTo>
                  <a:pt x="567601" y="45478"/>
                </a:lnTo>
                <a:lnTo>
                  <a:pt x="577354" y="43688"/>
                </a:lnTo>
                <a:lnTo>
                  <a:pt x="582803" y="43688"/>
                </a:lnTo>
                <a:lnTo>
                  <a:pt x="586549" y="45770"/>
                </a:lnTo>
                <a:lnTo>
                  <a:pt x="611860" y="43688"/>
                </a:lnTo>
                <a:lnTo>
                  <a:pt x="610717" y="43688"/>
                </a:lnTo>
                <a:lnTo>
                  <a:pt x="616839" y="43294"/>
                </a:lnTo>
                <a:lnTo>
                  <a:pt x="666026" y="41135"/>
                </a:lnTo>
                <a:lnTo>
                  <a:pt x="681393" y="39878"/>
                </a:lnTo>
                <a:lnTo>
                  <a:pt x="676605" y="38735"/>
                </a:lnTo>
                <a:lnTo>
                  <a:pt x="684326" y="37858"/>
                </a:lnTo>
                <a:lnTo>
                  <a:pt x="684453" y="37719"/>
                </a:lnTo>
                <a:lnTo>
                  <a:pt x="685520" y="37719"/>
                </a:lnTo>
                <a:lnTo>
                  <a:pt x="684326" y="37858"/>
                </a:lnTo>
                <a:lnTo>
                  <a:pt x="681469" y="41135"/>
                </a:lnTo>
                <a:lnTo>
                  <a:pt x="693585" y="41135"/>
                </a:lnTo>
                <a:lnTo>
                  <a:pt x="751840" y="40538"/>
                </a:lnTo>
                <a:lnTo>
                  <a:pt x="778649" y="40538"/>
                </a:lnTo>
                <a:lnTo>
                  <a:pt x="805472" y="40690"/>
                </a:lnTo>
                <a:lnTo>
                  <a:pt x="827024" y="42811"/>
                </a:lnTo>
                <a:lnTo>
                  <a:pt x="793686" y="43294"/>
                </a:lnTo>
                <a:lnTo>
                  <a:pt x="832002" y="43294"/>
                </a:lnTo>
                <a:lnTo>
                  <a:pt x="832218" y="43573"/>
                </a:lnTo>
                <a:lnTo>
                  <a:pt x="833272" y="43294"/>
                </a:lnTo>
                <a:lnTo>
                  <a:pt x="835647" y="42684"/>
                </a:lnTo>
                <a:lnTo>
                  <a:pt x="831596" y="42748"/>
                </a:lnTo>
                <a:lnTo>
                  <a:pt x="830110" y="40690"/>
                </a:lnTo>
                <a:lnTo>
                  <a:pt x="830008" y="40538"/>
                </a:lnTo>
                <a:lnTo>
                  <a:pt x="829525" y="39878"/>
                </a:lnTo>
                <a:lnTo>
                  <a:pt x="828421" y="39878"/>
                </a:lnTo>
                <a:lnTo>
                  <a:pt x="870369" y="38963"/>
                </a:lnTo>
                <a:lnTo>
                  <a:pt x="891451" y="38963"/>
                </a:lnTo>
                <a:lnTo>
                  <a:pt x="894499" y="40132"/>
                </a:lnTo>
                <a:lnTo>
                  <a:pt x="892784" y="40132"/>
                </a:lnTo>
                <a:lnTo>
                  <a:pt x="896861" y="40398"/>
                </a:lnTo>
                <a:lnTo>
                  <a:pt x="900188" y="40132"/>
                </a:lnTo>
                <a:lnTo>
                  <a:pt x="900430" y="40132"/>
                </a:lnTo>
                <a:lnTo>
                  <a:pt x="899350" y="39878"/>
                </a:lnTo>
                <a:lnTo>
                  <a:pt x="897623" y="39878"/>
                </a:lnTo>
                <a:lnTo>
                  <a:pt x="917282" y="38963"/>
                </a:lnTo>
                <a:lnTo>
                  <a:pt x="935659" y="38100"/>
                </a:lnTo>
                <a:lnTo>
                  <a:pt x="936142" y="37719"/>
                </a:lnTo>
                <a:lnTo>
                  <a:pt x="948410" y="28105"/>
                </a:lnTo>
                <a:lnTo>
                  <a:pt x="956284" y="14541"/>
                </a:lnTo>
                <a:lnTo>
                  <a:pt x="962583" y="9525"/>
                </a:lnTo>
                <a:lnTo>
                  <a:pt x="968502" y="9525"/>
                </a:lnTo>
                <a:lnTo>
                  <a:pt x="970508" y="3251"/>
                </a:lnTo>
                <a:lnTo>
                  <a:pt x="971194" y="2705"/>
                </a:lnTo>
                <a:lnTo>
                  <a:pt x="971550" y="2413"/>
                </a:lnTo>
                <a:lnTo>
                  <a:pt x="970775" y="2413"/>
                </a:lnTo>
                <a:lnTo>
                  <a:pt x="971296" y="762"/>
                </a:lnTo>
                <a:lnTo>
                  <a:pt x="985507" y="762"/>
                </a:lnTo>
                <a:close/>
              </a:path>
            </a:pathLst>
          </a:custGeom>
          <a:solidFill>
            <a:srgbClr val="D35E5E"/>
          </a:solidFill>
        </p:spPr>
        <p:txBody>
          <a:bodyPr wrap="square" lIns="0" tIns="0" rIns="0" bIns="0" rtlCol="0"/>
          <a:lstStyle/>
          <a:p>
            <a:endParaRPr/>
          </a:p>
        </p:txBody>
      </p:sp>
      <p:pic>
        <p:nvPicPr>
          <p:cNvPr id="4" name="object 4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0972815" y="5200650"/>
            <a:ext cx="180895" cy="161671"/>
          </a:xfrm>
          <a:prstGeom prst="rect">
            <a:avLst/>
          </a:prstGeom>
        </p:spPr>
      </p:pic>
      <p:pic>
        <p:nvPicPr>
          <p:cNvPr id="5" name="object 5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11439504" y="5314997"/>
            <a:ext cx="85744" cy="76072"/>
          </a:xfrm>
          <a:prstGeom prst="rect">
            <a:avLst/>
          </a:prstGeom>
        </p:spPr>
      </p:pic>
      <p:grpSp>
        <p:nvGrpSpPr>
          <p:cNvPr id="6" name="object 6"/>
          <p:cNvGrpSpPr/>
          <p:nvPr/>
        </p:nvGrpSpPr>
        <p:grpSpPr>
          <a:xfrm>
            <a:off x="522287" y="3179826"/>
            <a:ext cx="4490085" cy="2251075"/>
            <a:chOff x="522287" y="3179826"/>
            <a:chExt cx="4490085" cy="2251075"/>
          </a:xfrm>
          <a:solidFill>
            <a:schemeClr val="accent1"/>
          </a:solidFill>
        </p:grpSpPr>
        <p:sp>
          <p:nvSpPr>
            <p:cNvPr id="7" name="object 7"/>
            <p:cNvSpPr/>
            <p:nvPr/>
          </p:nvSpPr>
          <p:spPr>
            <a:xfrm>
              <a:off x="528637" y="3186176"/>
              <a:ext cx="4477385" cy="2238375"/>
            </a:xfrm>
            <a:custGeom>
              <a:avLst/>
              <a:gdLst/>
              <a:ahLst/>
              <a:cxnLst/>
              <a:rect l="l" t="t" r="r" b="b"/>
              <a:pathLst>
                <a:path w="4477385" h="2238375">
                  <a:moveTo>
                    <a:pt x="4252912" y="0"/>
                  </a:moveTo>
                  <a:lnTo>
                    <a:pt x="223837" y="0"/>
                  </a:lnTo>
                  <a:lnTo>
                    <a:pt x="178726" y="4546"/>
                  </a:lnTo>
                  <a:lnTo>
                    <a:pt x="136709" y="17587"/>
                  </a:lnTo>
                  <a:lnTo>
                    <a:pt x="98687" y="38221"/>
                  </a:lnTo>
                  <a:lnTo>
                    <a:pt x="65560" y="65547"/>
                  </a:lnTo>
                  <a:lnTo>
                    <a:pt x="38227" y="98666"/>
                  </a:lnTo>
                  <a:lnTo>
                    <a:pt x="17590" y="136677"/>
                  </a:lnTo>
                  <a:lnTo>
                    <a:pt x="4547" y="178680"/>
                  </a:lnTo>
                  <a:lnTo>
                    <a:pt x="0" y="223774"/>
                  </a:lnTo>
                  <a:lnTo>
                    <a:pt x="0" y="2014474"/>
                  </a:lnTo>
                  <a:lnTo>
                    <a:pt x="4547" y="2059573"/>
                  </a:lnTo>
                  <a:lnTo>
                    <a:pt x="17590" y="2101590"/>
                  </a:lnTo>
                  <a:lnTo>
                    <a:pt x="38227" y="2139621"/>
                  </a:lnTo>
                  <a:lnTo>
                    <a:pt x="65560" y="2172763"/>
                  </a:lnTo>
                  <a:lnTo>
                    <a:pt x="98687" y="2200113"/>
                  </a:lnTo>
                  <a:lnTo>
                    <a:pt x="136709" y="2220767"/>
                  </a:lnTo>
                  <a:lnTo>
                    <a:pt x="178726" y="2233822"/>
                  </a:lnTo>
                  <a:lnTo>
                    <a:pt x="223837" y="2238375"/>
                  </a:lnTo>
                  <a:lnTo>
                    <a:pt x="4252912" y="2238375"/>
                  </a:lnTo>
                  <a:lnTo>
                    <a:pt x="4298011" y="2233822"/>
                  </a:lnTo>
                  <a:lnTo>
                    <a:pt x="4340028" y="2220767"/>
                  </a:lnTo>
                  <a:lnTo>
                    <a:pt x="4378059" y="2200113"/>
                  </a:lnTo>
                  <a:lnTo>
                    <a:pt x="4411202" y="2172763"/>
                  </a:lnTo>
                  <a:lnTo>
                    <a:pt x="4438552" y="2139621"/>
                  </a:lnTo>
                  <a:lnTo>
                    <a:pt x="4459206" y="2101590"/>
                  </a:lnTo>
                  <a:lnTo>
                    <a:pt x="4472261" y="2059573"/>
                  </a:lnTo>
                  <a:lnTo>
                    <a:pt x="4476813" y="2014474"/>
                  </a:lnTo>
                  <a:lnTo>
                    <a:pt x="4476813" y="223774"/>
                  </a:lnTo>
                  <a:lnTo>
                    <a:pt x="4472261" y="178680"/>
                  </a:lnTo>
                  <a:lnTo>
                    <a:pt x="4459206" y="136677"/>
                  </a:lnTo>
                  <a:lnTo>
                    <a:pt x="4438552" y="98666"/>
                  </a:lnTo>
                  <a:lnTo>
                    <a:pt x="4411202" y="65547"/>
                  </a:lnTo>
                  <a:lnTo>
                    <a:pt x="4378059" y="38221"/>
                  </a:lnTo>
                  <a:lnTo>
                    <a:pt x="4340028" y="17587"/>
                  </a:lnTo>
                  <a:lnTo>
                    <a:pt x="4298011" y="4546"/>
                  </a:lnTo>
                  <a:lnTo>
                    <a:pt x="4252912" y="0"/>
                  </a:lnTo>
                  <a:close/>
                </a:path>
              </a:pathLst>
            </a:custGeom>
            <a:grpFill/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" name="object 8"/>
            <p:cNvSpPr/>
            <p:nvPr/>
          </p:nvSpPr>
          <p:spPr>
            <a:xfrm>
              <a:off x="528637" y="3186176"/>
              <a:ext cx="4477385" cy="2238375"/>
            </a:xfrm>
            <a:custGeom>
              <a:avLst/>
              <a:gdLst/>
              <a:ahLst/>
              <a:cxnLst/>
              <a:rect l="l" t="t" r="r" b="b"/>
              <a:pathLst>
                <a:path w="4477385" h="2238375">
                  <a:moveTo>
                    <a:pt x="0" y="223774"/>
                  </a:moveTo>
                  <a:lnTo>
                    <a:pt x="4547" y="178680"/>
                  </a:lnTo>
                  <a:lnTo>
                    <a:pt x="17590" y="136677"/>
                  </a:lnTo>
                  <a:lnTo>
                    <a:pt x="38227" y="98666"/>
                  </a:lnTo>
                  <a:lnTo>
                    <a:pt x="65560" y="65547"/>
                  </a:lnTo>
                  <a:lnTo>
                    <a:pt x="98687" y="38221"/>
                  </a:lnTo>
                  <a:lnTo>
                    <a:pt x="136709" y="17587"/>
                  </a:lnTo>
                  <a:lnTo>
                    <a:pt x="178726" y="4546"/>
                  </a:lnTo>
                  <a:lnTo>
                    <a:pt x="223837" y="0"/>
                  </a:lnTo>
                  <a:lnTo>
                    <a:pt x="4252912" y="0"/>
                  </a:lnTo>
                  <a:lnTo>
                    <a:pt x="4298011" y="4546"/>
                  </a:lnTo>
                  <a:lnTo>
                    <a:pt x="4340028" y="17587"/>
                  </a:lnTo>
                  <a:lnTo>
                    <a:pt x="4378059" y="38221"/>
                  </a:lnTo>
                  <a:lnTo>
                    <a:pt x="4411202" y="65547"/>
                  </a:lnTo>
                  <a:lnTo>
                    <a:pt x="4438552" y="98666"/>
                  </a:lnTo>
                  <a:lnTo>
                    <a:pt x="4459206" y="136677"/>
                  </a:lnTo>
                  <a:lnTo>
                    <a:pt x="4472261" y="178680"/>
                  </a:lnTo>
                  <a:lnTo>
                    <a:pt x="4476813" y="223774"/>
                  </a:lnTo>
                  <a:lnTo>
                    <a:pt x="4476813" y="2014474"/>
                  </a:lnTo>
                  <a:lnTo>
                    <a:pt x="4472261" y="2059573"/>
                  </a:lnTo>
                  <a:lnTo>
                    <a:pt x="4459206" y="2101590"/>
                  </a:lnTo>
                  <a:lnTo>
                    <a:pt x="4438552" y="2139621"/>
                  </a:lnTo>
                  <a:lnTo>
                    <a:pt x="4411202" y="2172763"/>
                  </a:lnTo>
                  <a:lnTo>
                    <a:pt x="4378059" y="2200113"/>
                  </a:lnTo>
                  <a:lnTo>
                    <a:pt x="4340028" y="2220767"/>
                  </a:lnTo>
                  <a:lnTo>
                    <a:pt x="4298011" y="2233822"/>
                  </a:lnTo>
                  <a:lnTo>
                    <a:pt x="4252912" y="2238375"/>
                  </a:lnTo>
                  <a:lnTo>
                    <a:pt x="223837" y="2238375"/>
                  </a:lnTo>
                  <a:lnTo>
                    <a:pt x="178726" y="2233822"/>
                  </a:lnTo>
                  <a:lnTo>
                    <a:pt x="136709" y="2220767"/>
                  </a:lnTo>
                  <a:lnTo>
                    <a:pt x="98687" y="2200113"/>
                  </a:lnTo>
                  <a:lnTo>
                    <a:pt x="65560" y="2172763"/>
                  </a:lnTo>
                  <a:lnTo>
                    <a:pt x="38227" y="2139621"/>
                  </a:lnTo>
                  <a:lnTo>
                    <a:pt x="17590" y="2101590"/>
                  </a:lnTo>
                  <a:lnTo>
                    <a:pt x="4547" y="2059573"/>
                  </a:lnTo>
                  <a:lnTo>
                    <a:pt x="0" y="2014474"/>
                  </a:lnTo>
                  <a:lnTo>
                    <a:pt x="0" y="223774"/>
                  </a:lnTo>
                  <a:close/>
                </a:path>
              </a:pathLst>
            </a:custGeom>
            <a:grpFill/>
            <a:ln w="12700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grpSp>
        <p:nvGrpSpPr>
          <p:cNvPr id="9" name="object 9"/>
          <p:cNvGrpSpPr/>
          <p:nvPr/>
        </p:nvGrpSpPr>
        <p:grpSpPr>
          <a:xfrm>
            <a:off x="6123051" y="3179826"/>
            <a:ext cx="6069330" cy="3678554"/>
            <a:chOff x="6123051" y="3179826"/>
            <a:chExt cx="6069330" cy="3678554"/>
          </a:xfrm>
          <a:solidFill>
            <a:schemeClr val="accent4"/>
          </a:solidFill>
        </p:grpSpPr>
        <p:sp>
          <p:nvSpPr>
            <p:cNvPr id="10" name="object 10"/>
            <p:cNvSpPr/>
            <p:nvPr/>
          </p:nvSpPr>
          <p:spPr>
            <a:xfrm>
              <a:off x="9753600" y="5515205"/>
              <a:ext cx="2438400" cy="1343025"/>
            </a:xfrm>
            <a:custGeom>
              <a:avLst/>
              <a:gdLst/>
              <a:ahLst/>
              <a:cxnLst/>
              <a:rect l="l" t="t" r="r" b="b"/>
              <a:pathLst>
                <a:path w="2438400" h="1343025">
                  <a:moveTo>
                    <a:pt x="2024888" y="23"/>
                  </a:moveTo>
                  <a:lnTo>
                    <a:pt x="1972254" y="0"/>
                  </a:lnTo>
                  <a:lnTo>
                    <a:pt x="1919681" y="1827"/>
                  </a:lnTo>
                  <a:lnTo>
                    <a:pt x="1867172" y="5560"/>
                  </a:lnTo>
                  <a:lnTo>
                    <a:pt x="1814733" y="11252"/>
                  </a:lnTo>
                  <a:lnTo>
                    <a:pt x="1762367" y="18959"/>
                  </a:lnTo>
                  <a:lnTo>
                    <a:pt x="1710078" y="28735"/>
                  </a:lnTo>
                  <a:lnTo>
                    <a:pt x="1657871" y="40633"/>
                  </a:lnTo>
                  <a:lnTo>
                    <a:pt x="1605749" y="54709"/>
                  </a:lnTo>
                  <a:lnTo>
                    <a:pt x="1553718" y="71016"/>
                  </a:lnTo>
                  <a:lnTo>
                    <a:pt x="1512092" y="85701"/>
                  </a:lnTo>
                  <a:lnTo>
                    <a:pt x="1470528" y="101873"/>
                  </a:lnTo>
                  <a:lnTo>
                    <a:pt x="1429026" y="119560"/>
                  </a:lnTo>
                  <a:lnTo>
                    <a:pt x="1387586" y="138792"/>
                  </a:lnTo>
                  <a:lnTo>
                    <a:pt x="1346209" y="159597"/>
                  </a:lnTo>
                  <a:lnTo>
                    <a:pt x="1304895" y="182001"/>
                  </a:lnTo>
                  <a:lnTo>
                    <a:pt x="1263645" y="206034"/>
                  </a:lnTo>
                  <a:lnTo>
                    <a:pt x="1222459" y="231723"/>
                  </a:lnTo>
                  <a:lnTo>
                    <a:pt x="1181337" y="259097"/>
                  </a:lnTo>
                  <a:lnTo>
                    <a:pt x="1140281" y="288184"/>
                  </a:lnTo>
                  <a:lnTo>
                    <a:pt x="1099290" y="319012"/>
                  </a:lnTo>
                  <a:lnTo>
                    <a:pt x="1058365" y="351610"/>
                  </a:lnTo>
                  <a:lnTo>
                    <a:pt x="1017506" y="386004"/>
                  </a:lnTo>
                  <a:lnTo>
                    <a:pt x="976714" y="422224"/>
                  </a:lnTo>
                  <a:lnTo>
                    <a:pt x="935990" y="460297"/>
                  </a:lnTo>
                  <a:lnTo>
                    <a:pt x="865665" y="527453"/>
                  </a:lnTo>
                  <a:lnTo>
                    <a:pt x="722048" y="663105"/>
                  </a:lnTo>
                  <a:lnTo>
                    <a:pt x="276153" y="1080025"/>
                  </a:lnTo>
                  <a:lnTo>
                    <a:pt x="125732" y="1222040"/>
                  </a:lnTo>
                  <a:lnTo>
                    <a:pt x="13334" y="1329463"/>
                  </a:lnTo>
                  <a:lnTo>
                    <a:pt x="0" y="1342794"/>
                  </a:lnTo>
                  <a:lnTo>
                    <a:pt x="2438400" y="1342794"/>
                  </a:lnTo>
                  <a:lnTo>
                    <a:pt x="2438400" y="58697"/>
                  </a:lnTo>
                  <a:lnTo>
                    <a:pt x="2381377" y="44346"/>
                  </a:lnTo>
                  <a:lnTo>
                    <a:pt x="2330338" y="33640"/>
                  </a:lnTo>
                  <a:lnTo>
                    <a:pt x="2279334" y="24307"/>
                  </a:lnTo>
                  <a:lnTo>
                    <a:pt x="2228364" y="16398"/>
                  </a:lnTo>
                  <a:lnTo>
                    <a:pt x="2177433" y="9964"/>
                  </a:lnTo>
                  <a:lnTo>
                    <a:pt x="2126542" y="5056"/>
                  </a:lnTo>
                  <a:lnTo>
                    <a:pt x="2075692" y="1725"/>
                  </a:lnTo>
                  <a:lnTo>
                    <a:pt x="2024888" y="23"/>
                  </a:lnTo>
                  <a:close/>
                </a:path>
              </a:pathLst>
            </a:custGeom>
            <a:grpFill/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11" name="object 11"/>
            <p:cNvPicPr/>
            <p:nvPr/>
          </p:nvPicPr>
          <p:blipFill>
            <a:blip r:embed="rId4" cstate="print"/>
            <a:stretch>
              <a:fillRect/>
            </a:stretch>
          </p:blipFill>
          <p:spPr>
            <a:xfrm>
              <a:off x="11030204" y="5886528"/>
              <a:ext cx="123557" cy="121924"/>
            </a:xfrm>
            <a:prstGeom prst="rect">
              <a:avLst/>
            </a:prstGeom>
            <a:grpFill/>
          </p:spPr>
        </p:pic>
        <p:pic>
          <p:nvPicPr>
            <p:cNvPr id="12" name="object 12"/>
            <p:cNvPicPr/>
            <p:nvPr/>
          </p:nvPicPr>
          <p:blipFill>
            <a:blip r:embed="rId5" cstate="print"/>
            <a:stretch>
              <a:fillRect/>
            </a:stretch>
          </p:blipFill>
          <p:spPr>
            <a:xfrm>
              <a:off x="10782365" y="5753296"/>
              <a:ext cx="143317" cy="199445"/>
            </a:xfrm>
            <a:prstGeom prst="rect">
              <a:avLst/>
            </a:prstGeom>
            <a:grpFill/>
          </p:spPr>
        </p:pic>
        <p:pic>
          <p:nvPicPr>
            <p:cNvPr id="13" name="object 13"/>
            <p:cNvPicPr/>
            <p:nvPr/>
          </p:nvPicPr>
          <p:blipFill>
            <a:blip r:embed="rId6" cstate="print"/>
            <a:stretch>
              <a:fillRect/>
            </a:stretch>
          </p:blipFill>
          <p:spPr>
            <a:xfrm>
              <a:off x="11525258" y="5848794"/>
              <a:ext cx="133082" cy="94199"/>
            </a:xfrm>
            <a:prstGeom prst="rect">
              <a:avLst/>
            </a:prstGeom>
            <a:grpFill/>
          </p:spPr>
        </p:pic>
        <p:pic>
          <p:nvPicPr>
            <p:cNvPr id="14" name="object 14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10772755" y="5438822"/>
              <a:ext cx="85744" cy="76072"/>
            </a:xfrm>
            <a:prstGeom prst="rect">
              <a:avLst/>
            </a:prstGeom>
            <a:grpFill/>
          </p:spPr>
        </p:pic>
        <p:pic>
          <p:nvPicPr>
            <p:cNvPr id="15" name="object 15"/>
            <p:cNvPicPr/>
            <p:nvPr/>
          </p:nvPicPr>
          <p:blipFill>
            <a:blip r:embed="rId7" cstate="print"/>
            <a:stretch>
              <a:fillRect/>
            </a:stretch>
          </p:blipFill>
          <p:spPr>
            <a:xfrm>
              <a:off x="11182346" y="5610021"/>
              <a:ext cx="168009" cy="133467"/>
            </a:xfrm>
            <a:prstGeom prst="rect">
              <a:avLst/>
            </a:prstGeom>
            <a:grpFill/>
          </p:spPr>
        </p:pic>
        <p:sp>
          <p:nvSpPr>
            <p:cNvPr id="16" name="object 16"/>
            <p:cNvSpPr/>
            <p:nvPr/>
          </p:nvSpPr>
          <p:spPr>
            <a:xfrm>
              <a:off x="6129401" y="3186176"/>
              <a:ext cx="4476750" cy="2238375"/>
            </a:xfrm>
            <a:custGeom>
              <a:avLst/>
              <a:gdLst/>
              <a:ahLst/>
              <a:cxnLst/>
              <a:rect l="l" t="t" r="r" b="b"/>
              <a:pathLst>
                <a:path w="4476750" h="2238375">
                  <a:moveTo>
                    <a:pt x="4252849" y="0"/>
                  </a:moveTo>
                  <a:lnTo>
                    <a:pt x="223774" y="0"/>
                  </a:lnTo>
                  <a:lnTo>
                    <a:pt x="178680" y="4546"/>
                  </a:lnTo>
                  <a:lnTo>
                    <a:pt x="136677" y="17587"/>
                  </a:lnTo>
                  <a:lnTo>
                    <a:pt x="98666" y="38221"/>
                  </a:lnTo>
                  <a:lnTo>
                    <a:pt x="65547" y="65547"/>
                  </a:lnTo>
                  <a:lnTo>
                    <a:pt x="38221" y="98666"/>
                  </a:lnTo>
                  <a:lnTo>
                    <a:pt x="17587" y="136677"/>
                  </a:lnTo>
                  <a:lnTo>
                    <a:pt x="4546" y="178680"/>
                  </a:lnTo>
                  <a:lnTo>
                    <a:pt x="0" y="223774"/>
                  </a:lnTo>
                  <a:lnTo>
                    <a:pt x="0" y="2014474"/>
                  </a:lnTo>
                  <a:lnTo>
                    <a:pt x="4546" y="2059573"/>
                  </a:lnTo>
                  <a:lnTo>
                    <a:pt x="17587" y="2101590"/>
                  </a:lnTo>
                  <a:lnTo>
                    <a:pt x="38221" y="2139621"/>
                  </a:lnTo>
                  <a:lnTo>
                    <a:pt x="65547" y="2172763"/>
                  </a:lnTo>
                  <a:lnTo>
                    <a:pt x="98666" y="2200113"/>
                  </a:lnTo>
                  <a:lnTo>
                    <a:pt x="136677" y="2220767"/>
                  </a:lnTo>
                  <a:lnTo>
                    <a:pt x="178680" y="2233822"/>
                  </a:lnTo>
                  <a:lnTo>
                    <a:pt x="223774" y="2238375"/>
                  </a:lnTo>
                  <a:lnTo>
                    <a:pt x="4252849" y="2238375"/>
                  </a:lnTo>
                  <a:lnTo>
                    <a:pt x="4297948" y="2233822"/>
                  </a:lnTo>
                  <a:lnTo>
                    <a:pt x="4339965" y="2220767"/>
                  </a:lnTo>
                  <a:lnTo>
                    <a:pt x="4377996" y="2200113"/>
                  </a:lnTo>
                  <a:lnTo>
                    <a:pt x="4411138" y="2172763"/>
                  </a:lnTo>
                  <a:lnTo>
                    <a:pt x="4438488" y="2139621"/>
                  </a:lnTo>
                  <a:lnTo>
                    <a:pt x="4459142" y="2101590"/>
                  </a:lnTo>
                  <a:lnTo>
                    <a:pt x="4472197" y="2059573"/>
                  </a:lnTo>
                  <a:lnTo>
                    <a:pt x="4476750" y="2014474"/>
                  </a:lnTo>
                  <a:lnTo>
                    <a:pt x="4476750" y="223774"/>
                  </a:lnTo>
                  <a:lnTo>
                    <a:pt x="4472197" y="178680"/>
                  </a:lnTo>
                  <a:lnTo>
                    <a:pt x="4459142" y="136677"/>
                  </a:lnTo>
                  <a:lnTo>
                    <a:pt x="4438488" y="98666"/>
                  </a:lnTo>
                  <a:lnTo>
                    <a:pt x="4411138" y="65547"/>
                  </a:lnTo>
                  <a:lnTo>
                    <a:pt x="4377996" y="38221"/>
                  </a:lnTo>
                  <a:lnTo>
                    <a:pt x="4339965" y="17587"/>
                  </a:lnTo>
                  <a:lnTo>
                    <a:pt x="4297948" y="4546"/>
                  </a:lnTo>
                  <a:lnTo>
                    <a:pt x="4252849" y="0"/>
                  </a:lnTo>
                  <a:close/>
                </a:path>
              </a:pathLst>
            </a:custGeom>
            <a:grpFill/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" name="object 17"/>
            <p:cNvSpPr/>
            <p:nvPr/>
          </p:nvSpPr>
          <p:spPr>
            <a:xfrm>
              <a:off x="6129401" y="3186176"/>
              <a:ext cx="4476750" cy="2238375"/>
            </a:xfrm>
            <a:custGeom>
              <a:avLst/>
              <a:gdLst/>
              <a:ahLst/>
              <a:cxnLst/>
              <a:rect l="l" t="t" r="r" b="b"/>
              <a:pathLst>
                <a:path w="4476750" h="2238375">
                  <a:moveTo>
                    <a:pt x="0" y="223774"/>
                  </a:moveTo>
                  <a:lnTo>
                    <a:pt x="4546" y="178680"/>
                  </a:lnTo>
                  <a:lnTo>
                    <a:pt x="17587" y="136677"/>
                  </a:lnTo>
                  <a:lnTo>
                    <a:pt x="38221" y="98666"/>
                  </a:lnTo>
                  <a:lnTo>
                    <a:pt x="65547" y="65547"/>
                  </a:lnTo>
                  <a:lnTo>
                    <a:pt x="98666" y="38221"/>
                  </a:lnTo>
                  <a:lnTo>
                    <a:pt x="136677" y="17587"/>
                  </a:lnTo>
                  <a:lnTo>
                    <a:pt x="178680" y="4546"/>
                  </a:lnTo>
                  <a:lnTo>
                    <a:pt x="223774" y="0"/>
                  </a:lnTo>
                  <a:lnTo>
                    <a:pt x="4252849" y="0"/>
                  </a:lnTo>
                  <a:lnTo>
                    <a:pt x="4297948" y="4546"/>
                  </a:lnTo>
                  <a:lnTo>
                    <a:pt x="4339965" y="17587"/>
                  </a:lnTo>
                  <a:lnTo>
                    <a:pt x="4377996" y="38221"/>
                  </a:lnTo>
                  <a:lnTo>
                    <a:pt x="4411138" y="65547"/>
                  </a:lnTo>
                  <a:lnTo>
                    <a:pt x="4438488" y="98666"/>
                  </a:lnTo>
                  <a:lnTo>
                    <a:pt x="4459142" y="136677"/>
                  </a:lnTo>
                  <a:lnTo>
                    <a:pt x="4472197" y="178680"/>
                  </a:lnTo>
                  <a:lnTo>
                    <a:pt x="4476750" y="223774"/>
                  </a:lnTo>
                  <a:lnTo>
                    <a:pt x="4476750" y="2014474"/>
                  </a:lnTo>
                  <a:lnTo>
                    <a:pt x="4472197" y="2059573"/>
                  </a:lnTo>
                  <a:lnTo>
                    <a:pt x="4459142" y="2101590"/>
                  </a:lnTo>
                  <a:lnTo>
                    <a:pt x="4438488" y="2139621"/>
                  </a:lnTo>
                  <a:lnTo>
                    <a:pt x="4411138" y="2172763"/>
                  </a:lnTo>
                  <a:lnTo>
                    <a:pt x="4377996" y="2200113"/>
                  </a:lnTo>
                  <a:lnTo>
                    <a:pt x="4339965" y="2220767"/>
                  </a:lnTo>
                  <a:lnTo>
                    <a:pt x="4297948" y="2233822"/>
                  </a:lnTo>
                  <a:lnTo>
                    <a:pt x="4252849" y="2238375"/>
                  </a:lnTo>
                  <a:lnTo>
                    <a:pt x="223774" y="2238375"/>
                  </a:lnTo>
                  <a:lnTo>
                    <a:pt x="178680" y="2233822"/>
                  </a:lnTo>
                  <a:lnTo>
                    <a:pt x="136677" y="2220767"/>
                  </a:lnTo>
                  <a:lnTo>
                    <a:pt x="98666" y="2200113"/>
                  </a:lnTo>
                  <a:lnTo>
                    <a:pt x="65547" y="2172763"/>
                  </a:lnTo>
                  <a:lnTo>
                    <a:pt x="38221" y="2139621"/>
                  </a:lnTo>
                  <a:lnTo>
                    <a:pt x="17587" y="2101590"/>
                  </a:lnTo>
                  <a:lnTo>
                    <a:pt x="4546" y="2059573"/>
                  </a:lnTo>
                  <a:lnTo>
                    <a:pt x="0" y="2014474"/>
                  </a:lnTo>
                  <a:lnTo>
                    <a:pt x="0" y="223774"/>
                  </a:lnTo>
                  <a:close/>
                </a:path>
              </a:pathLst>
            </a:custGeom>
            <a:grpFill/>
            <a:ln w="12700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18" name="object 18"/>
          <p:cNvSpPr txBox="1"/>
          <p:nvPr/>
        </p:nvSpPr>
        <p:spPr>
          <a:xfrm>
            <a:off x="710087" y="3468124"/>
            <a:ext cx="4114483" cy="1573892"/>
          </a:xfrm>
          <a:prstGeom prst="rect">
            <a:avLst/>
          </a:prstGeom>
        </p:spPr>
        <p:txBody>
          <a:bodyPr vert="horz" wrap="square" lIns="0" tIns="60960" rIns="0" bIns="0" rtlCol="0">
            <a:spAutoFit/>
          </a:bodyPr>
          <a:lstStyle/>
          <a:p>
            <a:pPr marL="12065" marR="5080" algn="ctr">
              <a:lnSpc>
                <a:spcPct val="91300"/>
              </a:lnSpc>
              <a:spcBef>
                <a:spcPts val="480"/>
              </a:spcBef>
            </a:pPr>
            <a:r>
              <a:rPr lang="en-GB" sz="3600" spc="80" dirty="0">
                <a:solidFill>
                  <a:srgbClr val="FFFFFF"/>
                </a:solidFill>
                <a:latin typeface="Calibri"/>
                <a:cs typeface="Calibri"/>
              </a:rPr>
              <a:t>This </a:t>
            </a:r>
            <a:r>
              <a:rPr sz="3600" spc="105" dirty="0">
                <a:solidFill>
                  <a:srgbClr val="FFFFFF"/>
                </a:solidFill>
                <a:latin typeface="Calibri"/>
                <a:cs typeface="Calibri"/>
              </a:rPr>
              <a:t>reflects </a:t>
            </a:r>
            <a:r>
              <a:rPr sz="3600" spc="155" dirty="0">
                <a:solidFill>
                  <a:srgbClr val="FFFFFF"/>
                </a:solidFill>
                <a:latin typeface="Calibri"/>
                <a:cs typeface="Calibri"/>
              </a:rPr>
              <a:t>professional </a:t>
            </a:r>
            <a:r>
              <a:rPr sz="3600" spc="90" dirty="0">
                <a:solidFill>
                  <a:srgbClr val="FFFFFF"/>
                </a:solidFill>
                <a:latin typeface="Calibri"/>
                <a:cs typeface="Calibri"/>
              </a:rPr>
              <a:t>integrity.</a:t>
            </a:r>
            <a:endParaRPr sz="3600" dirty="0">
              <a:latin typeface="Calibri"/>
              <a:cs typeface="Calibri"/>
            </a:endParaRPr>
          </a:p>
        </p:txBody>
      </p:sp>
      <p:sp>
        <p:nvSpPr>
          <p:cNvPr id="19" name="object 19"/>
          <p:cNvSpPr txBox="1"/>
          <p:nvPr/>
        </p:nvSpPr>
        <p:spPr>
          <a:xfrm>
            <a:off x="6573901" y="3213988"/>
            <a:ext cx="3592829" cy="2082164"/>
          </a:xfrm>
          <a:prstGeom prst="rect">
            <a:avLst/>
          </a:prstGeom>
        </p:spPr>
        <p:txBody>
          <a:bodyPr vert="horz" wrap="square" lIns="0" tIns="59055" rIns="0" bIns="0" rtlCol="0">
            <a:spAutoFit/>
          </a:bodyPr>
          <a:lstStyle/>
          <a:p>
            <a:pPr marL="12700" marR="5080" algn="ctr">
              <a:lnSpc>
                <a:spcPct val="91600"/>
              </a:lnSpc>
              <a:spcBef>
                <a:spcPts val="465"/>
              </a:spcBef>
            </a:pPr>
            <a:r>
              <a:rPr sz="3600" dirty="0">
                <a:solidFill>
                  <a:srgbClr val="FFFFFF"/>
                </a:solidFill>
                <a:latin typeface="Calibri"/>
                <a:cs typeface="Calibri"/>
              </a:rPr>
              <a:t>If</a:t>
            </a:r>
            <a:r>
              <a:rPr sz="3600" spc="204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3600" spc="200" dirty="0">
                <a:solidFill>
                  <a:srgbClr val="FFFFFF"/>
                </a:solidFill>
                <a:latin typeface="Calibri"/>
                <a:cs typeface="Calibri"/>
              </a:rPr>
              <a:t>you</a:t>
            </a:r>
            <a:r>
              <a:rPr sz="3600" spc="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3600" spc="85" dirty="0">
                <a:solidFill>
                  <a:srgbClr val="FFFFFF"/>
                </a:solidFill>
                <a:latin typeface="Calibri"/>
                <a:cs typeface="Calibri"/>
              </a:rPr>
              <a:t>falsify</a:t>
            </a:r>
            <a:r>
              <a:rPr sz="3600" spc="4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3600" spc="140" dirty="0">
                <a:solidFill>
                  <a:srgbClr val="FFFFFF"/>
                </a:solidFill>
                <a:latin typeface="Calibri"/>
                <a:cs typeface="Calibri"/>
              </a:rPr>
              <a:t>work here,</a:t>
            </a:r>
            <a:r>
              <a:rPr sz="3600" spc="-2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3600" spc="95" dirty="0">
                <a:solidFill>
                  <a:srgbClr val="FFFFFF"/>
                </a:solidFill>
                <a:latin typeface="Calibri"/>
                <a:cs typeface="Calibri"/>
              </a:rPr>
              <a:t>what</a:t>
            </a:r>
            <a:r>
              <a:rPr sz="3600" spc="14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3600" spc="225" dirty="0">
                <a:solidFill>
                  <a:srgbClr val="FFFFFF"/>
                </a:solidFill>
                <a:latin typeface="Calibri"/>
                <a:cs typeface="Calibri"/>
              </a:rPr>
              <a:t>could </a:t>
            </a:r>
            <a:r>
              <a:rPr sz="3600" spc="200" dirty="0">
                <a:solidFill>
                  <a:srgbClr val="FFFFFF"/>
                </a:solidFill>
                <a:latin typeface="Calibri"/>
                <a:cs typeface="Calibri"/>
              </a:rPr>
              <a:t>you</a:t>
            </a:r>
            <a:r>
              <a:rPr sz="3600" spc="9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3600" spc="320" dirty="0">
                <a:solidFill>
                  <a:srgbClr val="FFFFFF"/>
                </a:solidFill>
                <a:latin typeface="Calibri"/>
                <a:cs typeface="Calibri"/>
              </a:rPr>
              <a:t>do</a:t>
            </a:r>
            <a:r>
              <a:rPr sz="3600" spc="13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3600" spc="130" dirty="0">
                <a:solidFill>
                  <a:srgbClr val="FFFFFF"/>
                </a:solidFill>
                <a:latin typeface="Calibri"/>
                <a:cs typeface="Calibri"/>
              </a:rPr>
              <a:t>in</a:t>
            </a:r>
            <a:r>
              <a:rPr sz="3600" spc="3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3600" spc="130" dirty="0">
                <a:solidFill>
                  <a:srgbClr val="FFFFFF"/>
                </a:solidFill>
                <a:latin typeface="Calibri"/>
                <a:cs typeface="Calibri"/>
              </a:rPr>
              <a:t>the </a:t>
            </a:r>
            <a:r>
              <a:rPr sz="3600" spc="145" dirty="0">
                <a:solidFill>
                  <a:srgbClr val="FFFFFF"/>
                </a:solidFill>
                <a:latin typeface="Calibri"/>
                <a:cs typeface="Calibri"/>
              </a:rPr>
              <a:t>world?</a:t>
            </a:r>
            <a:endParaRPr sz="3600">
              <a:latin typeface="Calibri"/>
              <a:cs typeface="Calibri"/>
            </a:endParaRPr>
          </a:p>
        </p:txBody>
      </p:sp>
    </p:spTree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726122" y="4892928"/>
            <a:ext cx="2309495" cy="1118870"/>
          </a:xfrm>
          <a:prstGeom prst="rect">
            <a:avLst/>
          </a:prstGeom>
        </p:spPr>
        <p:txBody>
          <a:bodyPr vert="horz" wrap="square" lIns="0" tIns="31750" rIns="0" bIns="0" rtlCol="0">
            <a:spAutoFit/>
          </a:bodyPr>
          <a:lstStyle/>
          <a:p>
            <a:pPr marL="12700" marR="5080">
              <a:lnSpc>
                <a:spcPts val="4280"/>
              </a:lnSpc>
              <a:spcBef>
                <a:spcPts val="250"/>
              </a:spcBef>
            </a:pPr>
            <a:r>
              <a:rPr sz="3600" b="1" i="1" spc="-175" dirty="0">
                <a:latin typeface="Georgia"/>
                <a:cs typeface="Georgia"/>
              </a:rPr>
              <a:t>Aim</a:t>
            </a:r>
            <a:r>
              <a:rPr sz="3600" b="1" i="1" spc="-35" dirty="0">
                <a:latin typeface="Georgia"/>
                <a:cs typeface="Georgia"/>
              </a:rPr>
              <a:t> </a:t>
            </a:r>
            <a:r>
              <a:rPr sz="3600" b="1" i="1" spc="-25" dirty="0">
                <a:latin typeface="Georgia"/>
                <a:cs typeface="Georgia"/>
              </a:rPr>
              <a:t>and </a:t>
            </a:r>
            <a:r>
              <a:rPr sz="3600" b="1" i="1" spc="-155" dirty="0">
                <a:latin typeface="Georgia"/>
                <a:cs typeface="Georgia"/>
              </a:rPr>
              <a:t>Objectives</a:t>
            </a:r>
            <a:endParaRPr sz="3600">
              <a:latin typeface="Georgia"/>
              <a:cs typeface="Georgia"/>
            </a:endParaRPr>
          </a:p>
        </p:txBody>
      </p:sp>
      <p:sp>
        <p:nvSpPr>
          <p:cNvPr id="3" name="object 3"/>
          <p:cNvSpPr/>
          <p:nvPr/>
        </p:nvSpPr>
        <p:spPr>
          <a:xfrm>
            <a:off x="0" y="0"/>
            <a:ext cx="3971925" cy="1276350"/>
          </a:xfrm>
          <a:custGeom>
            <a:avLst/>
            <a:gdLst/>
            <a:ahLst/>
            <a:cxnLst/>
            <a:rect l="l" t="t" r="r" b="b"/>
            <a:pathLst>
              <a:path w="3971925" h="1276350">
                <a:moveTo>
                  <a:pt x="3971925" y="0"/>
                </a:moveTo>
                <a:lnTo>
                  <a:pt x="0" y="0"/>
                </a:lnTo>
                <a:lnTo>
                  <a:pt x="0" y="1220342"/>
                </a:lnTo>
                <a:lnTo>
                  <a:pt x="92842" y="1233932"/>
                </a:lnTo>
                <a:lnTo>
                  <a:pt x="145770" y="1240567"/>
                </a:lnTo>
                <a:lnTo>
                  <a:pt x="198676" y="1246680"/>
                </a:lnTo>
                <a:lnTo>
                  <a:pt x="251557" y="1252257"/>
                </a:lnTo>
                <a:lnTo>
                  <a:pt x="304412" y="1257287"/>
                </a:lnTo>
                <a:lnTo>
                  <a:pt x="357240" y="1261756"/>
                </a:lnTo>
                <a:lnTo>
                  <a:pt x="410040" y="1265652"/>
                </a:lnTo>
                <a:lnTo>
                  <a:pt x="462811" y="1268963"/>
                </a:lnTo>
                <a:lnTo>
                  <a:pt x="515552" y="1271675"/>
                </a:lnTo>
                <a:lnTo>
                  <a:pt x="568261" y="1273776"/>
                </a:lnTo>
                <a:lnTo>
                  <a:pt x="620938" y="1275254"/>
                </a:lnTo>
                <a:lnTo>
                  <a:pt x="673582" y="1276096"/>
                </a:lnTo>
                <a:lnTo>
                  <a:pt x="725023" y="1276319"/>
                </a:lnTo>
                <a:lnTo>
                  <a:pt x="776431" y="1275915"/>
                </a:lnTo>
                <a:lnTo>
                  <a:pt x="827803" y="1274873"/>
                </a:lnTo>
                <a:lnTo>
                  <a:pt x="879140" y="1273183"/>
                </a:lnTo>
                <a:lnTo>
                  <a:pt x="930440" y="1270832"/>
                </a:lnTo>
                <a:lnTo>
                  <a:pt x="981702" y="1267811"/>
                </a:lnTo>
                <a:lnTo>
                  <a:pt x="1032925" y="1264109"/>
                </a:lnTo>
                <a:lnTo>
                  <a:pt x="1084109" y="1259714"/>
                </a:lnTo>
                <a:lnTo>
                  <a:pt x="1135252" y="1254616"/>
                </a:lnTo>
                <a:lnTo>
                  <a:pt x="1186353" y="1248805"/>
                </a:lnTo>
                <a:lnTo>
                  <a:pt x="1237411" y="1242268"/>
                </a:lnTo>
                <a:lnTo>
                  <a:pt x="1288425" y="1234996"/>
                </a:lnTo>
                <a:lnTo>
                  <a:pt x="1339395" y="1226978"/>
                </a:lnTo>
                <a:lnTo>
                  <a:pt x="1390318" y="1218202"/>
                </a:lnTo>
                <a:lnTo>
                  <a:pt x="1441196" y="1208659"/>
                </a:lnTo>
                <a:lnTo>
                  <a:pt x="1489613" y="1198832"/>
                </a:lnTo>
                <a:lnTo>
                  <a:pt x="1537984" y="1188288"/>
                </a:lnTo>
                <a:lnTo>
                  <a:pt x="1586307" y="1177016"/>
                </a:lnTo>
                <a:lnTo>
                  <a:pt x="1634581" y="1165006"/>
                </a:lnTo>
                <a:lnTo>
                  <a:pt x="1682806" y="1152250"/>
                </a:lnTo>
                <a:lnTo>
                  <a:pt x="1730981" y="1138737"/>
                </a:lnTo>
                <a:lnTo>
                  <a:pt x="1779105" y="1124457"/>
                </a:lnTo>
                <a:lnTo>
                  <a:pt x="1827178" y="1109403"/>
                </a:lnTo>
                <a:lnTo>
                  <a:pt x="1875199" y="1093562"/>
                </a:lnTo>
                <a:lnTo>
                  <a:pt x="1923167" y="1076927"/>
                </a:lnTo>
                <a:lnTo>
                  <a:pt x="1971083" y="1059486"/>
                </a:lnTo>
                <a:lnTo>
                  <a:pt x="2018944" y="1041232"/>
                </a:lnTo>
                <a:lnTo>
                  <a:pt x="2066751" y="1022153"/>
                </a:lnTo>
                <a:lnTo>
                  <a:pt x="2114502" y="1002241"/>
                </a:lnTo>
                <a:lnTo>
                  <a:pt x="2162198" y="981486"/>
                </a:lnTo>
                <a:lnTo>
                  <a:pt x="2209837" y="959878"/>
                </a:lnTo>
                <a:lnTo>
                  <a:pt x="2257419" y="937407"/>
                </a:lnTo>
                <a:lnTo>
                  <a:pt x="2304944" y="914064"/>
                </a:lnTo>
                <a:lnTo>
                  <a:pt x="2352409" y="889840"/>
                </a:lnTo>
                <a:lnTo>
                  <a:pt x="2399816" y="864724"/>
                </a:lnTo>
                <a:lnTo>
                  <a:pt x="2447163" y="838708"/>
                </a:lnTo>
                <a:lnTo>
                  <a:pt x="2489085" y="815292"/>
                </a:lnTo>
                <a:lnTo>
                  <a:pt x="2702133" y="697348"/>
                </a:lnTo>
                <a:lnTo>
                  <a:pt x="3725704" y="137716"/>
                </a:lnTo>
                <a:lnTo>
                  <a:pt x="3950208" y="12700"/>
                </a:lnTo>
                <a:lnTo>
                  <a:pt x="3971925" y="0"/>
                </a:lnTo>
                <a:close/>
              </a:path>
            </a:pathLst>
          </a:custGeom>
          <a:solidFill>
            <a:srgbClr val="D2C4D0">
              <a:alpha val="25097"/>
            </a:srgbClr>
          </a:solidFill>
        </p:spPr>
        <p:txBody>
          <a:bodyPr wrap="square" lIns="0" tIns="0" rIns="0" bIns="0" rtlCol="0"/>
          <a:lstStyle/>
          <a:p>
            <a:endParaRPr/>
          </a:p>
        </p:txBody>
      </p:sp>
      <p:graphicFrame>
        <p:nvGraphicFramePr>
          <p:cNvPr id="4" name="object 4"/>
          <p:cNvGraphicFramePr>
            <a:graphicFrameLocks noGrp="1"/>
          </p:cNvGraphicFramePr>
          <p:nvPr/>
        </p:nvGraphicFramePr>
        <p:xfrm>
          <a:off x="5065776" y="579501"/>
          <a:ext cx="6461125" cy="5497193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130810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5153025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906144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615"/>
                        </a:spcBef>
                      </a:pPr>
                      <a:endParaRPr sz="1550">
                        <a:latin typeface="Times New Roman"/>
                        <a:cs typeface="Times New Roman"/>
                      </a:endParaRPr>
                    </a:p>
                    <a:p>
                      <a:pPr marR="1270" algn="ctr">
                        <a:lnSpc>
                          <a:spcPct val="100000"/>
                        </a:lnSpc>
                      </a:pPr>
                      <a:r>
                        <a:rPr sz="1550" spc="100" dirty="0">
                          <a:solidFill>
                            <a:srgbClr val="FFFFFF"/>
                          </a:solidFill>
                          <a:latin typeface="Calibri"/>
                          <a:cs typeface="Calibri"/>
                        </a:rPr>
                        <a:t>Aim</a:t>
                      </a:r>
                      <a:endParaRPr sz="1550">
                        <a:latin typeface="Calibri"/>
                        <a:cs typeface="Calibri"/>
                      </a:endParaRPr>
                    </a:p>
                  </a:txBody>
                  <a:tcPr marL="0" marR="0" marT="78105" marB="0">
                    <a:lnR w="3175">
                      <a:solidFill>
                        <a:srgbClr val="EEDFDB"/>
                      </a:solidFill>
                      <a:prstDash val="solid"/>
                    </a:lnR>
                    <a:lnB w="38100">
                      <a:solidFill>
                        <a:srgbClr val="F3EFE9"/>
                      </a:solidFill>
                      <a:prstDash val="solid"/>
                    </a:lnB>
                    <a:solidFill>
                      <a:srgbClr val="D39D8B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595"/>
                        </a:spcBef>
                      </a:pPr>
                      <a:endParaRPr sz="1250">
                        <a:latin typeface="Times New Roman"/>
                        <a:cs typeface="Times New Roman"/>
                      </a:endParaRPr>
                    </a:p>
                    <a:p>
                      <a:pPr marL="88900" marR="227329">
                        <a:lnSpc>
                          <a:spcPts val="1430"/>
                        </a:lnSpc>
                      </a:pPr>
                      <a:r>
                        <a:rPr sz="1250" spc="100" dirty="0">
                          <a:latin typeface="Calibri"/>
                          <a:cs typeface="Calibri"/>
                        </a:rPr>
                        <a:t>Aim:</a:t>
                      </a:r>
                      <a:r>
                        <a:rPr sz="1250" spc="30" dirty="0">
                          <a:latin typeface="Calibri"/>
                          <a:cs typeface="Calibri"/>
                        </a:rPr>
                        <a:t> </a:t>
                      </a:r>
                      <a:r>
                        <a:rPr sz="1250" dirty="0">
                          <a:latin typeface="Calibri"/>
                          <a:cs typeface="Calibri"/>
                        </a:rPr>
                        <a:t>To</a:t>
                      </a:r>
                      <a:r>
                        <a:rPr sz="1250" spc="85" dirty="0">
                          <a:latin typeface="Calibri"/>
                          <a:cs typeface="Calibri"/>
                        </a:rPr>
                        <a:t> </a:t>
                      </a:r>
                      <a:r>
                        <a:rPr sz="1250" spc="75" dirty="0">
                          <a:latin typeface="Calibri"/>
                          <a:cs typeface="Calibri"/>
                        </a:rPr>
                        <a:t>introduce</a:t>
                      </a:r>
                      <a:r>
                        <a:rPr sz="1250" spc="65" dirty="0">
                          <a:latin typeface="Calibri"/>
                          <a:cs typeface="Calibri"/>
                        </a:rPr>
                        <a:t> </a:t>
                      </a:r>
                      <a:r>
                        <a:rPr sz="1250" spc="90" dirty="0">
                          <a:latin typeface="Calibri"/>
                          <a:cs typeface="Calibri"/>
                        </a:rPr>
                        <a:t>AI</a:t>
                      </a:r>
                      <a:r>
                        <a:rPr sz="1250" spc="80" dirty="0">
                          <a:latin typeface="Calibri"/>
                          <a:cs typeface="Calibri"/>
                        </a:rPr>
                        <a:t> </a:t>
                      </a:r>
                      <a:r>
                        <a:rPr sz="1250" spc="75" dirty="0">
                          <a:latin typeface="Calibri"/>
                          <a:cs typeface="Calibri"/>
                        </a:rPr>
                        <a:t>as a</a:t>
                      </a:r>
                      <a:r>
                        <a:rPr sz="1250" spc="110" dirty="0">
                          <a:latin typeface="Calibri"/>
                          <a:cs typeface="Calibri"/>
                        </a:rPr>
                        <a:t> </a:t>
                      </a:r>
                      <a:r>
                        <a:rPr sz="1250" spc="65" dirty="0">
                          <a:latin typeface="Calibri"/>
                          <a:cs typeface="Calibri"/>
                        </a:rPr>
                        <a:t>useful</a:t>
                      </a:r>
                      <a:r>
                        <a:rPr sz="1250" spc="95" dirty="0">
                          <a:latin typeface="Calibri"/>
                          <a:cs typeface="Calibri"/>
                        </a:rPr>
                        <a:t> </a:t>
                      </a:r>
                      <a:r>
                        <a:rPr sz="1250" spc="55" dirty="0">
                          <a:latin typeface="Calibri"/>
                          <a:cs typeface="Calibri"/>
                        </a:rPr>
                        <a:t>tool</a:t>
                      </a:r>
                      <a:r>
                        <a:rPr sz="1250" spc="95" dirty="0">
                          <a:latin typeface="Calibri"/>
                          <a:cs typeface="Calibri"/>
                        </a:rPr>
                        <a:t> and</a:t>
                      </a:r>
                      <a:r>
                        <a:rPr sz="1250" spc="130" dirty="0">
                          <a:latin typeface="Calibri"/>
                          <a:cs typeface="Calibri"/>
                        </a:rPr>
                        <a:t> </a:t>
                      </a:r>
                      <a:r>
                        <a:rPr sz="1250" spc="75" dirty="0">
                          <a:latin typeface="Calibri"/>
                          <a:cs typeface="Calibri"/>
                        </a:rPr>
                        <a:t>supportive</a:t>
                      </a:r>
                      <a:r>
                        <a:rPr sz="1250" spc="145" dirty="0">
                          <a:latin typeface="Calibri"/>
                          <a:cs typeface="Calibri"/>
                        </a:rPr>
                        <a:t> </a:t>
                      </a:r>
                      <a:r>
                        <a:rPr sz="1250" spc="75" dirty="0">
                          <a:latin typeface="Calibri"/>
                          <a:cs typeface="Calibri"/>
                        </a:rPr>
                        <a:t>mechanism, </a:t>
                      </a:r>
                      <a:r>
                        <a:rPr sz="1250" spc="55" dirty="0">
                          <a:latin typeface="Calibri"/>
                          <a:cs typeface="Calibri"/>
                        </a:rPr>
                        <a:t>rather</a:t>
                      </a:r>
                      <a:r>
                        <a:rPr sz="1250" spc="15" dirty="0">
                          <a:latin typeface="Calibri"/>
                          <a:cs typeface="Calibri"/>
                        </a:rPr>
                        <a:t> </a:t>
                      </a:r>
                      <a:r>
                        <a:rPr sz="1250" spc="65" dirty="0">
                          <a:latin typeface="Calibri"/>
                          <a:cs typeface="Calibri"/>
                        </a:rPr>
                        <a:t>than</a:t>
                      </a:r>
                      <a:r>
                        <a:rPr sz="1250" spc="30" dirty="0">
                          <a:latin typeface="Calibri"/>
                          <a:cs typeface="Calibri"/>
                        </a:rPr>
                        <a:t> </a:t>
                      </a:r>
                      <a:r>
                        <a:rPr sz="1250" spc="75" dirty="0">
                          <a:latin typeface="Calibri"/>
                          <a:cs typeface="Calibri"/>
                        </a:rPr>
                        <a:t>a</a:t>
                      </a:r>
                      <a:r>
                        <a:rPr sz="1250" spc="90" dirty="0">
                          <a:latin typeface="Calibri"/>
                          <a:cs typeface="Calibri"/>
                        </a:rPr>
                        <a:t> </a:t>
                      </a:r>
                      <a:r>
                        <a:rPr sz="1250" spc="50" dirty="0">
                          <a:latin typeface="Calibri"/>
                          <a:cs typeface="Calibri"/>
                        </a:rPr>
                        <a:t>crutch.</a:t>
                      </a:r>
                      <a:endParaRPr sz="1250">
                        <a:latin typeface="Calibri"/>
                        <a:cs typeface="Calibri"/>
                      </a:endParaRPr>
                    </a:p>
                  </a:txBody>
                  <a:tcPr marL="0" marR="0" marT="75565" marB="0">
                    <a:lnL w="3175" cap="flat" cmpd="sng" algn="ctr">
                      <a:solidFill>
                        <a:srgbClr val="EEDFDB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B w="38100">
                      <a:solidFill>
                        <a:srgbClr val="F3EFE9"/>
                      </a:solidFill>
                      <a:prstDash val="solid"/>
                    </a:lnB>
                    <a:solidFill>
                      <a:srgbClr val="EEDFDB">
                        <a:alpha val="90194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923925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755"/>
                        </a:spcBef>
                      </a:pPr>
                      <a:endParaRPr sz="1550">
                        <a:latin typeface="Times New Roman"/>
                        <a:cs typeface="Times New Roman"/>
                      </a:endParaRPr>
                    </a:p>
                    <a:p>
                      <a:pPr algn="ctr">
                        <a:lnSpc>
                          <a:spcPct val="100000"/>
                        </a:lnSpc>
                      </a:pPr>
                      <a:r>
                        <a:rPr sz="1550" spc="114" dirty="0">
                          <a:solidFill>
                            <a:srgbClr val="FFFFFF"/>
                          </a:solidFill>
                          <a:latin typeface="Calibri"/>
                          <a:cs typeface="Calibri"/>
                        </a:rPr>
                        <a:t>Describe</a:t>
                      </a:r>
                      <a:endParaRPr sz="1550">
                        <a:latin typeface="Calibri"/>
                        <a:cs typeface="Calibri"/>
                      </a:endParaRPr>
                    </a:p>
                  </a:txBody>
                  <a:tcPr marL="0" marR="0" marT="95885" marB="0">
                    <a:lnR w="3175">
                      <a:solidFill>
                        <a:srgbClr val="E8D9CE"/>
                      </a:solidFill>
                      <a:prstDash val="solid"/>
                    </a:lnR>
                    <a:lnT w="38100">
                      <a:solidFill>
                        <a:srgbClr val="F3EFE9"/>
                      </a:solidFill>
                      <a:prstDash val="solid"/>
                    </a:lnT>
                    <a:lnB w="38100">
                      <a:solidFill>
                        <a:srgbClr val="F3EFE9"/>
                      </a:solidFill>
                      <a:prstDash val="solid"/>
                    </a:lnB>
                    <a:solidFill>
                      <a:srgbClr val="BE8639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1340"/>
                        </a:spcBef>
                      </a:pPr>
                      <a:endParaRPr sz="1250">
                        <a:latin typeface="Times New Roman"/>
                        <a:cs typeface="Times New Roman"/>
                      </a:endParaRPr>
                    </a:p>
                    <a:p>
                      <a:pPr marL="88900">
                        <a:lnSpc>
                          <a:spcPct val="100000"/>
                        </a:lnSpc>
                      </a:pPr>
                      <a:r>
                        <a:rPr sz="1250" spc="105" dirty="0">
                          <a:latin typeface="Calibri"/>
                          <a:cs typeface="Calibri"/>
                        </a:rPr>
                        <a:t>Describe</a:t>
                      </a:r>
                      <a:r>
                        <a:rPr sz="1250" spc="50" dirty="0">
                          <a:latin typeface="Calibri"/>
                          <a:cs typeface="Calibri"/>
                        </a:rPr>
                        <a:t> </a:t>
                      </a:r>
                      <a:r>
                        <a:rPr sz="1250" spc="60" dirty="0">
                          <a:latin typeface="Calibri"/>
                          <a:cs typeface="Calibri"/>
                        </a:rPr>
                        <a:t>what</a:t>
                      </a:r>
                      <a:r>
                        <a:rPr sz="1250" spc="75" dirty="0">
                          <a:latin typeface="Calibri"/>
                          <a:cs typeface="Calibri"/>
                        </a:rPr>
                        <a:t> </a:t>
                      </a:r>
                      <a:r>
                        <a:rPr sz="1250" spc="110" dirty="0">
                          <a:latin typeface="Calibri"/>
                          <a:cs typeface="Calibri"/>
                        </a:rPr>
                        <a:t>academic</a:t>
                      </a:r>
                      <a:r>
                        <a:rPr sz="1250" spc="70" dirty="0">
                          <a:latin typeface="Calibri"/>
                          <a:cs typeface="Calibri"/>
                        </a:rPr>
                        <a:t> </a:t>
                      </a:r>
                      <a:r>
                        <a:rPr sz="1250" spc="90" dirty="0">
                          <a:latin typeface="Calibri"/>
                          <a:cs typeface="Calibri"/>
                        </a:rPr>
                        <a:t>misconduct</a:t>
                      </a:r>
                      <a:r>
                        <a:rPr sz="1250" spc="80" dirty="0">
                          <a:latin typeface="Calibri"/>
                          <a:cs typeface="Calibri"/>
                        </a:rPr>
                        <a:t> </a:t>
                      </a:r>
                      <a:r>
                        <a:rPr sz="1250" spc="55" dirty="0">
                          <a:latin typeface="Calibri"/>
                          <a:cs typeface="Calibri"/>
                        </a:rPr>
                        <a:t>is</a:t>
                      </a:r>
                      <a:endParaRPr sz="1250">
                        <a:latin typeface="Calibri"/>
                        <a:cs typeface="Calibri"/>
                      </a:endParaRPr>
                    </a:p>
                  </a:txBody>
                  <a:tcPr marL="0" marR="0" marT="170180" marB="0">
                    <a:lnL w="3175" cap="flat" cmpd="sng" algn="ctr">
                      <a:solidFill>
                        <a:srgbClr val="E8D9CE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38100">
                      <a:solidFill>
                        <a:srgbClr val="F3EFE9"/>
                      </a:solidFill>
                      <a:prstDash val="solid"/>
                    </a:lnT>
                    <a:lnB w="38100">
                      <a:solidFill>
                        <a:srgbClr val="F3EFE9"/>
                      </a:solidFill>
                      <a:prstDash val="solid"/>
                    </a:lnB>
                    <a:solidFill>
                      <a:srgbClr val="E8D9CE">
                        <a:alpha val="90194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923925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760"/>
                        </a:spcBef>
                      </a:pPr>
                      <a:endParaRPr sz="1550">
                        <a:latin typeface="Times New Roman"/>
                        <a:cs typeface="Times New Roman"/>
                      </a:endParaRPr>
                    </a:p>
                    <a:p>
                      <a:pPr algn="ctr">
                        <a:lnSpc>
                          <a:spcPct val="100000"/>
                        </a:lnSpc>
                      </a:pPr>
                      <a:r>
                        <a:rPr sz="1550" spc="120" dirty="0">
                          <a:solidFill>
                            <a:srgbClr val="FFFFFF"/>
                          </a:solidFill>
                          <a:latin typeface="Calibri"/>
                          <a:cs typeface="Calibri"/>
                        </a:rPr>
                        <a:t>Recognise</a:t>
                      </a:r>
                      <a:endParaRPr sz="1550">
                        <a:latin typeface="Calibri"/>
                        <a:cs typeface="Calibri"/>
                      </a:endParaRPr>
                    </a:p>
                  </a:txBody>
                  <a:tcPr marL="0" marR="0" marT="96520" marB="0">
                    <a:lnR w="3175">
                      <a:solidFill>
                        <a:srgbClr val="E8D0D0"/>
                      </a:solidFill>
                      <a:prstDash val="solid"/>
                    </a:lnR>
                    <a:lnT w="38100">
                      <a:solidFill>
                        <a:srgbClr val="F3EFE9"/>
                      </a:solidFill>
                      <a:prstDash val="solid"/>
                    </a:lnT>
                    <a:lnB w="38100">
                      <a:solidFill>
                        <a:srgbClr val="F3EFE9"/>
                      </a:solidFill>
                      <a:prstDash val="solid"/>
                    </a:lnB>
                    <a:solidFill>
                      <a:srgbClr val="C0505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1345"/>
                        </a:spcBef>
                      </a:pPr>
                      <a:endParaRPr sz="1250">
                        <a:latin typeface="Times New Roman"/>
                        <a:cs typeface="Times New Roman"/>
                      </a:endParaRPr>
                    </a:p>
                    <a:p>
                      <a:pPr marL="88900">
                        <a:lnSpc>
                          <a:spcPct val="100000"/>
                        </a:lnSpc>
                      </a:pPr>
                      <a:r>
                        <a:rPr sz="1250" spc="105" dirty="0">
                          <a:latin typeface="Calibri"/>
                          <a:cs typeface="Calibri"/>
                        </a:rPr>
                        <a:t>Recognise</a:t>
                      </a:r>
                      <a:r>
                        <a:rPr sz="1250" spc="135" dirty="0">
                          <a:latin typeface="Calibri"/>
                          <a:cs typeface="Calibri"/>
                        </a:rPr>
                        <a:t> </a:t>
                      </a:r>
                      <a:r>
                        <a:rPr sz="1250" spc="50" dirty="0">
                          <a:latin typeface="Calibri"/>
                          <a:cs typeface="Calibri"/>
                        </a:rPr>
                        <a:t>different</a:t>
                      </a:r>
                      <a:r>
                        <a:rPr sz="1250" spc="95" dirty="0">
                          <a:latin typeface="Calibri"/>
                          <a:cs typeface="Calibri"/>
                        </a:rPr>
                        <a:t> </a:t>
                      </a:r>
                      <a:r>
                        <a:rPr sz="1250" spc="70" dirty="0">
                          <a:latin typeface="Calibri"/>
                          <a:cs typeface="Calibri"/>
                        </a:rPr>
                        <a:t>forms</a:t>
                      </a:r>
                      <a:r>
                        <a:rPr sz="1250" spc="75" dirty="0">
                          <a:latin typeface="Calibri"/>
                          <a:cs typeface="Calibri"/>
                        </a:rPr>
                        <a:t> </a:t>
                      </a:r>
                      <a:r>
                        <a:rPr sz="1250" dirty="0">
                          <a:latin typeface="Calibri"/>
                          <a:cs typeface="Calibri"/>
                        </a:rPr>
                        <a:t>of</a:t>
                      </a:r>
                      <a:r>
                        <a:rPr sz="1250" spc="114" dirty="0">
                          <a:latin typeface="Calibri"/>
                          <a:cs typeface="Calibri"/>
                        </a:rPr>
                        <a:t> </a:t>
                      </a:r>
                      <a:r>
                        <a:rPr sz="1250" spc="85" dirty="0">
                          <a:latin typeface="Calibri"/>
                          <a:cs typeface="Calibri"/>
                        </a:rPr>
                        <a:t>misconduct</a:t>
                      </a:r>
                      <a:endParaRPr sz="1250">
                        <a:latin typeface="Calibri"/>
                        <a:cs typeface="Calibri"/>
                      </a:endParaRPr>
                    </a:p>
                  </a:txBody>
                  <a:tcPr marL="0" marR="0" marT="170815" marB="0">
                    <a:lnL w="3175" cap="flat" cmpd="sng" algn="ctr">
                      <a:solidFill>
                        <a:srgbClr val="E8D0D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38100">
                      <a:solidFill>
                        <a:srgbClr val="F3EFE9"/>
                      </a:solidFill>
                      <a:prstDash val="solid"/>
                    </a:lnT>
                    <a:lnB w="38100">
                      <a:solidFill>
                        <a:srgbClr val="F3EFE9"/>
                      </a:solidFill>
                      <a:prstDash val="solid"/>
                    </a:lnB>
                    <a:solidFill>
                      <a:srgbClr val="E8D0D0">
                        <a:alpha val="90194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918844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765"/>
                        </a:spcBef>
                      </a:pPr>
                      <a:endParaRPr sz="1550">
                        <a:latin typeface="Times New Roman"/>
                        <a:cs typeface="Times New Roman"/>
                      </a:endParaRPr>
                    </a:p>
                    <a:p>
                      <a:pPr algn="ctr">
                        <a:lnSpc>
                          <a:spcPct val="100000"/>
                        </a:lnSpc>
                      </a:pPr>
                      <a:r>
                        <a:rPr sz="1550" spc="95" dirty="0">
                          <a:solidFill>
                            <a:srgbClr val="FFFFFF"/>
                          </a:solidFill>
                          <a:latin typeface="Calibri"/>
                          <a:cs typeface="Calibri"/>
                        </a:rPr>
                        <a:t>Understand</a:t>
                      </a:r>
                      <a:endParaRPr sz="1550">
                        <a:latin typeface="Calibri"/>
                        <a:cs typeface="Calibri"/>
                      </a:endParaRPr>
                    </a:p>
                  </a:txBody>
                  <a:tcPr marL="0" marR="0" marT="97155" marB="0">
                    <a:lnR w="3175">
                      <a:solidFill>
                        <a:srgbClr val="E0DFD3"/>
                      </a:solidFill>
                      <a:prstDash val="solid"/>
                    </a:lnR>
                    <a:lnT w="38100">
                      <a:solidFill>
                        <a:srgbClr val="F3EFE9"/>
                      </a:solidFill>
                      <a:prstDash val="solid"/>
                    </a:lnT>
                    <a:lnB w="57150">
                      <a:solidFill>
                        <a:srgbClr val="F3EFE9"/>
                      </a:solidFill>
                      <a:prstDash val="solid"/>
                    </a:lnB>
                    <a:solidFill>
                      <a:srgbClr val="A89F68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1345"/>
                        </a:spcBef>
                      </a:pPr>
                      <a:endParaRPr sz="1250">
                        <a:latin typeface="Times New Roman"/>
                        <a:cs typeface="Times New Roman"/>
                      </a:endParaRPr>
                    </a:p>
                    <a:p>
                      <a:pPr marL="88900">
                        <a:lnSpc>
                          <a:spcPct val="100000"/>
                        </a:lnSpc>
                      </a:pPr>
                      <a:r>
                        <a:rPr sz="1250" spc="90" dirty="0">
                          <a:latin typeface="Calibri"/>
                          <a:cs typeface="Calibri"/>
                        </a:rPr>
                        <a:t>Understand</a:t>
                      </a:r>
                      <a:r>
                        <a:rPr sz="1250" spc="40" dirty="0">
                          <a:latin typeface="Calibri"/>
                          <a:cs typeface="Calibri"/>
                        </a:rPr>
                        <a:t> </a:t>
                      </a:r>
                      <a:r>
                        <a:rPr sz="1250" spc="145" dirty="0">
                          <a:latin typeface="Calibri"/>
                          <a:cs typeface="Calibri"/>
                        </a:rPr>
                        <a:t>UWTSD</a:t>
                      </a:r>
                      <a:r>
                        <a:rPr sz="1250" spc="114" dirty="0">
                          <a:latin typeface="Calibri"/>
                          <a:cs typeface="Calibri"/>
                        </a:rPr>
                        <a:t> </a:t>
                      </a:r>
                      <a:r>
                        <a:rPr sz="1250" spc="70" dirty="0">
                          <a:latin typeface="Calibri"/>
                          <a:cs typeface="Calibri"/>
                        </a:rPr>
                        <a:t>expectations</a:t>
                      </a:r>
                      <a:endParaRPr sz="1250">
                        <a:latin typeface="Calibri"/>
                        <a:cs typeface="Calibri"/>
                      </a:endParaRPr>
                    </a:p>
                  </a:txBody>
                  <a:tcPr marL="0" marR="0" marT="170815" marB="0">
                    <a:lnL w="3175" cap="flat" cmpd="sng" algn="ctr">
                      <a:solidFill>
                        <a:srgbClr val="E0DFD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38100">
                      <a:solidFill>
                        <a:srgbClr val="F3EFE9"/>
                      </a:solidFill>
                      <a:prstDash val="solid"/>
                    </a:lnT>
                    <a:lnB w="57150">
                      <a:solidFill>
                        <a:srgbClr val="F3EFE9"/>
                      </a:solidFill>
                      <a:prstDash val="solid"/>
                    </a:lnB>
                    <a:solidFill>
                      <a:srgbClr val="E0DFD3">
                        <a:alpha val="90194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923290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805"/>
                        </a:spcBef>
                      </a:pPr>
                      <a:endParaRPr sz="1550">
                        <a:latin typeface="Times New Roman"/>
                        <a:cs typeface="Times New Roman"/>
                      </a:endParaRPr>
                    </a:p>
                    <a:p>
                      <a:pPr algn="ctr">
                        <a:lnSpc>
                          <a:spcPct val="100000"/>
                        </a:lnSpc>
                      </a:pPr>
                      <a:r>
                        <a:rPr sz="1550" spc="100" dirty="0">
                          <a:solidFill>
                            <a:srgbClr val="FFFFFF"/>
                          </a:solidFill>
                          <a:latin typeface="Calibri"/>
                          <a:cs typeface="Calibri"/>
                        </a:rPr>
                        <a:t>Explore</a:t>
                      </a:r>
                      <a:endParaRPr sz="1550">
                        <a:latin typeface="Calibri"/>
                        <a:cs typeface="Calibri"/>
                      </a:endParaRPr>
                    </a:p>
                  </a:txBody>
                  <a:tcPr marL="0" marR="0" marT="102235" marB="0">
                    <a:lnR w="3175">
                      <a:solidFill>
                        <a:srgbClr val="DBD3DA"/>
                      </a:solidFill>
                      <a:prstDash val="solid"/>
                    </a:lnR>
                    <a:lnT w="57150">
                      <a:solidFill>
                        <a:srgbClr val="F3EFE9"/>
                      </a:solidFill>
                      <a:prstDash val="solid"/>
                    </a:lnT>
                    <a:lnB w="57150">
                      <a:solidFill>
                        <a:srgbClr val="F3EFE9"/>
                      </a:solidFill>
                      <a:prstDash val="solid"/>
                    </a:lnB>
                    <a:solidFill>
                      <a:srgbClr val="8F6B89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1385"/>
                        </a:spcBef>
                      </a:pPr>
                      <a:endParaRPr sz="1250">
                        <a:latin typeface="Times New Roman"/>
                        <a:cs typeface="Times New Roman"/>
                      </a:endParaRPr>
                    </a:p>
                    <a:p>
                      <a:pPr marL="88900">
                        <a:lnSpc>
                          <a:spcPct val="100000"/>
                        </a:lnSpc>
                        <a:spcBef>
                          <a:spcPts val="5"/>
                        </a:spcBef>
                      </a:pPr>
                      <a:r>
                        <a:rPr sz="1250" spc="100" dirty="0">
                          <a:latin typeface="Calibri"/>
                          <a:cs typeface="Calibri"/>
                        </a:rPr>
                        <a:t>Explore</a:t>
                      </a:r>
                      <a:r>
                        <a:rPr sz="1250" spc="40" dirty="0">
                          <a:latin typeface="Calibri"/>
                          <a:cs typeface="Calibri"/>
                        </a:rPr>
                        <a:t> </a:t>
                      </a:r>
                      <a:r>
                        <a:rPr sz="1250" spc="75" dirty="0">
                          <a:latin typeface="Calibri"/>
                          <a:cs typeface="Calibri"/>
                        </a:rPr>
                        <a:t>how</a:t>
                      </a:r>
                      <a:r>
                        <a:rPr sz="1250" spc="50" dirty="0">
                          <a:latin typeface="Calibri"/>
                          <a:cs typeface="Calibri"/>
                        </a:rPr>
                        <a:t> </a:t>
                      </a:r>
                      <a:r>
                        <a:rPr sz="1250" spc="130" dirty="0">
                          <a:latin typeface="Calibri"/>
                          <a:cs typeface="Calibri"/>
                        </a:rPr>
                        <a:t>AI</a:t>
                      </a:r>
                      <a:r>
                        <a:rPr sz="1250" spc="-5" dirty="0">
                          <a:latin typeface="Calibri"/>
                          <a:cs typeface="Calibri"/>
                        </a:rPr>
                        <a:t> </a:t>
                      </a:r>
                      <a:r>
                        <a:rPr sz="1250" spc="70" dirty="0">
                          <a:latin typeface="Calibri"/>
                          <a:cs typeface="Calibri"/>
                        </a:rPr>
                        <a:t>tools</a:t>
                      </a:r>
                      <a:r>
                        <a:rPr sz="1250" spc="60" dirty="0">
                          <a:latin typeface="Calibri"/>
                          <a:cs typeface="Calibri"/>
                        </a:rPr>
                        <a:t> </a:t>
                      </a:r>
                      <a:r>
                        <a:rPr sz="1250" spc="95" dirty="0">
                          <a:latin typeface="Calibri"/>
                          <a:cs typeface="Calibri"/>
                        </a:rPr>
                        <a:t>can</a:t>
                      </a:r>
                      <a:r>
                        <a:rPr sz="1250" spc="110" dirty="0">
                          <a:latin typeface="Calibri"/>
                          <a:cs typeface="Calibri"/>
                        </a:rPr>
                        <a:t> </a:t>
                      </a:r>
                      <a:r>
                        <a:rPr sz="1250" spc="85" dirty="0">
                          <a:latin typeface="Calibri"/>
                          <a:cs typeface="Calibri"/>
                        </a:rPr>
                        <a:t>support</a:t>
                      </a:r>
                      <a:r>
                        <a:rPr sz="1250" spc="75" dirty="0">
                          <a:latin typeface="Calibri"/>
                          <a:cs typeface="Calibri"/>
                        </a:rPr>
                        <a:t> </a:t>
                      </a:r>
                      <a:r>
                        <a:rPr sz="1250" spc="85" dirty="0">
                          <a:latin typeface="Calibri"/>
                          <a:cs typeface="Calibri"/>
                        </a:rPr>
                        <a:t>learning</a:t>
                      </a:r>
                      <a:r>
                        <a:rPr sz="1250" spc="40" dirty="0">
                          <a:latin typeface="Calibri"/>
                          <a:cs typeface="Calibri"/>
                        </a:rPr>
                        <a:t> </a:t>
                      </a:r>
                      <a:r>
                        <a:rPr sz="1250" spc="55" dirty="0">
                          <a:latin typeface="Calibri"/>
                          <a:cs typeface="Calibri"/>
                        </a:rPr>
                        <a:t>ethically</a:t>
                      </a:r>
                      <a:endParaRPr sz="1250">
                        <a:latin typeface="Calibri"/>
                        <a:cs typeface="Calibri"/>
                      </a:endParaRPr>
                    </a:p>
                  </a:txBody>
                  <a:tcPr marL="0" marR="0" marT="175895" marB="0">
                    <a:lnL w="3175" cap="flat" cmpd="sng" algn="ctr">
                      <a:solidFill>
                        <a:srgbClr val="DBD3D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57150">
                      <a:solidFill>
                        <a:srgbClr val="F3EFE9"/>
                      </a:solidFill>
                      <a:prstDash val="solid"/>
                    </a:lnT>
                    <a:lnB w="57150">
                      <a:solidFill>
                        <a:srgbClr val="F3EFE9"/>
                      </a:solidFill>
                      <a:prstDash val="solid"/>
                    </a:lnB>
                    <a:solidFill>
                      <a:srgbClr val="DBD3DA">
                        <a:alpha val="90194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901065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805"/>
                        </a:spcBef>
                      </a:pPr>
                      <a:endParaRPr sz="1550">
                        <a:latin typeface="Times New Roman"/>
                        <a:cs typeface="Times New Roman"/>
                      </a:endParaRPr>
                    </a:p>
                    <a:p>
                      <a:pPr algn="ctr">
                        <a:lnSpc>
                          <a:spcPct val="100000"/>
                        </a:lnSpc>
                        <a:spcBef>
                          <a:spcPts val="5"/>
                        </a:spcBef>
                      </a:pPr>
                      <a:r>
                        <a:rPr sz="1550" spc="110" dirty="0">
                          <a:solidFill>
                            <a:srgbClr val="FFFFFF"/>
                          </a:solidFill>
                          <a:latin typeface="Calibri"/>
                          <a:cs typeface="Calibri"/>
                        </a:rPr>
                        <a:t>Know</a:t>
                      </a:r>
                      <a:endParaRPr sz="1550">
                        <a:latin typeface="Calibri"/>
                        <a:cs typeface="Calibri"/>
                      </a:endParaRPr>
                    </a:p>
                  </a:txBody>
                  <a:tcPr marL="0" marR="0" marT="102235" marB="0">
                    <a:lnR w="3175">
                      <a:solidFill>
                        <a:srgbClr val="EEDFDB"/>
                      </a:solidFill>
                      <a:prstDash val="solid"/>
                    </a:lnR>
                    <a:lnT w="57150">
                      <a:solidFill>
                        <a:srgbClr val="F3EFE9"/>
                      </a:solidFill>
                      <a:prstDash val="solid"/>
                    </a:lnT>
                    <a:solidFill>
                      <a:srgbClr val="D39D8B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1390"/>
                        </a:spcBef>
                      </a:pPr>
                      <a:endParaRPr sz="1250">
                        <a:latin typeface="Times New Roman"/>
                        <a:cs typeface="Times New Roman"/>
                      </a:endParaRPr>
                    </a:p>
                    <a:p>
                      <a:pPr marL="88900">
                        <a:lnSpc>
                          <a:spcPct val="100000"/>
                        </a:lnSpc>
                      </a:pPr>
                      <a:r>
                        <a:rPr sz="1250" spc="114" dirty="0">
                          <a:latin typeface="Calibri"/>
                          <a:cs typeface="Calibri"/>
                        </a:rPr>
                        <a:t>Know</a:t>
                      </a:r>
                      <a:r>
                        <a:rPr sz="1250" spc="70" dirty="0">
                          <a:latin typeface="Calibri"/>
                          <a:cs typeface="Calibri"/>
                        </a:rPr>
                        <a:t> </a:t>
                      </a:r>
                      <a:r>
                        <a:rPr sz="1250" spc="100" dirty="0">
                          <a:latin typeface="Calibri"/>
                          <a:cs typeface="Calibri"/>
                        </a:rPr>
                        <a:t>how</a:t>
                      </a:r>
                      <a:r>
                        <a:rPr sz="1250" spc="70" dirty="0">
                          <a:latin typeface="Calibri"/>
                          <a:cs typeface="Calibri"/>
                        </a:rPr>
                        <a:t> </a:t>
                      </a:r>
                      <a:r>
                        <a:rPr sz="1250" dirty="0">
                          <a:latin typeface="Calibri"/>
                          <a:cs typeface="Calibri"/>
                        </a:rPr>
                        <a:t>to</a:t>
                      </a:r>
                      <a:r>
                        <a:rPr sz="1250" spc="95" dirty="0">
                          <a:latin typeface="Calibri"/>
                          <a:cs typeface="Calibri"/>
                        </a:rPr>
                        <a:t> avoid</a:t>
                      </a:r>
                      <a:r>
                        <a:rPr sz="1250" spc="60" dirty="0">
                          <a:latin typeface="Calibri"/>
                          <a:cs typeface="Calibri"/>
                        </a:rPr>
                        <a:t> </a:t>
                      </a:r>
                      <a:r>
                        <a:rPr sz="1250" spc="65" dirty="0">
                          <a:latin typeface="Calibri"/>
                          <a:cs typeface="Calibri"/>
                        </a:rPr>
                        <a:t>unintentional</a:t>
                      </a:r>
                      <a:r>
                        <a:rPr sz="1250" spc="105" dirty="0">
                          <a:latin typeface="Calibri"/>
                          <a:cs typeface="Calibri"/>
                        </a:rPr>
                        <a:t> </a:t>
                      </a:r>
                      <a:r>
                        <a:rPr sz="1250" spc="80" dirty="0">
                          <a:latin typeface="Calibri"/>
                          <a:cs typeface="Calibri"/>
                        </a:rPr>
                        <a:t>misconduct</a:t>
                      </a:r>
                      <a:endParaRPr sz="1250">
                        <a:latin typeface="Calibri"/>
                        <a:cs typeface="Calibri"/>
                      </a:endParaRPr>
                    </a:p>
                  </a:txBody>
                  <a:tcPr marL="0" marR="0" marT="176530" marB="0">
                    <a:lnL w="3175" cap="flat" cmpd="sng" algn="ctr">
                      <a:solidFill>
                        <a:srgbClr val="EEDFDB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57150">
                      <a:solidFill>
                        <a:srgbClr val="F3EFE9"/>
                      </a:solidFill>
                      <a:prstDash val="solid"/>
                    </a:lnT>
                    <a:solidFill>
                      <a:srgbClr val="EEDFDB">
                        <a:alpha val="90194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</a:tbl>
          </a:graphicData>
        </a:graphic>
      </p:graphicFrame>
    </p:spTree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object 2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pic>
          <p:nvPicPr>
            <p:cNvPr id="3" name="object 3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0" y="0"/>
              <a:ext cx="12192000" cy="6858000"/>
            </a:xfrm>
            <a:prstGeom prst="rect">
              <a:avLst/>
            </a:prstGeom>
          </p:spPr>
        </p:pic>
        <p:pic>
          <p:nvPicPr>
            <p:cNvPr id="4" name="object 4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0" y="0"/>
              <a:ext cx="8001000" cy="6858000"/>
            </a:xfrm>
            <a:prstGeom prst="rect">
              <a:avLst/>
            </a:prstGeom>
          </p:spPr>
        </p:pic>
      </p:grpSp>
      <p:sp>
        <p:nvSpPr>
          <p:cNvPr id="5" name="object 5" descr="$PPTXTitle"/>
          <p:cNvSpPr txBox="1"/>
          <p:nvPr/>
        </p:nvSpPr>
        <p:spPr>
          <a:xfrm>
            <a:off x="609600" y="2214943"/>
            <a:ext cx="2453640" cy="701040"/>
          </a:xfrm>
          <a:prstGeom prst="rect">
            <a:avLst/>
          </a:prstGeom>
        </p:spPr>
        <p:txBody>
          <a:bodyPr vert="horz" wrap="square" lIns="0" tIns="1651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30"/>
              </a:spcBef>
            </a:pPr>
            <a:r>
              <a:rPr sz="4400" b="1" i="1" spc="-190" dirty="0">
                <a:solidFill>
                  <a:srgbClr val="FFFFFF"/>
                </a:solidFill>
                <a:latin typeface="Georgia"/>
                <a:cs typeface="Georgia"/>
              </a:rPr>
              <a:t>Question</a:t>
            </a:r>
            <a:endParaRPr sz="4400">
              <a:latin typeface="Georgia"/>
              <a:cs typeface="Georgia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609600" y="3653472"/>
            <a:ext cx="3215640" cy="334645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2000" spc="60" dirty="0">
                <a:solidFill>
                  <a:srgbClr val="FFFFFF"/>
                </a:solidFill>
                <a:latin typeface="Calibri"/>
                <a:cs typeface="Calibri"/>
              </a:rPr>
              <a:t>Is</a:t>
            </a:r>
            <a:r>
              <a:rPr sz="2000" spc="7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2000" spc="125" dirty="0">
                <a:solidFill>
                  <a:srgbClr val="FFFFFF"/>
                </a:solidFill>
                <a:latin typeface="Calibri"/>
                <a:cs typeface="Calibri"/>
              </a:rPr>
              <a:t>using</a:t>
            </a:r>
            <a:r>
              <a:rPr sz="200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2000" spc="140" dirty="0">
                <a:solidFill>
                  <a:srgbClr val="FFFFFF"/>
                </a:solidFill>
                <a:latin typeface="Calibri"/>
                <a:cs typeface="Calibri"/>
              </a:rPr>
              <a:t>AI</a:t>
            </a:r>
            <a:r>
              <a:rPr sz="2000" spc="1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2000" spc="75" dirty="0">
                <a:solidFill>
                  <a:srgbClr val="FFFFFF"/>
                </a:solidFill>
                <a:latin typeface="Calibri"/>
                <a:cs typeface="Calibri"/>
              </a:rPr>
              <a:t>always</a:t>
            </a:r>
            <a:r>
              <a:rPr sz="2000" spc="8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2000" spc="85" dirty="0">
                <a:solidFill>
                  <a:srgbClr val="FFFFFF"/>
                </a:solidFill>
                <a:latin typeface="Calibri"/>
                <a:cs typeface="Calibri"/>
              </a:rPr>
              <a:t>cheating?</a:t>
            </a:r>
            <a:endParaRPr sz="2000">
              <a:latin typeface="Calibri"/>
              <a:cs typeface="Calibri"/>
            </a:endParaRPr>
          </a:p>
        </p:txBody>
      </p:sp>
      <p:grpSp>
        <p:nvGrpSpPr>
          <p:cNvPr id="7" name="object 7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8" name="object 8"/>
            <p:cNvSpPr/>
            <p:nvPr/>
          </p:nvSpPr>
          <p:spPr>
            <a:xfrm>
              <a:off x="0" y="0"/>
              <a:ext cx="2314575" cy="742950"/>
            </a:xfrm>
            <a:custGeom>
              <a:avLst/>
              <a:gdLst/>
              <a:ahLst/>
              <a:cxnLst/>
              <a:rect l="l" t="t" r="r" b="b"/>
              <a:pathLst>
                <a:path w="2314575" h="742950">
                  <a:moveTo>
                    <a:pt x="2314575" y="0"/>
                  </a:moveTo>
                  <a:lnTo>
                    <a:pt x="0" y="0"/>
                  </a:lnTo>
                  <a:lnTo>
                    <a:pt x="0" y="714501"/>
                  </a:lnTo>
                  <a:lnTo>
                    <a:pt x="117525" y="728979"/>
                  </a:lnTo>
                  <a:lnTo>
                    <a:pt x="168117" y="733651"/>
                  </a:lnTo>
                  <a:lnTo>
                    <a:pt x="218839" y="737427"/>
                  </a:lnTo>
                  <a:lnTo>
                    <a:pt x="269698" y="740263"/>
                  </a:lnTo>
                  <a:lnTo>
                    <a:pt x="320697" y="742118"/>
                  </a:lnTo>
                  <a:lnTo>
                    <a:pt x="371843" y="742950"/>
                  </a:lnTo>
                  <a:lnTo>
                    <a:pt x="427349" y="742631"/>
                  </a:lnTo>
                  <a:lnTo>
                    <a:pt x="482007" y="741060"/>
                  </a:lnTo>
                  <a:lnTo>
                    <a:pt x="535847" y="738297"/>
                  </a:lnTo>
                  <a:lnTo>
                    <a:pt x="588898" y="734403"/>
                  </a:lnTo>
                  <a:lnTo>
                    <a:pt x="641189" y="729440"/>
                  </a:lnTo>
                  <a:lnTo>
                    <a:pt x="692749" y="723469"/>
                  </a:lnTo>
                  <a:lnTo>
                    <a:pt x="743607" y="716551"/>
                  </a:lnTo>
                  <a:lnTo>
                    <a:pt x="793794" y="708748"/>
                  </a:lnTo>
                  <a:lnTo>
                    <a:pt x="843337" y="700121"/>
                  </a:lnTo>
                  <a:lnTo>
                    <a:pt x="892267" y="690731"/>
                  </a:lnTo>
                  <a:lnTo>
                    <a:pt x="940613" y="680640"/>
                  </a:lnTo>
                  <a:lnTo>
                    <a:pt x="988403" y="669909"/>
                  </a:lnTo>
                  <a:lnTo>
                    <a:pt x="1035668" y="658599"/>
                  </a:lnTo>
                  <a:lnTo>
                    <a:pt x="1082436" y="646773"/>
                  </a:lnTo>
                  <a:lnTo>
                    <a:pt x="1128737" y="634490"/>
                  </a:lnTo>
                  <a:lnTo>
                    <a:pt x="1174599" y="621812"/>
                  </a:lnTo>
                  <a:lnTo>
                    <a:pt x="1220053" y="608801"/>
                  </a:lnTo>
                  <a:lnTo>
                    <a:pt x="1265127" y="595518"/>
                  </a:lnTo>
                  <a:lnTo>
                    <a:pt x="1354253" y="568381"/>
                  </a:lnTo>
                  <a:lnTo>
                    <a:pt x="1497492" y="523382"/>
                  </a:lnTo>
                  <a:lnTo>
                    <a:pt x="1552900" y="505543"/>
                  </a:lnTo>
                  <a:lnTo>
                    <a:pt x="1608194" y="487323"/>
                  </a:lnTo>
                  <a:lnTo>
                    <a:pt x="1663136" y="468673"/>
                  </a:lnTo>
                  <a:lnTo>
                    <a:pt x="1717483" y="449540"/>
                  </a:lnTo>
                  <a:lnTo>
                    <a:pt x="1770995" y="429875"/>
                  </a:lnTo>
                  <a:lnTo>
                    <a:pt x="1823433" y="409626"/>
                  </a:lnTo>
                  <a:lnTo>
                    <a:pt x="1874555" y="388743"/>
                  </a:lnTo>
                  <a:lnTo>
                    <a:pt x="1924122" y="367173"/>
                  </a:lnTo>
                  <a:lnTo>
                    <a:pt x="1971891" y="344867"/>
                  </a:lnTo>
                  <a:lnTo>
                    <a:pt x="2017624" y="321774"/>
                  </a:lnTo>
                  <a:lnTo>
                    <a:pt x="2061079" y="297842"/>
                  </a:lnTo>
                  <a:lnTo>
                    <a:pt x="2102016" y="273021"/>
                  </a:lnTo>
                  <a:lnTo>
                    <a:pt x="2140195" y="247259"/>
                  </a:lnTo>
                  <a:lnTo>
                    <a:pt x="2175374" y="220506"/>
                  </a:lnTo>
                  <a:lnTo>
                    <a:pt x="2207314" y="192711"/>
                  </a:lnTo>
                  <a:lnTo>
                    <a:pt x="2235774" y="163823"/>
                  </a:lnTo>
                  <a:lnTo>
                    <a:pt x="2260513" y="133791"/>
                  </a:lnTo>
                  <a:lnTo>
                    <a:pt x="2297868" y="70091"/>
                  </a:lnTo>
                  <a:lnTo>
                    <a:pt x="2314575" y="0"/>
                  </a:lnTo>
                  <a:close/>
                </a:path>
              </a:pathLst>
            </a:custGeom>
            <a:solidFill>
              <a:srgbClr val="DCD9C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" name="object 9"/>
            <p:cNvSpPr/>
            <p:nvPr/>
          </p:nvSpPr>
          <p:spPr>
            <a:xfrm>
              <a:off x="533400" y="3267075"/>
              <a:ext cx="985519" cy="57150"/>
            </a:xfrm>
            <a:custGeom>
              <a:avLst/>
              <a:gdLst/>
              <a:ahLst/>
              <a:cxnLst/>
              <a:rect l="l" t="t" r="r" b="b"/>
              <a:pathLst>
                <a:path w="985519" h="57150">
                  <a:moveTo>
                    <a:pt x="9525" y="47625"/>
                  </a:moveTo>
                  <a:lnTo>
                    <a:pt x="8039" y="43738"/>
                  </a:lnTo>
                  <a:lnTo>
                    <a:pt x="6769" y="40386"/>
                  </a:lnTo>
                  <a:lnTo>
                    <a:pt x="3873" y="37338"/>
                  </a:lnTo>
                  <a:lnTo>
                    <a:pt x="0" y="38227"/>
                  </a:lnTo>
                  <a:lnTo>
                    <a:pt x="2171" y="45720"/>
                  </a:lnTo>
                  <a:lnTo>
                    <a:pt x="5956" y="46355"/>
                  </a:lnTo>
                  <a:lnTo>
                    <a:pt x="9525" y="47625"/>
                  </a:lnTo>
                  <a:close/>
                </a:path>
                <a:path w="985519" h="57150">
                  <a:moveTo>
                    <a:pt x="14287" y="57150"/>
                  </a:moveTo>
                  <a:lnTo>
                    <a:pt x="12534" y="54114"/>
                  </a:lnTo>
                  <a:lnTo>
                    <a:pt x="11010" y="49060"/>
                  </a:lnTo>
                  <a:lnTo>
                    <a:pt x="9931" y="48044"/>
                  </a:lnTo>
                  <a:lnTo>
                    <a:pt x="9525" y="57150"/>
                  </a:lnTo>
                  <a:lnTo>
                    <a:pt x="14287" y="57150"/>
                  </a:lnTo>
                  <a:close/>
                </a:path>
                <a:path w="985519" h="57150">
                  <a:moveTo>
                    <a:pt x="295668" y="46101"/>
                  </a:moveTo>
                  <a:lnTo>
                    <a:pt x="295338" y="46101"/>
                  </a:lnTo>
                  <a:lnTo>
                    <a:pt x="295363" y="46990"/>
                  </a:lnTo>
                  <a:lnTo>
                    <a:pt x="295503" y="46507"/>
                  </a:lnTo>
                  <a:lnTo>
                    <a:pt x="295668" y="46101"/>
                  </a:lnTo>
                  <a:close/>
                </a:path>
                <a:path w="985519" h="57150">
                  <a:moveTo>
                    <a:pt x="385876" y="5715"/>
                  </a:moveTo>
                  <a:lnTo>
                    <a:pt x="324358" y="4826"/>
                  </a:lnTo>
                  <a:lnTo>
                    <a:pt x="275005" y="5715"/>
                  </a:lnTo>
                  <a:lnTo>
                    <a:pt x="385876" y="5715"/>
                  </a:lnTo>
                  <a:close/>
                </a:path>
                <a:path w="985519" h="57150">
                  <a:moveTo>
                    <a:pt x="681469" y="41135"/>
                  </a:moveTo>
                  <a:lnTo>
                    <a:pt x="680593" y="41135"/>
                  </a:lnTo>
                  <a:lnTo>
                    <a:pt x="681240" y="41402"/>
                  </a:lnTo>
                  <a:lnTo>
                    <a:pt x="681469" y="41135"/>
                  </a:lnTo>
                  <a:close/>
                </a:path>
                <a:path w="985519" h="57150">
                  <a:moveTo>
                    <a:pt x="985507" y="762"/>
                  </a:moveTo>
                  <a:lnTo>
                    <a:pt x="971334" y="660"/>
                  </a:lnTo>
                  <a:lnTo>
                    <a:pt x="971550" y="0"/>
                  </a:lnTo>
                  <a:lnTo>
                    <a:pt x="968629" y="0"/>
                  </a:lnTo>
                  <a:lnTo>
                    <a:pt x="968184" y="635"/>
                  </a:lnTo>
                  <a:lnTo>
                    <a:pt x="968082" y="762"/>
                  </a:lnTo>
                  <a:lnTo>
                    <a:pt x="966927" y="2413"/>
                  </a:lnTo>
                  <a:lnTo>
                    <a:pt x="955751" y="2413"/>
                  </a:lnTo>
                  <a:lnTo>
                    <a:pt x="953516" y="2133"/>
                  </a:lnTo>
                  <a:lnTo>
                    <a:pt x="952881" y="2133"/>
                  </a:lnTo>
                  <a:lnTo>
                    <a:pt x="963930" y="1143"/>
                  </a:lnTo>
                  <a:lnTo>
                    <a:pt x="954887" y="762"/>
                  </a:lnTo>
                  <a:lnTo>
                    <a:pt x="968082" y="762"/>
                  </a:lnTo>
                  <a:lnTo>
                    <a:pt x="968082" y="635"/>
                  </a:lnTo>
                  <a:lnTo>
                    <a:pt x="902411" y="101"/>
                  </a:lnTo>
                  <a:lnTo>
                    <a:pt x="901560" y="381"/>
                  </a:lnTo>
                  <a:lnTo>
                    <a:pt x="899134" y="76"/>
                  </a:lnTo>
                  <a:lnTo>
                    <a:pt x="895896" y="50"/>
                  </a:lnTo>
                  <a:lnTo>
                    <a:pt x="889876" y="647"/>
                  </a:lnTo>
                  <a:lnTo>
                    <a:pt x="882777" y="0"/>
                  </a:lnTo>
                  <a:lnTo>
                    <a:pt x="844423" y="1333"/>
                  </a:lnTo>
                  <a:lnTo>
                    <a:pt x="687235" y="2692"/>
                  </a:lnTo>
                  <a:lnTo>
                    <a:pt x="688390" y="2413"/>
                  </a:lnTo>
                  <a:lnTo>
                    <a:pt x="595693" y="3175"/>
                  </a:lnTo>
                  <a:lnTo>
                    <a:pt x="595693" y="43294"/>
                  </a:lnTo>
                  <a:lnTo>
                    <a:pt x="582333" y="43446"/>
                  </a:lnTo>
                  <a:lnTo>
                    <a:pt x="582079" y="43294"/>
                  </a:lnTo>
                  <a:lnTo>
                    <a:pt x="595693" y="43294"/>
                  </a:lnTo>
                  <a:lnTo>
                    <a:pt x="595693" y="3175"/>
                  </a:lnTo>
                  <a:lnTo>
                    <a:pt x="558901" y="3479"/>
                  </a:lnTo>
                  <a:lnTo>
                    <a:pt x="558901" y="43688"/>
                  </a:lnTo>
                  <a:lnTo>
                    <a:pt x="557999" y="43802"/>
                  </a:lnTo>
                  <a:lnTo>
                    <a:pt x="557428" y="43688"/>
                  </a:lnTo>
                  <a:lnTo>
                    <a:pt x="558901" y="43688"/>
                  </a:lnTo>
                  <a:lnTo>
                    <a:pt x="558901" y="3479"/>
                  </a:lnTo>
                  <a:lnTo>
                    <a:pt x="541388" y="3632"/>
                  </a:lnTo>
                  <a:lnTo>
                    <a:pt x="541388" y="43294"/>
                  </a:lnTo>
                  <a:lnTo>
                    <a:pt x="541083" y="43446"/>
                  </a:lnTo>
                  <a:lnTo>
                    <a:pt x="540677" y="43294"/>
                  </a:lnTo>
                  <a:lnTo>
                    <a:pt x="541388" y="43294"/>
                  </a:lnTo>
                  <a:lnTo>
                    <a:pt x="541388" y="3632"/>
                  </a:lnTo>
                  <a:lnTo>
                    <a:pt x="533806" y="3683"/>
                  </a:lnTo>
                  <a:lnTo>
                    <a:pt x="486486" y="3175"/>
                  </a:lnTo>
                  <a:lnTo>
                    <a:pt x="441553" y="5930"/>
                  </a:lnTo>
                  <a:lnTo>
                    <a:pt x="171272" y="5715"/>
                  </a:lnTo>
                  <a:lnTo>
                    <a:pt x="275005" y="5715"/>
                  </a:lnTo>
                  <a:lnTo>
                    <a:pt x="276225" y="5334"/>
                  </a:lnTo>
                  <a:lnTo>
                    <a:pt x="237566" y="5334"/>
                  </a:lnTo>
                  <a:lnTo>
                    <a:pt x="205968" y="5080"/>
                  </a:lnTo>
                  <a:lnTo>
                    <a:pt x="175044" y="5080"/>
                  </a:lnTo>
                  <a:lnTo>
                    <a:pt x="177076" y="5334"/>
                  </a:lnTo>
                  <a:lnTo>
                    <a:pt x="169595" y="5588"/>
                  </a:lnTo>
                  <a:lnTo>
                    <a:pt x="166408" y="5334"/>
                  </a:lnTo>
                  <a:lnTo>
                    <a:pt x="165823" y="5334"/>
                  </a:lnTo>
                  <a:lnTo>
                    <a:pt x="161302" y="4660"/>
                  </a:lnTo>
                  <a:lnTo>
                    <a:pt x="155409" y="4191"/>
                  </a:lnTo>
                  <a:lnTo>
                    <a:pt x="120345" y="7886"/>
                  </a:lnTo>
                  <a:lnTo>
                    <a:pt x="83185" y="8496"/>
                  </a:lnTo>
                  <a:lnTo>
                    <a:pt x="44958" y="7175"/>
                  </a:lnTo>
                  <a:lnTo>
                    <a:pt x="6769" y="5080"/>
                  </a:lnTo>
                  <a:lnTo>
                    <a:pt x="1206" y="15824"/>
                  </a:lnTo>
                  <a:lnTo>
                    <a:pt x="546" y="28105"/>
                  </a:lnTo>
                  <a:lnTo>
                    <a:pt x="469" y="29552"/>
                  </a:lnTo>
                  <a:lnTo>
                    <a:pt x="7556" y="40538"/>
                  </a:lnTo>
                  <a:lnTo>
                    <a:pt x="27203" y="43294"/>
                  </a:lnTo>
                  <a:lnTo>
                    <a:pt x="22377" y="43294"/>
                  </a:lnTo>
                  <a:lnTo>
                    <a:pt x="19024" y="43688"/>
                  </a:lnTo>
                  <a:lnTo>
                    <a:pt x="19558" y="43688"/>
                  </a:lnTo>
                  <a:lnTo>
                    <a:pt x="21920" y="44081"/>
                  </a:lnTo>
                  <a:lnTo>
                    <a:pt x="15557" y="43916"/>
                  </a:lnTo>
                  <a:lnTo>
                    <a:pt x="27457" y="44970"/>
                  </a:lnTo>
                  <a:lnTo>
                    <a:pt x="33591" y="45948"/>
                  </a:lnTo>
                  <a:lnTo>
                    <a:pt x="38684" y="45948"/>
                  </a:lnTo>
                  <a:lnTo>
                    <a:pt x="98933" y="45948"/>
                  </a:lnTo>
                  <a:lnTo>
                    <a:pt x="106743" y="45948"/>
                  </a:lnTo>
                  <a:lnTo>
                    <a:pt x="134696" y="46507"/>
                  </a:lnTo>
                  <a:lnTo>
                    <a:pt x="133883" y="46507"/>
                  </a:lnTo>
                  <a:lnTo>
                    <a:pt x="155943" y="46990"/>
                  </a:lnTo>
                  <a:lnTo>
                    <a:pt x="163791" y="46990"/>
                  </a:lnTo>
                  <a:lnTo>
                    <a:pt x="173405" y="46507"/>
                  </a:lnTo>
                  <a:lnTo>
                    <a:pt x="185775" y="46507"/>
                  </a:lnTo>
                  <a:lnTo>
                    <a:pt x="193725" y="47625"/>
                  </a:lnTo>
                  <a:lnTo>
                    <a:pt x="200825" y="47244"/>
                  </a:lnTo>
                  <a:lnTo>
                    <a:pt x="195821" y="47244"/>
                  </a:lnTo>
                  <a:lnTo>
                    <a:pt x="217424" y="46990"/>
                  </a:lnTo>
                  <a:lnTo>
                    <a:pt x="254038" y="46990"/>
                  </a:lnTo>
                  <a:lnTo>
                    <a:pt x="260896" y="45948"/>
                  </a:lnTo>
                  <a:lnTo>
                    <a:pt x="271653" y="45948"/>
                  </a:lnTo>
                  <a:lnTo>
                    <a:pt x="281393" y="46393"/>
                  </a:lnTo>
                  <a:lnTo>
                    <a:pt x="288874" y="45948"/>
                  </a:lnTo>
                  <a:lnTo>
                    <a:pt x="292430" y="45948"/>
                  </a:lnTo>
                  <a:lnTo>
                    <a:pt x="295325" y="46088"/>
                  </a:lnTo>
                  <a:lnTo>
                    <a:pt x="295325" y="45948"/>
                  </a:lnTo>
                  <a:lnTo>
                    <a:pt x="298589" y="45948"/>
                  </a:lnTo>
                  <a:lnTo>
                    <a:pt x="308419" y="46990"/>
                  </a:lnTo>
                  <a:lnTo>
                    <a:pt x="304228" y="45948"/>
                  </a:lnTo>
                  <a:lnTo>
                    <a:pt x="312750" y="45948"/>
                  </a:lnTo>
                  <a:lnTo>
                    <a:pt x="309549" y="46507"/>
                  </a:lnTo>
                  <a:lnTo>
                    <a:pt x="314566" y="46507"/>
                  </a:lnTo>
                  <a:lnTo>
                    <a:pt x="384187" y="47244"/>
                  </a:lnTo>
                  <a:lnTo>
                    <a:pt x="419557" y="47434"/>
                  </a:lnTo>
                  <a:lnTo>
                    <a:pt x="447179" y="47244"/>
                  </a:lnTo>
                  <a:lnTo>
                    <a:pt x="446379" y="46990"/>
                  </a:lnTo>
                  <a:lnTo>
                    <a:pt x="444881" y="46507"/>
                  </a:lnTo>
                  <a:lnTo>
                    <a:pt x="442861" y="46507"/>
                  </a:lnTo>
                  <a:lnTo>
                    <a:pt x="437807" y="46990"/>
                  </a:lnTo>
                  <a:lnTo>
                    <a:pt x="435940" y="45948"/>
                  </a:lnTo>
                  <a:lnTo>
                    <a:pt x="445617" y="45948"/>
                  </a:lnTo>
                  <a:lnTo>
                    <a:pt x="462178" y="46507"/>
                  </a:lnTo>
                  <a:lnTo>
                    <a:pt x="500405" y="46507"/>
                  </a:lnTo>
                  <a:lnTo>
                    <a:pt x="513118" y="45948"/>
                  </a:lnTo>
                  <a:lnTo>
                    <a:pt x="520877" y="45948"/>
                  </a:lnTo>
                  <a:lnTo>
                    <a:pt x="521881" y="43688"/>
                  </a:lnTo>
                  <a:lnTo>
                    <a:pt x="540562" y="43688"/>
                  </a:lnTo>
                  <a:lnTo>
                    <a:pt x="541629" y="43688"/>
                  </a:lnTo>
                  <a:lnTo>
                    <a:pt x="551116" y="44589"/>
                  </a:lnTo>
                  <a:lnTo>
                    <a:pt x="539178" y="45948"/>
                  </a:lnTo>
                  <a:lnTo>
                    <a:pt x="564997" y="45948"/>
                  </a:lnTo>
                  <a:lnTo>
                    <a:pt x="565213" y="45910"/>
                  </a:lnTo>
                  <a:lnTo>
                    <a:pt x="565670" y="45948"/>
                  </a:lnTo>
                  <a:lnTo>
                    <a:pt x="570331" y="45948"/>
                  </a:lnTo>
                  <a:lnTo>
                    <a:pt x="567601" y="45478"/>
                  </a:lnTo>
                  <a:lnTo>
                    <a:pt x="577354" y="43688"/>
                  </a:lnTo>
                  <a:lnTo>
                    <a:pt x="582803" y="43688"/>
                  </a:lnTo>
                  <a:lnTo>
                    <a:pt x="586549" y="45770"/>
                  </a:lnTo>
                  <a:lnTo>
                    <a:pt x="611860" y="43688"/>
                  </a:lnTo>
                  <a:lnTo>
                    <a:pt x="610717" y="43688"/>
                  </a:lnTo>
                  <a:lnTo>
                    <a:pt x="616839" y="43294"/>
                  </a:lnTo>
                  <a:lnTo>
                    <a:pt x="666026" y="41135"/>
                  </a:lnTo>
                  <a:lnTo>
                    <a:pt x="681393" y="39878"/>
                  </a:lnTo>
                  <a:lnTo>
                    <a:pt x="676605" y="38735"/>
                  </a:lnTo>
                  <a:lnTo>
                    <a:pt x="684326" y="37858"/>
                  </a:lnTo>
                  <a:lnTo>
                    <a:pt x="684453" y="37719"/>
                  </a:lnTo>
                  <a:lnTo>
                    <a:pt x="685520" y="37719"/>
                  </a:lnTo>
                  <a:lnTo>
                    <a:pt x="684326" y="37858"/>
                  </a:lnTo>
                  <a:lnTo>
                    <a:pt x="681469" y="41135"/>
                  </a:lnTo>
                  <a:lnTo>
                    <a:pt x="693585" y="41135"/>
                  </a:lnTo>
                  <a:lnTo>
                    <a:pt x="751840" y="40538"/>
                  </a:lnTo>
                  <a:lnTo>
                    <a:pt x="778649" y="40538"/>
                  </a:lnTo>
                  <a:lnTo>
                    <a:pt x="805472" y="40690"/>
                  </a:lnTo>
                  <a:lnTo>
                    <a:pt x="827024" y="42811"/>
                  </a:lnTo>
                  <a:lnTo>
                    <a:pt x="793686" y="43294"/>
                  </a:lnTo>
                  <a:lnTo>
                    <a:pt x="832002" y="43294"/>
                  </a:lnTo>
                  <a:lnTo>
                    <a:pt x="832218" y="43573"/>
                  </a:lnTo>
                  <a:lnTo>
                    <a:pt x="833272" y="43294"/>
                  </a:lnTo>
                  <a:lnTo>
                    <a:pt x="835647" y="42684"/>
                  </a:lnTo>
                  <a:lnTo>
                    <a:pt x="831596" y="42748"/>
                  </a:lnTo>
                  <a:lnTo>
                    <a:pt x="830110" y="40690"/>
                  </a:lnTo>
                  <a:lnTo>
                    <a:pt x="830008" y="40538"/>
                  </a:lnTo>
                  <a:lnTo>
                    <a:pt x="829525" y="39878"/>
                  </a:lnTo>
                  <a:lnTo>
                    <a:pt x="828421" y="39878"/>
                  </a:lnTo>
                  <a:lnTo>
                    <a:pt x="870369" y="38963"/>
                  </a:lnTo>
                  <a:lnTo>
                    <a:pt x="891451" y="38963"/>
                  </a:lnTo>
                  <a:lnTo>
                    <a:pt x="894499" y="40132"/>
                  </a:lnTo>
                  <a:lnTo>
                    <a:pt x="892784" y="40132"/>
                  </a:lnTo>
                  <a:lnTo>
                    <a:pt x="896861" y="40398"/>
                  </a:lnTo>
                  <a:lnTo>
                    <a:pt x="900188" y="40132"/>
                  </a:lnTo>
                  <a:lnTo>
                    <a:pt x="900430" y="40132"/>
                  </a:lnTo>
                  <a:lnTo>
                    <a:pt x="899350" y="39878"/>
                  </a:lnTo>
                  <a:lnTo>
                    <a:pt x="897623" y="39878"/>
                  </a:lnTo>
                  <a:lnTo>
                    <a:pt x="917282" y="38963"/>
                  </a:lnTo>
                  <a:lnTo>
                    <a:pt x="935659" y="38100"/>
                  </a:lnTo>
                  <a:lnTo>
                    <a:pt x="936142" y="37719"/>
                  </a:lnTo>
                  <a:lnTo>
                    <a:pt x="948410" y="28105"/>
                  </a:lnTo>
                  <a:lnTo>
                    <a:pt x="956284" y="14541"/>
                  </a:lnTo>
                  <a:lnTo>
                    <a:pt x="962583" y="9525"/>
                  </a:lnTo>
                  <a:lnTo>
                    <a:pt x="968502" y="9525"/>
                  </a:lnTo>
                  <a:lnTo>
                    <a:pt x="970508" y="3251"/>
                  </a:lnTo>
                  <a:lnTo>
                    <a:pt x="971194" y="2705"/>
                  </a:lnTo>
                  <a:lnTo>
                    <a:pt x="971550" y="2413"/>
                  </a:lnTo>
                  <a:lnTo>
                    <a:pt x="970775" y="2413"/>
                  </a:lnTo>
                  <a:lnTo>
                    <a:pt x="971296" y="762"/>
                  </a:lnTo>
                  <a:lnTo>
                    <a:pt x="985507" y="762"/>
                  </a:lnTo>
                  <a:close/>
                </a:path>
              </a:pathLst>
            </a:custGeom>
            <a:solidFill>
              <a:srgbClr val="D35E5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" name="object 10"/>
            <p:cNvSpPr/>
            <p:nvPr/>
          </p:nvSpPr>
          <p:spPr>
            <a:xfrm>
              <a:off x="9763125" y="5515228"/>
              <a:ext cx="2428875" cy="1343025"/>
            </a:xfrm>
            <a:custGeom>
              <a:avLst/>
              <a:gdLst/>
              <a:ahLst/>
              <a:cxnLst/>
              <a:rect l="l" t="t" r="r" b="b"/>
              <a:pathLst>
                <a:path w="2428875" h="1343025">
                  <a:moveTo>
                    <a:pt x="2024888" y="0"/>
                  </a:moveTo>
                  <a:lnTo>
                    <a:pt x="1971567" y="0"/>
                  </a:lnTo>
                  <a:lnTo>
                    <a:pt x="1919681" y="1803"/>
                  </a:lnTo>
                  <a:lnTo>
                    <a:pt x="1867172" y="5536"/>
                  </a:lnTo>
                  <a:lnTo>
                    <a:pt x="1814733" y="11228"/>
                  </a:lnTo>
                  <a:lnTo>
                    <a:pt x="1762367" y="18935"/>
                  </a:lnTo>
                  <a:lnTo>
                    <a:pt x="1710078" y="28711"/>
                  </a:lnTo>
                  <a:lnTo>
                    <a:pt x="1657871" y="40609"/>
                  </a:lnTo>
                  <a:lnTo>
                    <a:pt x="1605749" y="54685"/>
                  </a:lnTo>
                  <a:lnTo>
                    <a:pt x="1553718" y="70993"/>
                  </a:lnTo>
                  <a:lnTo>
                    <a:pt x="1512092" y="85677"/>
                  </a:lnTo>
                  <a:lnTo>
                    <a:pt x="1470528" y="101849"/>
                  </a:lnTo>
                  <a:lnTo>
                    <a:pt x="1429026" y="119537"/>
                  </a:lnTo>
                  <a:lnTo>
                    <a:pt x="1387586" y="138769"/>
                  </a:lnTo>
                  <a:lnTo>
                    <a:pt x="1346209" y="159573"/>
                  </a:lnTo>
                  <a:lnTo>
                    <a:pt x="1304895" y="181977"/>
                  </a:lnTo>
                  <a:lnTo>
                    <a:pt x="1263645" y="206010"/>
                  </a:lnTo>
                  <a:lnTo>
                    <a:pt x="1222459" y="231699"/>
                  </a:lnTo>
                  <a:lnTo>
                    <a:pt x="1181337" y="259074"/>
                  </a:lnTo>
                  <a:lnTo>
                    <a:pt x="1140281" y="288161"/>
                  </a:lnTo>
                  <a:lnTo>
                    <a:pt x="1099290" y="318989"/>
                  </a:lnTo>
                  <a:lnTo>
                    <a:pt x="1058365" y="351586"/>
                  </a:lnTo>
                  <a:lnTo>
                    <a:pt x="1017506" y="385980"/>
                  </a:lnTo>
                  <a:lnTo>
                    <a:pt x="976714" y="422200"/>
                  </a:lnTo>
                  <a:lnTo>
                    <a:pt x="935990" y="460273"/>
                  </a:lnTo>
                  <a:lnTo>
                    <a:pt x="830110" y="561177"/>
                  </a:lnTo>
                  <a:lnTo>
                    <a:pt x="238534" y="1115371"/>
                  </a:lnTo>
                  <a:lnTo>
                    <a:pt x="13334" y="1329439"/>
                  </a:lnTo>
                  <a:lnTo>
                    <a:pt x="0" y="1342771"/>
                  </a:lnTo>
                  <a:lnTo>
                    <a:pt x="2428875" y="1342771"/>
                  </a:lnTo>
                  <a:lnTo>
                    <a:pt x="2428875" y="56276"/>
                  </a:lnTo>
                  <a:lnTo>
                    <a:pt x="2381377" y="44323"/>
                  </a:lnTo>
                  <a:lnTo>
                    <a:pt x="2330338" y="33616"/>
                  </a:lnTo>
                  <a:lnTo>
                    <a:pt x="2279334" y="24283"/>
                  </a:lnTo>
                  <a:lnTo>
                    <a:pt x="2228364" y="16374"/>
                  </a:lnTo>
                  <a:lnTo>
                    <a:pt x="2177433" y="9940"/>
                  </a:lnTo>
                  <a:lnTo>
                    <a:pt x="2126542" y="5032"/>
                  </a:lnTo>
                  <a:lnTo>
                    <a:pt x="2077240" y="1803"/>
                  </a:lnTo>
                  <a:lnTo>
                    <a:pt x="2078717" y="1803"/>
                  </a:lnTo>
                  <a:lnTo>
                    <a:pt x="2024888" y="0"/>
                  </a:lnTo>
                  <a:close/>
                </a:path>
              </a:pathLst>
            </a:custGeom>
            <a:solidFill>
              <a:srgbClr val="EDD7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11" name="object 11"/>
            <p:cNvPicPr/>
            <p:nvPr/>
          </p:nvPicPr>
          <p:blipFill>
            <a:blip r:embed="rId4" cstate="print"/>
            <a:stretch>
              <a:fillRect/>
            </a:stretch>
          </p:blipFill>
          <p:spPr>
            <a:xfrm>
              <a:off x="11030203" y="5886528"/>
              <a:ext cx="123557" cy="121924"/>
            </a:xfrm>
            <a:prstGeom prst="rect">
              <a:avLst/>
            </a:prstGeom>
          </p:spPr>
        </p:pic>
        <p:pic>
          <p:nvPicPr>
            <p:cNvPr id="12" name="object 12"/>
            <p:cNvPicPr/>
            <p:nvPr/>
          </p:nvPicPr>
          <p:blipFill>
            <a:blip r:embed="rId5" cstate="print"/>
            <a:stretch>
              <a:fillRect/>
            </a:stretch>
          </p:blipFill>
          <p:spPr>
            <a:xfrm>
              <a:off x="10782365" y="5753296"/>
              <a:ext cx="143317" cy="199445"/>
            </a:xfrm>
            <a:prstGeom prst="rect">
              <a:avLst/>
            </a:prstGeom>
          </p:spPr>
        </p:pic>
        <p:pic>
          <p:nvPicPr>
            <p:cNvPr id="13" name="object 13"/>
            <p:cNvPicPr/>
            <p:nvPr/>
          </p:nvPicPr>
          <p:blipFill>
            <a:blip r:embed="rId6" cstate="print"/>
            <a:stretch>
              <a:fillRect/>
            </a:stretch>
          </p:blipFill>
          <p:spPr>
            <a:xfrm>
              <a:off x="11525257" y="5848794"/>
              <a:ext cx="133082" cy="94199"/>
            </a:xfrm>
            <a:prstGeom prst="rect">
              <a:avLst/>
            </a:prstGeom>
          </p:spPr>
        </p:pic>
        <p:pic>
          <p:nvPicPr>
            <p:cNvPr id="14" name="object 14"/>
            <p:cNvPicPr/>
            <p:nvPr/>
          </p:nvPicPr>
          <p:blipFill>
            <a:blip r:embed="rId7" cstate="print"/>
            <a:stretch>
              <a:fillRect/>
            </a:stretch>
          </p:blipFill>
          <p:spPr>
            <a:xfrm>
              <a:off x="10972815" y="5200650"/>
              <a:ext cx="180895" cy="161671"/>
            </a:xfrm>
            <a:prstGeom prst="rect">
              <a:avLst/>
            </a:prstGeom>
          </p:spPr>
        </p:pic>
        <p:pic>
          <p:nvPicPr>
            <p:cNvPr id="15" name="object 15"/>
            <p:cNvPicPr/>
            <p:nvPr/>
          </p:nvPicPr>
          <p:blipFill>
            <a:blip r:embed="rId8" cstate="print"/>
            <a:stretch>
              <a:fillRect/>
            </a:stretch>
          </p:blipFill>
          <p:spPr>
            <a:xfrm>
              <a:off x="11439505" y="5314997"/>
              <a:ext cx="85744" cy="76072"/>
            </a:xfrm>
            <a:prstGeom prst="rect">
              <a:avLst/>
            </a:prstGeom>
          </p:spPr>
        </p:pic>
        <p:pic>
          <p:nvPicPr>
            <p:cNvPr id="16" name="object 16"/>
            <p:cNvPicPr/>
            <p:nvPr/>
          </p:nvPicPr>
          <p:blipFill>
            <a:blip r:embed="rId8" cstate="print"/>
            <a:stretch>
              <a:fillRect/>
            </a:stretch>
          </p:blipFill>
          <p:spPr>
            <a:xfrm>
              <a:off x="10772755" y="5438822"/>
              <a:ext cx="85744" cy="76072"/>
            </a:xfrm>
            <a:prstGeom prst="rect">
              <a:avLst/>
            </a:prstGeom>
          </p:spPr>
        </p:pic>
        <p:pic>
          <p:nvPicPr>
            <p:cNvPr id="17" name="object 17"/>
            <p:cNvPicPr/>
            <p:nvPr/>
          </p:nvPicPr>
          <p:blipFill>
            <a:blip r:embed="rId9" cstate="print"/>
            <a:stretch>
              <a:fillRect/>
            </a:stretch>
          </p:blipFill>
          <p:spPr>
            <a:xfrm>
              <a:off x="11182346" y="5610021"/>
              <a:ext cx="168009" cy="133467"/>
            </a:xfrm>
            <a:prstGeom prst="rect">
              <a:avLst/>
            </a:prstGeom>
          </p:spPr>
        </p:pic>
      </p:grpSp>
    </p:spTree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 descr="$PPTXTitle"/>
          <p:cNvSpPr txBox="1">
            <a:spLocks noGrp="1"/>
          </p:cNvSpPr>
          <p:nvPr>
            <p:ph type="title"/>
          </p:nvPr>
        </p:nvSpPr>
        <p:spPr>
          <a:xfrm>
            <a:off x="604837" y="1059561"/>
            <a:ext cx="2601595" cy="1118235"/>
          </a:xfrm>
          <a:prstGeom prst="rect">
            <a:avLst/>
          </a:prstGeom>
        </p:spPr>
        <p:txBody>
          <a:bodyPr vert="horz" wrap="square" lIns="0" tIns="31114" rIns="0" bIns="0" rtlCol="0">
            <a:spAutoFit/>
          </a:bodyPr>
          <a:lstStyle/>
          <a:p>
            <a:pPr marL="12700" marR="5080">
              <a:lnSpc>
                <a:spcPts val="4280"/>
              </a:lnSpc>
              <a:spcBef>
                <a:spcPts val="244"/>
              </a:spcBef>
            </a:pPr>
            <a:r>
              <a:rPr spc="-50" dirty="0"/>
              <a:t>Academic</a:t>
            </a:r>
            <a:r>
              <a:rPr i="1" spc="-50" dirty="0"/>
              <a:t> </a:t>
            </a:r>
            <a:r>
              <a:rPr i="1" spc="-170" dirty="0"/>
              <a:t>Misconduct</a:t>
            </a:r>
          </a:p>
        </p:txBody>
      </p:sp>
      <p:sp>
        <p:nvSpPr>
          <p:cNvPr id="3" name="object 3"/>
          <p:cNvSpPr/>
          <p:nvPr/>
        </p:nvSpPr>
        <p:spPr>
          <a:xfrm>
            <a:off x="0" y="0"/>
            <a:ext cx="2314575" cy="1085850"/>
          </a:xfrm>
          <a:custGeom>
            <a:avLst/>
            <a:gdLst/>
            <a:ahLst/>
            <a:cxnLst/>
            <a:rect l="l" t="t" r="r" b="b"/>
            <a:pathLst>
              <a:path w="2314575" h="1085850">
                <a:moveTo>
                  <a:pt x="2314575" y="0"/>
                </a:moveTo>
                <a:lnTo>
                  <a:pt x="0" y="0"/>
                </a:lnTo>
                <a:lnTo>
                  <a:pt x="0" y="1044194"/>
                </a:lnTo>
                <a:lnTo>
                  <a:pt x="117525" y="1065402"/>
                </a:lnTo>
                <a:lnTo>
                  <a:pt x="168117" y="1072235"/>
                </a:lnTo>
                <a:lnTo>
                  <a:pt x="218839" y="1077757"/>
                </a:lnTo>
                <a:lnTo>
                  <a:pt x="269698" y="1081907"/>
                </a:lnTo>
                <a:lnTo>
                  <a:pt x="320697" y="1084625"/>
                </a:lnTo>
                <a:lnTo>
                  <a:pt x="371843" y="1085850"/>
                </a:lnTo>
                <a:lnTo>
                  <a:pt x="427349" y="1085372"/>
                </a:lnTo>
                <a:lnTo>
                  <a:pt x="482007" y="1083066"/>
                </a:lnTo>
                <a:lnTo>
                  <a:pt x="535847" y="1079019"/>
                </a:lnTo>
                <a:lnTo>
                  <a:pt x="588898" y="1073321"/>
                </a:lnTo>
                <a:lnTo>
                  <a:pt x="641189" y="1066061"/>
                </a:lnTo>
                <a:lnTo>
                  <a:pt x="692749" y="1057330"/>
                </a:lnTo>
                <a:lnTo>
                  <a:pt x="743607" y="1047217"/>
                </a:lnTo>
                <a:lnTo>
                  <a:pt x="793794" y="1035810"/>
                </a:lnTo>
                <a:lnTo>
                  <a:pt x="843337" y="1023200"/>
                </a:lnTo>
                <a:lnTo>
                  <a:pt x="892267" y="1009476"/>
                </a:lnTo>
                <a:lnTo>
                  <a:pt x="940613" y="994727"/>
                </a:lnTo>
                <a:lnTo>
                  <a:pt x="988403" y="979043"/>
                </a:lnTo>
                <a:lnTo>
                  <a:pt x="1035668" y="962513"/>
                </a:lnTo>
                <a:lnTo>
                  <a:pt x="1082436" y="945227"/>
                </a:lnTo>
                <a:lnTo>
                  <a:pt x="1128737" y="927274"/>
                </a:lnTo>
                <a:lnTo>
                  <a:pt x="1174599" y="908744"/>
                </a:lnTo>
                <a:lnTo>
                  <a:pt x="1220053" y="889726"/>
                </a:lnTo>
                <a:lnTo>
                  <a:pt x="1265127" y="870309"/>
                </a:lnTo>
                <a:lnTo>
                  <a:pt x="1309850" y="850584"/>
                </a:lnTo>
                <a:lnTo>
                  <a:pt x="1354253" y="830639"/>
                </a:lnTo>
                <a:lnTo>
                  <a:pt x="1442212" y="790448"/>
                </a:lnTo>
                <a:lnTo>
                  <a:pt x="1535170" y="747204"/>
                </a:lnTo>
                <a:lnTo>
                  <a:pt x="1581682" y="725043"/>
                </a:lnTo>
                <a:lnTo>
                  <a:pt x="1628027" y="702462"/>
                </a:lnTo>
                <a:lnTo>
                  <a:pt x="1674060" y="679417"/>
                </a:lnTo>
                <a:lnTo>
                  <a:pt x="1719641" y="655865"/>
                </a:lnTo>
                <a:lnTo>
                  <a:pt x="1764626" y="631761"/>
                </a:lnTo>
                <a:lnTo>
                  <a:pt x="1808873" y="607060"/>
                </a:lnTo>
                <a:lnTo>
                  <a:pt x="1852239" y="581720"/>
                </a:lnTo>
                <a:lnTo>
                  <a:pt x="1894582" y="555695"/>
                </a:lnTo>
                <a:lnTo>
                  <a:pt x="1935759" y="528941"/>
                </a:lnTo>
                <a:lnTo>
                  <a:pt x="1975628" y="501413"/>
                </a:lnTo>
                <a:lnTo>
                  <a:pt x="2014046" y="473069"/>
                </a:lnTo>
                <a:lnTo>
                  <a:pt x="2050870" y="443863"/>
                </a:lnTo>
                <a:lnTo>
                  <a:pt x="2085959" y="413751"/>
                </a:lnTo>
                <a:lnTo>
                  <a:pt x="2119169" y="382690"/>
                </a:lnTo>
                <a:lnTo>
                  <a:pt x="2150358" y="350634"/>
                </a:lnTo>
                <a:lnTo>
                  <a:pt x="2179383" y="317539"/>
                </a:lnTo>
                <a:lnTo>
                  <a:pt x="2206102" y="283362"/>
                </a:lnTo>
                <a:lnTo>
                  <a:pt x="2230372" y="248058"/>
                </a:lnTo>
                <a:lnTo>
                  <a:pt x="2252051" y="211583"/>
                </a:lnTo>
                <a:lnTo>
                  <a:pt x="2270996" y="173892"/>
                </a:lnTo>
                <a:lnTo>
                  <a:pt x="2287065" y="134942"/>
                </a:lnTo>
                <a:lnTo>
                  <a:pt x="2300115" y="94688"/>
                </a:lnTo>
                <a:lnTo>
                  <a:pt x="2310003" y="53085"/>
                </a:lnTo>
                <a:lnTo>
                  <a:pt x="2314575" y="0"/>
                </a:lnTo>
                <a:close/>
              </a:path>
            </a:pathLst>
          </a:custGeom>
          <a:solidFill>
            <a:srgbClr val="D2C4D0">
              <a:alpha val="25097"/>
            </a:srgbClr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" name="object 4"/>
          <p:cNvSpPr/>
          <p:nvPr/>
        </p:nvSpPr>
        <p:spPr>
          <a:xfrm>
            <a:off x="524344" y="2581274"/>
            <a:ext cx="985519" cy="57150"/>
          </a:xfrm>
          <a:custGeom>
            <a:avLst/>
            <a:gdLst/>
            <a:ahLst/>
            <a:cxnLst/>
            <a:rect l="l" t="t" r="r" b="b"/>
            <a:pathLst>
              <a:path w="985519" h="57150">
                <a:moveTo>
                  <a:pt x="18580" y="57150"/>
                </a:moveTo>
                <a:lnTo>
                  <a:pt x="15824" y="49911"/>
                </a:lnTo>
                <a:lnTo>
                  <a:pt x="12928" y="46863"/>
                </a:lnTo>
                <a:lnTo>
                  <a:pt x="9055" y="47752"/>
                </a:lnTo>
                <a:lnTo>
                  <a:pt x="11226" y="55245"/>
                </a:lnTo>
                <a:lnTo>
                  <a:pt x="15011" y="55880"/>
                </a:lnTo>
                <a:lnTo>
                  <a:pt x="18580" y="57150"/>
                </a:lnTo>
                <a:close/>
              </a:path>
              <a:path w="985519" h="57150">
                <a:moveTo>
                  <a:pt x="23342" y="57150"/>
                </a:moveTo>
                <a:lnTo>
                  <a:pt x="21590" y="54114"/>
                </a:lnTo>
                <a:lnTo>
                  <a:pt x="20066" y="49060"/>
                </a:lnTo>
                <a:lnTo>
                  <a:pt x="18986" y="48044"/>
                </a:lnTo>
                <a:lnTo>
                  <a:pt x="18580" y="57150"/>
                </a:lnTo>
                <a:lnTo>
                  <a:pt x="23342" y="57150"/>
                </a:lnTo>
                <a:close/>
              </a:path>
              <a:path w="985519" h="57150">
                <a:moveTo>
                  <a:pt x="295198" y="46101"/>
                </a:moveTo>
                <a:lnTo>
                  <a:pt x="294868" y="46101"/>
                </a:lnTo>
                <a:lnTo>
                  <a:pt x="294894" y="46990"/>
                </a:lnTo>
                <a:lnTo>
                  <a:pt x="295033" y="46507"/>
                </a:lnTo>
                <a:lnTo>
                  <a:pt x="295198" y="46101"/>
                </a:lnTo>
                <a:close/>
              </a:path>
              <a:path w="985519" h="57150">
                <a:moveTo>
                  <a:pt x="385406" y="5715"/>
                </a:moveTo>
                <a:lnTo>
                  <a:pt x="323888" y="4826"/>
                </a:lnTo>
                <a:lnTo>
                  <a:pt x="274535" y="5715"/>
                </a:lnTo>
                <a:lnTo>
                  <a:pt x="385406" y="5715"/>
                </a:lnTo>
                <a:close/>
              </a:path>
              <a:path w="985519" h="57150">
                <a:moveTo>
                  <a:pt x="680999" y="41135"/>
                </a:moveTo>
                <a:lnTo>
                  <a:pt x="680123" y="41135"/>
                </a:lnTo>
                <a:lnTo>
                  <a:pt x="680770" y="41402"/>
                </a:lnTo>
                <a:lnTo>
                  <a:pt x="680999" y="41135"/>
                </a:lnTo>
                <a:close/>
              </a:path>
              <a:path w="985519" h="57150">
                <a:moveTo>
                  <a:pt x="971080" y="9525"/>
                </a:moveTo>
                <a:lnTo>
                  <a:pt x="968159" y="9525"/>
                </a:lnTo>
                <a:lnTo>
                  <a:pt x="964857" y="14224"/>
                </a:lnTo>
                <a:lnTo>
                  <a:pt x="961555" y="19050"/>
                </a:lnTo>
                <a:lnTo>
                  <a:pt x="968032" y="19050"/>
                </a:lnTo>
                <a:lnTo>
                  <a:pt x="971080" y="9525"/>
                </a:lnTo>
                <a:close/>
              </a:path>
              <a:path w="985519" h="57150">
                <a:moveTo>
                  <a:pt x="985037" y="762"/>
                </a:moveTo>
                <a:lnTo>
                  <a:pt x="901941" y="101"/>
                </a:lnTo>
                <a:lnTo>
                  <a:pt x="901090" y="381"/>
                </a:lnTo>
                <a:lnTo>
                  <a:pt x="898664" y="76"/>
                </a:lnTo>
                <a:lnTo>
                  <a:pt x="895426" y="50"/>
                </a:lnTo>
                <a:lnTo>
                  <a:pt x="889406" y="647"/>
                </a:lnTo>
                <a:lnTo>
                  <a:pt x="882307" y="0"/>
                </a:lnTo>
                <a:lnTo>
                  <a:pt x="843953" y="1333"/>
                </a:lnTo>
                <a:lnTo>
                  <a:pt x="686765" y="2692"/>
                </a:lnTo>
                <a:lnTo>
                  <a:pt x="687920" y="2413"/>
                </a:lnTo>
                <a:lnTo>
                  <a:pt x="595223" y="3175"/>
                </a:lnTo>
                <a:lnTo>
                  <a:pt x="595223" y="43294"/>
                </a:lnTo>
                <a:lnTo>
                  <a:pt x="581863" y="43446"/>
                </a:lnTo>
                <a:lnTo>
                  <a:pt x="581609" y="43294"/>
                </a:lnTo>
                <a:lnTo>
                  <a:pt x="595223" y="43294"/>
                </a:lnTo>
                <a:lnTo>
                  <a:pt x="595223" y="3175"/>
                </a:lnTo>
                <a:lnTo>
                  <a:pt x="558431" y="3479"/>
                </a:lnTo>
                <a:lnTo>
                  <a:pt x="558431" y="43688"/>
                </a:lnTo>
                <a:lnTo>
                  <a:pt x="557530" y="43802"/>
                </a:lnTo>
                <a:lnTo>
                  <a:pt x="556958" y="43688"/>
                </a:lnTo>
                <a:lnTo>
                  <a:pt x="558431" y="43688"/>
                </a:lnTo>
                <a:lnTo>
                  <a:pt x="558431" y="3479"/>
                </a:lnTo>
                <a:lnTo>
                  <a:pt x="540918" y="3632"/>
                </a:lnTo>
                <a:lnTo>
                  <a:pt x="540918" y="43294"/>
                </a:lnTo>
                <a:lnTo>
                  <a:pt x="540613" y="43446"/>
                </a:lnTo>
                <a:lnTo>
                  <a:pt x="540207" y="43294"/>
                </a:lnTo>
                <a:lnTo>
                  <a:pt x="540918" y="43294"/>
                </a:lnTo>
                <a:lnTo>
                  <a:pt x="540918" y="3632"/>
                </a:lnTo>
                <a:lnTo>
                  <a:pt x="533336" y="3683"/>
                </a:lnTo>
                <a:lnTo>
                  <a:pt x="486016" y="3175"/>
                </a:lnTo>
                <a:lnTo>
                  <a:pt x="441083" y="5930"/>
                </a:lnTo>
                <a:lnTo>
                  <a:pt x="170802" y="5715"/>
                </a:lnTo>
                <a:lnTo>
                  <a:pt x="274535" y="5715"/>
                </a:lnTo>
                <a:lnTo>
                  <a:pt x="275755" y="5334"/>
                </a:lnTo>
                <a:lnTo>
                  <a:pt x="237096" y="5334"/>
                </a:lnTo>
                <a:lnTo>
                  <a:pt x="205498" y="5080"/>
                </a:lnTo>
                <a:lnTo>
                  <a:pt x="174574" y="5080"/>
                </a:lnTo>
                <a:lnTo>
                  <a:pt x="176606" y="5334"/>
                </a:lnTo>
                <a:lnTo>
                  <a:pt x="169125" y="5588"/>
                </a:lnTo>
                <a:lnTo>
                  <a:pt x="165938" y="5334"/>
                </a:lnTo>
                <a:lnTo>
                  <a:pt x="165354" y="5334"/>
                </a:lnTo>
                <a:lnTo>
                  <a:pt x="160832" y="4660"/>
                </a:lnTo>
                <a:lnTo>
                  <a:pt x="154940" y="4191"/>
                </a:lnTo>
                <a:lnTo>
                  <a:pt x="119875" y="7886"/>
                </a:lnTo>
                <a:lnTo>
                  <a:pt x="82715" y="8496"/>
                </a:lnTo>
                <a:lnTo>
                  <a:pt x="44488" y="7175"/>
                </a:lnTo>
                <a:lnTo>
                  <a:pt x="6299" y="5080"/>
                </a:lnTo>
                <a:lnTo>
                  <a:pt x="736" y="15824"/>
                </a:lnTo>
                <a:lnTo>
                  <a:pt x="76" y="28105"/>
                </a:lnTo>
                <a:lnTo>
                  <a:pt x="0" y="29552"/>
                </a:lnTo>
                <a:lnTo>
                  <a:pt x="7086" y="40538"/>
                </a:lnTo>
                <a:lnTo>
                  <a:pt x="26733" y="43294"/>
                </a:lnTo>
                <a:lnTo>
                  <a:pt x="21907" y="43294"/>
                </a:lnTo>
                <a:lnTo>
                  <a:pt x="18554" y="43688"/>
                </a:lnTo>
                <a:lnTo>
                  <a:pt x="19088" y="43688"/>
                </a:lnTo>
                <a:lnTo>
                  <a:pt x="21450" y="44081"/>
                </a:lnTo>
                <a:lnTo>
                  <a:pt x="15087" y="43916"/>
                </a:lnTo>
                <a:lnTo>
                  <a:pt x="26987" y="44970"/>
                </a:lnTo>
                <a:lnTo>
                  <a:pt x="33121" y="45948"/>
                </a:lnTo>
                <a:lnTo>
                  <a:pt x="38214" y="45948"/>
                </a:lnTo>
                <a:lnTo>
                  <a:pt x="98463" y="45948"/>
                </a:lnTo>
                <a:lnTo>
                  <a:pt x="106273" y="45948"/>
                </a:lnTo>
                <a:lnTo>
                  <a:pt x="134226" y="46507"/>
                </a:lnTo>
                <a:lnTo>
                  <a:pt x="133413" y="46507"/>
                </a:lnTo>
                <a:lnTo>
                  <a:pt x="155473" y="46990"/>
                </a:lnTo>
                <a:lnTo>
                  <a:pt x="163322" y="46990"/>
                </a:lnTo>
                <a:lnTo>
                  <a:pt x="172935" y="46507"/>
                </a:lnTo>
                <a:lnTo>
                  <a:pt x="185305" y="46507"/>
                </a:lnTo>
                <a:lnTo>
                  <a:pt x="193255" y="47625"/>
                </a:lnTo>
                <a:lnTo>
                  <a:pt x="200355" y="47244"/>
                </a:lnTo>
                <a:lnTo>
                  <a:pt x="195351" y="47244"/>
                </a:lnTo>
                <a:lnTo>
                  <a:pt x="216954" y="46990"/>
                </a:lnTo>
                <a:lnTo>
                  <a:pt x="253568" y="46990"/>
                </a:lnTo>
                <a:lnTo>
                  <a:pt x="260426" y="45948"/>
                </a:lnTo>
                <a:lnTo>
                  <a:pt x="271183" y="45948"/>
                </a:lnTo>
                <a:lnTo>
                  <a:pt x="280924" y="46393"/>
                </a:lnTo>
                <a:lnTo>
                  <a:pt x="288404" y="45948"/>
                </a:lnTo>
                <a:lnTo>
                  <a:pt x="291960" y="45948"/>
                </a:lnTo>
                <a:lnTo>
                  <a:pt x="294855" y="46088"/>
                </a:lnTo>
                <a:lnTo>
                  <a:pt x="294855" y="45948"/>
                </a:lnTo>
                <a:lnTo>
                  <a:pt x="298119" y="45948"/>
                </a:lnTo>
                <a:lnTo>
                  <a:pt x="307949" y="46990"/>
                </a:lnTo>
                <a:lnTo>
                  <a:pt x="303758" y="45948"/>
                </a:lnTo>
                <a:lnTo>
                  <a:pt x="312280" y="45948"/>
                </a:lnTo>
                <a:lnTo>
                  <a:pt x="309079" y="46507"/>
                </a:lnTo>
                <a:lnTo>
                  <a:pt x="314096" y="46507"/>
                </a:lnTo>
                <a:lnTo>
                  <a:pt x="383717" y="47244"/>
                </a:lnTo>
                <a:lnTo>
                  <a:pt x="419087" y="47434"/>
                </a:lnTo>
                <a:lnTo>
                  <a:pt x="446709" y="47244"/>
                </a:lnTo>
                <a:lnTo>
                  <a:pt x="445909" y="46990"/>
                </a:lnTo>
                <a:lnTo>
                  <a:pt x="444411" y="46507"/>
                </a:lnTo>
                <a:lnTo>
                  <a:pt x="442391" y="46507"/>
                </a:lnTo>
                <a:lnTo>
                  <a:pt x="437337" y="46990"/>
                </a:lnTo>
                <a:lnTo>
                  <a:pt x="435470" y="45948"/>
                </a:lnTo>
                <a:lnTo>
                  <a:pt x="445147" y="45948"/>
                </a:lnTo>
                <a:lnTo>
                  <a:pt x="461708" y="46507"/>
                </a:lnTo>
                <a:lnTo>
                  <a:pt x="499935" y="46507"/>
                </a:lnTo>
                <a:lnTo>
                  <a:pt x="512648" y="45948"/>
                </a:lnTo>
                <a:lnTo>
                  <a:pt x="520407" y="45948"/>
                </a:lnTo>
                <a:lnTo>
                  <a:pt x="521411" y="43688"/>
                </a:lnTo>
                <a:lnTo>
                  <a:pt x="540092" y="43688"/>
                </a:lnTo>
                <a:lnTo>
                  <a:pt x="541159" y="43688"/>
                </a:lnTo>
                <a:lnTo>
                  <a:pt x="550646" y="44589"/>
                </a:lnTo>
                <a:lnTo>
                  <a:pt x="538708" y="45948"/>
                </a:lnTo>
                <a:lnTo>
                  <a:pt x="564527" y="45948"/>
                </a:lnTo>
                <a:lnTo>
                  <a:pt x="564743" y="45910"/>
                </a:lnTo>
                <a:lnTo>
                  <a:pt x="565200" y="45948"/>
                </a:lnTo>
                <a:lnTo>
                  <a:pt x="569861" y="45948"/>
                </a:lnTo>
                <a:lnTo>
                  <a:pt x="567131" y="45478"/>
                </a:lnTo>
                <a:lnTo>
                  <a:pt x="576884" y="43688"/>
                </a:lnTo>
                <a:lnTo>
                  <a:pt x="582333" y="43688"/>
                </a:lnTo>
                <a:lnTo>
                  <a:pt x="586079" y="45770"/>
                </a:lnTo>
                <a:lnTo>
                  <a:pt x="611390" y="43688"/>
                </a:lnTo>
                <a:lnTo>
                  <a:pt x="610247" y="43688"/>
                </a:lnTo>
                <a:lnTo>
                  <a:pt x="616369" y="43294"/>
                </a:lnTo>
                <a:lnTo>
                  <a:pt x="665556" y="41135"/>
                </a:lnTo>
                <a:lnTo>
                  <a:pt x="680923" y="39878"/>
                </a:lnTo>
                <a:lnTo>
                  <a:pt x="676135" y="38735"/>
                </a:lnTo>
                <a:lnTo>
                  <a:pt x="683856" y="37858"/>
                </a:lnTo>
                <a:lnTo>
                  <a:pt x="683983" y="37719"/>
                </a:lnTo>
                <a:lnTo>
                  <a:pt x="685050" y="37719"/>
                </a:lnTo>
                <a:lnTo>
                  <a:pt x="683856" y="37858"/>
                </a:lnTo>
                <a:lnTo>
                  <a:pt x="680999" y="41135"/>
                </a:lnTo>
                <a:lnTo>
                  <a:pt x="693115" y="41135"/>
                </a:lnTo>
                <a:lnTo>
                  <a:pt x="751370" y="40538"/>
                </a:lnTo>
                <a:lnTo>
                  <a:pt x="778179" y="40538"/>
                </a:lnTo>
                <a:lnTo>
                  <a:pt x="805002" y="40690"/>
                </a:lnTo>
                <a:lnTo>
                  <a:pt x="826554" y="42811"/>
                </a:lnTo>
                <a:lnTo>
                  <a:pt x="793216" y="43294"/>
                </a:lnTo>
                <a:lnTo>
                  <a:pt x="831532" y="43294"/>
                </a:lnTo>
                <a:lnTo>
                  <a:pt x="831748" y="43573"/>
                </a:lnTo>
                <a:lnTo>
                  <a:pt x="832802" y="43294"/>
                </a:lnTo>
                <a:lnTo>
                  <a:pt x="835177" y="42684"/>
                </a:lnTo>
                <a:lnTo>
                  <a:pt x="831126" y="42748"/>
                </a:lnTo>
                <a:lnTo>
                  <a:pt x="829640" y="40690"/>
                </a:lnTo>
                <a:lnTo>
                  <a:pt x="829538" y="40538"/>
                </a:lnTo>
                <a:lnTo>
                  <a:pt x="829056" y="39878"/>
                </a:lnTo>
                <a:lnTo>
                  <a:pt x="827951" y="39878"/>
                </a:lnTo>
                <a:lnTo>
                  <a:pt x="869899" y="38963"/>
                </a:lnTo>
                <a:lnTo>
                  <a:pt x="890981" y="38963"/>
                </a:lnTo>
                <a:lnTo>
                  <a:pt x="894029" y="40132"/>
                </a:lnTo>
                <a:lnTo>
                  <a:pt x="892314" y="40132"/>
                </a:lnTo>
                <a:lnTo>
                  <a:pt x="896391" y="40398"/>
                </a:lnTo>
                <a:lnTo>
                  <a:pt x="899718" y="40132"/>
                </a:lnTo>
                <a:lnTo>
                  <a:pt x="899960" y="40132"/>
                </a:lnTo>
                <a:lnTo>
                  <a:pt x="898880" y="39878"/>
                </a:lnTo>
                <a:lnTo>
                  <a:pt x="897153" y="39878"/>
                </a:lnTo>
                <a:lnTo>
                  <a:pt x="916813" y="38963"/>
                </a:lnTo>
                <a:lnTo>
                  <a:pt x="935189" y="38100"/>
                </a:lnTo>
                <a:lnTo>
                  <a:pt x="935672" y="37719"/>
                </a:lnTo>
                <a:lnTo>
                  <a:pt x="947940" y="28105"/>
                </a:lnTo>
                <a:lnTo>
                  <a:pt x="955814" y="14541"/>
                </a:lnTo>
                <a:lnTo>
                  <a:pt x="963409" y="8496"/>
                </a:lnTo>
                <a:lnTo>
                  <a:pt x="966647" y="5930"/>
                </a:lnTo>
                <a:lnTo>
                  <a:pt x="969479" y="3683"/>
                </a:lnTo>
                <a:lnTo>
                  <a:pt x="970724" y="2705"/>
                </a:lnTo>
                <a:lnTo>
                  <a:pt x="971080" y="2413"/>
                </a:lnTo>
                <a:lnTo>
                  <a:pt x="955281" y="2413"/>
                </a:lnTo>
                <a:lnTo>
                  <a:pt x="953046" y="2133"/>
                </a:lnTo>
                <a:lnTo>
                  <a:pt x="952411" y="2133"/>
                </a:lnTo>
                <a:lnTo>
                  <a:pt x="963460" y="1143"/>
                </a:lnTo>
                <a:lnTo>
                  <a:pt x="954417" y="762"/>
                </a:lnTo>
                <a:lnTo>
                  <a:pt x="985037" y="762"/>
                </a:lnTo>
                <a:close/>
              </a:path>
            </a:pathLst>
          </a:custGeom>
          <a:solidFill>
            <a:srgbClr val="D35E5E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" name="object 5"/>
          <p:cNvSpPr txBox="1"/>
          <p:nvPr/>
        </p:nvSpPr>
        <p:spPr>
          <a:xfrm>
            <a:off x="604837" y="2789110"/>
            <a:ext cx="4458335" cy="2725420"/>
          </a:xfrm>
          <a:prstGeom prst="rect">
            <a:avLst/>
          </a:prstGeom>
        </p:spPr>
        <p:txBody>
          <a:bodyPr vert="horz" wrap="square" lIns="0" tIns="19050" rIns="0" bIns="0" rtlCol="0">
            <a:spAutoFit/>
          </a:bodyPr>
          <a:lstStyle/>
          <a:p>
            <a:pPr marL="12700" marR="5080">
              <a:lnSpc>
                <a:spcPct val="110400"/>
              </a:lnSpc>
              <a:spcBef>
                <a:spcPts val="150"/>
              </a:spcBef>
            </a:pPr>
            <a:r>
              <a:rPr sz="2000" spc="135" dirty="0">
                <a:latin typeface="Calibri"/>
                <a:cs typeface="Calibri"/>
              </a:rPr>
              <a:t>Any</a:t>
            </a:r>
            <a:r>
              <a:rPr sz="2000" spc="70" dirty="0">
                <a:latin typeface="Calibri"/>
                <a:cs typeface="Calibri"/>
              </a:rPr>
              <a:t> </a:t>
            </a:r>
            <a:r>
              <a:rPr sz="2000" spc="85" dirty="0">
                <a:latin typeface="Calibri"/>
                <a:cs typeface="Calibri"/>
              </a:rPr>
              <a:t>action</a:t>
            </a:r>
            <a:r>
              <a:rPr sz="2000" spc="30" dirty="0">
                <a:latin typeface="Calibri"/>
                <a:cs typeface="Calibri"/>
              </a:rPr>
              <a:t> </a:t>
            </a:r>
            <a:r>
              <a:rPr sz="2000" spc="150" dirty="0">
                <a:latin typeface="Calibri"/>
                <a:cs typeface="Calibri"/>
              </a:rPr>
              <a:t>by</a:t>
            </a:r>
            <a:r>
              <a:rPr sz="2000" spc="70" dirty="0">
                <a:latin typeface="Calibri"/>
                <a:cs typeface="Calibri"/>
              </a:rPr>
              <a:t> </a:t>
            </a:r>
            <a:r>
              <a:rPr sz="2000" spc="114" dirty="0">
                <a:latin typeface="Calibri"/>
                <a:cs typeface="Calibri"/>
              </a:rPr>
              <a:t>a</a:t>
            </a:r>
            <a:r>
              <a:rPr sz="2000" spc="50" dirty="0">
                <a:latin typeface="Calibri"/>
                <a:cs typeface="Calibri"/>
              </a:rPr>
              <a:t> </a:t>
            </a:r>
            <a:r>
              <a:rPr sz="2000" spc="75" dirty="0">
                <a:latin typeface="Calibri"/>
                <a:cs typeface="Calibri"/>
              </a:rPr>
              <a:t>student</a:t>
            </a:r>
            <a:r>
              <a:rPr sz="2000" spc="40" dirty="0">
                <a:latin typeface="Calibri"/>
                <a:cs typeface="Calibri"/>
              </a:rPr>
              <a:t> </a:t>
            </a:r>
            <a:r>
              <a:rPr sz="2000" spc="100" dirty="0">
                <a:latin typeface="Calibri"/>
                <a:cs typeface="Calibri"/>
              </a:rPr>
              <a:t>which</a:t>
            </a:r>
            <a:r>
              <a:rPr sz="2000" spc="25" dirty="0">
                <a:latin typeface="Calibri"/>
                <a:cs typeface="Calibri"/>
              </a:rPr>
              <a:t> </a:t>
            </a:r>
            <a:r>
              <a:rPr sz="2000" spc="120" dirty="0">
                <a:latin typeface="Calibri"/>
                <a:cs typeface="Calibri"/>
              </a:rPr>
              <a:t>gives</a:t>
            </a:r>
            <a:r>
              <a:rPr sz="2000" spc="90" dirty="0">
                <a:latin typeface="Calibri"/>
                <a:cs typeface="Calibri"/>
              </a:rPr>
              <a:t> </a:t>
            </a:r>
            <a:r>
              <a:rPr sz="2000" spc="55" dirty="0">
                <a:latin typeface="Calibri"/>
                <a:cs typeface="Calibri"/>
              </a:rPr>
              <a:t>or </a:t>
            </a:r>
            <a:r>
              <a:rPr sz="2000" spc="110" dirty="0">
                <a:latin typeface="Calibri"/>
                <a:cs typeface="Calibri"/>
              </a:rPr>
              <a:t>has</a:t>
            </a:r>
            <a:r>
              <a:rPr sz="2000" spc="5" dirty="0">
                <a:latin typeface="Calibri"/>
                <a:cs typeface="Calibri"/>
              </a:rPr>
              <a:t> </a:t>
            </a:r>
            <a:r>
              <a:rPr sz="2000" spc="70" dirty="0">
                <a:latin typeface="Calibri"/>
                <a:cs typeface="Calibri"/>
              </a:rPr>
              <a:t>the</a:t>
            </a:r>
            <a:r>
              <a:rPr sz="2000" spc="40" dirty="0">
                <a:latin typeface="Calibri"/>
                <a:cs typeface="Calibri"/>
              </a:rPr>
              <a:t> </a:t>
            </a:r>
            <a:r>
              <a:rPr sz="2000" spc="80" dirty="0">
                <a:latin typeface="Calibri"/>
                <a:cs typeface="Calibri"/>
              </a:rPr>
              <a:t>potential</a:t>
            </a:r>
            <a:r>
              <a:rPr sz="2000" spc="15" dirty="0">
                <a:latin typeface="Calibri"/>
                <a:cs typeface="Calibri"/>
              </a:rPr>
              <a:t> </a:t>
            </a:r>
            <a:r>
              <a:rPr sz="2000" spc="85" dirty="0">
                <a:latin typeface="Calibri"/>
                <a:cs typeface="Calibri"/>
              </a:rPr>
              <a:t>to</a:t>
            </a:r>
            <a:r>
              <a:rPr sz="2000" spc="40" dirty="0">
                <a:latin typeface="Calibri"/>
                <a:cs typeface="Calibri"/>
              </a:rPr>
              <a:t> </a:t>
            </a:r>
            <a:r>
              <a:rPr sz="2000" spc="130" dirty="0">
                <a:latin typeface="Calibri"/>
                <a:cs typeface="Calibri"/>
              </a:rPr>
              <a:t>give</a:t>
            </a:r>
            <a:r>
              <a:rPr sz="2000" spc="45" dirty="0">
                <a:latin typeface="Calibri"/>
                <a:cs typeface="Calibri"/>
              </a:rPr>
              <a:t> </a:t>
            </a:r>
            <a:r>
              <a:rPr sz="2000" spc="100" dirty="0">
                <a:latin typeface="Calibri"/>
                <a:cs typeface="Calibri"/>
              </a:rPr>
              <a:t>an</a:t>
            </a:r>
            <a:r>
              <a:rPr sz="2000" spc="30" dirty="0">
                <a:latin typeface="Calibri"/>
                <a:cs typeface="Calibri"/>
              </a:rPr>
              <a:t> </a:t>
            </a:r>
            <a:r>
              <a:rPr sz="2000" spc="50" dirty="0">
                <a:latin typeface="Calibri"/>
                <a:cs typeface="Calibri"/>
              </a:rPr>
              <a:t>unfair </a:t>
            </a:r>
            <a:r>
              <a:rPr sz="2000" spc="120" dirty="0">
                <a:latin typeface="Calibri"/>
                <a:cs typeface="Calibri"/>
              </a:rPr>
              <a:t>advantage</a:t>
            </a:r>
            <a:r>
              <a:rPr sz="2000" spc="40" dirty="0">
                <a:latin typeface="Calibri"/>
                <a:cs typeface="Calibri"/>
              </a:rPr>
              <a:t> </a:t>
            </a:r>
            <a:r>
              <a:rPr sz="2000" spc="90" dirty="0">
                <a:latin typeface="Calibri"/>
                <a:cs typeface="Calibri"/>
              </a:rPr>
              <a:t>in</a:t>
            </a:r>
            <a:r>
              <a:rPr sz="2000" spc="25" dirty="0">
                <a:latin typeface="Calibri"/>
                <a:cs typeface="Calibri"/>
              </a:rPr>
              <a:t> </a:t>
            </a:r>
            <a:r>
              <a:rPr sz="2000" spc="100" dirty="0">
                <a:latin typeface="Calibri"/>
                <a:cs typeface="Calibri"/>
              </a:rPr>
              <a:t>an</a:t>
            </a:r>
            <a:r>
              <a:rPr sz="2000" spc="25" dirty="0">
                <a:latin typeface="Calibri"/>
                <a:cs typeface="Calibri"/>
              </a:rPr>
              <a:t> </a:t>
            </a:r>
            <a:r>
              <a:rPr sz="2000" spc="85" dirty="0">
                <a:latin typeface="Calibri"/>
                <a:cs typeface="Calibri"/>
              </a:rPr>
              <a:t>examination</a:t>
            </a:r>
            <a:r>
              <a:rPr sz="2000" spc="105" dirty="0">
                <a:latin typeface="Calibri"/>
                <a:cs typeface="Calibri"/>
              </a:rPr>
              <a:t> </a:t>
            </a:r>
            <a:r>
              <a:rPr sz="2000" spc="55" dirty="0">
                <a:latin typeface="Calibri"/>
                <a:cs typeface="Calibri"/>
              </a:rPr>
              <a:t>or </a:t>
            </a:r>
            <a:r>
              <a:rPr sz="2000" spc="85" dirty="0">
                <a:latin typeface="Calibri"/>
                <a:cs typeface="Calibri"/>
              </a:rPr>
              <a:t>assessment,</a:t>
            </a:r>
            <a:r>
              <a:rPr sz="2000" spc="15" dirty="0">
                <a:latin typeface="Calibri"/>
                <a:cs typeface="Calibri"/>
              </a:rPr>
              <a:t> </a:t>
            </a:r>
            <a:r>
              <a:rPr sz="2000" spc="120" dirty="0">
                <a:latin typeface="Calibri"/>
                <a:cs typeface="Calibri"/>
              </a:rPr>
              <a:t>or</a:t>
            </a:r>
            <a:r>
              <a:rPr sz="2000" spc="15" dirty="0">
                <a:latin typeface="Calibri"/>
                <a:cs typeface="Calibri"/>
              </a:rPr>
              <a:t> </a:t>
            </a:r>
            <a:r>
              <a:rPr sz="2000" spc="114" dirty="0">
                <a:latin typeface="Calibri"/>
                <a:cs typeface="Calibri"/>
              </a:rPr>
              <a:t>might</a:t>
            </a:r>
            <a:r>
              <a:rPr sz="2000" spc="50" dirty="0">
                <a:latin typeface="Calibri"/>
                <a:cs typeface="Calibri"/>
              </a:rPr>
              <a:t> </a:t>
            </a:r>
            <a:r>
              <a:rPr sz="2000" spc="55" dirty="0">
                <a:latin typeface="Calibri"/>
                <a:cs typeface="Calibri"/>
              </a:rPr>
              <a:t>assist</a:t>
            </a:r>
            <a:r>
              <a:rPr sz="2000" spc="45" dirty="0">
                <a:latin typeface="Calibri"/>
                <a:cs typeface="Calibri"/>
              </a:rPr>
              <a:t> </a:t>
            </a:r>
            <a:r>
              <a:rPr sz="2000" spc="130" dirty="0">
                <a:latin typeface="Calibri"/>
                <a:cs typeface="Calibri"/>
              </a:rPr>
              <a:t>someone </a:t>
            </a:r>
            <a:r>
              <a:rPr sz="2000" spc="105" dirty="0">
                <a:latin typeface="Calibri"/>
                <a:cs typeface="Calibri"/>
              </a:rPr>
              <a:t>else</a:t>
            </a:r>
            <a:r>
              <a:rPr sz="2000" spc="70" dirty="0">
                <a:latin typeface="Calibri"/>
                <a:cs typeface="Calibri"/>
              </a:rPr>
              <a:t> </a:t>
            </a:r>
            <a:r>
              <a:rPr sz="2000" dirty="0">
                <a:latin typeface="Calibri"/>
                <a:cs typeface="Calibri"/>
              </a:rPr>
              <a:t>to</a:t>
            </a:r>
            <a:r>
              <a:rPr sz="2000" spc="70" dirty="0">
                <a:latin typeface="Calibri"/>
                <a:cs typeface="Calibri"/>
              </a:rPr>
              <a:t> </a:t>
            </a:r>
            <a:r>
              <a:rPr sz="2000" spc="145" dirty="0">
                <a:latin typeface="Calibri"/>
                <a:cs typeface="Calibri"/>
              </a:rPr>
              <a:t>gain</a:t>
            </a:r>
            <a:r>
              <a:rPr sz="2000" spc="50" dirty="0">
                <a:latin typeface="Calibri"/>
                <a:cs typeface="Calibri"/>
              </a:rPr>
              <a:t> </a:t>
            </a:r>
            <a:r>
              <a:rPr sz="2000" spc="100" dirty="0">
                <a:latin typeface="Calibri"/>
                <a:cs typeface="Calibri"/>
              </a:rPr>
              <a:t>an</a:t>
            </a:r>
            <a:r>
              <a:rPr sz="2000" spc="50" dirty="0">
                <a:latin typeface="Calibri"/>
                <a:cs typeface="Calibri"/>
              </a:rPr>
              <a:t> </a:t>
            </a:r>
            <a:r>
              <a:rPr sz="2000" spc="60" dirty="0">
                <a:latin typeface="Calibri"/>
                <a:cs typeface="Calibri"/>
              </a:rPr>
              <a:t>unfair</a:t>
            </a:r>
            <a:r>
              <a:rPr sz="2000" spc="50" dirty="0">
                <a:latin typeface="Calibri"/>
                <a:cs typeface="Calibri"/>
              </a:rPr>
              <a:t> </a:t>
            </a:r>
            <a:r>
              <a:rPr sz="2000" spc="110" dirty="0">
                <a:latin typeface="Calibri"/>
                <a:cs typeface="Calibri"/>
              </a:rPr>
              <a:t>advantage,</a:t>
            </a:r>
            <a:r>
              <a:rPr sz="2000" spc="25" dirty="0">
                <a:latin typeface="Calibri"/>
                <a:cs typeface="Calibri"/>
              </a:rPr>
              <a:t> </a:t>
            </a:r>
            <a:r>
              <a:rPr sz="2000" spc="55" dirty="0">
                <a:latin typeface="Calibri"/>
                <a:cs typeface="Calibri"/>
              </a:rPr>
              <a:t>or </a:t>
            </a:r>
            <a:r>
              <a:rPr sz="2000" spc="105" dirty="0">
                <a:latin typeface="Calibri"/>
                <a:cs typeface="Calibri"/>
              </a:rPr>
              <a:t>any</a:t>
            </a:r>
            <a:r>
              <a:rPr sz="2000" spc="-5" dirty="0">
                <a:latin typeface="Calibri"/>
                <a:cs typeface="Calibri"/>
              </a:rPr>
              <a:t> </a:t>
            </a:r>
            <a:r>
              <a:rPr sz="2000" spc="45" dirty="0">
                <a:latin typeface="Calibri"/>
                <a:cs typeface="Calibri"/>
              </a:rPr>
              <a:t>activity</a:t>
            </a:r>
            <a:r>
              <a:rPr sz="2000" spc="75" dirty="0">
                <a:latin typeface="Calibri"/>
                <a:cs typeface="Calibri"/>
              </a:rPr>
              <a:t> </a:t>
            </a:r>
            <a:r>
              <a:rPr sz="2000" spc="60" dirty="0">
                <a:latin typeface="Calibri"/>
                <a:cs typeface="Calibri"/>
              </a:rPr>
              <a:t>likely</a:t>
            </a:r>
            <a:r>
              <a:rPr sz="2000" spc="45" dirty="0">
                <a:latin typeface="Calibri"/>
                <a:cs typeface="Calibri"/>
              </a:rPr>
              <a:t> </a:t>
            </a:r>
            <a:r>
              <a:rPr sz="2000" spc="90" dirty="0">
                <a:latin typeface="Calibri"/>
                <a:cs typeface="Calibri"/>
              </a:rPr>
              <a:t>to</a:t>
            </a:r>
            <a:r>
              <a:rPr sz="2000" spc="40" dirty="0">
                <a:latin typeface="Calibri"/>
                <a:cs typeface="Calibri"/>
              </a:rPr>
              <a:t> </a:t>
            </a:r>
            <a:r>
              <a:rPr sz="2000" spc="110" dirty="0">
                <a:latin typeface="Calibri"/>
                <a:cs typeface="Calibri"/>
              </a:rPr>
              <a:t>undermine</a:t>
            </a:r>
            <a:r>
              <a:rPr sz="2000" spc="50" dirty="0">
                <a:latin typeface="Calibri"/>
                <a:cs typeface="Calibri"/>
              </a:rPr>
              <a:t> </a:t>
            </a:r>
            <a:r>
              <a:rPr sz="2000" spc="45" dirty="0">
                <a:latin typeface="Calibri"/>
                <a:cs typeface="Calibri"/>
              </a:rPr>
              <a:t>the </a:t>
            </a:r>
            <a:r>
              <a:rPr sz="2000" spc="70" dirty="0">
                <a:latin typeface="Calibri"/>
                <a:cs typeface="Calibri"/>
              </a:rPr>
              <a:t>integrity</a:t>
            </a:r>
            <a:r>
              <a:rPr sz="2000" spc="10" dirty="0">
                <a:latin typeface="Calibri"/>
                <a:cs typeface="Calibri"/>
              </a:rPr>
              <a:t> </a:t>
            </a:r>
            <a:r>
              <a:rPr sz="2000" spc="75" dirty="0">
                <a:latin typeface="Calibri"/>
                <a:cs typeface="Calibri"/>
              </a:rPr>
              <a:t>essential</a:t>
            </a:r>
            <a:r>
              <a:rPr sz="2000" spc="35" dirty="0">
                <a:latin typeface="Calibri"/>
                <a:cs typeface="Calibri"/>
              </a:rPr>
              <a:t> </a:t>
            </a:r>
            <a:r>
              <a:rPr sz="2000" spc="85" dirty="0">
                <a:latin typeface="Calibri"/>
                <a:cs typeface="Calibri"/>
              </a:rPr>
              <a:t>to</a:t>
            </a:r>
            <a:r>
              <a:rPr sz="2000" spc="65" dirty="0">
                <a:latin typeface="Calibri"/>
                <a:cs typeface="Calibri"/>
              </a:rPr>
              <a:t> </a:t>
            </a:r>
            <a:r>
              <a:rPr sz="2000" spc="95" dirty="0">
                <a:latin typeface="Calibri"/>
                <a:cs typeface="Calibri"/>
              </a:rPr>
              <a:t>scholarship</a:t>
            </a:r>
            <a:r>
              <a:rPr sz="2000" spc="90" dirty="0">
                <a:latin typeface="Calibri"/>
                <a:cs typeface="Calibri"/>
              </a:rPr>
              <a:t> </a:t>
            </a:r>
            <a:r>
              <a:rPr sz="2000" spc="130" dirty="0">
                <a:latin typeface="Calibri"/>
                <a:cs typeface="Calibri"/>
              </a:rPr>
              <a:t>and </a:t>
            </a:r>
            <a:r>
              <a:rPr sz="2000" spc="60" dirty="0">
                <a:latin typeface="Calibri"/>
                <a:cs typeface="Calibri"/>
              </a:rPr>
              <a:t>research.</a:t>
            </a:r>
            <a:endParaRPr sz="2000">
              <a:latin typeface="Calibri"/>
              <a:cs typeface="Calibri"/>
            </a:endParaRPr>
          </a:p>
        </p:txBody>
      </p:sp>
      <p:pic>
        <p:nvPicPr>
          <p:cNvPr id="6" name="object 6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6255168" y="1137333"/>
            <a:ext cx="5936831" cy="5720666"/>
          </a:xfrm>
          <a:prstGeom prst="rect">
            <a:avLst/>
          </a:prstGeom>
        </p:spPr>
      </p:pic>
    </p:spTree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0" y="9524"/>
            <a:ext cx="12192000" cy="6848475"/>
          </a:xfrm>
          <a:custGeom>
            <a:avLst/>
            <a:gdLst/>
            <a:ahLst/>
            <a:cxnLst/>
            <a:rect l="l" t="t" r="r" b="b"/>
            <a:pathLst>
              <a:path w="12192000" h="6848475">
                <a:moveTo>
                  <a:pt x="12192000" y="0"/>
                </a:moveTo>
                <a:lnTo>
                  <a:pt x="0" y="0"/>
                </a:lnTo>
                <a:lnTo>
                  <a:pt x="0" y="6848475"/>
                </a:lnTo>
                <a:lnTo>
                  <a:pt x="12192000" y="6848475"/>
                </a:lnTo>
                <a:lnTo>
                  <a:pt x="12192000" y="0"/>
                </a:lnTo>
                <a:close/>
              </a:path>
            </a:pathLst>
          </a:custGeom>
          <a:solidFill>
            <a:srgbClr val="F3EFE9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" name="object 3"/>
          <p:cNvSpPr/>
          <p:nvPr/>
        </p:nvSpPr>
        <p:spPr>
          <a:xfrm>
            <a:off x="0" y="0"/>
            <a:ext cx="2314575" cy="1085850"/>
          </a:xfrm>
          <a:custGeom>
            <a:avLst/>
            <a:gdLst/>
            <a:ahLst/>
            <a:cxnLst/>
            <a:rect l="l" t="t" r="r" b="b"/>
            <a:pathLst>
              <a:path w="2314575" h="1085850">
                <a:moveTo>
                  <a:pt x="2314575" y="0"/>
                </a:moveTo>
                <a:lnTo>
                  <a:pt x="0" y="0"/>
                </a:lnTo>
                <a:lnTo>
                  <a:pt x="0" y="1044194"/>
                </a:lnTo>
                <a:lnTo>
                  <a:pt x="117525" y="1065402"/>
                </a:lnTo>
                <a:lnTo>
                  <a:pt x="168117" y="1072235"/>
                </a:lnTo>
                <a:lnTo>
                  <a:pt x="218839" y="1077757"/>
                </a:lnTo>
                <a:lnTo>
                  <a:pt x="269698" y="1081907"/>
                </a:lnTo>
                <a:lnTo>
                  <a:pt x="320697" y="1084625"/>
                </a:lnTo>
                <a:lnTo>
                  <a:pt x="371843" y="1085850"/>
                </a:lnTo>
                <a:lnTo>
                  <a:pt x="427349" y="1085372"/>
                </a:lnTo>
                <a:lnTo>
                  <a:pt x="482007" y="1083066"/>
                </a:lnTo>
                <a:lnTo>
                  <a:pt x="535847" y="1079019"/>
                </a:lnTo>
                <a:lnTo>
                  <a:pt x="588898" y="1073321"/>
                </a:lnTo>
                <a:lnTo>
                  <a:pt x="641189" y="1066061"/>
                </a:lnTo>
                <a:lnTo>
                  <a:pt x="692749" y="1057330"/>
                </a:lnTo>
                <a:lnTo>
                  <a:pt x="743607" y="1047217"/>
                </a:lnTo>
                <a:lnTo>
                  <a:pt x="793794" y="1035810"/>
                </a:lnTo>
                <a:lnTo>
                  <a:pt x="843337" y="1023200"/>
                </a:lnTo>
                <a:lnTo>
                  <a:pt x="892267" y="1009476"/>
                </a:lnTo>
                <a:lnTo>
                  <a:pt x="940613" y="994727"/>
                </a:lnTo>
                <a:lnTo>
                  <a:pt x="988403" y="979043"/>
                </a:lnTo>
                <a:lnTo>
                  <a:pt x="1035668" y="962513"/>
                </a:lnTo>
                <a:lnTo>
                  <a:pt x="1082436" y="945227"/>
                </a:lnTo>
                <a:lnTo>
                  <a:pt x="1128737" y="927274"/>
                </a:lnTo>
                <a:lnTo>
                  <a:pt x="1174599" y="908744"/>
                </a:lnTo>
                <a:lnTo>
                  <a:pt x="1220053" y="889726"/>
                </a:lnTo>
                <a:lnTo>
                  <a:pt x="1265127" y="870309"/>
                </a:lnTo>
                <a:lnTo>
                  <a:pt x="1309850" y="850584"/>
                </a:lnTo>
                <a:lnTo>
                  <a:pt x="1354253" y="830639"/>
                </a:lnTo>
                <a:lnTo>
                  <a:pt x="1442212" y="790448"/>
                </a:lnTo>
                <a:lnTo>
                  <a:pt x="1535170" y="747204"/>
                </a:lnTo>
                <a:lnTo>
                  <a:pt x="1581682" y="725043"/>
                </a:lnTo>
                <a:lnTo>
                  <a:pt x="1628027" y="702462"/>
                </a:lnTo>
                <a:lnTo>
                  <a:pt x="1674060" y="679417"/>
                </a:lnTo>
                <a:lnTo>
                  <a:pt x="1719641" y="655865"/>
                </a:lnTo>
                <a:lnTo>
                  <a:pt x="1764626" y="631761"/>
                </a:lnTo>
                <a:lnTo>
                  <a:pt x="1808873" y="607060"/>
                </a:lnTo>
                <a:lnTo>
                  <a:pt x="1852239" y="581720"/>
                </a:lnTo>
                <a:lnTo>
                  <a:pt x="1894582" y="555695"/>
                </a:lnTo>
                <a:lnTo>
                  <a:pt x="1935759" y="528941"/>
                </a:lnTo>
                <a:lnTo>
                  <a:pt x="1975628" y="501413"/>
                </a:lnTo>
                <a:lnTo>
                  <a:pt x="2014046" y="473069"/>
                </a:lnTo>
                <a:lnTo>
                  <a:pt x="2050870" y="443863"/>
                </a:lnTo>
                <a:lnTo>
                  <a:pt x="2085959" y="413751"/>
                </a:lnTo>
                <a:lnTo>
                  <a:pt x="2119169" y="382690"/>
                </a:lnTo>
                <a:lnTo>
                  <a:pt x="2150358" y="350634"/>
                </a:lnTo>
                <a:lnTo>
                  <a:pt x="2179383" y="317539"/>
                </a:lnTo>
                <a:lnTo>
                  <a:pt x="2206102" y="283362"/>
                </a:lnTo>
                <a:lnTo>
                  <a:pt x="2230372" y="248058"/>
                </a:lnTo>
                <a:lnTo>
                  <a:pt x="2252051" y="211583"/>
                </a:lnTo>
                <a:lnTo>
                  <a:pt x="2270996" y="173892"/>
                </a:lnTo>
                <a:lnTo>
                  <a:pt x="2287065" y="134942"/>
                </a:lnTo>
                <a:lnTo>
                  <a:pt x="2300115" y="94688"/>
                </a:lnTo>
                <a:lnTo>
                  <a:pt x="2310003" y="53085"/>
                </a:lnTo>
                <a:lnTo>
                  <a:pt x="2314575" y="0"/>
                </a:lnTo>
                <a:close/>
              </a:path>
            </a:pathLst>
          </a:custGeom>
          <a:solidFill>
            <a:srgbClr val="E7CFAE">
              <a:alpha val="25097"/>
            </a:srgbClr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" name="object 4" descr="$PPTXTitle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432688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pc="-170" dirty="0"/>
              <a:t>Academic</a:t>
            </a:r>
            <a:r>
              <a:rPr spc="-40" dirty="0"/>
              <a:t> </a:t>
            </a:r>
            <a:r>
              <a:rPr spc="-145" dirty="0"/>
              <a:t>Misconduct</a:t>
            </a:r>
          </a:p>
        </p:txBody>
      </p:sp>
      <p:sp>
        <p:nvSpPr>
          <p:cNvPr id="5" name="object 5"/>
          <p:cNvSpPr/>
          <p:nvPr/>
        </p:nvSpPr>
        <p:spPr>
          <a:xfrm>
            <a:off x="533400" y="2343149"/>
            <a:ext cx="985519" cy="57150"/>
          </a:xfrm>
          <a:custGeom>
            <a:avLst/>
            <a:gdLst/>
            <a:ahLst/>
            <a:cxnLst/>
            <a:rect l="l" t="t" r="r" b="b"/>
            <a:pathLst>
              <a:path w="985519" h="57150">
                <a:moveTo>
                  <a:pt x="9525" y="57150"/>
                </a:moveTo>
                <a:lnTo>
                  <a:pt x="6769" y="49911"/>
                </a:lnTo>
                <a:lnTo>
                  <a:pt x="3873" y="46863"/>
                </a:lnTo>
                <a:lnTo>
                  <a:pt x="0" y="47752"/>
                </a:lnTo>
                <a:lnTo>
                  <a:pt x="2171" y="55245"/>
                </a:lnTo>
                <a:lnTo>
                  <a:pt x="5956" y="55880"/>
                </a:lnTo>
                <a:lnTo>
                  <a:pt x="9525" y="57150"/>
                </a:lnTo>
                <a:close/>
              </a:path>
              <a:path w="985519" h="57150">
                <a:moveTo>
                  <a:pt x="14287" y="57150"/>
                </a:moveTo>
                <a:lnTo>
                  <a:pt x="12534" y="54114"/>
                </a:lnTo>
                <a:lnTo>
                  <a:pt x="11010" y="49060"/>
                </a:lnTo>
                <a:lnTo>
                  <a:pt x="9931" y="48044"/>
                </a:lnTo>
                <a:lnTo>
                  <a:pt x="9525" y="57150"/>
                </a:lnTo>
                <a:lnTo>
                  <a:pt x="14287" y="57150"/>
                </a:lnTo>
                <a:close/>
              </a:path>
              <a:path w="985519" h="57150">
                <a:moveTo>
                  <a:pt x="295668" y="46101"/>
                </a:moveTo>
                <a:lnTo>
                  <a:pt x="295338" y="46101"/>
                </a:lnTo>
                <a:lnTo>
                  <a:pt x="295363" y="46990"/>
                </a:lnTo>
                <a:lnTo>
                  <a:pt x="295503" y="46507"/>
                </a:lnTo>
                <a:lnTo>
                  <a:pt x="295668" y="46101"/>
                </a:lnTo>
                <a:close/>
              </a:path>
              <a:path w="985519" h="57150">
                <a:moveTo>
                  <a:pt x="385876" y="5715"/>
                </a:moveTo>
                <a:lnTo>
                  <a:pt x="324358" y="4826"/>
                </a:lnTo>
                <a:lnTo>
                  <a:pt x="275005" y="5715"/>
                </a:lnTo>
                <a:lnTo>
                  <a:pt x="385876" y="5715"/>
                </a:lnTo>
                <a:close/>
              </a:path>
              <a:path w="985519" h="57150">
                <a:moveTo>
                  <a:pt x="681469" y="41135"/>
                </a:moveTo>
                <a:lnTo>
                  <a:pt x="680593" y="41135"/>
                </a:lnTo>
                <a:lnTo>
                  <a:pt x="681240" y="41402"/>
                </a:lnTo>
                <a:lnTo>
                  <a:pt x="681469" y="41135"/>
                </a:lnTo>
                <a:close/>
              </a:path>
              <a:path w="985519" h="57150">
                <a:moveTo>
                  <a:pt x="985507" y="762"/>
                </a:moveTo>
                <a:lnTo>
                  <a:pt x="971334" y="660"/>
                </a:lnTo>
                <a:lnTo>
                  <a:pt x="971550" y="0"/>
                </a:lnTo>
                <a:lnTo>
                  <a:pt x="968629" y="0"/>
                </a:lnTo>
                <a:lnTo>
                  <a:pt x="968184" y="635"/>
                </a:lnTo>
                <a:lnTo>
                  <a:pt x="968082" y="762"/>
                </a:lnTo>
                <a:lnTo>
                  <a:pt x="966927" y="2413"/>
                </a:lnTo>
                <a:lnTo>
                  <a:pt x="955751" y="2413"/>
                </a:lnTo>
                <a:lnTo>
                  <a:pt x="953516" y="2133"/>
                </a:lnTo>
                <a:lnTo>
                  <a:pt x="952881" y="2133"/>
                </a:lnTo>
                <a:lnTo>
                  <a:pt x="963930" y="1143"/>
                </a:lnTo>
                <a:lnTo>
                  <a:pt x="954887" y="762"/>
                </a:lnTo>
                <a:lnTo>
                  <a:pt x="968082" y="762"/>
                </a:lnTo>
                <a:lnTo>
                  <a:pt x="968082" y="635"/>
                </a:lnTo>
                <a:lnTo>
                  <a:pt x="902411" y="101"/>
                </a:lnTo>
                <a:lnTo>
                  <a:pt x="901560" y="381"/>
                </a:lnTo>
                <a:lnTo>
                  <a:pt x="899134" y="76"/>
                </a:lnTo>
                <a:lnTo>
                  <a:pt x="895896" y="50"/>
                </a:lnTo>
                <a:lnTo>
                  <a:pt x="889876" y="647"/>
                </a:lnTo>
                <a:lnTo>
                  <a:pt x="882777" y="0"/>
                </a:lnTo>
                <a:lnTo>
                  <a:pt x="844423" y="1333"/>
                </a:lnTo>
                <a:lnTo>
                  <a:pt x="687235" y="2692"/>
                </a:lnTo>
                <a:lnTo>
                  <a:pt x="688390" y="2413"/>
                </a:lnTo>
                <a:lnTo>
                  <a:pt x="595693" y="3175"/>
                </a:lnTo>
                <a:lnTo>
                  <a:pt x="595693" y="43294"/>
                </a:lnTo>
                <a:lnTo>
                  <a:pt x="582333" y="43446"/>
                </a:lnTo>
                <a:lnTo>
                  <a:pt x="582079" y="43294"/>
                </a:lnTo>
                <a:lnTo>
                  <a:pt x="595693" y="43294"/>
                </a:lnTo>
                <a:lnTo>
                  <a:pt x="595693" y="3175"/>
                </a:lnTo>
                <a:lnTo>
                  <a:pt x="558901" y="3479"/>
                </a:lnTo>
                <a:lnTo>
                  <a:pt x="558901" y="43688"/>
                </a:lnTo>
                <a:lnTo>
                  <a:pt x="557999" y="43802"/>
                </a:lnTo>
                <a:lnTo>
                  <a:pt x="557428" y="43688"/>
                </a:lnTo>
                <a:lnTo>
                  <a:pt x="558901" y="43688"/>
                </a:lnTo>
                <a:lnTo>
                  <a:pt x="558901" y="3479"/>
                </a:lnTo>
                <a:lnTo>
                  <a:pt x="541388" y="3632"/>
                </a:lnTo>
                <a:lnTo>
                  <a:pt x="541388" y="43294"/>
                </a:lnTo>
                <a:lnTo>
                  <a:pt x="541083" y="43446"/>
                </a:lnTo>
                <a:lnTo>
                  <a:pt x="540677" y="43294"/>
                </a:lnTo>
                <a:lnTo>
                  <a:pt x="541388" y="43294"/>
                </a:lnTo>
                <a:lnTo>
                  <a:pt x="541388" y="3632"/>
                </a:lnTo>
                <a:lnTo>
                  <a:pt x="533806" y="3683"/>
                </a:lnTo>
                <a:lnTo>
                  <a:pt x="486486" y="3175"/>
                </a:lnTo>
                <a:lnTo>
                  <a:pt x="441553" y="5930"/>
                </a:lnTo>
                <a:lnTo>
                  <a:pt x="171272" y="5715"/>
                </a:lnTo>
                <a:lnTo>
                  <a:pt x="275005" y="5715"/>
                </a:lnTo>
                <a:lnTo>
                  <a:pt x="276225" y="5334"/>
                </a:lnTo>
                <a:lnTo>
                  <a:pt x="237566" y="5334"/>
                </a:lnTo>
                <a:lnTo>
                  <a:pt x="205968" y="5080"/>
                </a:lnTo>
                <a:lnTo>
                  <a:pt x="175044" y="5080"/>
                </a:lnTo>
                <a:lnTo>
                  <a:pt x="177076" y="5334"/>
                </a:lnTo>
                <a:lnTo>
                  <a:pt x="169595" y="5588"/>
                </a:lnTo>
                <a:lnTo>
                  <a:pt x="166408" y="5334"/>
                </a:lnTo>
                <a:lnTo>
                  <a:pt x="165823" y="5334"/>
                </a:lnTo>
                <a:lnTo>
                  <a:pt x="161302" y="4660"/>
                </a:lnTo>
                <a:lnTo>
                  <a:pt x="155409" y="4191"/>
                </a:lnTo>
                <a:lnTo>
                  <a:pt x="120345" y="7886"/>
                </a:lnTo>
                <a:lnTo>
                  <a:pt x="83185" y="8496"/>
                </a:lnTo>
                <a:lnTo>
                  <a:pt x="44958" y="7175"/>
                </a:lnTo>
                <a:lnTo>
                  <a:pt x="6769" y="5080"/>
                </a:lnTo>
                <a:lnTo>
                  <a:pt x="1206" y="15824"/>
                </a:lnTo>
                <a:lnTo>
                  <a:pt x="546" y="28105"/>
                </a:lnTo>
                <a:lnTo>
                  <a:pt x="469" y="29552"/>
                </a:lnTo>
                <a:lnTo>
                  <a:pt x="7556" y="40538"/>
                </a:lnTo>
                <a:lnTo>
                  <a:pt x="27203" y="43294"/>
                </a:lnTo>
                <a:lnTo>
                  <a:pt x="22377" y="43294"/>
                </a:lnTo>
                <a:lnTo>
                  <a:pt x="19024" y="43688"/>
                </a:lnTo>
                <a:lnTo>
                  <a:pt x="19558" y="43688"/>
                </a:lnTo>
                <a:lnTo>
                  <a:pt x="21920" y="44081"/>
                </a:lnTo>
                <a:lnTo>
                  <a:pt x="15557" y="43916"/>
                </a:lnTo>
                <a:lnTo>
                  <a:pt x="27457" y="44970"/>
                </a:lnTo>
                <a:lnTo>
                  <a:pt x="33591" y="45948"/>
                </a:lnTo>
                <a:lnTo>
                  <a:pt x="38684" y="45948"/>
                </a:lnTo>
                <a:lnTo>
                  <a:pt x="98933" y="45948"/>
                </a:lnTo>
                <a:lnTo>
                  <a:pt x="106743" y="45948"/>
                </a:lnTo>
                <a:lnTo>
                  <a:pt x="134696" y="46507"/>
                </a:lnTo>
                <a:lnTo>
                  <a:pt x="133883" y="46507"/>
                </a:lnTo>
                <a:lnTo>
                  <a:pt x="155943" y="46990"/>
                </a:lnTo>
                <a:lnTo>
                  <a:pt x="163791" y="46990"/>
                </a:lnTo>
                <a:lnTo>
                  <a:pt x="173405" y="46507"/>
                </a:lnTo>
                <a:lnTo>
                  <a:pt x="185775" y="46507"/>
                </a:lnTo>
                <a:lnTo>
                  <a:pt x="193725" y="47625"/>
                </a:lnTo>
                <a:lnTo>
                  <a:pt x="200825" y="47244"/>
                </a:lnTo>
                <a:lnTo>
                  <a:pt x="195821" y="47244"/>
                </a:lnTo>
                <a:lnTo>
                  <a:pt x="217424" y="46990"/>
                </a:lnTo>
                <a:lnTo>
                  <a:pt x="254038" y="46990"/>
                </a:lnTo>
                <a:lnTo>
                  <a:pt x="260896" y="45948"/>
                </a:lnTo>
                <a:lnTo>
                  <a:pt x="271653" y="45948"/>
                </a:lnTo>
                <a:lnTo>
                  <a:pt x="281393" y="46393"/>
                </a:lnTo>
                <a:lnTo>
                  <a:pt x="288874" y="45948"/>
                </a:lnTo>
                <a:lnTo>
                  <a:pt x="292430" y="45948"/>
                </a:lnTo>
                <a:lnTo>
                  <a:pt x="295325" y="46088"/>
                </a:lnTo>
                <a:lnTo>
                  <a:pt x="295325" y="45948"/>
                </a:lnTo>
                <a:lnTo>
                  <a:pt x="298589" y="45948"/>
                </a:lnTo>
                <a:lnTo>
                  <a:pt x="308419" y="46990"/>
                </a:lnTo>
                <a:lnTo>
                  <a:pt x="304228" y="45948"/>
                </a:lnTo>
                <a:lnTo>
                  <a:pt x="312750" y="45948"/>
                </a:lnTo>
                <a:lnTo>
                  <a:pt x="309549" y="46507"/>
                </a:lnTo>
                <a:lnTo>
                  <a:pt x="314566" y="46507"/>
                </a:lnTo>
                <a:lnTo>
                  <a:pt x="384187" y="47244"/>
                </a:lnTo>
                <a:lnTo>
                  <a:pt x="419557" y="47434"/>
                </a:lnTo>
                <a:lnTo>
                  <a:pt x="447179" y="47244"/>
                </a:lnTo>
                <a:lnTo>
                  <a:pt x="446379" y="46990"/>
                </a:lnTo>
                <a:lnTo>
                  <a:pt x="444881" y="46507"/>
                </a:lnTo>
                <a:lnTo>
                  <a:pt x="442861" y="46507"/>
                </a:lnTo>
                <a:lnTo>
                  <a:pt x="437807" y="46990"/>
                </a:lnTo>
                <a:lnTo>
                  <a:pt x="435940" y="45948"/>
                </a:lnTo>
                <a:lnTo>
                  <a:pt x="445617" y="45948"/>
                </a:lnTo>
                <a:lnTo>
                  <a:pt x="462178" y="46507"/>
                </a:lnTo>
                <a:lnTo>
                  <a:pt x="500405" y="46507"/>
                </a:lnTo>
                <a:lnTo>
                  <a:pt x="513118" y="45948"/>
                </a:lnTo>
                <a:lnTo>
                  <a:pt x="520877" y="45948"/>
                </a:lnTo>
                <a:lnTo>
                  <a:pt x="521881" y="43688"/>
                </a:lnTo>
                <a:lnTo>
                  <a:pt x="540562" y="43688"/>
                </a:lnTo>
                <a:lnTo>
                  <a:pt x="541629" y="43688"/>
                </a:lnTo>
                <a:lnTo>
                  <a:pt x="551116" y="44589"/>
                </a:lnTo>
                <a:lnTo>
                  <a:pt x="539178" y="45948"/>
                </a:lnTo>
                <a:lnTo>
                  <a:pt x="564997" y="45948"/>
                </a:lnTo>
                <a:lnTo>
                  <a:pt x="565213" y="45910"/>
                </a:lnTo>
                <a:lnTo>
                  <a:pt x="565670" y="45948"/>
                </a:lnTo>
                <a:lnTo>
                  <a:pt x="570331" y="45948"/>
                </a:lnTo>
                <a:lnTo>
                  <a:pt x="567601" y="45478"/>
                </a:lnTo>
                <a:lnTo>
                  <a:pt x="577354" y="43688"/>
                </a:lnTo>
                <a:lnTo>
                  <a:pt x="582803" y="43688"/>
                </a:lnTo>
                <a:lnTo>
                  <a:pt x="586549" y="45770"/>
                </a:lnTo>
                <a:lnTo>
                  <a:pt x="611860" y="43688"/>
                </a:lnTo>
                <a:lnTo>
                  <a:pt x="610717" y="43688"/>
                </a:lnTo>
                <a:lnTo>
                  <a:pt x="616839" y="43294"/>
                </a:lnTo>
                <a:lnTo>
                  <a:pt x="666026" y="41135"/>
                </a:lnTo>
                <a:lnTo>
                  <a:pt x="681393" y="39878"/>
                </a:lnTo>
                <a:lnTo>
                  <a:pt x="676605" y="38735"/>
                </a:lnTo>
                <a:lnTo>
                  <a:pt x="684326" y="37858"/>
                </a:lnTo>
                <a:lnTo>
                  <a:pt x="684453" y="37719"/>
                </a:lnTo>
                <a:lnTo>
                  <a:pt x="685520" y="37719"/>
                </a:lnTo>
                <a:lnTo>
                  <a:pt x="684326" y="37858"/>
                </a:lnTo>
                <a:lnTo>
                  <a:pt x="681469" y="41135"/>
                </a:lnTo>
                <a:lnTo>
                  <a:pt x="693585" y="41135"/>
                </a:lnTo>
                <a:lnTo>
                  <a:pt x="751840" y="40538"/>
                </a:lnTo>
                <a:lnTo>
                  <a:pt x="778649" y="40538"/>
                </a:lnTo>
                <a:lnTo>
                  <a:pt x="805472" y="40690"/>
                </a:lnTo>
                <a:lnTo>
                  <a:pt x="827024" y="42811"/>
                </a:lnTo>
                <a:lnTo>
                  <a:pt x="793686" y="43294"/>
                </a:lnTo>
                <a:lnTo>
                  <a:pt x="832002" y="43294"/>
                </a:lnTo>
                <a:lnTo>
                  <a:pt x="832218" y="43573"/>
                </a:lnTo>
                <a:lnTo>
                  <a:pt x="833272" y="43294"/>
                </a:lnTo>
                <a:lnTo>
                  <a:pt x="835647" y="42684"/>
                </a:lnTo>
                <a:lnTo>
                  <a:pt x="831596" y="42748"/>
                </a:lnTo>
                <a:lnTo>
                  <a:pt x="830110" y="40690"/>
                </a:lnTo>
                <a:lnTo>
                  <a:pt x="830008" y="40538"/>
                </a:lnTo>
                <a:lnTo>
                  <a:pt x="829525" y="39878"/>
                </a:lnTo>
                <a:lnTo>
                  <a:pt x="828421" y="39878"/>
                </a:lnTo>
                <a:lnTo>
                  <a:pt x="870369" y="38963"/>
                </a:lnTo>
                <a:lnTo>
                  <a:pt x="891451" y="38963"/>
                </a:lnTo>
                <a:lnTo>
                  <a:pt x="894499" y="40132"/>
                </a:lnTo>
                <a:lnTo>
                  <a:pt x="892784" y="40132"/>
                </a:lnTo>
                <a:lnTo>
                  <a:pt x="896861" y="40398"/>
                </a:lnTo>
                <a:lnTo>
                  <a:pt x="900188" y="40132"/>
                </a:lnTo>
                <a:lnTo>
                  <a:pt x="900430" y="40132"/>
                </a:lnTo>
                <a:lnTo>
                  <a:pt x="899350" y="39878"/>
                </a:lnTo>
                <a:lnTo>
                  <a:pt x="897623" y="39878"/>
                </a:lnTo>
                <a:lnTo>
                  <a:pt x="917282" y="38963"/>
                </a:lnTo>
                <a:lnTo>
                  <a:pt x="935659" y="38100"/>
                </a:lnTo>
                <a:lnTo>
                  <a:pt x="936142" y="37719"/>
                </a:lnTo>
                <a:lnTo>
                  <a:pt x="948410" y="28105"/>
                </a:lnTo>
                <a:lnTo>
                  <a:pt x="956284" y="14541"/>
                </a:lnTo>
                <a:lnTo>
                  <a:pt x="962583" y="9525"/>
                </a:lnTo>
                <a:lnTo>
                  <a:pt x="968502" y="9525"/>
                </a:lnTo>
                <a:lnTo>
                  <a:pt x="970508" y="3251"/>
                </a:lnTo>
                <a:lnTo>
                  <a:pt x="971194" y="2705"/>
                </a:lnTo>
                <a:lnTo>
                  <a:pt x="971550" y="2413"/>
                </a:lnTo>
                <a:lnTo>
                  <a:pt x="970775" y="2413"/>
                </a:lnTo>
                <a:lnTo>
                  <a:pt x="971296" y="762"/>
                </a:lnTo>
                <a:lnTo>
                  <a:pt x="985507" y="762"/>
                </a:lnTo>
                <a:close/>
              </a:path>
            </a:pathLst>
          </a:custGeom>
          <a:solidFill>
            <a:srgbClr val="D35E5E"/>
          </a:solidFill>
        </p:spPr>
        <p:txBody>
          <a:bodyPr wrap="square" lIns="0" tIns="0" rIns="0" bIns="0" rtlCol="0"/>
          <a:lstStyle/>
          <a:p>
            <a:endParaRPr/>
          </a:p>
        </p:txBody>
      </p:sp>
      <p:pic>
        <p:nvPicPr>
          <p:cNvPr id="6" name="object 6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0972815" y="5200650"/>
            <a:ext cx="180895" cy="161671"/>
          </a:xfrm>
          <a:prstGeom prst="rect">
            <a:avLst/>
          </a:prstGeom>
        </p:spPr>
      </p:pic>
      <p:pic>
        <p:nvPicPr>
          <p:cNvPr id="7" name="object 7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11439504" y="5314997"/>
            <a:ext cx="85744" cy="76072"/>
          </a:xfrm>
          <a:prstGeom prst="rect">
            <a:avLst/>
          </a:prstGeom>
        </p:spPr>
      </p:pic>
      <p:grpSp>
        <p:nvGrpSpPr>
          <p:cNvPr id="8" name="object 8"/>
          <p:cNvGrpSpPr/>
          <p:nvPr/>
        </p:nvGrpSpPr>
        <p:grpSpPr>
          <a:xfrm>
            <a:off x="9753600" y="5438822"/>
            <a:ext cx="2438400" cy="1419225"/>
            <a:chOff x="9753600" y="5438822"/>
            <a:chExt cx="2438400" cy="1419225"/>
          </a:xfrm>
        </p:grpSpPr>
        <p:sp>
          <p:nvSpPr>
            <p:cNvPr id="9" name="object 9"/>
            <p:cNvSpPr/>
            <p:nvPr/>
          </p:nvSpPr>
          <p:spPr>
            <a:xfrm>
              <a:off x="9753600" y="5515205"/>
              <a:ext cx="2438400" cy="1343025"/>
            </a:xfrm>
            <a:custGeom>
              <a:avLst/>
              <a:gdLst/>
              <a:ahLst/>
              <a:cxnLst/>
              <a:rect l="l" t="t" r="r" b="b"/>
              <a:pathLst>
                <a:path w="2438400" h="1343025">
                  <a:moveTo>
                    <a:pt x="2024888" y="23"/>
                  </a:moveTo>
                  <a:lnTo>
                    <a:pt x="1972254" y="0"/>
                  </a:lnTo>
                  <a:lnTo>
                    <a:pt x="1919681" y="1827"/>
                  </a:lnTo>
                  <a:lnTo>
                    <a:pt x="1867172" y="5560"/>
                  </a:lnTo>
                  <a:lnTo>
                    <a:pt x="1814733" y="11252"/>
                  </a:lnTo>
                  <a:lnTo>
                    <a:pt x="1762367" y="18959"/>
                  </a:lnTo>
                  <a:lnTo>
                    <a:pt x="1710078" y="28735"/>
                  </a:lnTo>
                  <a:lnTo>
                    <a:pt x="1657871" y="40633"/>
                  </a:lnTo>
                  <a:lnTo>
                    <a:pt x="1605749" y="54709"/>
                  </a:lnTo>
                  <a:lnTo>
                    <a:pt x="1553718" y="71016"/>
                  </a:lnTo>
                  <a:lnTo>
                    <a:pt x="1512092" y="85701"/>
                  </a:lnTo>
                  <a:lnTo>
                    <a:pt x="1470528" y="101873"/>
                  </a:lnTo>
                  <a:lnTo>
                    <a:pt x="1429026" y="119560"/>
                  </a:lnTo>
                  <a:lnTo>
                    <a:pt x="1387586" y="138792"/>
                  </a:lnTo>
                  <a:lnTo>
                    <a:pt x="1346209" y="159597"/>
                  </a:lnTo>
                  <a:lnTo>
                    <a:pt x="1304895" y="182001"/>
                  </a:lnTo>
                  <a:lnTo>
                    <a:pt x="1263645" y="206034"/>
                  </a:lnTo>
                  <a:lnTo>
                    <a:pt x="1222459" y="231723"/>
                  </a:lnTo>
                  <a:lnTo>
                    <a:pt x="1181337" y="259097"/>
                  </a:lnTo>
                  <a:lnTo>
                    <a:pt x="1140281" y="288184"/>
                  </a:lnTo>
                  <a:lnTo>
                    <a:pt x="1099290" y="319012"/>
                  </a:lnTo>
                  <a:lnTo>
                    <a:pt x="1058365" y="351610"/>
                  </a:lnTo>
                  <a:lnTo>
                    <a:pt x="1017506" y="386004"/>
                  </a:lnTo>
                  <a:lnTo>
                    <a:pt x="976714" y="422224"/>
                  </a:lnTo>
                  <a:lnTo>
                    <a:pt x="935990" y="460297"/>
                  </a:lnTo>
                  <a:lnTo>
                    <a:pt x="865665" y="527453"/>
                  </a:lnTo>
                  <a:lnTo>
                    <a:pt x="722048" y="663105"/>
                  </a:lnTo>
                  <a:lnTo>
                    <a:pt x="276153" y="1080025"/>
                  </a:lnTo>
                  <a:lnTo>
                    <a:pt x="125732" y="1222040"/>
                  </a:lnTo>
                  <a:lnTo>
                    <a:pt x="13334" y="1329463"/>
                  </a:lnTo>
                  <a:lnTo>
                    <a:pt x="0" y="1342794"/>
                  </a:lnTo>
                  <a:lnTo>
                    <a:pt x="2438400" y="1342794"/>
                  </a:lnTo>
                  <a:lnTo>
                    <a:pt x="2438400" y="58697"/>
                  </a:lnTo>
                  <a:lnTo>
                    <a:pt x="2381377" y="44346"/>
                  </a:lnTo>
                  <a:lnTo>
                    <a:pt x="2330338" y="33640"/>
                  </a:lnTo>
                  <a:lnTo>
                    <a:pt x="2279334" y="24307"/>
                  </a:lnTo>
                  <a:lnTo>
                    <a:pt x="2228364" y="16398"/>
                  </a:lnTo>
                  <a:lnTo>
                    <a:pt x="2177433" y="9964"/>
                  </a:lnTo>
                  <a:lnTo>
                    <a:pt x="2126542" y="5056"/>
                  </a:lnTo>
                  <a:lnTo>
                    <a:pt x="2075692" y="1725"/>
                  </a:lnTo>
                  <a:lnTo>
                    <a:pt x="2024888" y="23"/>
                  </a:lnTo>
                  <a:close/>
                </a:path>
              </a:pathLst>
            </a:custGeom>
            <a:solidFill>
              <a:srgbClr val="E4C4B9">
                <a:alpha val="50195"/>
              </a:srgbClr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10" name="object 10"/>
            <p:cNvPicPr/>
            <p:nvPr/>
          </p:nvPicPr>
          <p:blipFill>
            <a:blip r:embed="rId4" cstate="print"/>
            <a:stretch>
              <a:fillRect/>
            </a:stretch>
          </p:blipFill>
          <p:spPr>
            <a:xfrm>
              <a:off x="11030203" y="5886528"/>
              <a:ext cx="123557" cy="121924"/>
            </a:xfrm>
            <a:prstGeom prst="rect">
              <a:avLst/>
            </a:prstGeom>
          </p:spPr>
        </p:pic>
        <p:pic>
          <p:nvPicPr>
            <p:cNvPr id="11" name="object 11"/>
            <p:cNvPicPr/>
            <p:nvPr/>
          </p:nvPicPr>
          <p:blipFill>
            <a:blip r:embed="rId5" cstate="print"/>
            <a:stretch>
              <a:fillRect/>
            </a:stretch>
          </p:blipFill>
          <p:spPr>
            <a:xfrm>
              <a:off x="10782365" y="5753296"/>
              <a:ext cx="143317" cy="199445"/>
            </a:xfrm>
            <a:prstGeom prst="rect">
              <a:avLst/>
            </a:prstGeom>
          </p:spPr>
        </p:pic>
        <p:pic>
          <p:nvPicPr>
            <p:cNvPr id="12" name="object 12"/>
            <p:cNvPicPr/>
            <p:nvPr/>
          </p:nvPicPr>
          <p:blipFill>
            <a:blip r:embed="rId6" cstate="print"/>
            <a:stretch>
              <a:fillRect/>
            </a:stretch>
          </p:blipFill>
          <p:spPr>
            <a:xfrm>
              <a:off x="11525257" y="5848794"/>
              <a:ext cx="133082" cy="94199"/>
            </a:xfrm>
            <a:prstGeom prst="rect">
              <a:avLst/>
            </a:prstGeom>
          </p:spPr>
        </p:pic>
        <p:pic>
          <p:nvPicPr>
            <p:cNvPr id="13" name="object 13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10772755" y="5438822"/>
              <a:ext cx="85744" cy="76072"/>
            </a:xfrm>
            <a:prstGeom prst="rect">
              <a:avLst/>
            </a:prstGeom>
          </p:spPr>
        </p:pic>
        <p:pic>
          <p:nvPicPr>
            <p:cNvPr id="14" name="object 14"/>
            <p:cNvPicPr/>
            <p:nvPr/>
          </p:nvPicPr>
          <p:blipFill>
            <a:blip r:embed="rId7" cstate="print"/>
            <a:stretch>
              <a:fillRect/>
            </a:stretch>
          </p:blipFill>
          <p:spPr>
            <a:xfrm>
              <a:off x="11182346" y="5610021"/>
              <a:ext cx="168009" cy="133467"/>
            </a:xfrm>
            <a:prstGeom prst="rect">
              <a:avLst/>
            </a:prstGeom>
          </p:spPr>
        </p:pic>
      </p:grpSp>
      <p:sp>
        <p:nvSpPr>
          <p:cNvPr id="15" name="object 15"/>
          <p:cNvSpPr txBox="1"/>
          <p:nvPr/>
        </p:nvSpPr>
        <p:spPr>
          <a:xfrm>
            <a:off x="538162" y="3490976"/>
            <a:ext cx="1343025" cy="1619250"/>
          </a:xfrm>
          <a:prstGeom prst="rect">
            <a:avLst/>
          </a:prstGeom>
          <a:solidFill>
            <a:srgbClr val="A89F68"/>
          </a:solidFill>
          <a:ln w="12700">
            <a:solidFill>
              <a:srgbClr val="A89F68"/>
            </a:solidFill>
          </a:ln>
        </p:spPr>
        <p:txBody>
          <a:bodyPr vert="horz" wrap="square" lIns="0" tIns="139065" rIns="0" bIns="0" rtlCol="0">
            <a:spAutoFit/>
          </a:bodyPr>
          <a:lstStyle/>
          <a:p>
            <a:pPr marL="126364">
              <a:lnSpc>
                <a:spcPct val="100000"/>
              </a:lnSpc>
              <a:spcBef>
                <a:spcPts val="1095"/>
              </a:spcBef>
            </a:pPr>
            <a:r>
              <a:rPr sz="2150" spc="155" dirty="0">
                <a:solidFill>
                  <a:srgbClr val="FFFFFF"/>
                </a:solidFill>
                <a:latin typeface="Calibri"/>
                <a:cs typeface="Calibri"/>
              </a:rPr>
              <a:t>01</a:t>
            </a:r>
            <a:endParaRPr sz="2150">
              <a:latin typeface="Calibri"/>
              <a:cs typeface="Calibri"/>
            </a:endParaRPr>
          </a:p>
          <a:p>
            <a:pPr marL="126364">
              <a:lnSpc>
                <a:spcPct val="100000"/>
              </a:lnSpc>
              <a:spcBef>
                <a:spcPts val="1245"/>
              </a:spcBef>
            </a:pPr>
            <a:r>
              <a:rPr sz="1400" spc="60" dirty="0">
                <a:solidFill>
                  <a:srgbClr val="FFFFFF"/>
                </a:solidFill>
                <a:latin typeface="Calibri"/>
                <a:cs typeface="Calibri"/>
              </a:rPr>
              <a:t>Plagiarism</a:t>
            </a:r>
            <a:endParaRPr sz="1400">
              <a:latin typeface="Calibri"/>
              <a:cs typeface="Calibri"/>
            </a:endParaRPr>
          </a:p>
        </p:txBody>
      </p:sp>
      <p:sp>
        <p:nvSpPr>
          <p:cNvPr id="16" name="object 16"/>
          <p:cNvSpPr txBox="1"/>
          <p:nvPr/>
        </p:nvSpPr>
        <p:spPr>
          <a:xfrm>
            <a:off x="1986026" y="3490976"/>
            <a:ext cx="1352550" cy="1619250"/>
          </a:xfrm>
          <a:prstGeom prst="rect">
            <a:avLst/>
          </a:prstGeom>
          <a:solidFill>
            <a:srgbClr val="82A368"/>
          </a:solidFill>
          <a:ln w="12700">
            <a:solidFill>
              <a:srgbClr val="82A368"/>
            </a:solidFill>
          </a:ln>
        </p:spPr>
        <p:txBody>
          <a:bodyPr vert="horz" wrap="square" lIns="0" tIns="139065" rIns="0" bIns="0" rtlCol="0">
            <a:spAutoFit/>
          </a:bodyPr>
          <a:lstStyle/>
          <a:p>
            <a:pPr marL="132715">
              <a:lnSpc>
                <a:spcPct val="100000"/>
              </a:lnSpc>
              <a:spcBef>
                <a:spcPts val="1095"/>
              </a:spcBef>
            </a:pPr>
            <a:r>
              <a:rPr sz="2150" spc="155" dirty="0">
                <a:solidFill>
                  <a:srgbClr val="FFFFFF"/>
                </a:solidFill>
                <a:latin typeface="Calibri"/>
                <a:cs typeface="Calibri"/>
              </a:rPr>
              <a:t>02</a:t>
            </a:r>
            <a:endParaRPr sz="2150">
              <a:latin typeface="Calibri"/>
              <a:cs typeface="Calibri"/>
            </a:endParaRPr>
          </a:p>
          <a:p>
            <a:pPr marL="132715">
              <a:lnSpc>
                <a:spcPts val="1590"/>
              </a:lnSpc>
              <a:spcBef>
                <a:spcPts val="1245"/>
              </a:spcBef>
            </a:pPr>
            <a:r>
              <a:rPr sz="1400" spc="45" dirty="0">
                <a:solidFill>
                  <a:srgbClr val="FFFFFF"/>
                </a:solidFill>
                <a:latin typeface="Calibri"/>
                <a:cs typeface="Calibri"/>
              </a:rPr>
              <a:t>Self-</a:t>
            </a:r>
            <a:endParaRPr sz="1400">
              <a:latin typeface="Calibri"/>
              <a:cs typeface="Calibri"/>
            </a:endParaRPr>
          </a:p>
          <a:p>
            <a:pPr marL="132715">
              <a:lnSpc>
                <a:spcPts val="1590"/>
              </a:lnSpc>
            </a:pPr>
            <a:r>
              <a:rPr sz="1400" spc="70" dirty="0">
                <a:solidFill>
                  <a:srgbClr val="FFFFFF"/>
                </a:solidFill>
                <a:latin typeface="Calibri"/>
                <a:cs typeface="Calibri"/>
              </a:rPr>
              <a:t>plagiarism</a:t>
            </a:r>
            <a:endParaRPr sz="1400">
              <a:latin typeface="Calibri"/>
              <a:cs typeface="Calibri"/>
            </a:endParaRPr>
          </a:p>
        </p:txBody>
      </p:sp>
      <p:sp>
        <p:nvSpPr>
          <p:cNvPr id="17" name="object 17"/>
          <p:cNvSpPr txBox="1"/>
          <p:nvPr/>
        </p:nvSpPr>
        <p:spPr>
          <a:xfrm>
            <a:off x="3443351" y="3490976"/>
            <a:ext cx="1343025" cy="1619250"/>
          </a:xfrm>
          <a:prstGeom prst="rect">
            <a:avLst/>
          </a:prstGeom>
          <a:solidFill>
            <a:srgbClr val="689F78"/>
          </a:solidFill>
          <a:ln w="12700">
            <a:solidFill>
              <a:srgbClr val="689F78"/>
            </a:solidFill>
          </a:ln>
        </p:spPr>
        <p:txBody>
          <a:bodyPr vert="horz" wrap="square" lIns="0" tIns="139065" rIns="0" bIns="0" rtlCol="0">
            <a:spAutoFit/>
          </a:bodyPr>
          <a:lstStyle/>
          <a:p>
            <a:pPr marL="130175">
              <a:lnSpc>
                <a:spcPct val="100000"/>
              </a:lnSpc>
              <a:spcBef>
                <a:spcPts val="1095"/>
              </a:spcBef>
            </a:pPr>
            <a:r>
              <a:rPr sz="2150" spc="155" dirty="0">
                <a:solidFill>
                  <a:srgbClr val="FFFFFF"/>
                </a:solidFill>
                <a:latin typeface="Calibri"/>
                <a:cs typeface="Calibri"/>
              </a:rPr>
              <a:t>03</a:t>
            </a:r>
            <a:endParaRPr sz="2150">
              <a:latin typeface="Calibri"/>
              <a:cs typeface="Calibri"/>
            </a:endParaRPr>
          </a:p>
          <a:p>
            <a:pPr marL="130175">
              <a:lnSpc>
                <a:spcPct val="100000"/>
              </a:lnSpc>
              <a:spcBef>
                <a:spcPts val="1245"/>
              </a:spcBef>
            </a:pPr>
            <a:r>
              <a:rPr sz="1400" spc="70" dirty="0">
                <a:solidFill>
                  <a:srgbClr val="FFFFFF"/>
                </a:solidFill>
                <a:latin typeface="Calibri"/>
                <a:cs typeface="Calibri"/>
              </a:rPr>
              <a:t>Collusion</a:t>
            </a:r>
            <a:endParaRPr sz="1400">
              <a:latin typeface="Calibri"/>
              <a:cs typeface="Calibri"/>
            </a:endParaRPr>
          </a:p>
        </p:txBody>
      </p:sp>
      <p:sp>
        <p:nvSpPr>
          <p:cNvPr id="18" name="object 18"/>
          <p:cNvSpPr txBox="1"/>
          <p:nvPr/>
        </p:nvSpPr>
        <p:spPr>
          <a:xfrm>
            <a:off x="4900676" y="3490976"/>
            <a:ext cx="1343025" cy="1619250"/>
          </a:xfrm>
          <a:prstGeom prst="rect">
            <a:avLst/>
          </a:prstGeom>
          <a:solidFill>
            <a:srgbClr val="699C9C"/>
          </a:solidFill>
          <a:ln w="12700">
            <a:solidFill>
              <a:srgbClr val="699C9C"/>
            </a:solidFill>
          </a:ln>
        </p:spPr>
        <p:txBody>
          <a:bodyPr vert="horz" wrap="square" lIns="0" tIns="139065" rIns="0" bIns="0" rtlCol="0">
            <a:spAutoFit/>
          </a:bodyPr>
          <a:lstStyle/>
          <a:p>
            <a:pPr marL="127000">
              <a:lnSpc>
                <a:spcPct val="100000"/>
              </a:lnSpc>
              <a:spcBef>
                <a:spcPts val="1095"/>
              </a:spcBef>
            </a:pPr>
            <a:r>
              <a:rPr sz="2150" spc="155" dirty="0">
                <a:solidFill>
                  <a:srgbClr val="FFFFFF"/>
                </a:solidFill>
                <a:latin typeface="Calibri"/>
                <a:cs typeface="Calibri"/>
              </a:rPr>
              <a:t>04</a:t>
            </a:r>
            <a:endParaRPr sz="2150">
              <a:latin typeface="Calibri"/>
              <a:cs typeface="Calibri"/>
            </a:endParaRPr>
          </a:p>
          <a:p>
            <a:pPr marL="127000">
              <a:lnSpc>
                <a:spcPts val="1590"/>
              </a:lnSpc>
              <a:spcBef>
                <a:spcPts val="1245"/>
              </a:spcBef>
            </a:pPr>
            <a:r>
              <a:rPr sz="1400" spc="60" dirty="0">
                <a:solidFill>
                  <a:srgbClr val="FFFFFF"/>
                </a:solidFill>
                <a:latin typeface="Calibri"/>
                <a:cs typeface="Calibri"/>
              </a:rPr>
              <a:t>False</a:t>
            </a:r>
            <a:endParaRPr sz="1400">
              <a:latin typeface="Calibri"/>
              <a:cs typeface="Calibri"/>
            </a:endParaRPr>
          </a:p>
          <a:p>
            <a:pPr marL="127000">
              <a:lnSpc>
                <a:spcPts val="1590"/>
              </a:lnSpc>
            </a:pPr>
            <a:r>
              <a:rPr sz="1400" spc="60" dirty="0">
                <a:solidFill>
                  <a:srgbClr val="FFFFFF"/>
                </a:solidFill>
                <a:latin typeface="Calibri"/>
                <a:cs typeface="Calibri"/>
              </a:rPr>
              <a:t>Authorship</a:t>
            </a:r>
            <a:endParaRPr sz="1400">
              <a:latin typeface="Calibri"/>
              <a:cs typeface="Calibri"/>
            </a:endParaRPr>
          </a:p>
        </p:txBody>
      </p:sp>
      <p:sp>
        <p:nvSpPr>
          <p:cNvPr id="19" name="object 19"/>
          <p:cNvSpPr txBox="1"/>
          <p:nvPr/>
        </p:nvSpPr>
        <p:spPr>
          <a:xfrm>
            <a:off x="6348476" y="3490976"/>
            <a:ext cx="1343025" cy="1619250"/>
          </a:xfrm>
          <a:prstGeom prst="rect">
            <a:avLst/>
          </a:prstGeom>
          <a:solidFill>
            <a:srgbClr val="697797"/>
          </a:solidFill>
          <a:ln w="12700">
            <a:solidFill>
              <a:srgbClr val="697797"/>
            </a:solidFill>
          </a:ln>
        </p:spPr>
        <p:txBody>
          <a:bodyPr vert="horz" wrap="square" lIns="0" tIns="139065" rIns="0" bIns="0" rtlCol="0">
            <a:spAutoFit/>
          </a:bodyPr>
          <a:lstStyle/>
          <a:p>
            <a:pPr marL="133985">
              <a:lnSpc>
                <a:spcPct val="100000"/>
              </a:lnSpc>
              <a:spcBef>
                <a:spcPts val="1095"/>
              </a:spcBef>
            </a:pPr>
            <a:r>
              <a:rPr sz="2150" spc="155" dirty="0">
                <a:solidFill>
                  <a:srgbClr val="FFFFFF"/>
                </a:solidFill>
                <a:latin typeface="Calibri"/>
                <a:cs typeface="Calibri"/>
              </a:rPr>
              <a:t>05</a:t>
            </a:r>
            <a:endParaRPr sz="2150">
              <a:latin typeface="Calibri"/>
              <a:cs typeface="Calibri"/>
            </a:endParaRPr>
          </a:p>
          <a:p>
            <a:pPr marL="133985">
              <a:lnSpc>
                <a:spcPts val="1590"/>
              </a:lnSpc>
              <a:spcBef>
                <a:spcPts val="1245"/>
              </a:spcBef>
            </a:pPr>
            <a:r>
              <a:rPr sz="1400" spc="45" dirty="0">
                <a:solidFill>
                  <a:srgbClr val="FFFFFF"/>
                </a:solidFill>
                <a:latin typeface="Calibri"/>
                <a:cs typeface="Calibri"/>
              </a:rPr>
              <a:t>Falisfying</a:t>
            </a:r>
            <a:endParaRPr sz="1400">
              <a:latin typeface="Calibri"/>
              <a:cs typeface="Calibri"/>
            </a:endParaRPr>
          </a:p>
          <a:p>
            <a:pPr marL="133985">
              <a:lnSpc>
                <a:spcPts val="1590"/>
              </a:lnSpc>
            </a:pPr>
            <a:r>
              <a:rPr sz="1400" spc="45" dirty="0">
                <a:solidFill>
                  <a:srgbClr val="FFFFFF"/>
                </a:solidFill>
                <a:latin typeface="Calibri"/>
                <a:cs typeface="Calibri"/>
              </a:rPr>
              <a:t>data</a:t>
            </a:r>
            <a:endParaRPr sz="1400">
              <a:latin typeface="Calibri"/>
              <a:cs typeface="Calibri"/>
            </a:endParaRPr>
          </a:p>
        </p:txBody>
      </p:sp>
      <p:sp>
        <p:nvSpPr>
          <p:cNvPr id="20" name="object 20"/>
          <p:cNvSpPr txBox="1"/>
          <p:nvPr/>
        </p:nvSpPr>
        <p:spPr>
          <a:xfrm>
            <a:off x="7805801" y="3490976"/>
            <a:ext cx="1343025" cy="1619250"/>
          </a:xfrm>
          <a:prstGeom prst="rect">
            <a:avLst/>
          </a:prstGeom>
          <a:solidFill>
            <a:srgbClr val="7B6A93"/>
          </a:solidFill>
          <a:ln w="12700">
            <a:solidFill>
              <a:srgbClr val="7B6A93"/>
            </a:solidFill>
          </a:ln>
        </p:spPr>
        <p:txBody>
          <a:bodyPr vert="horz" wrap="square" lIns="0" tIns="139065" rIns="0" bIns="0" rtlCol="0">
            <a:spAutoFit/>
          </a:bodyPr>
          <a:lstStyle/>
          <a:p>
            <a:pPr marL="130810">
              <a:lnSpc>
                <a:spcPct val="100000"/>
              </a:lnSpc>
              <a:spcBef>
                <a:spcPts val="1095"/>
              </a:spcBef>
            </a:pPr>
            <a:r>
              <a:rPr sz="2150" spc="155" dirty="0">
                <a:solidFill>
                  <a:srgbClr val="FFFFFF"/>
                </a:solidFill>
                <a:latin typeface="Calibri"/>
                <a:cs typeface="Calibri"/>
              </a:rPr>
              <a:t>06</a:t>
            </a:r>
            <a:endParaRPr sz="2150">
              <a:latin typeface="Calibri"/>
              <a:cs typeface="Calibri"/>
            </a:endParaRPr>
          </a:p>
          <a:p>
            <a:pPr marL="130810">
              <a:lnSpc>
                <a:spcPts val="1590"/>
              </a:lnSpc>
              <a:spcBef>
                <a:spcPts val="1245"/>
              </a:spcBef>
            </a:pPr>
            <a:r>
              <a:rPr sz="1400" spc="90" dirty="0">
                <a:solidFill>
                  <a:srgbClr val="FFFFFF"/>
                </a:solidFill>
                <a:latin typeface="Calibri"/>
                <a:cs typeface="Calibri"/>
              </a:rPr>
              <a:t>Cheating</a:t>
            </a:r>
            <a:r>
              <a:rPr sz="1400" spc="6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400" spc="-25" dirty="0">
                <a:solidFill>
                  <a:srgbClr val="FFFFFF"/>
                </a:solidFill>
                <a:latin typeface="Calibri"/>
                <a:cs typeface="Calibri"/>
              </a:rPr>
              <a:t>in</a:t>
            </a:r>
            <a:endParaRPr sz="1400">
              <a:latin typeface="Calibri"/>
              <a:cs typeface="Calibri"/>
            </a:endParaRPr>
          </a:p>
          <a:p>
            <a:pPr marL="130810">
              <a:lnSpc>
                <a:spcPts val="1590"/>
              </a:lnSpc>
            </a:pPr>
            <a:r>
              <a:rPr sz="1400" spc="45" dirty="0">
                <a:solidFill>
                  <a:srgbClr val="FFFFFF"/>
                </a:solidFill>
                <a:latin typeface="Calibri"/>
                <a:cs typeface="Calibri"/>
              </a:rPr>
              <a:t>examinations</a:t>
            </a:r>
            <a:endParaRPr sz="1400">
              <a:latin typeface="Calibri"/>
              <a:cs typeface="Calibri"/>
            </a:endParaRPr>
          </a:p>
        </p:txBody>
      </p:sp>
      <p:sp>
        <p:nvSpPr>
          <p:cNvPr id="21" name="object 21"/>
          <p:cNvSpPr txBox="1"/>
          <p:nvPr/>
        </p:nvSpPr>
        <p:spPr>
          <a:xfrm>
            <a:off x="9253601" y="3490976"/>
            <a:ext cx="1352550" cy="1619250"/>
          </a:xfrm>
          <a:prstGeom prst="rect">
            <a:avLst/>
          </a:prstGeom>
          <a:solidFill>
            <a:srgbClr val="8F6B89"/>
          </a:solidFill>
          <a:ln w="12700">
            <a:solidFill>
              <a:srgbClr val="8F6B89"/>
            </a:solidFill>
          </a:ln>
        </p:spPr>
        <p:txBody>
          <a:bodyPr vert="horz" wrap="square" lIns="0" tIns="139065" rIns="0" bIns="0" rtlCol="0">
            <a:spAutoFit/>
          </a:bodyPr>
          <a:lstStyle/>
          <a:p>
            <a:pPr marL="137795">
              <a:lnSpc>
                <a:spcPct val="100000"/>
              </a:lnSpc>
              <a:spcBef>
                <a:spcPts val="1095"/>
              </a:spcBef>
            </a:pPr>
            <a:r>
              <a:rPr sz="2150" spc="155" dirty="0">
                <a:solidFill>
                  <a:srgbClr val="FFFFFF"/>
                </a:solidFill>
                <a:latin typeface="Calibri"/>
                <a:cs typeface="Calibri"/>
              </a:rPr>
              <a:t>07</a:t>
            </a:r>
            <a:endParaRPr sz="2150">
              <a:latin typeface="Calibri"/>
              <a:cs typeface="Calibri"/>
            </a:endParaRPr>
          </a:p>
          <a:p>
            <a:pPr marL="137795" marR="311150">
              <a:lnSpc>
                <a:spcPct val="89300"/>
              </a:lnSpc>
              <a:spcBef>
                <a:spcPts val="1425"/>
              </a:spcBef>
            </a:pPr>
            <a:r>
              <a:rPr sz="1400" spc="65" dirty="0">
                <a:solidFill>
                  <a:srgbClr val="FFFFFF"/>
                </a:solidFill>
                <a:latin typeface="Calibri"/>
                <a:cs typeface="Calibri"/>
              </a:rPr>
              <a:t>Submitting </a:t>
            </a:r>
            <a:r>
              <a:rPr sz="1400" spc="40" dirty="0">
                <a:solidFill>
                  <a:srgbClr val="FFFFFF"/>
                </a:solidFill>
                <a:latin typeface="Calibri"/>
                <a:cs typeface="Calibri"/>
              </a:rPr>
              <a:t>fraudulent </a:t>
            </a:r>
            <a:r>
              <a:rPr sz="1400" spc="100" dirty="0">
                <a:solidFill>
                  <a:srgbClr val="FFFFFF"/>
                </a:solidFill>
                <a:latin typeface="Calibri"/>
                <a:cs typeface="Calibri"/>
              </a:rPr>
              <a:t>EC's</a:t>
            </a:r>
            <a:endParaRPr sz="1400">
              <a:latin typeface="Calibri"/>
              <a:cs typeface="Calibri"/>
            </a:endParaRPr>
          </a:p>
        </p:txBody>
      </p:sp>
    </p:spTree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0" y="9524"/>
            <a:ext cx="12192000" cy="6848475"/>
          </a:xfrm>
          <a:custGeom>
            <a:avLst/>
            <a:gdLst/>
            <a:ahLst/>
            <a:cxnLst/>
            <a:rect l="l" t="t" r="r" b="b"/>
            <a:pathLst>
              <a:path w="12192000" h="6848475">
                <a:moveTo>
                  <a:pt x="12192000" y="0"/>
                </a:moveTo>
                <a:lnTo>
                  <a:pt x="0" y="0"/>
                </a:lnTo>
                <a:lnTo>
                  <a:pt x="0" y="6848475"/>
                </a:lnTo>
                <a:lnTo>
                  <a:pt x="12192000" y="6848475"/>
                </a:lnTo>
                <a:lnTo>
                  <a:pt x="12192000" y="0"/>
                </a:lnTo>
                <a:close/>
              </a:path>
            </a:pathLst>
          </a:custGeom>
          <a:solidFill>
            <a:srgbClr val="F3EFE9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" name="object 3"/>
          <p:cNvSpPr/>
          <p:nvPr/>
        </p:nvSpPr>
        <p:spPr>
          <a:xfrm>
            <a:off x="0" y="0"/>
            <a:ext cx="2314575" cy="1085850"/>
          </a:xfrm>
          <a:custGeom>
            <a:avLst/>
            <a:gdLst/>
            <a:ahLst/>
            <a:cxnLst/>
            <a:rect l="l" t="t" r="r" b="b"/>
            <a:pathLst>
              <a:path w="2314575" h="1085850">
                <a:moveTo>
                  <a:pt x="2314575" y="0"/>
                </a:moveTo>
                <a:lnTo>
                  <a:pt x="0" y="0"/>
                </a:lnTo>
                <a:lnTo>
                  <a:pt x="0" y="1044194"/>
                </a:lnTo>
                <a:lnTo>
                  <a:pt x="117525" y="1065402"/>
                </a:lnTo>
                <a:lnTo>
                  <a:pt x="168117" y="1072235"/>
                </a:lnTo>
                <a:lnTo>
                  <a:pt x="218839" y="1077757"/>
                </a:lnTo>
                <a:lnTo>
                  <a:pt x="269698" y="1081907"/>
                </a:lnTo>
                <a:lnTo>
                  <a:pt x="320697" y="1084625"/>
                </a:lnTo>
                <a:lnTo>
                  <a:pt x="371843" y="1085850"/>
                </a:lnTo>
                <a:lnTo>
                  <a:pt x="427349" y="1085372"/>
                </a:lnTo>
                <a:lnTo>
                  <a:pt x="482007" y="1083066"/>
                </a:lnTo>
                <a:lnTo>
                  <a:pt x="535847" y="1079019"/>
                </a:lnTo>
                <a:lnTo>
                  <a:pt x="588898" y="1073321"/>
                </a:lnTo>
                <a:lnTo>
                  <a:pt x="641189" y="1066061"/>
                </a:lnTo>
                <a:lnTo>
                  <a:pt x="692749" y="1057330"/>
                </a:lnTo>
                <a:lnTo>
                  <a:pt x="743607" y="1047217"/>
                </a:lnTo>
                <a:lnTo>
                  <a:pt x="793794" y="1035810"/>
                </a:lnTo>
                <a:lnTo>
                  <a:pt x="843337" y="1023200"/>
                </a:lnTo>
                <a:lnTo>
                  <a:pt x="892267" y="1009476"/>
                </a:lnTo>
                <a:lnTo>
                  <a:pt x="940613" y="994727"/>
                </a:lnTo>
                <a:lnTo>
                  <a:pt x="988403" y="979043"/>
                </a:lnTo>
                <a:lnTo>
                  <a:pt x="1035668" y="962513"/>
                </a:lnTo>
                <a:lnTo>
                  <a:pt x="1082436" y="945227"/>
                </a:lnTo>
                <a:lnTo>
                  <a:pt x="1128737" y="927274"/>
                </a:lnTo>
                <a:lnTo>
                  <a:pt x="1174599" y="908744"/>
                </a:lnTo>
                <a:lnTo>
                  <a:pt x="1220053" y="889726"/>
                </a:lnTo>
                <a:lnTo>
                  <a:pt x="1265127" y="870309"/>
                </a:lnTo>
                <a:lnTo>
                  <a:pt x="1309850" y="850584"/>
                </a:lnTo>
                <a:lnTo>
                  <a:pt x="1354253" y="830639"/>
                </a:lnTo>
                <a:lnTo>
                  <a:pt x="1442212" y="790448"/>
                </a:lnTo>
                <a:lnTo>
                  <a:pt x="1535170" y="747204"/>
                </a:lnTo>
                <a:lnTo>
                  <a:pt x="1581682" y="725043"/>
                </a:lnTo>
                <a:lnTo>
                  <a:pt x="1628027" y="702462"/>
                </a:lnTo>
                <a:lnTo>
                  <a:pt x="1674060" y="679417"/>
                </a:lnTo>
                <a:lnTo>
                  <a:pt x="1719641" y="655865"/>
                </a:lnTo>
                <a:lnTo>
                  <a:pt x="1764626" y="631761"/>
                </a:lnTo>
                <a:lnTo>
                  <a:pt x="1808873" y="607060"/>
                </a:lnTo>
                <a:lnTo>
                  <a:pt x="1852239" y="581720"/>
                </a:lnTo>
                <a:lnTo>
                  <a:pt x="1894582" y="555695"/>
                </a:lnTo>
                <a:lnTo>
                  <a:pt x="1935759" y="528941"/>
                </a:lnTo>
                <a:lnTo>
                  <a:pt x="1975628" y="501413"/>
                </a:lnTo>
                <a:lnTo>
                  <a:pt x="2014046" y="473069"/>
                </a:lnTo>
                <a:lnTo>
                  <a:pt x="2050870" y="443863"/>
                </a:lnTo>
                <a:lnTo>
                  <a:pt x="2085959" y="413751"/>
                </a:lnTo>
                <a:lnTo>
                  <a:pt x="2119169" y="382690"/>
                </a:lnTo>
                <a:lnTo>
                  <a:pt x="2150358" y="350634"/>
                </a:lnTo>
                <a:lnTo>
                  <a:pt x="2179383" y="317539"/>
                </a:lnTo>
                <a:lnTo>
                  <a:pt x="2206102" y="283362"/>
                </a:lnTo>
                <a:lnTo>
                  <a:pt x="2230372" y="248058"/>
                </a:lnTo>
                <a:lnTo>
                  <a:pt x="2252051" y="211583"/>
                </a:lnTo>
                <a:lnTo>
                  <a:pt x="2270996" y="173892"/>
                </a:lnTo>
                <a:lnTo>
                  <a:pt x="2287065" y="134942"/>
                </a:lnTo>
                <a:lnTo>
                  <a:pt x="2300115" y="94688"/>
                </a:lnTo>
                <a:lnTo>
                  <a:pt x="2310003" y="53085"/>
                </a:lnTo>
                <a:lnTo>
                  <a:pt x="2314575" y="0"/>
                </a:lnTo>
                <a:close/>
              </a:path>
            </a:pathLst>
          </a:custGeom>
          <a:solidFill>
            <a:srgbClr val="DCD9C3">
              <a:alpha val="50195"/>
            </a:srgbClr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" name="object 4" descr="$PPTXTitle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56261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pc="-165" dirty="0"/>
              <a:t>Poor</a:t>
            </a:r>
            <a:r>
              <a:rPr spc="-35" dirty="0"/>
              <a:t> </a:t>
            </a:r>
            <a:r>
              <a:rPr spc="-135" dirty="0"/>
              <a:t>Practice</a:t>
            </a:r>
          </a:p>
        </p:txBody>
      </p:sp>
      <p:sp>
        <p:nvSpPr>
          <p:cNvPr id="5" name="object 5"/>
          <p:cNvSpPr/>
          <p:nvPr/>
        </p:nvSpPr>
        <p:spPr>
          <a:xfrm>
            <a:off x="524344" y="2581274"/>
            <a:ext cx="985519" cy="57150"/>
          </a:xfrm>
          <a:custGeom>
            <a:avLst/>
            <a:gdLst/>
            <a:ahLst/>
            <a:cxnLst/>
            <a:rect l="l" t="t" r="r" b="b"/>
            <a:pathLst>
              <a:path w="985519" h="57150">
                <a:moveTo>
                  <a:pt x="18580" y="57150"/>
                </a:moveTo>
                <a:lnTo>
                  <a:pt x="15824" y="49911"/>
                </a:lnTo>
                <a:lnTo>
                  <a:pt x="12928" y="46863"/>
                </a:lnTo>
                <a:lnTo>
                  <a:pt x="9055" y="47752"/>
                </a:lnTo>
                <a:lnTo>
                  <a:pt x="11226" y="55245"/>
                </a:lnTo>
                <a:lnTo>
                  <a:pt x="15011" y="55880"/>
                </a:lnTo>
                <a:lnTo>
                  <a:pt x="18580" y="57150"/>
                </a:lnTo>
                <a:close/>
              </a:path>
              <a:path w="985519" h="57150">
                <a:moveTo>
                  <a:pt x="23342" y="57150"/>
                </a:moveTo>
                <a:lnTo>
                  <a:pt x="21590" y="54114"/>
                </a:lnTo>
                <a:lnTo>
                  <a:pt x="20066" y="49060"/>
                </a:lnTo>
                <a:lnTo>
                  <a:pt x="18986" y="48044"/>
                </a:lnTo>
                <a:lnTo>
                  <a:pt x="18580" y="57150"/>
                </a:lnTo>
                <a:lnTo>
                  <a:pt x="23342" y="57150"/>
                </a:lnTo>
                <a:close/>
              </a:path>
              <a:path w="985519" h="57150">
                <a:moveTo>
                  <a:pt x="295198" y="46101"/>
                </a:moveTo>
                <a:lnTo>
                  <a:pt x="294868" y="46101"/>
                </a:lnTo>
                <a:lnTo>
                  <a:pt x="294894" y="46990"/>
                </a:lnTo>
                <a:lnTo>
                  <a:pt x="295033" y="46507"/>
                </a:lnTo>
                <a:lnTo>
                  <a:pt x="295198" y="46101"/>
                </a:lnTo>
                <a:close/>
              </a:path>
              <a:path w="985519" h="57150">
                <a:moveTo>
                  <a:pt x="385406" y="5715"/>
                </a:moveTo>
                <a:lnTo>
                  <a:pt x="323888" y="4826"/>
                </a:lnTo>
                <a:lnTo>
                  <a:pt x="274535" y="5715"/>
                </a:lnTo>
                <a:lnTo>
                  <a:pt x="385406" y="5715"/>
                </a:lnTo>
                <a:close/>
              </a:path>
              <a:path w="985519" h="57150">
                <a:moveTo>
                  <a:pt x="680999" y="41135"/>
                </a:moveTo>
                <a:lnTo>
                  <a:pt x="680123" y="41135"/>
                </a:lnTo>
                <a:lnTo>
                  <a:pt x="680770" y="41402"/>
                </a:lnTo>
                <a:lnTo>
                  <a:pt x="680999" y="41135"/>
                </a:lnTo>
                <a:close/>
              </a:path>
              <a:path w="985519" h="57150">
                <a:moveTo>
                  <a:pt x="971080" y="9525"/>
                </a:moveTo>
                <a:lnTo>
                  <a:pt x="968159" y="9525"/>
                </a:lnTo>
                <a:lnTo>
                  <a:pt x="964857" y="14224"/>
                </a:lnTo>
                <a:lnTo>
                  <a:pt x="961555" y="19050"/>
                </a:lnTo>
                <a:lnTo>
                  <a:pt x="968032" y="19050"/>
                </a:lnTo>
                <a:lnTo>
                  <a:pt x="971080" y="9525"/>
                </a:lnTo>
                <a:close/>
              </a:path>
              <a:path w="985519" h="57150">
                <a:moveTo>
                  <a:pt x="985037" y="762"/>
                </a:moveTo>
                <a:lnTo>
                  <a:pt x="901941" y="101"/>
                </a:lnTo>
                <a:lnTo>
                  <a:pt x="901090" y="381"/>
                </a:lnTo>
                <a:lnTo>
                  <a:pt x="898664" y="76"/>
                </a:lnTo>
                <a:lnTo>
                  <a:pt x="895426" y="50"/>
                </a:lnTo>
                <a:lnTo>
                  <a:pt x="889406" y="647"/>
                </a:lnTo>
                <a:lnTo>
                  <a:pt x="882307" y="0"/>
                </a:lnTo>
                <a:lnTo>
                  <a:pt x="843953" y="1333"/>
                </a:lnTo>
                <a:lnTo>
                  <a:pt x="686765" y="2692"/>
                </a:lnTo>
                <a:lnTo>
                  <a:pt x="687920" y="2413"/>
                </a:lnTo>
                <a:lnTo>
                  <a:pt x="595223" y="3175"/>
                </a:lnTo>
                <a:lnTo>
                  <a:pt x="595223" y="43294"/>
                </a:lnTo>
                <a:lnTo>
                  <a:pt x="581863" y="43446"/>
                </a:lnTo>
                <a:lnTo>
                  <a:pt x="581609" y="43294"/>
                </a:lnTo>
                <a:lnTo>
                  <a:pt x="595223" y="43294"/>
                </a:lnTo>
                <a:lnTo>
                  <a:pt x="595223" y="3175"/>
                </a:lnTo>
                <a:lnTo>
                  <a:pt x="558431" y="3479"/>
                </a:lnTo>
                <a:lnTo>
                  <a:pt x="558431" y="43688"/>
                </a:lnTo>
                <a:lnTo>
                  <a:pt x="557530" y="43802"/>
                </a:lnTo>
                <a:lnTo>
                  <a:pt x="556958" y="43688"/>
                </a:lnTo>
                <a:lnTo>
                  <a:pt x="558431" y="43688"/>
                </a:lnTo>
                <a:lnTo>
                  <a:pt x="558431" y="3479"/>
                </a:lnTo>
                <a:lnTo>
                  <a:pt x="540918" y="3632"/>
                </a:lnTo>
                <a:lnTo>
                  <a:pt x="540918" y="43294"/>
                </a:lnTo>
                <a:lnTo>
                  <a:pt x="540613" y="43446"/>
                </a:lnTo>
                <a:lnTo>
                  <a:pt x="540207" y="43294"/>
                </a:lnTo>
                <a:lnTo>
                  <a:pt x="540918" y="43294"/>
                </a:lnTo>
                <a:lnTo>
                  <a:pt x="540918" y="3632"/>
                </a:lnTo>
                <a:lnTo>
                  <a:pt x="533336" y="3683"/>
                </a:lnTo>
                <a:lnTo>
                  <a:pt x="486016" y="3175"/>
                </a:lnTo>
                <a:lnTo>
                  <a:pt x="441083" y="5930"/>
                </a:lnTo>
                <a:lnTo>
                  <a:pt x="170802" y="5715"/>
                </a:lnTo>
                <a:lnTo>
                  <a:pt x="274535" y="5715"/>
                </a:lnTo>
                <a:lnTo>
                  <a:pt x="275755" y="5334"/>
                </a:lnTo>
                <a:lnTo>
                  <a:pt x="237096" y="5334"/>
                </a:lnTo>
                <a:lnTo>
                  <a:pt x="205498" y="5080"/>
                </a:lnTo>
                <a:lnTo>
                  <a:pt x="174574" y="5080"/>
                </a:lnTo>
                <a:lnTo>
                  <a:pt x="176606" y="5334"/>
                </a:lnTo>
                <a:lnTo>
                  <a:pt x="169125" y="5588"/>
                </a:lnTo>
                <a:lnTo>
                  <a:pt x="165938" y="5334"/>
                </a:lnTo>
                <a:lnTo>
                  <a:pt x="165354" y="5334"/>
                </a:lnTo>
                <a:lnTo>
                  <a:pt x="160832" y="4660"/>
                </a:lnTo>
                <a:lnTo>
                  <a:pt x="154940" y="4191"/>
                </a:lnTo>
                <a:lnTo>
                  <a:pt x="119875" y="7886"/>
                </a:lnTo>
                <a:lnTo>
                  <a:pt x="82715" y="8496"/>
                </a:lnTo>
                <a:lnTo>
                  <a:pt x="44488" y="7175"/>
                </a:lnTo>
                <a:lnTo>
                  <a:pt x="6299" y="5080"/>
                </a:lnTo>
                <a:lnTo>
                  <a:pt x="736" y="15824"/>
                </a:lnTo>
                <a:lnTo>
                  <a:pt x="76" y="28105"/>
                </a:lnTo>
                <a:lnTo>
                  <a:pt x="0" y="29552"/>
                </a:lnTo>
                <a:lnTo>
                  <a:pt x="7086" y="40538"/>
                </a:lnTo>
                <a:lnTo>
                  <a:pt x="26733" y="43294"/>
                </a:lnTo>
                <a:lnTo>
                  <a:pt x="21907" y="43294"/>
                </a:lnTo>
                <a:lnTo>
                  <a:pt x="18554" y="43688"/>
                </a:lnTo>
                <a:lnTo>
                  <a:pt x="19088" y="43688"/>
                </a:lnTo>
                <a:lnTo>
                  <a:pt x="21450" y="44081"/>
                </a:lnTo>
                <a:lnTo>
                  <a:pt x="15087" y="43916"/>
                </a:lnTo>
                <a:lnTo>
                  <a:pt x="26987" y="44970"/>
                </a:lnTo>
                <a:lnTo>
                  <a:pt x="33121" y="45948"/>
                </a:lnTo>
                <a:lnTo>
                  <a:pt x="38214" y="45948"/>
                </a:lnTo>
                <a:lnTo>
                  <a:pt x="98463" y="45948"/>
                </a:lnTo>
                <a:lnTo>
                  <a:pt x="106273" y="45948"/>
                </a:lnTo>
                <a:lnTo>
                  <a:pt x="134226" y="46507"/>
                </a:lnTo>
                <a:lnTo>
                  <a:pt x="133413" y="46507"/>
                </a:lnTo>
                <a:lnTo>
                  <a:pt x="155473" y="46990"/>
                </a:lnTo>
                <a:lnTo>
                  <a:pt x="163322" y="46990"/>
                </a:lnTo>
                <a:lnTo>
                  <a:pt x="172935" y="46507"/>
                </a:lnTo>
                <a:lnTo>
                  <a:pt x="185305" y="46507"/>
                </a:lnTo>
                <a:lnTo>
                  <a:pt x="193255" y="47625"/>
                </a:lnTo>
                <a:lnTo>
                  <a:pt x="200355" y="47244"/>
                </a:lnTo>
                <a:lnTo>
                  <a:pt x="195351" y="47244"/>
                </a:lnTo>
                <a:lnTo>
                  <a:pt x="216954" y="46990"/>
                </a:lnTo>
                <a:lnTo>
                  <a:pt x="253568" y="46990"/>
                </a:lnTo>
                <a:lnTo>
                  <a:pt x="260426" y="45948"/>
                </a:lnTo>
                <a:lnTo>
                  <a:pt x="271183" y="45948"/>
                </a:lnTo>
                <a:lnTo>
                  <a:pt x="280924" y="46393"/>
                </a:lnTo>
                <a:lnTo>
                  <a:pt x="288404" y="45948"/>
                </a:lnTo>
                <a:lnTo>
                  <a:pt x="291960" y="45948"/>
                </a:lnTo>
                <a:lnTo>
                  <a:pt x="294855" y="46088"/>
                </a:lnTo>
                <a:lnTo>
                  <a:pt x="294855" y="45948"/>
                </a:lnTo>
                <a:lnTo>
                  <a:pt x="298119" y="45948"/>
                </a:lnTo>
                <a:lnTo>
                  <a:pt x="307949" y="46990"/>
                </a:lnTo>
                <a:lnTo>
                  <a:pt x="303758" y="45948"/>
                </a:lnTo>
                <a:lnTo>
                  <a:pt x="312280" y="45948"/>
                </a:lnTo>
                <a:lnTo>
                  <a:pt x="309079" y="46507"/>
                </a:lnTo>
                <a:lnTo>
                  <a:pt x="314096" y="46507"/>
                </a:lnTo>
                <a:lnTo>
                  <a:pt x="383717" y="47244"/>
                </a:lnTo>
                <a:lnTo>
                  <a:pt x="419087" y="47434"/>
                </a:lnTo>
                <a:lnTo>
                  <a:pt x="446709" y="47244"/>
                </a:lnTo>
                <a:lnTo>
                  <a:pt x="445909" y="46990"/>
                </a:lnTo>
                <a:lnTo>
                  <a:pt x="444411" y="46507"/>
                </a:lnTo>
                <a:lnTo>
                  <a:pt x="442391" y="46507"/>
                </a:lnTo>
                <a:lnTo>
                  <a:pt x="437337" y="46990"/>
                </a:lnTo>
                <a:lnTo>
                  <a:pt x="435470" y="45948"/>
                </a:lnTo>
                <a:lnTo>
                  <a:pt x="445147" y="45948"/>
                </a:lnTo>
                <a:lnTo>
                  <a:pt x="461708" y="46507"/>
                </a:lnTo>
                <a:lnTo>
                  <a:pt x="499935" y="46507"/>
                </a:lnTo>
                <a:lnTo>
                  <a:pt x="512648" y="45948"/>
                </a:lnTo>
                <a:lnTo>
                  <a:pt x="520407" y="45948"/>
                </a:lnTo>
                <a:lnTo>
                  <a:pt x="521411" y="43688"/>
                </a:lnTo>
                <a:lnTo>
                  <a:pt x="540092" y="43688"/>
                </a:lnTo>
                <a:lnTo>
                  <a:pt x="541159" y="43688"/>
                </a:lnTo>
                <a:lnTo>
                  <a:pt x="550646" y="44589"/>
                </a:lnTo>
                <a:lnTo>
                  <a:pt x="538708" y="45948"/>
                </a:lnTo>
                <a:lnTo>
                  <a:pt x="564527" y="45948"/>
                </a:lnTo>
                <a:lnTo>
                  <a:pt x="564743" y="45910"/>
                </a:lnTo>
                <a:lnTo>
                  <a:pt x="565200" y="45948"/>
                </a:lnTo>
                <a:lnTo>
                  <a:pt x="569861" y="45948"/>
                </a:lnTo>
                <a:lnTo>
                  <a:pt x="567131" y="45478"/>
                </a:lnTo>
                <a:lnTo>
                  <a:pt x="576884" y="43688"/>
                </a:lnTo>
                <a:lnTo>
                  <a:pt x="582333" y="43688"/>
                </a:lnTo>
                <a:lnTo>
                  <a:pt x="586079" y="45770"/>
                </a:lnTo>
                <a:lnTo>
                  <a:pt x="611390" y="43688"/>
                </a:lnTo>
                <a:lnTo>
                  <a:pt x="610247" y="43688"/>
                </a:lnTo>
                <a:lnTo>
                  <a:pt x="616369" y="43294"/>
                </a:lnTo>
                <a:lnTo>
                  <a:pt x="665556" y="41135"/>
                </a:lnTo>
                <a:lnTo>
                  <a:pt x="680923" y="39878"/>
                </a:lnTo>
                <a:lnTo>
                  <a:pt x="676135" y="38735"/>
                </a:lnTo>
                <a:lnTo>
                  <a:pt x="683856" y="37858"/>
                </a:lnTo>
                <a:lnTo>
                  <a:pt x="683983" y="37719"/>
                </a:lnTo>
                <a:lnTo>
                  <a:pt x="685050" y="37719"/>
                </a:lnTo>
                <a:lnTo>
                  <a:pt x="683856" y="37858"/>
                </a:lnTo>
                <a:lnTo>
                  <a:pt x="680999" y="41135"/>
                </a:lnTo>
                <a:lnTo>
                  <a:pt x="693115" y="41135"/>
                </a:lnTo>
                <a:lnTo>
                  <a:pt x="751370" y="40538"/>
                </a:lnTo>
                <a:lnTo>
                  <a:pt x="778179" y="40538"/>
                </a:lnTo>
                <a:lnTo>
                  <a:pt x="805002" y="40690"/>
                </a:lnTo>
                <a:lnTo>
                  <a:pt x="826554" y="42811"/>
                </a:lnTo>
                <a:lnTo>
                  <a:pt x="793216" y="43294"/>
                </a:lnTo>
                <a:lnTo>
                  <a:pt x="831532" y="43294"/>
                </a:lnTo>
                <a:lnTo>
                  <a:pt x="831748" y="43573"/>
                </a:lnTo>
                <a:lnTo>
                  <a:pt x="832802" y="43294"/>
                </a:lnTo>
                <a:lnTo>
                  <a:pt x="835177" y="42684"/>
                </a:lnTo>
                <a:lnTo>
                  <a:pt x="831126" y="42748"/>
                </a:lnTo>
                <a:lnTo>
                  <a:pt x="829640" y="40690"/>
                </a:lnTo>
                <a:lnTo>
                  <a:pt x="829538" y="40538"/>
                </a:lnTo>
                <a:lnTo>
                  <a:pt x="829056" y="39878"/>
                </a:lnTo>
                <a:lnTo>
                  <a:pt x="827951" y="39878"/>
                </a:lnTo>
                <a:lnTo>
                  <a:pt x="869899" y="38963"/>
                </a:lnTo>
                <a:lnTo>
                  <a:pt x="890981" y="38963"/>
                </a:lnTo>
                <a:lnTo>
                  <a:pt x="894029" y="40132"/>
                </a:lnTo>
                <a:lnTo>
                  <a:pt x="892314" y="40132"/>
                </a:lnTo>
                <a:lnTo>
                  <a:pt x="896391" y="40398"/>
                </a:lnTo>
                <a:lnTo>
                  <a:pt x="899718" y="40132"/>
                </a:lnTo>
                <a:lnTo>
                  <a:pt x="899960" y="40132"/>
                </a:lnTo>
                <a:lnTo>
                  <a:pt x="898880" y="39878"/>
                </a:lnTo>
                <a:lnTo>
                  <a:pt x="897153" y="39878"/>
                </a:lnTo>
                <a:lnTo>
                  <a:pt x="916813" y="38963"/>
                </a:lnTo>
                <a:lnTo>
                  <a:pt x="935189" y="38100"/>
                </a:lnTo>
                <a:lnTo>
                  <a:pt x="935672" y="37719"/>
                </a:lnTo>
                <a:lnTo>
                  <a:pt x="947940" y="28105"/>
                </a:lnTo>
                <a:lnTo>
                  <a:pt x="955814" y="14541"/>
                </a:lnTo>
                <a:lnTo>
                  <a:pt x="963409" y="8496"/>
                </a:lnTo>
                <a:lnTo>
                  <a:pt x="966647" y="5930"/>
                </a:lnTo>
                <a:lnTo>
                  <a:pt x="969479" y="3683"/>
                </a:lnTo>
                <a:lnTo>
                  <a:pt x="970724" y="2705"/>
                </a:lnTo>
                <a:lnTo>
                  <a:pt x="971080" y="2413"/>
                </a:lnTo>
                <a:lnTo>
                  <a:pt x="955281" y="2413"/>
                </a:lnTo>
                <a:lnTo>
                  <a:pt x="953046" y="2133"/>
                </a:lnTo>
                <a:lnTo>
                  <a:pt x="952411" y="2133"/>
                </a:lnTo>
                <a:lnTo>
                  <a:pt x="963460" y="1143"/>
                </a:lnTo>
                <a:lnTo>
                  <a:pt x="954417" y="762"/>
                </a:lnTo>
                <a:lnTo>
                  <a:pt x="985037" y="762"/>
                </a:lnTo>
                <a:close/>
              </a:path>
            </a:pathLst>
          </a:custGeom>
          <a:solidFill>
            <a:srgbClr val="D35E5E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" name="object 6"/>
          <p:cNvSpPr txBox="1"/>
          <p:nvPr/>
        </p:nvSpPr>
        <p:spPr>
          <a:xfrm>
            <a:off x="604837" y="2789110"/>
            <a:ext cx="7329805" cy="1714500"/>
          </a:xfrm>
          <a:prstGeom prst="rect">
            <a:avLst/>
          </a:prstGeom>
        </p:spPr>
        <p:txBody>
          <a:bodyPr vert="horz" wrap="square" lIns="0" tIns="19050" rIns="0" bIns="0" rtlCol="0">
            <a:spAutoFit/>
          </a:bodyPr>
          <a:lstStyle/>
          <a:p>
            <a:pPr marL="12700" marR="5080">
              <a:lnSpc>
                <a:spcPct val="110300"/>
              </a:lnSpc>
              <a:spcBef>
                <a:spcPts val="150"/>
              </a:spcBef>
            </a:pPr>
            <a:r>
              <a:rPr sz="2000" dirty="0">
                <a:latin typeface="Calibri"/>
                <a:cs typeface="Calibri"/>
              </a:rPr>
              <a:t>...is</a:t>
            </a:r>
            <a:r>
              <a:rPr sz="2000" spc="30" dirty="0">
                <a:latin typeface="Calibri"/>
                <a:cs typeface="Calibri"/>
              </a:rPr>
              <a:t> </a:t>
            </a:r>
            <a:r>
              <a:rPr sz="2000" spc="170" dirty="0">
                <a:latin typeface="Calibri"/>
                <a:cs typeface="Calibri"/>
              </a:rPr>
              <a:t>judged</a:t>
            </a:r>
            <a:r>
              <a:rPr sz="2000" spc="90" dirty="0">
                <a:latin typeface="Calibri"/>
                <a:cs typeface="Calibri"/>
              </a:rPr>
              <a:t> </a:t>
            </a:r>
            <a:r>
              <a:rPr sz="2000" spc="85" dirty="0">
                <a:latin typeface="Calibri"/>
                <a:cs typeface="Calibri"/>
              </a:rPr>
              <a:t>to</a:t>
            </a:r>
            <a:r>
              <a:rPr sz="2000" spc="70" dirty="0">
                <a:latin typeface="Calibri"/>
                <a:cs typeface="Calibri"/>
              </a:rPr>
              <a:t> </a:t>
            </a:r>
            <a:r>
              <a:rPr sz="2000" spc="185" dirty="0">
                <a:latin typeface="Calibri"/>
                <a:cs typeface="Calibri"/>
              </a:rPr>
              <a:t>be</a:t>
            </a:r>
            <a:r>
              <a:rPr sz="2000" spc="-5" dirty="0">
                <a:latin typeface="Calibri"/>
                <a:cs typeface="Calibri"/>
              </a:rPr>
              <a:t> </a:t>
            </a:r>
            <a:r>
              <a:rPr sz="2000" spc="114" dirty="0">
                <a:latin typeface="Calibri"/>
                <a:cs typeface="Calibri"/>
              </a:rPr>
              <a:t>a</a:t>
            </a:r>
            <a:r>
              <a:rPr sz="2000" spc="80" dirty="0">
                <a:latin typeface="Calibri"/>
                <a:cs typeface="Calibri"/>
              </a:rPr>
              <a:t> </a:t>
            </a:r>
            <a:r>
              <a:rPr sz="2000" spc="95" dirty="0">
                <a:latin typeface="Calibri"/>
                <a:cs typeface="Calibri"/>
              </a:rPr>
              <a:t>minor</a:t>
            </a:r>
            <a:r>
              <a:rPr sz="2000" spc="125" dirty="0">
                <a:latin typeface="Calibri"/>
                <a:cs typeface="Calibri"/>
              </a:rPr>
              <a:t> </a:t>
            </a:r>
            <a:r>
              <a:rPr sz="2000" spc="105" dirty="0">
                <a:latin typeface="Calibri"/>
                <a:cs typeface="Calibri"/>
              </a:rPr>
              <a:t>breach</a:t>
            </a:r>
            <a:r>
              <a:rPr sz="2000" spc="50" dirty="0">
                <a:latin typeface="Calibri"/>
                <a:cs typeface="Calibri"/>
              </a:rPr>
              <a:t> </a:t>
            </a:r>
            <a:r>
              <a:rPr sz="2000" spc="95" dirty="0">
                <a:latin typeface="Calibri"/>
                <a:cs typeface="Calibri"/>
              </a:rPr>
              <a:t>of</a:t>
            </a:r>
            <a:r>
              <a:rPr sz="2000" spc="114" dirty="0">
                <a:latin typeface="Calibri"/>
                <a:cs typeface="Calibri"/>
              </a:rPr>
              <a:t> </a:t>
            </a:r>
            <a:r>
              <a:rPr sz="2000" spc="95" dirty="0">
                <a:latin typeface="Calibri"/>
                <a:cs typeface="Calibri"/>
              </a:rPr>
              <a:t>standard</a:t>
            </a:r>
            <a:r>
              <a:rPr sz="2000" spc="50" dirty="0">
                <a:latin typeface="Calibri"/>
                <a:cs typeface="Calibri"/>
              </a:rPr>
              <a:t> </a:t>
            </a:r>
            <a:r>
              <a:rPr sz="2000" spc="114" dirty="0">
                <a:latin typeface="Calibri"/>
                <a:cs typeface="Calibri"/>
              </a:rPr>
              <a:t>academic </a:t>
            </a:r>
            <a:r>
              <a:rPr sz="2000" spc="90" dirty="0">
                <a:latin typeface="Calibri"/>
                <a:cs typeface="Calibri"/>
              </a:rPr>
              <a:t>conventions,</a:t>
            </a:r>
            <a:r>
              <a:rPr sz="2000" spc="10" dirty="0">
                <a:latin typeface="Calibri"/>
                <a:cs typeface="Calibri"/>
              </a:rPr>
              <a:t> </a:t>
            </a:r>
            <a:r>
              <a:rPr sz="2000" spc="105" dirty="0">
                <a:latin typeface="Calibri"/>
                <a:cs typeface="Calibri"/>
              </a:rPr>
              <a:t>such</a:t>
            </a:r>
            <a:r>
              <a:rPr sz="2000" spc="30" dirty="0">
                <a:latin typeface="Calibri"/>
                <a:cs typeface="Calibri"/>
              </a:rPr>
              <a:t> </a:t>
            </a:r>
            <a:r>
              <a:rPr sz="2000" spc="130" dirty="0">
                <a:latin typeface="Calibri"/>
                <a:cs typeface="Calibri"/>
              </a:rPr>
              <a:t>as</a:t>
            </a:r>
            <a:r>
              <a:rPr sz="2000" spc="20" dirty="0">
                <a:latin typeface="Calibri"/>
                <a:cs typeface="Calibri"/>
              </a:rPr>
              <a:t> </a:t>
            </a:r>
            <a:r>
              <a:rPr sz="2000" spc="110" dirty="0">
                <a:latin typeface="Calibri"/>
                <a:cs typeface="Calibri"/>
              </a:rPr>
              <a:t>poorly</a:t>
            </a:r>
            <a:r>
              <a:rPr sz="2000" spc="80" dirty="0">
                <a:latin typeface="Calibri"/>
                <a:cs typeface="Calibri"/>
              </a:rPr>
              <a:t> </a:t>
            </a:r>
            <a:r>
              <a:rPr sz="2000" spc="65" dirty="0">
                <a:latin typeface="Calibri"/>
                <a:cs typeface="Calibri"/>
              </a:rPr>
              <a:t>attributed</a:t>
            </a:r>
            <a:r>
              <a:rPr sz="2000" spc="-5" dirty="0">
                <a:latin typeface="Calibri"/>
                <a:cs typeface="Calibri"/>
              </a:rPr>
              <a:t> </a:t>
            </a:r>
            <a:r>
              <a:rPr sz="2000" spc="120" dirty="0">
                <a:latin typeface="Calibri"/>
                <a:cs typeface="Calibri"/>
              </a:rPr>
              <a:t>or</a:t>
            </a:r>
            <a:r>
              <a:rPr sz="2000" spc="35" dirty="0">
                <a:latin typeface="Calibri"/>
                <a:cs typeface="Calibri"/>
              </a:rPr>
              <a:t> </a:t>
            </a:r>
            <a:r>
              <a:rPr sz="2000" spc="75" dirty="0">
                <a:latin typeface="Calibri"/>
                <a:cs typeface="Calibri"/>
              </a:rPr>
              <a:t>incorrect</a:t>
            </a:r>
            <a:r>
              <a:rPr sz="2000" spc="50" dirty="0">
                <a:latin typeface="Calibri"/>
                <a:cs typeface="Calibri"/>
              </a:rPr>
              <a:t> </a:t>
            </a:r>
            <a:r>
              <a:rPr sz="2000" spc="85" dirty="0">
                <a:latin typeface="Calibri"/>
                <a:cs typeface="Calibri"/>
              </a:rPr>
              <a:t>referencing </a:t>
            </a:r>
            <a:r>
              <a:rPr sz="2000" spc="95" dirty="0">
                <a:latin typeface="Calibri"/>
                <a:cs typeface="Calibri"/>
              </a:rPr>
              <a:t>to</a:t>
            </a:r>
            <a:r>
              <a:rPr sz="2000" spc="10" dirty="0">
                <a:latin typeface="Calibri"/>
                <a:cs typeface="Calibri"/>
              </a:rPr>
              <a:t> </a:t>
            </a:r>
            <a:r>
              <a:rPr sz="2000" spc="114" dirty="0">
                <a:latin typeface="Calibri"/>
                <a:cs typeface="Calibri"/>
              </a:rPr>
              <a:t>a</a:t>
            </a:r>
            <a:r>
              <a:rPr sz="2000" spc="50" dirty="0">
                <a:latin typeface="Calibri"/>
                <a:cs typeface="Calibri"/>
              </a:rPr>
              <a:t> </a:t>
            </a:r>
            <a:r>
              <a:rPr sz="2000" spc="75" dirty="0">
                <a:latin typeface="Calibri"/>
                <a:cs typeface="Calibri"/>
              </a:rPr>
              <a:t>limited</a:t>
            </a:r>
            <a:r>
              <a:rPr sz="2000" spc="65" dirty="0">
                <a:latin typeface="Calibri"/>
                <a:cs typeface="Calibri"/>
              </a:rPr>
              <a:t> </a:t>
            </a:r>
            <a:r>
              <a:rPr sz="2000" spc="45" dirty="0">
                <a:latin typeface="Calibri"/>
                <a:cs typeface="Calibri"/>
              </a:rPr>
              <a:t>extent,</a:t>
            </a:r>
            <a:r>
              <a:rPr sz="2000" spc="5" dirty="0">
                <a:latin typeface="Calibri"/>
                <a:cs typeface="Calibri"/>
              </a:rPr>
              <a:t> </a:t>
            </a:r>
            <a:r>
              <a:rPr sz="2000" spc="80" dirty="0">
                <a:latin typeface="Calibri"/>
                <a:cs typeface="Calibri"/>
              </a:rPr>
              <a:t>or</a:t>
            </a:r>
            <a:r>
              <a:rPr sz="2000" spc="105" dirty="0">
                <a:latin typeface="Calibri"/>
                <a:cs typeface="Calibri"/>
              </a:rPr>
              <a:t> </a:t>
            </a:r>
            <a:r>
              <a:rPr sz="2000" spc="70" dirty="0">
                <a:latin typeface="Calibri"/>
                <a:cs typeface="Calibri"/>
              </a:rPr>
              <a:t>over-</a:t>
            </a:r>
            <a:r>
              <a:rPr sz="2000" spc="85" dirty="0">
                <a:latin typeface="Calibri"/>
                <a:cs typeface="Calibri"/>
              </a:rPr>
              <a:t>reliance</a:t>
            </a:r>
            <a:r>
              <a:rPr sz="2000" spc="50" dirty="0">
                <a:latin typeface="Calibri"/>
                <a:cs typeface="Calibri"/>
              </a:rPr>
              <a:t> </a:t>
            </a:r>
            <a:r>
              <a:rPr sz="2000" spc="130" dirty="0">
                <a:latin typeface="Calibri"/>
                <a:cs typeface="Calibri"/>
              </a:rPr>
              <a:t>on</a:t>
            </a:r>
            <a:r>
              <a:rPr sz="2000" spc="35" dirty="0">
                <a:latin typeface="Calibri"/>
                <a:cs typeface="Calibri"/>
              </a:rPr>
              <a:t> </a:t>
            </a:r>
            <a:r>
              <a:rPr sz="2000" spc="95" dirty="0">
                <a:latin typeface="Calibri"/>
                <a:cs typeface="Calibri"/>
              </a:rPr>
              <a:t>referenced</a:t>
            </a:r>
            <a:r>
              <a:rPr sz="2000" spc="-5" dirty="0">
                <a:latin typeface="Calibri"/>
                <a:cs typeface="Calibri"/>
              </a:rPr>
              <a:t> </a:t>
            </a:r>
            <a:r>
              <a:rPr sz="2000" spc="60" dirty="0">
                <a:latin typeface="Calibri"/>
                <a:cs typeface="Calibri"/>
              </a:rPr>
              <a:t>material.</a:t>
            </a:r>
            <a:r>
              <a:rPr sz="2000" spc="-65" dirty="0">
                <a:latin typeface="Calibri"/>
                <a:cs typeface="Calibri"/>
              </a:rPr>
              <a:t> </a:t>
            </a:r>
            <a:r>
              <a:rPr sz="2000" spc="75" dirty="0">
                <a:latin typeface="Calibri"/>
                <a:cs typeface="Calibri"/>
              </a:rPr>
              <a:t>This </a:t>
            </a:r>
            <a:r>
              <a:rPr sz="2000" spc="105" dirty="0">
                <a:latin typeface="Calibri"/>
                <a:cs typeface="Calibri"/>
              </a:rPr>
              <a:t>also</a:t>
            </a:r>
            <a:r>
              <a:rPr sz="2000" spc="65" dirty="0">
                <a:latin typeface="Calibri"/>
                <a:cs typeface="Calibri"/>
              </a:rPr>
              <a:t> </a:t>
            </a:r>
            <a:r>
              <a:rPr sz="2000" spc="110" dirty="0">
                <a:latin typeface="Calibri"/>
                <a:cs typeface="Calibri"/>
              </a:rPr>
              <a:t>includes</a:t>
            </a:r>
            <a:r>
              <a:rPr sz="2000" spc="20" dirty="0">
                <a:latin typeface="Calibri"/>
                <a:cs typeface="Calibri"/>
              </a:rPr>
              <a:t> </a:t>
            </a:r>
            <a:r>
              <a:rPr sz="2000" spc="50" dirty="0">
                <a:latin typeface="Calibri"/>
                <a:cs typeface="Calibri"/>
              </a:rPr>
              <a:t>failure</a:t>
            </a:r>
            <a:r>
              <a:rPr sz="2000" spc="65" dirty="0">
                <a:latin typeface="Calibri"/>
                <a:cs typeface="Calibri"/>
              </a:rPr>
              <a:t> </a:t>
            </a:r>
            <a:r>
              <a:rPr sz="2000" dirty="0">
                <a:latin typeface="Calibri"/>
                <a:cs typeface="Calibri"/>
              </a:rPr>
              <a:t>to</a:t>
            </a:r>
            <a:r>
              <a:rPr sz="2000" spc="60" dirty="0">
                <a:latin typeface="Calibri"/>
                <a:cs typeface="Calibri"/>
              </a:rPr>
              <a:t> </a:t>
            </a:r>
            <a:r>
              <a:rPr sz="2000" spc="100" dirty="0">
                <a:latin typeface="Calibri"/>
                <a:cs typeface="Calibri"/>
              </a:rPr>
              <a:t>adequately</a:t>
            </a:r>
            <a:r>
              <a:rPr sz="2000" spc="90" dirty="0">
                <a:latin typeface="Calibri"/>
                <a:cs typeface="Calibri"/>
              </a:rPr>
              <a:t> </a:t>
            </a:r>
            <a:r>
              <a:rPr sz="2000" spc="105" dirty="0">
                <a:latin typeface="Calibri"/>
                <a:cs typeface="Calibri"/>
              </a:rPr>
              <a:t>understand</a:t>
            </a:r>
            <a:r>
              <a:rPr sz="2000" spc="85" dirty="0">
                <a:latin typeface="Calibri"/>
                <a:cs typeface="Calibri"/>
              </a:rPr>
              <a:t> </a:t>
            </a:r>
            <a:r>
              <a:rPr sz="2000" spc="130" dirty="0">
                <a:latin typeface="Calibri"/>
                <a:cs typeface="Calibri"/>
              </a:rPr>
              <a:t>and</a:t>
            </a:r>
            <a:r>
              <a:rPr sz="2000" spc="80" dirty="0">
                <a:latin typeface="Calibri"/>
                <a:cs typeface="Calibri"/>
              </a:rPr>
              <a:t> </a:t>
            </a:r>
            <a:r>
              <a:rPr sz="2000" spc="65" dirty="0">
                <a:latin typeface="Calibri"/>
                <a:cs typeface="Calibri"/>
              </a:rPr>
              <a:t>follow </a:t>
            </a:r>
            <a:r>
              <a:rPr sz="2000" spc="95" dirty="0">
                <a:latin typeface="Calibri"/>
                <a:cs typeface="Calibri"/>
              </a:rPr>
              <a:t>assessment</a:t>
            </a:r>
            <a:r>
              <a:rPr sz="2000" spc="70" dirty="0">
                <a:latin typeface="Calibri"/>
                <a:cs typeface="Calibri"/>
              </a:rPr>
              <a:t> </a:t>
            </a:r>
            <a:r>
              <a:rPr sz="2000" spc="55" dirty="0">
                <a:latin typeface="Calibri"/>
                <a:cs typeface="Calibri"/>
              </a:rPr>
              <a:t>instructions.</a:t>
            </a:r>
            <a:endParaRPr sz="2000">
              <a:latin typeface="Calibri"/>
              <a:cs typeface="Calibri"/>
            </a:endParaRPr>
          </a:p>
        </p:txBody>
      </p:sp>
      <p:pic>
        <p:nvPicPr>
          <p:cNvPr id="7" name="object 7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0972815" y="5200650"/>
            <a:ext cx="180895" cy="161671"/>
          </a:xfrm>
          <a:prstGeom prst="rect">
            <a:avLst/>
          </a:prstGeom>
        </p:spPr>
      </p:pic>
      <p:pic>
        <p:nvPicPr>
          <p:cNvPr id="8" name="object 8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11439504" y="5314997"/>
            <a:ext cx="85744" cy="76072"/>
          </a:xfrm>
          <a:prstGeom prst="rect">
            <a:avLst/>
          </a:prstGeom>
        </p:spPr>
      </p:pic>
      <p:grpSp>
        <p:nvGrpSpPr>
          <p:cNvPr id="9" name="object 9"/>
          <p:cNvGrpSpPr/>
          <p:nvPr/>
        </p:nvGrpSpPr>
        <p:grpSpPr>
          <a:xfrm>
            <a:off x="9753600" y="5438822"/>
            <a:ext cx="2438400" cy="1419225"/>
            <a:chOff x="9753600" y="5438822"/>
            <a:chExt cx="2438400" cy="1419225"/>
          </a:xfrm>
        </p:grpSpPr>
        <p:sp>
          <p:nvSpPr>
            <p:cNvPr id="10" name="object 10"/>
            <p:cNvSpPr/>
            <p:nvPr/>
          </p:nvSpPr>
          <p:spPr>
            <a:xfrm>
              <a:off x="9753600" y="5515205"/>
              <a:ext cx="2438400" cy="1343025"/>
            </a:xfrm>
            <a:custGeom>
              <a:avLst/>
              <a:gdLst/>
              <a:ahLst/>
              <a:cxnLst/>
              <a:rect l="l" t="t" r="r" b="b"/>
              <a:pathLst>
                <a:path w="2438400" h="1343025">
                  <a:moveTo>
                    <a:pt x="2024888" y="23"/>
                  </a:moveTo>
                  <a:lnTo>
                    <a:pt x="1972254" y="0"/>
                  </a:lnTo>
                  <a:lnTo>
                    <a:pt x="1919681" y="1827"/>
                  </a:lnTo>
                  <a:lnTo>
                    <a:pt x="1867172" y="5560"/>
                  </a:lnTo>
                  <a:lnTo>
                    <a:pt x="1814733" y="11252"/>
                  </a:lnTo>
                  <a:lnTo>
                    <a:pt x="1762367" y="18959"/>
                  </a:lnTo>
                  <a:lnTo>
                    <a:pt x="1710078" y="28735"/>
                  </a:lnTo>
                  <a:lnTo>
                    <a:pt x="1657871" y="40633"/>
                  </a:lnTo>
                  <a:lnTo>
                    <a:pt x="1605749" y="54709"/>
                  </a:lnTo>
                  <a:lnTo>
                    <a:pt x="1553718" y="71016"/>
                  </a:lnTo>
                  <a:lnTo>
                    <a:pt x="1512092" y="85701"/>
                  </a:lnTo>
                  <a:lnTo>
                    <a:pt x="1470528" y="101873"/>
                  </a:lnTo>
                  <a:lnTo>
                    <a:pt x="1429026" y="119560"/>
                  </a:lnTo>
                  <a:lnTo>
                    <a:pt x="1387586" y="138792"/>
                  </a:lnTo>
                  <a:lnTo>
                    <a:pt x="1346209" y="159597"/>
                  </a:lnTo>
                  <a:lnTo>
                    <a:pt x="1304895" y="182001"/>
                  </a:lnTo>
                  <a:lnTo>
                    <a:pt x="1263645" y="206034"/>
                  </a:lnTo>
                  <a:lnTo>
                    <a:pt x="1222459" y="231723"/>
                  </a:lnTo>
                  <a:lnTo>
                    <a:pt x="1181337" y="259097"/>
                  </a:lnTo>
                  <a:lnTo>
                    <a:pt x="1140281" y="288184"/>
                  </a:lnTo>
                  <a:lnTo>
                    <a:pt x="1099290" y="319012"/>
                  </a:lnTo>
                  <a:lnTo>
                    <a:pt x="1058365" y="351610"/>
                  </a:lnTo>
                  <a:lnTo>
                    <a:pt x="1017506" y="386004"/>
                  </a:lnTo>
                  <a:lnTo>
                    <a:pt x="976714" y="422224"/>
                  </a:lnTo>
                  <a:lnTo>
                    <a:pt x="935990" y="460297"/>
                  </a:lnTo>
                  <a:lnTo>
                    <a:pt x="865665" y="527453"/>
                  </a:lnTo>
                  <a:lnTo>
                    <a:pt x="722048" y="663105"/>
                  </a:lnTo>
                  <a:lnTo>
                    <a:pt x="276153" y="1080025"/>
                  </a:lnTo>
                  <a:lnTo>
                    <a:pt x="125732" y="1222040"/>
                  </a:lnTo>
                  <a:lnTo>
                    <a:pt x="13334" y="1329463"/>
                  </a:lnTo>
                  <a:lnTo>
                    <a:pt x="0" y="1342794"/>
                  </a:lnTo>
                  <a:lnTo>
                    <a:pt x="2438400" y="1342794"/>
                  </a:lnTo>
                  <a:lnTo>
                    <a:pt x="2438400" y="58697"/>
                  </a:lnTo>
                  <a:lnTo>
                    <a:pt x="2381377" y="44346"/>
                  </a:lnTo>
                  <a:lnTo>
                    <a:pt x="2330338" y="33640"/>
                  </a:lnTo>
                  <a:lnTo>
                    <a:pt x="2279334" y="24307"/>
                  </a:lnTo>
                  <a:lnTo>
                    <a:pt x="2228364" y="16398"/>
                  </a:lnTo>
                  <a:lnTo>
                    <a:pt x="2177433" y="9964"/>
                  </a:lnTo>
                  <a:lnTo>
                    <a:pt x="2126542" y="5056"/>
                  </a:lnTo>
                  <a:lnTo>
                    <a:pt x="2075692" y="1725"/>
                  </a:lnTo>
                  <a:lnTo>
                    <a:pt x="2024888" y="23"/>
                  </a:lnTo>
                  <a:close/>
                </a:path>
              </a:pathLst>
            </a:custGeom>
            <a:solidFill>
              <a:srgbClr val="E4C4B9">
                <a:alpha val="50195"/>
              </a:srgbClr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11" name="object 11"/>
            <p:cNvPicPr/>
            <p:nvPr/>
          </p:nvPicPr>
          <p:blipFill>
            <a:blip r:embed="rId4" cstate="print"/>
            <a:stretch>
              <a:fillRect/>
            </a:stretch>
          </p:blipFill>
          <p:spPr>
            <a:xfrm>
              <a:off x="11030203" y="5886528"/>
              <a:ext cx="123557" cy="121924"/>
            </a:xfrm>
            <a:prstGeom prst="rect">
              <a:avLst/>
            </a:prstGeom>
          </p:spPr>
        </p:pic>
        <p:pic>
          <p:nvPicPr>
            <p:cNvPr id="12" name="object 12"/>
            <p:cNvPicPr/>
            <p:nvPr/>
          </p:nvPicPr>
          <p:blipFill>
            <a:blip r:embed="rId5" cstate="print"/>
            <a:stretch>
              <a:fillRect/>
            </a:stretch>
          </p:blipFill>
          <p:spPr>
            <a:xfrm>
              <a:off x="11525257" y="5848794"/>
              <a:ext cx="133082" cy="94199"/>
            </a:xfrm>
            <a:prstGeom prst="rect">
              <a:avLst/>
            </a:prstGeom>
          </p:spPr>
        </p:pic>
        <p:pic>
          <p:nvPicPr>
            <p:cNvPr id="13" name="object 13"/>
            <p:cNvPicPr/>
            <p:nvPr/>
          </p:nvPicPr>
          <p:blipFill>
            <a:blip r:embed="rId6" cstate="print"/>
            <a:stretch>
              <a:fillRect/>
            </a:stretch>
          </p:blipFill>
          <p:spPr>
            <a:xfrm>
              <a:off x="10782365" y="5753296"/>
              <a:ext cx="143317" cy="199445"/>
            </a:xfrm>
            <a:prstGeom prst="rect">
              <a:avLst/>
            </a:prstGeom>
          </p:spPr>
        </p:pic>
        <p:pic>
          <p:nvPicPr>
            <p:cNvPr id="14" name="object 14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10772755" y="5438822"/>
              <a:ext cx="85744" cy="76072"/>
            </a:xfrm>
            <a:prstGeom prst="rect">
              <a:avLst/>
            </a:prstGeom>
          </p:spPr>
        </p:pic>
        <p:pic>
          <p:nvPicPr>
            <p:cNvPr id="15" name="object 15"/>
            <p:cNvPicPr/>
            <p:nvPr/>
          </p:nvPicPr>
          <p:blipFill>
            <a:blip r:embed="rId7" cstate="print"/>
            <a:stretch>
              <a:fillRect/>
            </a:stretch>
          </p:blipFill>
          <p:spPr>
            <a:xfrm>
              <a:off x="11182346" y="5610021"/>
              <a:ext cx="168009" cy="133467"/>
            </a:xfrm>
            <a:prstGeom prst="rect">
              <a:avLst/>
            </a:prstGeom>
          </p:spPr>
        </p:pic>
      </p:grpSp>
    </p:spTree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609600" y="1769363"/>
            <a:ext cx="3872865" cy="1671955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 marR="5080">
              <a:lnSpc>
                <a:spcPct val="100000"/>
              </a:lnSpc>
              <a:spcBef>
                <a:spcPts val="105"/>
              </a:spcBef>
            </a:pPr>
            <a:r>
              <a:rPr sz="3600" b="1" i="1" spc="-245" dirty="0">
                <a:latin typeface="Georgia"/>
                <a:cs typeface="Georgia"/>
              </a:rPr>
              <a:t>Why</a:t>
            </a:r>
            <a:r>
              <a:rPr sz="3600" b="1" i="1" spc="10" dirty="0">
                <a:latin typeface="Georgia"/>
                <a:cs typeface="Georgia"/>
              </a:rPr>
              <a:t> </a:t>
            </a:r>
            <a:r>
              <a:rPr sz="3600" b="1" i="1" spc="-170" dirty="0">
                <a:latin typeface="Georgia"/>
                <a:cs typeface="Georgia"/>
              </a:rPr>
              <a:t>Do</a:t>
            </a:r>
            <a:r>
              <a:rPr sz="3600" b="1" i="1" spc="-35" dirty="0">
                <a:latin typeface="Georgia"/>
                <a:cs typeface="Georgia"/>
              </a:rPr>
              <a:t> </a:t>
            </a:r>
            <a:r>
              <a:rPr sz="3600" b="1" i="1" spc="-155" dirty="0">
                <a:latin typeface="Georgia"/>
                <a:cs typeface="Georgia"/>
              </a:rPr>
              <a:t>Students </a:t>
            </a:r>
            <a:r>
              <a:rPr sz="3600" b="1" i="1" spc="-20" dirty="0">
                <a:latin typeface="Georgia"/>
                <a:cs typeface="Georgia"/>
              </a:rPr>
              <a:t>Commit </a:t>
            </a:r>
            <a:r>
              <a:rPr sz="3600" b="1" i="1" spc="-85" dirty="0">
                <a:latin typeface="Georgia"/>
                <a:cs typeface="Georgia"/>
              </a:rPr>
              <a:t>Misconduct?</a:t>
            </a:r>
            <a:endParaRPr sz="3600">
              <a:latin typeface="Georgia"/>
              <a:cs typeface="Georgia"/>
            </a:endParaRPr>
          </a:p>
        </p:txBody>
      </p:sp>
      <p:sp>
        <p:nvSpPr>
          <p:cNvPr id="3" name="object 3"/>
          <p:cNvSpPr/>
          <p:nvPr/>
        </p:nvSpPr>
        <p:spPr>
          <a:xfrm>
            <a:off x="533400" y="3695700"/>
            <a:ext cx="985519" cy="47625"/>
          </a:xfrm>
          <a:custGeom>
            <a:avLst/>
            <a:gdLst/>
            <a:ahLst/>
            <a:cxnLst/>
            <a:rect l="l" t="t" r="r" b="b"/>
            <a:pathLst>
              <a:path w="985519" h="47625">
                <a:moveTo>
                  <a:pt x="9525" y="47625"/>
                </a:moveTo>
                <a:lnTo>
                  <a:pt x="6769" y="40386"/>
                </a:lnTo>
                <a:lnTo>
                  <a:pt x="3873" y="37338"/>
                </a:lnTo>
                <a:lnTo>
                  <a:pt x="0" y="38227"/>
                </a:lnTo>
                <a:lnTo>
                  <a:pt x="2171" y="45720"/>
                </a:lnTo>
                <a:lnTo>
                  <a:pt x="5956" y="46355"/>
                </a:lnTo>
                <a:lnTo>
                  <a:pt x="9525" y="47625"/>
                </a:lnTo>
                <a:close/>
              </a:path>
              <a:path w="985519" h="47625">
                <a:moveTo>
                  <a:pt x="295668" y="46101"/>
                </a:moveTo>
                <a:lnTo>
                  <a:pt x="295338" y="46101"/>
                </a:lnTo>
                <a:lnTo>
                  <a:pt x="295363" y="46990"/>
                </a:lnTo>
                <a:lnTo>
                  <a:pt x="295503" y="46507"/>
                </a:lnTo>
                <a:lnTo>
                  <a:pt x="295668" y="46101"/>
                </a:lnTo>
                <a:close/>
              </a:path>
              <a:path w="985519" h="47625">
                <a:moveTo>
                  <a:pt x="385876" y="5715"/>
                </a:moveTo>
                <a:lnTo>
                  <a:pt x="324358" y="4826"/>
                </a:lnTo>
                <a:lnTo>
                  <a:pt x="275005" y="5715"/>
                </a:lnTo>
                <a:lnTo>
                  <a:pt x="385876" y="5715"/>
                </a:lnTo>
                <a:close/>
              </a:path>
              <a:path w="985519" h="47625">
                <a:moveTo>
                  <a:pt x="555180" y="44958"/>
                </a:moveTo>
                <a:lnTo>
                  <a:pt x="548322" y="44958"/>
                </a:lnTo>
                <a:lnTo>
                  <a:pt x="552919" y="45339"/>
                </a:lnTo>
                <a:lnTo>
                  <a:pt x="555180" y="44958"/>
                </a:lnTo>
                <a:close/>
              </a:path>
              <a:path w="985519" h="47625">
                <a:moveTo>
                  <a:pt x="681469" y="41135"/>
                </a:moveTo>
                <a:lnTo>
                  <a:pt x="680593" y="41135"/>
                </a:lnTo>
                <a:lnTo>
                  <a:pt x="681240" y="41402"/>
                </a:lnTo>
                <a:lnTo>
                  <a:pt x="681469" y="41135"/>
                </a:lnTo>
                <a:close/>
              </a:path>
              <a:path w="985519" h="47625">
                <a:moveTo>
                  <a:pt x="834186" y="43053"/>
                </a:moveTo>
                <a:lnTo>
                  <a:pt x="831850" y="43053"/>
                </a:lnTo>
                <a:lnTo>
                  <a:pt x="832218" y="43561"/>
                </a:lnTo>
                <a:lnTo>
                  <a:pt x="834186" y="43053"/>
                </a:lnTo>
                <a:close/>
              </a:path>
              <a:path w="985519" h="47625">
                <a:moveTo>
                  <a:pt x="985507" y="762"/>
                </a:moveTo>
                <a:lnTo>
                  <a:pt x="971334" y="660"/>
                </a:lnTo>
                <a:lnTo>
                  <a:pt x="971550" y="0"/>
                </a:lnTo>
                <a:lnTo>
                  <a:pt x="968629" y="0"/>
                </a:lnTo>
                <a:lnTo>
                  <a:pt x="968184" y="635"/>
                </a:lnTo>
                <a:lnTo>
                  <a:pt x="968082" y="762"/>
                </a:lnTo>
                <a:lnTo>
                  <a:pt x="966927" y="2413"/>
                </a:lnTo>
                <a:lnTo>
                  <a:pt x="955751" y="2413"/>
                </a:lnTo>
                <a:lnTo>
                  <a:pt x="953516" y="2133"/>
                </a:lnTo>
                <a:lnTo>
                  <a:pt x="952881" y="2133"/>
                </a:lnTo>
                <a:lnTo>
                  <a:pt x="963930" y="1143"/>
                </a:lnTo>
                <a:lnTo>
                  <a:pt x="954887" y="762"/>
                </a:lnTo>
                <a:lnTo>
                  <a:pt x="968082" y="762"/>
                </a:lnTo>
                <a:lnTo>
                  <a:pt x="968082" y="635"/>
                </a:lnTo>
                <a:lnTo>
                  <a:pt x="902411" y="101"/>
                </a:lnTo>
                <a:lnTo>
                  <a:pt x="901560" y="381"/>
                </a:lnTo>
                <a:lnTo>
                  <a:pt x="899134" y="76"/>
                </a:lnTo>
                <a:lnTo>
                  <a:pt x="895896" y="50"/>
                </a:lnTo>
                <a:lnTo>
                  <a:pt x="889876" y="647"/>
                </a:lnTo>
                <a:lnTo>
                  <a:pt x="882777" y="0"/>
                </a:lnTo>
                <a:lnTo>
                  <a:pt x="844423" y="1333"/>
                </a:lnTo>
                <a:lnTo>
                  <a:pt x="687235" y="2692"/>
                </a:lnTo>
                <a:lnTo>
                  <a:pt x="688390" y="2413"/>
                </a:lnTo>
                <a:lnTo>
                  <a:pt x="533806" y="3683"/>
                </a:lnTo>
                <a:lnTo>
                  <a:pt x="486486" y="3175"/>
                </a:lnTo>
                <a:lnTo>
                  <a:pt x="441553" y="5930"/>
                </a:lnTo>
                <a:lnTo>
                  <a:pt x="435305" y="5930"/>
                </a:lnTo>
                <a:lnTo>
                  <a:pt x="435305" y="45605"/>
                </a:lnTo>
                <a:lnTo>
                  <a:pt x="427812" y="45339"/>
                </a:lnTo>
                <a:lnTo>
                  <a:pt x="434860" y="45339"/>
                </a:lnTo>
                <a:lnTo>
                  <a:pt x="435305" y="45605"/>
                </a:lnTo>
                <a:lnTo>
                  <a:pt x="435305" y="5930"/>
                </a:lnTo>
                <a:lnTo>
                  <a:pt x="295313" y="5816"/>
                </a:lnTo>
                <a:lnTo>
                  <a:pt x="295313" y="45339"/>
                </a:lnTo>
                <a:lnTo>
                  <a:pt x="295313" y="45605"/>
                </a:lnTo>
                <a:lnTo>
                  <a:pt x="292938" y="45339"/>
                </a:lnTo>
                <a:lnTo>
                  <a:pt x="295313" y="45339"/>
                </a:lnTo>
                <a:lnTo>
                  <a:pt x="295313" y="5816"/>
                </a:lnTo>
                <a:lnTo>
                  <a:pt x="171272" y="5715"/>
                </a:lnTo>
                <a:lnTo>
                  <a:pt x="275005" y="5715"/>
                </a:lnTo>
                <a:lnTo>
                  <a:pt x="276225" y="5334"/>
                </a:lnTo>
                <a:lnTo>
                  <a:pt x="237566" y="5334"/>
                </a:lnTo>
                <a:lnTo>
                  <a:pt x="205968" y="5080"/>
                </a:lnTo>
                <a:lnTo>
                  <a:pt x="175044" y="5080"/>
                </a:lnTo>
                <a:lnTo>
                  <a:pt x="177076" y="5334"/>
                </a:lnTo>
                <a:lnTo>
                  <a:pt x="169595" y="5588"/>
                </a:lnTo>
                <a:lnTo>
                  <a:pt x="166408" y="5334"/>
                </a:lnTo>
                <a:lnTo>
                  <a:pt x="165823" y="5334"/>
                </a:lnTo>
                <a:lnTo>
                  <a:pt x="161302" y="4660"/>
                </a:lnTo>
                <a:lnTo>
                  <a:pt x="155409" y="4191"/>
                </a:lnTo>
                <a:lnTo>
                  <a:pt x="120345" y="7886"/>
                </a:lnTo>
                <a:lnTo>
                  <a:pt x="83185" y="8496"/>
                </a:lnTo>
                <a:lnTo>
                  <a:pt x="44958" y="7175"/>
                </a:lnTo>
                <a:lnTo>
                  <a:pt x="6769" y="5080"/>
                </a:lnTo>
                <a:lnTo>
                  <a:pt x="1206" y="15824"/>
                </a:lnTo>
                <a:lnTo>
                  <a:pt x="546" y="28105"/>
                </a:lnTo>
                <a:lnTo>
                  <a:pt x="469" y="29552"/>
                </a:lnTo>
                <a:lnTo>
                  <a:pt x="7556" y="40538"/>
                </a:lnTo>
                <a:lnTo>
                  <a:pt x="9817" y="40868"/>
                </a:lnTo>
                <a:lnTo>
                  <a:pt x="9525" y="47625"/>
                </a:lnTo>
                <a:lnTo>
                  <a:pt x="14287" y="47625"/>
                </a:lnTo>
                <a:lnTo>
                  <a:pt x="12534" y="44589"/>
                </a:lnTo>
                <a:lnTo>
                  <a:pt x="11468" y="41097"/>
                </a:lnTo>
                <a:lnTo>
                  <a:pt x="25527" y="43053"/>
                </a:lnTo>
                <a:lnTo>
                  <a:pt x="20218" y="43053"/>
                </a:lnTo>
                <a:lnTo>
                  <a:pt x="25946" y="43294"/>
                </a:lnTo>
                <a:lnTo>
                  <a:pt x="22377" y="43294"/>
                </a:lnTo>
                <a:lnTo>
                  <a:pt x="19024" y="43688"/>
                </a:lnTo>
                <a:lnTo>
                  <a:pt x="16649" y="44196"/>
                </a:lnTo>
                <a:lnTo>
                  <a:pt x="18783" y="44196"/>
                </a:lnTo>
                <a:lnTo>
                  <a:pt x="27470" y="44958"/>
                </a:lnTo>
                <a:lnTo>
                  <a:pt x="22720" y="44196"/>
                </a:lnTo>
                <a:lnTo>
                  <a:pt x="27152" y="44196"/>
                </a:lnTo>
                <a:lnTo>
                  <a:pt x="58470" y="44958"/>
                </a:lnTo>
                <a:lnTo>
                  <a:pt x="58978" y="44958"/>
                </a:lnTo>
                <a:lnTo>
                  <a:pt x="76720" y="45339"/>
                </a:lnTo>
                <a:lnTo>
                  <a:pt x="134696" y="46507"/>
                </a:lnTo>
                <a:lnTo>
                  <a:pt x="133883" y="46507"/>
                </a:lnTo>
                <a:lnTo>
                  <a:pt x="155943" y="46990"/>
                </a:lnTo>
                <a:lnTo>
                  <a:pt x="163791" y="46990"/>
                </a:lnTo>
                <a:lnTo>
                  <a:pt x="173405" y="46507"/>
                </a:lnTo>
                <a:lnTo>
                  <a:pt x="185775" y="46507"/>
                </a:lnTo>
                <a:lnTo>
                  <a:pt x="193725" y="47625"/>
                </a:lnTo>
                <a:lnTo>
                  <a:pt x="200825" y="47244"/>
                </a:lnTo>
                <a:lnTo>
                  <a:pt x="195821" y="47244"/>
                </a:lnTo>
                <a:lnTo>
                  <a:pt x="217424" y="46990"/>
                </a:lnTo>
                <a:lnTo>
                  <a:pt x="254038" y="46990"/>
                </a:lnTo>
                <a:lnTo>
                  <a:pt x="260896" y="45948"/>
                </a:lnTo>
                <a:lnTo>
                  <a:pt x="271653" y="45948"/>
                </a:lnTo>
                <a:lnTo>
                  <a:pt x="281393" y="46393"/>
                </a:lnTo>
                <a:lnTo>
                  <a:pt x="288874" y="45948"/>
                </a:lnTo>
                <a:lnTo>
                  <a:pt x="292430" y="45948"/>
                </a:lnTo>
                <a:lnTo>
                  <a:pt x="295325" y="46088"/>
                </a:lnTo>
                <a:lnTo>
                  <a:pt x="295325" y="45948"/>
                </a:lnTo>
                <a:lnTo>
                  <a:pt x="298589" y="45948"/>
                </a:lnTo>
                <a:lnTo>
                  <a:pt x="308419" y="46990"/>
                </a:lnTo>
                <a:lnTo>
                  <a:pt x="301802" y="45339"/>
                </a:lnTo>
                <a:lnTo>
                  <a:pt x="302628" y="45339"/>
                </a:lnTo>
                <a:lnTo>
                  <a:pt x="303555" y="44958"/>
                </a:lnTo>
                <a:lnTo>
                  <a:pt x="318363" y="44958"/>
                </a:lnTo>
                <a:lnTo>
                  <a:pt x="309549" y="46507"/>
                </a:lnTo>
                <a:lnTo>
                  <a:pt x="314566" y="46507"/>
                </a:lnTo>
                <a:lnTo>
                  <a:pt x="384187" y="47244"/>
                </a:lnTo>
                <a:lnTo>
                  <a:pt x="419557" y="47434"/>
                </a:lnTo>
                <a:lnTo>
                  <a:pt x="447179" y="47244"/>
                </a:lnTo>
                <a:lnTo>
                  <a:pt x="446379" y="46990"/>
                </a:lnTo>
                <a:lnTo>
                  <a:pt x="444881" y="46507"/>
                </a:lnTo>
                <a:lnTo>
                  <a:pt x="442861" y="46507"/>
                </a:lnTo>
                <a:lnTo>
                  <a:pt x="437807" y="46990"/>
                </a:lnTo>
                <a:lnTo>
                  <a:pt x="435940" y="45948"/>
                </a:lnTo>
                <a:lnTo>
                  <a:pt x="445617" y="45948"/>
                </a:lnTo>
                <a:lnTo>
                  <a:pt x="462178" y="46507"/>
                </a:lnTo>
                <a:lnTo>
                  <a:pt x="500405" y="46507"/>
                </a:lnTo>
                <a:lnTo>
                  <a:pt x="526796" y="45339"/>
                </a:lnTo>
                <a:lnTo>
                  <a:pt x="521144" y="45339"/>
                </a:lnTo>
                <a:lnTo>
                  <a:pt x="521322" y="44958"/>
                </a:lnTo>
                <a:lnTo>
                  <a:pt x="537959" y="44958"/>
                </a:lnTo>
                <a:lnTo>
                  <a:pt x="543153" y="44958"/>
                </a:lnTo>
                <a:lnTo>
                  <a:pt x="551040" y="44589"/>
                </a:lnTo>
                <a:lnTo>
                  <a:pt x="538416" y="44742"/>
                </a:lnTo>
                <a:lnTo>
                  <a:pt x="541096" y="43434"/>
                </a:lnTo>
                <a:lnTo>
                  <a:pt x="543242" y="44196"/>
                </a:lnTo>
                <a:lnTo>
                  <a:pt x="547039" y="44196"/>
                </a:lnTo>
                <a:lnTo>
                  <a:pt x="551040" y="44589"/>
                </a:lnTo>
                <a:lnTo>
                  <a:pt x="559117" y="44196"/>
                </a:lnTo>
                <a:lnTo>
                  <a:pt x="560336" y="44196"/>
                </a:lnTo>
                <a:lnTo>
                  <a:pt x="561809" y="44462"/>
                </a:lnTo>
                <a:lnTo>
                  <a:pt x="551141" y="44589"/>
                </a:lnTo>
                <a:lnTo>
                  <a:pt x="555180" y="44958"/>
                </a:lnTo>
                <a:lnTo>
                  <a:pt x="564692" y="44958"/>
                </a:lnTo>
                <a:lnTo>
                  <a:pt x="566686" y="45313"/>
                </a:lnTo>
                <a:lnTo>
                  <a:pt x="568553" y="45300"/>
                </a:lnTo>
                <a:lnTo>
                  <a:pt x="570382" y="44958"/>
                </a:lnTo>
                <a:lnTo>
                  <a:pt x="582688" y="44958"/>
                </a:lnTo>
                <a:lnTo>
                  <a:pt x="578319" y="45212"/>
                </a:lnTo>
                <a:lnTo>
                  <a:pt x="609307" y="44958"/>
                </a:lnTo>
                <a:lnTo>
                  <a:pt x="585101" y="44958"/>
                </a:lnTo>
                <a:lnTo>
                  <a:pt x="583717" y="44196"/>
                </a:lnTo>
                <a:lnTo>
                  <a:pt x="573938" y="44323"/>
                </a:lnTo>
                <a:lnTo>
                  <a:pt x="574573" y="44196"/>
                </a:lnTo>
                <a:lnTo>
                  <a:pt x="571411" y="43688"/>
                </a:lnTo>
                <a:lnTo>
                  <a:pt x="582345" y="43434"/>
                </a:lnTo>
                <a:lnTo>
                  <a:pt x="583717" y="44196"/>
                </a:lnTo>
                <a:lnTo>
                  <a:pt x="602932" y="44196"/>
                </a:lnTo>
                <a:lnTo>
                  <a:pt x="614616" y="43434"/>
                </a:lnTo>
                <a:lnTo>
                  <a:pt x="616839" y="43294"/>
                </a:lnTo>
                <a:lnTo>
                  <a:pt x="666026" y="41135"/>
                </a:lnTo>
                <a:lnTo>
                  <a:pt x="681393" y="39878"/>
                </a:lnTo>
                <a:lnTo>
                  <a:pt x="676605" y="38735"/>
                </a:lnTo>
                <a:lnTo>
                  <a:pt x="684326" y="37858"/>
                </a:lnTo>
                <a:lnTo>
                  <a:pt x="684453" y="37719"/>
                </a:lnTo>
                <a:lnTo>
                  <a:pt x="685520" y="37719"/>
                </a:lnTo>
                <a:lnTo>
                  <a:pt x="684326" y="37858"/>
                </a:lnTo>
                <a:lnTo>
                  <a:pt x="681469" y="41135"/>
                </a:lnTo>
                <a:lnTo>
                  <a:pt x="693585" y="41135"/>
                </a:lnTo>
                <a:lnTo>
                  <a:pt x="751840" y="40538"/>
                </a:lnTo>
                <a:lnTo>
                  <a:pt x="778649" y="40538"/>
                </a:lnTo>
                <a:lnTo>
                  <a:pt x="805472" y="40690"/>
                </a:lnTo>
                <a:lnTo>
                  <a:pt x="829602" y="43053"/>
                </a:lnTo>
                <a:lnTo>
                  <a:pt x="831850" y="43053"/>
                </a:lnTo>
                <a:lnTo>
                  <a:pt x="830110" y="40690"/>
                </a:lnTo>
                <a:lnTo>
                  <a:pt x="830008" y="40538"/>
                </a:lnTo>
                <a:lnTo>
                  <a:pt x="829525" y="39878"/>
                </a:lnTo>
                <a:lnTo>
                  <a:pt x="828421" y="39878"/>
                </a:lnTo>
                <a:lnTo>
                  <a:pt x="870369" y="38963"/>
                </a:lnTo>
                <a:lnTo>
                  <a:pt x="891451" y="38963"/>
                </a:lnTo>
                <a:lnTo>
                  <a:pt x="894842" y="40259"/>
                </a:lnTo>
                <a:lnTo>
                  <a:pt x="898525" y="40259"/>
                </a:lnTo>
                <a:lnTo>
                  <a:pt x="900188" y="40132"/>
                </a:lnTo>
                <a:lnTo>
                  <a:pt x="900430" y="40132"/>
                </a:lnTo>
                <a:lnTo>
                  <a:pt x="899350" y="39878"/>
                </a:lnTo>
                <a:lnTo>
                  <a:pt x="897623" y="39878"/>
                </a:lnTo>
                <a:lnTo>
                  <a:pt x="917282" y="38963"/>
                </a:lnTo>
                <a:lnTo>
                  <a:pt x="935659" y="38100"/>
                </a:lnTo>
                <a:lnTo>
                  <a:pt x="936142" y="37719"/>
                </a:lnTo>
                <a:lnTo>
                  <a:pt x="948410" y="28105"/>
                </a:lnTo>
                <a:lnTo>
                  <a:pt x="956284" y="14541"/>
                </a:lnTo>
                <a:lnTo>
                  <a:pt x="962583" y="9525"/>
                </a:lnTo>
                <a:lnTo>
                  <a:pt x="968502" y="9525"/>
                </a:lnTo>
                <a:lnTo>
                  <a:pt x="970508" y="3251"/>
                </a:lnTo>
                <a:lnTo>
                  <a:pt x="971194" y="2705"/>
                </a:lnTo>
                <a:lnTo>
                  <a:pt x="971550" y="2413"/>
                </a:lnTo>
                <a:lnTo>
                  <a:pt x="970775" y="2413"/>
                </a:lnTo>
                <a:lnTo>
                  <a:pt x="971296" y="762"/>
                </a:lnTo>
                <a:lnTo>
                  <a:pt x="985507" y="762"/>
                </a:lnTo>
                <a:close/>
              </a:path>
            </a:pathLst>
          </a:custGeom>
          <a:solidFill>
            <a:srgbClr val="D35E5E"/>
          </a:solidFill>
        </p:spPr>
        <p:txBody>
          <a:bodyPr wrap="square" lIns="0" tIns="0" rIns="0" bIns="0" rtlCol="0"/>
          <a:lstStyle/>
          <a:p>
            <a:endParaRPr/>
          </a:p>
        </p:txBody>
      </p:sp>
      <p:grpSp>
        <p:nvGrpSpPr>
          <p:cNvPr id="4" name="object 4"/>
          <p:cNvGrpSpPr/>
          <p:nvPr/>
        </p:nvGrpSpPr>
        <p:grpSpPr>
          <a:xfrm>
            <a:off x="5399151" y="569976"/>
            <a:ext cx="6165850" cy="736600"/>
            <a:chOff x="5399151" y="569976"/>
            <a:chExt cx="6165850" cy="736600"/>
          </a:xfrm>
        </p:grpSpPr>
        <p:sp>
          <p:nvSpPr>
            <p:cNvPr id="5" name="object 5"/>
            <p:cNvSpPr/>
            <p:nvPr/>
          </p:nvSpPr>
          <p:spPr>
            <a:xfrm>
              <a:off x="5405501" y="576326"/>
              <a:ext cx="6153150" cy="723900"/>
            </a:xfrm>
            <a:custGeom>
              <a:avLst/>
              <a:gdLst/>
              <a:ahLst/>
              <a:cxnLst/>
              <a:rect l="l" t="t" r="r" b="b"/>
              <a:pathLst>
                <a:path w="6153150" h="723900">
                  <a:moveTo>
                    <a:pt x="6032373" y="0"/>
                  </a:moveTo>
                  <a:lnTo>
                    <a:pt x="120650" y="0"/>
                  </a:lnTo>
                  <a:lnTo>
                    <a:pt x="73669" y="9475"/>
                  </a:lnTo>
                  <a:lnTo>
                    <a:pt x="35321" y="35321"/>
                  </a:lnTo>
                  <a:lnTo>
                    <a:pt x="9475" y="73669"/>
                  </a:lnTo>
                  <a:lnTo>
                    <a:pt x="0" y="120650"/>
                  </a:lnTo>
                  <a:lnTo>
                    <a:pt x="0" y="603123"/>
                  </a:lnTo>
                  <a:lnTo>
                    <a:pt x="9475" y="650122"/>
                  </a:lnTo>
                  <a:lnTo>
                    <a:pt x="35321" y="688514"/>
                  </a:lnTo>
                  <a:lnTo>
                    <a:pt x="73669" y="714404"/>
                  </a:lnTo>
                  <a:lnTo>
                    <a:pt x="120650" y="723900"/>
                  </a:lnTo>
                  <a:lnTo>
                    <a:pt x="6032373" y="723900"/>
                  </a:lnTo>
                  <a:lnTo>
                    <a:pt x="6079372" y="714404"/>
                  </a:lnTo>
                  <a:lnTo>
                    <a:pt x="6117764" y="688514"/>
                  </a:lnTo>
                  <a:lnTo>
                    <a:pt x="6143654" y="650122"/>
                  </a:lnTo>
                  <a:lnTo>
                    <a:pt x="6153150" y="603123"/>
                  </a:lnTo>
                  <a:lnTo>
                    <a:pt x="6153150" y="120650"/>
                  </a:lnTo>
                  <a:lnTo>
                    <a:pt x="6143654" y="73669"/>
                  </a:lnTo>
                  <a:lnTo>
                    <a:pt x="6117764" y="35321"/>
                  </a:lnTo>
                  <a:lnTo>
                    <a:pt x="6079372" y="9475"/>
                  </a:lnTo>
                  <a:lnTo>
                    <a:pt x="6032373" y="0"/>
                  </a:lnTo>
                  <a:close/>
                </a:path>
              </a:pathLst>
            </a:custGeom>
            <a:solidFill>
              <a:srgbClr val="D39D8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" name="object 6"/>
            <p:cNvSpPr/>
            <p:nvPr/>
          </p:nvSpPr>
          <p:spPr>
            <a:xfrm>
              <a:off x="5405501" y="576326"/>
              <a:ext cx="6153150" cy="723900"/>
            </a:xfrm>
            <a:custGeom>
              <a:avLst/>
              <a:gdLst/>
              <a:ahLst/>
              <a:cxnLst/>
              <a:rect l="l" t="t" r="r" b="b"/>
              <a:pathLst>
                <a:path w="6153150" h="723900">
                  <a:moveTo>
                    <a:pt x="0" y="120650"/>
                  </a:moveTo>
                  <a:lnTo>
                    <a:pt x="9475" y="73669"/>
                  </a:lnTo>
                  <a:lnTo>
                    <a:pt x="35321" y="35321"/>
                  </a:lnTo>
                  <a:lnTo>
                    <a:pt x="73669" y="9475"/>
                  </a:lnTo>
                  <a:lnTo>
                    <a:pt x="120650" y="0"/>
                  </a:lnTo>
                  <a:lnTo>
                    <a:pt x="6032373" y="0"/>
                  </a:lnTo>
                  <a:lnTo>
                    <a:pt x="6079372" y="9475"/>
                  </a:lnTo>
                  <a:lnTo>
                    <a:pt x="6117764" y="35321"/>
                  </a:lnTo>
                  <a:lnTo>
                    <a:pt x="6143654" y="73669"/>
                  </a:lnTo>
                  <a:lnTo>
                    <a:pt x="6153150" y="120650"/>
                  </a:lnTo>
                  <a:lnTo>
                    <a:pt x="6153150" y="603123"/>
                  </a:lnTo>
                  <a:lnTo>
                    <a:pt x="6143654" y="650122"/>
                  </a:lnTo>
                  <a:lnTo>
                    <a:pt x="6117764" y="688514"/>
                  </a:lnTo>
                  <a:lnTo>
                    <a:pt x="6079372" y="714404"/>
                  </a:lnTo>
                  <a:lnTo>
                    <a:pt x="6032373" y="723900"/>
                  </a:lnTo>
                  <a:lnTo>
                    <a:pt x="120650" y="723900"/>
                  </a:lnTo>
                  <a:lnTo>
                    <a:pt x="73669" y="714404"/>
                  </a:lnTo>
                  <a:lnTo>
                    <a:pt x="35321" y="688514"/>
                  </a:lnTo>
                  <a:lnTo>
                    <a:pt x="9475" y="650122"/>
                  </a:lnTo>
                  <a:lnTo>
                    <a:pt x="0" y="603123"/>
                  </a:lnTo>
                  <a:lnTo>
                    <a:pt x="0" y="120650"/>
                  </a:lnTo>
                  <a:close/>
                </a:path>
              </a:pathLst>
            </a:custGeom>
            <a:ln w="12700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grpSp>
        <p:nvGrpSpPr>
          <p:cNvPr id="7" name="object 7"/>
          <p:cNvGrpSpPr/>
          <p:nvPr/>
        </p:nvGrpSpPr>
        <p:grpSpPr>
          <a:xfrm>
            <a:off x="5399151" y="1379600"/>
            <a:ext cx="6165850" cy="727075"/>
            <a:chOff x="5399151" y="1379600"/>
            <a:chExt cx="6165850" cy="727075"/>
          </a:xfrm>
        </p:grpSpPr>
        <p:sp>
          <p:nvSpPr>
            <p:cNvPr id="8" name="object 8"/>
            <p:cNvSpPr/>
            <p:nvPr/>
          </p:nvSpPr>
          <p:spPr>
            <a:xfrm>
              <a:off x="5405501" y="1385950"/>
              <a:ext cx="6153150" cy="714375"/>
            </a:xfrm>
            <a:custGeom>
              <a:avLst/>
              <a:gdLst/>
              <a:ahLst/>
              <a:cxnLst/>
              <a:rect l="l" t="t" r="r" b="b"/>
              <a:pathLst>
                <a:path w="6153150" h="714375">
                  <a:moveTo>
                    <a:pt x="6034024" y="0"/>
                  </a:moveTo>
                  <a:lnTo>
                    <a:pt x="118999" y="0"/>
                  </a:lnTo>
                  <a:lnTo>
                    <a:pt x="72651" y="9342"/>
                  </a:lnTo>
                  <a:lnTo>
                    <a:pt x="34829" y="34829"/>
                  </a:lnTo>
                  <a:lnTo>
                    <a:pt x="9342" y="72651"/>
                  </a:lnTo>
                  <a:lnTo>
                    <a:pt x="0" y="118999"/>
                  </a:lnTo>
                  <a:lnTo>
                    <a:pt x="0" y="595249"/>
                  </a:lnTo>
                  <a:lnTo>
                    <a:pt x="9342" y="641615"/>
                  </a:lnTo>
                  <a:lnTo>
                    <a:pt x="34829" y="679481"/>
                  </a:lnTo>
                  <a:lnTo>
                    <a:pt x="72651" y="705012"/>
                  </a:lnTo>
                  <a:lnTo>
                    <a:pt x="118999" y="714375"/>
                  </a:lnTo>
                  <a:lnTo>
                    <a:pt x="6034024" y="714375"/>
                  </a:lnTo>
                  <a:lnTo>
                    <a:pt x="6080390" y="705012"/>
                  </a:lnTo>
                  <a:lnTo>
                    <a:pt x="6118256" y="679481"/>
                  </a:lnTo>
                  <a:lnTo>
                    <a:pt x="6143787" y="641615"/>
                  </a:lnTo>
                  <a:lnTo>
                    <a:pt x="6153150" y="595249"/>
                  </a:lnTo>
                  <a:lnTo>
                    <a:pt x="6153150" y="118999"/>
                  </a:lnTo>
                  <a:lnTo>
                    <a:pt x="6143787" y="72651"/>
                  </a:lnTo>
                  <a:lnTo>
                    <a:pt x="6118256" y="34829"/>
                  </a:lnTo>
                  <a:lnTo>
                    <a:pt x="6080390" y="9342"/>
                  </a:lnTo>
                  <a:lnTo>
                    <a:pt x="6034024" y="0"/>
                  </a:lnTo>
                  <a:close/>
                </a:path>
              </a:pathLst>
            </a:custGeom>
            <a:solidFill>
              <a:srgbClr val="D0957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" name="object 9"/>
            <p:cNvSpPr/>
            <p:nvPr/>
          </p:nvSpPr>
          <p:spPr>
            <a:xfrm>
              <a:off x="5405501" y="1385950"/>
              <a:ext cx="6153150" cy="714375"/>
            </a:xfrm>
            <a:custGeom>
              <a:avLst/>
              <a:gdLst/>
              <a:ahLst/>
              <a:cxnLst/>
              <a:rect l="l" t="t" r="r" b="b"/>
              <a:pathLst>
                <a:path w="6153150" h="714375">
                  <a:moveTo>
                    <a:pt x="0" y="118999"/>
                  </a:moveTo>
                  <a:lnTo>
                    <a:pt x="9342" y="72651"/>
                  </a:lnTo>
                  <a:lnTo>
                    <a:pt x="34829" y="34829"/>
                  </a:lnTo>
                  <a:lnTo>
                    <a:pt x="72651" y="9342"/>
                  </a:lnTo>
                  <a:lnTo>
                    <a:pt x="118999" y="0"/>
                  </a:lnTo>
                  <a:lnTo>
                    <a:pt x="6034024" y="0"/>
                  </a:lnTo>
                  <a:lnTo>
                    <a:pt x="6080390" y="9342"/>
                  </a:lnTo>
                  <a:lnTo>
                    <a:pt x="6118256" y="34829"/>
                  </a:lnTo>
                  <a:lnTo>
                    <a:pt x="6143787" y="72651"/>
                  </a:lnTo>
                  <a:lnTo>
                    <a:pt x="6153150" y="118999"/>
                  </a:lnTo>
                  <a:lnTo>
                    <a:pt x="6153150" y="595249"/>
                  </a:lnTo>
                  <a:lnTo>
                    <a:pt x="6143787" y="641615"/>
                  </a:lnTo>
                  <a:lnTo>
                    <a:pt x="6118256" y="679481"/>
                  </a:lnTo>
                  <a:lnTo>
                    <a:pt x="6080390" y="705012"/>
                  </a:lnTo>
                  <a:lnTo>
                    <a:pt x="6034024" y="714375"/>
                  </a:lnTo>
                  <a:lnTo>
                    <a:pt x="118999" y="714375"/>
                  </a:lnTo>
                  <a:lnTo>
                    <a:pt x="72651" y="705012"/>
                  </a:lnTo>
                  <a:lnTo>
                    <a:pt x="34829" y="679481"/>
                  </a:lnTo>
                  <a:lnTo>
                    <a:pt x="9342" y="641615"/>
                  </a:lnTo>
                  <a:lnTo>
                    <a:pt x="0" y="595249"/>
                  </a:lnTo>
                  <a:lnTo>
                    <a:pt x="0" y="118999"/>
                  </a:lnTo>
                  <a:close/>
                </a:path>
              </a:pathLst>
            </a:custGeom>
            <a:ln w="12700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grpSp>
        <p:nvGrpSpPr>
          <p:cNvPr id="10" name="object 10"/>
          <p:cNvGrpSpPr/>
          <p:nvPr/>
        </p:nvGrpSpPr>
        <p:grpSpPr>
          <a:xfrm>
            <a:off x="5399151" y="2179701"/>
            <a:ext cx="6165850" cy="736600"/>
            <a:chOff x="5399151" y="2179701"/>
            <a:chExt cx="6165850" cy="736600"/>
          </a:xfrm>
        </p:grpSpPr>
        <p:sp>
          <p:nvSpPr>
            <p:cNvPr id="11" name="object 11"/>
            <p:cNvSpPr/>
            <p:nvPr/>
          </p:nvSpPr>
          <p:spPr>
            <a:xfrm>
              <a:off x="5405501" y="2186051"/>
              <a:ext cx="6153150" cy="723900"/>
            </a:xfrm>
            <a:custGeom>
              <a:avLst/>
              <a:gdLst/>
              <a:ahLst/>
              <a:cxnLst/>
              <a:rect l="l" t="t" r="r" b="b"/>
              <a:pathLst>
                <a:path w="6153150" h="723900">
                  <a:moveTo>
                    <a:pt x="6032373" y="0"/>
                  </a:moveTo>
                  <a:lnTo>
                    <a:pt x="120650" y="0"/>
                  </a:lnTo>
                  <a:lnTo>
                    <a:pt x="73669" y="9475"/>
                  </a:lnTo>
                  <a:lnTo>
                    <a:pt x="35321" y="35321"/>
                  </a:lnTo>
                  <a:lnTo>
                    <a:pt x="9475" y="73669"/>
                  </a:lnTo>
                  <a:lnTo>
                    <a:pt x="0" y="120650"/>
                  </a:lnTo>
                  <a:lnTo>
                    <a:pt x="0" y="603123"/>
                  </a:lnTo>
                  <a:lnTo>
                    <a:pt x="9475" y="650122"/>
                  </a:lnTo>
                  <a:lnTo>
                    <a:pt x="35321" y="688514"/>
                  </a:lnTo>
                  <a:lnTo>
                    <a:pt x="73669" y="714404"/>
                  </a:lnTo>
                  <a:lnTo>
                    <a:pt x="120650" y="723900"/>
                  </a:lnTo>
                  <a:lnTo>
                    <a:pt x="6032373" y="723900"/>
                  </a:lnTo>
                  <a:lnTo>
                    <a:pt x="6079372" y="714404"/>
                  </a:lnTo>
                  <a:lnTo>
                    <a:pt x="6117764" y="688514"/>
                  </a:lnTo>
                  <a:lnTo>
                    <a:pt x="6143654" y="650122"/>
                  </a:lnTo>
                  <a:lnTo>
                    <a:pt x="6153150" y="603123"/>
                  </a:lnTo>
                  <a:lnTo>
                    <a:pt x="6153150" y="120650"/>
                  </a:lnTo>
                  <a:lnTo>
                    <a:pt x="6143654" y="73669"/>
                  </a:lnTo>
                  <a:lnTo>
                    <a:pt x="6117764" y="35321"/>
                  </a:lnTo>
                  <a:lnTo>
                    <a:pt x="6079372" y="9475"/>
                  </a:lnTo>
                  <a:lnTo>
                    <a:pt x="6032373" y="0"/>
                  </a:lnTo>
                  <a:close/>
                </a:path>
              </a:pathLst>
            </a:custGeom>
            <a:solidFill>
              <a:srgbClr val="CD916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" name="object 12"/>
            <p:cNvSpPr/>
            <p:nvPr/>
          </p:nvSpPr>
          <p:spPr>
            <a:xfrm>
              <a:off x="5405501" y="2186051"/>
              <a:ext cx="6153150" cy="723900"/>
            </a:xfrm>
            <a:custGeom>
              <a:avLst/>
              <a:gdLst/>
              <a:ahLst/>
              <a:cxnLst/>
              <a:rect l="l" t="t" r="r" b="b"/>
              <a:pathLst>
                <a:path w="6153150" h="723900">
                  <a:moveTo>
                    <a:pt x="0" y="120650"/>
                  </a:moveTo>
                  <a:lnTo>
                    <a:pt x="9475" y="73669"/>
                  </a:lnTo>
                  <a:lnTo>
                    <a:pt x="35321" y="35321"/>
                  </a:lnTo>
                  <a:lnTo>
                    <a:pt x="73669" y="9475"/>
                  </a:lnTo>
                  <a:lnTo>
                    <a:pt x="120650" y="0"/>
                  </a:lnTo>
                  <a:lnTo>
                    <a:pt x="6032373" y="0"/>
                  </a:lnTo>
                  <a:lnTo>
                    <a:pt x="6079372" y="9475"/>
                  </a:lnTo>
                  <a:lnTo>
                    <a:pt x="6117764" y="35321"/>
                  </a:lnTo>
                  <a:lnTo>
                    <a:pt x="6143654" y="73669"/>
                  </a:lnTo>
                  <a:lnTo>
                    <a:pt x="6153150" y="120650"/>
                  </a:lnTo>
                  <a:lnTo>
                    <a:pt x="6153150" y="603123"/>
                  </a:lnTo>
                  <a:lnTo>
                    <a:pt x="6143654" y="650122"/>
                  </a:lnTo>
                  <a:lnTo>
                    <a:pt x="6117764" y="688514"/>
                  </a:lnTo>
                  <a:lnTo>
                    <a:pt x="6079372" y="714404"/>
                  </a:lnTo>
                  <a:lnTo>
                    <a:pt x="6032373" y="723900"/>
                  </a:lnTo>
                  <a:lnTo>
                    <a:pt x="120650" y="723900"/>
                  </a:lnTo>
                  <a:lnTo>
                    <a:pt x="73669" y="714404"/>
                  </a:lnTo>
                  <a:lnTo>
                    <a:pt x="35321" y="688514"/>
                  </a:lnTo>
                  <a:lnTo>
                    <a:pt x="9475" y="650122"/>
                  </a:lnTo>
                  <a:lnTo>
                    <a:pt x="0" y="603123"/>
                  </a:lnTo>
                  <a:lnTo>
                    <a:pt x="0" y="120650"/>
                  </a:lnTo>
                  <a:close/>
                </a:path>
              </a:pathLst>
            </a:custGeom>
            <a:ln w="12700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grpSp>
        <p:nvGrpSpPr>
          <p:cNvPr id="13" name="object 13"/>
          <p:cNvGrpSpPr/>
          <p:nvPr/>
        </p:nvGrpSpPr>
        <p:grpSpPr>
          <a:xfrm>
            <a:off x="5399151" y="2989326"/>
            <a:ext cx="6165850" cy="736600"/>
            <a:chOff x="5399151" y="2989326"/>
            <a:chExt cx="6165850" cy="736600"/>
          </a:xfrm>
        </p:grpSpPr>
        <p:sp>
          <p:nvSpPr>
            <p:cNvPr id="14" name="object 14"/>
            <p:cNvSpPr/>
            <p:nvPr/>
          </p:nvSpPr>
          <p:spPr>
            <a:xfrm>
              <a:off x="5405501" y="2995676"/>
              <a:ext cx="6153150" cy="723900"/>
            </a:xfrm>
            <a:custGeom>
              <a:avLst/>
              <a:gdLst/>
              <a:ahLst/>
              <a:cxnLst/>
              <a:rect l="l" t="t" r="r" b="b"/>
              <a:pathLst>
                <a:path w="6153150" h="723900">
                  <a:moveTo>
                    <a:pt x="6032373" y="0"/>
                  </a:moveTo>
                  <a:lnTo>
                    <a:pt x="120650" y="0"/>
                  </a:lnTo>
                  <a:lnTo>
                    <a:pt x="73669" y="9475"/>
                  </a:lnTo>
                  <a:lnTo>
                    <a:pt x="35321" y="35321"/>
                  </a:lnTo>
                  <a:lnTo>
                    <a:pt x="9475" y="73669"/>
                  </a:lnTo>
                  <a:lnTo>
                    <a:pt x="0" y="120650"/>
                  </a:lnTo>
                  <a:lnTo>
                    <a:pt x="0" y="603123"/>
                  </a:lnTo>
                  <a:lnTo>
                    <a:pt x="9475" y="650122"/>
                  </a:lnTo>
                  <a:lnTo>
                    <a:pt x="35321" y="688514"/>
                  </a:lnTo>
                  <a:lnTo>
                    <a:pt x="73669" y="714404"/>
                  </a:lnTo>
                  <a:lnTo>
                    <a:pt x="120650" y="723900"/>
                  </a:lnTo>
                  <a:lnTo>
                    <a:pt x="6032373" y="723900"/>
                  </a:lnTo>
                  <a:lnTo>
                    <a:pt x="6079372" y="714404"/>
                  </a:lnTo>
                  <a:lnTo>
                    <a:pt x="6117764" y="688514"/>
                  </a:lnTo>
                  <a:lnTo>
                    <a:pt x="6143654" y="650122"/>
                  </a:lnTo>
                  <a:lnTo>
                    <a:pt x="6153150" y="603123"/>
                  </a:lnTo>
                  <a:lnTo>
                    <a:pt x="6153150" y="120650"/>
                  </a:lnTo>
                  <a:lnTo>
                    <a:pt x="6143654" y="73669"/>
                  </a:lnTo>
                  <a:lnTo>
                    <a:pt x="6117764" y="35321"/>
                  </a:lnTo>
                  <a:lnTo>
                    <a:pt x="6079372" y="9475"/>
                  </a:lnTo>
                  <a:lnTo>
                    <a:pt x="6032373" y="0"/>
                  </a:lnTo>
                  <a:close/>
                </a:path>
              </a:pathLst>
            </a:custGeom>
            <a:solidFill>
              <a:srgbClr val="C98D6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" name="object 15"/>
            <p:cNvSpPr/>
            <p:nvPr/>
          </p:nvSpPr>
          <p:spPr>
            <a:xfrm>
              <a:off x="5405501" y="2995676"/>
              <a:ext cx="6153150" cy="723900"/>
            </a:xfrm>
            <a:custGeom>
              <a:avLst/>
              <a:gdLst/>
              <a:ahLst/>
              <a:cxnLst/>
              <a:rect l="l" t="t" r="r" b="b"/>
              <a:pathLst>
                <a:path w="6153150" h="723900">
                  <a:moveTo>
                    <a:pt x="0" y="120650"/>
                  </a:moveTo>
                  <a:lnTo>
                    <a:pt x="9475" y="73669"/>
                  </a:lnTo>
                  <a:lnTo>
                    <a:pt x="35321" y="35321"/>
                  </a:lnTo>
                  <a:lnTo>
                    <a:pt x="73669" y="9475"/>
                  </a:lnTo>
                  <a:lnTo>
                    <a:pt x="120650" y="0"/>
                  </a:lnTo>
                  <a:lnTo>
                    <a:pt x="6032373" y="0"/>
                  </a:lnTo>
                  <a:lnTo>
                    <a:pt x="6079372" y="9475"/>
                  </a:lnTo>
                  <a:lnTo>
                    <a:pt x="6117764" y="35321"/>
                  </a:lnTo>
                  <a:lnTo>
                    <a:pt x="6143654" y="73669"/>
                  </a:lnTo>
                  <a:lnTo>
                    <a:pt x="6153150" y="120650"/>
                  </a:lnTo>
                  <a:lnTo>
                    <a:pt x="6153150" y="603123"/>
                  </a:lnTo>
                  <a:lnTo>
                    <a:pt x="6143654" y="650122"/>
                  </a:lnTo>
                  <a:lnTo>
                    <a:pt x="6117764" y="688514"/>
                  </a:lnTo>
                  <a:lnTo>
                    <a:pt x="6079372" y="714404"/>
                  </a:lnTo>
                  <a:lnTo>
                    <a:pt x="6032373" y="723900"/>
                  </a:lnTo>
                  <a:lnTo>
                    <a:pt x="120650" y="723900"/>
                  </a:lnTo>
                  <a:lnTo>
                    <a:pt x="73669" y="714404"/>
                  </a:lnTo>
                  <a:lnTo>
                    <a:pt x="35321" y="688514"/>
                  </a:lnTo>
                  <a:lnTo>
                    <a:pt x="9475" y="650122"/>
                  </a:lnTo>
                  <a:lnTo>
                    <a:pt x="0" y="603123"/>
                  </a:lnTo>
                  <a:lnTo>
                    <a:pt x="0" y="120650"/>
                  </a:lnTo>
                  <a:close/>
                </a:path>
              </a:pathLst>
            </a:custGeom>
            <a:ln w="12700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16" name="object 16" descr="$PPTXTitle"/>
          <p:cNvSpPr txBox="1">
            <a:spLocks noGrp="1"/>
          </p:cNvSpPr>
          <p:nvPr>
            <p:ph type="title"/>
          </p:nvPr>
        </p:nvSpPr>
        <p:spPr>
          <a:xfrm>
            <a:off x="5543550" y="656590"/>
            <a:ext cx="4102735" cy="2905125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3000" b="0" i="0" spc="100" dirty="0">
                <a:solidFill>
                  <a:srgbClr val="FFFFFF"/>
                </a:solidFill>
                <a:latin typeface="Calibri"/>
                <a:cs typeface="Calibri"/>
              </a:rPr>
              <a:t>Pressure</a:t>
            </a:r>
            <a:r>
              <a:rPr sz="3000" b="0" i="0" spc="9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3000" b="0" i="0" spc="220" dirty="0">
                <a:solidFill>
                  <a:srgbClr val="FFFFFF"/>
                </a:solidFill>
                <a:latin typeface="Calibri"/>
                <a:cs typeface="Calibri"/>
              </a:rPr>
              <a:t>and</a:t>
            </a:r>
            <a:r>
              <a:rPr sz="3000" b="0" i="0" spc="6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3000" b="0" i="0" spc="170" dirty="0">
                <a:solidFill>
                  <a:srgbClr val="FFFFFF"/>
                </a:solidFill>
                <a:latin typeface="Calibri"/>
                <a:cs typeface="Calibri"/>
              </a:rPr>
              <a:t>deadlines</a:t>
            </a:r>
            <a:endParaRPr sz="3000">
              <a:latin typeface="Calibri"/>
              <a:cs typeface="Calibri"/>
            </a:endParaRPr>
          </a:p>
          <a:p>
            <a:pPr marL="12700" marR="5080">
              <a:lnSpc>
                <a:spcPct val="176500"/>
              </a:lnSpc>
            </a:pPr>
            <a:r>
              <a:rPr sz="3000" b="0" i="0" spc="204" dirty="0">
                <a:solidFill>
                  <a:srgbClr val="FFFFFF"/>
                </a:solidFill>
                <a:latin typeface="Calibri"/>
                <a:cs typeface="Calibri"/>
              </a:rPr>
              <a:t>Lack</a:t>
            </a:r>
            <a:r>
              <a:rPr sz="3000" b="0" i="0" spc="4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3000" b="0" i="0" spc="120" dirty="0">
                <a:solidFill>
                  <a:srgbClr val="FFFFFF"/>
                </a:solidFill>
                <a:latin typeface="Calibri"/>
                <a:cs typeface="Calibri"/>
              </a:rPr>
              <a:t>of</a:t>
            </a:r>
            <a:r>
              <a:rPr sz="3000" b="0" i="0" spc="9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3000" b="0" i="0" spc="170" dirty="0">
                <a:solidFill>
                  <a:srgbClr val="FFFFFF"/>
                </a:solidFill>
                <a:latin typeface="Calibri"/>
                <a:cs typeface="Calibri"/>
              </a:rPr>
              <a:t>confidence </a:t>
            </a:r>
            <a:r>
              <a:rPr sz="3000" b="0" i="0" spc="105" dirty="0">
                <a:solidFill>
                  <a:srgbClr val="FFFFFF"/>
                </a:solidFill>
                <a:latin typeface="Calibri"/>
                <a:cs typeface="Calibri"/>
              </a:rPr>
              <a:t>Poor</a:t>
            </a:r>
            <a:r>
              <a:rPr sz="3000" b="0" i="0" spc="13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3000" b="0" i="0" spc="114" dirty="0">
                <a:solidFill>
                  <a:srgbClr val="FFFFFF"/>
                </a:solidFill>
                <a:latin typeface="Calibri"/>
                <a:cs typeface="Calibri"/>
              </a:rPr>
              <a:t>time</a:t>
            </a:r>
            <a:r>
              <a:rPr sz="3000" b="0" i="0" spc="2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3000" b="0" i="0" spc="185" dirty="0">
                <a:solidFill>
                  <a:srgbClr val="FFFFFF"/>
                </a:solidFill>
                <a:latin typeface="Calibri"/>
                <a:cs typeface="Calibri"/>
              </a:rPr>
              <a:t>management </a:t>
            </a:r>
            <a:r>
              <a:rPr sz="3000" b="0" i="0" spc="135" dirty="0">
                <a:solidFill>
                  <a:srgbClr val="FFFFFF"/>
                </a:solidFill>
                <a:latin typeface="Calibri"/>
                <a:cs typeface="Calibri"/>
              </a:rPr>
              <a:t>Fear</a:t>
            </a:r>
            <a:r>
              <a:rPr sz="3000" b="0" i="0" spc="4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3000" b="0" i="0" spc="85" dirty="0">
                <a:solidFill>
                  <a:srgbClr val="FFFFFF"/>
                </a:solidFill>
                <a:latin typeface="Calibri"/>
                <a:cs typeface="Calibri"/>
              </a:rPr>
              <a:t>of</a:t>
            </a:r>
            <a:r>
              <a:rPr sz="3000" b="0" i="0" spc="17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3000" b="0" i="0" spc="70" dirty="0">
                <a:solidFill>
                  <a:srgbClr val="FFFFFF"/>
                </a:solidFill>
                <a:latin typeface="Calibri"/>
                <a:cs typeface="Calibri"/>
              </a:rPr>
              <a:t>failure</a:t>
            </a:r>
            <a:endParaRPr sz="3000">
              <a:latin typeface="Calibri"/>
              <a:cs typeface="Calibri"/>
            </a:endParaRPr>
          </a:p>
        </p:txBody>
      </p:sp>
      <p:grpSp>
        <p:nvGrpSpPr>
          <p:cNvPr id="17" name="object 17"/>
          <p:cNvGrpSpPr/>
          <p:nvPr/>
        </p:nvGrpSpPr>
        <p:grpSpPr>
          <a:xfrm>
            <a:off x="5399151" y="3798951"/>
            <a:ext cx="6165850" cy="727075"/>
            <a:chOff x="5399151" y="3798951"/>
            <a:chExt cx="6165850" cy="727075"/>
          </a:xfrm>
        </p:grpSpPr>
        <p:sp>
          <p:nvSpPr>
            <p:cNvPr id="18" name="object 18"/>
            <p:cNvSpPr/>
            <p:nvPr/>
          </p:nvSpPr>
          <p:spPr>
            <a:xfrm>
              <a:off x="5405501" y="3805301"/>
              <a:ext cx="6153150" cy="714375"/>
            </a:xfrm>
            <a:custGeom>
              <a:avLst/>
              <a:gdLst/>
              <a:ahLst/>
              <a:cxnLst/>
              <a:rect l="l" t="t" r="r" b="b"/>
              <a:pathLst>
                <a:path w="6153150" h="714375">
                  <a:moveTo>
                    <a:pt x="6034024" y="0"/>
                  </a:moveTo>
                  <a:lnTo>
                    <a:pt x="118999" y="0"/>
                  </a:lnTo>
                  <a:lnTo>
                    <a:pt x="72651" y="9342"/>
                  </a:lnTo>
                  <a:lnTo>
                    <a:pt x="34829" y="34829"/>
                  </a:lnTo>
                  <a:lnTo>
                    <a:pt x="9342" y="72651"/>
                  </a:lnTo>
                  <a:lnTo>
                    <a:pt x="0" y="118999"/>
                  </a:lnTo>
                  <a:lnTo>
                    <a:pt x="0" y="595249"/>
                  </a:lnTo>
                  <a:lnTo>
                    <a:pt x="9342" y="641615"/>
                  </a:lnTo>
                  <a:lnTo>
                    <a:pt x="34829" y="679481"/>
                  </a:lnTo>
                  <a:lnTo>
                    <a:pt x="72651" y="705012"/>
                  </a:lnTo>
                  <a:lnTo>
                    <a:pt x="118999" y="714375"/>
                  </a:lnTo>
                  <a:lnTo>
                    <a:pt x="6034024" y="714375"/>
                  </a:lnTo>
                  <a:lnTo>
                    <a:pt x="6080390" y="705012"/>
                  </a:lnTo>
                  <a:lnTo>
                    <a:pt x="6118256" y="679481"/>
                  </a:lnTo>
                  <a:lnTo>
                    <a:pt x="6143787" y="641615"/>
                  </a:lnTo>
                  <a:lnTo>
                    <a:pt x="6153150" y="595249"/>
                  </a:lnTo>
                  <a:lnTo>
                    <a:pt x="6153150" y="118999"/>
                  </a:lnTo>
                  <a:lnTo>
                    <a:pt x="6143787" y="72651"/>
                  </a:lnTo>
                  <a:lnTo>
                    <a:pt x="6118256" y="34829"/>
                  </a:lnTo>
                  <a:lnTo>
                    <a:pt x="6080390" y="9342"/>
                  </a:lnTo>
                  <a:lnTo>
                    <a:pt x="6034024" y="0"/>
                  </a:lnTo>
                  <a:close/>
                </a:path>
              </a:pathLst>
            </a:custGeom>
            <a:solidFill>
              <a:srgbClr val="C6895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" name="object 19"/>
            <p:cNvSpPr/>
            <p:nvPr/>
          </p:nvSpPr>
          <p:spPr>
            <a:xfrm>
              <a:off x="5405501" y="3805301"/>
              <a:ext cx="6153150" cy="714375"/>
            </a:xfrm>
            <a:custGeom>
              <a:avLst/>
              <a:gdLst/>
              <a:ahLst/>
              <a:cxnLst/>
              <a:rect l="l" t="t" r="r" b="b"/>
              <a:pathLst>
                <a:path w="6153150" h="714375">
                  <a:moveTo>
                    <a:pt x="0" y="118999"/>
                  </a:moveTo>
                  <a:lnTo>
                    <a:pt x="9342" y="72651"/>
                  </a:lnTo>
                  <a:lnTo>
                    <a:pt x="34829" y="34829"/>
                  </a:lnTo>
                  <a:lnTo>
                    <a:pt x="72651" y="9342"/>
                  </a:lnTo>
                  <a:lnTo>
                    <a:pt x="118999" y="0"/>
                  </a:lnTo>
                  <a:lnTo>
                    <a:pt x="6034024" y="0"/>
                  </a:lnTo>
                  <a:lnTo>
                    <a:pt x="6080390" y="9342"/>
                  </a:lnTo>
                  <a:lnTo>
                    <a:pt x="6118256" y="34829"/>
                  </a:lnTo>
                  <a:lnTo>
                    <a:pt x="6143787" y="72651"/>
                  </a:lnTo>
                  <a:lnTo>
                    <a:pt x="6153150" y="118999"/>
                  </a:lnTo>
                  <a:lnTo>
                    <a:pt x="6153150" y="595249"/>
                  </a:lnTo>
                  <a:lnTo>
                    <a:pt x="6143787" y="641615"/>
                  </a:lnTo>
                  <a:lnTo>
                    <a:pt x="6118256" y="679481"/>
                  </a:lnTo>
                  <a:lnTo>
                    <a:pt x="6080390" y="705012"/>
                  </a:lnTo>
                  <a:lnTo>
                    <a:pt x="6034024" y="714375"/>
                  </a:lnTo>
                  <a:lnTo>
                    <a:pt x="118999" y="714375"/>
                  </a:lnTo>
                  <a:lnTo>
                    <a:pt x="72651" y="705012"/>
                  </a:lnTo>
                  <a:lnTo>
                    <a:pt x="34829" y="679481"/>
                  </a:lnTo>
                  <a:lnTo>
                    <a:pt x="9342" y="641615"/>
                  </a:lnTo>
                  <a:lnTo>
                    <a:pt x="0" y="595249"/>
                  </a:lnTo>
                  <a:lnTo>
                    <a:pt x="0" y="118999"/>
                  </a:lnTo>
                  <a:close/>
                </a:path>
              </a:pathLst>
            </a:custGeom>
            <a:ln w="12700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grpSp>
        <p:nvGrpSpPr>
          <p:cNvPr id="20" name="object 20"/>
          <p:cNvGrpSpPr/>
          <p:nvPr/>
        </p:nvGrpSpPr>
        <p:grpSpPr>
          <a:xfrm>
            <a:off x="5399151" y="4599051"/>
            <a:ext cx="6165850" cy="736600"/>
            <a:chOff x="5399151" y="4599051"/>
            <a:chExt cx="6165850" cy="736600"/>
          </a:xfrm>
        </p:grpSpPr>
        <p:sp>
          <p:nvSpPr>
            <p:cNvPr id="21" name="object 21"/>
            <p:cNvSpPr/>
            <p:nvPr/>
          </p:nvSpPr>
          <p:spPr>
            <a:xfrm>
              <a:off x="5405501" y="4605401"/>
              <a:ext cx="6153150" cy="723900"/>
            </a:xfrm>
            <a:custGeom>
              <a:avLst/>
              <a:gdLst/>
              <a:ahLst/>
              <a:cxnLst/>
              <a:rect l="l" t="t" r="r" b="b"/>
              <a:pathLst>
                <a:path w="6153150" h="723900">
                  <a:moveTo>
                    <a:pt x="6032373" y="0"/>
                  </a:moveTo>
                  <a:lnTo>
                    <a:pt x="120650" y="0"/>
                  </a:lnTo>
                  <a:lnTo>
                    <a:pt x="73669" y="9475"/>
                  </a:lnTo>
                  <a:lnTo>
                    <a:pt x="35321" y="35321"/>
                  </a:lnTo>
                  <a:lnTo>
                    <a:pt x="9475" y="73669"/>
                  </a:lnTo>
                  <a:lnTo>
                    <a:pt x="0" y="120650"/>
                  </a:lnTo>
                  <a:lnTo>
                    <a:pt x="0" y="603123"/>
                  </a:lnTo>
                  <a:lnTo>
                    <a:pt x="9475" y="650122"/>
                  </a:lnTo>
                  <a:lnTo>
                    <a:pt x="35321" y="688514"/>
                  </a:lnTo>
                  <a:lnTo>
                    <a:pt x="73669" y="714404"/>
                  </a:lnTo>
                  <a:lnTo>
                    <a:pt x="120650" y="723900"/>
                  </a:lnTo>
                  <a:lnTo>
                    <a:pt x="6032373" y="723900"/>
                  </a:lnTo>
                  <a:lnTo>
                    <a:pt x="6079372" y="714404"/>
                  </a:lnTo>
                  <a:lnTo>
                    <a:pt x="6117764" y="688514"/>
                  </a:lnTo>
                  <a:lnTo>
                    <a:pt x="6143654" y="650122"/>
                  </a:lnTo>
                  <a:lnTo>
                    <a:pt x="6153150" y="603123"/>
                  </a:lnTo>
                  <a:lnTo>
                    <a:pt x="6153150" y="120650"/>
                  </a:lnTo>
                  <a:lnTo>
                    <a:pt x="6143654" y="73669"/>
                  </a:lnTo>
                  <a:lnTo>
                    <a:pt x="6117764" y="35321"/>
                  </a:lnTo>
                  <a:lnTo>
                    <a:pt x="6079372" y="9475"/>
                  </a:lnTo>
                  <a:lnTo>
                    <a:pt x="6032373" y="0"/>
                  </a:lnTo>
                  <a:close/>
                </a:path>
              </a:pathLst>
            </a:custGeom>
            <a:solidFill>
              <a:srgbClr val="C5874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" name="object 22"/>
            <p:cNvSpPr/>
            <p:nvPr/>
          </p:nvSpPr>
          <p:spPr>
            <a:xfrm>
              <a:off x="5405501" y="4605401"/>
              <a:ext cx="6153150" cy="723900"/>
            </a:xfrm>
            <a:custGeom>
              <a:avLst/>
              <a:gdLst/>
              <a:ahLst/>
              <a:cxnLst/>
              <a:rect l="l" t="t" r="r" b="b"/>
              <a:pathLst>
                <a:path w="6153150" h="723900">
                  <a:moveTo>
                    <a:pt x="0" y="120650"/>
                  </a:moveTo>
                  <a:lnTo>
                    <a:pt x="9475" y="73669"/>
                  </a:lnTo>
                  <a:lnTo>
                    <a:pt x="35321" y="35321"/>
                  </a:lnTo>
                  <a:lnTo>
                    <a:pt x="73669" y="9475"/>
                  </a:lnTo>
                  <a:lnTo>
                    <a:pt x="120650" y="0"/>
                  </a:lnTo>
                  <a:lnTo>
                    <a:pt x="6032373" y="0"/>
                  </a:lnTo>
                  <a:lnTo>
                    <a:pt x="6079372" y="9475"/>
                  </a:lnTo>
                  <a:lnTo>
                    <a:pt x="6117764" y="35321"/>
                  </a:lnTo>
                  <a:lnTo>
                    <a:pt x="6143654" y="73669"/>
                  </a:lnTo>
                  <a:lnTo>
                    <a:pt x="6153150" y="120650"/>
                  </a:lnTo>
                  <a:lnTo>
                    <a:pt x="6153150" y="603123"/>
                  </a:lnTo>
                  <a:lnTo>
                    <a:pt x="6143654" y="650122"/>
                  </a:lnTo>
                  <a:lnTo>
                    <a:pt x="6117764" y="688514"/>
                  </a:lnTo>
                  <a:lnTo>
                    <a:pt x="6079372" y="714404"/>
                  </a:lnTo>
                  <a:lnTo>
                    <a:pt x="6032373" y="723900"/>
                  </a:lnTo>
                  <a:lnTo>
                    <a:pt x="120650" y="723900"/>
                  </a:lnTo>
                  <a:lnTo>
                    <a:pt x="73669" y="714404"/>
                  </a:lnTo>
                  <a:lnTo>
                    <a:pt x="35321" y="688514"/>
                  </a:lnTo>
                  <a:lnTo>
                    <a:pt x="9475" y="650122"/>
                  </a:lnTo>
                  <a:lnTo>
                    <a:pt x="0" y="603123"/>
                  </a:lnTo>
                  <a:lnTo>
                    <a:pt x="0" y="120650"/>
                  </a:lnTo>
                  <a:close/>
                </a:path>
              </a:pathLst>
            </a:custGeom>
            <a:ln w="12700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grpSp>
        <p:nvGrpSpPr>
          <p:cNvPr id="23" name="object 23"/>
          <p:cNvGrpSpPr/>
          <p:nvPr/>
        </p:nvGrpSpPr>
        <p:grpSpPr>
          <a:xfrm>
            <a:off x="5399151" y="5408676"/>
            <a:ext cx="6165850" cy="727075"/>
            <a:chOff x="5399151" y="5408676"/>
            <a:chExt cx="6165850" cy="727075"/>
          </a:xfrm>
        </p:grpSpPr>
        <p:sp>
          <p:nvSpPr>
            <p:cNvPr id="24" name="object 24"/>
            <p:cNvSpPr/>
            <p:nvPr/>
          </p:nvSpPr>
          <p:spPr>
            <a:xfrm>
              <a:off x="5405501" y="5415026"/>
              <a:ext cx="6153150" cy="714375"/>
            </a:xfrm>
            <a:custGeom>
              <a:avLst/>
              <a:gdLst/>
              <a:ahLst/>
              <a:cxnLst/>
              <a:rect l="l" t="t" r="r" b="b"/>
              <a:pathLst>
                <a:path w="6153150" h="714375">
                  <a:moveTo>
                    <a:pt x="6034024" y="0"/>
                  </a:moveTo>
                  <a:lnTo>
                    <a:pt x="118999" y="0"/>
                  </a:lnTo>
                  <a:lnTo>
                    <a:pt x="72651" y="9342"/>
                  </a:lnTo>
                  <a:lnTo>
                    <a:pt x="34829" y="34829"/>
                  </a:lnTo>
                  <a:lnTo>
                    <a:pt x="9342" y="72651"/>
                  </a:lnTo>
                  <a:lnTo>
                    <a:pt x="0" y="118999"/>
                  </a:lnTo>
                  <a:lnTo>
                    <a:pt x="0" y="595249"/>
                  </a:lnTo>
                  <a:lnTo>
                    <a:pt x="9342" y="641595"/>
                  </a:lnTo>
                  <a:lnTo>
                    <a:pt x="34829" y="679440"/>
                  </a:lnTo>
                  <a:lnTo>
                    <a:pt x="72651" y="704955"/>
                  </a:lnTo>
                  <a:lnTo>
                    <a:pt x="118999" y="714311"/>
                  </a:lnTo>
                  <a:lnTo>
                    <a:pt x="6034024" y="714311"/>
                  </a:lnTo>
                  <a:lnTo>
                    <a:pt x="6080390" y="704955"/>
                  </a:lnTo>
                  <a:lnTo>
                    <a:pt x="6118256" y="679440"/>
                  </a:lnTo>
                  <a:lnTo>
                    <a:pt x="6143787" y="641595"/>
                  </a:lnTo>
                  <a:lnTo>
                    <a:pt x="6153150" y="595249"/>
                  </a:lnTo>
                  <a:lnTo>
                    <a:pt x="6153150" y="118999"/>
                  </a:lnTo>
                  <a:lnTo>
                    <a:pt x="6143787" y="72651"/>
                  </a:lnTo>
                  <a:lnTo>
                    <a:pt x="6118256" y="34829"/>
                  </a:lnTo>
                  <a:lnTo>
                    <a:pt x="6080390" y="9342"/>
                  </a:lnTo>
                  <a:lnTo>
                    <a:pt x="6034024" y="0"/>
                  </a:lnTo>
                  <a:close/>
                </a:path>
              </a:pathLst>
            </a:custGeom>
            <a:solidFill>
              <a:srgbClr val="BE863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" name="object 25"/>
            <p:cNvSpPr/>
            <p:nvPr/>
          </p:nvSpPr>
          <p:spPr>
            <a:xfrm>
              <a:off x="5405501" y="5415026"/>
              <a:ext cx="6153150" cy="714375"/>
            </a:xfrm>
            <a:custGeom>
              <a:avLst/>
              <a:gdLst/>
              <a:ahLst/>
              <a:cxnLst/>
              <a:rect l="l" t="t" r="r" b="b"/>
              <a:pathLst>
                <a:path w="6153150" h="714375">
                  <a:moveTo>
                    <a:pt x="0" y="118999"/>
                  </a:moveTo>
                  <a:lnTo>
                    <a:pt x="9342" y="72651"/>
                  </a:lnTo>
                  <a:lnTo>
                    <a:pt x="34829" y="34829"/>
                  </a:lnTo>
                  <a:lnTo>
                    <a:pt x="72651" y="9342"/>
                  </a:lnTo>
                  <a:lnTo>
                    <a:pt x="118999" y="0"/>
                  </a:lnTo>
                  <a:lnTo>
                    <a:pt x="6034024" y="0"/>
                  </a:lnTo>
                  <a:lnTo>
                    <a:pt x="6080390" y="9342"/>
                  </a:lnTo>
                  <a:lnTo>
                    <a:pt x="6118256" y="34829"/>
                  </a:lnTo>
                  <a:lnTo>
                    <a:pt x="6143787" y="72651"/>
                  </a:lnTo>
                  <a:lnTo>
                    <a:pt x="6153150" y="118999"/>
                  </a:lnTo>
                  <a:lnTo>
                    <a:pt x="6153150" y="595249"/>
                  </a:lnTo>
                  <a:lnTo>
                    <a:pt x="6143787" y="641595"/>
                  </a:lnTo>
                  <a:lnTo>
                    <a:pt x="6118256" y="679440"/>
                  </a:lnTo>
                  <a:lnTo>
                    <a:pt x="6080390" y="704955"/>
                  </a:lnTo>
                  <a:lnTo>
                    <a:pt x="6034024" y="714311"/>
                  </a:lnTo>
                  <a:lnTo>
                    <a:pt x="118999" y="714311"/>
                  </a:lnTo>
                  <a:lnTo>
                    <a:pt x="72651" y="704955"/>
                  </a:lnTo>
                  <a:lnTo>
                    <a:pt x="34829" y="679440"/>
                  </a:lnTo>
                  <a:lnTo>
                    <a:pt x="9342" y="641595"/>
                  </a:lnTo>
                  <a:lnTo>
                    <a:pt x="0" y="595249"/>
                  </a:lnTo>
                  <a:lnTo>
                    <a:pt x="0" y="118999"/>
                  </a:lnTo>
                  <a:close/>
                </a:path>
              </a:pathLst>
            </a:custGeom>
            <a:ln w="12700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26" name="object 26"/>
          <p:cNvSpPr txBox="1"/>
          <p:nvPr/>
        </p:nvSpPr>
        <p:spPr>
          <a:xfrm>
            <a:off x="5543550" y="3884929"/>
            <a:ext cx="5414645" cy="209804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3000" spc="175" dirty="0">
                <a:solidFill>
                  <a:srgbClr val="FFFFFF"/>
                </a:solidFill>
                <a:latin typeface="Calibri"/>
                <a:cs typeface="Calibri"/>
              </a:rPr>
              <a:t>Not</a:t>
            </a:r>
            <a:r>
              <a:rPr sz="3000" spc="10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3000" spc="175" dirty="0">
                <a:solidFill>
                  <a:srgbClr val="FFFFFF"/>
                </a:solidFill>
                <a:latin typeface="Calibri"/>
                <a:cs typeface="Calibri"/>
              </a:rPr>
              <a:t>understanding</a:t>
            </a:r>
            <a:r>
              <a:rPr sz="3000" spc="6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3000" spc="135" dirty="0">
                <a:solidFill>
                  <a:srgbClr val="FFFFFF"/>
                </a:solidFill>
                <a:latin typeface="Calibri"/>
                <a:cs typeface="Calibri"/>
              </a:rPr>
              <a:t>referencing</a:t>
            </a:r>
            <a:endParaRPr sz="3000">
              <a:latin typeface="Calibri"/>
              <a:cs typeface="Calibri"/>
            </a:endParaRPr>
          </a:p>
          <a:p>
            <a:pPr marL="12700" marR="744855">
              <a:lnSpc>
                <a:spcPct val="176500"/>
              </a:lnSpc>
            </a:pPr>
            <a:r>
              <a:rPr sz="3000" spc="160" dirty="0">
                <a:solidFill>
                  <a:srgbClr val="FFFFFF"/>
                </a:solidFill>
                <a:latin typeface="Calibri"/>
                <a:cs typeface="Calibri"/>
              </a:rPr>
              <a:t>Misunderstanding</a:t>
            </a:r>
            <a:r>
              <a:rPr sz="3000" spc="4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3000" spc="185" dirty="0">
                <a:solidFill>
                  <a:srgbClr val="FFFFFF"/>
                </a:solidFill>
                <a:latin typeface="Calibri"/>
                <a:cs typeface="Calibri"/>
              </a:rPr>
              <a:t>AI</a:t>
            </a:r>
            <a:r>
              <a:rPr sz="3000" spc="4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3000" spc="145" dirty="0">
                <a:solidFill>
                  <a:srgbClr val="FFFFFF"/>
                </a:solidFill>
                <a:latin typeface="Calibri"/>
                <a:cs typeface="Calibri"/>
              </a:rPr>
              <a:t>use </a:t>
            </a:r>
            <a:r>
              <a:rPr sz="3000" spc="200" dirty="0">
                <a:solidFill>
                  <a:srgbClr val="FFFFFF"/>
                </a:solidFill>
                <a:latin typeface="Calibri"/>
                <a:cs typeface="Calibri"/>
              </a:rPr>
              <a:t>Genuine</a:t>
            </a:r>
            <a:r>
              <a:rPr sz="3000" spc="8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3000" spc="180" dirty="0">
                <a:solidFill>
                  <a:srgbClr val="FFFFFF"/>
                </a:solidFill>
                <a:latin typeface="Calibri"/>
                <a:cs typeface="Calibri"/>
              </a:rPr>
              <a:t>choice</a:t>
            </a:r>
            <a:r>
              <a:rPr sz="3000" spc="9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3000" spc="100" dirty="0">
                <a:solidFill>
                  <a:srgbClr val="FFFFFF"/>
                </a:solidFill>
                <a:latin typeface="Calibri"/>
                <a:cs typeface="Calibri"/>
              </a:rPr>
              <a:t>to</a:t>
            </a:r>
            <a:r>
              <a:rPr sz="3000" spc="5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3000" spc="190" dirty="0">
                <a:solidFill>
                  <a:srgbClr val="FFFFFF"/>
                </a:solidFill>
                <a:latin typeface="Calibri"/>
                <a:cs typeface="Calibri"/>
              </a:rPr>
              <a:t>deceive</a:t>
            </a:r>
            <a:endParaRPr sz="3000">
              <a:latin typeface="Calibri"/>
              <a:cs typeface="Calibri"/>
            </a:endParaRPr>
          </a:p>
        </p:txBody>
      </p:sp>
    </p:spTree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 descr="$PPTXTitle"/>
          <p:cNvSpPr txBox="1">
            <a:spLocks noGrp="1"/>
          </p:cNvSpPr>
          <p:nvPr>
            <p:ph type="title"/>
          </p:nvPr>
        </p:nvSpPr>
        <p:spPr>
          <a:xfrm>
            <a:off x="609600" y="2319019"/>
            <a:ext cx="2600325" cy="1118870"/>
          </a:xfrm>
          <a:prstGeom prst="rect">
            <a:avLst/>
          </a:prstGeom>
        </p:spPr>
        <p:txBody>
          <a:bodyPr vert="horz" wrap="square" lIns="0" tIns="31115" rIns="0" bIns="0" rtlCol="0">
            <a:spAutoFit/>
          </a:bodyPr>
          <a:lstStyle/>
          <a:p>
            <a:pPr marL="12700" marR="5080">
              <a:lnSpc>
                <a:spcPts val="4280"/>
              </a:lnSpc>
              <a:spcBef>
                <a:spcPts val="245"/>
              </a:spcBef>
            </a:pPr>
            <a:r>
              <a:rPr spc="-40" dirty="0"/>
              <a:t>Avoiding</a:t>
            </a:r>
            <a:r>
              <a:rPr i="1" spc="-40" dirty="0"/>
              <a:t> </a:t>
            </a:r>
            <a:r>
              <a:rPr i="1" spc="-170" dirty="0"/>
              <a:t>Misconduct</a:t>
            </a:r>
          </a:p>
        </p:txBody>
      </p:sp>
      <p:sp>
        <p:nvSpPr>
          <p:cNvPr id="3" name="object 3"/>
          <p:cNvSpPr/>
          <p:nvPr/>
        </p:nvSpPr>
        <p:spPr>
          <a:xfrm>
            <a:off x="533400" y="3695700"/>
            <a:ext cx="985519" cy="47625"/>
          </a:xfrm>
          <a:custGeom>
            <a:avLst/>
            <a:gdLst/>
            <a:ahLst/>
            <a:cxnLst/>
            <a:rect l="l" t="t" r="r" b="b"/>
            <a:pathLst>
              <a:path w="985519" h="47625">
                <a:moveTo>
                  <a:pt x="9525" y="47625"/>
                </a:moveTo>
                <a:lnTo>
                  <a:pt x="6769" y="40386"/>
                </a:lnTo>
                <a:lnTo>
                  <a:pt x="3873" y="37338"/>
                </a:lnTo>
                <a:lnTo>
                  <a:pt x="0" y="38227"/>
                </a:lnTo>
                <a:lnTo>
                  <a:pt x="2171" y="45720"/>
                </a:lnTo>
                <a:lnTo>
                  <a:pt x="5956" y="46355"/>
                </a:lnTo>
                <a:lnTo>
                  <a:pt x="9525" y="47625"/>
                </a:lnTo>
                <a:close/>
              </a:path>
              <a:path w="985519" h="47625">
                <a:moveTo>
                  <a:pt x="295668" y="46101"/>
                </a:moveTo>
                <a:lnTo>
                  <a:pt x="295338" y="46101"/>
                </a:lnTo>
                <a:lnTo>
                  <a:pt x="295363" y="46990"/>
                </a:lnTo>
                <a:lnTo>
                  <a:pt x="295503" y="46507"/>
                </a:lnTo>
                <a:lnTo>
                  <a:pt x="295668" y="46101"/>
                </a:lnTo>
                <a:close/>
              </a:path>
              <a:path w="985519" h="47625">
                <a:moveTo>
                  <a:pt x="385876" y="5715"/>
                </a:moveTo>
                <a:lnTo>
                  <a:pt x="324358" y="4826"/>
                </a:lnTo>
                <a:lnTo>
                  <a:pt x="275005" y="5715"/>
                </a:lnTo>
                <a:lnTo>
                  <a:pt x="385876" y="5715"/>
                </a:lnTo>
                <a:close/>
              </a:path>
              <a:path w="985519" h="47625">
                <a:moveTo>
                  <a:pt x="555180" y="44958"/>
                </a:moveTo>
                <a:lnTo>
                  <a:pt x="548322" y="44958"/>
                </a:lnTo>
                <a:lnTo>
                  <a:pt x="552919" y="45339"/>
                </a:lnTo>
                <a:lnTo>
                  <a:pt x="555180" y="44958"/>
                </a:lnTo>
                <a:close/>
              </a:path>
              <a:path w="985519" h="47625">
                <a:moveTo>
                  <a:pt x="681469" y="41135"/>
                </a:moveTo>
                <a:lnTo>
                  <a:pt x="680593" y="41135"/>
                </a:lnTo>
                <a:lnTo>
                  <a:pt x="681240" y="41402"/>
                </a:lnTo>
                <a:lnTo>
                  <a:pt x="681469" y="41135"/>
                </a:lnTo>
                <a:close/>
              </a:path>
              <a:path w="985519" h="47625">
                <a:moveTo>
                  <a:pt x="834186" y="43053"/>
                </a:moveTo>
                <a:lnTo>
                  <a:pt x="831850" y="43053"/>
                </a:lnTo>
                <a:lnTo>
                  <a:pt x="832218" y="43561"/>
                </a:lnTo>
                <a:lnTo>
                  <a:pt x="834186" y="43053"/>
                </a:lnTo>
                <a:close/>
              </a:path>
              <a:path w="985519" h="47625">
                <a:moveTo>
                  <a:pt x="985507" y="762"/>
                </a:moveTo>
                <a:lnTo>
                  <a:pt x="971334" y="660"/>
                </a:lnTo>
                <a:lnTo>
                  <a:pt x="971550" y="0"/>
                </a:lnTo>
                <a:lnTo>
                  <a:pt x="968629" y="0"/>
                </a:lnTo>
                <a:lnTo>
                  <a:pt x="968184" y="635"/>
                </a:lnTo>
                <a:lnTo>
                  <a:pt x="968082" y="762"/>
                </a:lnTo>
                <a:lnTo>
                  <a:pt x="966927" y="2413"/>
                </a:lnTo>
                <a:lnTo>
                  <a:pt x="955751" y="2413"/>
                </a:lnTo>
                <a:lnTo>
                  <a:pt x="953516" y="2133"/>
                </a:lnTo>
                <a:lnTo>
                  <a:pt x="952881" y="2133"/>
                </a:lnTo>
                <a:lnTo>
                  <a:pt x="963930" y="1143"/>
                </a:lnTo>
                <a:lnTo>
                  <a:pt x="954887" y="762"/>
                </a:lnTo>
                <a:lnTo>
                  <a:pt x="968082" y="762"/>
                </a:lnTo>
                <a:lnTo>
                  <a:pt x="968082" y="635"/>
                </a:lnTo>
                <a:lnTo>
                  <a:pt x="902411" y="101"/>
                </a:lnTo>
                <a:lnTo>
                  <a:pt x="901560" y="381"/>
                </a:lnTo>
                <a:lnTo>
                  <a:pt x="899134" y="76"/>
                </a:lnTo>
                <a:lnTo>
                  <a:pt x="895896" y="50"/>
                </a:lnTo>
                <a:lnTo>
                  <a:pt x="889876" y="647"/>
                </a:lnTo>
                <a:lnTo>
                  <a:pt x="882777" y="0"/>
                </a:lnTo>
                <a:lnTo>
                  <a:pt x="844423" y="1333"/>
                </a:lnTo>
                <a:lnTo>
                  <a:pt x="687235" y="2692"/>
                </a:lnTo>
                <a:lnTo>
                  <a:pt x="688390" y="2413"/>
                </a:lnTo>
                <a:lnTo>
                  <a:pt x="533806" y="3683"/>
                </a:lnTo>
                <a:lnTo>
                  <a:pt x="486486" y="3175"/>
                </a:lnTo>
                <a:lnTo>
                  <a:pt x="441553" y="5930"/>
                </a:lnTo>
                <a:lnTo>
                  <a:pt x="435305" y="5930"/>
                </a:lnTo>
                <a:lnTo>
                  <a:pt x="435305" y="45605"/>
                </a:lnTo>
                <a:lnTo>
                  <a:pt x="427812" y="45339"/>
                </a:lnTo>
                <a:lnTo>
                  <a:pt x="434860" y="45339"/>
                </a:lnTo>
                <a:lnTo>
                  <a:pt x="435305" y="45605"/>
                </a:lnTo>
                <a:lnTo>
                  <a:pt x="435305" y="5930"/>
                </a:lnTo>
                <a:lnTo>
                  <a:pt x="295313" y="5816"/>
                </a:lnTo>
                <a:lnTo>
                  <a:pt x="295313" y="45339"/>
                </a:lnTo>
                <a:lnTo>
                  <a:pt x="295313" y="45605"/>
                </a:lnTo>
                <a:lnTo>
                  <a:pt x="292938" y="45339"/>
                </a:lnTo>
                <a:lnTo>
                  <a:pt x="295313" y="45339"/>
                </a:lnTo>
                <a:lnTo>
                  <a:pt x="295313" y="5816"/>
                </a:lnTo>
                <a:lnTo>
                  <a:pt x="171272" y="5715"/>
                </a:lnTo>
                <a:lnTo>
                  <a:pt x="275005" y="5715"/>
                </a:lnTo>
                <a:lnTo>
                  <a:pt x="276225" y="5334"/>
                </a:lnTo>
                <a:lnTo>
                  <a:pt x="237566" y="5334"/>
                </a:lnTo>
                <a:lnTo>
                  <a:pt x="205968" y="5080"/>
                </a:lnTo>
                <a:lnTo>
                  <a:pt x="175044" y="5080"/>
                </a:lnTo>
                <a:lnTo>
                  <a:pt x="177076" y="5334"/>
                </a:lnTo>
                <a:lnTo>
                  <a:pt x="169595" y="5588"/>
                </a:lnTo>
                <a:lnTo>
                  <a:pt x="166408" y="5334"/>
                </a:lnTo>
                <a:lnTo>
                  <a:pt x="165823" y="5334"/>
                </a:lnTo>
                <a:lnTo>
                  <a:pt x="161302" y="4660"/>
                </a:lnTo>
                <a:lnTo>
                  <a:pt x="155409" y="4191"/>
                </a:lnTo>
                <a:lnTo>
                  <a:pt x="120345" y="7886"/>
                </a:lnTo>
                <a:lnTo>
                  <a:pt x="83185" y="8496"/>
                </a:lnTo>
                <a:lnTo>
                  <a:pt x="44958" y="7175"/>
                </a:lnTo>
                <a:lnTo>
                  <a:pt x="6769" y="5080"/>
                </a:lnTo>
                <a:lnTo>
                  <a:pt x="1206" y="15824"/>
                </a:lnTo>
                <a:lnTo>
                  <a:pt x="546" y="28105"/>
                </a:lnTo>
                <a:lnTo>
                  <a:pt x="469" y="29552"/>
                </a:lnTo>
                <a:lnTo>
                  <a:pt x="7556" y="40538"/>
                </a:lnTo>
                <a:lnTo>
                  <a:pt x="9817" y="40868"/>
                </a:lnTo>
                <a:lnTo>
                  <a:pt x="9525" y="47625"/>
                </a:lnTo>
                <a:lnTo>
                  <a:pt x="14287" y="47625"/>
                </a:lnTo>
                <a:lnTo>
                  <a:pt x="12534" y="44589"/>
                </a:lnTo>
                <a:lnTo>
                  <a:pt x="11468" y="41097"/>
                </a:lnTo>
                <a:lnTo>
                  <a:pt x="25527" y="43053"/>
                </a:lnTo>
                <a:lnTo>
                  <a:pt x="20218" y="43053"/>
                </a:lnTo>
                <a:lnTo>
                  <a:pt x="25946" y="43294"/>
                </a:lnTo>
                <a:lnTo>
                  <a:pt x="22377" y="43294"/>
                </a:lnTo>
                <a:lnTo>
                  <a:pt x="19024" y="43688"/>
                </a:lnTo>
                <a:lnTo>
                  <a:pt x="16649" y="44196"/>
                </a:lnTo>
                <a:lnTo>
                  <a:pt x="18783" y="44196"/>
                </a:lnTo>
                <a:lnTo>
                  <a:pt x="27470" y="44958"/>
                </a:lnTo>
                <a:lnTo>
                  <a:pt x="22720" y="44196"/>
                </a:lnTo>
                <a:lnTo>
                  <a:pt x="27152" y="44196"/>
                </a:lnTo>
                <a:lnTo>
                  <a:pt x="58470" y="44958"/>
                </a:lnTo>
                <a:lnTo>
                  <a:pt x="58978" y="44958"/>
                </a:lnTo>
                <a:lnTo>
                  <a:pt x="76720" y="45339"/>
                </a:lnTo>
                <a:lnTo>
                  <a:pt x="134696" y="46507"/>
                </a:lnTo>
                <a:lnTo>
                  <a:pt x="133883" y="46507"/>
                </a:lnTo>
                <a:lnTo>
                  <a:pt x="155943" y="46990"/>
                </a:lnTo>
                <a:lnTo>
                  <a:pt x="163791" y="46990"/>
                </a:lnTo>
                <a:lnTo>
                  <a:pt x="173405" y="46507"/>
                </a:lnTo>
                <a:lnTo>
                  <a:pt x="185775" y="46507"/>
                </a:lnTo>
                <a:lnTo>
                  <a:pt x="193725" y="47625"/>
                </a:lnTo>
                <a:lnTo>
                  <a:pt x="200825" y="47244"/>
                </a:lnTo>
                <a:lnTo>
                  <a:pt x="195821" y="47244"/>
                </a:lnTo>
                <a:lnTo>
                  <a:pt x="217424" y="46990"/>
                </a:lnTo>
                <a:lnTo>
                  <a:pt x="254038" y="46990"/>
                </a:lnTo>
                <a:lnTo>
                  <a:pt x="260896" y="45948"/>
                </a:lnTo>
                <a:lnTo>
                  <a:pt x="271653" y="45948"/>
                </a:lnTo>
                <a:lnTo>
                  <a:pt x="281393" y="46393"/>
                </a:lnTo>
                <a:lnTo>
                  <a:pt x="288874" y="45948"/>
                </a:lnTo>
                <a:lnTo>
                  <a:pt x="292430" y="45948"/>
                </a:lnTo>
                <a:lnTo>
                  <a:pt x="295325" y="46088"/>
                </a:lnTo>
                <a:lnTo>
                  <a:pt x="295325" y="45948"/>
                </a:lnTo>
                <a:lnTo>
                  <a:pt x="298589" y="45948"/>
                </a:lnTo>
                <a:lnTo>
                  <a:pt x="308419" y="46990"/>
                </a:lnTo>
                <a:lnTo>
                  <a:pt x="301802" y="45339"/>
                </a:lnTo>
                <a:lnTo>
                  <a:pt x="302628" y="45339"/>
                </a:lnTo>
                <a:lnTo>
                  <a:pt x="303555" y="44958"/>
                </a:lnTo>
                <a:lnTo>
                  <a:pt x="318363" y="44958"/>
                </a:lnTo>
                <a:lnTo>
                  <a:pt x="309549" y="46507"/>
                </a:lnTo>
                <a:lnTo>
                  <a:pt x="314566" y="46507"/>
                </a:lnTo>
                <a:lnTo>
                  <a:pt x="384187" y="47244"/>
                </a:lnTo>
                <a:lnTo>
                  <a:pt x="419557" y="47434"/>
                </a:lnTo>
                <a:lnTo>
                  <a:pt x="447179" y="47244"/>
                </a:lnTo>
                <a:lnTo>
                  <a:pt x="446379" y="46990"/>
                </a:lnTo>
                <a:lnTo>
                  <a:pt x="444881" y="46507"/>
                </a:lnTo>
                <a:lnTo>
                  <a:pt x="442861" y="46507"/>
                </a:lnTo>
                <a:lnTo>
                  <a:pt x="437807" y="46990"/>
                </a:lnTo>
                <a:lnTo>
                  <a:pt x="435940" y="45948"/>
                </a:lnTo>
                <a:lnTo>
                  <a:pt x="445617" y="45948"/>
                </a:lnTo>
                <a:lnTo>
                  <a:pt x="462178" y="46507"/>
                </a:lnTo>
                <a:lnTo>
                  <a:pt x="500405" y="46507"/>
                </a:lnTo>
                <a:lnTo>
                  <a:pt x="526796" y="45339"/>
                </a:lnTo>
                <a:lnTo>
                  <a:pt x="521144" y="45339"/>
                </a:lnTo>
                <a:lnTo>
                  <a:pt x="521322" y="44958"/>
                </a:lnTo>
                <a:lnTo>
                  <a:pt x="537959" y="44958"/>
                </a:lnTo>
                <a:lnTo>
                  <a:pt x="543153" y="44958"/>
                </a:lnTo>
                <a:lnTo>
                  <a:pt x="551040" y="44589"/>
                </a:lnTo>
                <a:lnTo>
                  <a:pt x="538416" y="44742"/>
                </a:lnTo>
                <a:lnTo>
                  <a:pt x="541096" y="43434"/>
                </a:lnTo>
                <a:lnTo>
                  <a:pt x="543242" y="44196"/>
                </a:lnTo>
                <a:lnTo>
                  <a:pt x="547039" y="44196"/>
                </a:lnTo>
                <a:lnTo>
                  <a:pt x="551040" y="44589"/>
                </a:lnTo>
                <a:lnTo>
                  <a:pt x="559117" y="44196"/>
                </a:lnTo>
                <a:lnTo>
                  <a:pt x="560336" y="44196"/>
                </a:lnTo>
                <a:lnTo>
                  <a:pt x="561809" y="44462"/>
                </a:lnTo>
                <a:lnTo>
                  <a:pt x="551141" y="44589"/>
                </a:lnTo>
                <a:lnTo>
                  <a:pt x="555180" y="44958"/>
                </a:lnTo>
                <a:lnTo>
                  <a:pt x="564692" y="44958"/>
                </a:lnTo>
                <a:lnTo>
                  <a:pt x="566686" y="45313"/>
                </a:lnTo>
                <a:lnTo>
                  <a:pt x="568553" y="45300"/>
                </a:lnTo>
                <a:lnTo>
                  <a:pt x="570382" y="44958"/>
                </a:lnTo>
                <a:lnTo>
                  <a:pt x="582688" y="44958"/>
                </a:lnTo>
                <a:lnTo>
                  <a:pt x="578319" y="45212"/>
                </a:lnTo>
                <a:lnTo>
                  <a:pt x="609307" y="44958"/>
                </a:lnTo>
                <a:lnTo>
                  <a:pt x="585101" y="44958"/>
                </a:lnTo>
                <a:lnTo>
                  <a:pt x="583717" y="44196"/>
                </a:lnTo>
                <a:lnTo>
                  <a:pt x="573938" y="44323"/>
                </a:lnTo>
                <a:lnTo>
                  <a:pt x="574573" y="44196"/>
                </a:lnTo>
                <a:lnTo>
                  <a:pt x="571411" y="43688"/>
                </a:lnTo>
                <a:lnTo>
                  <a:pt x="582345" y="43434"/>
                </a:lnTo>
                <a:lnTo>
                  <a:pt x="583717" y="44196"/>
                </a:lnTo>
                <a:lnTo>
                  <a:pt x="602932" y="44196"/>
                </a:lnTo>
                <a:lnTo>
                  <a:pt x="614616" y="43434"/>
                </a:lnTo>
                <a:lnTo>
                  <a:pt x="616839" y="43294"/>
                </a:lnTo>
                <a:lnTo>
                  <a:pt x="666026" y="41135"/>
                </a:lnTo>
                <a:lnTo>
                  <a:pt x="681393" y="39878"/>
                </a:lnTo>
                <a:lnTo>
                  <a:pt x="676605" y="38735"/>
                </a:lnTo>
                <a:lnTo>
                  <a:pt x="684326" y="37858"/>
                </a:lnTo>
                <a:lnTo>
                  <a:pt x="684453" y="37719"/>
                </a:lnTo>
                <a:lnTo>
                  <a:pt x="685520" y="37719"/>
                </a:lnTo>
                <a:lnTo>
                  <a:pt x="684326" y="37858"/>
                </a:lnTo>
                <a:lnTo>
                  <a:pt x="681469" y="41135"/>
                </a:lnTo>
                <a:lnTo>
                  <a:pt x="693585" y="41135"/>
                </a:lnTo>
                <a:lnTo>
                  <a:pt x="751840" y="40538"/>
                </a:lnTo>
                <a:lnTo>
                  <a:pt x="778649" y="40538"/>
                </a:lnTo>
                <a:lnTo>
                  <a:pt x="805472" y="40690"/>
                </a:lnTo>
                <a:lnTo>
                  <a:pt x="829602" y="43053"/>
                </a:lnTo>
                <a:lnTo>
                  <a:pt x="831850" y="43053"/>
                </a:lnTo>
                <a:lnTo>
                  <a:pt x="830110" y="40690"/>
                </a:lnTo>
                <a:lnTo>
                  <a:pt x="830008" y="40538"/>
                </a:lnTo>
                <a:lnTo>
                  <a:pt x="829525" y="39878"/>
                </a:lnTo>
                <a:lnTo>
                  <a:pt x="828421" y="39878"/>
                </a:lnTo>
                <a:lnTo>
                  <a:pt x="870369" y="38963"/>
                </a:lnTo>
                <a:lnTo>
                  <a:pt x="891451" y="38963"/>
                </a:lnTo>
                <a:lnTo>
                  <a:pt x="894842" y="40259"/>
                </a:lnTo>
                <a:lnTo>
                  <a:pt x="898525" y="40259"/>
                </a:lnTo>
                <a:lnTo>
                  <a:pt x="900188" y="40132"/>
                </a:lnTo>
                <a:lnTo>
                  <a:pt x="900430" y="40132"/>
                </a:lnTo>
                <a:lnTo>
                  <a:pt x="899350" y="39878"/>
                </a:lnTo>
                <a:lnTo>
                  <a:pt x="897623" y="39878"/>
                </a:lnTo>
                <a:lnTo>
                  <a:pt x="917282" y="38963"/>
                </a:lnTo>
                <a:lnTo>
                  <a:pt x="935659" y="38100"/>
                </a:lnTo>
                <a:lnTo>
                  <a:pt x="936142" y="37719"/>
                </a:lnTo>
                <a:lnTo>
                  <a:pt x="948410" y="28105"/>
                </a:lnTo>
                <a:lnTo>
                  <a:pt x="956284" y="14541"/>
                </a:lnTo>
                <a:lnTo>
                  <a:pt x="962583" y="9525"/>
                </a:lnTo>
                <a:lnTo>
                  <a:pt x="968502" y="9525"/>
                </a:lnTo>
                <a:lnTo>
                  <a:pt x="970508" y="3251"/>
                </a:lnTo>
                <a:lnTo>
                  <a:pt x="971194" y="2705"/>
                </a:lnTo>
                <a:lnTo>
                  <a:pt x="971550" y="2413"/>
                </a:lnTo>
                <a:lnTo>
                  <a:pt x="970775" y="2413"/>
                </a:lnTo>
                <a:lnTo>
                  <a:pt x="971296" y="762"/>
                </a:lnTo>
                <a:lnTo>
                  <a:pt x="985507" y="762"/>
                </a:lnTo>
                <a:close/>
              </a:path>
            </a:pathLst>
          </a:custGeom>
          <a:solidFill>
            <a:srgbClr val="D35E5E"/>
          </a:solidFill>
        </p:spPr>
        <p:txBody>
          <a:bodyPr wrap="square" lIns="0" tIns="0" rIns="0" bIns="0" rtlCol="0"/>
          <a:lstStyle/>
          <a:p>
            <a:endParaRPr/>
          </a:p>
        </p:txBody>
      </p:sp>
      <p:graphicFrame>
        <p:nvGraphicFramePr>
          <p:cNvPr id="4" name="object 4"/>
          <p:cNvGraphicFramePr>
            <a:graphicFrameLocks noGrp="1"/>
          </p:cNvGraphicFramePr>
          <p:nvPr/>
        </p:nvGraphicFramePr>
        <p:xfrm>
          <a:off x="5399151" y="503301"/>
          <a:ext cx="6165850" cy="5706744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1241425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4924425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801370">
                <a:tc>
                  <a:txBody>
                    <a:bodyPr/>
                    <a:lstStyle/>
                    <a:p>
                      <a:pPr marL="2540" algn="ctr">
                        <a:lnSpc>
                          <a:spcPct val="100000"/>
                        </a:lnSpc>
                        <a:spcBef>
                          <a:spcPts val="1755"/>
                        </a:spcBef>
                      </a:pPr>
                      <a:r>
                        <a:rPr sz="1800" spc="-10" dirty="0">
                          <a:solidFill>
                            <a:srgbClr val="FFFFFF"/>
                          </a:solidFill>
                          <a:latin typeface="Calibri"/>
                          <a:cs typeface="Calibri"/>
                        </a:rPr>
                        <a:t>Start</a:t>
                      </a:r>
                      <a:endParaRPr sz="1800">
                        <a:latin typeface="Calibri"/>
                        <a:cs typeface="Calibri"/>
                      </a:endParaRPr>
                    </a:p>
                  </a:txBody>
                  <a:tcPr marL="0" marR="0" marT="222885" marB="0">
                    <a:lnR w="3175">
                      <a:solidFill>
                        <a:srgbClr val="EED2D2"/>
                      </a:solidFill>
                      <a:prstDash val="solid"/>
                    </a:lnR>
                    <a:lnB w="38100">
                      <a:solidFill>
                        <a:srgbClr val="F3EFE9"/>
                      </a:solidFill>
                      <a:prstDash val="solid"/>
                    </a:lnB>
                    <a:solidFill>
                      <a:srgbClr val="D35E5E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270"/>
                        </a:spcBef>
                      </a:pPr>
                      <a:endParaRPr sz="1500">
                        <a:latin typeface="Times New Roman"/>
                        <a:cs typeface="Times New Roman"/>
                      </a:endParaRPr>
                    </a:p>
                    <a:p>
                      <a:pPr marL="92710">
                        <a:lnSpc>
                          <a:spcPct val="100000"/>
                        </a:lnSpc>
                      </a:pPr>
                      <a:r>
                        <a:rPr sz="1500" dirty="0">
                          <a:latin typeface="Calibri"/>
                          <a:cs typeface="Calibri"/>
                        </a:rPr>
                        <a:t>Start</a:t>
                      </a:r>
                      <a:r>
                        <a:rPr sz="1500" spc="110" dirty="0">
                          <a:latin typeface="Calibri"/>
                          <a:cs typeface="Calibri"/>
                        </a:rPr>
                        <a:t> </a:t>
                      </a:r>
                      <a:r>
                        <a:rPr sz="1500" spc="80" dirty="0">
                          <a:latin typeface="Calibri"/>
                          <a:cs typeface="Calibri"/>
                        </a:rPr>
                        <a:t>assignments</a:t>
                      </a:r>
                      <a:r>
                        <a:rPr sz="1500" spc="155" dirty="0">
                          <a:latin typeface="Calibri"/>
                          <a:cs typeface="Calibri"/>
                        </a:rPr>
                        <a:t> </a:t>
                      </a:r>
                      <a:r>
                        <a:rPr sz="1500" spc="30" dirty="0">
                          <a:latin typeface="Calibri"/>
                          <a:cs typeface="Calibri"/>
                        </a:rPr>
                        <a:t>early</a:t>
                      </a:r>
                      <a:endParaRPr sz="1500">
                        <a:latin typeface="Calibri"/>
                        <a:cs typeface="Calibri"/>
                      </a:endParaRPr>
                    </a:p>
                  </a:txBody>
                  <a:tcPr marL="0" marR="0" marT="34290" marB="0">
                    <a:lnL w="3175" cap="flat" cmpd="sng" algn="ctr">
                      <a:solidFill>
                        <a:srgbClr val="EED2D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B w="38100">
                      <a:solidFill>
                        <a:srgbClr val="F3EFE9"/>
                      </a:solidFill>
                      <a:prstDash val="solid"/>
                    </a:lnB>
                    <a:solidFill>
                      <a:srgbClr val="EED2D2">
                        <a:alpha val="90194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819150">
                <a:tc>
                  <a:txBody>
                    <a:bodyPr/>
                    <a:lstStyle/>
                    <a:p>
                      <a:pPr marL="6350" algn="ctr">
                        <a:lnSpc>
                          <a:spcPct val="100000"/>
                        </a:lnSpc>
                        <a:spcBef>
                          <a:spcPts val="1920"/>
                        </a:spcBef>
                      </a:pPr>
                      <a:r>
                        <a:rPr sz="1800" spc="120" dirty="0">
                          <a:solidFill>
                            <a:srgbClr val="FFFFFF"/>
                          </a:solidFill>
                          <a:latin typeface="Calibri"/>
                          <a:cs typeface="Calibri"/>
                        </a:rPr>
                        <a:t>Keep</a:t>
                      </a:r>
                      <a:endParaRPr sz="1800">
                        <a:latin typeface="Calibri"/>
                        <a:cs typeface="Calibri"/>
                      </a:endParaRPr>
                    </a:p>
                  </a:txBody>
                  <a:tcPr marL="0" marR="0" marT="243840" marB="0">
                    <a:lnR w="3175">
                      <a:solidFill>
                        <a:srgbClr val="EED2D2"/>
                      </a:solidFill>
                      <a:prstDash val="solid"/>
                    </a:lnR>
                    <a:lnT w="38100">
                      <a:solidFill>
                        <a:srgbClr val="F3EFE9"/>
                      </a:solidFill>
                      <a:prstDash val="solid"/>
                    </a:lnT>
                    <a:lnB w="38100">
                      <a:solidFill>
                        <a:srgbClr val="F3EFE9"/>
                      </a:solidFill>
                      <a:prstDash val="solid"/>
                    </a:lnB>
                    <a:solidFill>
                      <a:srgbClr val="D35E5E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430"/>
                        </a:spcBef>
                      </a:pPr>
                      <a:endParaRPr sz="1500">
                        <a:latin typeface="Times New Roman"/>
                        <a:cs typeface="Times New Roman"/>
                      </a:endParaRPr>
                    </a:p>
                    <a:p>
                      <a:pPr marL="92710">
                        <a:lnSpc>
                          <a:spcPct val="100000"/>
                        </a:lnSpc>
                      </a:pPr>
                      <a:r>
                        <a:rPr sz="1500" spc="120" dirty="0">
                          <a:latin typeface="Calibri"/>
                          <a:cs typeface="Calibri"/>
                        </a:rPr>
                        <a:t>Keep</a:t>
                      </a:r>
                      <a:r>
                        <a:rPr sz="1500" spc="135" dirty="0">
                          <a:latin typeface="Calibri"/>
                          <a:cs typeface="Calibri"/>
                        </a:rPr>
                        <a:t> </a:t>
                      </a:r>
                      <a:r>
                        <a:rPr sz="1500" dirty="0">
                          <a:latin typeface="Calibri"/>
                          <a:cs typeface="Calibri"/>
                        </a:rPr>
                        <a:t>drafts</a:t>
                      </a:r>
                      <a:r>
                        <a:rPr sz="1500" spc="125" dirty="0">
                          <a:latin typeface="Calibri"/>
                          <a:cs typeface="Calibri"/>
                        </a:rPr>
                        <a:t> </a:t>
                      </a:r>
                      <a:r>
                        <a:rPr sz="1500" spc="95" dirty="0">
                          <a:latin typeface="Calibri"/>
                          <a:cs typeface="Calibri"/>
                        </a:rPr>
                        <a:t>and</a:t>
                      </a:r>
                      <a:r>
                        <a:rPr sz="1500" spc="135" dirty="0">
                          <a:latin typeface="Calibri"/>
                          <a:cs typeface="Calibri"/>
                        </a:rPr>
                        <a:t> </a:t>
                      </a:r>
                      <a:r>
                        <a:rPr sz="1500" spc="50" dirty="0">
                          <a:latin typeface="Calibri"/>
                          <a:cs typeface="Calibri"/>
                        </a:rPr>
                        <a:t>notes</a:t>
                      </a:r>
                      <a:endParaRPr sz="1500">
                        <a:latin typeface="Calibri"/>
                        <a:cs typeface="Calibri"/>
                      </a:endParaRPr>
                    </a:p>
                  </a:txBody>
                  <a:tcPr marL="0" marR="0" marT="54610" marB="0">
                    <a:lnL w="3175" cap="flat" cmpd="sng" algn="ctr">
                      <a:solidFill>
                        <a:srgbClr val="EED2D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38100">
                      <a:solidFill>
                        <a:srgbClr val="F3EFE9"/>
                      </a:solidFill>
                      <a:prstDash val="solid"/>
                    </a:lnT>
                    <a:lnB w="38100">
                      <a:solidFill>
                        <a:srgbClr val="F3EFE9"/>
                      </a:solidFill>
                      <a:prstDash val="solid"/>
                    </a:lnB>
                    <a:solidFill>
                      <a:srgbClr val="EED2D2">
                        <a:alpha val="90194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836294">
                <a:tc>
                  <a:txBody>
                    <a:bodyPr/>
                    <a:lstStyle/>
                    <a:p>
                      <a:pPr marL="5080" algn="ctr">
                        <a:lnSpc>
                          <a:spcPct val="100000"/>
                        </a:lnSpc>
                        <a:spcBef>
                          <a:spcPts val="1945"/>
                        </a:spcBef>
                      </a:pPr>
                      <a:r>
                        <a:rPr sz="1800" spc="75" dirty="0">
                          <a:solidFill>
                            <a:srgbClr val="FFFFFF"/>
                          </a:solidFill>
                          <a:latin typeface="Calibri"/>
                          <a:cs typeface="Calibri"/>
                        </a:rPr>
                        <a:t>Process</a:t>
                      </a:r>
                      <a:endParaRPr sz="1800">
                        <a:latin typeface="Calibri"/>
                        <a:cs typeface="Calibri"/>
                      </a:endParaRPr>
                    </a:p>
                  </a:txBody>
                  <a:tcPr marL="0" marR="0" marT="247015" marB="0">
                    <a:lnR w="3175">
                      <a:solidFill>
                        <a:srgbClr val="EED2D2"/>
                      </a:solidFill>
                      <a:prstDash val="solid"/>
                    </a:lnR>
                    <a:lnT w="38100">
                      <a:solidFill>
                        <a:srgbClr val="F3EFE9"/>
                      </a:solidFill>
                      <a:prstDash val="solid"/>
                    </a:lnT>
                    <a:solidFill>
                      <a:srgbClr val="D35E5E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455"/>
                        </a:spcBef>
                      </a:pPr>
                      <a:endParaRPr sz="1500">
                        <a:latin typeface="Times New Roman"/>
                        <a:cs typeface="Times New Roman"/>
                      </a:endParaRPr>
                    </a:p>
                    <a:p>
                      <a:pPr marL="92710">
                        <a:lnSpc>
                          <a:spcPct val="100000"/>
                        </a:lnSpc>
                      </a:pPr>
                      <a:r>
                        <a:rPr sz="1500" spc="100" dirty="0">
                          <a:latin typeface="Calibri"/>
                          <a:cs typeface="Calibri"/>
                        </a:rPr>
                        <a:t>Save</a:t>
                      </a:r>
                      <a:r>
                        <a:rPr sz="1500" spc="25" dirty="0">
                          <a:latin typeface="Calibri"/>
                          <a:cs typeface="Calibri"/>
                        </a:rPr>
                        <a:t> </a:t>
                      </a:r>
                      <a:r>
                        <a:rPr sz="1500" spc="90" dirty="0">
                          <a:latin typeface="Calibri"/>
                          <a:cs typeface="Calibri"/>
                        </a:rPr>
                        <a:t>evidence</a:t>
                      </a:r>
                      <a:r>
                        <a:rPr sz="1500" spc="105" dirty="0">
                          <a:latin typeface="Calibri"/>
                          <a:cs typeface="Calibri"/>
                        </a:rPr>
                        <a:t> </a:t>
                      </a:r>
                      <a:r>
                        <a:rPr sz="1500" dirty="0">
                          <a:latin typeface="Calibri"/>
                          <a:cs typeface="Calibri"/>
                        </a:rPr>
                        <a:t>of</a:t>
                      </a:r>
                      <a:r>
                        <a:rPr sz="1500" spc="70" dirty="0">
                          <a:latin typeface="Calibri"/>
                          <a:cs typeface="Calibri"/>
                        </a:rPr>
                        <a:t> your</a:t>
                      </a:r>
                      <a:r>
                        <a:rPr sz="1500" spc="45" dirty="0">
                          <a:latin typeface="Calibri"/>
                          <a:cs typeface="Calibri"/>
                        </a:rPr>
                        <a:t> </a:t>
                      </a:r>
                      <a:r>
                        <a:rPr sz="1500" spc="55" dirty="0">
                          <a:latin typeface="Calibri"/>
                          <a:cs typeface="Calibri"/>
                        </a:rPr>
                        <a:t>work</a:t>
                      </a:r>
                      <a:r>
                        <a:rPr sz="1500" spc="125" dirty="0">
                          <a:latin typeface="Calibri"/>
                          <a:cs typeface="Calibri"/>
                        </a:rPr>
                        <a:t> </a:t>
                      </a:r>
                      <a:r>
                        <a:rPr sz="1500" spc="80" dirty="0">
                          <a:latin typeface="Calibri"/>
                          <a:cs typeface="Calibri"/>
                        </a:rPr>
                        <a:t>process</a:t>
                      </a:r>
                      <a:endParaRPr sz="1500">
                        <a:latin typeface="Calibri"/>
                        <a:cs typeface="Calibri"/>
                      </a:endParaRPr>
                    </a:p>
                  </a:txBody>
                  <a:tcPr marL="0" marR="0" marT="57785" marB="0">
                    <a:lnL w="3175" cap="flat" cmpd="sng" algn="ctr">
                      <a:solidFill>
                        <a:srgbClr val="EED2D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38100">
                      <a:solidFill>
                        <a:srgbClr val="F3EFE9"/>
                      </a:solidFill>
                      <a:prstDash val="solid"/>
                    </a:lnT>
                    <a:solidFill>
                      <a:srgbClr val="EED2D2">
                        <a:alpha val="90194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1630045"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1830"/>
                        </a:spcBef>
                      </a:pPr>
                      <a:r>
                        <a:rPr sz="1800" spc="65" dirty="0">
                          <a:solidFill>
                            <a:srgbClr val="FFFFFF"/>
                          </a:solidFill>
                          <a:latin typeface="Calibri"/>
                          <a:cs typeface="Calibri"/>
                        </a:rPr>
                        <a:t>Reference</a:t>
                      </a:r>
                      <a:endParaRPr sz="1800">
                        <a:latin typeface="Calibri"/>
                        <a:cs typeface="Calibri"/>
                      </a:endParaRPr>
                    </a:p>
                    <a:p>
                      <a:pPr>
                        <a:lnSpc>
                          <a:spcPct val="100000"/>
                        </a:lnSpc>
                      </a:pPr>
                      <a:endParaRPr sz="1800">
                        <a:latin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00000"/>
                        </a:lnSpc>
                        <a:spcBef>
                          <a:spcPts val="175"/>
                        </a:spcBef>
                      </a:pPr>
                      <a:endParaRPr sz="1800">
                        <a:latin typeface="Times New Roman"/>
                        <a:cs typeface="Times New Roman"/>
                      </a:endParaRPr>
                    </a:p>
                    <a:p>
                      <a:pPr marL="6350" algn="ctr">
                        <a:lnSpc>
                          <a:spcPct val="100000"/>
                        </a:lnSpc>
                      </a:pPr>
                      <a:r>
                        <a:rPr sz="1800" spc="75" dirty="0">
                          <a:solidFill>
                            <a:srgbClr val="FFFFFF"/>
                          </a:solidFill>
                          <a:latin typeface="Calibri"/>
                          <a:cs typeface="Calibri"/>
                        </a:rPr>
                        <a:t>Follow</a:t>
                      </a:r>
                      <a:endParaRPr sz="1800">
                        <a:latin typeface="Calibri"/>
                        <a:cs typeface="Calibri"/>
                      </a:endParaRPr>
                    </a:p>
                  </a:txBody>
                  <a:tcPr marL="0" marR="0" marT="232410" marB="0">
                    <a:lnR w="3175">
                      <a:solidFill>
                        <a:srgbClr val="EED2D2"/>
                      </a:solidFill>
                      <a:prstDash val="solid"/>
                    </a:lnR>
                    <a:lnB w="38100">
                      <a:solidFill>
                        <a:srgbClr val="F3EFE9"/>
                      </a:solidFill>
                      <a:prstDash val="solid"/>
                    </a:lnB>
                    <a:solidFill>
                      <a:srgbClr val="D35E5E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340"/>
                        </a:spcBef>
                      </a:pPr>
                      <a:endParaRPr sz="1500">
                        <a:latin typeface="Times New Roman"/>
                        <a:cs typeface="Times New Roman"/>
                      </a:endParaRPr>
                    </a:p>
                    <a:p>
                      <a:pPr marL="92710">
                        <a:lnSpc>
                          <a:spcPct val="100000"/>
                        </a:lnSpc>
                        <a:spcBef>
                          <a:spcPts val="5"/>
                        </a:spcBef>
                      </a:pPr>
                      <a:r>
                        <a:rPr sz="1500" spc="65" dirty="0">
                          <a:latin typeface="Calibri"/>
                          <a:cs typeface="Calibri"/>
                        </a:rPr>
                        <a:t>Reference</a:t>
                      </a:r>
                      <a:r>
                        <a:rPr sz="1500" spc="90" dirty="0">
                          <a:latin typeface="Calibri"/>
                          <a:cs typeface="Calibri"/>
                        </a:rPr>
                        <a:t> </a:t>
                      </a:r>
                      <a:r>
                        <a:rPr sz="1500" spc="45" dirty="0">
                          <a:latin typeface="Calibri"/>
                          <a:cs typeface="Calibri"/>
                        </a:rPr>
                        <a:t>correctly</a:t>
                      </a:r>
                      <a:endParaRPr sz="1500">
                        <a:latin typeface="Calibri"/>
                        <a:cs typeface="Calibri"/>
                      </a:endParaRPr>
                    </a:p>
                    <a:p>
                      <a:pPr>
                        <a:lnSpc>
                          <a:spcPct val="100000"/>
                        </a:lnSpc>
                      </a:pPr>
                      <a:endParaRPr sz="1500">
                        <a:latin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00000"/>
                        </a:lnSpc>
                        <a:spcBef>
                          <a:spcPts val="1225"/>
                        </a:spcBef>
                      </a:pPr>
                      <a:endParaRPr sz="1500">
                        <a:latin typeface="Times New Roman"/>
                        <a:cs typeface="Times New Roman"/>
                      </a:endParaRPr>
                    </a:p>
                    <a:p>
                      <a:pPr marL="92710">
                        <a:lnSpc>
                          <a:spcPct val="100000"/>
                        </a:lnSpc>
                      </a:pPr>
                      <a:r>
                        <a:rPr sz="1500" spc="70" dirty="0">
                          <a:latin typeface="Calibri"/>
                          <a:cs typeface="Calibri"/>
                        </a:rPr>
                        <a:t>Follow</a:t>
                      </a:r>
                      <a:r>
                        <a:rPr sz="1500" spc="60" dirty="0">
                          <a:latin typeface="Calibri"/>
                          <a:cs typeface="Calibri"/>
                        </a:rPr>
                        <a:t> </a:t>
                      </a:r>
                      <a:r>
                        <a:rPr sz="1500" spc="95" dirty="0">
                          <a:latin typeface="Calibri"/>
                          <a:cs typeface="Calibri"/>
                        </a:rPr>
                        <a:t>module</a:t>
                      </a:r>
                      <a:r>
                        <a:rPr sz="1500" spc="20" dirty="0">
                          <a:latin typeface="Calibri"/>
                          <a:cs typeface="Calibri"/>
                        </a:rPr>
                        <a:t> </a:t>
                      </a:r>
                      <a:r>
                        <a:rPr sz="1500" spc="105" dirty="0">
                          <a:latin typeface="Calibri"/>
                          <a:cs typeface="Calibri"/>
                        </a:rPr>
                        <a:t>guidance</a:t>
                      </a:r>
                      <a:endParaRPr sz="1500">
                        <a:latin typeface="Calibri"/>
                        <a:cs typeface="Calibri"/>
                      </a:endParaRPr>
                    </a:p>
                  </a:txBody>
                  <a:tcPr marL="0" marR="0" marT="43180" marB="0">
                    <a:lnL w="3175" cap="flat" cmpd="sng" algn="ctr">
                      <a:solidFill>
                        <a:srgbClr val="EED2D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B w="38100">
                      <a:solidFill>
                        <a:srgbClr val="F3EFE9"/>
                      </a:solidFill>
                      <a:prstDash val="solid"/>
                    </a:lnB>
                    <a:solidFill>
                      <a:srgbClr val="EED2D2">
                        <a:alpha val="90194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818515">
                <a:tc>
                  <a:txBody>
                    <a:bodyPr/>
                    <a:lstStyle/>
                    <a:p>
                      <a:pPr marL="635" algn="ctr">
                        <a:lnSpc>
                          <a:spcPct val="100000"/>
                        </a:lnSpc>
                        <a:spcBef>
                          <a:spcPts val="1945"/>
                        </a:spcBef>
                      </a:pPr>
                      <a:r>
                        <a:rPr sz="1800" spc="100" dirty="0">
                          <a:solidFill>
                            <a:srgbClr val="FFFFFF"/>
                          </a:solidFill>
                          <a:latin typeface="Calibri"/>
                          <a:cs typeface="Calibri"/>
                        </a:rPr>
                        <a:t>Ask</a:t>
                      </a:r>
                      <a:endParaRPr sz="1800">
                        <a:latin typeface="Calibri"/>
                        <a:cs typeface="Calibri"/>
                      </a:endParaRPr>
                    </a:p>
                  </a:txBody>
                  <a:tcPr marL="0" marR="0" marT="247015" marB="0">
                    <a:lnR w="3175">
                      <a:solidFill>
                        <a:srgbClr val="EED2D2"/>
                      </a:solidFill>
                      <a:prstDash val="solid"/>
                    </a:lnR>
                    <a:lnT w="38100">
                      <a:solidFill>
                        <a:srgbClr val="F3EFE9"/>
                      </a:solidFill>
                      <a:prstDash val="solid"/>
                    </a:lnT>
                    <a:lnB w="38100">
                      <a:solidFill>
                        <a:srgbClr val="F3EFE9"/>
                      </a:solidFill>
                      <a:prstDash val="solid"/>
                    </a:lnB>
                    <a:solidFill>
                      <a:srgbClr val="D35E5E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455"/>
                        </a:spcBef>
                      </a:pPr>
                      <a:endParaRPr sz="1500">
                        <a:latin typeface="Times New Roman"/>
                        <a:cs typeface="Times New Roman"/>
                      </a:endParaRPr>
                    </a:p>
                    <a:p>
                      <a:pPr marL="92710">
                        <a:lnSpc>
                          <a:spcPct val="100000"/>
                        </a:lnSpc>
                      </a:pPr>
                      <a:r>
                        <a:rPr sz="1500" spc="110" dirty="0">
                          <a:latin typeface="Calibri"/>
                          <a:cs typeface="Calibri"/>
                        </a:rPr>
                        <a:t>Ask</a:t>
                      </a:r>
                      <a:r>
                        <a:rPr sz="1500" spc="25" dirty="0">
                          <a:latin typeface="Calibri"/>
                          <a:cs typeface="Calibri"/>
                        </a:rPr>
                        <a:t> </a:t>
                      </a:r>
                      <a:r>
                        <a:rPr sz="1500" spc="50" dirty="0">
                          <a:latin typeface="Calibri"/>
                          <a:cs typeface="Calibri"/>
                        </a:rPr>
                        <a:t>lecturers </a:t>
                      </a:r>
                      <a:r>
                        <a:rPr sz="1500" dirty="0">
                          <a:latin typeface="Calibri"/>
                          <a:cs typeface="Calibri"/>
                        </a:rPr>
                        <a:t>if</a:t>
                      </a:r>
                      <a:r>
                        <a:rPr sz="1500" spc="45" dirty="0">
                          <a:latin typeface="Calibri"/>
                          <a:cs typeface="Calibri"/>
                        </a:rPr>
                        <a:t> </a:t>
                      </a:r>
                      <a:r>
                        <a:rPr sz="1500" spc="55" dirty="0">
                          <a:latin typeface="Calibri"/>
                          <a:cs typeface="Calibri"/>
                        </a:rPr>
                        <a:t>unsure</a:t>
                      </a:r>
                      <a:endParaRPr sz="1500">
                        <a:latin typeface="Calibri"/>
                        <a:cs typeface="Calibri"/>
                      </a:endParaRPr>
                    </a:p>
                  </a:txBody>
                  <a:tcPr marL="0" marR="0" marT="57785" marB="0">
                    <a:lnL w="3175" cap="flat" cmpd="sng" algn="ctr">
                      <a:solidFill>
                        <a:srgbClr val="EED2D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38100">
                      <a:solidFill>
                        <a:srgbClr val="F3EFE9"/>
                      </a:solidFill>
                      <a:prstDash val="solid"/>
                    </a:lnT>
                    <a:lnB w="38100">
                      <a:solidFill>
                        <a:srgbClr val="F3EFE9"/>
                      </a:solidFill>
                      <a:prstDash val="solid"/>
                    </a:lnB>
                    <a:solidFill>
                      <a:srgbClr val="EED2D2">
                        <a:alpha val="90194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801370">
                <a:tc>
                  <a:txBody>
                    <a:bodyPr/>
                    <a:lstStyle/>
                    <a:p>
                      <a:pPr marL="635" algn="ctr">
                        <a:lnSpc>
                          <a:spcPct val="100000"/>
                        </a:lnSpc>
                        <a:spcBef>
                          <a:spcPts val="1970"/>
                        </a:spcBef>
                      </a:pPr>
                      <a:r>
                        <a:rPr sz="1800" spc="105" dirty="0">
                          <a:solidFill>
                            <a:srgbClr val="FFFFFF"/>
                          </a:solidFill>
                          <a:latin typeface="Calibri"/>
                          <a:cs typeface="Calibri"/>
                        </a:rPr>
                        <a:t>Be</a:t>
                      </a:r>
                      <a:endParaRPr sz="1800">
                        <a:latin typeface="Calibri"/>
                        <a:cs typeface="Calibri"/>
                      </a:endParaRPr>
                    </a:p>
                  </a:txBody>
                  <a:tcPr marL="0" marR="0" marT="250190" marB="0">
                    <a:lnR w="3175">
                      <a:solidFill>
                        <a:srgbClr val="EED2D2"/>
                      </a:solidFill>
                      <a:prstDash val="solid"/>
                    </a:lnR>
                    <a:lnT w="38100">
                      <a:solidFill>
                        <a:srgbClr val="F3EFE9"/>
                      </a:solidFill>
                      <a:prstDash val="solid"/>
                    </a:lnT>
                    <a:solidFill>
                      <a:srgbClr val="D35E5E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480"/>
                        </a:spcBef>
                      </a:pPr>
                      <a:endParaRPr sz="1500">
                        <a:latin typeface="Times New Roman"/>
                        <a:cs typeface="Times New Roman"/>
                      </a:endParaRPr>
                    </a:p>
                    <a:p>
                      <a:pPr marL="92710">
                        <a:lnSpc>
                          <a:spcPct val="100000"/>
                        </a:lnSpc>
                      </a:pPr>
                      <a:r>
                        <a:rPr sz="1500" spc="130" dirty="0">
                          <a:latin typeface="Calibri"/>
                          <a:cs typeface="Calibri"/>
                        </a:rPr>
                        <a:t>Be</a:t>
                      </a:r>
                      <a:r>
                        <a:rPr sz="1500" spc="15" dirty="0">
                          <a:latin typeface="Calibri"/>
                          <a:cs typeface="Calibri"/>
                        </a:rPr>
                        <a:t> </a:t>
                      </a:r>
                      <a:r>
                        <a:rPr sz="1500" spc="50" dirty="0">
                          <a:latin typeface="Calibri"/>
                          <a:cs typeface="Calibri"/>
                        </a:rPr>
                        <a:t>transparent</a:t>
                      </a:r>
                      <a:r>
                        <a:rPr sz="1500" spc="25" dirty="0">
                          <a:latin typeface="Calibri"/>
                          <a:cs typeface="Calibri"/>
                        </a:rPr>
                        <a:t> </a:t>
                      </a:r>
                      <a:r>
                        <a:rPr sz="1500" spc="95" dirty="0">
                          <a:latin typeface="Calibri"/>
                          <a:cs typeface="Calibri"/>
                        </a:rPr>
                        <a:t>about</a:t>
                      </a:r>
                      <a:r>
                        <a:rPr sz="1500" spc="20" dirty="0">
                          <a:latin typeface="Calibri"/>
                          <a:cs typeface="Calibri"/>
                        </a:rPr>
                        <a:t> </a:t>
                      </a:r>
                      <a:r>
                        <a:rPr sz="1500" spc="95" dirty="0">
                          <a:latin typeface="Calibri"/>
                          <a:cs typeface="Calibri"/>
                        </a:rPr>
                        <a:t>AI</a:t>
                      </a:r>
                      <a:r>
                        <a:rPr sz="1500" spc="35" dirty="0">
                          <a:latin typeface="Calibri"/>
                          <a:cs typeface="Calibri"/>
                        </a:rPr>
                        <a:t> </a:t>
                      </a:r>
                      <a:r>
                        <a:rPr sz="1500" spc="45" dirty="0">
                          <a:latin typeface="Calibri"/>
                          <a:cs typeface="Calibri"/>
                        </a:rPr>
                        <a:t>use</a:t>
                      </a:r>
                      <a:endParaRPr sz="1500">
                        <a:latin typeface="Calibri"/>
                        <a:cs typeface="Calibri"/>
                      </a:endParaRPr>
                    </a:p>
                  </a:txBody>
                  <a:tcPr marL="0" marR="0" marT="60960" marB="0">
                    <a:lnL w="3175" cap="flat" cmpd="sng" algn="ctr">
                      <a:solidFill>
                        <a:srgbClr val="EED2D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38100">
                      <a:solidFill>
                        <a:srgbClr val="F3EFE9"/>
                      </a:solidFill>
                      <a:prstDash val="solid"/>
                    </a:lnT>
                    <a:solidFill>
                      <a:srgbClr val="EED2D2">
                        <a:alpha val="90194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</a:tbl>
          </a:graphicData>
        </a:graphic>
      </p:graphicFrame>
    </p:spTree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object 3" descr="$PPTXTitle"/>
          <p:cNvSpPr txBox="1"/>
          <p:nvPr/>
        </p:nvSpPr>
        <p:spPr>
          <a:xfrm>
            <a:off x="3130550" y="2631693"/>
            <a:ext cx="5936615" cy="632460"/>
          </a:xfrm>
          <a:prstGeom prst="rect">
            <a:avLst/>
          </a:prstGeom>
        </p:spPr>
        <p:txBody>
          <a:bodyPr vert="horz" wrap="square" lIns="0" tIns="1651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30"/>
              </a:spcBef>
            </a:pPr>
            <a:r>
              <a:rPr sz="3950" b="1" i="1" spc="-195" dirty="0">
                <a:solidFill>
                  <a:srgbClr val="FFFFFF"/>
                </a:solidFill>
                <a:latin typeface="Georgia"/>
                <a:cs typeface="Georgia"/>
              </a:rPr>
              <a:t>When</a:t>
            </a:r>
            <a:r>
              <a:rPr sz="3950" b="1" i="1" spc="-55" dirty="0">
                <a:solidFill>
                  <a:srgbClr val="FFFFFF"/>
                </a:solidFill>
                <a:latin typeface="Georgia"/>
                <a:cs typeface="Georgia"/>
              </a:rPr>
              <a:t> </a:t>
            </a:r>
            <a:r>
              <a:rPr sz="3950" b="1" i="1" spc="-150" dirty="0">
                <a:solidFill>
                  <a:srgbClr val="FFFFFF"/>
                </a:solidFill>
                <a:latin typeface="Georgia"/>
                <a:cs typeface="Georgia"/>
              </a:rPr>
              <a:t>Things</a:t>
            </a:r>
            <a:r>
              <a:rPr sz="3950" b="1" i="1" spc="-100" dirty="0">
                <a:solidFill>
                  <a:srgbClr val="FFFFFF"/>
                </a:solidFill>
                <a:latin typeface="Georgia"/>
                <a:cs typeface="Georgia"/>
              </a:rPr>
              <a:t> </a:t>
            </a:r>
            <a:r>
              <a:rPr sz="3950" b="1" i="1" spc="-50" dirty="0">
                <a:solidFill>
                  <a:srgbClr val="FFFFFF"/>
                </a:solidFill>
                <a:latin typeface="Georgia"/>
                <a:cs typeface="Georgia"/>
              </a:rPr>
              <a:t>Go</a:t>
            </a:r>
            <a:r>
              <a:rPr sz="3950" b="1" i="1" spc="-155" dirty="0">
                <a:solidFill>
                  <a:srgbClr val="FFFFFF"/>
                </a:solidFill>
                <a:latin typeface="Georgia"/>
                <a:cs typeface="Georgia"/>
              </a:rPr>
              <a:t> </a:t>
            </a:r>
            <a:r>
              <a:rPr sz="3950" b="1" i="1" spc="-120" dirty="0">
                <a:solidFill>
                  <a:srgbClr val="FFFFFF"/>
                </a:solidFill>
                <a:latin typeface="Georgia"/>
                <a:cs typeface="Georgia"/>
              </a:rPr>
              <a:t>Wrong</a:t>
            </a:r>
            <a:endParaRPr sz="3950">
              <a:latin typeface="Georgia"/>
              <a:cs typeface="Georgia"/>
            </a:endParaRPr>
          </a:p>
        </p:txBody>
      </p:sp>
      <p:sp>
        <p:nvSpPr>
          <p:cNvPr id="4" name="object 4"/>
          <p:cNvSpPr txBox="1">
            <a:spLocks noGrp="1"/>
          </p:cNvSpPr>
          <p:nvPr>
            <p:ph type="subTitle" idx="4"/>
          </p:nvPr>
        </p:nvSpPr>
        <p:spPr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424940" marR="5080" indent="-1409065">
              <a:lnSpc>
                <a:spcPct val="112599"/>
              </a:lnSpc>
              <a:spcBef>
                <a:spcPts val="95"/>
              </a:spcBef>
            </a:pPr>
            <a:r>
              <a:rPr sz="2000" spc="120" dirty="0"/>
              <a:t>We</a:t>
            </a:r>
            <a:r>
              <a:rPr sz="2000" spc="55" dirty="0"/>
              <a:t> </a:t>
            </a:r>
            <a:r>
              <a:rPr sz="2000" spc="105" dirty="0"/>
              <a:t>have</a:t>
            </a:r>
            <a:r>
              <a:rPr sz="2000" spc="-20" dirty="0"/>
              <a:t> </a:t>
            </a:r>
            <a:r>
              <a:rPr sz="2000" spc="100" dirty="0"/>
              <a:t>specific</a:t>
            </a:r>
            <a:r>
              <a:rPr sz="2000" spc="50" dirty="0"/>
              <a:t> </a:t>
            </a:r>
            <a:r>
              <a:rPr sz="2000" spc="114" dirty="0"/>
              <a:t>processes</a:t>
            </a:r>
            <a:r>
              <a:rPr sz="2000" spc="15" dirty="0"/>
              <a:t> </a:t>
            </a:r>
            <a:r>
              <a:rPr sz="2000" dirty="0"/>
              <a:t>at</a:t>
            </a:r>
            <a:r>
              <a:rPr sz="2000" spc="45" dirty="0"/>
              <a:t> </a:t>
            </a:r>
            <a:r>
              <a:rPr sz="2000" spc="70" dirty="0"/>
              <a:t>the</a:t>
            </a:r>
            <a:r>
              <a:rPr sz="2000" spc="55" dirty="0"/>
              <a:t> </a:t>
            </a:r>
            <a:r>
              <a:rPr sz="2000" spc="65" dirty="0"/>
              <a:t>university</a:t>
            </a:r>
            <a:r>
              <a:rPr sz="2000" dirty="0"/>
              <a:t> </a:t>
            </a:r>
            <a:r>
              <a:rPr sz="2000" spc="90" dirty="0"/>
              <a:t>when </a:t>
            </a:r>
            <a:r>
              <a:rPr sz="2000" spc="110" dirty="0"/>
              <a:t>misconduct</a:t>
            </a:r>
            <a:r>
              <a:rPr sz="2000" spc="55" dirty="0"/>
              <a:t> </a:t>
            </a:r>
            <a:r>
              <a:rPr sz="2000" spc="80" dirty="0"/>
              <a:t>is</a:t>
            </a:r>
            <a:r>
              <a:rPr sz="2000" spc="25" dirty="0"/>
              <a:t> </a:t>
            </a:r>
            <a:r>
              <a:rPr sz="2000" spc="105" dirty="0"/>
              <a:t>suspected.</a:t>
            </a:r>
            <a:endParaRPr sz="2000"/>
          </a:p>
        </p:txBody>
      </p:sp>
      <p:grpSp>
        <p:nvGrpSpPr>
          <p:cNvPr id="5" name="object 5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6" name="object 6"/>
            <p:cNvSpPr/>
            <p:nvPr/>
          </p:nvSpPr>
          <p:spPr>
            <a:xfrm>
              <a:off x="0" y="0"/>
              <a:ext cx="3276600" cy="1085850"/>
            </a:xfrm>
            <a:custGeom>
              <a:avLst/>
              <a:gdLst/>
              <a:ahLst/>
              <a:cxnLst/>
              <a:rect l="l" t="t" r="r" b="b"/>
              <a:pathLst>
                <a:path w="3276600" h="1085850">
                  <a:moveTo>
                    <a:pt x="3276600" y="0"/>
                  </a:moveTo>
                  <a:lnTo>
                    <a:pt x="0" y="0"/>
                  </a:lnTo>
                  <a:lnTo>
                    <a:pt x="0" y="1044194"/>
                  </a:lnTo>
                  <a:lnTo>
                    <a:pt x="166370" y="1065402"/>
                  </a:lnTo>
                  <a:lnTo>
                    <a:pt x="217512" y="1070414"/>
                  </a:lnTo>
                  <a:lnTo>
                    <a:pt x="268746" y="1074766"/>
                  </a:lnTo>
                  <a:lnTo>
                    <a:pt x="320075" y="1078435"/>
                  </a:lnTo>
                  <a:lnTo>
                    <a:pt x="371502" y="1081401"/>
                  </a:lnTo>
                  <a:lnTo>
                    <a:pt x="423030" y="1083640"/>
                  </a:lnTo>
                  <a:lnTo>
                    <a:pt x="474662" y="1085130"/>
                  </a:lnTo>
                  <a:lnTo>
                    <a:pt x="526402" y="1085850"/>
                  </a:lnTo>
                  <a:lnTo>
                    <a:pt x="582292" y="1085703"/>
                  </a:lnTo>
                  <a:lnTo>
                    <a:pt x="637571" y="1084623"/>
                  </a:lnTo>
                  <a:lnTo>
                    <a:pt x="692255" y="1082639"/>
                  </a:lnTo>
                  <a:lnTo>
                    <a:pt x="746359" y="1079785"/>
                  </a:lnTo>
                  <a:lnTo>
                    <a:pt x="799896" y="1076093"/>
                  </a:lnTo>
                  <a:lnTo>
                    <a:pt x="852883" y="1071593"/>
                  </a:lnTo>
                  <a:lnTo>
                    <a:pt x="905333" y="1066319"/>
                  </a:lnTo>
                  <a:lnTo>
                    <a:pt x="957261" y="1060302"/>
                  </a:lnTo>
                  <a:lnTo>
                    <a:pt x="1008682" y="1053574"/>
                  </a:lnTo>
                  <a:lnTo>
                    <a:pt x="1059612" y="1046168"/>
                  </a:lnTo>
                  <a:lnTo>
                    <a:pt x="1110064" y="1038115"/>
                  </a:lnTo>
                  <a:lnTo>
                    <a:pt x="1160054" y="1029446"/>
                  </a:lnTo>
                  <a:lnTo>
                    <a:pt x="1209596" y="1020195"/>
                  </a:lnTo>
                  <a:lnTo>
                    <a:pt x="1258705" y="1010393"/>
                  </a:lnTo>
                  <a:lnTo>
                    <a:pt x="1307396" y="1000072"/>
                  </a:lnTo>
                  <a:lnTo>
                    <a:pt x="1355684" y="989264"/>
                  </a:lnTo>
                  <a:lnTo>
                    <a:pt x="1403583" y="978001"/>
                  </a:lnTo>
                  <a:lnTo>
                    <a:pt x="1451109" y="966315"/>
                  </a:lnTo>
                  <a:lnTo>
                    <a:pt x="1498275" y="954238"/>
                  </a:lnTo>
                  <a:lnTo>
                    <a:pt x="1545097" y="941802"/>
                  </a:lnTo>
                  <a:lnTo>
                    <a:pt x="1591590" y="929038"/>
                  </a:lnTo>
                  <a:lnTo>
                    <a:pt x="1637768" y="915980"/>
                  </a:lnTo>
                  <a:lnTo>
                    <a:pt x="1683647" y="902658"/>
                  </a:lnTo>
                  <a:lnTo>
                    <a:pt x="1729240" y="889105"/>
                  </a:lnTo>
                  <a:lnTo>
                    <a:pt x="1774563" y="875353"/>
                  </a:lnTo>
                  <a:lnTo>
                    <a:pt x="1864457" y="847379"/>
                  </a:lnTo>
                  <a:lnTo>
                    <a:pt x="1953447" y="818992"/>
                  </a:lnTo>
                  <a:lnTo>
                    <a:pt x="2094626" y="773169"/>
                  </a:lnTo>
                  <a:lnTo>
                    <a:pt x="2200868" y="737959"/>
                  </a:lnTo>
                  <a:lnTo>
                    <a:pt x="2253924" y="719982"/>
                  </a:lnTo>
                  <a:lnTo>
                    <a:pt x="2306796" y="701726"/>
                  </a:lnTo>
                  <a:lnTo>
                    <a:pt x="2359377" y="683167"/>
                  </a:lnTo>
                  <a:lnTo>
                    <a:pt x="2411562" y="664283"/>
                  </a:lnTo>
                  <a:lnTo>
                    <a:pt x="2463245" y="645050"/>
                  </a:lnTo>
                  <a:lnTo>
                    <a:pt x="2514321" y="625445"/>
                  </a:lnTo>
                  <a:lnTo>
                    <a:pt x="2564683" y="605445"/>
                  </a:lnTo>
                  <a:lnTo>
                    <a:pt x="2614226" y="585027"/>
                  </a:lnTo>
                  <a:lnTo>
                    <a:pt x="2662843" y="564167"/>
                  </a:lnTo>
                  <a:lnTo>
                    <a:pt x="2710430" y="542843"/>
                  </a:lnTo>
                  <a:lnTo>
                    <a:pt x="2756881" y="521030"/>
                  </a:lnTo>
                  <a:lnTo>
                    <a:pt x="2802089" y="498707"/>
                  </a:lnTo>
                  <a:lnTo>
                    <a:pt x="2845948" y="475849"/>
                  </a:lnTo>
                  <a:lnTo>
                    <a:pt x="2888354" y="452434"/>
                  </a:lnTo>
                  <a:lnTo>
                    <a:pt x="2929200" y="428437"/>
                  </a:lnTo>
                  <a:lnTo>
                    <a:pt x="2968381" y="403837"/>
                  </a:lnTo>
                  <a:lnTo>
                    <a:pt x="3005790" y="378610"/>
                  </a:lnTo>
                  <a:lnTo>
                    <a:pt x="3041322" y="352733"/>
                  </a:lnTo>
                  <a:lnTo>
                    <a:pt x="3074870" y="326182"/>
                  </a:lnTo>
                  <a:lnTo>
                    <a:pt x="3106331" y="298934"/>
                  </a:lnTo>
                  <a:lnTo>
                    <a:pt x="3135596" y="270966"/>
                  </a:lnTo>
                  <a:lnTo>
                    <a:pt x="3162562" y="242255"/>
                  </a:lnTo>
                  <a:lnTo>
                    <a:pt x="3187121" y="212778"/>
                  </a:lnTo>
                  <a:lnTo>
                    <a:pt x="3228598" y="151432"/>
                  </a:lnTo>
                  <a:lnTo>
                    <a:pt x="3259181" y="86742"/>
                  </a:lnTo>
                  <a:lnTo>
                    <a:pt x="3276600" y="0"/>
                  </a:lnTo>
                  <a:close/>
                </a:path>
              </a:pathLst>
            </a:custGeom>
            <a:solidFill>
              <a:srgbClr val="CAC5A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" name="object 7"/>
            <p:cNvSpPr/>
            <p:nvPr/>
          </p:nvSpPr>
          <p:spPr>
            <a:xfrm>
              <a:off x="5610225" y="3533775"/>
              <a:ext cx="985519" cy="47625"/>
            </a:xfrm>
            <a:custGeom>
              <a:avLst/>
              <a:gdLst/>
              <a:ahLst/>
              <a:cxnLst/>
              <a:rect l="l" t="t" r="r" b="b"/>
              <a:pathLst>
                <a:path w="985520" h="47625">
                  <a:moveTo>
                    <a:pt x="295656" y="46101"/>
                  </a:moveTo>
                  <a:lnTo>
                    <a:pt x="295325" y="46101"/>
                  </a:lnTo>
                  <a:lnTo>
                    <a:pt x="295402" y="46990"/>
                  </a:lnTo>
                  <a:lnTo>
                    <a:pt x="295516" y="46507"/>
                  </a:lnTo>
                  <a:lnTo>
                    <a:pt x="295656" y="46101"/>
                  </a:lnTo>
                  <a:close/>
                </a:path>
                <a:path w="985520" h="47625">
                  <a:moveTo>
                    <a:pt x="385876" y="5715"/>
                  </a:moveTo>
                  <a:lnTo>
                    <a:pt x="324332" y="4826"/>
                  </a:lnTo>
                  <a:lnTo>
                    <a:pt x="274955" y="5715"/>
                  </a:lnTo>
                  <a:lnTo>
                    <a:pt x="385876" y="5715"/>
                  </a:lnTo>
                  <a:close/>
                </a:path>
                <a:path w="985520" h="47625">
                  <a:moveTo>
                    <a:pt x="681456" y="41135"/>
                  </a:moveTo>
                  <a:lnTo>
                    <a:pt x="680580" y="41135"/>
                  </a:lnTo>
                  <a:lnTo>
                    <a:pt x="681228" y="41402"/>
                  </a:lnTo>
                  <a:lnTo>
                    <a:pt x="681456" y="41135"/>
                  </a:lnTo>
                  <a:close/>
                </a:path>
                <a:path w="985520" h="47625">
                  <a:moveTo>
                    <a:pt x="985507" y="762"/>
                  </a:moveTo>
                  <a:lnTo>
                    <a:pt x="971334" y="660"/>
                  </a:lnTo>
                  <a:lnTo>
                    <a:pt x="971550" y="0"/>
                  </a:lnTo>
                  <a:lnTo>
                    <a:pt x="968629" y="0"/>
                  </a:lnTo>
                  <a:lnTo>
                    <a:pt x="968184" y="635"/>
                  </a:lnTo>
                  <a:lnTo>
                    <a:pt x="968082" y="762"/>
                  </a:lnTo>
                  <a:lnTo>
                    <a:pt x="966927" y="2413"/>
                  </a:lnTo>
                  <a:lnTo>
                    <a:pt x="955751" y="2413"/>
                  </a:lnTo>
                  <a:lnTo>
                    <a:pt x="953516" y="2133"/>
                  </a:lnTo>
                  <a:lnTo>
                    <a:pt x="952881" y="2133"/>
                  </a:lnTo>
                  <a:lnTo>
                    <a:pt x="963930" y="1143"/>
                  </a:lnTo>
                  <a:lnTo>
                    <a:pt x="954887" y="762"/>
                  </a:lnTo>
                  <a:lnTo>
                    <a:pt x="968082" y="762"/>
                  </a:lnTo>
                  <a:lnTo>
                    <a:pt x="968082" y="635"/>
                  </a:lnTo>
                  <a:lnTo>
                    <a:pt x="902411" y="101"/>
                  </a:lnTo>
                  <a:lnTo>
                    <a:pt x="901560" y="381"/>
                  </a:lnTo>
                  <a:lnTo>
                    <a:pt x="899134" y="76"/>
                  </a:lnTo>
                  <a:lnTo>
                    <a:pt x="895896" y="50"/>
                  </a:lnTo>
                  <a:lnTo>
                    <a:pt x="889876" y="647"/>
                  </a:lnTo>
                  <a:lnTo>
                    <a:pt x="882777" y="0"/>
                  </a:lnTo>
                  <a:lnTo>
                    <a:pt x="844423" y="1333"/>
                  </a:lnTo>
                  <a:lnTo>
                    <a:pt x="687273" y="2692"/>
                  </a:lnTo>
                  <a:lnTo>
                    <a:pt x="688340" y="2413"/>
                  </a:lnTo>
                  <a:lnTo>
                    <a:pt x="595617" y="3187"/>
                  </a:lnTo>
                  <a:lnTo>
                    <a:pt x="595617" y="43294"/>
                  </a:lnTo>
                  <a:lnTo>
                    <a:pt x="582282" y="43446"/>
                  </a:lnTo>
                  <a:lnTo>
                    <a:pt x="582028" y="43294"/>
                  </a:lnTo>
                  <a:lnTo>
                    <a:pt x="595617" y="43294"/>
                  </a:lnTo>
                  <a:lnTo>
                    <a:pt x="595617" y="3187"/>
                  </a:lnTo>
                  <a:lnTo>
                    <a:pt x="558761" y="3479"/>
                  </a:lnTo>
                  <a:lnTo>
                    <a:pt x="558761" y="43688"/>
                  </a:lnTo>
                  <a:lnTo>
                    <a:pt x="558025" y="43776"/>
                  </a:lnTo>
                  <a:lnTo>
                    <a:pt x="557555" y="43688"/>
                  </a:lnTo>
                  <a:lnTo>
                    <a:pt x="558761" y="43688"/>
                  </a:lnTo>
                  <a:lnTo>
                    <a:pt x="558761" y="3479"/>
                  </a:lnTo>
                  <a:lnTo>
                    <a:pt x="541439" y="3632"/>
                  </a:lnTo>
                  <a:lnTo>
                    <a:pt x="541439" y="43294"/>
                  </a:lnTo>
                  <a:lnTo>
                    <a:pt x="541134" y="43446"/>
                  </a:lnTo>
                  <a:lnTo>
                    <a:pt x="540740" y="43294"/>
                  </a:lnTo>
                  <a:lnTo>
                    <a:pt x="541439" y="43294"/>
                  </a:lnTo>
                  <a:lnTo>
                    <a:pt x="541439" y="3632"/>
                  </a:lnTo>
                  <a:lnTo>
                    <a:pt x="533844" y="3683"/>
                  </a:lnTo>
                  <a:lnTo>
                    <a:pt x="486537" y="3175"/>
                  </a:lnTo>
                  <a:lnTo>
                    <a:pt x="441579" y="5930"/>
                  </a:lnTo>
                  <a:lnTo>
                    <a:pt x="274955" y="5715"/>
                  </a:lnTo>
                  <a:lnTo>
                    <a:pt x="275691" y="5499"/>
                  </a:lnTo>
                  <a:lnTo>
                    <a:pt x="276225" y="5346"/>
                  </a:lnTo>
                  <a:lnTo>
                    <a:pt x="257048" y="5499"/>
                  </a:lnTo>
                  <a:lnTo>
                    <a:pt x="205930" y="5080"/>
                  </a:lnTo>
                  <a:lnTo>
                    <a:pt x="175006" y="5080"/>
                  </a:lnTo>
                  <a:lnTo>
                    <a:pt x="177038" y="5346"/>
                  </a:lnTo>
                  <a:lnTo>
                    <a:pt x="163957" y="6223"/>
                  </a:lnTo>
                  <a:lnTo>
                    <a:pt x="165735" y="4572"/>
                  </a:lnTo>
                  <a:lnTo>
                    <a:pt x="155448" y="4191"/>
                  </a:lnTo>
                  <a:lnTo>
                    <a:pt x="120383" y="7886"/>
                  </a:lnTo>
                  <a:lnTo>
                    <a:pt x="83185" y="8496"/>
                  </a:lnTo>
                  <a:lnTo>
                    <a:pt x="44932" y="7175"/>
                  </a:lnTo>
                  <a:lnTo>
                    <a:pt x="27203" y="6210"/>
                  </a:lnTo>
                  <a:lnTo>
                    <a:pt x="27203" y="43294"/>
                  </a:lnTo>
                  <a:lnTo>
                    <a:pt x="22428" y="43294"/>
                  </a:lnTo>
                  <a:lnTo>
                    <a:pt x="21717" y="43383"/>
                  </a:lnTo>
                  <a:lnTo>
                    <a:pt x="21450" y="42494"/>
                  </a:lnTo>
                  <a:lnTo>
                    <a:pt x="27203" y="43294"/>
                  </a:lnTo>
                  <a:lnTo>
                    <a:pt x="27203" y="6210"/>
                  </a:lnTo>
                  <a:lnTo>
                    <a:pt x="19291" y="5778"/>
                  </a:lnTo>
                  <a:lnTo>
                    <a:pt x="19291" y="42189"/>
                  </a:lnTo>
                  <a:lnTo>
                    <a:pt x="19215" y="43675"/>
                  </a:lnTo>
                  <a:lnTo>
                    <a:pt x="19050" y="43688"/>
                  </a:lnTo>
                  <a:lnTo>
                    <a:pt x="19215" y="43688"/>
                  </a:lnTo>
                  <a:lnTo>
                    <a:pt x="19202" y="44005"/>
                  </a:lnTo>
                  <a:lnTo>
                    <a:pt x="16256" y="43942"/>
                  </a:lnTo>
                  <a:lnTo>
                    <a:pt x="14427" y="41503"/>
                  </a:lnTo>
                  <a:lnTo>
                    <a:pt x="19291" y="42189"/>
                  </a:lnTo>
                  <a:lnTo>
                    <a:pt x="19291" y="5778"/>
                  </a:lnTo>
                  <a:lnTo>
                    <a:pt x="6731" y="5080"/>
                  </a:lnTo>
                  <a:lnTo>
                    <a:pt x="1181" y="15824"/>
                  </a:lnTo>
                  <a:lnTo>
                    <a:pt x="533" y="28105"/>
                  </a:lnTo>
                  <a:lnTo>
                    <a:pt x="457" y="29552"/>
                  </a:lnTo>
                  <a:lnTo>
                    <a:pt x="5651" y="37579"/>
                  </a:lnTo>
                  <a:lnTo>
                    <a:pt x="0" y="38227"/>
                  </a:lnTo>
                  <a:lnTo>
                    <a:pt x="4318" y="45732"/>
                  </a:lnTo>
                  <a:lnTo>
                    <a:pt x="11938" y="46355"/>
                  </a:lnTo>
                  <a:lnTo>
                    <a:pt x="19050" y="47625"/>
                  </a:lnTo>
                  <a:lnTo>
                    <a:pt x="16294" y="43980"/>
                  </a:lnTo>
                  <a:lnTo>
                    <a:pt x="19189" y="44234"/>
                  </a:lnTo>
                  <a:lnTo>
                    <a:pt x="19050" y="47625"/>
                  </a:lnTo>
                  <a:lnTo>
                    <a:pt x="23876" y="47625"/>
                  </a:lnTo>
                  <a:lnTo>
                    <a:pt x="22098" y="44589"/>
                  </a:lnTo>
                  <a:lnTo>
                    <a:pt x="27419" y="44970"/>
                  </a:lnTo>
                  <a:lnTo>
                    <a:pt x="33477" y="45948"/>
                  </a:lnTo>
                  <a:lnTo>
                    <a:pt x="38582" y="45948"/>
                  </a:lnTo>
                  <a:lnTo>
                    <a:pt x="98945" y="45948"/>
                  </a:lnTo>
                  <a:lnTo>
                    <a:pt x="106756" y="45948"/>
                  </a:lnTo>
                  <a:lnTo>
                    <a:pt x="134696" y="46507"/>
                  </a:lnTo>
                  <a:lnTo>
                    <a:pt x="133883" y="46507"/>
                  </a:lnTo>
                  <a:lnTo>
                    <a:pt x="155956" y="46990"/>
                  </a:lnTo>
                  <a:lnTo>
                    <a:pt x="163779" y="46990"/>
                  </a:lnTo>
                  <a:lnTo>
                    <a:pt x="173380" y="46507"/>
                  </a:lnTo>
                  <a:lnTo>
                    <a:pt x="185750" y="46507"/>
                  </a:lnTo>
                  <a:lnTo>
                    <a:pt x="193675" y="47625"/>
                  </a:lnTo>
                  <a:lnTo>
                    <a:pt x="200812" y="47256"/>
                  </a:lnTo>
                  <a:lnTo>
                    <a:pt x="195795" y="47256"/>
                  </a:lnTo>
                  <a:lnTo>
                    <a:pt x="217424" y="46990"/>
                  </a:lnTo>
                  <a:lnTo>
                    <a:pt x="254000" y="46990"/>
                  </a:lnTo>
                  <a:lnTo>
                    <a:pt x="260858" y="45948"/>
                  </a:lnTo>
                  <a:lnTo>
                    <a:pt x="271653" y="45948"/>
                  </a:lnTo>
                  <a:lnTo>
                    <a:pt x="281381" y="46393"/>
                  </a:lnTo>
                  <a:lnTo>
                    <a:pt x="288836" y="45948"/>
                  </a:lnTo>
                  <a:lnTo>
                    <a:pt x="292392" y="45948"/>
                  </a:lnTo>
                  <a:lnTo>
                    <a:pt x="295313" y="46088"/>
                  </a:lnTo>
                  <a:lnTo>
                    <a:pt x="295300" y="45948"/>
                  </a:lnTo>
                  <a:lnTo>
                    <a:pt x="298538" y="45948"/>
                  </a:lnTo>
                  <a:lnTo>
                    <a:pt x="308356" y="46990"/>
                  </a:lnTo>
                  <a:lnTo>
                    <a:pt x="304241" y="45948"/>
                  </a:lnTo>
                  <a:lnTo>
                    <a:pt x="312737" y="45948"/>
                  </a:lnTo>
                  <a:lnTo>
                    <a:pt x="309537" y="46507"/>
                  </a:lnTo>
                  <a:lnTo>
                    <a:pt x="314566" y="46507"/>
                  </a:lnTo>
                  <a:lnTo>
                    <a:pt x="384175" y="47256"/>
                  </a:lnTo>
                  <a:lnTo>
                    <a:pt x="419544" y="47434"/>
                  </a:lnTo>
                  <a:lnTo>
                    <a:pt x="447167" y="47256"/>
                  </a:lnTo>
                  <a:lnTo>
                    <a:pt x="446366" y="46990"/>
                  </a:lnTo>
                  <a:lnTo>
                    <a:pt x="444830" y="46507"/>
                  </a:lnTo>
                  <a:lnTo>
                    <a:pt x="442823" y="46507"/>
                  </a:lnTo>
                  <a:lnTo>
                    <a:pt x="437769" y="46990"/>
                  </a:lnTo>
                  <a:lnTo>
                    <a:pt x="435952" y="45948"/>
                  </a:lnTo>
                  <a:lnTo>
                    <a:pt x="445643" y="45948"/>
                  </a:lnTo>
                  <a:lnTo>
                    <a:pt x="462203" y="46507"/>
                  </a:lnTo>
                  <a:lnTo>
                    <a:pt x="500405" y="46507"/>
                  </a:lnTo>
                  <a:lnTo>
                    <a:pt x="513156" y="45948"/>
                  </a:lnTo>
                  <a:lnTo>
                    <a:pt x="520928" y="45948"/>
                  </a:lnTo>
                  <a:lnTo>
                    <a:pt x="521868" y="43688"/>
                  </a:lnTo>
                  <a:lnTo>
                    <a:pt x="540613" y="43688"/>
                  </a:lnTo>
                  <a:lnTo>
                    <a:pt x="541845" y="43688"/>
                  </a:lnTo>
                  <a:lnTo>
                    <a:pt x="541985" y="43688"/>
                  </a:lnTo>
                  <a:lnTo>
                    <a:pt x="551129" y="44577"/>
                  </a:lnTo>
                  <a:lnTo>
                    <a:pt x="539343" y="45948"/>
                  </a:lnTo>
                  <a:lnTo>
                    <a:pt x="564934" y="45948"/>
                  </a:lnTo>
                  <a:lnTo>
                    <a:pt x="565277" y="45948"/>
                  </a:lnTo>
                  <a:lnTo>
                    <a:pt x="570230" y="45948"/>
                  </a:lnTo>
                  <a:lnTo>
                    <a:pt x="567550" y="45478"/>
                  </a:lnTo>
                  <a:lnTo>
                    <a:pt x="577342" y="43688"/>
                  </a:lnTo>
                  <a:lnTo>
                    <a:pt x="582752" y="43688"/>
                  </a:lnTo>
                  <a:lnTo>
                    <a:pt x="586511" y="45770"/>
                  </a:lnTo>
                  <a:lnTo>
                    <a:pt x="611911" y="43688"/>
                  </a:lnTo>
                  <a:lnTo>
                    <a:pt x="610717" y="43688"/>
                  </a:lnTo>
                  <a:lnTo>
                    <a:pt x="616839" y="43294"/>
                  </a:lnTo>
                  <a:lnTo>
                    <a:pt x="666038" y="41135"/>
                  </a:lnTo>
                  <a:lnTo>
                    <a:pt x="681355" y="39878"/>
                  </a:lnTo>
                  <a:lnTo>
                    <a:pt x="676656" y="38735"/>
                  </a:lnTo>
                  <a:lnTo>
                    <a:pt x="684276" y="37871"/>
                  </a:lnTo>
                  <a:lnTo>
                    <a:pt x="684403" y="37731"/>
                  </a:lnTo>
                  <a:lnTo>
                    <a:pt x="685546" y="37731"/>
                  </a:lnTo>
                  <a:lnTo>
                    <a:pt x="684276" y="37871"/>
                  </a:lnTo>
                  <a:lnTo>
                    <a:pt x="681456" y="41135"/>
                  </a:lnTo>
                  <a:lnTo>
                    <a:pt x="693572" y="41135"/>
                  </a:lnTo>
                  <a:lnTo>
                    <a:pt x="751827" y="40538"/>
                  </a:lnTo>
                  <a:lnTo>
                    <a:pt x="778637" y="40538"/>
                  </a:lnTo>
                  <a:lnTo>
                    <a:pt x="805472" y="40690"/>
                  </a:lnTo>
                  <a:lnTo>
                    <a:pt x="827024" y="42811"/>
                  </a:lnTo>
                  <a:lnTo>
                    <a:pt x="793686" y="43294"/>
                  </a:lnTo>
                  <a:lnTo>
                    <a:pt x="832002" y="43294"/>
                  </a:lnTo>
                  <a:lnTo>
                    <a:pt x="832218" y="43573"/>
                  </a:lnTo>
                  <a:lnTo>
                    <a:pt x="833272" y="43294"/>
                  </a:lnTo>
                  <a:lnTo>
                    <a:pt x="835647" y="42684"/>
                  </a:lnTo>
                  <a:lnTo>
                    <a:pt x="831596" y="42748"/>
                  </a:lnTo>
                  <a:lnTo>
                    <a:pt x="830110" y="40690"/>
                  </a:lnTo>
                  <a:lnTo>
                    <a:pt x="830008" y="40538"/>
                  </a:lnTo>
                  <a:lnTo>
                    <a:pt x="829525" y="39878"/>
                  </a:lnTo>
                  <a:lnTo>
                    <a:pt x="828421" y="39878"/>
                  </a:lnTo>
                  <a:lnTo>
                    <a:pt x="870369" y="38963"/>
                  </a:lnTo>
                  <a:lnTo>
                    <a:pt x="891451" y="38963"/>
                  </a:lnTo>
                  <a:lnTo>
                    <a:pt x="894499" y="40132"/>
                  </a:lnTo>
                  <a:lnTo>
                    <a:pt x="892784" y="40132"/>
                  </a:lnTo>
                  <a:lnTo>
                    <a:pt x="896861" y="40398"/>
                  </a:lnTo>
                  <a:lnTo>
                    <a:pt x="900188" y="40132"/>
                  </a:lnTo>
                  <a:lnTo>
                    <a:pt x="900430" y="40132"/>
                  </a:lnTo>
                  <a:lnTo>
                    <a:pt x="899350" y="39878"/>
                  </a:lnTo>
                  <a:lnTo>
                    <a:pt x="897623" y="39878"/>
                  </a:lnTo>
                  <a:lnTo>
                    <a:pt x="917282" y="38963"/>
                  </a:lnTo>
                  <a:lnTo>
                    <a:pt x="935659" y="38100"/>
                  </a:lnTo>
                  <a:lnTo>
                    <a:pt x="936142" y="37731"/>
                  </a:lnTo>
                  <a:lnTo>
                    <a:pt x="948410" y="28105"/>
                  </a:lnTo>
                  <a:lnTo>
                    <a:pt x="956284" y="14541"/>
                  </a:lnTo>
                  <a:lnTo>
                    <a:pt x="962583" y="9525"/>
                  </a:lnTo>
                  <a:lnTo>
                    <a:pt x="968502" y="9525"/>
                  </a:lnTo>
                  <a:lnTo>
                    <a:pt x="970508" y="3251"/>
                  </a:lnTo>
                  <a:lnTo>
                    <a:pt x="971194" y="2705"/>
                  </a:lnTo>
                  <a:lnTo>
                    <a:pt x="971550" y="2413"/>
                  </a:lnTo>
                  <a:lnTo>
                    <a:pt x="970775" y="2413"/>
                  </a:lnTo>
                  <a:lnTo>
                    <a:pt x="971296" y="762"/>
                  </a:lnTo>
                  <a:lnTo>
                    <a:pt x="985507" y="762"/>
                  </a:lnTo>
                  <a:close/>
                </a:path>
              </a:pathLst>
            </a:custGeom>
            <a:solidFill>
              <a:srgbClr val="D35E5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" name="object 8"/>
            <p:cNvSpPr/>
            <p:nvPr/>
          </p:nvSpPr>
          <p:spPr>
            <a:xfrm>
              <a:off x="9753600" y="5515205"/>
              <a:ext cx="2438400" cy="1343025"/>
            </a:xfrm>
            <a:custGeom>
              <a:avLst/>
              <a:gdLst/>
              <a:ahLst/>
              <a:cxnLst/>
              <a:rect l="l" t="t" r="r" b="b"/>
              <a:pathLst>
                <a:path w="2438400" h="1343025">
                  <a:moveTo>
                    <a:pt x="2024888" y="23"/>
                  </a:moveTo>
                  <a:lnTo>
                    <a:pt x="1972254" y="0"/>
                  </a:lnTo>
                  <a:lnTo>
                    <a:pt x="1919681" y="1827"/>
                  </a:lnTo>
                  <a:lnTo>
                    <a:pt x="1867172" y="5560"/>
                  </a:lnTo>
                  <a:lnTo>
                    <a:pt x="1814733" y="11252"/>
                  </a:lnTo>
                  <a:lnTo>
                    <a:pt x="1762367" y="18959"/>
                  </a:lnTo>
                  <a:lnTo>
                    <a:pt x="1710078" y="28735"/>
                  </a:lnTo>
                  <a:lnTo>
                    <a:pt x="1657871" y="40633"/>
                  </a:lnTo>
                  <a:lnTo>
                    <a:pt x="1605749" y="54709"/>
                  </a:lnTo>
                  <a:lnTo>
                    <a:pt x="1553718" y="71016"/>
                  </a:lnTo>
                  <a:lnTo>
                    <a:pt x="1512092" y="85701"/>
                  </a:lnTo>
                  <a:lnTo>
                    <a:pt x="1470528" y="101873"/>
                  </a:lnTo>
                  <a:lnTo>
                    <a:pt x="1429026" y="119560"/>
                  </a:lnTo>
                  <a:lnTo>
                    <a:pt x="1387586" y="138792"/>
                  </a:lnTo>
                  <a:lnTo>
                    <a:pt x="1346209" y="159597"/>
                  </a:lnTo>
                  <a:lnTo>
                    <a:pt x="1304895" y="182001"/>
                  </a:lnTo>
                  <a:lnTo>
                    <a:pt x="1263645" y="206034"/>
                  </a:lnTo>
                  <a:lnTo>
                    <a:pt x="1222459" y="231723"/>
                  </a:lnTo>
                  <a:lnTo>
                    <a:pt x="1181337" y="259097"/>
                  </a:lnTo>
                  <a:lnTo>
                    <a:pt x="1140281" y="288184"/>
                  </a:lnTo>
                  <a:lnTo>
                    <a:pt x="1099290" y="319012"/>
                  </a:lnTo>
                  <a:lnTo>
                    <a:pt x="1058365" y="351610"/>
                  </a:lnTo>
                  <a:lnTo>
                    <a:pt x="1017506" y="386004"/>
                  </a:lnTo>
                  <a:lnTo>
                    <a:pt x="976714" y="422224"/>
                  </a:lnTo>
                  <a:lnTo>
                    <a:pt x="935990" y="460297"/>
                  </a:lnTo>
                  <a:lnTo>
                    <a:pt x="865665" y="527453"/>
                  </a:lnTo>
                  <a:lnTo>
                    <a:pt x="722048" y="663105"/>
                  </a:lnTo>
                  <a:lnTo>
                    <a:pt x="276153" y="1080025"/>
                  </a:lnTo>
                  <a:lnTo>
                    <a:pt x="125732" y="1222040"/>
                  </a:lnTo>
                  <a:lnTo>
                    <a:pt x="13334" y="1329463"/>
                  </a:lnTo>
                  <a:lnTo>
                    <a:pt x="0" y="1342794"/>
                  </a:lnTo>
                  <a:lnTo>
                    <a:pt x="2438400" y="1342794"/>
                  </a:lnTo>
                  <a:lnTo>
                    <a:pt x="2438400" y="58697"/>
                  </a:lnTo>
                  <a:lnTo>
                    <a:pt x="2381377" y="44346"/>
                  </a:lnTo>
                  <a:lnTo>
                    <a:pt x="2330338" y="33640"/>
                  </a:lnTo>
                  <a:lnTo>
                    <a:pt x="2279334" y="24307"/>
                  </a:lnTo>
                  <a:lnTo>
                    <a:pt x="2228364" y="16398"/>
                  </a:lnTo>
                  <a:lnTo>
                    <a:pt x="2177433" y="9964"/>
                  </a:lnTo>
                  <a:lnTo>
                    <a:pt x="2126542" y="5056"/>
                  </a:lnTo>
                  <a:lnTo>
                    <a:pt x="2075692" y="1725"/>
                  </a:lnTo>
                  <a:lnTo>
                    <a:pt x="2024888" y="23"/>
                  </a:lnTo>
                  <a:close/>
                </a:path>
              </a:pathLst>
            </a:custGeom>
            <a:solidFill>
              <a:srgbClr val="E6B8B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9" name="object 9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11030204" y="5886528"/>
              <a:ext cx="123557" cy="121924"/>
            </a:xfrm>
            <a:prstGeom prst="rect">
              <a:avLst/>
            </a:prstGeom>
          </p:spPr>
        </p:pic>
        <p:pic>
          <p:nvPicPr>
            <p:cNvPr id="10" name="object 10"/>
            <p:cNvPicPr/>
            <p:nvPr/>
          </p:nvPicPr>
          <p:blipFill>
            <a:blip r:embed="rId4" cstate="print"/>
            <a:stretch>
              <a:fillRect/>
            </a:stretch>
          </p:blipFill>
          <p:spPr>
            <a:xfrm>
              <a:off x="10782365" y="5753296"/>
              <a:ext cx="143317" cy="199445"/>
            </a:xfrm>
            <a:prstGeom prst="rect">
              <a:avLst/>
            </a:prstGeom>
          </p:spPr>
        </p:pic>
        <p:pic>
          <p:nvPicPr>
            <p:cNvPr id="11" name="object 11"/>
            <p:cNvPicPr/>
            <p:nvPr/>
          </p:nvPicPr>
          <p:blipFill>
            <a:blip r:embed="rId5" cstate="print"/>
            <a:stretch>
              <a:fillRect/>
            </a:stretch>
          </p:blipFill>
          <p:spPr>
            <a:xfrm>
              <a:off x="11525257" y="5848794"/>
              <a:ext cx="133082" cy="94199"/>
            </a:xfrm>
            <a:prstGeom prst="rect">
              <a:avLst/>
            </a:prstGeom>
          </p:spPr>
        </p:pic>
        <p:pic>
          <p:nvPicPr>
            <p:cNvPr id="12" name="object 12"/>
            <p:cNvPicPr/>
            <p:nvPr/>
          </p:nvPicPr>
          <p:blipFill>
            <a:blip r:embed="rId6" cstate="print"/>
            <a:stretch>
              <a:fillRect/>
            </a:stretch>
          </p:blipFill>
          <p:spPr>
            <a:xfrm>
              <a:off x="10972815" y="5200650"/>
              <a:ext cx="180895" cy="161671"/>
            </a:xfrm>
            <a:prstGeom prst="rect">
              <a:avLst/>
            </a:prstGeom>
          </p:spPr>
        </p:pic>
        <p:pic>
          <p:nvPicPr>
            <p:cNvPr id="13" name="object 13"/>
            <p:cNvPicPr/>
            <p:nvPr/>
          </p:nvPicPr>
          <p:blipFill>
            <a:blip r:embed="rId7" cstate="print"/>
            <a:stretch>
              <a:fillRect/>
            </a:stretch>
          </p:blipFill>
          <p:spPr>
            <a:xfrm>
              <a:off x="10772754" y="5438822"/>
              <a:ext cx="85744" cy="76072"/>
            </a:xfrm>
            <a:prstGeom prst="rect">
              <a:avLst/>
            </a:prstGeom>
          </p:spPr>
        </p:pic>
        <p:pic>
          <p:nvPicPr>
            <p:cNvPr id="14" name="object 14"/>
            <p:cNvPicPr/>
            <p:nvPr/>
          </p:nvPicPr>
          <p:blipFill>
            <a:blip r:embed="rId7" cstate="print"/>
            <a:stretch>
              <a:fillRect/>
            </a:stretch>
          </p:blipFill>
          <p:spPr>
            <a:xfrm>
              <a:off x="11439504" y="5314997"/>
              <a:ext cx="85744" cy="76072"/>
            </a:xfrm>
            <a:prstGeom prst="rect">
              <a:avLst/>
            </a:prstGeom>
          </p:spPr>
        </p:pic>
        <p:pic>
          <p:nvPicPr>
            <p:cNvPr id="15" name="object 15"/>
            <p:cNvPicPr/>
            <p:nvPr/>
          </p:nvPicPr>
          <p:blipFill>
            <a:blip r:embed="rId8" cstate="print"/>
            <a:stretch>
              <a:fillRect/>
            </a:stretch>
          </p:blipFill>
          <p:spPr>
            <a:xfrm>
              <a:off x="11182346" y="5610021"/>
              <a:ext cx="168009" cy="133467"/>
            </a:xfrm>
            <a:prstGeom prst="rect">
              <a:avLst/>
            </a:prstGeom>
          </p:spPr>
        </p:pic>
      </p:grpSp>
    </p:spTree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0" y="9524"/>
            <a:ext cx="12192000" cy="6848475"/>
          </a:xfrm>
          <a:custGeom>
            <a:avLst/>
            <a:gdLst/>
            <a:ahLst/>
            <a:cxnLst/>
            <a:rect l="l" t="t" r="r" b="b"/>
            <a:pathLst>
              <a:path w="12192000" h="6848475">
                <a:moveTo>
                  <a:pt x="12192000" y="0"/>
                </a:moveTo>
                <a:lnTo>
                  <a:pt x="0" y="0"/>
                </a:lnTo>
                <a:lnTo>
                  <a:pt x="0" y="6848475"/>
                </a:lnTo>
                <a:lnTo>
                  <a:pt x="12192000" y="6848475"/>
                </a:lnTo>
                <a:lnTo>
                  <a:pt x="12192000" y="0"/>
                </a:lnTo>
                <a:close/>
              </a:path>
            </a:pathLst>
          </a:custGeom>
          <a:solidFill>
            <a:srgbClr val="F3EFE9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" name="object 3"/>
          <p:cNvSpPr/>
          <p:nvPr/>
        </p:nvSpPr>
        <p:spPr>
          <a:xfrm>
            <a:off x="0" y="0"/>
            <a:ext cx="2314575" cy="1085850"/>
          </a:xfrm>
          <a:custGeom>
            <a:avLst/>
            <a:gdLst/>
            <a:ahLst/>
            <a:cxnLst/>
            <a:rect l="l" t="t" r="r" b="b"/>
            <a:pathLst>
              <a:path w="2314575" h="1085850">
                <a:moveTo>
                  <a:pt x="2314575" y="0"/>
                </a:moveTo>
                <a:lnTo>
                  <a:pt x="0" y="0"/>
                </a:lnTo>
                <a:lnTo>
                  <a:pt x="0" y="1044194"/>
                </a:lnTo>
                <a:lnTo>
                  <a:pt x="117525" y="1065402"/>
                </a:lnTo>
                <a:lnTo>
                  <a:pt x="168117" y="1072235"/>
                </a:lnTo>
                <a:lnTo>
                  <a:pt x="218839" y="1077757"/>
                </a:lnTo>
                <a:lnTo>
                  <a:pt x="269698" y="1081907"/>
                </a:lnTo>
                <a:lnTo>
                  <a:pt x="320697" y="1084625"/>
                </a:lnTo>
                <a:lnTo>
                  <a:pt x="371843" y="1085850"/>
                </a:lnTo>
                <a:lnTo>
                  <a:pt x="427349" y="1085372"/>
                </a:lnTo>
                <a:lnTo>
                  <a:pt x="482007" y="1083066"/>
                </a:lnTo>
                <a:lnTo>
                  <a:pt x="535847" y="1079019"/>
                </a:lnTo>
                <a:lnTo>
                  <a:pt x="588898" y="1073321"/>
                </a:lnTo>
                <a:lnTo>
                  <a:pt x="641189" y="1066061"/>
                </a:lnTo>
                <a:lnTo>
                  <a:pt x="692749" y="1057330"/>
                </a:lnTo>
                <a:lnTo>
                  <a:pt x="743607" y="1047217"/>
                </a:lnTo>
                <a:lnTo>
                  <a:pt x="793794" y="1035810"/>
                </a:lnTo>
                <a:lnTo>
                  <a:pt x="843337" y="1023200"/>
                </a:lnTo>
                <a:lnTo>
                  <a:pt x="892267" y="1009476"/>
                </a:lnTo>
                <a:lnTo>
                  <a:pt x="940613" y="994727"/>
                </a:lnTo>
                <a:lnTo>
                  <a:pt x="988403" y="979043"/>
                </a:lnTo>
                <a:lnTo>
                  <a:pt x="1035668" y="962513"/>
                </a:lnTo>
                <a:lnTo>
                  <a:pt x="1082436" y="945227"/>
                </a:lnTo>
                <a:lnTo>
                  <a:pt x="1128737" y="927274"/>
                </a:lnTo>
                <a:lnTo>
                  <a:pt x="1174599" y="908744"/>
                </a:lnTo>
                <a:lnTo>
                  <a:pt x="1220053" y="889726"/>
                </a:lnTo>
                <a:lnTo>
                  <a:pt x="1265127" y="870309"/>
                </a:lnTo>
                <a:lnTo>
                  <a:pt x="1309850" y="850584"/>
                </a:lnTo>
                <a:lnTo>
                  <a:pt x="1354253" y="830639"/>
                </a:lnTo>
                <a:lnTo>
                  <a:pt x="1442212" y="790448"/>
                </a:lnTo>
                <a:lnTo>
                  <a:pt x="1535170" y="747204"/>
                </a:lnTo>
                <a:lnTo>
                  <a:pt x="1581682" y="725043"/>
                </a:lnTo>
                <a:lnTo>
                  <a:pt x="1628027" y="702462"/>
                </a:lnTo>
                <a:lnTo>
                  <a:pt x="1674060" y="679417"/>
                </a:lnTo>
                <a:lnTo>
                  <a:pt x="1719641" y="655865"/>
                </a:lnTo>
                <a:lnTo>
                  <a:pt x="1764626" y="631761"/>
                </a:lnTo>
                <a:lnTo>
                  <a:pt x="1808873" y="607060"/>
                </a:lnTo>
                <a:lnTo>
                  <a:pt x="1852239" y="581720"/>
                </a:lnTo>
                <a:lnTo>
                  <a:pt x="1894582" y="555695"/>
                </a:lnTo>
                <a:lnTo>
                  <a:pt x="1935759" y="528941"/>
                </a:lnTo>
                <a:lnTo>
                  <a:pt x="1975628" y="501413"/>
                </a:lnTo>
                <a:lnTo>
                  <a:pt x="2014046" y="473069"/>
                </a:lnTo>
                <a:lnTo>
                  <a:pt x="2050870" y="443863"/>
                </a:lnTo>
                <a:lnTo>
                  <a:pt x="2085959" y="413751"/>
                </a:lnTo>
                <a:lnTo>
                  <a:pt x="2119169" y="382690"/>
                </a:lnTo>
                <a:lnTo>
                  <a:pt x="2150358" y="350634"/>
                </a:lnTo>
                <a:lnTo>
                  <a:pt x="2179383" y="317539"/>
                </a:lnTo>
                <a:lnTo>
                  <a:pt x="2206102" y="283362"/>
                </a:lnTo>
                <a:lnTo>
                  <a:pt x="2230372" y="248058"/>
                </a:lnTo>
                <a:lnTo>
                  <a:pt x="2252051" y="211583"/>
                </a:lnTo>
                <a:lnTo>
                  <a:pt x="2270996" y="173892"/>
                </a:lnTo>
                <a:lnTo>
                  <a:pt x="2287065" y="134942"/>
                </a:lnTo>
                <a:lnTo>
                  <a:pt x="2300115" y="94688"/>
                </a:lnTo>
                <a:lnTo>
                  <a:pt x="2310003" y="53085"/>
                </a:lnTo>
                <a:lnTo>
                  <a:pt x="2314575" y="0"/>
                </a:lnTo>
                <a:close/>
              </a:path>
            </a:pathLst>
          </a:custGeom>
          <a:solidFill>
            <a:srgbClr val="E7CFAE">
              <a:alpha val="25097"/>
            </a:srgbClr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" name="object 4" descr="$PPTXTitle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432688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pc="-170" dirty="0"/>
              <a:t>Academic</a:t>
            </a:r>
            <a:r>
              <a:rPr spc="10" dirty="0"/>
              <a:t> </a:t>
            </a:r>
            <a:r>
              <a:rPr spc="-180" dirty="0"/>
              <a:t>Misconduct</a:t>
            </a:r>
            <a:r>
              <a:rPr spc="-40" dirty="0"/>
              <a:t> </a:t>
            </a:r>
            <a:r>
              <a:rPr spc="-125" dirty="0"/>
              <a:t>Investigations</a:t>
            </a:r>
          </a:p>
        </p:txBody>
      </p:sp>
      <p:sp>
        <p:nvSpPr>
          <p:cNvPr id="5" name="object 5"/>
          <p:cNvSpPr/>
          <p:nvPr/>
        </p:nvSpPr>
        <p:spPr>
          <a:xfrm>
            <a:off x="533400" y="2343149"/>
            <a:ext cx="985519" cy="57150"/>
          </a:xfrm>
          <a:custGeom>
            <a:avLst/>
            <a:gdLst/>
            <a:ahLst/>
            <a:cxnLst/>
            <a:rect l="l" t="t" r="r" b="b"/>
            <a:pathLst>
              <a:path w="985519" h="57150">
                <a:moveTo>
                  <a:pt x="9525" y="57150"/>
                </a:moveTo>
                <a:lnTo>
                  <a:pt x="6769" y="49911"/>
                </a:lnTo>
                <a:lnTo>
                  <a:pt x="3873" y="46863"/>
                </a:lnTo>
                <a:lnTo>
                  <a:pt x="0" y="47752"/>
                </a:lnTo>
                <a:lnTo>
                  <a:pt x="2171" y="55245"/>
                </a:lnTo>
                <a:lnTo>
                  <a:pt x="5956" y="55880"/>
                </a:lnTo>
                <a:lnTo>
                  <a:pt x="9525" y="57150"/>
                </a:lnTo>
                <a:close/>
              </a:path>
              <a:path w="985519" h="57150">
                <a:moveTo>
                  <a:pt x="14287" y="57150"/>
                </a:moveTo>
                <a:lnTo>
                  <a:pt x="12534" y="54114"/>
                </a:lnTo>
                <a:lnTo>
                  <a:pt x="11010" y="49060"/>
                </a:lnTo>
                <a:lnTo>
                  <a:pt x="9931" y="48044"/>
                </a:lnTo>
                <a:lnTo>
                  <a:pt x="9525" y="57150"/>
                </a:lnTo>
                <a:lnTo>
                  <a:pt x="14287" y="57150"/>
                </a:lnTo>
                <a:close/>
              </a:path>
              <a:path w="985519" h="57150">
                <a:moveTo>
                  <a:pt x="295668" y="46101"/>
                </a:moveTo>
                <a:lnTo>
                  <a:pt x="295338" y="46101"/>
                </a:lnTo>
                <a:lnTo>
                  <a:pt x="295363" y="46990"/>
                </a:lnTo>
                <a:lnTo>
                  <a:pt x="295503" y="46507"/>
                </a:lnTo>
                <a:lnTo>
                  <a:pt x="295668" y="46101"/>
                </a:lnTo>
                <a:close/>
              </a:path>
              <a:path w="985519" h="57150">
                <a:moveTo>
                  <a:pt x="385876" y="5715"/>
                </a:moveTo>
                <a:lnTo>
                  <a:pt x="324358" y="4826"/>
                </a:lnTo>
                <a:lnTo>
                  <a:pt x="275005" y="5715"/>
                </a:lnTo>
                <a:lnTo>
                  <a:pt x="385876" y="5715"/>
                </a:lnTo>
                <a:close/>
              </a:path>
              <a:path w="985519" h="57150">
                <a:moveTo>
                  <a:pt x="681469" y="41135"/>
                </a:moveTo>
                <a:lnTo>
                  <a:pt x="680593" y="41135"/>
                </a:lnTo>
                <a:lnTo>
                  <a:pt x="681240" y="41402"/>
                </a:lnTo>
                <a:lnTo>
                  <a:pt x="681469" y="41135"/>
                </a:lnTo>
                <a:close/>
              </a:path>
              <a:path w="985519" h="57150">
                <a:moveTo>
                  <a:pt x="985507" y="762"/>
                </a:moveTo>
                <a:lnTo>
                  <a:pt x="971334" y="660"/>
                </a:lnTo>
                <a:lnTo>
                  <a:pt x="971550" y="0"/>
                </a:lnTo>
                <a:lnTo>
                  <a:pt x="968629" y="0"/>
                </a:lnTo>
                <a:lnTo>
                  <a:pt x="968184" y="635"/>
                </a:lnTo>
                <a:lnTo>
                  <a:pt x="968082" y="762"/>
                </a:lnTo>
                <a:lnTo>
                  <a:pt x="966927" y="2413"/>
                </a:lnTo>
                <a:lnTo>
                  <a:pt x="955751" y="2413"/>
                </a:lnTo>
                <a:lnTo>
                  <a:pt x="953516" y="2133"/>
                </a:lnTo>
                <a:lnTo>
                  <a:pt x="952881" y="2133"/>
                </a:lnTo>
                <a:lnTo>
                  <a:pt x="963930" y="1143"/>
                </a:lnTo>
                <a:lnTo>
                  <a:pt x="954887" y="762"/>
                </a:lnTo>
                <a:lnTo>
                  <a:pt x="968082" y="762"/>
                </a:lnTo>
                <a:lnTo>
                  <a:pt x="968082" y="635"/>
                </a:lnTo>
                <a:lnTo>
                  <a:pt x="902411" y="101"/>
                </a:lnTo>
                <a:lnTo>
                  <a:pt x="901560" y="381"/>
                </a:lnTo>
                <a:lnTo>
                  <a:pt x="899134" y="76"/>
                </a:lnTo>
                <a:lnTo>
                  <a:pt x="895896" y="50"/>
                </a:lnTo>
                <a:lnTo>
                  <a:pt x="889876" y="647"/>
                </a:lnTo>
                <a:lnTo>
                  <a:pt x="882777" y="0"/>
                </a:lnTo>
                <a:lnTo>
                  <a:pt x="844423" y="1333"/>
                </a:lnTo>
                <a:lnTo>
                  <a:pt x="687235" y="2692"/>
                </a:lnTo>
                <a:lnTo>
                  <a:pt x="688390" y="2413"/>
                </a:lnTo>
                <a:lnTo>
                  <a:pt x="595693" y="3175"/>
                </a:lnTo>
                <a:lnTo>
                  <a:pt x="595693" y="43294"/>
                </a:lnTo>
                <a:lnTo>
                  <a:pt x="582333" y="43446"/>
                </a:lnTo>
                <a:lnTo>
                  <a:pt x="582079" y="43294"/>
                </a:lnTo>
                <a:lnTo>
                  <a:pt x="595693" y="43294"/>
                </a:lnTo>
                <a:lnTo>
                  <a:pt x="595693" y="3175"/>
                </a:lnTo>
                <a:lnTo>
                  <a:pt x="558901" y="3479"/>
                </a:lnTo>
                <a:lnTo>
                  <a:pt x="558901" y="43688"/>
                </a:lnTo>
                <a:lnTo>
                  <a:pt x="557999" y="43802"/>
                </a:lnTo>
                <a:lnTo>
                  <a:pt x="557428" y="43688"/>
                </a:lnTo>
                <a:lnTo>
                  <a:pt x="558901" y="43688"/>
                </a:lnTo>
                <a:lnTo>
                  <a:pt x="558901" y="3479"/>
                </a:lnTo>
                <a:lnTo>
                  <a:pt x="541388" y="3632"/>
                </a:lnTo>
                <a:lnTo>
                  <a:pt x="541388" y="43294"/>
                </a:lnTo>
                <a:lnTo>
                  <a:pt x="541083" y="43446"/>
                </a:lnTo>
                <a:lnTo>
                  <a:pt x="540677" y="43294"/>
                </a:lnTo>
                <a:lnTo>
                  <a:pt x="541388" y="43294"/>
                </a:lnTo>
                <a:lnTo>
                  <a:pt x="541388" y="3632"/>
                </a:lnTo>
                <a:lnTo>
                  <a:pt x="533806" y="3683"/>
                </a:lnTo>
                <a:lnTo>
                  <a:pt x="486486" y="3175"/>
                </a:lnTo>
                <a:lnTo>
                  <a:pt x="441553" y="5930"/>
                </a:lnTo>
                <a:lnTo>
                  <a:pt x="171272" y="5715"/>
                </a:lnTo>
                <a:lnTo>
                  <a:pt x="275005" y="5715"/>
                </a:lnTo>
                <a:lnTo>
                  <a:pt x="276225" y="5334"/>
                </a:lnTo>
                <a:lnTo>
                  <a:pt x="237566" y="5334"/>
                </a:lnTo>
                <a:lnTo>
                  <a:pt x="205968" y="5080"/>
                </a:lnTo>
                <a:lnTo>
                  <a:pt x="175044" y="5080"/>
                </a:lnTo>
                <a:lnTo>
                  <a:pt x="177076" y="5334"/>
                </a:lnTo>
                <a:lnTo>
                  <a:pt x="169595" y="5588"/>
                </a:lnTo>
                <a:lnTo>
                  <a:pt x="166408" y="5334"/>
                </a:lnTo>
                <a:lnTo>
                  <a:pt x="165823" y="5334"/>
                </a:lnTo>
                <a:lnTo>
                  <a:pt x="161302" y="4660"/>
                </a:lnTo>
                <a:lnTo>
                  <a:pt x="155409" y="4191"/>
                </a:lnTo>
                <a:lnTo>
                  <a:pt x="120345" y="7886"/>
                </a:lnTo>
                <a:lnTo>
                  <a:pt x="83185" y="8496"/>
                </a:lnTo>
                <a:lnTo>
                  <a:pt x="44958" y="7175"/>
                </a:lnTo>
                <a:lnTo>
                  <a:pt x="6769" y="5080"/>
                </a:lnTo>
                <a:lnTo>
                  <a:pt x="1206" y="15824"/>
                </a:lnTo>
                <a:lnTo>
                  <a:pt x="546" y="28105"/>
                </a:lnTo>
                <a:lnTo>
                  <a:pt x="469" y="29552"/>
                </a:lnTo>
                <a:lnTo>
                  <a:pt x="7556" y="40538"/>
                </a:lnTo>
                <a:lnTo>
                  <a:pt x="27203" y="43294"/>
                </a:lnTo>
                <a:lnTo>
                  <a:pt x="22377" y="43294"/>
                </a:lnTo>
                <a:lnTo>
                  <a:pt x="19024" y="43688"/>
                </a:lnTo>
                <a:lnTo>
                  <a:pt x="19558" y="43688"/>
                </a:lnTo>
                <a:lnTo>
                  <a:pt x="21920" y="44081"/>
                </a:lnTo>
                <a:lnTo>
                  <a:pt x="15557" y="43916"/>
                </a:lnTo>
                <a:lnTo>
                  <a:pt x="27457" y="44970"/>
                </a:lnTo>
                <a:lnTo>
                  <a:pt x="33591" y="45948"/>
                </a:lnTo>
                <a:lnTo>
                  <a:pt x="38684" y="45948"/>
                </a:lnTo>
                <a:lnTo>
                  <a:pt x="98933" y="45948"/>
                </a:lnTo>
                <a:lnTo>
                  <a:pt x="106743" y="45948"/>
                </a:lnTo>
                <a:lnTo>
                  <a:pt x="134696" y="46507"/>
                </a:lnTo>
                <a:lnTo>
                  <a:pt x="133883" y="46507"/>
                </a:lnTo>
                <a:lnTo>
                  <a:pt x="155943" y="46990"/>
                </a:lnTo>
                <a:lnTo>
                  <a:pt x="163791" y="46990"/>
                </a:lnTo>
                <a:lnTo>
                  <a:pt x="173405" y="46507"/>
                </a:lnTo>
                <a:lnTo>
                  <a:pt x="185775" y="46507"/>
                </a:lnTo>
                <a:lnTo>
                  <a:pt x="193725" y="47625"/>
                </a:lnTo>
                <a:lnTo>
                  <a:pt x="200825" y="47244"/>
                </a:lnTo>
                <a:lnTo>
                  <a:pt x="195821" y="47244"/>
                </a:lnTo>
                <a:lnTo>
                  <a:pt x="217424" y="46990"/>
                </a:lnTo>
                <a:lnTo>
                  <a:pt x="254038" y="46990"/>
                </a:lnTo>
                <a:lnTo>
                  <a:pt x="260896" y="45948"/>
                </a:lnTo>
                <a:lnTo>
                  <a:pt x="271653" y="45948"/>
                </a:lnTo>
                <a:lnTo>
                  <a:pt x="281393" y="46393"/>
                </a:lnTo>
                <a:lnTo>
                  <a:pt x="288874" y="45948"/>
                </a:lnTo>
                <a:lnTo>
                  <a:pt x="292430" y="45948"/>
                </a:lnTo>
                <a:lnTo>
                  <a:pt x="295325" y="46088"/>
                </a:lnTo>
                <a:lnTo>
                  <a:pt x="295325" y="45948"/>
                </a:lnTo>
                <a:lnTo>
                  <a:pt x="298589" y="45948"/>
                </a:lnTo>
                <a:lnTo>
                  <a:pt x="308419" y="46990"/>
                </a:lnTo>
                <a:lnTo>
                  <a:pt x="304228" y="45948"/>
                </a:lnTo>
                <a:lnTo>
                  <a:pt x="312750" y="45948"/>
                </a:lnTo>
                <a:lnTo>
                  <a:pt x="309549" y="46507"/>
                </a:lnTo>
                <a:lnTo>
                  <a:pt x="314566" y="46507"/>
                </a:lnTo>
                <a:lnTo>
                  <a:pt x="384187" y="47244"/>
                </a:lnTo>
                <a:lnTo>
                  <a:pt x="419557" y="47434"/>
                </a:lnTo>
                <a:lnTo>
                  <a:pt x="447179" y="47244"/>
                </a:lnTo>
                <a:lnTo>
                  <a:pt x="446379" y="46990"/>
                </a:lnTo>
                <a:lnTo>
                  <a:pt x="444881" y="46507"/>
                </a:lnTo>
                <a:lnTo>
                  <a:pt x="442861" y="46507"/>
                </a:lnTo>
                <a:lnTo>
                  <a:pt x="437807" y="46990"/>
                </a:lnTo>
                <a:lnTo>
                  <a:pt x="435940" y="45948"/>
                </a:lnTo>
                <a:lnTo>
                  <a:pt x="445617" y="45948"/>
                </a:lnTo>
                <a:lnTo>
                  <a:pt x="462178" y="46507"/>
                </a:lnTo>
                <a:lnTo>
                  <a:pt x="500405" y="46507"/>
                </a:lnTo>
                <a:lnTo>
                  <a:pt x="513118" y="45948"/>
                </a:lnTo>
                <a:lnTo>
                  <a:pt x="520877" y="45948"/>
                </a:lnTo>
                <a:lnTo>
                  <a:pt x="521881" y="43688"/>
                </a:lnTo>
                <a:lnTo>
                  <a:pt x="540562" y="43688"/>
                </a:lnTo>
                <a:lnTo>
                  <a:pt x="541629" y="43688"/>
                </a:lnTo>
                <a:lnTo>
                  <a:pt x="551116" y="44589"/>
                </a:lnTo>
                <a:lnTo>
                  <a:pt x="539178" y="45948"/>
                </a:lnTo>
                <a:lnTo>
                  <a:pt x="564997" y="45948"/>
                </a:lnTo>
                <a:lnTo>
                  <a:pt x="565213" y="45910"/>
                </a:lnTo>
                <a:lnTo>
                  <a:pt x="565670" y="45948"/>
                </a:lnTo>
                <a:lnTo>
                  <a:pt x="570331" y="45948"/>
                </a:lnTo>
                <a:lnTo>
                  <a:pt x="567601" y="45478"/>
                </a:lnTo>
                <a:lnTo>
                  <a:pt x="577354" y="43688"/>
                </a:lnTo>
                <a:lnTo>
                  <a:pt x="582803" y="43688"/>
                </a:lnTo>
                <a:lnTo>
                  <a:pt x="586549" y="45770"/>
                </a:lnTo>
                <a:lnTo>
                  <a:pt x="611860" y="43688"/>
                </a:lnTo>
                <a:lnTo>
                  <a:pt x="610717" y="43688"/>
                </a:lnTo>
                <a:lnTo>
                  <a:pt x="616839" y="43294"/>
                </a:lnTo>
                <a:lnTo>
                  <a:pt x="666026" y="41135"/>
                </a:lnTo>
                <a:lnTo>
                  <a:pt x="681393" y="39878"/>
                </a:lnTo>
                <a:lnTo>
                  <a:pt x="676605" y="38735"/>
                </a:lnTo>
                <a:lnTo>
                  <a:pt x="684326" y="37858"/>
                </a:lnTo>
                <a:lnTo>
                  <a:pt x="684453" y="37719"/>
                </a:lnTo>
                <a:lnTo>
                  <a:pt x="685520" y="37719"/>
                </a:lnTo>
                <a:lnTo>
                  <a:pt x="684326" y="37858"/>
                </a:lnTo>
                <a:lnTo>
                  <a:pt x="681469" y="41135"/>
                </a:lnTo>
                <a:lnTo>
                  <a:pt x="693585" y="41135"/>
                </a:lnTo>
                <a:lnTo>
                  <a:pt x="751840" y="40538"/>
                </a:lnTo>
                <a:lnTo>
                  <a:pt x="778649" y="40538"/>
                </a:lnTo>
                <a:lnTo>
                  <a:pt x="805472" y="40690"/>
                </a:lnTo>
                <a:lnTo>
                  <a:pt x="827024" y="42811"/>
                </a:lnTo>
                <a:lnTo>
                  <a:pt x="793686" y="43294"/>
                </a:lnTo>
                <a:lnTo>
                  <a:pt x="832002" y="43294"/>
                </a:lnTo>
                <a:lnTo>
                  <a:pt x="832218" y="43573"/>
                </a:lnTo>
                <a:lnTo>
                  <a:pt x="833272" y="43294"/>
                </a:lnTo>
                <a:lnTo>
                  <a:pt x="835647" y="42684"/>
                </a:lnTo>
                <a:lnTo>
                  <a:pt x="831596" y="42748"/>
                </a:lnTo>
                <a:lnTo>
                  <a:pt x="830110" y="40690"/>
                </a:lnTo>
                <a:lnTo>
                  <a:pt x="830008" y="40538"/>
                </a:lnTo>
                <a:lnTo>
                  <a:pt x="829525" y="39878"/>
                </a:lnTo>
                <a:lnTo>
                  <a:pt x="828421" y="39878"/>
                </a:lnTo>
                <a:lnTo>
                  <a:pt x="870369" y="38963"/>
                </a:lnTo>
                <a:lnTo>
                  <a:pt x="891451" y="38963"/>
                </a:lnTo>
                <a:lnTo>
                  <a:pt x="894499" y="40132"/>
                </a:lnTo>
                <a:lnTo>
                  <a:pt x="892784" y="40132"/>
                </a:lnTo>
                <a:lnTo>
                  <a:pt x="896861" y="40398"/>
                </a:lnTo>
                <a:lnTo>
                  <a:pt x="900188" y="40132"/>
                </a:lnTo>
                <a:lnTo>
                  <a:pt x="900430" y="40132"/>
                </a:lnTo>
                <a:lnTo>
                  <a:pt x="899350" y="39878"/>
                </a:lnTo>
                <a:lnTo>
                  <a:pt x="897623" y="39878"/>
                </a:lnTo>
                <a:lnTo>
                  <a:pt x="917282" y="38963"/>
                </a:lnTo>
                <a:lnTo>
                  <a:pt x="935659" y="38100"/>
                </a:lnTo>
                <a:lnTo>
                  <a:pt x="936142" y="37719"/>
                </a:lnTo>
                <a:lnTo>
                  <a:pt x="948410" y="28105"/>
                </a:lnTo>
                <a:lnTo>
                  <a:pt x="956284" y="14541"/>
                </a:lnTo>
                <a:lnTo>
                  <a:pt x="962583" y="9525"/>
                </a:lnTo>
                <a:lnTo>
                  <a:pt x="968502" y="9525"/>
                </a:lnTo>
                <a:lnTo>
                  <a:pt x="970508" y="3251"/>
                </a:lnTo>
                <a:lnTo>
                  <a:pt x="971194" y="2705"/>
                </a:lnTo>
                <a:lnTo>
                  <a:pt x="971550" y="2413"/>
                </a:lnTo>
                <a:lnTo>
                  <a:pt x="970775" y="2413"/>
                </a:lnTo>
                <a:lnTo>
                  <a:pt x="971296" y="762"/>
                </a:lnTo>
                <a:lnTo>
                  <a:pt x="985507" y="762"/>
                </a:lnTo>
                <a:close/>
              </a:path>
            </a:pathLst>
          </a:custGeom>
          <a:solidFill>
            <a:srgbClr val="D35E5E"/>
          </a:solidFill>
        </p:spPr>
        <p:txBody>
          <a:bodyPr wrap="square" lIns="0" tIns="0" rIns="0" bIns="0" rtlCol="0"/>
          <a:lstStyle/>
          <a:p>
            <a:endParaRPr/>
          </a:p>
        </p:txBody>
      </p:sp>
      <p:pic>
        <p:nvPicPr>
          <p:cNvPr id="6" name="object 6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0972815" y="5200650"/>
            <a:ext cx="180895" cy="161671"/>
          </a:xfrm>
          <a:prstGeom prst="rect">
            <a:avLst/>
          </a:prstGeom>
        </p:spPr>
      </p:pic>
      <p:pic>
        <p:nvPicPr>
          <p:cNvPr id="7" name="object 7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11439504" y="5314997"/>
            <a:ext cx="85744" cy="76072"/>
          </a:xfrm>
          <a:prstGeom prst="rect">
            <a:avLst/>
          </a:prstGeom>
        </p:spPr>
      </p:pic>
      <p:grpSp>
        <p:nvGrpSpPr>
          <p:cNvPr id="8" name="object 8"/>
          <p:cNvGrpSpPr/>
          <p:nvPr/>
        </p:nvGrpSpPr>
        <p:grpSpPr>
          <a:xfrm>
            <a:off x="522287" y="3179826"/>
            <a:ext cx="4490085" cy="2251075"/>
            <a:chOff x="522287" y="3179826"/>
            <a:chExt cx="4490085" cy="2251075"/>
          </a:xfrm>
        </p:grpSpPr>
        <p:sp>
          <p:nvSpPr>
            <p:cNvPr id="9" name="object 9"/>
            <p:cNvSpPr/>
            <p:nvPr/>
          </p:nvSpPr>
          <p:spPr>
            <a:xfrm>
              <a:off x="528637" y="3186176"/>
              <a:ext cx="4477385" cy="2238375"/>
            </a:xfrm>
            <a:custGeom>
              <a:avLst/>
              <a:gdLst/>
              <a:ahLst/>
              <a:cxnLst/>
              <a:rect l="l" t="t" r="r" b="b"/>
              <a:pathLst>
                <a:path w="4477385" h="2238375">
                  <a:moveTo>
                    <a:pt x="4252912" y="0"/>
                  </a:moveTo>
                  <a:lnTo>
                    <a:pt x="223837" y="0"/>
                  </a:lnTo>
                  <a:lnTo>
                    <a:pt x="178726" y="4546"/>
                  </a:lnTo>
                  <a:lnTo>
                    <a:pt x="136709" y="17587"/>
                  </a:lnTo>
                  <a:lnTo>
                    <a:pt x="98687" y="38221"/>
                  </a:lnTo>
                  <a:lnTo>
                    <a:pt x="65560" y="65547"/>
                  </a:lnTo>
                  <a:lnTo>
                    <a:pt x="38227" y="98666"/>
                  </a:lnTo>
                  <a:lnTo>
                    <a:pt x="17590" y="136677"/>
                  </a:lnTo>
                  <a:lnTo>
                    <a:pt x="4547" y="178680"/>
                  </a:lnTo>
                  <a:lnTo>
                    <a:pt x="0" y="223774"/>
                  </a:lnTo>
                  <a:lnTo>
                    <a:pt x="0" y="2014474"/>
                  </a:lnTo>
                  <a:lnTo>
                    <a:pt x="4547" y="2059573"/>
                  </a:lnTo>
                  <a:lnTo>
                    <a:pt x="17590" y="2101590"/>
                  </a:lnTo>
                  <a:lnTo>
                    <a:pt x="38227" y="2139621"/>
                  </a:lnTo>
                  <a:lnTo>
                    <a:pt x="65560" y="2172763"/>
                  </a:lnTo>
                  <a:lnTo>
                    <a:pt x="98687" y="2200113"/>
                  </a:lnTo>
                  <a:lnTo>
                    <a:pt x="136709" y="2220767"/>
                  </a:lnTo>
                  <a:lnTo>
                    <a:pt x="178726" y="2233822"/>
                  </a:lnTo>
                  <a:lnTo>
                    <a:pt x="223837" y="2238375"/>
                  </a:lnTo>
                  <a:lnTo>
                    <a:pt x="4252912" y="2238375"/>
                  </a:lnTo>
                  <a:lnTo>
                    <a:pt x="4298011" y="2233822"/>
                  </a:lnTo>
                  <a:lnTo>
                    <a:pt x="4340028" y="2220767"/>
                  </a:lnTo>
                  <a:lnTo>
                    <a:pt x="4378059" y="2200113"/>
                  </a:lnTo>
                  <a:lnTo>
                    <a:pt x="4411202" y="2172763"/>
                  </a:lnTo>
                  <a:lnTo>
                    <a:pt x="4438552" y="2139621"/>
                  </a:lnTo>
                  <a:lnTo>
                    <a:pt x="4459206" y="2101590"/>
                  </a:lnTo>
                  <a:lnTo>
                    <a:pt x="4472261" y="2059573"/>
                  </a:lnTo>
                  <a:lnTo>
                    <a:pt x="4476813" y="2014474"/>
                  </a:lnTo>
                  <a:lnTo>
                    <a:pt x="4476813" y="223774"/>
                  </a:lnTo>
                  <a:lnTo>
                    <a:pt x="4472261" y="178680"/>
                  </a:lnTo>
                  <a:lnTo>
                    <a:pt x="4459206" y="136677"/>
                  </a:lnTo>
                  <a:lnTo>
                    <a:pt x="4438552" y="98666"/>
                  </a:lnTo>
                  <a:lnTo>
                    <a:pt x="4411202" y="65547"/>
                  </a:lnTo>
                  <a:lnTo>
                    <a:pt x="4378059" y="38221"/>
                  </a:lnTo>
                  <a:lnTo>
                    <a:pt x="4340028" y="17587"/>
                  </a:lnTo>
                  <a:lnTo>
                    <a:pt x="4298011" y="4546"/>
                  </a:lnTo>
                  <a:lnTo>
                    <a:pt x="4252912" y="0"/>
                  </a:lnTo>
                  <a:close/>
                </a:path>
              </a:pathLst>
            </a:custGeom>
            <a:solidFill>
              <a:srgbClr val="A89F6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" name="object 10"/>
            <p:cNvSpPr/>
            <p:nvPr/>
          </p:nvSpPr>
          <p:spPr>
            <a:xfrm>
              <a:off x="528637" y="3186176"/>
              <a:ext cx="4477385" cy="2238375"/>
            </a:xfrm>
            <a:custGeom>
              <a:avLst/>
              <a:gdLst/>
              <a:ahLst/>
              <a:cxnLst/>
              <a:rect l="l" t="t" r="r" b="b"/>
              <a:pathLst>
                <a:path w="4477385" h="2238375">
                  <a:moveTo>
                    <a:pt x="0" y="223774"/>
                  </a:moveTo>
                  <a:lnTo>
                    <a:pt x="4547" y="178680"/>
                  </a:lnTo>
                  <a:lnTo>
                    <a:pt x="17590" y="136677"/>
                  </a:lnTo>
                  <a:lnTo>
                    <a:pt x="38227" y="98666"/>
                  </a:lnTo>
                  <a:lnTo>
                    <a:pt x="65560" y="65547"/>
                  </a:lnTo>
                  <a:lnTo>
                    <a:pt x="98687" y="38221"/>
                  </a:lnTo>
                  <a:lnTo>
                    <a:pt x="136709" y="17587"/>
                  </a:lnTo>
                  <a:lnTo>
                    <a:pt x="178726" y="4546"/>
                  </a:lnTo>
                  <a:lnTo>
                    <a:pt x="223837" y="0"/>
                  </a:lnTo>
                  <a:lnTo>
                    <a:pt x="4252912" y="0"/>
                  </a:lnTo>
                  <a:lnTo>
                    <a:pt x="4298011" y="4546"/>
                  </a:lnTo>
                  <a:lnTo>
                    <a:pt x="4340028" y="17587"/>
                  </a:lnTo>
                  <a:lnTo>
                    <a:pt x="4378059" y="38221"/>
                  </a:lnTo>
                  <a:lnTo>
                    <a:pt x="4411202" y="65547"/>
                  </a:lnTo>
                  <a:lnTo>
                    <a:pt x="4438552" y="98666"/>
                  </a:lnTo>
                  <a:lnTo>
                    <a:pt x="4459206" y="136677"/>
                  </a:lnTo>
                  <a:lnTo>
                    <a:pt x="4472261" y="178680"/>
                  </a:lnTo>
                  <a:lnTo>
                    <a:pt x="4476813" y="223774"/>
                  </a:lnTo>
                  <a:lnTo>
                    <a:pt x="4476813" y="2014474"/>
                  </a:lnTo>
                  <a:lnTo>
                    <a:pt x="4472261" y="2059573"/>
                  </a:lnTo>
                  <a:lnTo>
                    <a:pt x="4459206" y="2101590"/>
                  </a:lnTo>
                  <a:lnTo>
                    <a:pt x="4438552" y="2139621"/>
                  </a:lnTo>
                  <a:lnTo>
                    <a:pt x="4411202" y="2172763"/>
                  </a:lnTo>
                  <a:lnTo>
                    <a:pt x="4378059" y="2200113"/>
                  </a:lnTo>
                  <a:lnTo>
                    <a:pt x="4340028" y="2220767"/>
                  </a:lnTo>
                  <a:lnTo>
                    <a:pt x="4298011" y="2233822"/>
                  </a:lnTo>
                  <a:lnTo>
                    <a:pt x="4252912" y="2238375"/>
                  </a:lnTo>
                  <a:lnTo>
                    <a:pt x="223837" y="2238375"/>
                  </a:lnTo>
                  <a:lnTo>
                    <a:pt x="178726" y="2233822"/>
                  </a:lnTo>
                  <a:lnTo>
                    <a:pt x="136709" y="2220767"/>
                  </a:lnTo>
                  <a:lnTo>
                    <a:pt x="98687" y="2200113"/>
                  </a:lnTo>
                  <a:lnTo>
                    <a:pt x="65560" y="2172763"/>
                  </a:lnTo>
                  <a:lnTo>
                    <a:pt x="38227" y="2139621"/>
                  </a:lnTo>
                  <a:lnTo>
                    <a:pt x="17590" y="2101590"/>
                  </a:lnTo>
                  <a:lnTo>
                    <a:pt x="4547" y="2059573"/>
                  </a:lnTo>
                  <a:lnTo>
                    <a:pt x="0" y="2014474"/>
                  </a:lnTo>
                  <a:lnTo>
                    <a:pt x="0" y="223774"/>
                  </a:lnTo>
                  <a:close/>
                </a:path>
              </a:pathLst>
            </a:custGeom>
            <a:ln w="12700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grpSp>
        <p:nvGrpSpPr>
          <p:cNvPr id="11" name="object 11"/>
          <p:cNvGrpSpPr/>
          <p:nvPr/>
        </p:nvGrpSpPr>
        <p:grpSpPr>
          <a:xfrm>
            <a:off x="6123051" y="3179826"/>
            <a:ext cx="6069330" cy="3678554"/>
            <a:chOff x="6123051" y="3179826"/>
            <a:chExt cx="6069330" cy="3678554"/>
          </a:xfrm>
        </p:grpSpPr>
        <p:sp>
          <p:nvSpPr>
            <p:cNvPr id="12" name="object 12"/>
            <p:cNvSpPr/>
            <p:nvPr/>
          </p:nvSpPr>
          <p:spPr>
            <a:xfrm>
              <a:off x="9753600" y="5515205"/>
              <a:ext cx="2438400" cy="1343025"/>
            </a:xfrm>
            <a:custGeom>
              <a:avLst/>
              <a:gdLst/>
              <a:ahLst/>
              <a:cxnLst/>
              <a:rect l="l" t="t" r="r" b="b"/>
              <a:pathLst>
                <a:path w="2438400" h="1343025">
                  <a:moveTo>
                    <a:pt x="2024888" y="23"/>
                  </a:moveTo>
                  <a:lnTo>
                    <a:pt x="1972254" y="0"/>
                  </a:lnTo>
                  <a:lnTo>
                    <a:pt x="1919681" y="1827"/>
                  </a:lnTo>
                  <a:lnTo>
                    <a:pt x="1867172" y="5560"/>
                  </a:lnTo>
                  <a:lnTo>
                    <a:pt x="1814733" y="11252"/>
                  </a:lnTo>
                  <a:lnTo>
                    <a:pt x="1762367" y="18959"/>
                  </a:lnTo>
                  <a:lnTo>
                    <a:pt x="1710078" y="28735"/>
                  </a:lnTo>
                  <a:lnTo>
                    <a:pt x="1657871" y="40633"/>
                  </a:lnTo>
                  <a:lnTo>
                    <a:pt x="1605749" y="54709"/>
                  </a:lnTo>
                  <a:lnTo>
                    <a:pt x="1553718" y="71016"/>
                  </a:lnTo>
                  <a:lnTo>
                    <a:pt x="1512092" y="85701"/>
                  </a:lnTo>
                  <a:lnTo>
                    <a:pt x="1470528" y="101873"/>
                  </a:lnTo>
                  <a:lnTo>
                    <a:pt x="1429026" y="119560"/>
                  </a:lnTo>
                  <a:lnTo>
                    <a:pt x="1387586" y="138792"/>
                  </a:lnTo>
                  <a:lnTo>
                    <a:pt x="1346209" y="159597"/>
                  </a:lnTo>
                  <a:lnTo>
                    <a:pt x="1304895" y="182001"/>
                  </a:lnTo>
                  <a:lnTo>
                    <a:pt x="1263645" y="206034"/>
                  </a:lnTo>
                  <a:lnTo>
                    <a:pt x="1222459" y="231723"/>
                  </a:lnTo>
                  <a:lnTo>
                    <a:pt x="1181337" y="259097"/>
                  </a:lnTo>
                  <a:lnTo>
                    <a:pt x="1140281" y="288184"/>
                  </a:lnTo>
                  <a:lnTo>
                    <a:pt x="1099290" y="319012"/>
                  </a:lnTo>
                  <a:lnTo>
                    <a:pt x="1058365" y="351610"/>
                  </a:lnTo>
                  <a:lnTo>
                    <a:pt x="1017506" y="386004"/>
                  </a:lnTo>
                  <a:lnTo>
                    <a:pt x="976714" y="422224"/>
                  </a:lnTo>
                  <a:lnTo>
                    <a:pt x="935990" y="460297"/>
                  </a:lnTo>
                  <a:lnTo>
                    <a:pt x="865665" y="527453"/>
                  </a:lnTo>
                  <a:lnTo>
                    <a:pt x="722048" y="663105"/>
                  </a:lnTo>
                  <a:lnTo>
                    <a:pt x="276153" y="1080025"/>
                  </a:lnTo>
                  <a:lnTo>
                    <a:pt x="125732" y="1222040"/>
                  </a:lnTo>
                  <a:lnTo>
                    <a:pt x="13334" y="1329463"/>
                  </a:lnTo>
                  <a:lnTo>
                    <a:pt x="0" y="1342794"/>
                  </a:lnTo>
                  <a:lnTo>
                    <a:pt x="2438400" y="1342794"/>
                  </a:lnTo>
                  <a:lnTo>
                    <a:pt x="2438400" y="58697"/>
                  </a:lnTo>
                  <a:lnTo>
                    <a:pt x="2381377" y="44346"/>
                  </a:lnTo>
                  <a:lnTo>
                    <a:pt x="2330338" y="33640"/>
                  </a:lnTo>
                  <a:lnTo>
                    <a:pt x="2279334" y="24307"/>
                  </a:lnTo>
                  <a:lnTo>
                    <a:pt x="2228364" y="16398"/>
                  </a:lnTo>
                  <a:lnTo>
                    <a:pt x="2177433" y="9964"/>
                  </a:lnTo>
                  <a:lnTo>
                    <a:pt x="2126542" y="5056"/>
                  </a:lnTo>
                  <a:lnTo>
                    <a:pt x="2075692" y="1725"/>
                  </a:lnTo>
                  <a:lnTo>
                    <a:pt x="2024888" y="23"/>
                  </a:lnTo>
                  <a:close/>
                </a:path>
              </a:pathLst>
            </a:custGeom>
            <a:solidFill>
              <a:srgbClr val="E4C4B9">
                <a:alpha val="50195"/>
              </a:srgbClr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13" name="object 13"/>
            <p:cNvPicPr/>
            <p:nvPr/>
          </p:nvPicPr>
          <p:blipFill>
            <a:blip r:embed="rId4" cstate="print"/>
            <a:stretch>
              <a:fillRect/>
            </a:stretch>
          </p:blipFill>
          <p:spPr>
            <a:xfrm>
              <a:off x="10782365" y="5753296"/>
              <a:ext cx="143317" cy="199445"/>
            </a:xfrm>
            <a:prstGeom prst="rect">
              <a:avLst/>
            </a:prstGeom>
          </p:spPr>
        </p:pic>
        <p:pic>
          <p:nvPicPr>
            <p:cNvPr id="14" name="object 14"/>
            <p:cNvPicPr/>
            <p:nvPr/>
          </p:nvPicPr>
          <p:blipFill>
            <a:blip r:embed="rId5" cstate="print"/>
            <a:stretch>
              <a:fillRect/>
            </a:stretch>
          </p:blipFill>
          <p:spPr>
            <a:xfrm>
              <a:off x="11030204" y="5886528"/>
              <a:ext cx="123557" cy="121924"/>
            </a:xfrm>
            <a:prstGeom prst="rect">
              <a:avLst/>
            </a:prstGeom>
          </p:spPr>
        </p:pic>
        <p:pic>
          <p:nvPicPr>
            <p:cNvPr id="15" name="object 15"/>
            <p:cNvPicPr/>
            <p:nvPr/>
          </p:nvPicPr>
          <p:blipFill>
            <a:blip r:embed="rId6" cstate="print"/>
            <a:stretch>
              <a:fillRect/>
            </a:stretch>
          </p:blipFill>
          <p:spPr>
            <a:xfrm>
              <a:off x="11525258" y="5848794"/>
              <a:ext cx="133082" cy="94199"/>
            </a:xfrm>
            <a:prstGeom prst="rect">
              <a:avLst/>
            </a:prstGeom>
          </p:spPr>
        </p:pic>
        <p:pic>
          <p:nvPicPr>
            <p:cNvPr id="16" name="object 16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10772755" y="5438822"/>
              <a:ext cx="85744" cy="76072"/>
            </a:xfrm>
            <a:prstGeom prst="rect">
              <a:avLst/>
            </a:prstGeom>
          </p:spPr>
        </p:pic>
        <p:pic>
          <p:nvPicPr>
            <p:cNvPr id="17" name="object 17"/>
            <p:cNvPicPr/>
            <p:nvPr/>
          </p:nvPicPr>
          <p:blipFill>
            <a:blip r:embed="rId7" cstate="print"/>
            <a:stretch>
              <a:fillRect/>
            </a:stretch>
          </p:blipFill>
          <p:spPr>
            <a:xfrm>
              <a:off x="11182346" y="5610021"/>
              <a:ext cx="168009" cy="133467"/>
            </a:xfrm>
            <a:prstGeom prst="rect">
              <a:avLst/>
            </a:prstGeom>
          </p:spPr>
        </p:pic>
        <p:sp>
          <p:nvSpPr>
            <p:cNvPr id="18" name="object 18"/>
            <p:cNvSpPr/>
            <p:nvPr/>
          </p:nvSpPr>
          <p:spPr>
            <a:xfrm>
              <a:off x="6129401" y="3186176"/>
              <a:ext cx="4476750" cy="2238375"/>
            </a:xfrm>
            <a:custGeom>
              <a:avLst/>
              <a:gdLst/>
              <a:ahLst/>
              <a:cxnLst/>
              <a:rect l="l" t="t" r="r" b="b"/>
              <a:pathLst>
                <a:path w="4476750" h="2238375">
                  <a:moveTo>
                    <a:pt x="4252849" y="0"/>
                  </a:moveTo>
                  <a:lnTo>
                    <a:pt x="223774" y="0"/>
                  </a:lnTo>
                  <a:lnTo>
                    <a:pt x="178680" y="4546"/>
                  </a:lnTo>
                  <a:lnTo>
                    <a:pt x="136677" y="17587"/>
                  </a:lnTo>
                  <a:lnTo>
                    <a:pt x="98666" y="38221"/>
                  </a:lnTo>
                  <a:lnTo>
                    <a:pt x="65547" y="65547"/>
                  </a:lnTo>
                  <a:lnTo>
                    <a:pt x="38221" y="98666"/>
                  </a:lnTo>
                  <a:lnTo>
                    <a:pt x="17587" y="136677"/>
                  </a:lnTo>
                  <a:lnTo>
                    <a:pt x="4546" y="178680"/>
                  </a:lnTo>
                  <a:lnTo>
                    <a:pt x="0" y="223774"/>
                  </a:lnTo>
                  <a:lnTo>
                    <a:pt x="0" y="2014474"/>
                  </a:lnTo>
                  <a:lnTo>
                    <a:pt x="4546" y="2059573"/>
                  </a:lnTo>
                  <a:lnTo>
                    <a:pt x="17587" y="2101590"/>
                  </a:lnTo>
                  <a:lnTo>
                    <a:pt x="38221" y="2139621"/>
                  </a:lnTo>
                  <a:lnTo>
                    <a:pt x="65547" y="2172763"/>
                  </a:lnTo>
                  <a:lnTo>
                    <a:pt x="98666" y="2200113"/>
                  </a:lnTo>
                  <a:lnTo>
                    <a:pt x="136677" y="2220767"/>
                  </a:lnTo>
                  <a:lnTo>
                    <a:pt x="178680" y="2233822"/>
                  </a:lnTo>
                  <a:lnTo>
                    <a:pt x="223774" y="2238375"/>
                  </a:lnTo>
                  <a:lnTo>
                    <a:pt x="4252849" y="2238375"/>
                  </a:lnTo>
                  <a:lnTo>
                    <a:pt x="4297948" y="2233822"/>
                  </a:lnTo>
                  <a:lnTo>
                    <a:pt x="4339965" y="2220767"/>
                  </a:lnTo>
                  <a:lnTo>
                    <a:pt x="4377996" y="2200113"/>
                  </a:lnTo>
                  <a:lnTo>
                    <a:pt x="4411138" y="2172763"/>
                  </a:lnTo>
                  <a:lnTo>
                    <a:pt x="4438488" y="2139621"/>
                  </a:lnTo>
                  <a:lnTo>
                    <a:pt x="4459142" y="2101590"/>
                  </a:lnTo>
                  <a:lnTo>
                    <a:pt x="4472197" y="2059573"/>
                  </a:lnTo>
                  <a:lnTo>
                    <a:pt x="4476750" y="2014474"/>
                  </a:lnTo>
                  <a:lnTo>
                    <a:pt x="4476750" y="223774"/>
                  </a:lnTo>
                  <a:lnTo>
                    <a:pt x="4472197" y="178680"/>
                  </a:lnTo>
                  <a:lnTo>
                    <a:pt x="4459142" y="136677"/>
                  </a:lnTo>
                  <a:lnTo>
                    <a:pt x="4438488" y="98666"/>
                  </a:lnTo>
                  <a:lnTo>
                    <a:pt x="4411138" y="65547"/>
                  </a:lnTo>
                  <a:lnTo>
                    <a:pt x="4377996" y="38221"/>
                  </a:lnTo>
                  <a:lnTo>
                    <a:pt x="4339965" y="17587"/>
                  </a:lnTo>
                  <a:lnTo>
                    <a:pt x="4297948" y="4546"/>
                  </a:lnTo>
                  <a:lnTo>
                    <a:pt x="4252849" y="0"/>
                  </a:lnTo>
                  <a:close/>
                </a:path>
              </a:pathLst>
            </a:custGeom>
            <a:solidFill>
              <a:srgbClr val="8F6B8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" name="object 19"/>
            <p:cNvSpPr/>
            <p:nvPr/>
          </p:nvSpPr>
          <p:spPr>
            <a:xfrm>
              <a:off x="6129401" y="3186176"/>
              <a:ext cx="4476750" cy="2238375"/>
            </a:xfrm>
            <a:custGeom>
              <a:avLst/>
              <a:gdLst/>
              <a:ahLst/>
              <a:cxnLst/>
              <a:rect l="l" t="t" r="r" b="b"/>
              <a:pathLst>
                <a:path w="4476750" h="2238375">
                  <a:moveTo>
                    <a:pt x="0" y="223774"/>
                  </a:moveTo>
                  <a:lnTo>
                    <a:pt x="4546" y="178680"/>
                  </a:lnTo>
                  <a:lnTo>
                    <a:pt x="17587" y="136677"/>
                  </a:lnTo>
                  <a:lnTo>
                    <a:pt x="38221" y="98666"/>
                  </a:lnTo>
                  <a:lnTo>
                    <a:pt x="65547" y="65547"/>
                  </a:lnTo>
                  <a:lnTo>
                    <a:pt x="98666" y="38221"/>
                  </a:lnTo>
                  <a:lnTo>
                    <a:pt x="136677" y="17587"/>
                  </a:lnTo>
                  <a:lnTo>
                    <a:pt x="178680" y="4546"/>
                  </a:lnTo>
                  <a:lnTo>
                    <a:pt x="223774" y="0"/>
                  </a:lnTo>
                  <a:lnTo>
                    <a:pt x="4252849" y="0"/>
                  </a:lnTo>
                  <a:lnTo>
                    <a:pt x="4297948" y="4546"/>
                  </a:lnTo>
                  <a:lnTo>
                    <a:pt x="4339965" y="17587"/>
                  </a:lnTo>
                  <a:lnTo>
                    <a:pt x="4377996" y="38221"/>
                  </a:lnTo>
                  <a:lnTo>
                    <a:pt x="4411138" y="65547"/>
                  </a:lnTo>
                  <a:lnTo>
                    <a:pt x="4438488" y="98666"/>
                  </a:lnTo>
                  <a:lnTo>
                    <a:pt x="4459142" y="136677"/>
                  </a:lnTo>
                  <a:lnTo>
                    <a:pt x="4472197" y="178680"/>
                  </a:lnTo>
                  <a:lnTo>
                    <a:pt x="4476750" y="223774"/>
                  </a:lnTo>
                  <a:lnTo>
                    <a:pt x="4476750" y="2014474"/>
                  </a:lnTo>
                  <a:lnTo>
                    <a:pt x="4472197" y="2059573"/>
                  </a:lnTo>
                  <a:lnTo>
                    <a:pt x="4459142" y="2101590"/>
                  </a:lnTo>
                  <a:lnTo>
                    <a:pt x="4438488" y="2139621"/>
                  </a:lnTo>
                  <a:lnTo>
                    <a:pt x="4411138" y="2172763"/>
                  </a:lnTo>
                  <a:lnTo>
                    <a:pt x="4377996" y="2200113"/>
                  </a:lnTo>
                  <a:lnTo>
                    <a:pt x="4339965" y="2220767"/>
                  </a:lnTo>
                  <a:lnTo>
                    <a:pt x="4297948" y="2233822"/>
                  </a:lnTo>
                  <a:lnTo>
                    <a:pt x="4252849" y="2238375"/>
                  </a:lnTo>
                  <a:lnTo>
                    <a:pt x="223774" y="2238375"/>
                  </a:lnTo>
                  <a:lnTo>
                    <a:pt x="178680" y="2233822"/>
                  </a:lnTo>
                  <a:lnTo>
                    <a:pt x="136677" y="2220767"/>
                  </a:lnTo>
                  <a:lnTo>
                    <a:pt x="98666" y="2200113"/>
                  </a:lnTo>
                  <a:lnTo>
                    <a:pt x="65547" y="2172763"/>
                  </a:lnTo>
                  <a:lnTo>
                    <a:pt x="38221" y="2139621"/>
                  </a:lnTo>
                  <a:lnTo>
                    <a:pt x="17587" y="2101590"/>
                  </a:lnTo>
                  <a:lnTo>
                    <a:pt x="4546" y="2059573"/>
                  </a:lnTo>
                  <a:lnTo>
                    <a:pt x="0" y="2014474"/>
                  </a:lnTo>
                  <a:lnTo>
                    <a:pt x="0" y="223774"/>
                  </a:lnTo>
                  <a:close/>
                </a:path>
              </a:pathLst>
            </a:custGeom>
            <a:ln w="12700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20" name="object 20"/>
          <p:cNvSpPr txBox="1"/>
          <p:nvPr/>
        </p:nvSpPr>
        <p:spPr>
          <a:xfrm>
            <a:off x="1014730" y="3215894"/>
            <a:ext cx="3510279" cy="2053589"/>
          </a:xfrm>
          <a:prstGeom prst="rect">
            <a:avLst/>
          </a:prstGeom>
        </p:spPr>
        <p:txBody>
          <a:bodyPr vert="horz" wrap="square" lIns="0" tIns="16510" rIns="0" bIns="0" rtlCol="0">
            <a:spAutoFit/>
          </a:bodyPr>
          <a:lstStyle/>
          <a:p>
            <a:pPr algn="ctr">
              <a:lnSpc>
                <a:spcPts val="5375"/>
              </a:lnSpc>
              <a:spcBef>
                <a:spcPts val="130"/>
              </a:spcBef>
            </a:pPr>
            <a:r>
              <a:rPr sz="4700" spc="500" dirty="0">
                <a:solidFill>
                  <a:srgbClr val="FFFFFF"/>
                </a:solidFill>
                <a:latin typeface="Calibri"/>
                <a:cs typeface="Calibri"/>
              </a:rPr>
              <a:t>SC05</a:t>
            </a:r>
            <a:r>
              <a:rPr sz="4700" spc="10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4700" spc="-520" dirty="0">
                <a:solidFill>
                  <a:srgbClr val="FFFFFF"/>
                </a:solidFill>
                <a:latin typeface="Calibri"/>
                <a:cs typeface="Calibri"/>
              </a:rPr>
              <a:t>–</a:t>
            </a:r>
            <a:endParaRPr sz="4700">
              <a:latin typeface="Calibri"/>
              <a:cs typeface="Calibri"/>
            </a:endParaRPr>
          </a:p>
          <a:p>
            <a:pPr marL="12065" marR="5080" algn="ctr">
              <a:lnSpc>
                <a:spcPts val="5180"/>
              </a:lnSpc>
              <a:spcBef>
                <a:spcPts val="290"/>
              </a:spcBef>
            </a:pPr>
            <a:r>
              <a:rPr sz="4700" spc="190" dirty="0">
                <a:solidFill>
                  <a:srgbClr val="FFFFFF"/>
                </a:solidFill>
                <a:latin typeface="Calibri"/>
                <a:cs typeface="Calibri"/>
              </a:rPr>
              <a:t>Investigation </a:t>
            </a:r>
            <a:r>
              <a:rPr sz="4700" spc="240" dirty="0">
                <a:solidFill>
                  <a:srgbClr val="FFFFFF"/>
                </a:solidFill>
                <a:latin typeface="Calibri"/>
                <a:cs typeface="Calibri"/>
              </a:rPr>
              <a:t>Form</a:t>
            </a:r>
            <a:endParaRPr sz="4700">
              <a:latin typeface="Calibri"/>
              <a:cs typeface="Calibri"/>
            </a:endParaRPr>
          </a:p>
        </p:txBody>
      </p:sp>
      <p:sp>
        <p:nvSpPr>
          <p:cNvPr id="21" name="object 21"/>
          <p:cNvSpPr txBox="1"/>
          <p:nvPr/>
        </p:nvSpPr>
        <p:spPr>
          <a:xfrm>
            <a:off x="7152893" y="3215894"/>
            <a:ext cx="2436495" cy="2053589"/>
          </a:xfrm>
          <a:prstGeom prst="rect">
            <a:avLst/>
          </a:prstGeom>
        </p:spPr>
        <p:txBody>
          <a:bodyPr vert="horz" wrap="square" lIns="0" tIns="16510" rIns="0" bIns="0" rtlCol="0">
            <a:spAutoFit/>
          </a:bodyPr>
          <a:lstStyle/>
          <a:p>
            <a:pPr algn="ctr">
              <a:lnSpc>
                <a:spcPts val="5375"/>
              </a:lnSpc>
              <a:spcBef>
                <a:spcPts val="130"/>
              </a:spcBef>
            </a:pPr>
            <a:r>
              <a:rPr sz="4700" spc="500" dirty="0">
                <a:solidFill>
                  <a:srgbClr val="FFFFFF"/>
                </a:solidFill>
                <a:latin typeface="Calibri"/>
                <a:cs typeface="Calibri"/>
              </a:rPr>
              <a:t>SC06</a:t>
            </a:r>
            <a:r>
              <a:rPr sz="4700" spc="10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4700" spc="-520" dirty="0">
                <a:solidFill>
                  <a:srgbClr val="FFFFFF"/>
                </a:solidFill>
                <a:latin typeface="Calibri"/>
                <a:cs typeface="Calibri"/>
              </a:rPr>
              <a:t>–</a:t>
            </a:r>
            <a:endParaRPr sz="4700">
              <a:latin typeface="Calibri"/>
              <a:cs typeface="Calibri"/>
            </a:endParaRPr>
          </a:p>
          <a:p>
            <a:pPr marL="12065" marR="5080" algn="ctr">
              <a:lnSpc>
                <a:spcPts val="5180"/>
              </a:lnSpc>
              <a:spcBef>
                <a:spcPts val="290"/>
              </a:spcBef>
            </a:pPr>
            <a:r>
              <a:rPr sz="4700" spc="155" dirty="0">
                <a:solidFill>
                  <a:srgbClr val="FFFFFF"/>
                </a:solidFill>
                <a:latin typeface="Calibri"/>
                <a:cs typeface="Calibri"/>
              </a:rPr>
              <a:t>Penalties </a:t>
            </a:r>
            <a:r>
              <a:rPr sz="4700" spc="220" dirty="0">
                <a:solidFill>
                  <a:srgbClr val="FFFFFF"/>
                </a:solidFill>
                <a:latin typeface="Calibri"/>
                <a:cs typeface="Calibri"/>
              </a:rPr>
              <a:t>Tables</a:t>
            </a:r>
            <a:endParaRPr sz="4700">
              <a:latin typeface="Calibri"/>
              <a:cs typeface="Calibri"/>
            </a:endParaRPr>
          </a:p>
        </p:txBody>
      </p:sp>
    </p:spTree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object 2"/>
          <p:cNvGrpSpPr/>
          <p:nvPr/>
        </p:nvGrpSpPr>
        <p:grpSpPr>
          <a:xfrm>
            <a:off x="9753600" y="5515205"/>
            <a:ext cx="2438400" cy="1343025"/>
            <a:chOff x="9753600" y="5515205"/>
            <a:chExt cx="2438400" cy="1343025"/>
          </a:xfrm>
        </p:grpSpPr>
        <p:sp>
          <p:nvSpPr>
            <p:cNvPr id="3" name="object 3"/>
            <p:cNvSpPr/>
            <p:nvPr/>
          </p:nvSpPr>
          <p:spPr>
            <a:xfrm>
              <a:off x="9753600" y="5515205"/>
              <a:ext cx="2438400" cy="1343025"/>
            </a:xfrm>
            <a:custGeom>
              <a:avLst/>
              <a:gdLst/>
              <a:ahLst/>
              <a:cxnLst/>
              <a:rect l="l" t="t" r="r" b="b"/>
              <a:pathLst>
                <a:path w="2438400" h="1343025">
                  <a:moveTo>
                    <a:pt x="2024888" y="23"/>
                  </a:moveTo>
                  <a:lnTo>
                    <a:pt x="1972254" y="0"/>
                  </a:lnTo>
                  <a:lnTo>
                    <a:pt x="1919681" y="1827"/>
                  </a:lnTo>
                  <a:lnTo>
                    <a:pt x="1867172" y="5560"/>
                  </a:lnTo>
                  <a:lnTo>
                    <a:pt x="1814733" y="11252"/>
                  </a:lnTo>
                  <a:lnTo>
                    <a:pt x="1762367" y="18959"/>
                  </a:lnTo>
                  <a:lnTo>
                    <a:pt x="1710078" y="28735"/>
                  </a:lnTo>
                  <a:lnTo>
                    <a:pt x="1657871" y="40633"/>
                  </a:lnTo>
                  <a:lnTo>
                    <a:pt x="1605749" y="54709"/>
                  </a:lnTo>
                  <a:lnTo>
                    <a:pt x="1553718" y="71016"/>
                  </a:lnTo>
                  <a:lnTo>
                    <a:pt x="1512092" y="85701"/>
                  </a:lnTo>
                  <a:lnTo>
                    <a:pt x="1470528" y="101873"/>
                  </a:lnTo>
                  <a:lnTo>
                    <a:pt x="1429026" y="119560"/>
                  </a:lnTo>
                  <a:lnTo>
                    <a:pt x="1387586" y="138792"/>
                  </a:lnTo>
                  <a:lnTo>
                    <a:pt x="1346209" y="159597"/>
                  </a:lnTo>
                  <a:lnTo>
                    <a:pt x="1304895" y="182001"/>
                  </a:lnTo>
                  <a:lnTo>
                    <a:pt x="1263645" y="206034"/>
                  </a:lnTo>
                  <a:lnTo>
                    <a:pt x="1222459" y="231723"/>
                  </a:lnTo>
                  <a:lnTo>
                    <a:pt x="1181337" y="259097"/>
                  </a:lnTo>
                  <a:lnTo>
                    <a:pt x="1140281" y="288184"/>
                  </a:lnTo>
                  <a:lnTo>
                    <a:pt x="1099290" y="319012"/>
                  </a:lnTo>
                  <a:lnTo>
                    <a:pt x="1058365" y="351610"/>
                  </a:lnTo>
                  <a:lnTo>
                    <a:pt x="1017506" y="386004"/>
                  </a:lnTo>
                  <a:lnTo>
                    <a:pt x="976714" y="422224"/>
                  </a:lnTo>
                  <a:lnTo>
                    <a:pt x="935990" y="460297"/>
                  </a:lnTo>
                  <a:lnTo>
                    <a:pt x="865665" y="527453"/>
                  </a:lnTo>
                  <a:lnTo>
                    <a:pt x="722048" y="663105"/>
                  </a:lnTo>
                  <a:lnTo>
                    <a:pt x="276153" y="1080025"/>
                  </a:lnTo>
                  <a:lnTo>
                    <a:pt x="125732" y="1222040"/>
                  </a:lnTo>
                  <a:lnTo>
                    <a:pt x="13334" y="1329463"/>
                  </a:lnTo>
                  <a:lnTo>
                    <a:pt x="0" y="1342794"/>
                  </a:lnTo>
                  <a:lnTo>
                    <a:pt x="2438400" y="1342794"/>
                  </a:lnTo>
                  <a:lnTo>
                    <a:pt x="2438400" y="58697"/>
                  </a:lnTo>
                  <a:lnTo>
                    <a:pt x="2381377" y="44346"/>
                  </a:lnTo>
                  <a:lnTo>
                    <a:pt x="2330338" y="33640"/>
                  </a:lnTo>
                  <a:lnTo>
                    <a:pt x="2279334" y="24307"/>
                  </a:lnTo>
                  <a:lnTo>
                    <a:pt x="2228364" y="16398"/>
                  </a:lnTo>
                  <a:lnTo>
                    <a:pt x="2177433" y="9964"/>
                  </a:lnTo>
                  <a:lnTo>
                    <a:pt x="2126542" y="5056"/>
                  </a:lnTo>
                  <a:lnTo>
                    <a:pt x="2075692" y="1725"/>
                  </a:lnTo>
                  <a:lnTo>
                    <a:pt x="2024888" y="23"/>
                  </a:lnTo>
                  <a:close/>
                </a:path>
              </a:pathLst>
            </a:custGeom>
            <a:solidFill>
              <a:srgbClr val="E4C4B9">
                <a:alpha val="50195"/>
              </a:srgbClr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4" name="object 4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11030203" y="5886528"/>
              <a:ext cx="123557" cy="121924"/>
            </a:xfrm>
            <a:prstGeom prst="rect">
              <a:avLst/>
            </a:prstGeom>
          </p:spPr>
        </p:pic>
        <p:pic>
          <p:nvPicPr>
            <p:cNvPr id="5" name="object 5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10782365" y="5753296"/>
              <a:ext cx="143317" cy="199445"/>
            </a:xfrm>
            <a:prstGeom prst="rect">
              <a:avLst/>
            </a:prstGeom>
          </p:spPr>
        </p:pic>
        <p:pic>
          <p:nvPicPr>
            <p:cNvPr id="6" name="object 6"/>
            <p:cNvPicPr/>
            <p:nvPr/>
          </p:nvPicPr>
          <p:blipFill>
            <a:blip r:embed="rId4" cstate="print"/>
            <a:stretch>
              <a:fillRect/>
            </a:stretch>
          </p:blipFill>
          <p:spPr>
            <a:xfrm>
              <a:off x="11525257" y="5848794"/>
              <a:ext cx="133082" cy="94199"/>
            </a:xfrm>
            <a:prstGeom prst="rect">
              <a:avLst/>
            </a:prstGeom>
          </p:spPr>
        </p:pic>
      </p:grpSp>
      <p:pic>
        <p:nvPicPr>
          <p:cNvPr id="7" name="object 7"/>
          <p:cNvPicPr/>
          <p:nvPr/>
        </p:nvPicPr>
        <p:blipFill>
          <a:blip r:embed="rId5" cstate="print"/>
          <a:stretch>
            <a:fillRect/>
          </a:stretch>
        </p:blipFill>
        <p:spPr>
          <a:xfrm>
            <a:off x="10972815" y="5200650"/>
            <a:ext cx="180895" cy="161671"/>
          </a:xfrm>
          <a:prstGeom prst="rect">
            <a:avLst/>
          </a:prstGeom>
        </p:spPr>
      </p:pic>
      <p:pic>
        <p:nvPicPr>
          <p:cNvPr id="8" name="object 8"/>
          <p:cNvPicPr/>
          <p:nvPr/>
        </p:nvPicPr>
        <p:blipFill>
          <a:blip r:embed="rId6" cstate="print"/>
          <a:stretch>
            <a:fillRect/>
          </a:stretch>
        </p:blipFill>
        <p:spPr>
          <a:xfrm>
            <a:off x="10772754" y="5438822"/>
            <a:ext cx="85744" cy="76072"/>
          </a:xfrm>
          <a:prstGeom prst="rect">
            <a:avLst/>
          </a:prstGeom>
        </p:spPr>
      </p:pic>
      <p:pic>
        <p:nvPicPr>
          <p:cNvPr id="9" name="object 9"/>
          <p:cNvPicPr/>
          <p:nvPr/>
        </p:nvPicPr>
        <p:blipFill>
          <a:blip r:embed="rId6" cstate="print"/>
          <a:stretch>
            <a:fillRect/>
          </a:stretch>
        </p:blipFill>
        <p:spPr>
          <a:xfrm>
            <a:off x="11439504" y="5314997"/>
            <a:ext cx="85744" cy="76072"/>
          </a:xfrm>
          <a:prstGeom prst="rect">
            <a:avLst/>
          </a:prstGeom>
        </p:spPr>
      </p:pic>
      <p:pic>
        <p:nvPicPr>
          <p:cNvPr id="10" name="object 10"/>
          <p:cNvPicPr/>
          <p:nvPr/>
        </p:nvPicPr>
        <p:blipFill>
          <a:blip r:embed="rId7" cstate="print"/>
          <a:stretch>
            <a:fillRect/>
          </a:stretch>
        </p:blipFill>
        <p:spPr>
          <a:xfrm>
            <a:off x="11182346" y="5610021"/>
            <a:ext cx="168009" cy="133467"/>
          </a:xfrm>
          <a:prstGeom prst="rect">
            <a:avLst/>
          </a:prstGeom>
        </p:spPr>
      </p:pic>
      <p:sp>
        <p:nvSpPr>
          <p:cNvPr id="11" name="object 11"/>
          <p:cNvSpPr/>
          <p:nvPr/>
        </p:nvSpPr>
        <p:spPr>
          <a:xfrm>
            <a:off x="0" y="0"/>
            <a:ext cx="2314575" cy="1085850"/>
          </a:xfrm>
          <a:custGeom>
            <a:avLst/>
            <a:gdLst/>
            <a:ahLst/>
            <a:cxnLst/>
            <a:rect l="l" t="t" r="r" b="b"/>
            <a:pathLst>
              <a:path w="2314575" h="1085850">
                <a:moveTo>
                  <a:pt x="2314575" y="0"/>
                </a:moveTo>
                <a:lnTo>
                  <a:pt x="0" y="0"/>
                </a:lnTo>
                <a:lnTo>
                  <a:pt x="0" y="1044194"/>
                </a:lnTo>
                <a:lnTo>
                  <a:pt x="117525" y="1065402"/>
                </a:lnTo>
                <a:lnTo>
                  <a:pt x="168117" y="1072235"/>
                </a:lnTo>
                <a:lnTo>
                  <a:pt x="218839" y="1077757"/>
                </a:lnTo>
                <a:lnTo>
                  <a:pt x="269698" y="1081907"/>
                </a:lnTo>
                <a:lnTo>
                  <a:pt x="320697" y="1084625"/>
                </a:lnTo>
                <a:lnTo>
                  <a:pt x="371843" y="1085850"/>
                </a:lnTo>
                <a:lnTo>
                  <a:pt x="427349" y="1085372"/>
                </a:lnTo>
                <a:lnTo>
                  <a:pt x="482007" y="1083066"/>
                </a:lnTo>
                <a:lnTo>
                  <a:pt x="535847" y="1079019"/>
                </a:lnTo>
                <a:lnTo>
                  <a:pt x="588898" y="1073321"/>
                </a:lnTo>
                <a:lnTo>
                  <a:pt x="641189" y="1066061"/>
                </a:lnTo>
                <a:lnTo>
                  <a:pt x="692749" y="1057330"/>
                </a:lnTo>
                <a:lnTo>
                  <a:pt x="743607" y="1047217"/>
                </a:lnTo>
                <a:lnTo>
                  <a:pt x="793794" y="1035810"/>
                </a:lnTo>
                <a:lnTo>
                  <a:pt x="843337" y="1023200"/>
                </a:lnTo>
                <a:lnTo>
                  <a:pt x="892267" y="1009476"/>
                </a:lnTo>
                <a:lnTo>
                  <a:pt x="940613" y="994727"/>
                </a:lnTo>
                <a:lnTo>
                  <a:pt x="988403" y="979043"/>
                </a:lnTo>
                <a:lnTo>
                  <a:pt x="1035668" y="962513"/>
                </a:lnTo>
                <a:lnTo>
                  <a:pt x="1082436" y="945227"/>
                </a:lnTo>
                <a:lnTo>
                  <a:pt x="1128737" y="927274"/>
                </a:lnTo>
                <a:lnTo>
                  <a:pt x="1174599" y="908744"/>
                </a:lnTo>
                <a:lnTo>
                  <a:pt x="1220053" y="889726"/>
                </a:lnTo>
                <a:lnTo>
                  <a:pt x="1265127" y="870309"/>
                </a:lnTo>
                <a:lnTo>
                  <a:pt x="1309850" y="850584"/>
                </a:lnTo>
                <a:lnTo>
                  <a:pt x="1354253" y="830639"/>
                </a:lnTo>
                <a:lnTo>
                  <a:pt x="1442212" y="790448"/>
                </a:lnTo>
                <a:lnTo>
                  <a:pt x="1535170" y="747204"/>
                </a:lnTo>
                <a:lnTo>
                  <a:pt x="1581682" y="725043"/>
                </a:lnTo>
                <a:lnTo>
                  <a:pt x="1628027" y="702462"/>
                </a:lnTo>
                <a:lnTo>
                  <a:pt x="1674060" y="679417"/>
                </a:lnTo>
                <a:lnTo>
                  <a:pt x="1719641" y="655865"/>
                </a:lnTo>
                <a:lnTo>
                  <a:pt x="1764626" y="631761"/>
                </a:lnTo>
                <a:lnTo>
                  <a:pt x="1808873" y="607060"/>
                </a:lnTo>
                <a:lnTo>
                  <a:pt x="1852239" y="581720"/>
                </a:lnTo>
                <a:lnTo>
                  <a:pt x="1894582" y="555695"/>
                </a:lnTo>
                <a:lnTo>
                  <a:pt x="1935759" y="528941"/>
                </a:lnTo>
                <a:lnTo>
                  <a:pt x="1975628" y="501413"/>
                </a:lnTo>
                <a:lnTo>
                  <a:pt x="2014046" y="473069"/>
                </a:lnTo>
                <a:lnTo>
                  <a:pt x="2050870" y="443863"/>
                </a:lnTo>
                <a:lnTo>
                  <a:pt x="2085959" y="413751"/>
                </a:lnTo>
                <a:lnTo>
                  <a:pt x="2119169" y="382690"/>
                </a:lnTo>
                <a:lnTo>
                  <a:pt x="2150358" y="350634"/>
                </a:lnTo>
                <a:lnTo>
                  <a:pt x="2179383" y="317539"/>
                </a:lnTo>
                <a:lnTo>
                  <a:pt x="2206102" y="283362"/>
                </a:lnTo>
                <a:lnTo>
                  <a:pt x="2230372" y="248058"/>
                </a:lnTo>
                <a:lnTo>
                  <a:pt x="2252051" y="211583"/>
                </a:lnTo>
                <a:lnTo>
                  <a:pt x="2270996" y="173892"/>
                </a:lnTo>
                <a:lnTo>
                  <a:pt x="2287065" y="134942"/>
                </a:lnTo>
                <a:lnTo>
                  <a:pt x="2300115" y="94688"/>
                </a:lnTo>
                <a:lnTo>
                  <a:pt x="2310003" y="53085"/>
                </a:lnTo>
                <a:lnTo>
                  <a:pt x="2314575" y="0"/>
                </a:lnTo>
                <a:close/>
              </a:path>
            </a:pathLst>
          </a:custGeom>
          <a:solidFill>
            <a:srgbClr val="DCD9C3">
              <a:alpha val="50195"/>
            </a:srgbClr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" name="object 12"/>
          <p:cNvSpPr/>
          <p:nvPr/>
        </p:nvSpPr>
        <p:spPr>
          <a:xfrm>
            <a:off x="533400" y="2351912"/>
            <a:ext cx="14604" cy="10795"/>
          </a:xfrm>
          <a:custGeom>
            <a:avLst/>
            <a:gdLst/>
            <a:ahLst/>
            <a:cxnLst/>
            <a:rect l="l" t="t" r="r" b="b"/>
            <a:pathLst>
              <a:path w="14604" h="10794">
                <a:moveTo>
                  <a:pt x="9525" y="10287"/>
                </a:moveTo>
                <a:lnTo>
                  <a:pt x="6769" y="3048"/>
                </a:lnTo>
                <a:lnTo>
                  <a:pt x="3873" y="0"/>
                </a:lnTo>
                <a:lnTo>
                  <a:pt x="0" y="889"/>
                </a:lnTo>
                <a:lnTo>
                  <a:pt x="2171" y="8382"/>
                </a:lnTo>
                <a:lnTo>
                  <a:pt x="5956" y="9017"/>
                </a:lnTo>
                <a:lnTo>
                  <a:pt x="9525" y="10287"/>
                </a:lnTo>
                <a:close/>
              </a:path>
              <a:path w="14604" h="10794">
                <a:moveTo>
                  <a:pt x="14287" y="10287"/>
                </a:moveTo>
                <a:lnTo>
                  <a:pt x="12534" y="7251"/>
                </a:lnTo>
                <a:lnTo>
                  <a:pt x="11010" y="2197"/>
                </a:lnTo>
                <a:lnTo>
                  <a:pt x="9931" y="1181"/>
                </a:lnTo>
                <a:lnTo>
                  <a:pt x="9525" y="10287"/>
                </a:lnTo>
                <a:lnTo>
                  <a:pt x="14287" y="10287"/>
                </a:lnTo>
                <a:close/>
              </a:path>
            </a:pathLst>
          </a:custGeom>
          <a:solidFill>
            <a:srgbClr val="D35E5E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" name="object 13"/>
          <p:cNvSpPr/>
          <p:nvPr/>
        </p:nvSpPr>
        <p:spPr>
          <a:xfrm>
            <a:off x="533869" y="2314574"/>
            <a:ext cx="977265" cy="38100"/>
          </a:xfrm>
          <a:custGeom>
            <a:avLst/>
            <a:gdLst/>
            <a:ahLst/>
            <a:cxnLst/>
            <a:rect l="l" t="t" r="r" b="b"/>
            <a:pathLst>
              <a:path w="977265" h="38100">
                <a:moveTo>
                  <a:pt x="199174" y="37846"/>
                </a:moveTo>
                <a:lnTo>
                  <a:pt x="191071" y="37846"/>
                </a:lnTo>
                <a:lnTo>
                  <a:pt x="193255" y="38100"/>
                </a:lnTo>
                <a:lnTo>
                  <a:pt x="199174" y="37846"/>
                </a:lnTo>
                <a:close/>
              </a:path>
              <a:path w="977265" h="38100">
                <a:moveTo>
                  <a:pt x="295198" y="36830"/>
                </a:moveTo>
                <a:lnTo>
                  <a:pt x="294868" y="36830"/>
                </a:lnTo>
                <a:lnTo>
                  <a:pt x="294894" y="37592"/>
                </a:lnTo>
                <a:lnTo>
                  <a:pt x="295021" y="37185"/>
                </a:lnTo>
                <a:lnTo>
                  <a:pt x="295198" y="36830"/>
                </a:lnTo>
                <a:close/>
              </a:path>
              <a:path w="977265" h="38100">
                <a:moveTo>
                  <a:pt x="384543" y="4572"/>
                </a:moveTo>
                <a:lnTo>
                  <a:pt x="323888" y="3848"/>
                </a:lnTo>
                <a:lnTo>
                  <a:pt x="274535" y="4572"/>
                </a:lnTo>
                <a:lnTo>
                  <a:pt x="384543" y="4572"/>
                </a:lnTo>
                <a:close/>
              </a:path>
              <a:path w="977265" h="38100">
                <a:moveTo>
                  <a:pt x="562838" y="36449"/>
                </a:moveTo>
                <a:lnTo>
                  <a:pt x="550481" y="35687"/>
                </a:lnTo>
                <a:lnTo>
                  <a:pt x="542036" y="36449"/>
                </a:lnTo>
                <a:lnTo>
                  <a:pt x="562838" y="36449"/>
                </a:lnTo>
                <a:close/>
              </a:path>
              <a:path w="977265" h="38100">
                <a:moveTo>
                  <a:pt x="681050" y="32893"/>
                </a:moveTo>
                <a:lnTo>
                  <a:pt x="679881" y="32893"/>
                </a:lnTo>
                <a:lnTo>
                  <a:pt x="680770" y="33147"/>
                </a:lnTo>
                <a:lnTo>
                  <a:pt x="681050" y="32893"/>
                </a:lnTo>
                <a:close/>
              </a:path>
              <a:path w="977265" h="38100">
                <a:moveTo>
                  <a:pt x="833818" y="34417"/>
                </a:moveTo>
                <a:lnTo>
                  <a:pt x="831392" y="34417"/>
                </a:lnTo>
                <a:lnTo>
                  <a:pt x="831748" y="34810"/>
                </a:lnTo>
                <a:lnTo>
                  <a:pt x="833818" y="34417"/>
                </a:lnTo>
                <a:close/>
              </a:path>
              <a:path w="977265" h="38100">
                <a:moveTo>
                  <a:pt x="976960" y="635"/>
                </a:moveTo>
                <a:lnTo>
                  <a:pt x="970889" y="584"/>
                </a:lnTo>
                <a:lnTo>
                  <a:pt x="971080" y="0"/>
                </a:lnTo>
                <a:lnTo>
                  <a:pt x="968159" y="0"/>
                </a:lnTo>
                <a:lnTo>
                  <a:pt x="967765" y="558"/>
                </a:lnTo>
                <a:lnTo>
                  <a:pt x="966952" y="1714"/>
                </a:lnTo>
                <a:lnTo>
                  <a:pt x="952792" y="1714"/>
                </a:lnTo>
                <a:lnTo>
                  <a:pt x="962901" y="1054"/>
                </a:lnTo>
                <a:lnTo>
                  <a:pt x="964374" y="1054"/>
                </a:lnTo>
                <a:lnTo>
                  <a:pt x="953655" y="635"/>
                </a:lnTo>
                <a:lnTo>
                  <a:pt x="967701" y="635"/>
                </a:lnTo>
                <a:lnTo>
                  <a:pt x="931646" y="254"/>
                </a:lnTo>
                <a:lnTo>
                  <a:pt x="902373" y="546"/>
                </a:lnTo>
                <a:lnTo>
                  <a:pt x="898144" y="0"/>
                </a:lnTo>
                <a:lnTo>
                  <a:pt x="895616" y="0"/>
                </a:lnTo>
                <a:lnTo>
                  <a:pt x="889406" y="520"/>
                </a:lnTo>
                <a:lnTo>
                  <a:pt x="882307" y="0"/>
                </a:lnTo>
                <a:lnTo>
                  <a:pt x="843953" y="1054"/>
                </a:lnTo>
                <a:lnTo>
                  <a:pt x="722807" y="1714"/>
                </a:lnTo>
                <a:lnTo>
                  <a:pt x="727938" y="1714"/>
                </a:lnTo>
                <a:lnTo>
                  <a:pt x="684720" y="2184"/>
                </a:lnTo>
                <a:lnTo>
                  <a:pt x="684720" y="31635"/>
                </a:lnTo>
                <a:lnTo>
                  <a:pt x="682256" y="31800"/>
                </a:lnTo>
                <a:lnTo>
                  <a:pt x="682434" y="31635"/>
                </a:lnTo>
                <a:lnTo>
                  <a:pt x="679602" y="31635"/>
                </a:lnTo>
                <a:lnTo>
                  <a:pt x="676135" y="30988"/>
                </a:lnTo>
                <a:lnTo>
                  <a:pt x="683869" y="30327"/>
                </a:lnTo>
                <a:lnTo>
                  <a:pt x="682434" y="31635"/>
                </a:lnTo>
                <a:lnTo>
                  <a:pt x="684720" y="31635"/>
                </a:lnTo>
                <a:lnTo>
                  <a:pt x="684720" y="2184"/>
                </a:lnTo>
                <a:lnTo>
                  <a:pt x="592518" y="2667"/>
                </a:lnTo>
                <a:lnTo>
                  <a:pt x="592518" y="34417"/>
                </a:lnTo>
                <a:lnTo>
                  <a:pt x="581863" y="34683"/>
                </a:lnTo>
                <a:lnTo>
                  <a:pt x="581304" y="34417"/>
                </a:lnTo>
                <a:lnTo>
                  <a:pt x="592518" y="34417"/>
                </a:lnTo>
                <a:lnTo>
                  <a:pt x="592518" y="2667"/>
                </a:lnTo>
                <a:lnTo>
                  <a:pt x="541235" y="2933"/>
                </a:lnTo>
                <a:lnTo>
                  <a:pt x="541235" y="34417"/>
                </a:lnTo>
                <a:lnTo>
                  <a:pt x="540613" y="34671"/>
                </a:lnTo>
                <a:lnTo>
                  <a:pt x="539902" y="34417"/>
                </a:lnTo>
                <a:lnTo>
                  <a:pt x="541235" y="34417"/>
                </a:lnTo>
                <a:lnTo>
                  <a:pt x="541235" y="2933"/>
                </a:lnTo>
                <a:lnTo>
                  <a:pt x="533336" y="2971"/>
                </a:lnTo>
                <a:lnTo>
                  <a:pt x="500291" y="2667"/>
                </a:lnTo>
                <a:lnTo>
                  <a:pt x="483450" y="2667"/>
                </a:lnTo>
                <a:lnTo>
                  <a:pt x="441083" y="4775"/>
                </a:lnTo>
                <a:lnTo>
                  <a:pt x="274535" y="4572"/>
                </a:lnTo>
                <a:lnTo>
                  <a:pt x="275424" y="4394"/>
                </a:lnTo>
                <a:lnTo>
                  <a:pt x="262966" y="4394"/>
                </a:lnTo>
                <a:lnTo>
                  <a:pt x="262966" y="36449"/>
                </a:lnTo>
                <a:lnTo>
                  <a:pt x="261747" y="36601"/>
                </a:lnTo>
                <a:lnTo>
                  <a:pt x="253631" y="36449"/>
                </a:lnTo>
                <a:lnTo>
                  <a:pt x="262966" y="36449"/>
                </a:lnTo>
                <a:lnTo>
                  <a:pt x="262966" y="4394"/>
                </a:lnTo>
                <a:lnTo>
                  <a:pt x="256590" y="4394"/>
                </a:lnTo>
                <a:lnTo>
                  <a:pt x="171081" y="3860"/>
                </a:lnTo>
                <a:lnTo>
                  <a:pt x="179717" y="4394"/>
                </a:lnTo>
                <a:lnTo>
                  <a:pt x="173253" y="4394"/>
                </a:lnTo>
                <a:lnTo>
                  <a:pt x="163474" y="4953"/>
                </a:lnTo>
                <a:lnTo>
                  <a:pt x="165277" y="3683"/>
                </a:lnTo>
                <a:lnTo>
                  <a:pt x="154940" y="3302"/>
                </a:lnTo>
                <a:lnTo>
                  <a:pt x="119875" y="6299"/>
                </a:lnTo>
                <a:lnTo>
                  <a:pt x="82715" y="6781"/>
                </a:lnTo>
                <a:lnTo>
                  <a:pt x="44488" y="5715"/>
                </a:lnTo>
                <a:lnTo>
                  <a:pt x="13741" y="4394"/>
                </a:lnTo>
                <a:lnTo>
                  <a:pt x="6286" y="4076"/>
                </a:lnTo>
                <a:lnTo>
                  <a:pt x="6083" y="4394"/>
                </a:lnTo>
                <a:lnTo>
                  <a:pt x="736" y="12687"/>
                </a:lnTo>
                <a:lnTo>
                  <a:pt x="76" y="22440"/>
                </a:lnTo>
                <a:lnTo>
                  <a:pt x="0" y="23672"/>
                </a:lnTo>
                <a:lnTo>
                  <a:pt x="7200" y="32575"/>
                </a:lnTo>
                <a:lnTo>
                  <a:pt x="8267" y="32575"/>
                </a:lnTo>
                <a:lnTo>
                  <a:pt x="25057" y="34417"/>
                </a:lnTo>
                <a:lnTo>
                  <a:pt x="24257" y="34417"/>
                </a:lnTo>
                <a:lnTo>
                  <a:pt x="18554" y="34925"/>
                </a:lnTo>
                <a:lnTo>
                  <a:pt x="16179" y="35306"/>
                </a:lnTo>
                <a:lnTo>
                  <a:pt x="18313" y="35306"/>
                </a:lnTo>
                <a:lnTo>
                  <a:pt x="26974" y="35941"/>
                </a:lnTo>
                <a:lnTo>
                  <a:pt x="21463" y="35306"/>
                </a:lnTo>
                <a:lnTo>
                  <a:pt x="82613" y="36449"/>
                </a:lnTo>
                <a:lnTo>
                  <a:pt x="87706" y="36449"/>
                </a:lnTo>
                <a:lnTo>
                  <a:pt x="134086" y="37185"/>
                </a:lnTo>
                <a:lnTo>
                  <a:pt x="132892" y="37185"/>
                </a:lnTo>
                <a:lnTo>
                  <a:pt x="155473" y="37592"/>
                </a:lnTo>
                <a:lnTo>
                  <a:pt x="162890" y="37592"/>
                </a:lnTo>
                <a:lnTo>
                  <a:pt x="172631" y="37185"/>
                </a:lnTo>
                <a:lnTo>
                  <a:pt x="185394" y="37185"/>
                </a:lnTo>
                <a:lnTo>
                  <a:pt x="190982" y="37846"/>
                </a:lnTo>
                <a:lnTo>
                  <a:pt x="253568" y="37592"/>
                </a:lnTo>
                <a:lnTo>
                  <a:pt x="259829" y="36830"/>
                </a:lnTo>
                <a:lnTo>
                  <a:pt x="272897" y="36830"/>
                </a:lnTo>
                <a:lnTo>
                  <a:pt x="280924" y="37134"/>
                </a:lnTo>
                <a:lnTo>
                  <a:pt x="287299" y="36830"/>
                </a:lnTo>
                <a:lnTo>
                  <a:pt x="294868" y="36830"/>
                </a:lnTo>
                <a:lnTo>
                  <a:pt x="294855" y="36449"/>
                </a:lnTo>
                <a:lnTo>
                  <a:pt x="307949" y="37592"/>
                </a:lnTo>
                <a:lnTo>
                  <a:pt x="301853" y="36449"/>
                </a:lnTo>
                <a:lnTo>
                  <a:pt x="314452" y="36449"/>
                </a:lnTo>
                <a:lnTo>
                  <a:pt x="309232" y="37185"/>
                </a:lnTo>
                <a:lnTo>
                  <a:pt x="388340" y="37846"/>
                </a:lnTo>
                <a:lnTo>
                  <a:pt x="417436" y="37985"/>
                </a:lnTo>
                <a:lnTo>
                  <a:pt x="446709" y="37846"/>
                </a:lnTo>
                <a:lnTo>
                  <a:pt x="445782" y="37592"/>
                </a:lnTo>
                <a:lnTo>
                  <a:pt x="444296" y="37185"/>
                </a:lnTo>
                <a:lnTo>
                  <a:pt x="442683" y="37185"/>
                </a:lnTo>
                <a:lnTo>
                  <a:pt x="437337" y="37592"/>
                </a:lnTo>
                <a:lnTo>
                  <a:pt x="434848" y="36449"/>
                </a:lnTo>
                <a:lnTo>
                  <a:pt x="460146" y="37185"/>
                </a:lnTo>
                <a:lnTo>
                  <a:pt x="499935" y="37185"/>
                </a:lnTo>
                <a:lnTo>
                  <a:pt x="520573" y="36449"/>
                </a:lnTo>
                <a:lnTo>
                  <a:pt x="521220" y="35306"/>
                </a:lnTo>
                <a:lnTo>
                  <a:pt x="539076" y="35306"/>
                </a:lnTo>
                <a:lnTo>
                  <a:pt x="540004" y="34925"/>
                </a:lnTo>
                <a:lnTo>
                  <a:pt x="541337" y="34925"/>
                </a:lnTo>
                <a:lnTo>
                  <a:pt x="542417" y="35306"/>
                </a:lnTo>
                <a:lnTo>
                  <a:pt x="544537" y="35306"/>
                </a:lnTo>
                <a:lnTo>
                  <a:pt x="554545" y="35306"/>
                </a:lnTo>
                <a:lnTo>
                  <a:pt x="559663" y="35306"/>
                </a:lnTo>
                <a:lnTo>
                  <a:pt x="567143" y="36449"/>
                </a:lnTo>
                <a:lnTo>
                  <a:pt x="574103" y="35306"/>
                </a:lnTo>
                <a:lnTo>
                  <a:pt x="570166" y="34925"/>
                </a:lnTo>
                <a:lnTo>
                  <a:pt x="571233" y="34925"/>
                </a:lnTo>
                <a:lnTo>
                  <a:pt x="582434" y="34925"/>
                </a:lnTo>
                <a:lnTo>
                  <a:pt x="583272" y="35306"/>
                </a:lnTo>
                <a:lnTo>
                  <a:pt x="593115" y="35306"/>
                </a:lnTo>
                <a:lnTo>
                  <a:pt x="573493" y="36449"/>
                </a:lnTo>
                <a:lnTo>
                  <a:pt x="581202" y="36449"/>
                </a:lnTo>
                <a:lnTo>
                  <a:pt x="610590" y="35306"/>
                </a:lnTo>
                <a:lnTo>
                  <a:pt x="602907" y="35306"/>
                </a:lnTo>
                <a:lnTo>
                  <a:pt x="619658" y="34417"/>
                </a:lnTo>
                <a:lnTo>
                  <a:pt x="621487" y="34417"/>
                </a:lnTo>
                <a:lnTo>
                  <a:pt x="664679" y="32893"/>
                </a:lnTo>
                <a:lnTo>
                  <a:pt x="665060" y="32893"/>
                </a:lnTo>
                <a:lnTo>
                  <a:pt x="676960" y="32131"/>
                </a:lnTo>
                <a:lnTo>
                  <a:pt x="681888" y="32131"/>
                </a:lnTo>
                <a:lnTo>
                  <a:pt x="681050" y="32893"/>
                </a:lnTo>
                <a:lnTo>
                  <a:pt x="696302" y="32893"/>
                </a:lnTo>
                <a:lnTo>
                  <a:pt x="805713" y="32639"/>
                </a:lnTo>
                <a:lnTo>
                  <a:pt x="828141" y="34417"/>
                </a:lnTo>
                <a:lnTo>
                  <a:pt x="831392" y="34417"/>
                </a:lnTo>
                <a:lnTo>
                  <a:pt x="829627" y="32575"/>
                </a:lnTo>
                <a:lnTo>
                  <a:pt x="828725" y="31635"/>
                </a:lnTo>
                <a:lnTo>
                  <a:pt x="844765" y="31635"/>
                </a:lnTo>
                <a:lnTo>
                  <a:pt x="869899" y="31165"/>
                </a:lnTo>
                <a:lnTo>
                  <a:pt x="890968" y="31165"/>
                </a:lnTo>
                <a:lnTo>
                  <a:pt x="893965" y="32131"/>
                </a:lnTo>
                <a:lnTo>
                  <a:pt x="899972" y="32131"/>
                </a:lnTo>
                <a:lnTo>
                  <a:pt x="897839" y="31635"/>
                </a:lnTo>
                <a:lnTo>
                  <a:pt x="898067" y="31635"/>
                </a:lnTo>
                <a:lnTo>
                  <a:pt x="908202" y="32016"/>
                </a:lnTo>
                <a:lnTo>
                  <a:pt x="905357" y="31635"/>
                </a:lnTo>
                <a:lnTo>
                  <a:pt x="905027" y="31635"/>
                </a:lnTo>
                <a:lnTo>
                  <a:pt x="917143" y="31165"/>
                </a:lnTo>
                <a:lnTo>
                  <a:pt x="935189" y="30467"/>
                </a:lnTo>
                <a:lnTo>
                  <a:pt x="935405" y="30327"/>
                </a:lnTo>
                <a:lnTo>
                  <a:pt x="947940" y="22440"/>
                </a:lnTo>
                <a:lnTo>
                  <a:pt x="955814" y="11569"/>
                </a:lnTo>
                <a:lnTo>
                  <a:pt x="963371" y="6781"/>
                </a:lnTo>
                <a:lnTo>
                  <a:pt x="961555" y="9525"/>
                </a:lnTo>
                <a:lnTo>
                  <a:pt x="968032" y="9525"/>
                </a:lnTo>
                <a:lnTo>
                  <a:pt x="970305" y="2400"/>
                </a:lnTo>
                <a:lnTo>
                  <a:pt x="971384" y="1714"/>
                </a:lnTo>
                <a:lnTo>
                  <a:pt x="970521" y="1714"/>
                </a:lnTo>
                <a:lnTo>
                  <a:pt x="970876" y="635"/>
                </a:lnTo>
                <a:lnTo>
                  <a:pt x="976960" y="635"/>
                </a:lnTo>
                <a:close/>
              </a:path>
            </a:pathLst>
          </a:custGeom>
          <a:solidFill>
            <a:srgbClr val="D35E5E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" name="object 14" descr="$PPTXTitle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432688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pc="-170" dirty="0"/>
              <a:t>Academic</a:t>
            </a:r>
            <a:r>
              <a:rPr spc="10" dirty="0"/>
              <a:t> </a:t>
            </a:r>
            <a:r>
              <a:rPr spc="-180" dirty="0"/>
              <a:t>Misconduct</a:t>
            </a:r>
            <a:r>
              <a:rPr spc="-40" dirty="0"/>
              <a:t> </a:t>
            </a:r>
            <a:r>
              <a:rPr spc="-125" dirty="0"/>
              <a:t>Investigations</a:t>
            </a:r>
          </a:p>
        </p:txBody>
      </p:sp>
      <p:pic>
        <p:nvPicPr>
          <p:cNvPr id="15" name="object 15"/>
          <p:cNvPicPr/>
          <p:nvPr/>
        </p:nvPicPr>
        <p:blipFill>
          <a:blip r:embed="rId8" cstate="print"/>
          <a:stretch>
            <a:fillRect/>
          </a:stretch>
        </p:blipFill>
        <p:spPr>
          <a:xfrm>
            <a:off x="3752850" y="2486025"/>
            <a:ext cx="4686300" cy="3952875"/>
          </a:xfrm>
          <a:prstGeom prst="rect">
            <a:avLst/>
          </a:prstGeom>
        </p:spPr>
      </p:pic>
    </p:spTree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0" y="9524"/>
            <a:ext cx="12192000" cy="6848475"/>
          </a:xfrm>
          <a:custGeom>
            <a:avLst/>
            <a:gdLst/>
            <a:ahLst/>
            <a:cxnLst/>
            <a:rect l="l" t="t" r="r" b="b"/>
            <a:pathLst>
              <a:path w="12192000" h="6848475">
                <a:moveTo>
                  <a:pt x="12192000" y="0"/>
                </a:moveTo>
                <a:lnTo>
                  <a:pt x="0" y="0"/>
                </a:lnTo>
                <a:lnTo>
                  <a:pt x="0" y="6848475"/>
                </a:lnTo>
                <a:lnTo>
                  <a:pt x="12192000" y="6848475"/>
                </a:lnTo>
                <a:lnTo>
                  <a:pt x="12192000" y="0"/>
                </a:lnTo>
                <a:close/>
              </a:path>
            </a:pathLst>
          </a:custGeom>
          <a:solidFill>
            <a:srgbClr val="F3EFE9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" name="object 3"/>
          <p:cNvSpPr/>
          <p:nvPr/>
        </p:nvSpPr>
        <p:spPr>
          <a:xfrm>
            <a:off x="0" y="0"/>
            <a:ext cx="2314575" cy="1085850"/>
          </a:xfrm>
          <a:custGeom>
            <a:avLst/>
            <a:gdLst/>
            <a:ahLst/>
            <a:cxnLst/>
            <a:rect l="l" t="t" r="r" b="b"/>
            <a:pathLst>
              <a:path w="2314575" h="1085850">
                <a:moveTo>
                  <a:pt x="2314575" y="0"/>
                </a:moveTo>
                <a:lnTo>
                  <a:pt x="0" y="0"/>
                </a:lnTo>
                <a:lnTo>
                  <a:pt x="0" y="1044194"/>
                </a:lnTo>
                <a:lnTo>
                  <a:pt x="117525" y="1065402"/>
                </a:lnTo>
                <a:lnTo>
                  <a:pt x="168117" y="1072235"/>
                </a:lnTo>
                <a:lnTo>
                  <a:pt x="218839" y="1077757"/>
                </a:lnTo>
                <a:lnTo>
                  <a:pt x="269698" y="1081907"/>
                </a:lnTo>
                <a:lnTo>
                  <a:pt x="320697" y="1084625"/>
                </a:lnTo>
                <a:lnTo>
                  <a:pt x="371843" y="1085850"/>
                </a:lnTo>
                <a:lnTo>
                  <a:pt x="427349" y="1085372"/>
                </a:lnTo>
                <a:lnTo>
                  <a:pt x="482007" y="1083066"/>
                </a:lnTo>
                <a:lnTo>
                  <a:pt x="535847" y="1079019"/>
                </a:lnTo>
                <a:lnTo>
                  <a:pt x="588898" y="1073321"/>
                </a:lnTo>
                <a:lnTo>
                  <a:pt x="641189" y="1066061"/>
                </a:lnTo>
                <a:lnTo>
                  <a:pt x="692749" y="1057330"/>
                </a:lnTo>
                <a:lnTo>
                  <a:pt x="743607" y="1047217"/>
                </a:lnTo>
                <a:lnTo>
                  <a:pt x="793794" y="1035810"/>
                </a:lnTo>
                <a:lnTo>
                  <a:pt x="843337" y="1023200"/>
                </a:lnTo>
                <a:lnTo>
                  <a:pt x="892267" y="1009476"/>
                </a:lnTo>
                <a:lnTo>
                  <a:pt x="940613" y="994727"/>
                </a:lnTo>
                <a:lnTo>
                  <a:pt x="988403" y="979043"/>
                </a:lnTo>
                <a:lnTo>
                  <a:pt x="1035668" y="962513"/>
                </a:lnTo>
                <a:lnTo>
                  <a:pt x="1082436" y="945227"/>
                </a:lnTo>
                <a:lnTo>
                  <a:pt x="1128737" y="927274"/>
                </a:lnTo>
                <a:lnTo>
                  <a:pt x="1174599" y="908744"/>
                </a:lnTo>
                <a:lnTo>
                  <a:pt x="1220053" y="889726"/>
                </a:lnTo>
                <a:lnTo>
                  <a:pt x="1265127" y="870309"/>
                </a:lnTo>
                <a:lnTo>
                  <a:pt x="1309850" y="850584"/>
                </a:lnTo>
                <a:lnTo>
                  <a:pt x="1354253" y="830639"/>
                </a:lnTo>
                <a:lnTo>
                  <a:pt x="1442212" y="790448"/>
                </a:lnTo>
                <a:lnTo>
                  <a:pt x="1535170" y="747204"/>
                </a:lnTo>
                <a:lnTo>
                  <a:pt x="1581682" y="725043"/>
                </a:lnTo>
                <a:lnTo>
                  <a:pt x="1628027" y="702462"/>
                </a:lnTo>
                <a:lnTo>
                  <a:pt x="1674060" y="679417"/>
                </a:lnTo>
                <a:lnTo>
                  <a:pt x="1719641" y="655865"/>
                </a:lnTo>
                <a:lnTo>
                  <a:pt x="1764626" y="631761"/>
                </a:lnTo>
                <a:lnTo>
                  <a:pt x="1808873" y="607060"/>
                </a:lnTo>
                <a:lnTo>
                  <a:pt x="1852239" y="581720"/>
                </a:lnTo>
                <a:lnTo>
                  <a:pt x="1894582" y="555695"/>
                </a:lnTo>
                <a:lnTo>
                  <a:pt x="1935759" y="528941"/>
                </a:lnTo>
                <a:lnTo>
                  <a:pt x="1975628" y="501413"/>
                </a:lnTo>
                <a:lnTo>
                  <a:pt x="2014046" y="473069"/>
                </a:lnTo>
                <a:lnTo>
                  <a:pt x="2050870" y="443863"/>
                </a:lnTo>
                <a:lnTo>
                  <a:pt x="2085959" y="413751"/>
                </a:lnTo>
                <a:lnTo>
                  <a:pt x="2119169" y="382690"/>
                </a:lnTo>
                <a:lnTo>
                  <a:pt x="2150358" y="350634"/>
                </a:lnTo>
                <a:lnTo>
                  <a:pt x="2179383" y="317539"/>
                </a:lnTo>
                <a:lnTo>
                  <a:pt x="2206102" y="283362"/>
                </a:lnTo>
                <a:lnTo>
                  <a:pt x="2230372" y="248058"/>
                </a:lnTo>
                <a:lnTo>
                  <a:pt x="2252051" y="211583"/>
                </a:lnTo>
                <a:lnTo>
                  <a:pt x="2270996" y="173892"/>
                </a:lnTo>
                <a:lnTo>
                  <a:pt x="2287065" y="134942"/>
                </a:lnTo>
                <a:lnTo>
                  <a:pt x="2300115" y="94688"/>
                </a:lnTo>
                <a:lnTo>
                  <a:pt x="2310003" y="53085"/>
                </a:lnTo>
                <a:lnTo>
                  <a:pt x="2314575" y="0"/>
                </a:lnTo>
                <a:close/>
              </a:path>
            </a:pathLst>
          </a:custGeom>
          <a:solidFill>
            <a:srgbClr val="E7CFAE">
              <a:alpha val="25097"/>
            </a:srgbClr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" name="object 4" descr="$PPTXTitle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432688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pc="-170" dirty="0"/>
              <a:t>Academic</a:t>
            </a:r>
            <a:r>
              <a:rPr spc="-60" dirty="0"/>
              <a:t> </a:t>
            </a:r>
            <a:r>
              <a:rPr spc="-160" dirty="0"/>
              <a:t>Integrity</a:t>
            </a:r>
            <a:r>
              <a:rPr spc="-70" dirty="0"/>
              <a:t> </a:t>
            </a:r>
            <a:r>
              <a:rPr spc="-85" dirty="0"/>
              <a:t>in</a:t>
            </a:r>
            <a:r>
              <a:rPr spc="-105" dirty="0"/>
              <a:t> </a:t>
            </a:r>
            <a:r>
              <a:rPr spc="-170" dirty="0"/>
              <a:t>the</a:t>
            </a:r>
            <a:r>
              <a:rPr spc="-70" dirty="0"/>
              <a:t> </a:t>
            </a:r>
            <a:r>
              <a:rPr spc="-145" dirty="0"/>
              <a:t>Age</a:t>
            </a:r>
            <a:r>
              <a:rPr spc="-85" dirty="0"/>
              <a:t> </a:t>
            </a:r>
            <a:r>
              <a:rPr spc="-95" dirty="0"/>
              <a:t>of</a:t>
            </a:r>
            <a:r>
              <a:rPr spc="-70" dirty="0"/>
              <a:t> </a:t>
            </a:r>
            <a:r>
              <a:rPr spc="-25" dirty="0"/>
              <a:t>AI</a:t>
            </a:r>
          </a:p>
        </p:txBody>
      </p:sp>
      <p:sp>
        <p:nvSpPr>
          <p:cNvPr id="5" name="object 5"/>
          <p:cNvSpPr/>
          <p:nvPr/>
        </p:nvSpPr>
        <p:spPr>
          <a:xfrm>
            <a:off x="533400" y="2343149"/>
            <a:ext cx="985519" cy="57150"/>
          </a:xfrm>
          <a:custGeom>
            <a:avLst/>
            <a:gdLst/>
            <a:ahLst/>
            <a:cxnLst/>
            <a:rect l="l" t="t" r="r" b="b"/>
            <a:pathLst>
              <a:path w="985519" h="57150">
                <a:moveTo>
                  <a:pt x="9525" y="57150"/>
                </a:moveTo>
                <a:lnTo>
                  <a:pt x="6769" y="49911"/>
                </a:lnTo>
                <a:lnTo>
                  <a:pt x="3873" y="46863"/>
                </a:lnTo>
                <a:lnTo>
                  <a:pt x="0" y="47752"/>
                </a:lnTo>
                <a:lnTo>
                  <a:pt x="2171" y="55245"/>
                </a:lnTo>
                <a:lnTo>
                  <a:pt x="5956" y="55880"/>
                </a:lnTo>
                <a:lnTo>
                  <a:pt x="9525" y="57150"/>
                </a:lnTo>
                <a:close/>
              </a:path>
              <a:path w="985519" h="57150">
                <a:moveTo>
                  <a:pt x="14287" y="57150"/>
                </a:moveTo>
                <a:lnTo>
                  <a:pt x="12534" y="54114"/>
                </a:lnTo>
                <a:lnTo>
                  <a:pt x="11010" y="49060"/>
                </a:lnTo>
                <a:lnTo>
                  <a:pt x="9931" y="48044"/>
                </a:lnTo>
                <a:lnTo>
                  <a:pt x="9525" y="57150"/>
                </a:lnTo>
                <a:lnTo>
                  <a:pt x="14287" y="57150"/>
                </a:lnTo>
                <a:close/>
              </a:path>
              <a:path w="985519" h="57150">
                <a:moveTo>
                  <a:pt x="295668" y="46101"/>
                </a:moveTo>
                <a:lnTo>
                  <a:pt x="295338" y="46101"/>
                </a:lnTo>
                <a:lnTo>
                  <a:pt x="295363" y="46990"/>
                </a:lnTo>
                <a:lnTo>
                  <a:pt x="295503" y="46507"/>
                </a:lnTo>
                <a:lnTo>
                  <a:pt x="295668" y="46101"/>
                </a:lnTo>
                <a:close/>
              </a:path>
              <a:path w="985519" h="57150">
                <a:moveTo>
                  <a:pt x="385876" y="5715"/>
                </a:moveTo>
                <a:lnTo>
                  <a:pt x="324358" y="4826"/>
                </a:lnTo>
                <a:lnTo>
                  <a:pt x="275005" y="5715"/>
                </a:lnTo>
                <a:lnTo>
                  <a:pt x="385876" y="5715"/>
                </a:lnTo>
                <a:close/>
              </a:path>
              <a:path w="985519" h="57150">
                <a:moveTo>
                  <a:pt x="681469" y="41135"/>
                </a:moveTo>
                <a:lnTo>
                  <a:pt x="680593" y="41135"/>
                </a:lnTo>
                <a:lnTo>
                  <a:pt x="681240" y="41402"/>
                </a:lnTo>
                <a:lnTo>
                  <a:pt x="681469" y="41135"/>
                </a:lnTo>
                <a:close/>
              </a:path>
              <a:path w="985519" h="57150">
                <a:moveTo>
                  <a:pt x="985507" y="762"/>
                </a:moveTo>
                <a:lnTo>
                  <a:pt x="971334" y="660"/>
                </a:lnTo>
                <a:lnTo>
                  <a:pt x="971550" y="0"/>
                </a:lnTo>
                <a:lnTo>
                  <a:pt x="968629" y="0"/>
                </a:lnTo>
                <a:lnTo>
                  <a:pt x="968184" y="635"/>
                </a:lnTo>
                <a:lnTo>
                  <a:pt x="968082" y="762"/>
                </a:lnTo>
                <a:lnTo>
                  <a:pt x="966927" y="2413"/>
                </a:lnTo>
                <a:lnTo>
                  <a:pt x="955751" y="2413"/>
                </a:lnTo>
                <a:lnTo>
                  <a:pt x="953516" y="2133"/>
                </a:lnTo>
                <a:lnTo>
                  <a:pt x="952881" y="2133"/>
                </a:lnTo>
                <a:lnTo>
                  <a:pt x="963930" y="1143"/>
                </a:lnTo>
                <a:lnTo>
                  <a:pt x="954887" y="762"/>
                </a:lnTo>
                <a:lnTo>
                  <a:pt x="968082" y="762"/>
                </a:lnTo>
                <a:lnTo>
                  <a:pt x="968082" y="635"/>
                </a:lnTo>
                <a:lnTo>
                  <a:pt x="902411" y="101"/>
                </a:lnTo>
                <a:lnTo>
                  <a:pt x="901560" y="381"/>
                </a:lnTo>
                <a:lnTo>
                  <a:pt x="899134" y="76"/>
                </a:lnTo>
                <a:lnTo>
                  <a:pt x="895896" y="50"/>
                </a:lnTo>
                <a:lnTo>
                  <a:pt x="889876" y="647"/>
                </a:lnTo>
                <a:lnTo>
                  <a:pt x="882777" y="0"/>
                </a:lnTo>
                <a:lnTo>
                  <a:pt x="844423" y="1333"/>
                </a:lnTo>
                <a:lnTo>
                  <a:pt x="687235" y="2692"/>
                </a:lnTo>
                <a:lnTo>
                  <a:pt x="688390" y="2413"/>
                </a:lnTo>
                <a:lnTo>
                  <a:pt x="595693" y="3175"/>
                </a:lnTo>
                <a:lnTo>
                  <a:pt x="595693" y="43294"/>
                </a:lnTo>
                <a:lnTo>
                  <a:pt x="582333" y="43446"/>
                </a:lnTo>
                <a:lnTo>
                  <a:pt x="582079" y="43294"/>
                </a:lnTo>
                <a:lnTo>
                  <a:pt x="595693" y="43294"/>
                </a:lnTo>
                <a:lnTo>
                  <a:pt x="595693" y="3175"/>
                </a:lnTo>
                <a:lnTo>
                  <a:pt x="558901" y="3479"/>
                </a:lnTo>
                <a:lnTo>
                  <a:pt x="558901" y="43688"/>
                </a:lnTo>
                <a:lnTo>
                  <a:pt x="557999" y="43802"/>
                </a:lnTo>
                <a:lnTo>
                  <a:pt x="557428" y="43688"/>
                </a:lnTo>
                <a:lnTo>
                  <a:pt x="558901" y="43688"/>
                </a:lnTo>
                <a:lnTo>
                  <a:pt x="558901" y="3479"/>
                </a:lnTo>
                <a:lnTo>
                  <a:pt x="541388" y="3632"/>
                </a:lnTo>
                <a:lnTo>
                  <a:pt x="541388" y="43294"/>
                </a:lnTo>
                <a:lnTo>
                  <a:pt x="541083" y="43446"/>
                </a:lnTo>
                <a:lnTo>
                  <a:pt x="540677" y="43294"/>
                </a:lnTo>
                <a:lnTo>
                  <a:pt x="541388" y="43294"/>
                </a:lnTo>
                <a:lnTo>
                  <a:pt x="541388" y="3632"/>
                </a:lnTo>
                <a:lnTo>
                  <a:pt x="533806" y="3683"/>
                </a:lnTo>
                <a:lnTo>
                  <a:pt x="486486" y="3175"/>
                </a:lnTo>
                <a:lnTo>
                  <a:pt x="441553" y="5930"/>
                </a:lnTo>
                <a:lnTo>
                  <a:pt x="171272" y="5715"/>
                </a:lnTo>
                <a:lnTo>
                  <a:pt x="275005" y="5715"/>
                </a:lnTo>
                <a:lnTo>
                  <a:pt x="276225" y="5334"/>
                </a:lnTo>
                <a:lnTo>
                  <a:pt x="237566" y="5334"/>
                </a:lnTo>
                <a:lnTo>
                  <a:pt x="205968" y="5080"/>
                </a:lnTo>
                <a:lnTo>
                  <a:pt x="175044" y="5080"/>
                </a:lnTo>
                <a:lnTo>
                  <a:pt x="177076" y="5334"/>
                </a:lnTo>
                <a:lnTo>
                  <a:pt x="169595" y="5588"/>
                </a:lnTo>
                <a:lnTo>
                  <a:pt x="166408" y="5334"/>
                </a:lnTo>
                <a:lnTo>
                  <a:pt x="165823" y="5334"/>
                </a:lnTo>
                <a:lnTo>
                  <a:pt x="161302" y="4660"/>
                </a:lnTo>
                <a:lnTo>
                  <a:pt x="155409" y="4191"/>
                </a:lnTo>
                <a:lnTo>
                  <a:pt x="120345" y="7886"/>
                </a:lnTo>
                <a:lnTo>
                  <a:pt x="83185" y="8496"/>
                </a:lnTo>
                <a:lnTo>
                  <a:pt x="44958" y="7175"/>
                </a:lnTo>
                <a:lnTo>
                  <a:pt x="6769" y="5080"/>
                </a:lnTo>
                <a:lnTo>
                  <a:pt x="1206" y="15824"/>
                </a:lnTo>
                <a:lnTo>
                  <a:pt x="546" y="28105"/>
                </a:lnTo>
                <a:lnTo>
                  <a:pt x="469" y="29552"/>
                </a:lnTo>
                <a:lnTo>
                  <a:pt x="7556" y="40538"/>
                </a:lnTo>
                <a:lnTo>
                  <a:pt x="27203" y="43294"/>
                </a:lnTo>
                <a:lnTo>
                  <a:pt x="22377" y="43294"/>
                </a:lnTo>
                <a:lnTo>
                  <a:pt x="19024" y="43688"/>
                </a:lnTo>
                <a:lnTo>
                  <a:pt x="19558" y="43688"/>
                </a:lnTo>
                <a:lnTo>
                  <a:pt x="21920" y="44081"/>
                </a:lnTo>
                <a:lnTo>
                  <a:pt x="15557" y="43916"/>
                </a:lnTo>
                <a:lnTo>
                  <a:pt x="27457" y="44970"/>
                </a:lnTo>
                <a:lnTo>
                  <a:pt x="33591" y="45948"/>
                </a:lnTo>
                <a:lnTo>
                  <a:pt x="38684" y="45948"/>
                </a:lnTo>
                <a:lnTo>
                  <a:pt x="98933" y="45948"/>
                </a:lnTo>
                <a:lnTo>
                  <a:pt x="106743" y="45948"/>
                </a:lnTo>
                <a:lnTo>
                  <a:pt x="134696" y="46507"/>
                </a:lnTo>
                <a:lnTo>
                  <a:pt x="133883" y="46507"/>
                </a:lnTo>
                <a:lnTo>
                  <a:pt x="155943" y="46990"/>
                </a:lnTo>
                <a:lnTo>
                  <a:pt x="163791" y="46990"/>
                </a:lnTo>
                <a:lnTo>
                  <a:pt x="173405" y="46507"/>
                </a:lnTo>
                <a:lnTo>
                  <a:pt x="185775" y="46507"/>
                </a:lnTo>
                <a:lnTo>
                  <a:pt x="193725" y="47625"/>
                </a:lnTo>
                <a:lnTo>
                  <a:pt x="200825" y="47244"/>
                </a:lnTo>
                <a:lnTo>
                  <a:pt x="195821" y="47244"/>
                </a:lnTo>
                <a:lnTo>
                  <a:pt x="217424" y="46990"/>
                </a:lnTo>
                <a:lnTo>
                  <a:pt x="254038" y="46990"/>
                </a:lnTo>
                <a:lnTo>
                  <a:pt x="260896" y="45948"/>
                </a:lnTo>
                <a:lnTo>
                  <a:pt x="271653" y="45948"/>
                </a:lnTo>
                <a:lnTo>
                  <a:pt x="281393" y="46393"/>
                </a:lnTo>
                <a:lnTo>
                  <a:pt x="288874" y="45948"/>
                </a:lnTo>
                <a:lnTo>
                  <a:pt x="292430" y="45948"/>
                </a:lnTo>
                <a:lnTo>
                  <a:pt x="295325" y="46088"/>
                </a:lnTo>
                <a:lnTo>
                  <a:pt x="295325" y="45948"/>
                </a:lnTo>
                <a:lnTo>
                  <a:pt x="298589" y="45948"/>
                </a:lnTo>
                <a:lnTo>
                  <a:pt x="308419" y="46990"/>
                </a:lnTo>
                <a:lnTo>
                  <a:pt x="304228" y="45948"/>
                </a:lnTo>
                <a:lnTo>
                  <a:pt x="312750" y="45948"/>
                </a:lnTo>
                <a:lnTo>
                  <a:pt x="309549" y="46507"/>
                </a:lnTo>
                <a:lnTo>
                  <a:pt x="314566" y="46507"/>
                </a:lnTo>
                <a:lnTo>
                  <a:pt x="384187" y="47244"/>
                </a:lnTo>
                <a:lnTo>
                  <a:pt x="419557" y="47434"/>
                </a:lnTo>
                <a:lnTo>
                  <a:pt x="447179" y="47244"/>
                </a:lnTo>
                <a:lnTo>
                  <a:pt x="446379" y="46990"/>
                </a:lnTo>
                <a:lnTo>
                  <a:pt x="444881" y="46507"/>
                </a:lnTo>
                <a:lnTo>
                  <a:pt x="442861" y="46507"/>
                </a:lnTo>
                <a:lnTo>
                  <a:pt x="437807" y="46990"/>
                </a:lnTo>
                <a:lnTo>
                  <a:pt x="435940" y="45948"/>
                </a:lnTo>
                <a:lnTo>
                  <a:pt x="445617" y="45948"/>
                </a:lnTo>
                <a:lnTo>
                  <a:pt x="462178" y="46507"/>
                </a:lnTo>
                <a:lnTo>
                  <a:pt x="500405" y="46507"/>
                </a:lnTo>
                <a:lnTo>
                  <a:pt x="513118" y="45948"/>
                </a:lnTo>
                <a:lnTo>
                  <a:pt x="520877" y="45948"/>
                </a:lnTo>
                <a:lnTo>
                  <a:pt x="521881" y="43688"/>
                </a:lnTo>
                <a:lnTo>
                  <a:pt x="540562" y="43688"/>
                </a:lnTo>
                <a:lnTo>
                  <a:pt x="541629" y="43688"/>
                </a:lnTo>
                <a:lnTo>
                  <a:pt x="551116" y="44589"/>
                </a:lnTo>
                <a:lnTo>
                  <a:pt x="539178" y="45948"/>
                </a:lnTo>
                <a:lnTo>
                  <a:pt x="564997" y="45948"/>
                </a:lnTo>
                <a:lnTo>
                  <a:pt x="565213" y="45910"/>
                </a:lnTo>
                <a:lnTo>
                  <a:pt x="565670" y="45948"/>
                </a:lnTo>
                <a:lnTo>
                  <a:pt x="570331" y="45948"/>
                </a:lnTo>
                <a:lnTo>
                  <a:pt x="567601" y="45478"/>
                </a:lnTo>
                <a:lnTo>
                  <a:pt x="577354" y="43688"/>
                </a:lnTo>
                <a:lnTo>
                  <a:pt x="582803" y="43688"/>
                </a:lnTo>
                <a:lnTo>
                  <a:pt x="586549" y="45770"/>
                </a:lnTo>
                <a:lnTo>
                  <a:pt x="611860" y="43688"/>
                </a:lnTo>
                <a:lnTo>
                  <a:pt x="610717" y="43688"/>
                </a:lnTo>
                <a:lnTo>
                  <a:pt x="616839" y="43294"/>
                </a:lnTo>
                <a:lnTo>
                  <a:pt x="666026" y="41135"/>
                </a:lnTo>
                <a:lnTo>
                  <a:pt x="681393" y="39878"/>
                </a:lnTo>
                <a:lnTo>
                  <a:pt x="676605" y="38735"/>
                </a:lnTo>
                <a:lnTo>
                  <a:pt x="684326" y="37858"/>
                </a:lnTo>
                <a:lnTo>
                  <a:pt x="684453" y="37719"/>
                </a:lnTo>
                <a:lnTo>
                  <a:pt x="685520" y="37719"/>
                </a:lnTo>
                <a:lnTo>
                  <a:pt x="684326" y="37858"/>
                </a:lnTo>
                <a:lnTo>
                  <a:pt x="681469" y="41135"/>
                </a:lnTo>
                <a:lnTo>
                  <a:pt x="693585" y="41135"/>
                </a:lnTo>
                <a:lnTo>
                  <a:pt x="751840" y="40538"/>
                </a:lnTo>
                <a:lnTo>
                  <a:pt x="778649" y="40538"/>
                </a:lnTo>
                <a:lnTo>
                  <a:pt x="805472" y="40690"/>
                </a:lnTo>
                <a:lnTo>
                  <a:pt x="827024" y="42811"/>
                </a:lnTo>
                <a:lnTo>
                  <a:pt x="793686" y="43294"/>
                </a:lnTo>
                <a:lnTo>
                  <a:pt x="832002" y="43294"/>
                </a:lnTo>
                <a:lnTo>
                  <a:pt x="832218" y="43573"/>
                </a:lnTo>
                <a:lnTo>
                  <a:pt x="833272" y="43294"/>
                </a:lnTo>
                <a:lnTo>
                  <a:pt x="835647" y="42684"/>
                </a:lnTo>
                <a:lnTo>
                  <a:pt x="831596" y="42748"/>
                </a:lnTo>
                <a:lnTo>
                  <a:pt x="830110" y="40690"/>
                </a:lnTo>
                <a:lnTo>
                  <a:pt x="830008" y="40538"/>
                </a:lnTo>
                <a:lnTo>
                  <a:pt x="829525" y="39878"/>
                </a:lnTo>
                <a:lnTo>
                  <a:pt x="828421" y="39878"/>
                </a:lnTo>
                <a:lnTo>
                  <a:pt x="870369" y="38963"/>
                </a:lnTo>
                <a:lnTo>
                  <a:pt x="891451" y="38963"/>
                </a:lnTo>
                <a:lnTo>
                  <a:pt x="894499" y="40132"/>
                </a:lnTo>
                <a:lnTo>
                  <a:pt x="892784" y="40132"/>
                </a:lnTo>
                <a:lnTo>
                  <a:pt x="896861" y="40398"/>
                </a:lnTo>
                <a:lnTo>
                  <a:pt x="900188" y="40132"/>
                </a:lnTo>
                <a:lnTo>
                  <a:pt x="900430" y="40132"/>
                </a:lnTo>
                <a:lnTo>
                  <a:pt x="899350" y="39878"/>
                </a:lnTo>
                <a:lnTo>
                  <a:pt x="897623" y="39878"/>
                </a:lnTo>
                <a:lnTo>
                  <a:pt x="917282" y="38963"/>
                </a:lnTo>
                <a:lnTo>
                  <a:pt x="935659" y="38100"/>
                </a:lnTo>
                <a:lnTo>
                  <a:pt x="936142" y="37719"/>
                </a:lnTo>
                <a:lnTo>
                  <a:pt x="948410" y="28105"/>
                </a:lnTo>
                <a:lnTo>
                  <a:pt x="956284" y="14541"/>
                </a:lnTo>
                <a:lnTo>
                  <a:pt x="962583" y="9525"/>
                </a:lnTo>
                <a:lnTo>
                  <a:pt x="968502" y="9525"/>
                </a:lnTo>
                <a:lnTo>
                  <a:pt x="970508" y="3251"/>
                </a:lnTo>
                <a:lnTo>
                  <a:pt x="971194" y="2705"/>
                </a:lnTo>
                <a:lnTo>
                  <a:pt x="971550" y="2413"/>
                </a:lnTo>
                <a:lnTo>
                  <a:pt x="970775" y="2413"/>
                </a:lnTo>
                <a:lnTo>
                  <a:pt x="971296" y="762"/>
                </a:lnTo>
                <a:lnTo>
                  <a:pt x="985507" y="762"/>
                </a:lnTo>
                <a:close/>
              </a:path>
            </a:pathLst>
          </a:custGeom>
          <a:solidFill>
            <a:srgbClr val="D35E5E"/>
          </a:solidFill>
        </p:spPr>
        <p:txBody>
          <a:bodyPr wrap="square" lIns="0" tIns="0" rIns="0" bIns="0" rtlCol="0"/>
          <a:lstStyle/>
          <a:p>
            <a:endParaRPr/>
          </a:p>
        </p:txBody>
      </p:sp>
      <p:pic>
        <p:nvPicPr>
          <p:cNvPr id="6" name="object 6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0972815" y="5200650"/>
            <a:ext cx="180895" cy="161671"/>
          </a:xfrm>
          <a:prstGeom prst="rect">
            <a:avLst/>
          </a:prstGeom>
        </p:spPr>
      </p:pic>
      <p:pic>
        <p:nvPicPr>
          <p:cNvPr id="7" name="object 7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11439504" y="5314997"/>
            <a:ext cx="85744" cy="76072"/>
          </a:xfrm>
          <a:prstGeom prst="rect">
            <a:avLst/>
          </a:prstGeom>
        </p:spPr>
      </p:pic>
      <p:grpSp>
        <p:nvGrpSpPr>
          <p:cNvPr id="8" name="object 8"/>
          <p:cNvGrpSpPr/>
          <p:nvPr/>
        </p:nvGrpSpPr>
        <p:grpSpPr>
          <a:xfrm>
            <a:off x="522287" y="2522601"/>
            <a:ext cx="11670030" cy="4335780"/>
            <a:chOff x="522287" y="2522601"/>
            <a:chExt cx="11670030" cy="4335780"/>
          </a:xfrm>
        </p:grpSpPr>
        <p:sp>
          <p:nvSpPr>
            <p:cNvPr id="9" name="object 9"/>
            <p:cNvSpPr/>
            <p:nvPr/>
          </p:nvSpPr>
          <p:spPr>
            <a:xfrm>
              <a:off x="9753600" y="5515205"/>
              <a:ext cx="2438400" cy="1343025"/>
            </a:xfrm>
            <a:custGeom>
              <a:avLst/>
              <a:gdLst/>
              <a:ahLst/>
              <a:cxnLst/>
              <a:rect l="l" t="t" r="r" b="b"/>
              <a:pathLst>
                <a:path w="2438400" h="1343025">
                  <a:moveTo>
                    <a:pt x="2024888" y="23"/>
                  </a:moveTo>
                  <a:lnTo>
                    <a:pt x="1972254" y="0"/>
                  </a:lnTo>
                  <a:lnTo>
                    <a:pt x="1919681" y="1827"/>
                  </a:lnTo>
                  <a:lnTo>
                    <a:pt x="1867172" y="5560"/>
                  </a:lnTo>
                  <a:lnTo>
                    <a:pt x="1814733" y="11252"/>
                  </a:lnTo>
                  <a:lnTo>
                    <a:pt x="1762367" y="18959"/>
                  </a:lnTo>
                  <a:lnTo>
                    <a:pt x="1710078" y="28735"/>
                  </a:lnTo>
                  <a:lnTo>
                    <a:pt x="1657871" y="40633"/>
                  </a:lnTo>
                  <a:lnTo>
                    <a:pt x="1605749" y="54709"/>
                  </a:lnTo>
                  <a:lnTo>
                    <a:pt x="1553718" y="71016"/>
                  </a:lnTo>
                  <a:lnTo>
                    <a:pt x="1512092" y="85701"/>
                  </a:lnTo>
                  <a:lnTo>
                    <a:pt x="1470528" y="101873"/>
                  </a:lnTo>
                  <a:lnTo>
                    <a:pt x="1429026" y="119560"/>
                  </a:lnTo>
                  <a:lnTo>
                    <a:pt x="1387586" y="138792"/>
                  </a:lnTo>
                  <a:lnTo>
                    <a:pt x="1346209" y="159597"/>
                  </a:lnTo>
                  <a:lnTo>
                    <a:pt x="1304895" y="182001"/>
                  </a:lnTo>
                  <a:lnTo>
                    <a:pt x="1263645" y="206034"/>
                  </a:lnTo>
                  <a:lnTo>
                    <a:pt x="1222459" y="231723"/>
                  </a:lnTo>
                  <a:lnTo>
                    <a:pt x="1181337" y="259097"/>
                  </a:lnTo>
                  <a:lnTo>
                    <a:pt x="1140281" y="288184"/>
                  </a:lnTo>
                  <a:lnTo>
                    <a:pt x="1099290" y="319012"/>
                  </a:lnTo>
                  <a:lnTo>
                    <a:pt x="1058365" y="351610"/>
                  </a:lnTo>
                  <a:lnTo>
                    <a:pt x="1017506" y="386004"/>
                  </a:lnTo>
                  <a:lnTo>
                    <a:pt x="976714" y="422224"/>
                  </a:lnTo>
                  <a:lnTo>
                    <a:pt x="935990" y="460297"/>
                  </a:lnTo>
                  <a:lnTo>
                    <a:pt x="865665" y="527453"/>
                  </a:lnTo>
                  <a:lnTo>
                    <a:pt x="722048" y="663105"/>
                  </a:lnTo>
                  <a:lnTo>
                    <a:pt x="276153" y="1080025"/>
                  </a:lnTo>
                  <a:lnTo>
                    <a:pt x="125732" y="1222040"/>
                  </a:lnTo>
                  <a:lnTo>
                    <a:pt x="13334" y="1329463"/>
                  </a:lnTo>
                  <a:lnTo>
                    <a:pt x="0" y="1342794"/>
                  </a:lnTo>
                  <a:lnTo>
                    <a:pt x="2438400" y="1342794"/>
                  </a:lnTo>
                  <a:lnTo>
                    <a:pt x="2438400" y="58697"/>
                  </a:lnTo>
                  <a:lnTo>
                    <a:pt x="2381377" y="44346"/>
                  </a:lnTo>
                  <a:lnTo>
                    <a:pt x="2330338" y="33640"/>
                  </a:lnTo>
                  <a:lnTo>
                    <a:pt x="2279334" y="24307"/>
                  </a:lnTo>
                  <a:lnTo>
                    <a:pt x="2228364" y="16398"/>
                  </a:lnTo>
                  <a:lnTo>
                    <a:pt x="2177433" y="9964"/>
                  </a:lnTo>
                  <a:lnTo>
                    <a:pt x="2126542" y="5056"/>
                  </a:lnTo>
                  <a:lnTo>
                    <a:pt x="2075692" y="1725"/>
                  </a:lnTo>
                  <a:lnTo>
                    <a:pt x="2024888" y="23"/>
                  </a:lnTo>
                  <a:close/>
                </a:path>
              </a:pathLst>
            </a:custGeom>
            <a:solidFill>
              <a:srgbClr val="E4C4B9">
                <a:alpha val="50195"/>
              </a:srgbClr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10" name="object 10"/>
            <p:cNvPicPr/>
            <p:nvPr/>
          </p:nvPicPr>
          <p:blipFill>
            <a:blip r:embed="rId4" cstate="print"/>
            <a:stretch>
              <a:fillRect/>
            </a:stretch>
          </p:blipFill>
          <p:spPr>
            <a:xfrm>
              <a:off x="11030204" y="5886528"/>
              <a:ext cx="123557" cy="121924"/>
            </a:xfrm>
            <a:prstGeom prst="rect">
              <a:avLst/>
            </a:prstGeom>
          </p:spPr>
        </p:pic>
        <p:pic>
          <p:nvPicPr>
            <p:cNvPr id="11" name="object 11"/>
            <p:cNvPicPr/>
            <p:nvPr/>
          </p:nvPicPr>
          <p:blipFill>
            <a:blip r:embed="rId5" cstate="print"/>
            <a:stretch>
              <a:fillRect/>
            </a:stretch>
          </p:blipFill>
          <p:spPr>
            <a:xfrm>
              <a:off x="10782365" y="5753296"/>
              <a:ext cx="143317" cy="199445"/>
            </a:xfrm>
            <a:prstGeom prst="rect">
              <a:avLst/>
            </a:prstGeom>
          </p:spPr>
        </p:pic>
        <p:pic>
          <p:nvPicPr>
            <p:cNvPr id="12" name="object 12"/>
            <p:cNvPicPr/>
            <p:nvPr/>
          </p:nvPicPr>
          <p:blipFill>
            <a:blip r:embed="rId6" cstate="print"/>
            <a:stretch>
              <a:fillRect/>
            </a:stretch>
          </p:blipFill>
          <p:spPr>
            <a:xfrm>
              <a:off x="11525257" y="5848794"/>
              <a:ext cx="133082" cy="94199"/>
            </a:xfrm>
            <a:prstGeom prst="rect">
              <a:avLst/>
            </a:prstGeom>
          </p:spPr>
        </p:pic>
        <p:pic>
          <p:nvPicPr>
            <p:cNvPr id="13" name="object 13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10772754" y="5438822"/>
              <a:ext cx="85744" cy="76072"/>
            </a:xfrm>
            <a:prstGeom prst="rect">
              <a:avLst/>
            </a:prstGeom>
          </p:spPr>
        </p:pic>
        <p:pic>
          <p:nvPicPr>
            <p:cNvPr id="14" name="object 14"/>
            <p:cNvPicPr/>
            <p:nvPr/>
          </p:nvPicPr>
          <p:blipFill>
            <a:blip r:embed="rId7" cstate="print"/>
            <a:stretch>
              <a:fillRect/>
            </a:stretch>
          </p:blipFill>
          <p:spPr>
            <a:xfrm>
              <a:off x="11182346" y="5610021"/>
              <a:ext cx="168009" cy="133467"/>
            </a:xfrm>
            <a:prstGeom prst="rect">
              <a:avLst/>
            </a:prstGeom>
          </p:spPr>
        </p:pic>
        <p:sp>
          <p:nvSpPr>
            <p:cNvPr id="15" name="object 15"/>
            <p:cNvSpPr/>
            <p:nvPr/>
          </p:nvSpPr>
          <p:spPr>
            <a:xfrm>
              <a:off x="528637" y="2528951"/>
              <a:ext cx="7763509" cy="638175"/>
            </a:xfrm>
            <a:custGeom>
              <a:avLst/>
              <a:gdLst/>
              <a:ahLst/>
              <a:cxnLst/>
              <a:rect l="l" t="t" r="r" b="b"/>
              <a:pathLst>
                <a:path w="7763509" h="638175">
                  <a:moveTo>
                    <a:pt x="7699057" y="0"/>
                  </a:moveTo>
                  <a:lnTo>
                    <a:pt x="63817" y="0"/>
                  </a:lnTo>
                  <a:lnTo>
                    <a:pt x="38978" y="4996"/>
                  </a:lnTo>
                  <a:lnTo>
                    <a:pt x="18692" y="18637"/>
                  </a:lnTo>
                  <a:lnTo>
                    <a:pt x="5015" y="38897"/>
                  </a:lnTo>
                  <a:lnTo>
                    <a:pt x="0" y="63753"/>
                  </a:lnTo>
                  <a:lnTo>
                    <a:pt x="0" y="574294"/>
                  </a:lnTo>
                  <a:lnTo>
                    <a:pt x="5015" y="599170"/>
                  </a:lnTo>
                  <a:lnTo>
                    <a:pt x="18692" y="619474"/>
                  </a:lnTo>
                  <a:lnTo>
                    <a:pt x="38978" y="633158"/>
                  </a:lnTo>
                  <a:lnTo>
                    <a:pt x="63817" y="638175"/>
                  </a:lnTo>
                  <a:lnTo>
                    <a:pt x="7699057" y="638175"/>
                  </a:lnTo>
                  <a:lnTo>
                    <a:pt x="7723933" y="633158"/>
                  </a:lnTo>
                  <a:lnTo>
                    <a:pt x="7744237" y="619474"/>
                  </a:lnTo>
                  <a:lnTo>
                    <a:pt x="7757922" y="599170"/>
                  </a:lnTo>
                  <a:lnTo>
                    <a:pt x="7762938" y="574294"/>
                  </a:lnTo>
                  <a:lnTo>
                    <a:pt x="7762938" y="63753"/>
                  </a:lnTo>
                  <a:lnTo>
                    <a:pt x="7757922" y="38897"/>
                  </a:lnTo>
                  <a:lnTo>
                    <a:pt x="7744237" y="18637"/>
                  </a:lnTo>
                  <a:lnTo>
                    <a:pt x="7723933" y="4996"/>
                  </a:lnTo>
                  <a:lnTo>
                    <a:pt x="7699057" y="0"/>
                  </a:lnTo>
                  <a:close/>
                </a:path>
              </a:pathLst>
            </a:custGeom>
            <a:solidFill>
              <a:srgbClr val="A89F6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" name="object 16"/>
            <p:cNvSpPr/>
            <p:nvPr/>
          </p:nvSpPr>
          <p:spPr>
            <a:xfrm>
              <a:off x="528637" y="2528951"/>
              <a:ext cx="7763509" cy="638175"/>
            </a:xfrm>
            <a:custGeom>
              <a:avLst/>
              <a:gdLst/>
              <a:ahLst/>
              <a:cxnLst/>
              <a:rect l="l" t="t" r="r" b="b"/>
              <a:pathLst>
                <a:path w="7763509" h="638175">
                  <a:moveTo>
                    <a:pt x="0" y="63753"/>
                  </a:moveTo>
                  <a:lnTo>
                    <a:pt x="5015" y="38897"/>
                  </a:lnTo>
                  <a:lnTo>
                    <a:pt x="18692" y="18637"/>
                  </a:lnTo>
                  <a:lnTo>
                    <a:pt x="38978" y="4996"/>
                  </a:lnTo>
                  <a:lnTo>
                    <a:pt x="63817" y="0"/>
                  </a:lnTo>
                  <a:lnTo>
                    <a:pt x="7699057" y="0"/>
                  </a:lnTo>
                  <a:lnTo>
                    <a:pt x="7723933" y="4996"/>
                  </a:lnTo>
                  <a:lnTo>
                    <a:pt x="7744237" y="18637"/>
                  </a:lnTo>
                  <a:lnTo>
                    <a:pt x="7757922" y="38897"/>
                  </a:lnTo>
                  <a:lnTo>
                    <a:pt x="7762938" y="63753"/>
                  </a:lnTo>
                  <a:lnTo>
                    <a:pt x="7762938" y="574294"/>
                  </a:lnTo>
                  <a:lnTo>
                    <a:pt x="7757922" y="599170"/>
                  </a:lnTo>
                  <a:lnTo>
                    <a:pt x="7744237" y="619474"/>
                  </a:lnTo>
                  <a:lnTo>
                    <a:pt x="7723933" y="633158"/>
                  </a:lnTo>
                  <a:lnTo>
                    <a:pt x="7699057" y="638175"/>
                  </a:lnTo>
                  <a:lnTo>
                    <a:pt x="63817" y="638175"/>
                  </a:lnTo>
                  <a:lnTo>
                    <a:pt x="38978" y="633158"/>
                  </a:lnTo>
                  <a:lnTo>
                    <a:pt x="18692" y="619474"/>
                  </a:lnTo>
                  <a:lnTo>
                    <a:pt x="5015" y="599170"/>
                  </a:lnTo>
                  <a:lnTo>
                    <a:pt x="0" y="574294"/>
                  </a:lnTo>
                  <a:lnTo>
                    <a:pt x="0" y="63753"/>
                  </a:lnTo>
                  <a:close/>
                </a:path>
              </a:pathLst>
            </a:custGeom>
            <a:ln w="12700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" name="object 17"/>
            <p:cNvSpPr/>
            <p:nvPr/>
          </p:nvSpPr>
          <p:spPr>
            <a:xfrm>
              <a:off x="1109662" y="3252851"/>
              <a:ext cx="7763509" cy="638175"/>
            </a:xfrm>
            <a:custGeom>
              <a:avLst/>
              <a:gdLst/>
              <a:ahLst/>
              <a:cxnLst/>
              <a:rect l="l" t="t" r="r" b="b"/>
              <a:pathLst>
                <a:path w="7763509" h="638175">
                  <a:moveTo>
                    <a:pt x="7699057" y="0"/>
                  </a:moveTo>
                  <a:lnTo>
                    <a:pt x="63817" y="0"/>
                  </a:lnTo>
                  <a:lnTo>
                    <a:pt x="38978" y="4996"/>
                  </a:lnTo>
                  <a:lnTo>
                    <a:pt x="18692" y="18637"/>
                  </a:lnTo>
                  <a:lnTo>
                    <a:pt x="5015" y="38897"/>
                  </a:lnTo>
                  <a:lnTo>
                    <a:pt x="0" y="63753"/>
                  </a:lnTo>
                  <a:lnTo>
                    <a:pt x="0" y="574294"/>
                  </a:lnTo>
                  <a:lnTo>
                    <a:pt x="5015" y="599170"/>
                  </a:lnTo>
                  <a:lnTo>
                    <a:pt x="18692" y="619474"/>
                  </a:lnTo>
                  <a:lnTo>
                    <a:pt x="38978" y="633158"/>
                  </a:lnTo>
                  <a:lnTo>
                    <a:pt x="63817" y="638175"/>
                  </a:lnTo>
                  <a:lnTo>
                    <a:pt x="7699057" y="638175"/>
                  </a:lnTo>
                  <a:lnTo>
                    <a:pt x="7723933" y="633158"/>
                  </a:lnTo>
                  <a:lnTo>
                    <a:pt x="7744237" y="619474"/>
                  </a:lnTo>
                  <a:lnTo>
                    <a:pt x="7757922" y="599170"/>
                  </a:lnTo>
                  <a:lnTo>
                    <a:pt x="7762938" y="574294"/>
                  </a:lnTo>
                  <a:lnTo>
                    <a:pt x="7762938" y="63753"/>
                  </a:lnTo>
                  <a:lnTo>
                    <a:pt x="7757922" y="38897"/>
                  </a:lnTo>
                  <a:lnTo>
                    <a:pt x="7744237" y="18637"/>
                  </a:lnTo>
                  <a:lnTo>
                    <a:pt x="7723933" y="4996"/>
                  </a:lnTo>
                  <a:lnTo>
                    <a:pt x="7699057" y="0"/>
                  </a:lnTo>
                  <a:close/>
                </a:path>
              </a:pathLst>
            </a:custGeom>
            <a:solidFill>
              <a:srgbClr val="6CA16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" name="object 18"/>
            <p:cNvSpPr/>
            <p:nvPr/>
          </p:nvSpPr>
          <p:spPr>
            <a:xfrm>
              <a:off x="1109662" y="3252851"/>
              <a:ext cx="7763509" cy="638175"/>
            </a:xfrm>
            <a:custGeom>
              <a:avLst/>
              <a:gdLst/>
              <a:ahLst/>
              <a:cxnLst/>
              <a:rect l="l" t="t" r="r" b="b"/>
              <a:pathLst>
                <a:path w="7763509" h="638175">
                  <a:moveTo>
                    <a:pt x="0" y="63753"/>
                  </a:moveTo>
                  <a:lnTo>
                    <a:pt x="5015" y="38897"/>
                  </a:lnTo>
                  <a:lnTo>
                    <a:pt x="18692" y="18637"/>
                  </a:lnTo>
                  <a:lnTo>
                    <a:pt x="38978" y="4996"/>
                  </a:lnTo>
                  <a:lnTo>
                    <a:pt x="63817" y="0"/>
                  </a:lnTo>
                  <a:lnTo>
                    <a:pt x="7699057" y="0"/>
                  </a:lnTo>
                  <a:lnTo>
                    <a:pt x="7723933" y="4996"/>
                  </a:lnTo>
                  <a:lnTo>
                    <a:pt x="7744237" y="18637"/>
                  </a:lnTo>
                  <a:lnTo>
                    <a:pt x="7757922" y="38897"/>
                  </a:lnTo>
                  <a:lnTo>
                    <a:pt x="7762938" y="63753"/>
                  </a:lnTo>
                  <a:lnTo>
                    <a:pt x="7762938" y="574294"/>
                  </a:lnTo>
                  <a:lnTo>
                    <a:pt x="7757922" y="599170"/>
                  </a:lnTo>
                  <a:lnTo>
                    <a:pt x="7744237" y="619474"/>
                  </a:lnTo>
                  <a:lnTo>
                    <a:pt x="7723933" y="633158"/>
                  </a:lnTo>
                  <a:lnTo>
                    <a:pt x="7699057" y="638175"/>
                  </a:lnTo>
                  <a:lnTo>
                    <a:pt x="63817" y="638175"/>
                  </a:lnTo>
                  <a:lnTo>
                    <a:pt x="38978" y="633158"/>
                  </a:lnTo>
                  <a:lnTo>
                    <a:pt x="18692" y="619474"/>
                  </a:lnTo>
                  <a:lnTo>
                    <a:pt x="5015" y="599170"/>
                  </a:lnTo>
                  <a:lnTo>
                    <a:pt x="0" y="574294"/>
                  </a:lnTo>
                  <a:lnTo>
                    <a:pt x="0" y="63753"/>
                  </a:lnTo>
                  <a:close/>
                </a:path>
              </a:pathLst>
            </a:custGeom>
            <a:ln w="12700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" name="object 19"/>
            <p:cNvSpPr/>
            <p:nvPr/>
          </p:nvSpPr>
          <p:spPr>
            <a:xfrm>
              <a:off x="1690750" y="3986276"/>
              <a:ext cx="7753350" cy="638175"/>
            </a:xfrm>
            <a:custGeom>
              <a:avLst/>
              <a:gdLst/>
              <a:ahLst/>
              <a:cxnLst/>
              <a:rect l="l" t="t" r="r" b="b"/>
              <a:pathLst>
                <a:path w="7753350" h="638175">
                  <a:moveTo>
                    <a:pt x="7689469" y="0"/>
                  </a:moveTo>
                  <a:lnTo>
                    <a:pt x="63754" y="0"/>
                  </a:lnTo>
                  <a:lnTo>
                    <a:pt x="38897" y="4996"/>
                  </a:lnTo>
                  <a:lnTo>
                    <a:pt x="18637" y="18637"/>
                  </a:lnTo>
                  <a:lnTo>
                    <a:pt x="4996" y="38897"/>
                  </a:lnTo>
                  <a:lnTo>
                    <a:pt x="0" y="63754"/>
                  </a:lnTo>
                  <a:lnTo>
                    <a:pt x="0" y="574294"/>
                  </a:lnTo>
                  <a:lnTo>
                    <a:pt x="4996" y="599170"/>
                  </a:lnTo>
                  <a:lnTo>
                    <a:pt x="18637" y="619474"/>
                  </a:lnTo>
                  <a:lnTo>
                    <a:pt x="38897" y="633158"/>
                  </a:lnTo>
                  <a:lnTo>
                    <a:pt x="63754" y="638175"/>
                  </a:lnTo>
                  <a:lnTo>
                    <a:pt x="7689469" y="638175"/>
                  </a:lnTo>
                  <a:lnTo>
                    <a:pt x="7714345" y="633158"/>
                  </a:lnTo>
                  <a:lnTo>
                    <a:pt x="7734649" y="619474"/>
                  </a:lnTo>
                  <a:lnTo>
                    <a:pt x="7748333" y="599170"/>
                  </a:lnTo>
                  <a:lnTo>
                    <a:pt x="7753350" y="574294"/>
                  </a:lnTo>
                  <a:lnTo>
                    <a:pt x="7753350" y="63754"/>
                  </a:lnTo>
                  <a:lnTo>
                    <a:pt x="7748333" y="38897"/>
                  </a:lnTo>
                  <a:lnTo>
                    <a:pt x="7734649" y="18637"/>
                  </a:lnTo>
                  <a:lnTo>
                    <a:pt x="7714345" y="4996"/>
                  </a:lnTo>
                  <a:lnTo>
                    <a:pt x="7689469" y="0"/>
                  </a:lnTo>
                  <a:close/>
                </a:path>
              </a:pathLst>
            </a:custGeom>
            <a:solidFill>
              <a:srgbClr val="699C9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" name="object 20"/>
            <p:cNvSpPr/>
            <p:nvPr/>
          </p:nvSpPr>
          <p:spPr>
            <a:xfrm>
              <a:off x="1690750" y="3986276"/>
              <a:ext cx="7753350" cy="638175"/>
            </a:xfrm>
            <a:custGeom>
              <a:avLst/>
              <a:gdLst/>
              <a:ahLst/>
              <a:cxnLst/>
              <a:rect l="l" t="t" r="r" b="b"/>
              <a:pathLst>
                <a:path w="7753350" h="638175">
                  <a:moveTo>
                    <a:pt x="0" y="63754"/>
                  </a:moveTo>
                  <a:lnTo>
                    <a:pt x="4996" y="38897"/>
                  </a:lnTo>
                  <a:lnTo>
                    <a:pt x="18637" y="18637"/>
                  </a:lnTo>
                  <a:lnTo>
                    <a:pt x="38897" y="4996"/>
                  </a:lnTo>
                  <a:lnTo>
                    <a:pt x="63754" y="0"/>
                  </a:lnTo>
                  <a:lnTo>
                    <a:pt x="7689469" y="0"/>
                  </a:lnTo>
                  <a:lnTo>
                    <a:pt x="7714345" y="4996"/>
                  </a:lnTo>
                  <a:lnTo>
                    <a:pt x="7734649" y="18637"/>
                  </a:lnTo>
                  <a:lnTo>
                    <a:pt x="7748333" y="38897"/>
                  </a:lnTo>
                  <a:lnTo>
                    <a:pt x="7753350" y="63754"/>
                  </a:lnTo>
                  <a:lnTo>
                    <a:pt x="7753350" y="574294"/>
                  </a:lnTo>
                  <a:lnTo>
                    <a:pt x="7748333" y="599170"/>
                  </a:lnTo>
                  <a:lnTo>
                    <a:pt x="7734649" y="619474"/>
                  </a:lnTo>
                  <a:lnTo>
                    <a:pt x="7714345" y="633158"/>
                  </a:lnTo>
                  <a:lnTo>
                    <a:pt x="7689469" y="638175"/>
                  </a:lnTo>
                  <a:lnTo>
                    <a:pt x="63754" y="638175"/>
                  </a:lnTo>
                  <a:lnTo>
                    <a:pt x="38897" y="633158"/>
                  </a:lnTo>
                  <a:lnTo>
                    <a:pt x="18637" y="619474"/>
                  </a:lnTo>
                  <a:lnTo>
                    <a:pt x="4996" y="599170"/>
                  </a:lnTo>
                  <a:lnTo>
                    <a:pt x="0" y="574294"/>
                  </a:lnTo>
                  <a:lnTo>
                    <a:pt x="0" y="63754"/>
                  </a:lnTo>
                  <a:close/>
                </a:path>
              </a:pathLst>
            </a:custGeom>
            <a:ln w="12700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" name="object 21"/>
            <p:cNvSpPr/>
            <p:nvPr/>
          </p:nvSpPr>
          <p:spPr>
            <a:xfrm>
              <a:off x="2271776" y="4710176"/>
              <a:ext cx="7753350" cy="638175"/>
            </a:xfrm>
            <a:custGeom>
              <a:avLst/>
              <a:gdLst/>
              <a:ahLst/>
              <a:cxnLst/>
              <a:rect l="l" t="t" r="r" b="b"/>
              <a:pathLst>
                <a:path w="7753350" h="638175">
                  <a:moveTo>
                    <a:pt x="7689469" y="0"/>
                  </a:moveTo>
                  <a:lnTo>
                    <a:pt x="63754" y="0"/>
                  </a:lnTo>
                  <a:lnTo>
                    <a:pt x="38897" y="4996"/>
                  </a:lnTo>
                  <a:lnTo>
                    <a:pt x="18637" y="18637"/>
                  </a:lnTo>
                  <a:lnTo>
                    <a:pt x="4996" y="38897"/>
                  </a:lnTo>
                  <a:lnTo>
                    <a:pt x="0" y="63754"/>
                  </a:lnTo>
                  <a:lnTo>
                    <a:pt x="0" y="574294"/>
                  </a:lnTo>
                  <a:lnTo>
                    <a:pt x="4996" y="599170"/>
                  </a:lnTo>
                  <a:lnTo>
                    <a:pt x="18637" y="619474"/>
                  </a:lnTo>
                  <a:lnTo>
                    <a:pt x="38897" y="633158"/>
                  </a:lnTo>
                  <a:lnTo>
                    <a:pt x="63754" y="638175"/>
                  </a:lnTo>
                  <a:lnTo>
                    <a:pt x="7689469" y="638175"/>
                  </a:lnTo>
                  <a:lnTo>
                    <a:pt x="7714345" y="633158"/>
                  </a:lnTo>
                  <a:lnTo>
                    <a:pt x="7734649" y="619474"/>
                  </a:lnTo>
                  <a:lnTo>
                    <a:pt x="7748333" y="599170"/>
                  </a:lnTo>
                  <a:lnTo>
                    <a:pt x="7753350" y="574294"/>
                  </a:lnTo>
                  <a:lnTo>
                    <a:pt x="7753350" y="63754"/>
                  </a:lnTo>
                  <a:lnTo>
                    <a:pt x="7748333" y="38897"/>
                  </a:lnTo>
                  <a:lnTo>
                    <a:pt x="7734649" y="18637"/>
                  </a:lnTo>
                  <a:lnTo>
                    <a:pt x="7714345" y="4996"/>
                  </a:lnTo>
                  <a:lnTo>
                    <a:pt x="7689469" y="0"/>
                  </a:lnTo>
                  <a:close/>
                </a:path>
              </a:pathLst>
            </a:custGeom>
            <a:solidFill>
              <a:srgbClr val="6C699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" name="object 22"/>
            <p:cNvSpPr/>
            <p:nvPr/>
          </p:nvSpPr>
          <p:spPr>
            <a:xfrm>
              <a:off x="2271776" y="4710176"/>
              <a:ext cx="7753350" cy="638175"/>
            </a:xfrm>
            <a:custGeom>
              <a:avLst/>
              <a:gdLst/>
              <a:ahLst/>
              <a:cxnLst/>
              <a:rect l="l" t="t" r="r" b="b"/>
              <a:pathLst>
                <a:path w="7753350" h="638175">
                  <a:moveTo>
                    <a:pt x="0" y="63754"/>
                  </a:moveTo>
                  <a:lnTo>
                    <a:pt x="4996" y="38897"/>
                  </a:lnTo>
                  <a:lnTo>
                    <a:pt x="18637" y="18637"/>
                  </a:lnTo>
                  <a:lnTo>
                    <a:pt x="38897" y="4996"/>
                  </a:lnTo>
                  <a:lnTo>
                    <a:pt x="63754" y="0"/>
                  </a:lnTo>
                  <a:lnTo>
                    <a:pt x="7689469" y="0"/>
                  </a:lnTo>
                  <a:lnTo>
                    <a:pt x="7714345" y="4996"/>
                  </a:lnTo>
                  <a:lnTo>
                    <a:pt x="7734649" y="18637"/>
                  </a:lnTo>
                  <a:lnTo>
                    <a:pt x="7748333" y="38897"/>
                  </a:lnTo>
                  <a:lnTo>
                    <a:pt x="7753350" y="63754"/>
                  </a:lnTo>
                  <a:lnTo>
                    <a:pt x="7753350" y="574294"/>
                  </a:lnTo>
                  <a:lnTo>
                    <a:pt x="7748333" y="599170"/>
                  </a:lnTo>
                  <a:lnTo>
                    <a:pt x="7734649" y="619474"/>
                  </a:lnTo>
                  <a:lnTo>
                    <a:pt x="7714345" y="633158"/>
                  </a:lnTo>
                  <a:lnTo>
                    <a:pt x="7689469" y="638175"/>
                  </a:lnTo>
                  <a:lnTo>
                    <a:pt x="63754" y="638175"/>
                  </a:lnTo>
                  <a:lnTo>
                    <a:pt x="38897" y="633158"/>
                  </a:lnTo>
                  <a:lnTo>
                    <a:pt x="18637" y="619474"/>
                  </a:lnTo>
                  <a:lnTo>
                    <a:pt x="4996" y="599170"/>
                  </a:lnTo>
                  <a:lnTo>
                    <a:pt x="0" y="574294"/>
                  </a:lnTo>
                  <a:lnTo>
                    <a:pt x="0" y="63754"/>
                  </a:lnTo>
                  <a:close/>
                </a:path>
              </a:pathLst>
            </a:custGeom>
            <a:ln w="12700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" name="object 23"/>
            <p:cNvSpPr/>
            <p:nvPr/>
          </p:nvSpPr>
          <p:spPr>
            <a:xfrm>
              <a:off x="2852801" y="5434076"/>
              <a:ext cx="7753350" cy="638175"/>
            </a:xfrm>
            <a:custGeom>
              <a:avLst/>
              <a:gdLst/>
              <a:ahLst/>
              <a:cxnLst/>
              <a:rect l="l" t="t" r="r" b="b"/>
              <a:pathLst>
                <a:path w="7753350" h="638175">
                  <a:moveTo>
                    <a:pt x="7689469" y="0"/>
                  </a:moveTo>
                  <a:lnTo>
                    <a:pt x="63754" y="0"/>
                  </a:lnTo>
                  <a:lnTo>
                    <a:pt x="38897" y="4996"/>
                  </a:lnTo>
                  <a:lnTo>
                    <a:pt x="18637" y="18637"/>
                  </a:lnTo>
                  <a:lnTo>
                    <a:pt x="4996" y="38897"/>
                  </a:lnTo>
                  <a:lnTo>
                    <a:pt x="0" y="63754"/>
                  </a:lnTo>
                  <a:lnTo>
                    <a:pt x="0" y="574294"/>
                  </a:lnTo>
                  <a:lnTo>
                    <a:pt x="4996" y="599133"/>
                  </a:lnTo>
                  <a:lnTo>
                    <a:pt x="18637" y="619418"/>
                  </a:lnTo>
                  <a:lnTo>
                    <a:pt x="38897" y="633095"/>
                  </a:lnTo>
                  <a:lnTo>
                    <a:pt x="63754" y="638111"/>
                  </a:lnTo>
                  <a:lnTo>
                    <a:pt x="7689469" y="638111"/>
                  </a:lnTo>
                  <a:lnTo>
                    <a:pt x="7714345" y="633095"/>
                  </a:lnTo>
                  <a:lnTo>
                    <a:pt x="7734649" y="619418"/>
                  </a:lnTo>
                  <a:lnTo>
                    <a:pt x="7748333" y="599133"/>
                  </a:lnTo>
                  <a:lnTo>
                    <a:pt x="7753350" y="574294"/>
                  </a:lnTo>
                  <a:lnTo>
                    <a:pt x="7753350" y="63754"/>
                  </a:lnTo>
                  <a:lnTo>
                    <a:pt x="7748333" y="38897"/>
                  </a:lnTo>
                  <a:lnTo>
                    <a:pt x="7734649" y="18637"/>
                  </a:lnTo>
                  <a:lnTo>
                    <a:pt x="7714345" y="4996"/>
                  </a:lnTo>
                  <a:lnTo>
                    <a:pt x="7689469" y="0"/>
                  </a:lnTo>
                  <a:close/>
                </a:path>
              </a:pathLst>
            </a:custGeom>
            <a:solidFill>
              <a:srgbClr val="8F6B8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" name="object 24"/>
            <p:cNvSpPr/>
            <p:nvPr/>
          </p:nvSpPr>
          <p:spPr>
            <a:xfrm>
              <a:off x="2852801" y="5434076"/>
              <a:ext cx="7753350" cy="638175"/>
            </a:xfrm>
            <a:custGeom>
              <a:avLst/>
              <a:gdLst/>
              <a:ahLst/>
              <a:cxnLst/>
              <a:rect l="l" t="t" r="r" b="b"/>
              <a:pathLst>
                <a:path w="7753350" h="638175">
                  <a:moveTo>
                    <a:pt x="0" y="63754"/>
                  </a:moveTo>
                  <a:lnTo>
                    <a:pt x="4996" y="38897"/>
                  </a:lnTo>
                  <a:lnTo>
                    <a:pt x="18637" y="18637"/>
                  </a:lnTo>
                  <a:lnTo>
                    <a:pt x="38897" y="4996"/>
                  </a:lnTo>
                  <a:lnTo>
                    <a:pt x="63754" y="0"/>
                  </a:lnTo>
                  <a:lnTo>
                    <a:pt x="7689469" y="0"/>
                  </a:lnTo>
                  <a:lnTo>
                    <a:pt x="7714345" y="4996"/>
                  </a:lnTo>
                  <a:lnTo>
                    <a:pt x="7734649" y="18637"/>
                  </a:lnTo>
                  <a:lnTo>
                    <a:pt x="7748333" y="38897"/>
                  </a:lnTo>
                  <a:lnTo>
                    <a:pt x="7753350" y="63754"/>
                  </a:lnTo>
                  <a:lnTo>
                    <a:pt x="7753350" y="574294"/>
                  </a:lnTo>
                  <a:lnTo>
                    <a:pt x="7748333" y="599133"/>
                  </a:lnTo>
                  <a:lnTo>
                    <a:pt x="7734649" y="619418"/>
                  </a:lnTo>
                  <a:lnTo>
                    <a:pt x="7714345" y="633095"/>
                  </a:lnTo>
                  <a:lnTo>
                    <a:pt x="7689469" y="638111"/>
                  </a:lnTo>
                  <a:lnTo>
                    <a:pt x="63754" y="638111"/>
                  </a:lnTo>
                  <a:lnTo>
                    <a:pt x="38897" y="633095"/>
                  </a:lnTo>
                  <a:lnTo>
                    <a:pt x="18637" y="619418"/>
                  </a:lnTo>
                  <a:lnTo>
                    <a:pt x="4996" y="599133"/>
                  </a:lnTo>
                  <a:lnTo>
                    <a:pt x="0" y="574294"/>
                  </a:lnTo>
                  <a:lnTo>
                    <a:pt x="0" y="63754"/>
                  </a:lnTo>
                  <a:close/>
                </a:path>
              </a:pathLst>
            </a:custGeom>
            <a:ln w="12699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25" name="object 25"/>
          <p:cNvSpPr txBox="1"/>
          <p:nvPr/>
        </p:nvSpPr>
        <p:spPr>
          <a:xfrm>
            <a:off x="596582" y="2676842"/>
            <a:ext cx="8576945" cy="3202305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1700" spc="60" dirty="0">
                <a:solidFill>
                  <a:srgbClr val="FFFFFF"/>
                </a:solidFill>
                <a:latin typeface="Calibri"/>
                <a:cs typeface="Calibri"/>
              </a:rPr>
              <a:t>Integrity</a:t>
            </a:r>
            <a:r>
              <a:rPr sz="1700" spc="-1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700" spc="75" dirty="0">
                <a:solidFill>
                  <a:srgbClr val="FFFFFF"/>
                </a:solidFill>
                <a:latin typeface="Calibri"/>
                <a:cs typeface="Calibri"/>
              </a:rPr>
              <a:t>is</a:t>
            </a:r>
            <a:r>
              <a:rPr sz="1700" spc="6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700" spc="55" dirty="0">
                <a:solidFill>
                  <a:srgbClr val="FFFFFF"/>
                </a:solidFill>
                <a:latin typeface="Calibri"/>
                <a:cs typeface="Calibri"/>
              </a:rPr>
              <a:t>part</a:t>
            </a:r>
            <a:r>
              <a:rPr sz="1700" spc="6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700" spc="60" dirty="0">
                <a:solidFill>
                  <a:srgbClr val="FFFFFF"/>
                </a:solidFill>
                <a:latin typeface="Calibri"/>
                <a:cs typeface="Calibri"/>
              </a:rPr>
              <a:t>of</a:t>
            </a:r>
            <a:r>
              <a:rPr sz="1700" spc="10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700" spc="75" dirty="0">
                <a:solidFill>
                  <a:srgbClr val="FFFFFF"/>
                </a:solidFill>
                <a:latin typeface="Calibri"/>
                <a:cs typeface="Calibri"/>
              </a:rPr>
              <a:t>professional</a:t>
            </a:r>
            <a:r>
              <a:rPr sz="1700" spc="10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700" spc="-10" dirty="0">
                <a:solidFill>
                  <a:srgbClr val="FFFFFF"/>
                </a:solidFill>
                <a:latin typeface="Calibri"/>
                <a:cs typeface="Calibri"/>
              </a:rPr>
              <a:t>identity.</a:t>
            </a:r>
            <a:endParaRPr sz="1700">
              <a:latin typeface="Calibri"/>
              <a:cs typeface="Calibri"/>
            </a:endParaRPr>
          </a:p>
          <a:p>
            <a:pPr>
              <a:lnSpc>
                <a:spcPct val="100000"/>
              </a:lnSpc>
              <a:spcBef>
                <a:spcPts val="1620"/>
              </a:spcBef>
            </a:pPr>
            <a:endParaRPr sz="1700">
              <a:latin typeface="Calibri"/>
              <a:cs typeface="Calibri"/>
            </a:endParaRPr>
          </a:p>
          <a:p>
            <a:pPr marL="592455">
              <a:lnSpc>
                <a:spcPct val="100000"/>
              </a:lnSpc>
            </a:pPr>
            <a:r>
              <a:rPr sz="1700" spc="110" dirty="0">
                <a:solidFill>
                  <a:srgbClr val="FFFFFF"/>
                </a:solidFill>
                <a:latin typeface="Calibri"/>
                <a:cs typeface="Calibri"/>
              </a:rPr>
              <a:t>AI</a:t>
            </a:r>
            <a:r>
              <a:rPr sz="1700" spc="3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700" spc="75" dirty="0">
                <a:solidFill>
                  <a:srgbClr val="FFFFFF"/>
                </a:solidFill>
                <a:latin typeface="Calibri"/>
                <a:cs typeface="Calibri"/>
              </a:rPr>
              <a:t>is</a:t>
            </a:r>
            <a:r>
              <a:rPr sz="1700" spc="10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700" spc="105" dirty="0">
                <a:solidFill>
                  <a:srgbClr val="FFFFFF"/>
                </a:solidFill>
                <a:latin typeface="Calibri"/>
                <a:cs typeface="Calibri"/>
              </a:rPr>
              <a:t>a</a:t>
            </a:r>
            <a:r>
              <a:rPr sz="1700" spc="9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700" dirty="0">
                <a:solidFill>
                  <a:srgbClr val="FFFFFF"/>
                </a:solidFill>
                <a:latin typeface="Calibri"/>
                <a:cs typeface="Calibri"/>
              </a:rPr>
              <a:t>tool,</a:t>
            </a:r>
            <a:r>
              <a:rPr sz="1700" spc="3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700" spc="65" dirty="0">
                <a:solidFill>
                  <a:srgbClr val="FFFFFF"/>
                </a:solidFill>
                <a:latin typeface="Calibri"/>
                <a:cs typeface="Calibri"/>
              </a:rPr>
              <a:t>not</a:t>
            </a:r>
            <a:r>
              <a:rPr sz="1700" spc="9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700" spc="105" dirty="0">
                <a:solidFill>
                  <a:srgbClr val="FFFFFF"/>
                </a:solidFill>
                <a:latin typeface="Calibri"/>
                <a:cs typeface="Calibri"/>
              </a:rPr>
              <a:t>a</a:t>
            </a:r>
            <a:r>
              <a:rPr sz="1700" spc="9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700" spc="80" dirty="0">
                <a:solidFill>
                  <a:srgbClr val="FFFFFF"/>
                </a:solidFill>
                <a:latin typeface="Calibri"/>
                <a:cs typeface="Calibri"/>
              </a:rPr>
              <a:t>replacement</a:t>
            </a:r>
            <a:r>
              <a:rPr sz="1700" spc="9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700" dirty="0">
                <a:solidFill>
                  <a:srgbClr val="FFFFFF"/>
                </a:solidFill>
                <a:latin typeface="Calibri"/>
                <a:cs typeface="Calibri"/>
              </a:rPr>
              <a:t>for</a:t>
            </a:r>
            <a:r>
              <a:rPr sz="1700" spc="9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700" spc="70" dirty="0">
                <a:solidFill>
                  <a:srgbClr val="FFFFFF"/>
                </a:solidFill>
                <a:latin typeface="Calibri"/>
                <a:cs typeface="Calibri"/>
              </a:rPr>
              <a:t>learning.</a:t>
            </a:r>
            <a:endParaRPr sz="1700">
              <a:latin typeface="Calibri"/>
              <a:cs typeface="Calibri"/>
            </a:endParaRPr>
          </a:p>
          <a:p>
            <a:pPr>
              <a:lnSpc>
                <a:spcPct val="100000"/>
              </a:lnSpc>
              <a:spcBef>
                <a:spcPts val="1620"/>
              </a:spcBef>
            </a:pPr>
            <a:endParaRPr sz="1700">
              <a:latin typeface="Calibri"/>
              <a:cs typeface="Calibri"/>
            </a:endParaRPr>
          </a:p>
          <a:p>
            <a:pPr marL="1172210">
              <a:lnSpc>
                <a:spcPct val="100000"/>
              </a:lnSpc>
            </a:pPr>
            <a:r>
              <a:rPr sz="1700" spc="75" dirty="0">
                <a:solidFill>
                  <a:srgbClr val="FFFFFF"/>
                </a:solidFill>
                <a:latin typeface="Calibri"/>
                <a:cs typeface="Calibri"/>
              </a:rPr>
              <a:t>Transparency</a:t>
            </a:r>
            <a:r>
              <a:rPr sz="1700" spc="9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700" spc="-10" dirty="0">
                <a:solidFill>
                  <a:srgbClr val="FFFFFF"/>
                </a:solidFill>
                <a:latin typeface="Calibri"/>
                <a:cs typeface="Calibri"/>
              </a:rPr>
              <a:t>matters.</a:t>
            </a:r>
            <a:endParaRPr sz="1700">
              <a:latin typeface="Calibri"/>
              <a:cs typeface="Calibri"/>
            </a:endParaRPr>
          </a:p>
          <a:p>
            <a:pPr>
              <a:lnSpc>
                <a:spcPct val="100000"/>
              </a:lnSpc>
              <a:spcBef>
                <a:spcPts val="1620"/>
              </a:spcBef>
            </a:pPr>
            <a:endParaRPr sz="1700">
              <a:latin typeface="Calibri"/>
              <a:cs typeface="Calibri"/>
            </a:endParaRPr>
          </a:p>
          <a:p>
            <a:pPr marL="1752600">
              <a:lnSpc>
                <a:spcPct val="100000"/>
              </a:lnSpc>
            </a:pPr>
            <a:r>
              <a:rPr sz="1700" spc="70" dirty="0">
                <a:solidFill>
                  <a:srgbClr val="FFFFFF"/>
                </a:solidFill>
                <a:latin typeface="Calibri"/>
                <a:cs typeface="Calibri"/>
              </a:rPr>
              <a:t>Critical</a:t>
            </a:r>
            <a:r>
              <a:rPr sz="1700" spc="80" dirty="0">
                <a:solidFill>
                  <a:srgbClr val="FFFFFF"/>
                </a:solidFill>
                <a:latin typeface="Calibri"/>
                <a:cs typeface="Calibri"/>
              </a:rPr>
              <a:t> thinking</a:t>
            </a:r>
            <a:r>
              <a:rPr sz="1700" spc="3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700" spc="35" dirty="0">
                <a:solidFill>
                  <a:srgbClr val="FFFFFF"/>
                </a:solidFill>
                <a:latin typeface="Calibri"/>
                <a:cs typeface="Calibri"/>
              </a:rPr>
              <a:t>matters.</a:t>
            </a:r>
            <a:endParaRPr sz="1700">
              <a:latin typeface="Calibri"/>
              <a:cs typeface="Calibri"/>
            </a:endParaRPr>
          </a:p>
          <a:p>
            <a:pPr>
              <a:lnSpc>
                <a:spcPct val="100000"/>
              </a:lnSpc>
              <a:spcBef>
                <a:spcPts val="1620"/>
              </a:spcBef>
            </a:pPr>
            <a:endParaRPr sz="1700">
              <a:latin typeface="Calibri"/>
              <a:cs typeface="Calibri"/>
            </a:endParaRPr>
          </a:p>
          <a:p>
            <a:pPr marL="2332355">
              <a:lnSpc>
                <a:spcPct val="100000"/>
              </a:lnSpc>
            </a:pPr>
            <a:r>
              <a:rPr sz="1700" spc="80" dirty="0">
                <a:solidFill>
                  <a:srgbClr val="FFFFFF"/>
                </a:solidFill>
                <a:latin typeface="Calibri"/>
                <a:cs typeface="Calibri"/>
              </a:rPr>
              <a:t>Your</a:t>
            </a:r>
            <a:r>
              <a:rPr sz="1700" spc="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700" spc="70" dirty="0">
                <a:solidFill>
                  <a:srgbClr val="FFFFFF"/>
                </a:solidFill>
                <a:latin typeface="Calibri"/>
                <a:cs typeface="Calibri"/>
              </a:rPr>
              <a:t>qualification</a:t>
            </a:r>
            <a:r>
              <a:rPr sz="1700" spc="8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700" spc="110" dirty="0">
                <a:solidFill>
                  <a:srgbClr val="FFFFFF"/>
                </a:solidFill>
                <a:latin typeface="Calibri"/>
                <a:cs typeface="Calibri"/>
              </a:rPr>
              <a:t>should</a:t>
            </a:r>
            <a:r>
              <a:rPr sz="1700" spc="6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700" dirty="0">
                <a:solidFill>
                  <a:srgbClr val="FFFFFF"/>
                </a:solidFill>
                <a:latin typeface="Calibri"/>
                <a:cs typeface="Calibri"/>
              </a:rPr>
              <a:t>reflect</a:t>
            </a:r>
            <a:r>
              <a:rPr sz="1700" spc="9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700" spc="75" dirty="0">
                <a:solidFill>
                  <a:srgbClr val="FFFFFF"/>
                </a:solidFill>
                <a:latin typeface="Calibri"/>
                <a:cs typeface="Calibri"/>
              </a:rPr>
              <a:t>your</a:t>
            </a:r>
            <a:r>
              <a:rPr sz="1700" spc="9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700" spc="100" dirty="0">
                <a:solidFill>
                  <a:srgbClr val="FFFFFF"/>
                </a:solidFill>
                <a:latin typeface="Calibri"/>
                <a:cs typeface="Calibri"/>
              </a:rPr>
              <a:t>own</a:t>
            </a:r>
            <a:r>
              <a:rPr sz="1700" spc="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700" spc="120" dirty="0">
                <a:solidFill>
                  <a:srgbClr val="FFFFFF"/>
                </a:solidFill>
                <a:latin typeface="Calibri"/>
                <a:cs typeface="Calibri"/>
              </a:rPr>
              <a:t>knowledge</a:t>
            </a:r>
            <a:r>
              <a:rPr sz="1700" spc="10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700" spc="125" dirty="0">
                <a:solidFill>
                  <a:srgbClr val="FFFFFF"/>
                </a:solidFill>
                <a:latin typeface="Calibri"/>
                <a:cs typeface="Calibri"/>
              </a:rPr>
              <a:t>and</a:t>
            </a:r>
            <a:r>
              <a:rPr sz="1700" spc="6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700" spc="45" dirty="0">
                <a:solidFill>
                  <a:srgbClr val="FFFFFF"/>
                </a:solidFill>
                <a:latin typeface="Calibri"/>
                <a:cs typeface="Calibri"/>
              </a:rPr>
              <a:t>skills.</a:t>
            </a:r>
            <a:endParaRPr sz="1700">
              <a:latin typeface="Calibri"/>
              <a:cs typeface="Calibri"/>
            </a:endParaRPr>
          </a:p>
        </p:txBody>
      </p:sp>
      <p:grpSp>
        <p:nvGrpSpPr>
          <p:cNvPr id="26" name="object 26"/>
          <p:cNvGrpSpPr/>
          <p:nvPr/>
        </p:nvGrpSpPr>
        <p:grpSpPr>
          <a:xfrm>
            <a:off x="7866126" y="2989326"/>
            <a:ext cx="2165350" cy="2603500"/>
            <a:chOff x="7866126" y="2989326"/>
            <a:chExt cx="2165350" cy="2603500"/>
          </a:xfrm>
        </p:grpSpPr>
        <p:sp>
          <p:nvSpPr>
            <p:cNvPr id="27" name="object 27"/>
            <p:cNvSpPr/>
            <p:nvPr/>
          </p:nvSpPr>
          <p:spPr>
            <a:xfrm>
              <a:off x="7872476" y="2995676"/>
              <a:ext cx="419100" cy="409575"/>
            </a:xfrm>
            <a:custGeom>
              <a:avLst/>
              <a:gdLst/>
              <a:ahLst/>
              <a:cxnLst/>
              <a:rect l="l" t="t" r="r" b="b"/>
              <a:pathLst>
                <a:path w="419100" h="409575">
                  <a:moveTo>
                    <a:pt x="324739" y="0"/>
                  </a:moveTo>
                  <a:lnTo>
                    <a:pt x="94233" y="0"/>
                  </a:lnTo>
                  <a:lnTo>
                    <a:pt x="94233" y="225171"/>
                  </a:lnTo>
                  <a:lnTo>
                    <a:pt x="0" y="225171"/>
                  </a:lnTo>
                  <a:lnTo>
                    <a:pt x="209550" y="409575"/>
                  </a:lnTo>
                  <a:lnTo>
                    <a:pt x="419100" y="225171"/>
                  </a:lnTo>
                  <a:lnTo>
                    <a:pt x="324739" y="225171"/>
                  </a:lnTo>
                  <a:lnTo>
                    <a:pt x="324739" y="0"/>
                  </a:lnTo>
                  <a:close/>
                </a:path>
              </a:pathLst>
            </a:custGeom>
            <a:solidFill>
              <a:srgbClr val="E0DFD3">
                <a:alpha val="90194"/>
              </a:srgbClr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" name="object 28"/>
            <p:cNvSpPr/>
            <p:nvPr/>
          </p:nvSpPr>
          <p:spPr>
            <a:xfrm>
              <a:off x="7872476" y="2995676"/>
              <a:ext cx="419100" cy="409575"/>
            </a:xfrm>
            <a:custGeom>
              <a:avLst/>
              <a:gdLst/>
              <a:ahLst/>
              <a:cxnLst/>
              <a:rect l="l" t="t" r="r" b="b"/>
              <a:pathLst>
                <a:path w="419100" h="409575">
                  <a:moveTo>
                    <a:pt x="0" y="225171"/>
                  </a:moveTo>
                  <a:lnTo>
                    <a:pt x="94233" y="225171"/>
                  </a:lnTo>
                  <a:lnTo>
                    <a:pt x="94233" y="0"/>
                  </a:lnTo>
                  <a:lnTo>
                    <a:pt x="324739" y="0"/>
                  </a:lnTo>
                  <a:lnTo>
                    <a:pt x="324739" y="225171"/>
                  </a:lnTo>
                  <a:lnTo>
                    <a:pt x="419100" y="225171"/>
                  </a:lnTo>
                  <a:lnTo>
                    <a:pt x="209550" y="409575"/>
                  </a:lnTo>
                  <a:lnTo>
                    <a:pt x="0" y="225171"/>
                  </a:lnTo>
                  <a:close/>
                </a:path>
              </a:pathLst>
            </a:custGeom>
            <a:ln w="12700">
              <a:solidFill>
                <a:srgbClr val="E0DFD3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" name="object 29"/>
            <p:cNvSpPr/>
            <p:nvPr/>
          </p:nvSpPr>
          <p:spPr>
            <a:xfrm>
              <a:off x="8453501" y="3719576"/>
              <a:ext cx="419100" cy="419100"/>
            </a:xfrm>
            <a:custGeom>
              <a:avLst/>
              <a:gdLst/>
              <a:ahLst/>
              <a:cxnLst/>
              <a:rect l="l" t="t" r="r" b="b"/>
              <a:pathLst>
                <a:path w="419100" h="419100">
                  <a:moveTo>
                    <a:pt x="324739" y="0"/>
                  </a:moveTo>
                  <a:lnTo>
                    <a:pt x="94233" y="0"/>
                  </a:lnTo>
                  <a:lnTo>
                    <a:pt x="94233" y="230505"/>
                  </a:lnTo>
                  <a:lnTo>
                    <a:pt x="0" y="230505"/>
                  </a:lnTo>
                  <a:lnTo>
                    <a:pt x="209550" y="419100"/>
                  </a:lnTo>
                  <a:lnTo>
                    <a:pt x="419100" y="230505"/>
                  </a:lnTo>
                  <a:lnTo>
                    <a:pt x="324739" y="230505"/>
                  </a:lnTo>
                  <a:lnTo>
                    <a:pt x="324739" y="0"/>
                  </a:lnTo>
                  <a:close/>
                </a:path>
              </a:pathLst>
            </a:custGeom>
            <a:solidFill>
              <a:srgbClr val="D3DFD6">
                <a:alpha val="90194"/>
              </a:srgbClr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" name="object 30"/>
            <p:cNvSpPr/>
            <p:nvPr/>
          </p:nvSpPr>
          <p:spPr>
            <a:xfrm>
              <a:off x="8453501" y="3719576"/>
              <a:ext cx="419100" cy="419100"/>
            </a:xfrm>
            <a:custGeom>
              <a:avLst/>
              <a:gdLst/>
              <a:ahLst/>
              <a:cxnLst/>
              <a:rect l="l" t="t" r="r" b="b"/>
              <a:pathLst>
                <a:path w="419100" h="419100">
                  <a:moveTo>
                    <a:pt x="0" y="230505"/>
                  </a:moveTo>
                  <a:lnTo>
                    <a:pt x="94233" y="230505"/>
                  </a:lnTo>
                  <a:lnTo>
                    <a:pt x="94233" y="0"/>
                  </a:lnTo>
                  <a:lnTo>
                    <a:pt x="324739" y="0"/>
                  </a:lnTo>
                  <a:lnTo>
                    <a:pt x="324739" y="230505"/>
                  </a:lnTo>
                  <a:lnTo>
                    <a:pt x="419100" y="230505"/>
                  </a:lnTo>
                  <a:lnTo>
                    <a:pt x="209550" y="419100"/>
                  </a:lnTo>
                  <a:lnTo>
                    <a:pt x="0" y="230505"/>
                  </a:lnTo>
                  <a:close/>
                </a:path>
              </a:pathLst>
            </a:custGeom>
            <a:ln w="12700">
              <a:solidFill>
                <a:srgbClr val="E0DFD3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" name="object 31"/>
            <p:cNvSpPr/>
            <p:nvPr/>
          </p:nvSpPr>
          <p:spPr>
            <a:xfrm>
              <a:off x="9034526" y="4433951"/>
              <a:ext cx="409575" cy="419100"/>
            </a:xfrm>
            <a:custGeom>
              <a:avLst/>
              <a:gdLst/>
              <a:ahLst/>
              <a:cxnLst/>
              <a:rect l="l" t="t" r="r" b="b"/>
              <a:pathLst>
                <a:path w="409575" h="419100">
                  <a:moveTo>
                    <a:pt x="317373" y="0"/>
                  </a:moveTo>
                  <a:lnTo>
                    <a:pt x="92075" y="0"/>
                  </a:lnTo>
                  <a:lnTo>
                    <a:pt x="92075" y="234696"/>
                  </a:lnTo>
                  <a:lnTo>
                    <a:pt x="0" y="234696"/>
                  </a:lnTo>
                  <a:lnTo>
                    <a:pt x="204724" y="419100"/>
                  </a:lnTo>
                  <a:lnTo>
                    <a:pt x="409575" y="234696"/>
                  </a:lnTo>
                  <a:lnTo>
                    <a:pt x="317373" y="234696"/>
                  </a:lnTo>
                  <a:lnTo>
                    <a:pt x="317373" y="0"/>
                  </a:lnTo>
                  <a:close/>
                </a:path>
              </a:pathLst>
            </a:custGeom>
            <a:solidFill>
              <a:srgbClr val="D3D6DD">
                <a:alpha val="90194"/>
              </a:srgbClr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" name="object 32"/>
            <p:cNvSpPr/>
            <p:nvPr/>
          </p:nvSpPr>
          <p:spPr>
            <a:xfrm>
              <a:off x="9034526" y="4433951"/>
              <a:ext cx="409575" cy="419100"/>
            </a:xfrm>
            <a:custGeom>
              <a:avLst/>
              <a:gdLst/>
              <a:ahLst/>
              <a:cxnLst/>
              <a:rect l="l" t="t" r="r" b="b"/>
              <a:pathLst>
                <a:path w="409575" h="419100">
                  <a:moveTo>
                    <a:pt x="0" y="234696"/>
                  </a:moveTo>
                  <a:lnTo>
                    <a:pt x="92075" y="234696"/>
                  </a:lnTo>
                  <a:lnTo>
                    <a:pt x="92075" y="0"/>
                  </a:lnTo>
                  <a:lnTo>
                    <a:pt x="317373" y="0"/>
                  </a:lnTo>
                  <a:lnTo>
                    <a:pt x="317373" y="234696"/>
                  </a:lnTo>
                  <a:lnTo>
                    <a:pt x="409575" y="234696"/>
                  </a:lnTo>
                  <a:lnTo>
                    <a:pt x="204724" y="419100"/>
                  </a:lnTo>
                  <a:lnTo>
                    <a:pt x="0" y="234696"/>
                  </a:lnTo>
                  <a:close/>
                </a:path>
              </a:pathLst>
            </a:custGeom>
            <a:ln w="12700">
              <a:solidFill>
                <a:srgbClr val="E0DFD3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" name="object 33"/>
            <p:cNvSpPr/>
            <p:nvPr/>
          </p:nvSpPr>
          <p:spPr>
            <a:xfrm>
              <a:off x="9615551" y="5176901"/>
              <a:ext cx="409575" cy="409575"/>
            </a:xfrm>
            <a:custGeom>
              <a:avLst/>
              <a:gdLst/>
              <a:ahLst/>
              <a:cxnLst/>
              <a:rect l="l" t="t" r="r" b="b"/>
              <a:pathLst>
                <a:path w="409575" h="409575">
                  <a:moveTo>
                    <a:pt x="317373" y="0"/>
                  </a:moveTo>
                  <a:lnTo>
                    <a:pt x="92075" y="0"/>
                  </a:lnTo>
                  <a:lnTo>
                    <a:pt x="92075" y="225171"/>
                  </a:lnTo>
                  <a:lnTo>
                    <a:pt x="0" y="225171"/>
                  </a:lnTo>
                  <a:lnTo>
                    <a:pt x="204724" y="409575"/>
                  </a:lnTo>
                  <a:lnTo>
                    <a:pt x="409575" y="225171"/>
                  </a:lnTo>
                  <a:lnTo>
                    <a:pt x="317373" y="225171"/>
                  </a:lnTo>
                  <a:lnTo>
                    <a:pt x="317373" y="0"/>
                  </a:lnTo>
                  <a:close/>
                </a:path>
              </a:pathLst>
            </a:custGeom>
            <a:solidFill>
              <a:srgbClr val="DBD3DA">
                <a:alpha val="90194"/>
              </a:srgbClr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" name="object 34"/>
            <p:cNvSpPr/>
            <p:nvPr/>
          </p:nvSpPr>
          <p:spPr>
            <a:xfrm>
              <a:off x="9615551" y="5176901"/>
              <a:ext cx="409575" cy="409575"/>
            </a:xfrm>
            <a:custGeom>
              <a:avLst/>
              <a:gdLst/>
              <a:ahLst/>
              <a:cxnLst/>
              <a:rect l="l" t="t" r="r" b="b"/>
              <a:pathLst>
                <a:path w="409575" h="409575">
                  <a:moveTo>
                    <a:pt x="0" y="225171"/>
                  </a:moveTo>
                  <a:lnTo>
                    <a:pt x="92075" y="225171"/>
                  </a:lnTo>
                  <a:lnTo>
                    <a:pt x="92075" y="0"/>
                  </a:lnTo>
                  <a:lnTo>
                    <a:pt x="317373" y="0"/>
                  </a:lnTo>
                  <a:lnTo>
                    <a:pt x="317373" y="225171"/>
                  </a:lnTo>
                  <a:lnTo>
                    <a:pt x="409575" y="225171"/>
                  </a:lnTo>
                  <a:lnTo>
                    <a:pt x="204724" y="409575"/>
                  </a:lnTo>
                  <a:lnTo>
                    <a:pt x="0" y="225171"/>
                  </a:lnTo>
                  <a:close/>
                </a:path>
              </a:pathLst>
            </a:custGeom>
            <a:ln w="12700">
              <a:solidFill>
                <a:srgbClr val="E0DFD3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</p:spTree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0" y="0"/>
            <a:ext cx="3971925" cy="1276350"/>
          </a:xfrm>
          <a:custGeom>
            <a:avLst/>
            <a:gdLst/>
            <a:ahLst/>
            <a:cxnLst/>
            <a:rect l="l" t="t" r="r" b="b"/>
            <a:pathLst>
              <a:path w="3971925" h="1276350">
                <a:moveTo>
                  <a:pt x="3971925" y="0"/>
                </a:moveTo>
                <a:lnTo>
                  <a:pt x="0" y="0"/>
                </a:lnTo>
                <a:lnTo>
                  <a:pt x="0" y="1220342"/>
                </a:lnTo>
                <a:lnTo>
                  <a:pt x="92842" y="1233932"/>
                </a:lnTo>
                <a:lnTo>
                  <a:pt x="145770" y="1240567"/>
                </a:lnTo>
                <a:lnTo>
                  <a:pt x="198676" y="1246680"/>
                </a:lnTo>
                <a:lnTo>
                  <a:pt x="251557" y="1252257"/>
                </a:lnTo>
                <a:lnTo>
                  <a:pt x="304412" y="1257287"/>
                </a:lnTo>
                <a:lnTo>
                  <a:pt x="357240" y="1261756"/>
                </a:lnTo>
                <a:lnTo>
                  <a:pt x="410040" y="1265652"/>
                </a:lnTo>
                <a:lnTo>
                  <a:pt x="462811" y="1268963"/>
                </a:lnTo>
                <a:lnTo>
                  <a:pt x="515552" y="1271675"/>
                </a:lnTo>
                <a:lnTo>
                  <a:pt x="568261" y="1273776"/>
                </a:lnTo>
                <a:lnTo>
                  <a:pt x="620938" y="1275254"/>
                </a:lnTo>
                <a:lnTo>
                  <a:pt x="673582" y="1276096"/>
                </a:lnTo>
                <a:lnTo>
                  <a:pt x="725023" y="1276319"/>
                </a:lnTo>
                <a:lnTo>
                  <a:pt x="776431" y="1275915"/>
                </a:lnTo>
                <a:lnTo>
                  <a:pt x="827803" y="1274873"/>
                </a:lnTo>
                <a:lnTo>
                  <a:pt x="879140" y="1273183"/>
                </a:lnTo>
                <a:lnTo>
                  <a:pt x="930440" y="1270832"/>
                </a:lnTo>
                <a:lnTo>
                  <a:pt x="981702" y="1267811"/>
                </a:lnTo>
                <a:lnTo>
                  <a:pt x="1032925" y="1264109"/>
                </a:lnTo>
                <a:lnTo>
                  <a:pt x="1084109" y="1259714"/>
                </a:lnTo>
                <a:lnTo>
                  <a:pt x="1135252" y="1254616"/>
                </a:lnTo>
                <a:lnTo>
                  <a:pt x="1186353" y="1248805"/>
                </a:lnTo>
                <a:lnTo>
                  <a:pt x="1237411" y="1242268"/>
                </a:lnTo>
                <a:lnTo>
                  <a:pt x="1288425" y="1234996"/>
                </a:lnTo>
                <a:lnTo>
                  <a:pt x="1339395" y="1226978"/>
                </a:lnTo>
                <a:lnTo>
                  <a:pt x="1390318" y="1218202"/>
                </a:lnTo>
                <a:lnTo>
                  <a:pt x="1441196" y="1208659"/>
                </a:lnTo>
                <a:lnTo>
                  <a:pt x="1489613" y="1198832"/>
                </a:lnTo>
                <a:lnTo>
                  <a:pt x="1537984" y="1188288"/>
                </a:lnTo>
                <a:lnTo>
                  <a:pt x="1586307" y="1177016"/>
                </a:lnTo>
                <a:lnTo>
                  <a:pt x="1634581" y="1165006"/>
                </a:lnTo>
                <a:lnTo>
                  <a:pt x="1682806" y="1152250"/>
                </a:lnTo>
                <a:lnTo>
                  <a:pt x="1730981" y="1138737"/>
                </a:lnTo>
                <a:lnTo>
                  <a:pt x="1779105" y="1124457"/>
                </a:lnTo>
                <a:lnTo>
                  <a:pt x="1827178" y="1109403"/>
                </a:lnTo>
                <a:lnTo>
                  <a:pt x="1875199" y="1093562"/>
                </a:lnTo>
                <a:lnTo>
                  <a:pt x="1923167" y="1076927"/>
                </a:lnTo>
                <a:lnTo>
                  <a:pt x="1971083" y="1059486"/>
                </a:lnTo>
                <a:lnTo>
                  <a:pt x="2018944" y="1041232"/>
                </a:lnTo>
                <a:lnTo>
                  <a:pt x="2066751" y="1022153"/>
                </a:lnTo>
                <a:lnTo>
                  <a:pt x="2114502" y="1002241"/>
                </a:lnTo>
                <a:lnTo>
                  <a:pt x="2162198" y="981486"/>
                </a:lnTo>
                <a:lnTo>
                  <a:pt x="2209837" y="959878"/>
                </a:lnTo>
                <a:lnTo>
                  <a:pt x="2257419" y="937407"/>
                </a:lnTo>
                <a:lnTo>
                  <a:pt x="2304944" y="914064"/>
                </a:lnTo>
                <a:lnTo>
                  <a:pt x="2352409" y="889840"/>
                </a:lnTo>
                <a:lnTo>
                  <a:pt x="2399816" y="864724"/>
                </a:lnTo>
                <a:lnTo>
                  <a:pt x="2447163" y="838708"/>
                </a:lnTo>
                <a:lnTo>
                  <a:pt x="2489085" y="815292"/>
                </a:lnTo>
                <a:lnTo>
                  <a:pt x="2702133" y="697348"/>
                </a:lnTo>
                <a:lnTo>
                  <a:pt x="3725704" y="137716"/>
                </a:lnTo>
                <a:lnTo>
                  <a:pt x="3950208" y="12700"/>
                </a:lnTo>
                <a:lnTo>
                  <a:pt x="3971925" y="0"/>
                </a:lnTo>
                <a:close/>
              </a:path>
            </a:pathLst>
          </a:custGeom>
          <a:solidFill>
            <a:srgbClr val="D2C4D0">
              <a:alpha val="25097"/>
            </a:srgbClr>
          </a:solidFill>
        </p:spPr>
        <p:txBody>
          <a:bodyPr wrap="square" lIns="0" tIns="0" rIns="0" bIns="0" rtlCol="0"/>
          <a:lstStyle/>
          <a:p>
            <a:endParaRPr/>
          </a:p>
        </p:txBody>
      </p:sp>
      <p:grpSp>
        <p:nvGrpSpPr>
          <p:cNvPr id="3" name="object 3"/>
          <p:cNvGrpSpPr/>
          <p:nvPr/>
        </p:nvGrpSpPr>
        <p:grpSpPr>
          <a:xfrm>
            <a:off x="5065776" y="950975"/>
            <a:ext cx="6461125" cy="727075"/>
            <a:chOff x="5065776" y="950975"/>
            <a:chExt cx="6461125" cy="727075"/>
          </a:xfrm>
        </p:grpSpPr>
        <p:sp>
          <p:nvSpPr>
            <p:cNvPr id="4" name="object 4"/>
            <p:cNvSpPr/>
            <p:nvPr/>
          </p:nvSpPr>
          <p:spPr>
            <a:xfrm>
              <a:off x="5072126" y="957325"/>
              <a:ext cx="6448425" cy="714375"/>
            </a:xfrm>
            <a:custGeom>
              <a:avLst/>
              <a:gdLst/>
              <a:ahLst/>
              <a:cxnLst/>
              <a:rect l="l" t="t" r="r" b="b"/>
              <a:pathLst>
                <a:path w="6448425" h="714375">
                  <a:moveTo>
                    <a:pt x="6329299" y="0"/>
                  </a:moveTo>
                  <a:lnTo>
                    <a:pt x="118999" y="0"/>
                  </a:lnTo>
                  <a:lnTo>
                    <a:pt x="72651" y="9342"/>
                  </a:lnTo>
                  <a:lnTo>
                    <a:pt x="34829" y="34829"/>
                  </a:lnTo>
                  <a:lnTo>
                    <a:pt x="9342" y="72651"/>
                  </a:lnTo>
                  <a:lnTo>
                    <a:pt x="0" y="118999"/>
                  </a:lnTo>
                  <a:lnTo>
                    <a:pt x="0" y="595249"/>
                  </a:lnTo>
                  <a:lnTo>
                    <a:pt x="9342" y="641615"/>
                  </a:lnTo>
                  <a:lnTo>
                    <a:pt x="34829" y="679481"/>
                  </a:lnTo>
                  <a:lnTo>
                    <a:pt x="72651" y="705012"/>
                  </a:lnTo>
                  <a:lnTo>
                    <a:pt x="118999" y="714375"/>
                  </a:lnTo>
                  <a:lnTo>
                    <a:pt x="6329299" y="714375"/>
                  </a:lnTo>
                  <a:lnTo>
                    <a:pt x="6375665" y="705012"/>
                  </a:lnTo>
                  <a:lnTo>
                    <a:pt x="6413531" y="679481"/>
                  </a:lnTo>
                  <a:lnTo>
                    <a:pt x="6439062" y="641615"/>
                  </a:lnTo>
                  <a:lnTo>
                    <a:pt x="6448425" y="595249"/>
                  </a:lnTo>
                  <a:lnTo>
                    <a:pt x="6448425" y="118999"/>
                  </a:lnTo>
                  <a:lnTo>
                    <a:pt x="6439062" y="72651"/>
                  </a:lnTo>
                  <a:lnTo>
                    <a:pt x="6413531" y="34829"/>
                  </a:lnTo>
                  <a:lnTo>
                    <a:pt x="6375665" y="9342"/>
                  </a:lnTo>
                  <a:lnTo>
                    <a:pt x="6329299" y="0"/>
                  </a:lnTo>
                  <a:close/>
                </a:path>
              </a:pathLst>
            </a:custGeom>
            <a:solidFill>
              <a:srgbClr val="D39D8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" name="object 5"/>
            <p:cNvSpPr/>
            <p:nvPr/>
          </p:nvSpPr>
          <p:spPr>
            <a:xfrm>
              <a:off x="5072126" y="957325"/>
              <a:ext cx="6448425" cy="714375"/>
            </a:xfrm>
            <a:custGeom>
              <a:avLst/>
              <a:gdLst/>
              <a:ahLst/>
              <a:cxnLst/>
              <a:rect l="l" t="t" r="r" b="b"/>
              <a:pathLst>
                <a:path w="6448425" h="714375">
                  <a:moveTo>
                    <a:pt x="0" y="118999"/>
                  </a:moveTo>
                  <a:lnTo>
                    <a:pt x="9342" y="72651"/>
                  </a:lnTo>
                  <a:lnTo>
                    <a:pt x="34829" y="34829"/>
                  </a:lnTo>
                  <a:lnTo>
                    <a:pt x="72651" y="9342"/>
                  </a:lnTo>
                  <a:lnTo>
                    <a:pt x="118999" y="0"/>
                  </a:lnTo>
                  <a:lnTo>
                    <a:pt x="6329299" y="0"/>
                  </a:lnTo>
                  <a:lnTo>
                    <a:pt x="6375665" y="9342"/>
                  </a:lnTo>
                  <a:lnTo>
                    <a:pt x="6413531" y="34829"/>
                  </a:lnTo>
                  <a:lnTo>
                    <a:pt x="6439062" y="72651"/>
                  </a:lnTo>
                  <a:lnTo>
                    <a:pt x="6448425" y="118999"/>
                  </a:lnTo>
                  <a:lnTo>
                    <a:pt x="6448425" y="595249"/>
                  </a:lnTo>
                  <a:lnTo>
                    <a:pt x="6439062" y="641615"/>
                  </a:lnTo>
                  <a:lnTo>
                    <a:pt x="6413531" y="679481"/>
                  </a:lnTo>
                  <a:lnTo>
                    <a:pt x="6375665" y="705012"/>
                  </a:lnTo>
                  <a:lnTo>
                    <a:pt x="6329299" y="714375"/>
                  </a:lnTo>
                  <a:lnTo>
                    <a:pt x="118999" y="714375"/>
                  </a:lnTo>
                  <a:lnTo>
                    <a:pt x="72651" y="705012"/>
                  </a:lnTo>
                  <a:lnTo>
                    <a:pt x="34829" y="679481"/>
                  </a:lnTo>
                  <a:lnTo>
                    <a:pt x="9342" y="641615"/>
                  </a:lnTo>
                  <a:lnTo>
                    <a:pt x="0" y="595249"/>
                  </a:lnTo>
                  <a:lnTo>
                    <a:pt x="0" y="118999"/>
                  </a:lnTo>
                  <a:close/>
                </a:path>
              </a:pathLst>
            </a:custGeom>
            <a:ln w="12700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grpSp>
        <p:nvGrpSpPr>
          <p:cNvPr id="6" name="object 6"/>
          <p:cNvGrpSpPr/>
          <p:nvPr/>
        </p:nvGrpSpPr>
        <p:grpSpPr>
          <a:xfrm>
            <a:off x="5065776" y="1760601"/>
            <a:ext cx="6461125" cy="727075"/>
            <a:chOff x="5065776" y="1760601"/>
            <a:chExt cx="6461125" cy="727075"/>
          </a:xfrm>
        </p:grpSpPr>
        <p:sp>
          <p:nvSpPr>
            <p:cNvPr id="7" name="object 7"/>
            <p:cNvSpPr/>
            <p:nvPr/>
          </p:nvSpPr>
          <p:spPr>
            <a:xfrm>
              <a:off x="5072126" y="1766951"/>
              <a:ext cx="6448425" cy="714375"/>
            </a:xfrm>
            <a:custGeom>
              <a:avLst/>
              <a:gdLst/>
              <a:ahLst/>
              <a:cxnLst/>
              <a:rect l="l" t="t" r="r" b="b"/>
              <a:pathLst>
                <a:path w="6448425" h="714375">
                  <a:moveTo>
                    <a:pt x="6329299" y="0"/>
                  </a:moveTo>
                  <a:lnTo>
                    <a:pt x="118999" y="0"/>
                  </a:lnTo>
                  <a:lnTo>
                    <a:pt x="72651" y="9342"/>
                  </a:lnTo>
                  <a:lnTo>
                    <a:pt x="34829" y="34829"/>
                  </a:lnTo>
                  <a:lnTo>
                    <a:pt x="9342" y="72651"/>
                  </a:lnTo>
                  <a:lnTo>
                    <a:pt x="0" y="118999"/>
                  </a:lnTo>
                  <a:lnTo>
                    <a:pt x="0" y="595249"/>
                  </a:lnTo>
                  <a:lnTo>
                    <a:pt x="9342" y="641615"/>
                  </a:lnTo>
                  <a:lnTo>
                    <a:pt x="34829" y="679481"/>
                  </a:lnTo>
                  <a:lnTo>
                    <a:pt x="72651" y="705012"/>
                  </a:lnTo>
                  <a:lnTo>
                    <a:pt x="118999" y="714375"/>
                  </a:lnTo>
                  <a:lnTo>
                    <a:pt x="6329299" y="714375"/>
                  </a:lnTo>
                  <a:lnTo>
                    <a:pt x="6375665" y="705012"/>
                  </a:lnTo>
                  <a:lnTo>
                    <a:pt x="6413531" y="679481"/>
                  </a:lnTo>
                  <a:lnTo>
                    <a:pt x="6439062" y="641615"/>
                  </a:lnTo>
                  <a:lnTo>
                    <a:pt x="6448425" y="595249"/>
                  </a:lnTo>
                  <a:lnTo>
                    <a:pt x="6448425" y="118999"/>
                  </a:lnTo>
                  <a:lnTo>
                    <a:pt x="6439062" y="72651"/>
                  </a:lnTo>
                  <a:lnTo>
                    <a:pt x="6413531" y="34829"/>
                  </a:lnTo>
                  <a:lnTo>
                    <a:pt x="6375665" y="9342"/>
                  </a:lnTo>
                  <a:lnTo>
                    <a:pt x="6329299" y="0"/>
                  </a:lnTo>
                  <a:close/>
                </a:path>
              </a:pathLst>
            </a:custGeom>
            <a:solidFill>
              <a:srgbClr val="D0947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" name="object 8"/>
            <p:cNvSpPr/>
            <p:nvPr/>
          </p:nvSpPr>
          <p:spPr>
            <a:xfrm>
              <a:off x="5072126" y="1766951"/>
              <a:ext cx="6448425" cy="714375"/>
            </a:xfrm>
            <a:custGeom>
              <a:avLst/>
              <a:gdLst/>
              <a:ahLst/>
              <a:cxnLst/>
              <a:rect l="l" t="t" r="r" b="b"/>
              <a:pathLst>
                <a:path w="6448425" h="714375">
                  <a:moveTo>
                    <a:pt x="0" y="118999"/>
                  </a:moveTo>
                  <a:lnTo>
                    <a:pt x="9342" y="72651"/>
                  </a:lnTo>
                  <a:lnTo>
                    <a:pt x="34829" y="34829"/>
                  </a:lnTo>
                  <a:lnTo>
                    <a:pt x="72651" y="9342"/>
                  </a:lnTo>
                  <a:lnTo>
                    <a:pt x="118999" y="0"/>
                  </a:lnTo>
                  <a:lnTo>
                    <a:pt x="6329299" y="0"/>
                  </a:lnTo>
                  <a:lnTo>
                    <a:pt x="6375665" y="9342"/>
                  </a:lnTo>
                  <a:lnTo>
                    <a:pt x="6413531" y="34829"/>
                  </a:lnTo>
                  <a:lnTo>
                    <a:pt x="6439062" y="72651"/>
                  </a:lnTo>
                  <a:lnTo>
                    <a:pt x="6448425" y="118999"/>
                  </a:lnTo>
                  <a:lnTo>
                    <a:pt x="6448425" y="595249"/>
                  </a:lnTo>
                  <a:lnTo>
                    <a:pt x="6439062" y="641615"/>
                  </a:lnTo>
                  <a:lnTo>
                    <a:pt x="6413531" y="679481"/>
                  </a:lnTo>
                  <a:lnTo>
                    <a:pt x="6375665" y="705012"/>
                  </a:lnTo>
                  <a:lnTo>
                    <a:pt x="6329299" y="714375"/>
                  </a:lnTo>
                  <a:lnTo>
                    <a:pt x="118999" y="714375"/>
                  </a:lnTo>
                  <a:lnTo>
                    <a:pt x="72651" y="705012"/>
                  </a:lnTo>
                  <a:lnTo>
                    <a:pt x="34829" y="679481"/>
                  </a:lnTo>
                  <a:lnTo>
                    <a:pt x="9342" y="641615"/>
                  </a:lnTo>
                  <a:lnTo>
                    <a:pt x="0" y="595249"/>
                  </a:lnTo>
                  <a:lnTo>
                    <a:pt x="0" y="118999"/>
                  </a:lnTo>
                  <a:close/>
                </a:path>
              </a:pathLst>
            </a:custGeom>
            <a:ln w="12700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9" name="object 9" descr="$PPTXTitle"/>
          <p:cNvSpPr txBox="1">
            <a:spLocks noGrp="1"/>
          </p:cNvSpPr>
          <p:nvPr>
            <p:ph type="title"/>
          </p:nvPr>
        </p:nvSpPr>
        <p:spPr>
          <a:xfrm>
            <a:off x="5209159" y="1035430"/>
            <a:ext cx="3718560" cy="129032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3000" b="0" i="0" spc="180" dirty="0">
                <a:solidFill>
                  <a:srgbClr val="FFFFFF"/>
                </a:solidFill>
                <a:latin typeface="Calibri"/>
                <a:cs typeface="Calibri"/>
              </a:rPr>
              <a:t>Module</a:t>
            </a:r>
            <a:r>
              <a:rPr sz="3000" b="0" i="0" spc="8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3000" b="0" i="0" spc="95" dirty="0">
                <a:solidFill>
                  <a:srgbClr val="FFFFFF"/>
                </a:solidFill>
                <a:latin typeface="Calibri"/>
                <a:cs typeface="Calibri"/>
              </a:rPr>
              <a:t>lecturers</a:t>
            </a:r>
            <a:endParaRPr sz="3000">
              <a:latin typeface="Calibri"/>
              <a:cs typeface="Calibri"/>
            </a:endParaRPr>
          </a:p>
          <a:p>
            <a:pPr marL="12700">
              <a:lnSpc>
                <a:spcPct val="100000"/>
              </a:lnSpc>
              <a:spcBef>
                <a:spcPts val="2755"/>
              </a:spcBef>
            </a:pPr>
            <a:r>
              <a:rPr sz="3000" b="0" i="0" spc="175" dirty="0">
                <a:solidFill>
                  <a:srgbClr val="FFFFFF"/>
                </a:solidFill>
                <a:latin typeface="Calibri"/>
                <a:cs typeface="Calibri"/>
              </a:rPr>
              <a:t>Programme</a:t>
            </a:r>
            <a:r>
              <a:rPr sz="3000" b="0" i="0" spc="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3000" b="0" i="0" spc="170" dirty="0">
                <a:solidFill>
                  <a:srgbClr val="FFFFFF"/>
                </a:solidFill>
                <a:latin typeface="Calibri"/>
                <a:cs typeface="Calibri"/>
              </a:rPr>
              <a:t>Manager</a:t>
            </a:r>
            <a:endParaRPr sz="3000">
              <a:latin typeface="Calibri"/>
              <a:cs typeface="Calibri"/>
            </a:endParaRPr>
          </a:p>
        </p:txBody>
      </p:sp>
      <p:grpSp>
        <p:nvGrpSpPr>
          <p:cNvPr id="10" name="object 10"/>
          <p:cNvGrpSpPr/>
          <p:nvPr/>
        </p:nvGrpSpPr>
        <p:grpSpPr>
          <a:xfrm>
            <a:off x="5065776" y="2560701"/>
            <a:ext cx="6461125" cy="736600"/>
            <a:chOff x="5065776" y="2560701"/>
            <a:chExt cx="6461125" cy="736600"/>
          </a:xfrm>
        </p:grpSpPr>
        <p:sp>
          <p:nvSpPr>
            <p:cNvPr id="11" name="object 11"/>
            <p:cNvSpPr/>
            <p:nvPr/>
          </p:nvSpPr>
          <p:spPr>
            <a:xfrm>
              <a:off x="5072126" y="2567051"/>
              <a:ext cx="6448425" cy="723900"/>
            </a:xfrm>
            <a:custGeom>
              <a:avLst/>
              <a:gdLst/>
              <a:ahLst/>
              <a:cxnLst/>
              <a:rect l="l" t="t" r="r" b="b"/>
              <a:pathLst>
                <a:path w="6448425" h="723900">
                  <a:moveTo>
                    <a:pt x="6327648" y="0"/>
                  </a:moveTo>
                  <a:lnTo>
                    <a:pt x="120650" y="0"/>
                  </a:lnTo>
                  <a:lnTo>
                    <a:pt x="73669" y="9475"/>
                  </a:lnTo>
                  <a:lnTo>
                    <a:pt x="35321" y="35321"/>
                  </a:lnTo>
                  <a:lnTo>
                    <a:pt x="9475" y="73669"/>
                  </a:lnTo>
                  <a:lnTo>
                    <a:pt x="0" y="120650"/>
                  </a:lnTo>
                  <a:lnTo>
                    <a:pt x="0" y="603123"/>
                  </a:lnTo>
                  <a:lnTo>
                    <a:pt x="9475" y="650122"/>
                  </a:lnTo>
                  <a:lnTo>
                    <a:pt x="35321" y="688514"/>
                  </a:lnTo>
                  <a:lnTo>
                    <a:pt x="73669" y="714404"/>
                  </a:lnTo>
                  <a:lnTo>
                    <a:pt x="120650" y="723900"/>
                  </a:lnTo>
                  <a:lnTo>
                    <a:pt x="6327648" y="723900"/>
                  </a:lnTo>
                  <a:lnTo>
                    <a:pt x="6374647" y="714404"/>
                  </a:lnTo>
                  <a:lnTo>
                    <a:pt x="6413039" y="688514"/>
                  </a:lnTo>
                  <a:lnTo>
                    <a:pt x="6438929" y="650122"/>
                  </a:lnTo>
                  <a:lnTo>
                    <a:pt x="6448425" y="603123"/>
                  </a:lnTo>
                  <a:lnTo>
                    <a:pt x="6448425" y="120650"/>
                  </a:lnTo>
                  <a:lnTo>
                    <a:pt x="6438929" y="73669"/>
                  </a:lnTo>
                  <a:lnTo>
                    <a:pt x="6413039" y="35321"/>
                  </a:lnTo>
                  <a:lnTo>
                    <a:pt x="6374647" y="9475"/>
                  </a:lnTo>
                  <a:lnTo>
                    <a:pt x="6327648" y="0"/>
                  </a:lnTo>
                  <a:close/>
                </a:path>
              </a:pathLst>
            </a:custGeom>
            <a:solidFill>
              <a:srgbClr val="CC8F6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" name="object 12"/>
            <p:cNvSpPr/>
            <p:nvPr/>
          </p:nvSpPr>
          <p:spPr>
            <a:xfrm>
              <a:off x="5072126" y="2567051"/>
              <a:ext cx="6448425" cy="723900"/>
            </a:xfrm>
            <a:custGeom>
              <a:avLst/>
              <a:gdLst/>
              <a:ahLst/>
              <a:cxnLst/>
              <a:rect l="l" t="t" r="r" b="b"/>
              <a:pathLst>
                <a:path w="6448425" h="723900">
                  <a:moveTo>
                    <a:pt x="0" y="120650"/>
                  </a:moveTo>
                  <a:lnTo>
                    <a:pt x="9475" y="73669"/>
                  </a:lnTo>
                  <a:lnTo>
                    <a:pt x="35321" y="35321"/>
                  </a:lnTo>
                  <a:lnTo>
                    <a:pt x="73669" y="9475"/>
                  </a:lnTo>
                  <a:lnTo>
                    <a:pt x="120650" y="0"/>
                  </a:lnTo>
                  <a:lnTo>
                    <a:pt x="6327648" y="0"/>
                  </a:lnTo>
                  <a:lnTo>
                    <a:pt x="6374647" y="9475"/>
                  </a:lnTo>
                  <a:lnTo>
                    <a:pt x="6413039" y="35321"/>
                  </a:lnTo>
                  <a:lnTo>
                    <a:pt x="6438929" y="73669"/>
                  </a:lnTo>
                  <a:lnTo>
                    <a:pt x="6448425" y="120650"/>
                  </a:lnTo>
                  <a:lnTo>
                    <a:pt x="6448425" y="603123"/>
                  </a:lnTo>
                  <a:lnTo>
                    <a:pt x="6438929" y="650122"/>
                  </a:lnTo>
                  <a:lnTo>
                    <a:pt x="6413039" y="688514"/>
                  </a:lnTo>
                  <a:lnTo>
                    <a:pt x="6374647" y="714404"/>
                  </a:lnTo>
                  <a:lnTo>
                    <a:pt x="6327648" y="723900"/>
                  </a:lnTo>
                  <a:lnTo>
                    <a:pt x="120650" y="723900"/>
                  </a:lnTo>
                  <a:lnTo>
                    <a:pt x="73669" y="714404"/>
                  </a:lnTo>
                  <a:lnTo>
                    <a:pt x="35321" y="688514"/>
                  </a:lnTo>
                  <a:lnTo>
                    <a:pt x="9475" y="650122"/>
                  </a:lnTo>
                  <a:lnTo>
                    <a:pt x="0" y="603123"/>
                  </a:lnTo>
                  <a:lnTo>
                    <a:pt x="0" y="120650"/>
                  </a:lnTo>
                  <a:close/>
                </a:path>
              </a:pathLst>
            </a:custGeom>
            <a:ln w="12700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grpSp>
        <p:nvGrpSpPr>
          <p:cNvPr id="13" name="object 13"/>
          <p:cNvGrpSpPr/>
          <p:nvPr/>
        </p:nvGrpSpPr>
        <p:grpSpPr>
          <a:xfrm>
            <a:off x="5065776" y="3370326"/>
            <a:ext cx="6461125" cy="727075"/>
            <a:chOff x="5065776" y="3370326"/>
            <a:chExt cx="6461125" cy="727075"/>
          </a:xfrm>
        </p:grpSpPr>
        <p:sp>
          <p:nvSpPr>
            <p:cNvPr id="14" name="object 14"/>
            <p:cNvSpPr/>
            <p:nvPr/>
          </p:nvSpPr>
          <p:spPr>
            <a:xfrm>
              <a:off x="5072126" y="3376676"/>
              <a:ext cx="6448425" cy="714375"/>
            </a:xfrm>
            <a:custGeom>
              <a:avLst/>
              <a:gdLst/>
              <a:ahLst/>
              <a:cxnLst/>
              <a:rect l="l" t="t" r="r" b="b"/>
              <a:pathLst>
                <a:path w="6448425" h="714375">
                  <a:moveTo>
                    <a:pt x="6329299" y="0"/>
                  </a:moveTo>
                  <a:lnTo>
                    <a:pt x="118999" y="0"/>
                  </a:lnTo>
                  <a:lnTo>
                    <a:pt x="72651" y="9342"/>
                  </a:lnTo>
                  <a:lnTo>
                    <a:pt x="34829" y="34829"/>
                  </a:lnTo>
                  <a:lnTo>
                    <a:pt x="9342" y="72651"/>
                  </a:lnTo>
                  <a:lnTo>
                    <a:pt x="0" y="118999"/>
                  </a:lnTo>
                  <a:lnTo>
                    <a:pt x="0" y="595249"/>
                  </a:lnTo>
                  <a:lnTo>
                    <a:pt x="9342" y="641615"/>
                  </a:lnTo>
                  <a:lnTo>
                    <a:pt x="34829" y="679481"/>
                  </a:lnTo>
                  <a:lnTo>
                    <a:pt x="72651" y="705012"/>
                  </a:lnTo>
                  <a:lnTo>
                    <a:pt x="118999" y="714375"/>
                  </a:lnTo>
                  <a:lnTo>
                    <a:pt x="6329299" y="714375"/>
                  </a:lnTo>
                  <a:lnTo>
                    <a:pt x="6375665" y="705012"/>
                  </a:lnTo>
                  <a:lnTo>
                    <a:pt x="6413531" y="679481"/>
                  </a:lnTo>
                  <a:lnTo>
                    <a:pt x="6439062" y="641615"/>
                  </a:lnTo>
                  <a:lnTo>
                    <a:pt x="6448425" y="595249"/>
                  </a:lnTo>
                  <a:lnTo>
                    <a:pt x="6448425" y="118999"/>
                  </a:lnTo>
                  <a:lnTo>
                    <a:pt x="6439062" y="72651"/>
                  </a:lnTo>
                  <a:lnTo>
                    <a:pt x="6413531" y="34829"/>
                  </a:lnTo>
                  <a:lnTo>
                    <a:pt x="6375665" y="9342"/>
                  </a:lnTo>
                  <a:lnTo>
                    <a:pt x="6329299" y="0"/>
                  </a:lnTo>
                  <a:close/>
                </a:path>
              </a:pathLst>
            </a:custGeom>
            <a:solidFill>
              <a:srgbClr val="C78A5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" name="object 15"/>
            <p:cNvSpPr/>
            <p:nvPr/>
          </p:nvSpPr>
          <p:spPr>
            <a:xfrm>
              <a:off x="5072126" y="3376676"/>
              <a:ext cx="6448425" cy="714375"/>
            </a:xfrm>
            <a:custGeom>
              <a:avLst/>
              <a:gdLst/>
              <a:ahLst/>
              <a:cxnLst/>
              <a:rect l="l" t="t" r="r" b="b"/>
              <a:pathLst>
                <a:path w="6448425" h="714375">
                  <a:moveTo>
                    <a:pt x="0" y="118999"/>
                  </a:moveTo>
                  <a:lnTo>
                    <a:pt x="9342" y="72651"/>
                  </a:lnTo>
                  <a:lnTo>
                    <a:pt x="34829" y="34829"/>
                  </a:lnTo>
                  <a:lnTo>
                    <a:pt x="72651" y="9342"/>
                  </a:lnTo>
                  <a:lnTo>
                    <a:pt x="118999" y="0"/>
                  </a:lnTo>
                  <a:lnTo>
                    <a:pt x="6329299" y="0"/>
                  </a:lnTo>
                  <a:lnTo>
                    <a:pt x="6375665" y="9342"/>
                  </a:lnTo>
                  <a:lnTo>
                    <a:pt x="6413531" y="34829"/>
                  </a:lnTo>
                  <a:lnTo>
                    <a:pt x="6439062" y="72651"/>
                  </a:lnTo>
                  <a:lnTo>
                    <a:pt x="6448425" y="118999"/>
                  </a:lnTo>
                  <a:lnTo>
                    <a:pt x="6448425" y="595249"/>
                  </a:lnTo>
                  <a:lnTo>
                    <a:pt x="6439062" y="641615"/>
                  </a:lnTo>
                  <a:lnTo>
                    <a:pt x="6413531" y="679481"/>
                  </a:lnTo>
                  <a:lnTo>
                    <a:pt x="6375665" y="705012"/>
                  </a:lnTo>
                  <a:lnTo>
                    <a:pt x="6329299" y="714375"/>
                  </a:lnTo>
                  <a:lnTo>
                    <a:pt x="118999" y="714375"/>
                  </a:lnTo>
                  <a:lnTo>
                    <a:pt x="72651" y="705012"/>
                  </a:lnTo>
                  <a:lnTo>
                    <a:pt x="34829" y="679481"/>
                  </a:lnTo>
                  <a:lnTo>
                    <a:pt x="9342" y="641615"/>
                  </a:lnTo>
                  <a:lnTo>
                    <a:pt x="0" y="595249"/>
                  </a:lnTo>
                  <a:lnTo>
                    <a:pt x="0" y="118999"/>
                  </a:lnTo>
                  <a:close/>
                </a:path>
              </a:pathLst>
            </a:custGeom>
            <a:ln w="12700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grpSp>
        <p:nvGrpSpPr>
          <p:cNvPr id="16" name="object 16"/>
          <p:cNvGrpSpPr/>
          <p:nvPr/>
        </p:nvGrpSpPr>
        <p:grpSpPr>
          <a:xfrm>
            <a:off x="5065776" y="4170426"/>
            <a:ext cx="6461125" cy="736600"/>
            <a:chOff x="5065776" y="4170426"/>
            <a:chExt cx="6461125" cy="736600"/>
          </a:xfrm>
        </p:grpSpPr>
        <p:sp>
          <p:nvSpPr>
            <p:cNvPr id="17" name="object 17"/>
            <p:cNvSpPr/>
            <p:nvPr/>
          </p:nvSpPr>
          <p:spPr>
            <a:xfrm>
              <a:off x="5072126" y="4176776"/>
              <a:ext cx="6448425" cy="723900"/>
            </a:xfrm>
            <a:custGeom>
              <a:avLst/>
              <a:gdLst/>
              <a:ahLst/>
              <a:cxnLst/>
              <a:rect l="l" t="t" r="r" b="b"/>
              <a:pathLst>
                <a:path w="6448425" h="723900">
                  <a:moveTo>
                    <a:pt x="6327648" y="0"/>
                  </a:moveTo>
                  <a:lnTo>
                    <a:pt x="120650" y="0"/>
                  </a:lnTo>
                  <a:lnTo>
                    <a:pt x="73669" y="9475"/>
                  </a:lnTo>
                  <a:lnTo>
                    <a:pt x="35321" y="35321"/>
                  </a:lnTo>
                  <a:lnTo>
                    <a:pt x="9475" y="73669"/>
                  </a:lnTo>
                  <a:lnTo>
                    <a:pt x="0" y="120650"/>
                  </a:lnTo>
                  <a:lnTo>
                    <a:pt x="0" y="603123"/>
                  </a:lnTo>
                  <a:lnTo>
                    <a:pt x="9475" y="650122"/>
                  </a:lnTo>
                  <a:lnTo>
                    <a:pt x="35321" y="688514"/>
                  </a:lnTo>
                  <a:lnTo>
                    <a:pt x="73669" y="714404"/>
                  </a:lnTo>
                  <a:lnTo>
                    <a:pt x="120650" y="723900"/>
                  </a:lnTo>
                  <a:lnTo>
                    <a:pt x="6327648" y="723900"/>
                  </a:lnTo>
                  <a:lnTo>
                    <a:pt x="6374647" y="714404"/>
                  </a:lnTo>
                  <a:lnTo>
                    <a:pt x="6413039" y="688514"/>
                  </a:lnTo>
                  <a:lnTo>
                    <a:pt x="6438929" y="650122"/>
                  </a:lnTo>
                  <a:lnTo>
                    <a:pt x="6448425" y="603123"/>
                  </a:lnTo>
                  <a:lnTo>
                    <a:pt x="6448425" y="120650"/>
                  </a:lnTo>
                  <a:lnTo>
                    <a:pt x="6438929" y="73669"/>
                  </a:lnTo>
                  <a:lnTo>
                    <a:pt x="6413039" y="35321"/>
                  </a:lnTo>
                  <a:lnTo>
                    <a:pt x="6374647" y="9475"/>
                  </a:lnTo>
                  <a:lnTo>
                    <a:pt x="6327648" y="0"/>
                  </a:lnTo>
                  <a:close/>
                </a:path>
              </a:pathLst>
            </a:custGeom>
            <a:solidFill>
              <a:srgbClr val="C5874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" name="object 18"/>
            <p:cNvSpPr/>
            <p:nvPr/>
          </p:nvSpPr>
          <p:spPr>
            <a:xfrm>
              <a:off x="5072126" y="4176776"/>
              <a:ext cx="6448425" cy="723900"/>
            </a:xfrm>
            <a:custGeom>
              <a:avLst/>
              <a:gdLst/>
              <a:ahLst/>
              <a:cxnLst/>
              <a:rect l="l" t="t" r="r" b="b"/>
              <a:pathLst>
                <a:path w="6448425" h="723900">
                  <a:moveTo>
                    <a:pt x="0" y="120650"/>
                  </a:moveTo>
                  <a:lnTo>
                    <a:pt x="9475" y="73669"/>
                  </a:lnTo>
                  <a:lnTo>
                    <a:pt x="35321" y="35321"/>
                  </a:lnTo>
                  <a:lnTo>
                    <a:pt x="73669" y="9475"/>
                  </a:lnTo>
                  <a:lnTo>
                    <a:pt x="120650" y="0"/>
                  </a:lnTo>
                  <a:lnTo>
                    <a:pt x="6327648" y="0"/>
                  </a:lnTo>
                  <a:lnTo>
                    <a:pt x="6374647" y="9475"/>
                  </a:lnTo>
                  <a:lnTo>
                    <a:pt x="6413039" y="35321"/>
                  </a:lnTo>
                  <a:lnTo>
                    <a:pt x="6438929" y="73669"/>
                  </a:lnTo>
                  <a:lnTo>
                    <a:pt x="6448425" y="120650"/>
                  </a:lnTo>
                  <a:lnTo>
                    <a:pt x="6448425" y="603123"/>
                  </a:lnTo>
                  <a:lnTo>
                    <a:pt x="6438929" y="650122"/>
                  </a:lnTo>
                  <a:lnTo>
                    <a:pt x="6413039" y="688514"/>
                  </a:lnTo>
                  <a:lnTo>
                    <a:pt x="6374647" y="714404"/>
                  </a:lnTo>
                  <a:lnTo>
                    <a:pt x="6327648" y="723900"/>
                  </a:lnTo>
                  <a:lnTo>
                    <a:pt x="120650" y="723900"/>
                  </a:lnTo>
                  <a:lnTo>
                    <a:pt x="73669" y="714404"/>
                  </a:lnTo>
                  <a:lnTo>
                    <a:pt x="35321" y="688514"/>
                  </a:lnTo>
                  <a:lnTo>
                    <a:pt x="9475" y="650122"/>
                  </a:lnTo>
                  <a:lnTo>
                    <a:pt x="0" y="603123"/>
                  </a:lnTo>
                  <a:lnTo>
                    <a:pt x="0" y="120650"/>
                  </a:lnTo>
                  <a:close/>
                </a:path>
              </a:pathLst>
            </a:custGeom>
            <a:ln w="12700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grpSp>
        <p:nvGrpSpPr>
          <p:cNvPr id="19" name="object 19"/>
          <p:cNvGrpSpPr/>
          <p:nvPr/>
        </p:nvGrpSpPr>
        <p:grpSpPr>
          <a:xfrm>
            <a:off x="5065776" y="4980051"/>
            <a:ext cx="6461125" cy="736600"/>
            <a:chOff x="5065776" y="4980051"/>
            <a:chExt cx="6461125" cy="736600"/>
          </a:xfrm>
        </p:grpSpPr>
        <p:sp>
          <p:nvSpPr>
            <p:cNvPr id="20" name="object 20"/>
            <p:cNvSpPr/>
            <p:nvPr/>
          </p:nvSpPr>
          <p:spPr>
            <a:xfrm>
              <a:off x="5072126" y="4986401"/>
              <a:ext cx="6448425" cy="723900"/>
            </a:xfrm>
            <a:custGeom>
              <a:avLst/>
              <a:gdLst/>
              <a:ahLst/>
              <a:cxnLst/>
              <a:rect l="l" t="t" r="r" b="b"/>
              <a:pathLst>
                <a:path w="6448425" h="723900">
                  <a:moveTo>
                    <a:pt x="6327648" y="0"/>
                  </a:moveTo>
                  <a:lnTo>
                    <a:pt x="120650" y="0"/>
                  </a:lnTo>
                  <a:lnTo>
                    <a:pt x="73669" y="9475"/>
                  </a:lnTo>
                  <a:lnTo>
                    <a:pt x="35321" y="35321"/>
                  </a:lnTo>
                  <a:lnTo>
                    <a:pt x="9475" y="73669"/>
                  </a:lnTo>
                  <a:lnTo>
                    <a:pt x="0" y="120650"/>
                  </a:lnTo>
                  <a:lnTo>
                    <a:pt x="0" y="603186"/>
                  </a:lnTo>
                  <a:lnTo>
                    <a:pt x="9475" y="650150"/>
                  </a:lnTo>
                  <a:lnTo>
                    <a:pt x="35321" y="688500"/>
                  </a:lnTo>
                  <a:lnTo>
                    <a:pt x="73669" y="714355"/>
                  </a:lnTo>
                  <a:lnTo>
                    <a:pt x="120650" y="723836"/>
                  </a:lnTo>
                  <a:lnTo>
                    <a:pt x="6327648" y="723836"/>
                  </a:lnTo>
                  <a:lnTo>
                    <a:pt x="6374647" y="714355"/>
                  </a:lnTo>
                  <a:lnTo>
                    <a:pt x="6413039" y="688500"/>
                  </a:lnTo>
                  <a:lnTo>
                    <a:pt x="6438929" y="650150"/>
                  </a:lnTo>
                  <a:lnTo>
                    <a:pt x="6448425" y="603186"/>
                  </a:lnTo>
                  <a:lnTo>
                    <a:pt x="6448425" y="120650"/>
                  </a:lnTo>
                  <a:lnTo>
                    <a:pt x="6438929" y="73669"/>
                  </a:lnTo>
                  <a:lnTo>
                    <a:pt x="6413039" y="35321"/>
                  </a:lnTo>
                  <a:lnTo>
                    <a:pt x="6374647" y="9475"/>
                  </a:lnTo>
                  <a:lnTo>
                    <a:pt x="6327648" y="0"/>
                  </a:lnTo>
                  <a:close/>
                </a:path>
              </a:pathLst>
            </a:custGeom>
            <a:solidFill>
              <a:srgbClr val="BE863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" name="object 21"/>
            <p:cNvSpPr/>
            <p:nvPr/>
          </p:nvSpPr>
          <p:spPr>
            <a:xfrm>
              <a:off x="5072126" y="4986401"/>
              <a:ext cx="6448425" cy="723900"/>
            </a:xfrm>
            <a:custGeom>
              <a:avLst/>
              <a:gdLst/>
              <a:ahLst/>
              <a:cxnLst/>
              <a:rect l="l" t="t" r="r" b="b"/>
              <a:pathLst>
                <a:path w="6448425" h="723900">
                  <a:moveTo>
                    <a:pt x="0" y="120650"/>
                  </a:moveTo>
                  <a:lnTo>
                    <a:pt x="9475" y="73669"/>
                  </a:lnTo>
                  <a:lnTo>
                    <a:pt x="35321" y="35321"/>
                  </a:lnTo>
                  <a:lnTo>
                    <a:pt x="73669" y="9475"/>
                  </a:lnTo>
                  <a:lnTo>
                    <a:pt x="120650" y="0"/>
                  </a:lnTo>
                  <a:lnTo>
                    <a:pt x="6327648" y="0"/>
                  </a:lnTo>
                  <a:lnTo>
                    <a:pt x="6374647" y="9475"/>
                  </a:lnTo>
                  <a:lnTo>
                    <a:pt x="6413039" y="35321"/>
                  </a:lnTo>
                  <a:lnTo>
                    <a:pt x="6438929" y="73669"/>
                  </a:lnTo>
                  <a:lnTo>
                    <a:pt x="6448425" y="120650"/>
                  </a:lnTo>
                  <a:lnTo>
                    <a:pt x="6448425" y="603186"/>
                  </a:lnTo>
                  <a:lnTo>
                    <a:pt x="6438929" y="650150"/>
                  </a:lnTo>
                  <a:lnTo>
                    <a:pt x="6413039" y="688500"/>
                  </a:lnTo>
                  <a:lnTo>
                    <a:pt x="6374647" y="714355"/>
                  </a:lnTo>
                  <a:lnTo>
                    <a:pt x="6327648" y="723836"/>
                  </a:lnTo>
                  <a:lnTo>
                    <a:pt x="120650" y="723836"/>
                  </a:lnTo>
                  <a:lnTo>
                    <a:pt x="73669" y="714355"/>
                  </a:lnTo>
                  <a:lnTo>
                    <a:pt x="35321" y="688500"/>
                  </a:lnTo>
                  <a:lnTo>
                    <a:pt x="9475" y="650150"/>
                  </a:lnTo>
                  <a:lnTo>
                    <a:pt x="0" y="603186"/>
                  </a:lnTo>
                  <a:lnTo>
                    <a:pt x="0" y="120650"/>
                  </a:lnTo>
                  <a:close/>
                </a:path>
              </a:pathLst>
            </a:custGeom>
            <a:ln w="12700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22" name="object 22"/>
          <p:cNvSpPr txBox="1">
            <a:spLocks noGrp="1"/>
          </p:cNvSpPr>
          <p:nvPr>
            <p:ph type="body" idx="1"/>
          </p:nvPr>
        </p:nvSpPr>
        <p:spPr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4495165">
              <a:lnSpc>
                <a:spcPct val="100000"/>
              </a:lnSpc>
              <a:spcBef>
                <a:spcPts val="105"/>
              </a:spcBef>
            </a:pPr>
            <a:r>
              <a:rPr spc="225" dirty="0"/>
              <a:t>Academic</a:t>
            </a:r>
            <a:r>
              <a:rPr spc="100" dirty="0"/>
              <a:t> </a:t>
            </a:r>
            <a:r>
              <a:rPr spc="155" dirty="0"/>
              <a:t>Misconduct</a:t>
            </a:r>
            <a:r>
              <a:rPr spc="55" dirty="0"/>
              <a:t> </a:t>
            </a:r>
            <a:r>
              <a:rPr spc="155" dirty="0"/>
              <a:t>Coordinator</a:t>
            </a:r>
          </a:p>
          <a:p>
            <a:pPr marL="4495165" marR="2446020">
              <a:lnSpc>
                <a:spcPct val="176500"/>
              </a:lnSpc>
            </a:pPr>
            <a:r>
              <a:rPr spc="225" dirty="0"/>
              <a:t>Academic</a:t>
            </a:r>
            <a:r>
              <a:rPr spc="90" dirty="0"/>
              <a:t> </a:t>
            </a:r>
            <a:r>
              <a:rPr spc="105" dirty="0"/>
              <a:t>skills</a:t>
            </a:r>
            <a:r>
              <a:rPr spc="100" dirty="0"/>
              <a:t> </a:t>
            </a:r>
            <a:r>
              <a:rPr spc="120" dirty="0"/>
              <a:t>team </a:t>
            </a:r>
            <a:r>
              <a:rPr spc="130" dirty="0"/>
              <a:t>Library</a:t>
            </a:r>
            <a:r>
              <a:rPr spc="45" dirty="0"/>
              <a:t> </a:t>
            </a:r>
            <a:r>
              <a:rPr spc="130" dirty="0"/>
              <a:t>services</a:t>
            </a:r>
          </a:p>
          <a:p>
            <a:pPr marL="4495165">
              <a:lnSpc>
                <a:spcPts val="3265"/>
              </a:lnSpc>
              <a:spcBef>
                <a:spcPts val="2755"/>
              </a:spcBef>
            </a:pPr>
            <a:r>
              <a:rPr spc="150" dirty="0"/>
              <a:t>Student</a:t>
            </a:r>
            <a:r>
              <a:rPr spc="100" dirty="0"/>
              <a:t> </a:t>
            </a:r>
            <a:r>
              <a:rPr spc="160" dirty="0"/>
              <a:t>support</a:t>
            </a:r>
            <a:r>
              <a:rPr spc="25" dirty="0"/>
              <a:t> </a:t>
            </a:r>
            <a:r>
              <a:rPr spc="135" dirty="0"/>
              <a:t>services</a:t>
            </a:r>
          </a:p>
          <a:p>
            <a:pPr marL="12700">
              <a:lnSpc>
                <a:spcPts val="3985"/>
              </a:lnSpc>
            </a:pPr>
            <a:r>
              <a:rPr sz="3600" b="1" i="1" spc="-170" dirty="0">
                <a:solidFill>
                  <a:srgbClr val="000000"/>
                </a:solidFill>
                <a:latin typeface="Georgia"/>
                <a:cs typeface="Georgia"/>
              </a:rPr>
              <a:t>Student</a:t>
            </a:r>
            <a:r>
              <a:rPr sz="3600" b="1" i="1" spc="-35" dirty="0">
                <a:solidFill>
                  <a:srgbClr val="000000"/>
                </a:solidFill>
                <a:latin typeface="Georgia"/>
                <a:cs typeface="Georgia"/>
              </a:rPr>
              <a:t> </a:t>
            </a:r>
            <a:r>
              <a:rPr sz="3600" b="1" i="1" spc="-10" dirty="0">
                <a:solidFill>
                  <a:srgbClr val="000000"/>
                </a:solidFill>
                <a:latin typeface="Georgia"/>
                <a:cs typeface="Georgia"/>
              </a:rPr>
              <a:t>Support</a:t>
            </a:r>
            <a:endParaRPr sz="3600">
              <a:latin typeface="Georgia"/>
              <a:cs typeface="Georgia"/>
            </a:endParaRPr>
          </a:p>
        </p:txBody>
      </p:sp>
    </p:spTree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726122" y="5442584"/>
            <a:ext cx="2224405" cy="57531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3600" b="1" i="1" spc="-160" dirty="0">
                <a:latin typeface="Georgia"/>
                <a:cs typeface="Georgia"/>
              </a:rPr>
              <a:t>Questions</a:t>
            </a:r>
            <a:endParaRPr sz="3600">
              <a:latin typeface="Georgia"/>
              <a:cs typeface="Georgia"/>
            </a:endParaRPr>
          </a:p>
        </p:txBody>
      </p:sp>
      <p:sp>
        <p:nvSpPr>
          <p:cNvPr id="3" name="object 3"/>
          <p:cNvSpPr/>
          <p:nvPr/>
        </p:nvSpPr>
        <p:spPr>
          <a:xfrm>
            <a:off x="0" y="0"/>
            <a:ext cx="3971925" cy="1276350"/>
          </a:xfrm>
          <a:custGeom>
            <a:avLst/>
            <a:gdLst/>
            <a:ahLst/>
            <a:cxnLst/>
            <a:rect l="l" t="t" r="r" b="b"/>
            <a:pathLst>
              <a:path w="3971925" h="1276350">
                <a:moveTo>
                  <a:pt x="3971925" y="0"/>
                </a:moveTo>
                <a:lnTo>
                  <a:pt x="0" y="0"/>
                </a:lnTo>
                <a:lnTo>
                  <a:pt x="0" y="1220342"/>
                </a:lnTo>
                <a:lnTo>
                  <a:pt x="92842" y="1233932"/>
                </a:lnTo>
                <a:lnTo>
                  <a:pt x="145770" y="1240567"/>
                </a:lnTo>
                <a:lnTo>
                  <a:pt x="198676" y="1246680"/>
                </a:lnTo>
                <a:lnTo>
                  <a:pt x="251557" y="1252257"/>
                </a:lnTo>
                <a:lnTo>
                  <a:pt x="304412" y="1257287"/>
                </a:lnTo>
                <a:lnTo>
                  <a:pt x="357240" y="1261756"/>
                </a:lnTo>
                <a:lnTo>
                  <a:pt x="410040" y="1265652"/>
                </a:lnTo>
                <a:lnTo>
                  <a:pt x="462811" y="1268963"/>
                </a:lnTo>
                <a:lnTo>
                  <a:pt x="515552" y="1271675"/>
                </a:lnTo>
                <a:lnTo>
                  <a:pt x="568261" y="1273776"/>
                </a:lnTo>
                <a:lnTo>
                  <a:pt x="620938" y="1275254"/>
                </a:lnTo>
                <a:lnTo>
                  <a:pt x="673582" y="1276096"/>
                </a:lnTo>
                <a:lnTo>
                  <a:pt x="725023" y="1276319"/>
                </a:lnTo>
                <a:lnTo>
                  <a:pt x="776431" y="1275915"/>
                </a:lnTo>
                <a:lnTo>
                  <a:pt x="827803" y="1274873"/>
                </a:lnTo>
                <a:lnTo>
                  <a:pt x="879140" y="1273183"/>
                </a:lnTo>
                <a:lnTo>
                  <a:pt x="930440" y="1270832"/>
                </a:lnTo>
                <a:lnTo>
                  <a:pt x="981702" y="1267811"/>
                </a:lnTo>
                <a:lnTo>
                  <a:pt x="1032925" y="1264109"/>
                </a:lnTo>
                <a:lnTo>
                  <a:pt x="1084109" y="1259714"/>
                </a:lnTo>
                <a:lnTo>
                  <a:pt x="1135252" y="1254616"/>
                </a:lnTo>
                <a:lnTo>
                  <a:pt x="1186353" y="1248805"/>
                </a:lnTo>
                <a:lnTo>
                  <a:pt x="1237411" y="1242268"/>
                </a:lnTo>
                <a:lnTo>
                  <a:pt x="1288425" y="1234996"/>
                </a:lnTo>
                <a:lnTo>
                  <a:pt x="1339395" y="1226978"/>
                </a:lnTo>
                <a:lnTo>
                  <a:pt x="1390318" y="1218202"/>
                </a:lnTo>
                <a:lnTo>
                  <a:pt x="1441196" y="1208659"/>
                </a:lnTo>
                <a:lnTo>
                  <a:pt x="1489613" y="1198832"/>
                </a:lnTo>
                <a:lnTo>
                  <a:pt x="1537984" y="1188288"/>
                </a:lnTo>
                <a:lnTo>
                  <a:pt x="1586307" y="1177016"/>
                </a:lnTo>
                <a:lnTo>
                  <a:pt x="1634581" y="1165006"/>
                </a:lnTo>
                <a:lnTo>
                  <a:pt x="1682806" y="1152250"/>
                </a:lnTo>
                <a:lnTo>
                  <a:pt x="1730981" y="1138737"/>
                </a:lnTo>
                <a:lnTo>
                  <a:pt x="1779105" y="1124457"/>
                </a:lnTo>
                <a:lnTo>
                  <a:pt x="1827178" y="1109403"/>
                </a:lnTo>
                <a:lnTo>
                  <a:pt x="1875199" y="1093562"/>
                </a:lnTo>
                <a:lnTo>
                  <a:pt x="1923167" y="1076927"/>
                </a:lnTo>
                <a:lnTo>
                  <a:pt x="1971083" y="1059486"/>
                </a:lnTo>
                <a:lnTo>
                  <a:pt x="2018944" y="1041232"/>
                </a:lnTo>
                <a:lnTo>
                  <a:pt x="2066751" y="1022153"/>
                </a:lnTo>
                <a:lnTo>
                  <a:pt x="2114502" y="1002241"/>
                </a:lnTo>
                <a:lnTo>
                  <a:pt x="2162198" y="981486"/>
                </a:lnTo>
                <a:lnTo>
                  <a:pt x="2209837" y="959878"/>
                </a:lnTo>
                <a:lnTo>
                  <a:pt x="2257419" y="937407"/>
                </a:lnTo>
                <a:lnTo>
                  <a:pt x="2304944" y="914064"/>
                </a:lnTo>
                <a:lnTo>
                  <a:pt x="2352409" y="889840"/>
                </a:lnTo>
                <a:lnTo>
                  <a:pt x="2399816" y="864724"/>
                </a:lnTo>
                <a:lnTo>
                  <a:pt x="2447163" y="838708"/>
                </a:lnTo>
                <a:lnTo>
                  <a:pt x="2489085" y="815292"/>
                </a:lnTo>
                <a:lnTo>
                  <a:pt x="2702133" y="697348"/>
                </a:lnTo>
                <a:lnTo>
                  <a:pt x="3725704" y="137716"/>
                </a:lnTo>
                <a:lnTo>
                  <a:pt x="3950208" y="12700"/>
                </a:lnTo>
                <a:lnTo>
                  <a:pt x="3971925" y="0"/>
                </a:lnTo>
                <a:close/>
              </a:path>
            </a:pathLst>
          </a:custGeom>
          <a:solidFill>
            <a:srgbClr val="D2C4D0">
              <a:alpha val="25097"/>
            </a:srgbClr>
          </a:solidFill>
        </p:spPr>
        <p:txBody>
          <a:bodyPr wrap="square" lIns="0" tIns="0" rIns="0" bIns="0" rtlCol="0"/>
          <a:lstStyle/>
          <a:p>
            <a:endParaRPr/>
          </a:p>
        </p:txBody>
      </p:sp>
      <p:grpSp>
        <p:nvGrpSpPr>
          <p:cNvPr id="4" name="object 4"/>
          <p:cNvGrpSpPr/>
          <p:nvPr/>
        </p:nvGrpSpPr>
        <p:grpSpPr>
          <a:xfrm>
            <a:off x="5067300" y="581025"/>
            <a:ext cx="6448425" cy="1162050"/>
            <a:chOff x="5067300" y="581025"/>
            <a:chExt cx="6448425" cy="1162050"/>
          </a:xfrm>
        </p:grpSpPr>
        <p:sp>
          <p:nvSpPr>
            <p:cNvPr id="5" name="object 5"/>
            <p:cNvSpPr/>
            <p:nvPr/>
          </p:nvSpPr>
          <p:spPr>
            <a:xfrm>
              <a:off x="5067300" y="581025"/>
              <a:ext cx="6448425" cy="1162050"/>
            </a:xfrm>
            <a:custGeom>
              <a:avLst/>
              <a:gdLst/>
              <a:ahLst/>
              <a:cxnLst/>
              <a:rect l="l" t="t" r="r" b="b"/>
              <a:pathLst>
                <a:path w="6448425" h="1162050">
                  <a:moveTo>
                    <a:pt x="6332220" y="0"/>
                  </a:moveTo>
                  <a:lnTo>
                    <a:pt x="116204" y="0"/>
                  </a:lnTo>
                  <a:lnTo>
                    <a:pt x="70991" y="9138"/>
                  </a:lnTo>
                  <a:lnTo>
                    <a:pt x="34051" y="34051"/>
                  </a:lnTo>
                  <a:lnTo>
                    <a:pt x="9138" y="70991"/>
                  </a:lnTo>
                  <a:lnTo>
                    <a:pt x="0" y="116204"/>
                  </a:lnTo>
                  <a:lnTo>
                    <a:pt x="0" y="1045845"/>
                  </a:lnTo>
                  <a:lnTo>
                    <a:pt x="9138" y="1091058"/>
                  </a:lnTo>
                  <a:lnTo>
                    <a:pt x="34051" y="1127998"/>
                  </a:lnTo>
                  <a:lnTo>
                    <a:pt x="70991" y="1152911"/>
                  </a:lnTo>
                  <a:lnTo>
                    <a:pt x="116204" y="1162050"/>
                  </a:lnTo>
                  <a:lnTo>
                    <a:pt x="6332220" y="1162050"/>
                  </a:lnTo>
                  <a:lnTo>
                    <a:pt x="6377433" y="1152911"/>
                  </a:lnTo>
                  <a:lnTo>
                    <a:pt x="6414373" y="1127998"/>
                  </a:lnTo>
                  <a:lnTo>
                    <a:pt x="6439286" y="1091058"/>
                  </a:lnTo>
                  <a:lnTo>
                    <a:pt x="6448425" y="1045845"/>
                  </a:lnTo>
                  <a:lnTo>
                    <a:pt x="6448425" y="116204"/>
                  </a:lnTo>
                  <a:lnTo>
                    <a:pt x="6439286" y="70991"/>
                  </a:lnTo>
                  <a:lnTo>
                    <a:pt x="6414373" y="34051"/>
                  </a:lnTo>
                  <a:lnTo>
                    <a:pt x="6377433" y="9138"/>
                  </a:lnTo>
                  <a:lnTo>
                    <a:pt x="6332220" y="0"/>
                  </a:lnTo>
                  <a:close/>
                </a:path>
              </a:pathLst>
            </a:custGeom>
            <a:solidFill>
              <a:srgbClr val="D39D8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" name="object 6"/>
            <p:cNvSpPr/>
            <p:nvPr/>
          </p:nvSpPr>
          <p:spPr>
            <a:xfrm>
              <a:off x="5478221" y="906233"/>
              <a:ext cx="512445" cy="512445"/>
            </a:xfrm>
            <a:custGeom>
              <a:avLst/>
              <a:gdLst/>
              <a:ahLst/>
              <a:cxnLst/>
              <a:rect l="l" t="t" r="r" b="b"/>
              <a:pathLst>
                <a:path w="512445" h="512444">
                  <a:moveTo>
                    <a:pt x="401764" y="265671"/>
                  </a:moveTo>
                  <a:lnTo>
                    <a:pt x="400570" y="246126"/>
                  </a:lnTo>
                  <a:lnTo>
                    <a:pt x="397065" y="227355"/>
                  </a:lnTo>
                  <a:lnTo>
                    <a:pt x="391375" y="209448"/>
                  </a:lnTo>
                  <a:lnTo>
                    <a:pt x="383628" y="192455"/>
                  </a:lnTo>
                  <a:lnTo>
                    <a:pt x="354469" y="221615"/>
                  </a:lnTo>
                  <a:lnTo>
                    <a:pt x="358241" y="232054"/>
                  </a:lnTo>
                  <a:lnTo>
                    <a:pt x="360857" y="242912"/>
                  </a:lnTo>
                  <a:lnTo>
                    <a:pt x="362394" y="254139"/>
                  </a:lnTo>
                  <a:lnTo>
                    <a:pt x="362889" y="265671"/>
                  </a:lnTo>
                  <a:lnTo>
                    <a:pt x="353682" y="310959"/>
                  </a:lnTo>
                  <a:lnTo>
                    <a:pt x="328625" y="348043"/>
                  </a:lnTo>
                  <a:lnTo>
                    <a:pt x="291541" y="373100"/>
                  </a:lnTo>
                  <a:lnTo>
                    <a:pt x="246253" y="382308"/>
                  </a:lnTo>
                  <a:lnTo>
                    <a:pt x="200964" y="373100"/>
                  </a:lnTo>
                  <a:lnTo>
                    <a:pt x="163868" y="348043"/>
                  </a:lnTo>
                  <a:lnTo>
                    <a:pt x="138811" y="310959"/>
                  </a:lnTo>
                  <a:lnTo>
                    <a:pt x="129603" y="265671"/>
                  </a:lnTo>
                  <a:lnTo>
                    <a:pt x="138811" y="220383"/>
                  </a:lnTo>
                  <a:lnTo>
                    <a:pt x="163868" y="183299"/>
                  </a:lnTo>
                  <a:lnTo>
                    <a:pt x="200952" y="158242"/>
                  </a:lnTo>
                  <a:lnTo>
                    <a:pt x="246253" y="149034"/>
                  </a:lnTo>
                  <a:lnTo>
                    <a:pt x="257784" y="149618"/>
                  </a:lnTo>
                  <a:lnTo>
                    <a:pt x="269011" y="151307"/>
                  </a:lnTo>
                  <a:lnTo>
                    <a:pt x="279869" y="153962"/>
                  </a:lnTo>
                  <a:lnTo>
                    <a:pt x="290309" y="157467"/>
                  </a:lnTo>
                  <a:lnTo>
                    <a:pt x="319468" y="128308"/>
                  </a:lnTo>
                  <a:lnTo>
                    <a:pt x="302475" y="120548"/>
                  </a:lnTo>
                  <a:lnTo>
                    <a:pt x="284556" y="114858"/>
                  </a:lnTo>
                  <a:lnTo>
                    <a:pt x="265798" y="111353"/>
                  </a:lnTo>
                  <a:lnTo>
                    <a:pt x="246253" y="110159"/>
                  </a:lnTo>
                  <a:lnTo>
                    <a:pt x="197231" y="118122"/>
                  </a:lnTo>
                  <a:lnTo>
                    <a:pt x="154559" y="140271"/>
                  </a:lnTo>
                  <a:lnTo>
                    <a:pt x="120840" y="173977"/>
                  </a:lnTo>
                  <a:lnTo>
                    <a:pt x="98691" y="216649"/>
                  </a:lnTo>
                  <a:lnTo>
                    <a:pt x="90728" y="265671"/>
                  </a:lnTo>
                  <a:lnTo>
                    <a:pt x="98691" y="314693"/>
                  </a:lnTo>
                  <a:lnTo>
                    <a:pt x="120840" y="357365"/>
                  </a:lnTo>
                  <a:lnTo>
                    <a:pt x="154559" y="391071"/>
                  </a:lnTo>
                  <a:lnTo>
                    <a:pt x="197231" y="413219"/>
                  </a:lnTo>
                  <a:lnTo>
                    <a:pt x="246253" y="421182"/>
                  </a:lnTo>
                  <a:lnTo>
                    <a:pt x="295262" y="413219"/>
                  </a:lnTo>
                  <a:lnTo>
                    <a:pt x="337947" y="391071"/>
                  </a:lnTo>
                  <a:lnTo>
                    <a:pt x="371665" y="357365"/>
                  </a:lnTo>
                  <a:lnTo>
                    <a:pt x="393801" y="314693"/>
                  </a:lnTo>
                  <a:lnTo>
                    <a:pt x="401764" y="265671"/>
                  </a:lnTo>
                  <a:close/>
                </a:path>
                <a:path w="512445" h="512444">
                  <a:moveTo>
                    <a:pt x="492493" y="265671"/>
                  </a:moveTo>
                  <a:lnTo>
                    <a:pt x="490575" y="234708"/>
                  </a:lnTo>
                  <a:lnTo>
                    <a:pt x="484949" y="205092"/>
                  </a:lnTo>
                  <a:lnTo>
                    <a:pt x="475818" y="176923"/>
                  </a:lnTo>
                  <a:lnTo>
                    <a:pt x="463334" y="150329"/>
                  </a:lnTo>
                  <a:lnTo>
                    <a:pt x="458787" y="154216"/>
                  </a:lnTo>
                  <a:lnTo>
                    <a:pt x="450367" y="163296"/>
                  </a:lnTo>
                  <a:lnTo>
                    <a:pt x="438061" y="162001"/>
                  </a:lnTo>
                  <a:lnTo>
                    <a:pt x="424446" y="160058"/>
                  </a:lnTo>
                  <a:lnTo>
                    <a:pt x="436664" y="184213"/>
                  </a:lnTo>
                  <a:lnTo>
                    <a:pt x="445833" y="209943"/>
                  </a:lnTo>
                  <a:lnTo>
                    <a:pt x="451599" y="237147"/>
                  </a:lnTo>
                  <a:lnTo>
                    <a:pt x="453605" y="265671"/>
                  </a:lnTo>
                  <a:lnTo>
                    <a:pt x="448106" y="313067"/>
                  </a:lnTo>
                  <a:lnTo>
                    <a:pt x="432447" y="356654"/>
                  </a:lnTo>
                  <a:lnTo>
                    <a:pt x="407898" y="395160"/>
                  </a:lnTo>
                  <a:lnTo>
                    <a:pt x="375742" y="427316"/>
                  </a:lnTo>
                  <a:lnTo>
                    <a:pt x="337235" y="451866"/>
                  </a:lnTo>
                  <a:lnTo>
                    <a:pt x="293649" y="467525"/>
                  </a:lnTo>
                  <a:lnTo>
                    <a:pt x="246253" y="473024"/>
                  </a:lnTo>
                  <a:lnTo>
                    <a:pt x="198856" y="467525"/>
                  </a:lnTo>
                  <a:lnTo>
                    <a:pt x="155257" y="451866"/>
                  </a:lnTo>
                  <a:lnTo>
                    <a:pt x="116751" y="427316"/>
                  </a:lnTo>
                  <a:lnTo>
                    <a:pt x="84594" y="395160"/>
                  </a:lnTo>
                  <a:lnTo>
                    <a:pt x="60045" y="356654"/>
                  </a:lnTo>
                  <a:lnTo>
                    <a:pt x="44386" y="313067"/>
                  </a:lnTo>
                  <a:lnTo>
                    <a:pt x="38887" y="265671"/>
                  </a:lnTo>
                  <a:lnTo>
                    <a:pt x="44386" y="218274"/>
                  </a:lnTo>
                  <a:lnTo>
                    <a:pt x="60045" y="174688"/>
                  </a:lnTo>
                  <a:lnTo>
                    <a:pt x="84594" y="136182"/>
                  </a:lnTo>
                  <a:lnTo>
                    <a:pt x="116751" y="104025"/>
                  </a:lnTo>
                  <a:lnTo>
                    <a:pt x="155257" y="79476"/>
                  </a:lnTo>
                  <a:lnTo>
                    <a:pt x="198856" y="63817"/>
                  </a:lnTo>
                  <a:lnTo>
                    <a:pt x="246253" y="58318"/>
                  </a:lnTo>
                  <a:lnTo>
                    <a:pt x="274510" y="60236"/>
                  </a:lnTo>
                  <a:lnTo>
                    <a:pt x="301726" y="65849"/>
                  </a:lnTo>
                  <a:lnTo>
                    <a:pt x="327621" y="74993"/>
                  </a:lnTo>
                  <a:lnTo>
                    <a:pt x="351866" y="87477"/>
                  </a:lnTo>
                  <a:lnTo>
                    <a:pt x="350570" y="74523"/>
                  </a:lnTo>
                  <a:lnTo>
                    <a:pt x="348627" y="61556"/>
                  </a:lnTo>
                  <a:lnTo>
                    <a:pt x="362242" y="47955"/>
                  </a:lnTo>
                  <a:lnTo>
                    <a:pt x="335280" y="35839"/>
                  </a:lnTo>
                  <a:lnTo>
                    <a:pt x="306920" y="26898"/>
                  </a:lnTo>
                  <a:lnTo>
                    <a:pt x="277215" y="21348"/>
                  </a:lnTo>
                  <a:lnTo>
                    <a:pt x="246253" y="19443"/>
                  </a:lnTo>
                  <a:lnTo>
                    <a:pt x="196596" y="24447"/>
                  </a:lnTo>
                  <a:lnTo>
                    <a:pt x="150368" y="38785"/>
                  </a:lnTo>
                  <a:lnTo>
                    <a:pt x="108534" y="61468"/>
                  </a:lnTo>
                  <a:lnTo>
                    <a:pt x="72097" y="91528"/>
                  </a:lnTo>
                  <a:lnTo>
                    <a:pt x="42037" y="127965"/>
                  </a:lnTo>
                  <a:lnTo>
                    <a:pt x="19342" y="169799"/>
                  </a:lnTo>
                  <a:lnTo>
                    <a:pt x="5003" y="216027"/>
                  </a:lnTo>
                  <a:lnTo>
                    <a:pt x="0" y="265671"/>
                  </a:lnTo>
                  <a:lnTo>
                    <a:pt x="5003" y="315315"/>
                  </a:lnTo>
                  <a:lnTo>
                    <a:pt x="19342" y="361556"/>
                  </a:lnTo>
                  <a:lnTo>
                    <a:pt x="42037" y="403377"/>
                  </a:lnTo>
                  <a:lnTo>
                    <a:pt x="72097" y="439813"/>
                  </a:lnTo>
                  <a:lnTo>
                    <a:pt x="108534" y="469874"/>
                  </a:lnTo>
                  <a:lnTo>
                    <a:pt x="150368" y="492556"/>
                  </a:lnTo>
                  <a:lnTo>
                    <a:pt x="196596" y="506895"/>
                  </a:lnTo>
                  <a:lnTo>
                    <a:pt x="246253" y="511898"/>
                  </a:lnTo>
                  <a:lnTo>
                    <a:pt x="295897" y="506895"/>
                  </a:lnTo>
                  <a:lnTo>
                    <a:pt x="342125" y="492556"/>
                  </a:lnTo>
                  <a:lnTo>
                    <a:pt x="383959" y="469874"/>
                  </a:lnTo>
                  <a:lnTo>
                    <a:pt x="420395" y="439813"/>
                  </a:lnTo>
                  <a:lnTo>
                    <a:pt x="450456" y="403377"/>
                  </a:lnTo>
                  <a:lnTo>
                    <a:pt x="473151" y="361556"/>
                  </a:lnTo>
                  <a:lnTo>
                    <a:pt x="487489" y="315315"/>
                  </a:lnTo>
                  <a:lnTo>
                    <a:pt x="492493" y="265671"/>
                  </a:lnTo>
                  <a:close/>
                </a:path>
                <a:path w="512445" h="512444">
                  <a:moveTo>
                    <a:pt x="511924" y="64795"/>
                  </a:moveTo>
                  <a:lnTo>
                    <a:pt x="453605" y="58318"/>
                  </a:lnTo>
                  <a:lnTo>
                    <a:pt x="447128" y="0"/>
                  </a:lnTo>
                  <a:lnTo>
                    <a:pt x="375843" y="71285"/>
                  </a:lnTo>
                  <a:lnTo>
                    <a:pt x="379730" y="104978"/>
                  </a:lnTo>
                  <a:lnTo>
                    <a:pt x="276059" y="208648"/>
                  </a:lnTo>
                  <a:lnTo>
                    <a:pt x="269024" y="205524"/>
                  </a:lnTo>
                  <a:lnTo>
                    <a:pt x="261556" y="203060"/>
                  </a:lnTo>
                  <a:lnTo>
                    <a:pt x="253733" y="201447"/>
                  </a:lnTo>
                  <a:lnTo>
                    <a:pt x="245605" y="200875"/>
                  </a:lnTo>
                  <a:lnTo>
                    <a:pt x="220433" y="205994"/>
                  </a:lnTo>
                  <a:lnTo>
                    <a:pt x="199834" y="219913"/>
                  </a:lnTo>
                  <a:lnTo>
                    <a:pt x="185915" y="240512"/>
                  </a:lnTo>
                  <a:lnTo>
                    <a:pt x="180797" y="265671"/>
                  </a:lnTo>
                  <a:lnTo>
                    <a:pt x="185915" y="290830"/>
                  </a:lnTo>
                  <a:lnTo>
                    <a:pt x="199834" y="311429"/>
                  </a:lnTo>
                  <a:lnTo>
                    <a:pt x="220433" y="325361"/>
                  </a:lnTo>
                  <a:lnTo>
                    <a:pt x="245605" y="330466"/>
                  </a:lnTo>
                  <a:lnTo>
                    <a:pt x="270764" y="325361"/>
                  </a:lnTo>
                  <a:lnTo>
                    <a:pt x="291363" y="311429"/>
                  </a:lnTo>
                  <a:lnTo>
                    <a:pt x="305282" y="290830"/>
                  </a:lnTo>
                  <a:lnTo>
                    <a:pt x="310400" y="265671"/>
                  </a:lnTo>
                  <a:lnTo>
                    <a:pt x="309918" y="257644"/>
                  </a:lnTo>
                  <a:lnTo>
                    <a:pt x="308533" y="250037"/>
                  </a:lnTo>
                  <a:lnTo>
                    <a:pt x="306298" y="242798"/>
                  </a:lnTo>
                  <a:lnTo>
                    <a:pt x="303276" y="235864"/>
                  </a:lnTo>
                  <a:lnTo>
                    <a:pt x="406946" y="132194"/>
                  </a:lnTo>
                  <a:lnTo>
                    <a:pt x="440651" y="136080"/>
                  </a:lnTo>
                  <a:lnTo>
                    <a:pt x="511924" y="64795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7" name="object 7"/>
          <p:cNvSpPr txBox="1"/>
          <p:nvPr/>
        </p:nvSpPr>
        <p:spPr>
          <a:xfrm>
            <a:off x="6516369" y="821753"/>
            <a:ext cx="4756785" cy="631825"/>
          </a:xfrm>
          <a:prstGeom prst="rect">
            <a:avLst/>
          </a:prstGeom>
        </p:spPr>
        <p:txBody>
          <a:bodyPr vert="horz" wrap="square" lIns="0" tIns="50800" rIns="0" bIns="0" rtlCol="0">
            <a:spAutoFit/>
          </a:bodyPr>
          <a:lstStyle/>
          <a:p>
            <a:pPr marL="12700" marR="5080">
              <a:lnSpc>
                <a:spcPts val="2250"/>
              </a:lnSpc>
              <a:spcBef>
                <a:spcPts val="400"/>
              </a:spcBef>
            </a:pPr>
            <a:r>
              <a:rPr sz="2100" spc="130" dirty="0">
                <a:solidFill>
                  <a:srgbClr val="FFFFFF"/>
                </a:solidFill>
                <a:latin typeface="Calibri"/>
                <a:cs typeface="Calibri"/>
              </a:rPr>
              <a:t>The</a:t>
            </a:r>
            <a:r>
              <a:rPr sz="2100" spc="6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2100" spc="165" dirty="0">
                <a:solidFill>
                  <a:srgbClr val="FFFFFF"/>
                </a:solidFill>
                <a:latin typeface="Calibri"/>
                <a:cs typeface="Calibri"/>
              </a:rPr>
              <a:t>goal</a:t>
            </a:r>
            <a:r>
              <a:rPr sz="2100" spc="65" dirty="0">
                <a:solidFill>
                  <a:srgbClr val="FFFFFF"/>
                </a:solidFill>
                <a:latin typeface="Calibri"/>
                <a:cs typeface="Calibri"/>
              </a:rPr>
              <a:t> of</a:t>
            </a:r>
            <a:r>
              <a:rPr sz="2100" spc="11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2100" spc="60" dirty="0">
                <a:solidFill>
                  <a:srgbClr val="FFFFFF"/>
                </a:solidFill>
                <a:latin typeface="Calibri"/>
                <a:cs typeface="Calibri"/>
              </a:rPr>
              <a:t>university</a:t>
            </a:r>
            <a:r>
              <a:rPr sz="2100" spc="8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2100" spc="70" dirty="0">
                <a:solidFill>
                  <a:srgbClr val="FFFFFF"/>
                </a:solidFill>
                <a:latin typeface="Calibri"/>
                <a:cs typeface="Calibri"/>
              </a:rPr>
              <a:t>is</a:t>
            </a:r>
            <a:r>
              <a:rPr sz="2100" spc="3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2100" spc="95" dirty="0">
                <a:solidFill>
                  <a:srgbClr val="FFFFFF"/>
                </a:solidFill>
                <a:latin typeface="Calibri"/>
                <a:cs typeface="Calibri"/>
              </a:rPr>
              <a:t>not</a:t>
            </a:r>
            <a:r>
              <a:rPr sz="2100" spc="6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2100" dirty="0">
                <a:solidFill>
                  <a:srgbClr val="FFFFFF"/>
                </a:solidFill>
                <a:latin typeface="Calibri"/>
                <a:cs typeface="Calibri"/>
              </a:rPr>
              <a:t>to</a:t>
            </a:r>
            <a:r>
              <a:rPr sz="2100" spc="125" dirty="0">
                <a:solidFill>
                  <a:srgbClr val="FFFFFF"/>
                </a:solidFill>
                <a:latin typeface="Calibri"/>
                <a:cs typeface="Calibri"/>
              </a:rPr>
              <a:t> produce </a:t>
            </a:r>
            <a:r>
              <a:rPr sz="2100" spc="95" dirty="0">
                <a:solidFill>
                  <a:srgbClr val="FFFFFF"/>
                </a:solidFill>
                <a:latin typeface="Calibri"/>
                <a:cs typeface="Calibri"/>
              </a:rPr>
              <a:t>assignments.</a:t>
            </a:r>
            <a:endParaRPr sz="2100">
              <a:latin typeface="Calibri"/>
              <a:cs typeface="Calibri"/>
            </a:endParaRPr>
          </a:p>
        </p:txBody>
      </p:sp>
      <p:grpSp>
        <p:nvGrpSpPr>
          <p:cNvPr id="8" name="object 8"/>
          <p:cNvGrpSpPr/>
          <p:nvPr/>
        </p:nvGrpSpPr>
        <p:grpSpPr>
          <a:xfrm>
            <a:off x="5067300" y="2028825"/>
            <a:ext cx="6448425" cy="1152525"/>
            <a:chOff x="5067300" y="2028825"/>
            <a:chExt cx="6448425" cy="1152525"/>
          </a:xfrm>
        </p:grpSpPr>
        <p:sp>
          <p:nvSpPr>
            <p:cNvPr id="9" name="object 9"/>
            <p:cNvSpPr/>
            <p:nvPr/>
          </p:nvSpPr>
          <p:spPr>
            <a:xfrm>
              <a:off x="5067300" y="2028825"/>
              <a:ext cx="6448425" cy="1152525"/>
            </a:xfrm>
            <a:custGeom>
              <a:avLst/>
              <a:gdLst/>
              <a:ahLst/>
              <a:cxnLst/>
              <a:rect l="l" t="t" r="r" b="b"/>
              <a:pathLst>
                <a:path w="6448425" h="1152525">
                  <a:moveTo>
                    <a:pt x="6333108" y="0"/>
                  </a:moveTo>
                  <a:lnTo>
                    <a:pt x="115188" y="0"/>
                  </a:lnTo>
                  <a:lnTo>
                    <a:pt x="70348" y="9052"/>
                  </a:lnTo>
                  <a:lnTo>
                    <a:pt x="33734" y="33750"/>
                  </a:lnTo>
                  <a:lnTo>
                    <a:pt x="9050" y="70401"/>
                  </a:lnTo>
                  <a:lnTo>
                    <a:pt x="0" y="115315"/>
                  </a:lnTo>
                  <a:lnTo>
                    <a:pt x="0" y="1037209"/>
                  </a:lnTo>
                  <a:lnTo>
                    <a:pt x="9050" y="1082123"/>
                  </a:lnTo>
                  <a:lnTo>
                    <a:pt x="33734" y="1118774"/>
                  </a:lnTo>
                  <a:lnTo>
                    <a:pt x="70348" y="1143472"/>
                  </a:lnTo>
                  <a:lnTo>
                    <a:pt x="115188" y="1152525"/>
                  </a:lnTo>
                  <a:lnTo>
                    <a:pt x="6333108" y="1152525"/>
                  </a:lnTo>
                  <a:lnTo>
                    <a:pt x="6378023" y="1143472"/>
                  </a:lnTo>
                  <a:lnTo>
                    <a:pt x="6414674" y="1118774"/>
                  </a:lnTo>
                  <a:lnTo>
                    <a:pt x="6439372" y="1082123"/>
                  </a:lnTo>
                  <a:lnTo>
                    <a:pt x="6448425" y="1037209"/>
                  </a:lnTo>
                  <a:lnTo>
                    <a:pt x="6448425" y="115315"/>
                  </a:lnTo>
                  <a:lnTo>
                    <a:pt x="6439372" y="70401"/>
                  </a:lnTo>
                  <a:lnTo>
                    <a:pt x="6414674" y="33750"/>
                  </a:lnTo>
                  <a:lnTo>
                    <a:pt x="6378023" y="9052"/>
                  </a:lnTo>
                  <a:lnTo>
                    <a:pt x="6333108" y="0"/>
                  </a:lnTo>
                  <a:close/>
                </a:path>
              </a:pathLst>
            </a:custGeom>
            <a:solidFill>
              <a:srgbClr val="BE863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" name="object 10"/>
            <p:cNvSpPr/>
            <p:nvPr/>
          </p:nvSpPr>
          <p:spPr>
            <a:xfrm>
              <a:off x="5465329" y="2434008"/>
              <a:ext cx="540385" cy="342265"/>
            </a:xfrm>
            <a:custGeom>
              <a:avLst/>
              <a:gdLst/>
              <a:ahLst/>
              <a:cxnLst/>
              <a:rect l="l" t="t" r="r" b="b"/>
              <a:pathLst>
                <a:path w="540385" h="342264">
                  <a:moveTo>
                    <a:pt x="460550" y="20084"/>
                  </a:moveTo>
                  <a:lnTo>
                    <a:pt x="92823" y="20084"/>
                  </a:lnTo>
                  <a:lnTo>
                    <a:pt x="39665" y="31182"/>
                  </a:lnTo>
                  <a:lnTo>
                    <a:pt x="4980" y="89709"/>
                  </a:lnTo>
                  <a:lnTo>
                    <a:pt x="136" y="130136"/>
                  </a:lnTo>
                  <a:lnTo>
                    <a:pt x="116" y="130302"/>
                  </a:lnTo>
                  <a:lnTo>
                    <a:pt x="5458" y="175662"/>
                  </a:lnTo>
                  <a:lnTo>
                    <a:pt x="20591" y="211163"/>
                  </a:lnTo>
                  <a:lnTo>
                    <a:pt x="71225" y="243565"/>
                  </a:lnTo>
                  <a:lnTo>
                    <a:pt x="223505" y="243565"/>
                  </a:lnTo>
                  <a:lnTo>
                    <a:pt x="223505" y="342234"/>
                  </a:lnTo>
                  <a:lnTo>
                    <a:pt x="288305" y="291260"/>
                  </a:lnTo>
                  <a:lnTo>
                    <a:pt x="353105" y="291260"/>
                  </a:lnTo>
                  <a:lnTo>
                    <a:pt x="353105" y="288558"/>
                  </a:lnTo>
                  <a:lnTo>
                    <a:pt x="249425" y="288558"/>
                  </a:lnTo>
                  <a:lnTo>
                    <a:pt x="249425" y="217254"/>
                  </a:lnTo>
                  <a:lnTo>
                    <a:pt x="71225" y="217254"/>
                  </a:lnTo>
                  <a:lnTo>
                    <a:pt x="55092" y="211163"/>
                  </a:lnTo>
                  <a:lnTo>
                    <a:pt x="54959" y="211163"/>
                  </a:lnTo>
                  <a:lnTo>
                    <a:pt x="40331" y="193689"/>
                  </a:lnTo>
                  <a:lnTo>
                    <a:pt x="29871" y="166692"/>
                  </a:lnTo>
                  <a:lnTo>
                    <a:pt x="25915" y="132189"/>
                  </a:lnTo>
                  <a:lnTo>
                    <a:pt x="25863" y="131741"/>
                  </a:lnTo>
                  <a:lnTo>
                    <a:pt x="29679" y="98466"/>
                  </a:lnTo>
                  <a:lnTo>
                    <a:pt x="29766" y="97703"/>
                  </a:lnTo>
                  <a:lnTo>
                    <a:pt x="29871" y="96790"/>
                  </a:lnTo>
                  <a:lnTo>
                    <a:pt x="40232" y="70049"/>
                  </a:lnTo>
                  <a:lnTo>
                    <a:pt x="40331" y="69794"/>
                  </a:lnTo>
                  <a:lnTo>
                    <a:pt x="54897" y="52393"/>
                  </a:lnTo>
                  <a:lnTo>
                    <a:pt x="71225" y="46229"/>
                  </a:lnTo>
                  <a:lnTo>
                    <a:pt x="508823" y="46229"/>
                  </a:lnTo>
                  <a:lnTo>
                    <a:pt x="495538" y="31182"/>
                  </a:lnTo>
                  <a:lnTo>
                    <a:pt x="460550" y="20084"/>
                  </a:lnTo>
                  <a:close/>
                </a:path>
                <a:path w="540385" h="342264">
                  <a:moveTo>
                    <a:pt x="353105" y="291260"/>
                  </a:moveTo>
                  <a:lnTo>
                    <a:pt x="288305" y="291260"/>
                  </a:lnTo>
                  <a:lnTo>
                    <a:pt x="353106" y="342234"/>
                  </a:lnTo>
                  <a:lnTo>
                    <a:pt x="353105" y="291260"/>
                  </a:lnTo>
                  <a:close/>
                </a:path>
                <a:path w="540385" h="342264">
                  <a:moveTo>
                    <a:pt x="288305" y="257975"/>
                  </a:moveTo>
                  <a:lnTo>
                    <a:pt x="249425" y="288558"/>
                  </a:lnTo>
                  <a:lnTo>
                    <a:pt x="327185" y="288558"/>
                  </a:lnTo>
                  <a:lnTo>
                    <a:pt x="288305" y="257975"/>
                  </a:lnTo>
                  <a:close/>
                </a:path>
                <a:path w="540385" h="342264">
                  <a:moveTo>
                    <a:pt x="353105" y="203835"/>
                  </a:moveTo>
                  <a:lnTo>
                    <a:pt x="327185" y="203835"/>
                  </a:lnTo>
                  <a:lnTo>
                    <a:pt x="327185" y="288558"/>
                  </a:lnTo>
                  <a:lnTo>
                    <a:pt x="353105" y="288558"/>
                  </a:lnTo>
                  <a:lnTo>
                    <a:pt x="353105" y="243566"/>
                  </a:lnTo>
                  <a:lnTo>
                    <a:pt x="512540" y="243566"/>
                  </a:lnTo>
                  <a:lnTo>
                    <a:pt x="518346" y="237681"/>
                  </a:lnTo>
                  <a:lnTo>
                    <a:pt x="518346" y="223148"/>
                  </a:lnTo>
                  <a:lnTo>
                    <a:pt x="512540" y="217254"/>
                  </a:lnTo>
                  <a:lnTo>
                    <a:pt x="353105" y="217254"/>
                  </a:lnTo>
                  <a:lnTo>
                    <a:pt x="353105" y="203835"/>
                  </a:lnTo>
                  <a:close/>
                </a:path>
                <a:path w="540385" h="342264">
                  <a:moveTo>
                    <a:pt x="358808" y="184365"/>
                  </a:moveTo>
                  <a:lnTo>
                    <a:pt x="223505" y="184364"/>
                  </a:lnTo>
                  <a:lnTo>
                    <a:pt x="223505" y="217254"/>
                  </a:lnTo>
                  <a:lnTo>
                    <a:pt x="249425" y="217254"/>
                  </a:lnTo>
                  <a:lnTo>
                    <a:pt x="249425" y="200748"/>
                  </a:lnTo>
                  <a:lnTo>
                    <a:pt x="353105" y="200748"/>
                  </a:lnTo>
                  <a:lnTo>
                    <a:pt x="353105" y="186671"/>
                  </a:lnTo>
                  <a:lnTo>
                    <a:pt x="355075" y="186092"/>
                  </a:lnTo>
                  <a:lnTo>
                    <a:pt x="356985" y="185321"/>
                  </a:lnTo>
                  <a:lnTo>
                    <a:pt x="358808" y="184365"/>
                  </a:lnTo>
                  <a:close/>
                </a:path>
                <a:path w="540385" h="342264">
                  <a:moveTo>
                    <a:pt x="469746" y="184365"/>
                  </a:moveTo>
                  <a:lnTo>
                    <a:pt x="443826" y="184365"/>
                  </a:lnTo>
                  <a:lnTo>
                    <a:pt x="444501" y="193136"/>
                  </a:lnTo>
                  <a:lnTo>
                    <a:pt x="446518" y="201695"/>
                  </a:lnTo>
                  <a:lnTo>
                    <a:pt x="449763" y="209731"/>
                  </a:lnTo>
                  <a:lnTo>
                    <a:pt x="454254" y="217254"/>
                  </a:lnTo>
                  <a:lnTo>
                    <a:pt x="505386" y="217254"/>
                  </a:lnTo>
                  <a:lnTo>
                    <a:pt x="492029" y="215157"/>
                  </a:lnTo>
                  <a:lnTo>
                    <a:pt x="480878" y="208275"/>
                  </a:lnTo>
                  <a:lnTo>
                    <a:pt x="473071" y="197661"/>
                  </a:lnTo>
                  <a:lnTo>
                    <a:pt x="469746" y="184365"/>
                  </a:lnTo>
                  <a:close/>
                </a:path>
                <a:path w="540385" h="342264">
                  <a:moveTo>
                    <a:pt x="310790" y="203177"/>
                  </a:moveTo>
                  <a:lnTo>
                    <a:pt x="273591" y="203177"/>
                  </a:lnTo>
                  <a:lnTo>
                    <a:pt x="278585" y="207887"/>
                  </a:lnTo>
                  <a:lnTo>
                    <a:pt x="285504" y="210711"/>
                  </a:lnTo>
                  <a:lnTo>
                    <a:pt x="299486" y="210711"/>
                  </a:lnTo>
                  <a:lnTo>
                    <a:pt x="306709" y="207563"/>
                  </a:lnTo>
                  <a:lnTo>
                    <a:pt x="310790" y="203177"/>
                  </a:lnTo>
                  <a:close/>
                </a:path>
                <a:path w="540385" h="342264">
                  <a:moveTo>
                    <a:pt x="353105" y="200748"/>
                  </a:moveTo>
                  <a:lnTo>
                    <a:pt x="249425" y="200748"/>
                  </a:lnTo>
                  <a:lnTo>
                    <a:pt x="250929" y="201695"/>
                  </a:lnTo>
                  <a:lnTo>
                    <a:pt x="252510" y="202511"/>
                  </a:lnTo>
                  <a:lnTo>
                    <a:pt x="254151" y="203177"/>
                  </a:lnTo>
                  <a:lnTo>
                    <a:pt x="260407" y="205642"/>
                  </a:lnTo>
                  <a:lnTo>
                    <a:pt x="267345" y="205642"/>
                  </a:lnTo>
                  <a:lnTo>
                    <a:pt x="273591" y="203177"/>
                  </a:lnTo>
                  <a:lnTo>
                    <a:pt x="310790" y="203177"/>
                  </a:lnTo>
                  <a:lnTo>
                    <a:pt x="311893" y="201993"/>
                  </a:lnTo>
                  <a:lnTo>
                    <a:pt x="353105" y="201993"/>
                  </a:lnTo>
                  <a:lnTo>
                    <a:pt x="353105" y="200748"/>
                  </a:lnTo>
                  <a:close/>
                </a:path>
                <a:path w="540385" h="342264">
                  <a:moveTo>
                    <a:pt x="353105" y="201993"/>
                  </a:moveTo>
                  <a:lnTo>
                    <a:pt x="311893" y="201993"/>
                  </a:lnTo>
                  <a:lnTo>
                    <a:pt x="316714" y="204054"/>
                  </a:lnTo>
                  <a:lnTo>
                    <a:pt x="322019" y="204695"/>
                  </a:lnTo>
                  <a:lnTo>
                    <a:pt x="327185" y="203835"/>
                  </a:lnTo>
                  <a:lnTo>
                    <a:pt x="353105" y="203835"/>
                  </a:lnTo>
                  <a:lnTo>
                    <a:pt x="353105" y="201993"/>
                  </a:lnTo>
                  <a:close/>
                </a:path>
                <a:path w="540385" h="342264">
                  <a:moveTo>
                    <a:pt x="58974" y="91414"/>
                  </a:moveTo>
                  <a:lnTo>
                    <a:pt x="52044" y="95896"/>
                  </a:lnTo>
                  <a:lnTo>
                    <a:pt x="49159" y="109201"/>
                  </a:lnTo>
                  <a:lnTo>
                    <a:pt x="48511" y="115525"/>
                  </a:lnTo>
                  <a:lnTo>
                    <a:pt x="48545" y="121874"/>
                  </a:lnTo>
                  <a:lnTo>
                    <a:pt x="61700" y="166269"/>
                  </a:lnTo>
                  <a:lnTo>
                    <a:pt x="508626" y="184365"/>
                  </a:lnTo>
                  <a:lnTo>
                    <a:pt x="519923" y="181719"/>
                  </a:lnTo>
                  <a:lnTo>
                    <a:pt x="529993" y="173067"/>
                  </a:lnTo>
                  <a:lnTo>
                    <a:pt x="534655" y="162921"/>
                  </a:lnTo>
                  <a:lnTo>
                    <a:pt x="290509" y="162921"/>
                  </a:lnTo>
                  <a:lnTo>
                    <a:pt x="268425" y="158409"/>
                  </a:lnTo>
                  <a:lnTo>
                    <a:pt x="267903" y="158053"/>
                  </a:lnTo>
                  <a:lnTo>
                    <a:pt x="93905" y="158053"/>
                  </a:lnTo>
                  <a:lnTo>
                    <a:pt x="86986" y="155314"/>
                  </a:lnTo>
                  <a:lnTo>
                    <a:pt x="80735" y="147735"/>
                  </a:lnTo>
                  <a:lnTo>
                    <a:pt x="76209" y="136271"/>
                  </a:lnTo>
                  <a:lnTo>
                    <a:pt x="74465" y="121874"/>
                  </a:lnTo>
                  <a:lnTo>
                    <a:pt x="74431" y="117454"/>
                  </a:lnTo>
                  <a:lnTo>
                    <a:pt x="74888" y="113043"/>
                  </a:lnTo>
                  <a:lnTo>
                    <a:pt x="77377" y="101615"/>
                  </a:lnTo>
                  <a:lnTo>
                    <a:pt x="72970" y="94581"/>
                  </a:lnTo>
                  <a:lnTo>
                    <a:pt x="58974" y="91414"/>
                  </a:lnTo>
                  <a:close/>
                </a:path>
                <a:path w="540385" h="342264">
                  <a:moveTo>
                    <a:pt x="372881" y="47413"/>
                  </a:moveTo>
                  <a:lnTo>
                    <a:pt x="290508" y="47413"/>
                  </a:lnTo>
                  <a:lnTo>
                    <a:pt x="313319" y="52087"/>
                  </a:lnTo>
                  <a:lnTo>
                    <a:pt x="312854" y="52087"/>
                  </a:lnTo>
                  <a:lnTo>
                    <a:pt x="330740" y="64328"/>
                  </a:lnTo>
                  <a:lnTo>
                    <a:pt x="342932" y="82686"/>
                  </a:lnTo>
                  <a:lnTo>
                    <a:pt x="347403" y="105167"/>
                  </a:lnTo>
                  <a:lnTo>
                    <a:pt x="342931" y="127648"/>
                  </a:lnTo>
                  <a:lnTo>
                    <a:pt x="313133" y="158053"/>
                  </a:lnTo>
                  <a:lnTo>
                    <a:pt x="290509" y="162921"/>
                  </a:lnTo>
                  <a:lnTo>
                    <a:pt x="534655" y="162921"/>
                  </a:lnTo>
                  <a:lnTo>
                    <a:pt x="536891" y="158053"/>
                  </a:lnTo>
                  <a:lnTo>
                    <a:pt x="375137" y="158053"/>
                  </a:lnTo>
                  <a:lnTo>
                    <a:pt x="381252" y="155185"/>
                  </a:lnTo>
                  <a:lnTo>
                    <a:pt x="386076" y="149949"/>
                  </a:lnTo>
                  <a:lnTo>
                    <a:pt x="388486" y="143520"/>
                  </a:lnTo>
                  <a:lnTo>
                    <a:pt x="390897" y="137170"/>
                  </a:lnTo>
                  <a:lnTo>
                    <a:pt x="390897" y="130136"/>
                  </a:lnTo>
                  <a:lnTo>
                    <a:pt x="388486" y="123787"/>
                  </a:lnTo>
                  <a:lnTo>
                    <a:pt x="393065" y="118779"/>
                  </a:lnTo>
                  <a:lnTo>
                    <a:pt x="395606" y="112201"/>
                  </a:lnTo>
                  <a:lnTo>
                    <a:pt x="395649" y="97703"/>
                  </a:lnTo>
                  <a:lnTo>
                    <a:pt x="392547" y="90362"/>
                  </a:lnTo>
                  <a:lnTo>
                    <a:pt x="387061" y="85109"/>
                  </a:lnTo>
                  <a:lnTo>
                    <a:pt x="390076" y="78057"/>
                  </a:lnTo>
                  <a:lnTo>
                    <a:pt x="389967" y="69794"/>
                  </a:lnTo>
                  <a:lnTo>
                    <a:pt x="387061" y="63007"/>
                  </a:lnTo>
                  <a:lnTo>
                    <a:pt x="384382" y="56657"/>
                  </a:lnTo>
                  <a:lnTo>
                    <a:pt x="379388" y="51605"/>
                  </a:lnTo>
                  <a:lnTo>
                    <a:pt x="373124" y="48930"/>
                  </a:lnTo>
                  <a:lnTo>
                    <a:pt x="373012" y="48009"/>
                  </a:lnTo>
                  <a:lnTo>
                    <a:pt x="372881" y="47413"/>
                  </a:lnTo>
                  <a:close/>
                </a:path>
                <a:path w="540385" h="342264">
                  <a:moveTo>
                    <a:pt x="118071" y="46229"/>
                  </a:moveTo>
                  <a:lnTo>
                    <a:pt x="71225" y="46229"/>
                  </a:lnTo>
                  <a:lnTo>
                    <a:pt x="88111" y="52087"/>
                  </a:lnTo>
                  <a:lnTo>
                    <a:pt x="101445" y="68429"/>
                  </a:lnTo>
                  <a:lnTo>
                    <a:pt x="110199" y="93405"/>
                  </a:lnTo>
                  <a:lnTo>
                    <a:pt x="113345" y="125163"/>
                  </a:lnTo>
                  <a:lnTo>
                    <a:pt x="112989" y="130136"/>
                  </a:lnTo>
                  <a:lnTo>
                    <a:pt x="93905" y="158053"/>
                  </a:lnTo>
                  <a:lnTo>
                    <a:pt x="132267" y="158053"/>
                  </a:lnTo>
                  <a:lnTo>
                    <a:pt x="135263" y="150138"/>
                  </a:lnTo>
                  <a:lnTo>
                    <a:pt x="137438" y="141973"/>
                  </a:lnTo>
                  <a:lnTo>
                    <a:pt x="138777" y="133626"/>
                  </a:lnTo>
                  <a:lnTo>
                    <a:pt x="139112" y="127825"/>
                  </a:lnTo>
                  <a:lnTo>
                    <a:pt x="139064" y="121875"/>
                  </a:lnTo>
                  <a:lnTo>
                    <a:pt x="137909" y="103000"/>
                  </a:lnTo>
                  <a:lnTo>
                    <a:pt x="137824" y="101615"/>
                  </a:lnTo>
                  <a:lnTo>
                    <a:pt x="133651" y="80368"/>
                  </a:lnTo>
                  <a:lnTo>
                    <a:pt x="126989" y="61818"/>
                  </a:lnTo>
                  <a:lnTo>
                    <a:pt x="118071" y="46229"/>
                  </a:lnTo>
                  <a:close/>
                </a:path>
                <a:path w="540385" h="342264">
                  <a:moveTo>
                    <a:pt x="372545" y="46229"/>
                  </a:moveTo>
                  <a:lnTo>
                    <a:pt x="210934" y="46229"/>
                  </a:lnTo>
                  <a:lnTo>
                    <a:pt x="210866" y="47106"/>
                  </a:lnTo>
                  <a:lnTo>
                    <a:pt x="210804" y="49562"/>
                  </a:lnTo>
                  <a:lnTo>
                    <a:pt x="210934" y="51228"/>
                  </a:lnTo>
                  <a:lnTo>
                    <a:pt x="201947" y="57124"/>
                  </a:lnTo>
                  <a:lnTo>
                    <a:pt x="196075" y="65754"/>
                  </a:lnTo>
                  <a:lnTo>
                    <a:pt x="193810" y="75986"/>
                  </a:lnTo>
                  <a:lnTo>
                    <a:pt x="195641" y="86687"/>
                  </a:lnTo>
                  <a:lnTo>
                    <a:pt x="190976" y="91783"/>
                  </a:lnTo>
                  <a:lnTo>
                    <a:pt x="188340" y="98466"/>
                  </a:lnTo>
                  <a:lnTo>
                    <a:pt x="188385" y="113043"/>
                  </a:lnTo>
                  <a:lnTo>
                    <a:pt x="191425" y="120050"/>
                  </a:lnTo>
                  <a:lnTo>
                    <a:pt x="196808" y="125163"/>
                  </a:lnTo>
                  <a:lnTo>
                    <a:pt x="193766" y="132189"/>
                  </a:lnTo>
                  <a:lnTo>
                    <a:pt x="193766" y="140179"/>
                  </a:lnTo>
                  <a:lnTo>
                    <a:pt x="196808" y="147204"/>
                  </a:lnTo>
                  <a:lnTo>
                    <a:pt x="198587" y="151457"/>
                  </a:lnTo>
                  <a:lnTo>
                    <a:pt x="201396" y="155185"/>
                  </a:lnTo>
                  <a:lnTo>
                    <a:pt x="204972" y="158053"/>
                  </a:lnTo>
                  <a:lnTo>
                    <a:pt x="267903" y="158053"/>
                  </a:lnTo>
                  <a:lnTo>
                    <a:pt x="250368" y="146098"/>
                  </a:lnTo>
                  <a:lnTo>
                    <a:pt x="238158" y="127825"/>
                  </a:lnTo>
                  <a:lnTo>
                    <a:pt x="233614" y="105430"/>
                  </a:lnTo>
                  <a:lnTo>
                    <a:pt x="237982" y="82929"/>
                  </a:lnTo>
                  <a:lnTo>
                    <a:pt x="250093" y="64515"/>
                  </a:lnTo>
                  <a:lnTo>
                    <a:pt x="268076" y="52087"/>
                  </a:lnTo>
                  <a:lnTo>
                    <a:pt x="270268" y="51605"/>
                  </a:lnTo>
                  <a:lnTo>
                    <a:pt x="290249" y="47413"/>
                  </a:lnTo>
                  <a:lnTo>
                    <a:pt x="372881" y="47413"/>
                  </a:lnTo>
                  <a:lnTo>
                    <a:pt x="372813" y="47106"/>
                  </a:lnTo>
                  <a:lnTo>
                    <a:pt x="372545" y="46229"/>
                  </a:lnTo>
                  <a:close/>
                </a:path>
                <a:path w="540385" h="342264">
                  <a:moveTo>
                    <a:pt x="508823" y="46229"/>
                  </a:moveTo>
                  <a:lnTo>
                    <a:pt x="460025" y="46229"/>
                  </a:lnTo>
                  <a:lnTo>
                    <a:pt x="478129" y="51228"/>
                  </a:lnTo>
                  <a:lnTo>
                    <a:pt x="477855" y="51228"/>
                  </a:lnTo>
                  <a:lnTo>
                    <a:pt x="502625" y="81668"/>
                  </a:lnTo>
                  <a:lnTo>
                    <a:pt x="513572" y="123375"/>
                  </a:lnTo>
                  <a:lnTo>
                    <a:pt x="513608" y="127648"/>
                  </a:lnTo>
                  <a:lnTo>
                    <a:pt x="513720" y="140763"/>
                  </a:lnTo>
                  <a:lnTo>
                    <a:pt x="511595" y="152687"/>
                  </a:lnTo>
                  <a:lnTo>
                    <a:pt x="508626" y="158053"/>
                  </a:lnTo>
                  <a:lnTo>
                    <a:pt x="536891" y="158053"/>
                  </a:lnTo>
                  <a:lnTo>
                    <a:pt x="537221" y="157336"/>
                  </a:lnTo>
                  <a:lnTo>
                    <a:pt x="539969" y="133627"/>
                  </a:lnTo>
                  <a:lnTo>
                    <a:pt x="539989" y="133452"/>
                  </a:lnTo>
                  <a:lnTo>
                    <a:pt x="535450" y="98466"/>
                  </a:lnTo>
                  <a:lnTo>
                    <a:pt x="535351" y="97703"/>
                  </a:lnTo>
                  <a:lnTo>
                    <a:pt x="535233" y="96790"/>
                  </a:lnTo>
                  <a:lnTo>
                    <a:pt x="535167" y="96287"/>
                  </a:lnTo>
                  <a:lnTo>
                    <a:pt x="520468" y="59418"/>
                  </a:lnTo>
                  <a:lnTo>
                    <a:pt x="508823" y="46229"/>
                  </a:lnTo>
                  <a:close/>
                </a:path>
                <a:path w="540385" h="342264">
                  <a:moveTo>
                    <a:pt x="264908" y="5516"/>
                  </a:moveTo>
                  <a:lnTo>
                    <a:pt x="257011" y="5516"/>
                  </a:lnTo>
                  <a:lnTo>
                    <a:pt x="244907" y="10954"/>
                  </a:lnTo>
                  <a:lnTo>
                    <a:pt x="240621" y="14918"/>
                  </a:lnTo>
                  <a:lnTo>
                    <a:pt x="237728" y="20084"/>
                  </a:lnTo>
                  <a:lnTo>
                    <a:pt x="343467" y="20084"/>
                  </a:lnTo>
                  <a:lnTo>
                    <a:pt x="340491" y="14015"/>
                  </a:lnTo>
                  <a:lnTo>
                    <a:pt x="335480" y="9445"/>
                  </a:lnTo>
                  <a:lnTo>
                    <a:pt x="333239" y="8603"/>
                  </a:lnTo>
                  <a:lnTo>
                    <a:pt x="271846" y="8603"/>
                  </a:lnTo>
                  <a:lnTo>
                    <a:pt x="264908" y="5516"/>
                  </a:lnTo>
                  <a:close/>
                </a:path>
                <a:path w="540385" h="342264">
                  <a:moveTo>
                    <a:pt x="298518" y="0"/>
                  </a:moveTo>
                  <a:lnTo>
                    <a:pt x="283922" y="0"/>
                  </a:lnTo>
                  <a:lnTo>
                    <a:pt x="277004" y="3008"/>
                  </a:lnTo>
                  <a:lnTo>
                    <a:pt x="271846" y="8603"/>
                  </a:lnTo>
                  <a:lnTo>
                    <a:pt x="333239" y="8603"/>
                  </a:lnTo>
                  <a:lnTo>
                    <a:pt x="329389" y="7156"/>
                  </a:lnTo>
                  <a:lnTo>
                    <a:pt x="309948" y="7156"/>
                  </a:lnTo>
                  <a:lnTo>
                    <a:pt x="304972" y="2578"/>
                  </a:lnTo>
                  <a:lnTo>
                    <a:pt x="298518" y="0"/>
                  </a:lnTo>
                  <a:close/>
                </a:path>
                <a:path w="540385" h="342264">
                  <a:moveTo>
                    <a:pt x="323150" y="4595"/>
                  </a:moveTo>
                  <a:lnTo>
                    <a:pt x="316178" y="4595"/>
                  </a:lnTo>
                  <a:lnTo>
                    <a:pt x="309948" y="7156"/>
                  </a:lnTo>
                  <a:lnTo>
                    <a:pt x="329389" y="7156"/>
                  </a:lnTo>
                  <a:lnTo>
                    <a:pt x="323150" y="4595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11" name="object 11" descr="$PPTXTitle"/>
          <p:cNvSpPr txBox="1">
            <a:spLocks noGrp="1"/>
          </p:cNvSpPr>
          <p:nvPr>
            <p:ph type="title"/>
          </p:nvPr>
        </p:nvSpPr>
        <p:spPr>
          <a:xfrm>
            <a:off x="6516369" y="2120264"/>
            <a:ext cx="4227830" cy="928369"/>
          </a:xfrm>
          <a:prstGeom prst="rect">
            <a:avLst/>
          </a:prstGeom>
        </p:spPr>
        <p:txBody>
          <a:bodyPr vert="horz" wrap="square" lIns="0" tIns="42544" rIns="0" bIns="0" rtlCol="0">
            <a:spAutoFit/>
          </a:bodyPr>
          <a:lstStyle/>
          <a:p>
            <a:pPr marL="12700" marR="5080" algn="just">
              <a:lnSpc>
                <a:spcPct val="90900"/>
              </a:lnSpc>
              <a:spcBef>
                <a:spcPts val="334"/>
              </a:spcBef>
            </a:pPr>
            <a:r>
              <a:rPr sz="2100" b="0" i="0" spc="135" dirty="0">
                <a:solidFill>
                  <a:srgbClr val="FFFFFF"/>
                </a:solidFill>
                <a:latin typeface="Calibri"/>
                <a:cs typeface="Calibri"/>
              </a:rPr>
              <a:t>The</a:t>
            </a:r>
            <a:r>
              <a:rPr sz="2100" b="0" i="0" spc="5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2100" b="0" i="0" spc="165" dirty="0">
                <a:solidFill>
                  <a:srgbClr val="FFFFFF"/>
                </a:solidFill>
                <a:latin typeface="Calibri"/>
                <a:cs typeface="Calibri"/>
              </a:rPr>
              <a:t>goal</a:t>
            </a:r>
            <a:r>
              <a:rPr sz="2100" b="0" i="0" spc="5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2100" b="0" i="0" spc="65" dirty="0">
                <a:solidFill>
                  <a:srgbClr val="FFFFFF"/>
                </a:solidFill>
                <a:latin typeface="Calibri"/>
                <a:cs typeface="Calibri"/>
              </a:rPr>
              <a:t>is</a:t>
            </a:r>
            <a:r>
              <a:rPr sz="2100" b="0" i="0" spc="1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2100" b="0" i="0" spc="65" dirty="0">
                <a:solidFill>
                  <a:srgbClr val="FFFFFF"/>
                </a:solidFill>
                <a:latin typeface="Calibri"/>
                <a:cs typeface="Calibri"/>
              </a:rPr>
              <a:t>to</a:t>
            </a:r>
            <a:r>
              <a:rPr sz="2100" b="0" i="0" spc="4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2100" b="0" i="0" spc="145" dirty="0">
                <a:solidFill>
                  <a:srgbClr val="FFFFFF"/>
                </a:solidFill>
                <a:latin typeface="Calibri"/>
                <a:cs typeface="Calibri"/>
              </a:rPr>
              <a:t>develop</a:t>
            </a:r>
            <a:r>
              <a:rPr sz="2100" b="0" i="0" spc="-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2100" b="0" i="0" spc="130" dirty="0">
                <a:solidFill>
                  <a:srgbClr val="FFFFFF"/>
                </a:solidFill>
                <a:latin typeface="Calibri"/>
                <a:cs typeface="Calibri"/>
              </a:rPr>
              <a:t>knowledge, </a:t>
            </a:r>
            <a:r>
              <a:rPr sz="2100" b="0" i="0" spc="60" dirty="0">
                <a:solidFill>
                  <a:srgbClr val="FFFFFF"/>
                </a:solidFill>
                <a:latin typeface="Calibri"/>
                <a:cs typeface="Calibri"/>
              </a:rPr>
              <a:t>skills,</a:t>
            </a:r>
            <a:r>
              <a:rPr sz="2100" b="0" i="0" spc="4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2100" b="0" i="0" spc="114" dirty="0">
                <a:solidFill>
                  <a:srgbClr val="FFFFFF"/>
                </a:solidFill>
                <a:latin typeface="Calibri"/>
                <a:cs typeface="Calibri"/>
              </a:rPr>
              <a:t>judgement,</a:t>
            </a:r>
            <a:r>
              <a:rPr sz="2100" b="0" i="0" spc="4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2100" b="0" i="0" spc="145" dirty="0">
                <a:solidFill>
                  <a:srgbClr val="FFFFFF"/>
                </a:solidFill>
                <a:latin typeface="Calibri"/>
                <a:cs typeface="Calibri"/>
              </a:rPr>
              <a:t>and</a:t>
            </a:r>
            <a:r>
              <a:rPr sz="2100" b="0" i="0" spc="7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2100" b="0" i="0" spc="85" dirty="0">
                <a:solidFill>
                  <a:srgbClr val="FFFFFF"/>
                </a:solidFill>
                <a:latin typeface="Calibri"/>
                <a:cs typeface="Calibri"/>
              </a:rPr>
              <a:t>professional </a:t>
            </a:r>
            <a:r>
              <a:rPr sz="2100" b="0" i="0" spc="45" dirty="0">
                <a:solidFill>
                  <a:srgbClr val="FFFFFF"/>
                </a:solidFill>
                <a:latin typeface="Calibri"/>
                <a:cs typeface="Calibri"/>
              </a:rPr>
              <a:t>integrity.</a:t>
            </a:r>
            <a:endParaRPr sz="2100">
              <a:latin typeface="Calibri"/>
              <a:cs typeface="Calibri"/>
            </a:endParaRPr>
          </a:p>
        </p:txBody>
      </p:sp>
      <p:grpSp>
        <p:nvGrpSpPr>
          <p:cNvPr id="12" name="object 12"/>
          <p:cNvGrpSpPr/>
          <p:nvPr/>
        </p:nvGrpSpPr>
        <p:grpSpPr>
          <a:xfrm>
            <a:off x="5067300" y="3467100"/>
            <a:ext cx="6448425" cy="1162050"/>
            <a:chOff x="5067300" y="3467100"/>
            <a:chExt cx="6448425" cy="1162050"/>
          </a:xfrm>
        </p:grpSpPr>
        <p:sp>
          <p:nvSpPr>
            <p:cNvPr id="13" name="object 13"/>
            <p:cNvSpPr/>
            <p:nvPr/>
          </p:nvSpPr>
          <p:spPr>
            <a:xfrm>
              <a:off x="5067300" y="3467100"/>
              <a:ext cx="6448425" cy="1162050"/>
            </a:xfrm>
            <a:custGeom>
              <a:avLst/>
              <a:gdLst/>
              <a:ahLst/>
              <a:cxnLst/>
              <a:rect l="l" t="t" r="r" b="b"/>
              <a:pathLst>
                <a:path w="6448425" h="1162050">
                  <a:moveTo>
                    <a:pt x="6332220" y="0"/>
                  </a:moveTo>
                  <a:lnTo>
                    <a:pt x="116204" y="0"/>
                  </a:lnTo>
                  <a:lnTo>
                    <a:pt x="70991" y="9138"/>
                  </a:lnTo>
                  <a:lnTo>
                    <a:pt x="34051" y="34051"/>
                  </a:lnTo>
                  <a:lnTo>
                    <a:pt x="9138" y="70991"/>
                  </a:lnTo>
                  <a:lnTo>
                    <a:pt x="0" y="116204"/>
                  </a:lnTo>
                  <a:lnTo>
                    <a:pt x="0" y="1045844"/>
                  </a:lnTo>
                  <a:lnTo>
                    <a:pt x="9138" y="1091058"/>
                  </a:lnTo>
                  <a:lnTo>
                    <a:pt x="34051" y="1127998"/>
                  </a:lnTo>
                  <a:lnTo>
                    <a:pt x="70991" y="1152911"/>
                  </a:lnTo>
                  <a:lnTo>
                    <a:pt x="116204" y="1162050"/>
                  </a:lnTo>
                  <a:lnTo>
                    <a:pt x="6332220" y="1162050"/>
                  </a:lnTo>
                  <a:lnTo>
                    <a:pt x="6377433" y="1152911"/>
                  </a:lnTo>
                  <a:lnTo>
                    <a:pt x="6414373" y="1127998"/>
                  </a:lnTo>
                  <a:lnTo>
                    <a:pt x="6439286" y="1091058"/>
                  </a:lnTo>
                  <a:lnTo>
                    <a:pt x="6448425" y="1045844"/>
                  </a:lnTo>
                  <a:lnTo>
                    <a:pt x="6448425" y="116204"/>
                  </a:lnTo>
                  <a:lnTo>
                    <a:pt x="6439286" y="70991"/>
                  </a:lnTo>
                  <a:lnTo>
                    <a:pt x="6414373" y="34051"/>
                  </a:lnTo>
                  <a:lnTo>
                    <a:pt x="6377433" y="9138"/>
                  </a:lnTo>
                  <a:lnTo>
                    <a:pt x="6332220" y="0"/>
                  </a:lnTo>
                  <a:close/>
                </a:path>
              </a:pathLst>
            </a:custGeom>
            <a:solidFill>
              <a:srgbClr val="C0505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" name="object 14"/>
            <p:cNvSpPr/>
            <p:nvPr/>
          </p:nvSpPr>
          <p:spPr>
            <a:xfrm>
              <a:off x="5578156" y="4203767"/>
              <a:ext cx="311150" cy="97790"/>
            </a:xfrm>
            <a:custGeom>
              <a:avLst/>
              <a:gdLst/>
              <a:ahLst/>
              <a:cxnLst/>
              <a:rect l="l" t="t" r="r" b="b"/>
              <a:pathLst>
                <a:path w="311150" h="97789">
                  <a:moveTo>
                    <a:pt x="262440" y="0"/>
                  </a:moveTo>
                  <a:lnTo>
                    <a:pt x="48600" y="0"/>
                  </a:lnTo>
                  <a:lnTo>
                    <a:pt x="3818" y="29679"/>
                  </a:lnTo>
                  <a:lnTo>
                    <a:pt x="0" y="48597"/>
                  </a:lnTo>
                  <a:lnTo>
                    <a:pt x="3818" y="67514"/>
                  </a:lnTo>
                  <a:lnTo>
                    <a:pt x="14233" y="82961"/>
                  </a:lnTo>
                  <a:lnTo>
                    <a:pt x="29681" y="93376"/>
                  </a:lnTo>
                  <a:lnTo>
                    <a:pt x="48600" y="97196"/>
                  </a:lnTo>
                  <a:lnTo>
                    <a:pt x="262440" y="97196"/>
                  </a:lnTo>
                  <a:lnTo>
                    <a:pt x="281355" y="93376"/>
                  </a:lnTo>
                  <a:lnTo>
                    <a:pt x="296803" y="82961"/>
                  </a:lnTo>
                  <a:lnTo>
                    <a:pt x="306867" y="68036"/>
                  </a:lnTo>
                  <a:lnTo>
                    <a:pt x="61560" y="68036"/>
                  </a:lnTo>
                  <a:lnTo>
                    <a:pt x="53991" y="66509"/>
                  </a:lnTo>
                  <a:lnTo>
                    <a:pt x="47812" y="62344"/>
                  </a:lnTo>
                  <a:lnTo>
                    <a:pt x="43647" y="56165"/>
                  </a:lnTo>
                  <a:lnTo>
                    <a:pt x="42120" y="48597"/>
                  </a:lnTo>
                  <a:lnTo>
                    <a:pt x="43647" y="41029"/>
                  </a:lnTo>
                  <a:lnTo>
                    <a:pt x="47812" y="34850"/>
                  </a:lnTo>
                  <a:lnTo>
                    <a:pt x="53991" y="30685"/>
                  </a:lnTo>
                  <a:lnTo>
                    <a:pt x="61560" y="29158"/>
                  </a:lnTo>
                  <a:lnTo>
                    <a:pt x="306868" y="29158"/>
                  </a:lnTo>
                  <a:lnTo>
                    <a:pt x="296803" y="14232"/>
                  </a:lnTo>
                  <a:lnTo>
                    <a:pt x="281355" y="3818"/>
                  </a:lnTo>
                  <a:lnTo>
                    <a:pt x="262440" y="0"/>
                  </a:lnTo>
                  <a:close/>
                </a:path>
                <a:path w="311150" h="97789">
                  <a:moveTo>
                    <a:pt x="155520" y="29158"/>
                  </a:moveTo>
                  <a:lnTo>
                    <a:pt x="61560" y="29158"/>
                  </a:lnTo>
                  <a:lnTo>
                    <a:pt x="69124" y="30685"/>
                  </a:lnTo>
                  <a:lnTo>
                    <a:pt x="75304" y="34850"/>
                  </a:lnTo>
                  <a:lnTo>
                    <a:pt x="79471" y="41029"/>
                  </a:lnTo>
                  <a:lnTo>
                    <a:pt x="81000" y="48597"/>
                  </a:lnTo>
                  <a:lnTo>
                    <a:pt x="79471" y="56165"/>
                  </a:lnTo>
                  <a:lnTo>
                    <a:pt x="75304" y="62344"/>
                  </a:lnTo>
                  <a:lnTo>
                    <a:pt x="69124" y="66509"/>
                  </a:lnTo>
                  <a:lnTo>
                    <a:pt x="61560" y="68036"/>
                  </a:lnTo>
                  <a:lnTo>
                    <a:pt x="155520" y="68036"/>
                  </a:lnTo>
                  <a:lnTo>
                    <a:pt x="147951" y="66509"/>
                  </a:lnTo>
                  <a:lnTo>
                    <a:pt x="141772" y="62344"/>
                  </a:lnTo>
                  <a:lnTo>
                    <a:pt x="137607" y="56165"/>
                  </a:lnTo>
                  <a:lnTo>
                    <a:pt x="136080" y="48597"/>
                  </a:lnTo>
                  <a:lnTo>
                    <a:pt x="137607" y="41029"/>
                  </a:lnTo>
                  <a:lnTo>
                    <a:pt x="141772" y="34850"/>
                  </a:lnTo>
                  <a:lnTo>
                    <a:pt x="147951" y="30685"/>
                  </a:lnTo>
                  <a:lnTo>
                    <a:pt x="155520" y="29158"/>
                  </a:lnTo>
                  <a:close/>
                </a:path>
                <a:path w="311150" h="97789">
                  <a:moveTo>
                    <a:pt x="249480" y="29158"/>
                  </a:moveTo>
                  <a:lnTo>
                    <a:pt x="155520" y="29158"/>
                  </a:lnTo>
                  <a:lnTo>
                    <a:pt x="163084" y="30685"/>
                  </a:lnTo>
                  <a:lnTo>
                    <a:pt x="169264" y="34850"/>
                  </a:lnTo>
                  <a:lnTo>
                    <a:pt x="173431" y="41029"/>
                  </a:lnTo>
                  <a:lnTo>
                    <a:pt x="174960" y="48597"/>
                  </a:lnTo>
                  <a:lnTo>
                    <a:pt x="173431" y="56165"/>
                  </a:lnTo>
                  <a:lnTo>
                    <a:pt x="169264" y="62344"/>
                  </a:lnTo>
                  <a:lnTo>
                    <a:pt x="163084" y="66509"/>
                  </a:lnTo>
                  <a:lnTo>
                    <a:pt x="155520" y="68036"/>
                  </a:lnTo>
                  <a:lnTo>
                    <a:pt x="249480" y="68036"/>
                  </a:lnTo>
                  <a:lnTo>
                    <a:pt x="241912" y="66509"/>
                  </a:lnTo>
                  <a:lnTo>
                    <a:pt x="235732" y="62344"/>
                  </a:lnTo>
                  <a:lnTo>
                    <a:pt x="231567" y="56165"/>
                  </a:lnTo>
                  <a:lnTo>
                    <a:pt x="230040" y="48597"/>
                  </a:lnTo>
                  <a:lnTo>
                    <a:pt x="231567" y="41029"/>
                  </a:lnTo>
                  <a:lnTo>
                    <a:pt x="235732" y="34851"/>
                  </a:lnTo>
                  <a:lnTo>
                    <a:pt x="241911" y="30685"/>
                  </a:lnTo>
                  <a:lnTo>
                    <a:pt x="249480" y="29158"/>
                  </a:lnTo>
                  <a:close/>
                </a:path>
                <a:path w="311150" h="97789">
                  <a:moveTo>
                    <a:pt x="306868" y="29158"/>
                  </a:moveTo>
                  <a:lnTo>
                    <a:pt x="249480" y="29158"/>
                  </a:lnTo>
                  <a:lnTo>
                    <a:pt x="257044" y="30685"/>
                  </a:lnTo>
                  <a:lnTo>
                    <a:pt x="263224" y="34851"/>
                  </a:lnTo>
                  <a:lnTo>
                    <a:pt x="267391" y="41029"/>
                  </a:lnTo>
                  <a:lnTo>
                    <a:pt x="268920" y="48597"/>
                  </a:lnTo>
                  <a:lnTo>
                    <a:pt x="267391" y="56165"/>
                  </a:lnTo>
                  <a:lnTo>
                    <a:pt x="263224" y="62344"/>
                  </a:lnTo>
                  <a:lnTo>
                    <a:pt x="257044" y="66509"/>
                  </a:lnTo>
                  <a:lnTo>
                    <a:pt x="249480" y="68036"/>
                  </a:lnTo>
                  <a:lnTo>
                    <a:pt x="306867" y="68036"/>
                  </a:lnTo>
                  <a:lnTo>
                    <a:pt x="307220" y="67514"/>
                  </a:lnTo>
                  <a:lnTo>
                    <a:pt x="311040" y="48597"/>
                  </a:lnTo>
                  <a:lnTo>
                    <a:pt x="307220" y="29679"/>
                  </a:lnTo>
                  <a:lnTo>
                    <a:pt x="306868" y="29158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15" name="object 15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5649955" y="3776208"/>
              <a:ext cx="168480" cy="207249"/>
            </a:xfrm>
            <a:prstGeom prst="rect">
              <a:avLst/>
            </a:prstGeom>
          </p:spPr>
        </p:pic>
        <p:sp>
          <p:nvSpPr>
            <p:cNvPr id="16" name="object 16"/>
            <p:cNvSpPr/>
            <p:nvPr/>
          </p:nvSpPr>
          <p:spPr>
            <a:xfrm>
              <a:off x="5524876" y="3916527"/>
              <a:ext cx="407034" cy="269875"/>
            </a:xfrm>
            <a:custGeom>
              <a:avLst/>
              <a:gdLst/>
              <a:ahLst/>
              <a:cxnLst/>
              <a:rect l="l" t="t" r="r" b="b"/>
              <a:pathLst>
                <a:path w="407035" h="269875">
                  <a:moveTo>
                    <a:pt x="377156" y="144686"/>
                  </a:moveTo>
                  <a:lnTo>
                    <a:pt x="350452" y="144686"/>
                  </a:lnTo>
                  <a:lnTo>
                    <a:pt x="351878" y="146112"/>
                  </a:lnTo>
                  <a:lnTo>
                    <a:pt x="351878" y="201837"/>
                  </a:lnTo>
                  <a:lnTo>
                    <a:pt x="337296" y="210033"/>
                  </a:lnTo>
                  <a:lnTo>
                    <a:pt x="327335" y="222742"/>
                  </a:lnTo>
                  <a:lnTo>
                    <a:pt x="322867" y="238257"/>
                  </a:lnTo>
                  <a:lnTo>
                    <a:pt x="324766" y="254876"/>
                  </a:lnTo>
                  <a:lnTo>
                    <a:pt x="326554" y="260414"/>
                  </a:lnTo>
                  <a:lnTo>
                    <a:pt x="329474" y="265520"/>
                  </a:lnTo>
                  <a:lnTo>
                    <a:pt x="333345" y="269874"/>
                  </a:lnTo>
                  <a:lnTo>
                    <a:pt x="352785" y="252638"/>
                  </a:lnTo>
                  <a:lnTo>
                    <a:pt x="350098" y="249700"/>
                  </a:lnTo>
                  <a:lnTo>
                    <a:pt x="348621" y="245865"/>
                  </a:lnTo>
                  <a:lnTo>
                    <a:pt x="348647" y="232966"/>
                  </a:lnTo>
                  <a:lnTo>
                    <a:pt x="355887" y="225708"/>
                  </a:lnTo>
                  <a:lnTo>
                    <a:pt x="403310" y="225708"/>
                  </a:lnTo>
                  <a:lnTo>
                    <a:pt x="402746" y="223555"/>
                  </a:lnTo>
                  <a:lnTo>
                    <a:pt x="392633" y="210269"/>
                  </a:lnTo>
                  <a:lnTo>
                    <a:pt x="388313" y="206477"/>
                  </a:lnTo>
                  <a:lnTo>
                    <a:pt x="383267" y="203608"/>
                  </a:lnTo>
                  <a:lnTo>
                    <a:pt x="377798" y="201837"/>
                  </a:lnTo>
                  <a:lnTo>
                    <a:pt x="377798" y="147866"/>
                  </a:lnTo>
                  <a:lnTo>
                    <a:pt x="377156" y="144686"/>
                  </a:lnTo>
                  <a:close/>
                </a:path>
                <a:path w="407035" h="269875">
                  <a:moveTo>
                    <a:pt x="403310" y="225708"/>
                  </a:moveTo>
                  <a:lnTo>
                    <a:pt x="373798" y="225708"/>
                  </a:lnTo>
                  <a:lnTo>
                    <a:pt x="381047" y="232966"/>
                  </a:lnTo>
                  <a:lnTo>
                    <a:pt x="381016" y="245865"/>
                  </a:lnTo>
                  <a:lnTo>
                    <a:pt x="379536" y="249700"/>
                  </a:lnTo>
                  <a:lnTo>
                    <a:pt x="377089" y="252638"/>
                  </a:lnTo>
                  <a:lnTo>
                    <a:pt x="396460" y="269615"/>
                  </a:lnTo>
                  <a:lnTo>
                    <a:pt x="404782" y="255138"/>
                  </a:lnTo>
                  <a:lnTo>
                    <a:pt x="406836" y="239148"/>
                  </a:lnTo>
                  <a:lnTo>
                    <a:pt x="403310" y="225708"/>
                  </a:lnTo>
                  <a:close/>
                </a:path>
                <a:path w="407035" h="269875">
                  <a:moveTo>
                    <a:pt x="10252" y="319"/>
                  </a:moveTo>
                  <a:lnTo>
                    <a:pt x="1983" y="14859"/>
                  </a:lnTo>
                  <a:lnTo>
                    <a:pt x="0" y="30883"/>
                  </a:lnTo>
                  <a:lnTo>
                    <a:pt x="4171" y="46481"/>
                  </a:lnTo>
                  <a:lnTo>
                    <a:pt x="14365" y="59742"/>
                  </a:lnTo>
                  <a:lnTo>
                    <a:pt x="18339" y="63198"/>
                  </a:lnTo>
                  <a:lnTo>
                    <a:pt x="22918" y="65876"/>
                  </a:lnTo>
                  <a:lnTo>
                    <a:pt x="27878" y="67647"/>
                  </a:lnTo>
                  <a:lnTo>
                    <a:pt x="27878" y="122077"/>
                  </a:lnTo>
                  <a:lnTo>
                    <a:pt x="56969" y="151166"/>
                  </a:lnTo>
                  <a:lnTo>
                    <a:pt x="105638" y="151166"/>
                  </a:lnTo>
                  <a:lnTo>
                    <a:pt x="105638" y="267800"/>
                  </a:lnTo>
                  <a:lnTo>
                    <a:pt x="312998" y="267800"/>
                  </a:lnTo>
                  <a:lnTo>
                    <a:pt x="312998" y="220628"/>
                  </a:lnTo>
                  <a:lnTo>
                    <a:pt x="204194" y="220628"/>
                  </a:lnTo>
                  <a:lnTo>
                    <a:pt x="193051" y="177802"/>
                  </a:lnTo>
                  <a:lnTo>
                    <a:pt x="192957" y="177439"/>
                  </a:lnTo>
                  <a:lnTo>
                    <a:pt x="192894" y="177197"/>
                  </a:lnTo>
                  <a:lnTo>
                    <a:pt x="138038" y="177197"/>
                  </a:lnTo>
                  <a:lnTo>
                    <a:pt x="138038" y="164125"/>
                  </a:lnTo>
                  <a:lnTo>
                    <a:pt x="160977" y="164125"/>
                  </a:lnTo>
                  <a:lnTo>
                    <a:pt x="179254" y="125247"/>
                  </a:lnTo>
                  <a:lnTo>
                    <a:pt x="55215" y="125247"/>
                  </a:lnTo>
                  <a:lnTo>
                    <a:pt x="53798" y="123830"/>
                  </a:lnTo>
                  <a:lnTo>
                    <a:pt x="53798" y="68356"/>
                  </a:lnTo>
                  <a:lnTo>
                    <a:pt x="68560" y="60551"/>
                  </a:lnTo>
                  <a:lnTo>
                    <a:pt x="78828" y="48121"/>
                  </a:lnTo>
                  <a:lnTo>
                    <a:pt x="80064" y="44208"/>
                  </a:lnTo>
                  <a:lnTo>
                    <a:pt x="33000" y="44208"/>
                  </a:lnTo>
                  <a:lnTo>
                    <a:pt x="25692" y="36821"/>
                  </a:lnTo>
                  <a:lnTo>
                    <a:pt x="25761" y="24035"/>
                  </a:lnTo>
                  <a:lnTo>
                    <a:pt x="27160" y="20285"/>
                  </a:lnTo>
                  <a:lnTo>
                    <a:pt x="29692" y="17365"/>
                  </a:lnTo>
                  <a:lnTo>
                    <a:pt x="10252" y="319"/>
                  </a:lnTo>
                  <a:close/>
                </a:path>
                <a:path w="407035" h="269875">
                  <a:moveTo>
                    <a:pt x="232387" y="162311"/>
                  </a:moveTo>
                  <a:lnTo>
                    <a:pt x="204194" y="220628"/>
                  </a:lnTo>
                  <a:lnTo>
                    <a:pt x="312998" y="220628"/>
                  </a:lnTo>
                  <a:lnTo>
                    <a:pt x="312998" y="198079"/>
                  </a:lnTo>
                  <a:lnTo>
                    <a:pt x="247481" y="198079"/>
                  </a:lnTo>
                  <a:lnTo>
                    <a:pt x="232387" y="162311"/>
                  </a:lnTo>
                  <a:close/>
                </a:path>
                <a:path w="407035" h="269875">
                  <a:moveTo>
                    <a:pt x="312998" y="164126"/>
                  </a:moveTo>
                  <a:lnTo>
                    <a:pt x="287078" y="164126"/>
                  </a:lnTo>
                  <a:lnTo>
                    <a:pt x="287078" y="177197"/>
                  </a:lnTo>
                  <a:lnTo>
                    <a:pt x="268433" y="177197"/>
                  </a:lnTo>
                  <a:lnTo>
                    <a:pt x="267837" y="177439"/>
                  </a:lnTo>
                  <a:lnTo>
                    <a:pt x="267310" y="177802"/>
                  </a:lnTo>
                  <a:lnTo>
                    <a:pt x="247481" y="198079"/>
                  </a:lnTo>
                  <a:lnTo>
                    <a:pt x="312998" y="198079"/>
                  </a:lnTo>
                  <a:lnTo>
                    <a:pt x="312998" y="164126"/>
                  </a:lnTo>
                  <a:close/>
                </a:path>
                <a:path w="407035" h="269875">
                  <a:moveTo>
                    <a:pt x="312998" y="106785"/>
                  </a:moveTo>
                  <a:lnTo>
                    <a:pt x="187934" y="106785"/>
                  </a:lnTo>
                  <a:lnTo>
                    <a:pt x="207892" y="183115"/>
                  </a:lnTo>
                  <a:lnTo>
                    <a:pt x="233225" y="131278"/>
                  </a:lnTo>
                  <a:lnTo>
                    <a:pt x="371963" y="131278"/>
                  </a:lnTo>
                  <a:lnTo>
                    <a:pt x="369275" y="127291"/>
                  </a:lnTo>
                  <a:lnTo>
                    <a:pt x="360025" y="121055"/>
                  </a:lnTo>
                  <a:lnTo>
                    <a:pt x="348698" y="118768"/>
                  </a:lnTo>
                  <a:lnTo>
                    <a:pt x="312998" y="118768"/>
                  </a:lnTo>
                  <a:lnTo>
                    <a:pt x="312998" y="106785"/>
                  </a:lnTo>
                  <a:close/>
                </a:path>
                <a:path w="407035" h="269875">
                  <a:moveTo>
                    <a:pt x="184435" y="144686"/>
                  </a:moveTo>
                  <a:lnTo>
                    <a:pt x="169149" y="177197"/>
                  </a:lnTo>
                  <a:lnTo>
                    <a:pt x="192894" y="177197"/>
                  </a:lnTo>
                  <a:lnTo>
                    <a:pt x="184435" y="144686"/>
                  </a:lnTo>
                  <a:close/>
                </a:path>
                <a:path w="407035" h="269875">
                  <a:moveTo>
                    <a:pt x="371963" y="131278"/>
                  </a:moveTo>
                  <a:lnTo>
                    <a:pt x="233225" y="131278"/>
                  </a:lnTo>
                  <a:lnTo>
                    <a:pt x="251887" y="175469"/>
                  </a:lnTo>
                  <a:lnTo>
                    <a:pt x="258367" y="168990"/>
                  </a:lnTo>
                  <a:lnTo>
                    <a:pt x="261218" y="166104"/>
                  </a:lnTo>
                  <a:lnTo>
                    <a:pt x="265020" y="164376"/>
                  </a:lnTo>
                  <a:lnTo>
                    <a:pt x="269063" y="164125"/>
                  </a:lnTo>
                  <a:lnTo>
                    <a:pt x="312998" y="164126"/>
                  </a:lnTo>
                  <a:lnTo>
                    <a:pt x="312998" y="144686"/>
                  </a:lnTo>
                  <a:lnTo>
                    <a:pt x="377156" y="144686"/>
                  </a:lnTo>
                  <a:lnTo>
                    <a:pt x="375511" y="136540"/>
                  </a:lnTo>
                  <a:lnTo>
                    <a:pt x="371963" y="131278"/>
                  </a:lnTo>
                  <a:close/>
                </a:path>
                <a:path w="407035" h="269875">
                  <a:moveTo>
                    <a:pt x="312998" y="86369"/>
                  </a:moveTo>
                  <a:lnTo>
                    <a:pt x="105638" y="86369"/>
                  </a:lnTo>
                  <a:lnTo>
                    <a:pt x="105638" y="125247"/>
                  </a:lnTo>
                  <a:lnTo>
                    <a:pt x="179254" y="125247"/>
                  </a:lnTo>
                  <a:lnTo>
                    <a:pt x="187934" y="106785"/>
                  </a:lnTo>
                  <a:lnTo>
                    <a:pt x="312998" y="106785"/>
                  </a:lnTo>
                  <a:lnTo>
                    <a:pt x="312998" y="86369"/>
                  </a:lnTo>
                  <a:close/>
                </a:path>
                <a:path w="407035" h="269875">
                  <a:moveTo>
                    <a:pt x="73238" y="0"/>
                  </a:moveTo>
                  <a:lnTo>
                    <a:pt x="53798" y="17235"/>
                  </a:lnTo>
                  <a:lnTo>
                    <a:pt x="56549" y="20285"/>
                  </a:lnTo>
                  <a:lnTo>
                    <a:pt x="58057" y="24035"/>
                  </a:lnTo>
                  <a:lnTo>
                    <a:pt x="58092" y="37003"/>
                  </a:lnTo>
                  <a:lnTo>
                    <a:pt x="50800" y="44208"/>
                  </a:lnTo>
                  <a:lnTo>
                    <a:pt x="80064" y="44208"/>
                  </a:lnTo>
                  <a:lnTo>
                    <a:pt x="83684" y="32747"/>
                  </a:lnTo>
                  <a:lnTo>
                    <a:pt x="82325" y="17365"/>
                  </a:lnTo>
                  <a:lnTo>
                    <a:pt x="82215" y="16112"/>
                  </a:lnTo>
                  <a:lnTo>
                    <a:pt x="80452" y="10142"/>
                  </a:lnTo>
                  <a:lnTo>
                    <a:pt x="77385" y="4639"/>
                  </a:lnTo>
                  <a:lnTo>
                    <a:pt x="73238" y="0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17" name="object 17"/>
          <p:cNvSpPr txBox="1"/>
          <p:nvPr/>
        </p:nvSpPr>
        <p:spPr>
          <a:xfrm>
            <a:off x="6516369" y="3711511"/>
            <a:ext cx="4060825" cy="632460"/>
          </a:xfrm>
          <a:prstGeom prst="rect">
            <a:avLst/>
          </a:prstGeom>
        </p:spPr>
        <p:txBody>
          <a:bodyPr vert="horz" wrap="square" lIns="0" tIns="50800" rIns="0" bIns="0" rtlCol="0">
            <a:spAutoFit/>
          </a:bodyPr>
          <a:lstStyle/>
          <a:p>
            <a:pPr marL="12700" marR="5080">
              <a:lnSpc>
                <a:spcPts val="2250"/>
              </a:lnSpc>
              <a:spcBef>
                <a:spcPts val="400"/>
              </a:spcBef>
            </a:pPr>
            <a:r>
              <a:rPr sz="2100" spc="145" dirty="0">
                <a:solidFill>
                  <a:srgbClr val="FFFFFF"/>
                </a:solidFill>
                <a:latin typeface="Calibri"/>
                <a:cs typeface="Calibri"/>
              </a:rPr>
              <a:t>AI</a:t>
            </a:r>
            <a:r>
              <a:rPr sz="2100" spc="6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2100" spc="125" dirty="0">
                <a:solidFill>
                  <a:srgbClr val="FFFFFF"/>
                </a:solidFill>
                <a:latin typeface="Calibri"/>
                <a:cs typeface="Calibri"/>
              </a:rPr>
              <a:t>can</a:t>
            </a:r>
            <a:r>
              <a:rPr sz="2100" spc="6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2100" spc="105" dirty="0">
                <a:solidFill>
                  <a:srgbClr val="FFFFFF"/>
                </a:solidFill>
                <a:latin typeface="Calibri"/>
                <a:cs typeface="Calibri"/>
              </a:rPr>
              <a:t>support</a:t>
            </a:r>
            <a:r>
              <a:rPr sz="2100" spc="9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2100" dirty="0">
                <a:solidFill>
                  <a:srgbClr val="FFFFFF"/>
                </a:solidFill>
                <a:latin typeface="Calibri"/>
                <a:cs typeface="Calibri"/>
              </a:rPr>
              <a:t>that</a:t>
            </a:r>
            <a:r>
              <a:rPr sz="2100" spc="9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2100" spc="65" dirty="0">
                <a:solidFill>
                  <a:srgbClr val="FFFFFF"/>
                </a:solidFill>
                <a:latin typeface="Calibri"/>
                <a:cs typeface="Calibri"/>
              </a:rPr>
              <a:t>journey, </a:t>
            </a:r>
            <a:r>
              <a:rPr sz="2100" spc="95" dirty="0">
                <a:solidFill>
                  <a:srgbClr val="FFFFFF"/>
                </a:solidFill>
                <a:latin typeface="Calibri"/>
                <a:cs typeface="Calibri"/>
              </a:rPr>
              <a:t>but </a:t>
            </a:r>
            <a:r>
              <a:rPr sz="2100" spc="-25" dirty="0">
                <a:solidFill>
                  <a:srgbClr val="FFFFFF"/>
                </a:solidFill>
                <a:latin typeface="Calibri"/>
                <a:cs typeface="Calibri"/>
              </a:rPr>
              <a:t>it </a:t>
            </a:r>
            <a:r>
              <a:rPr sz="2100" spc="105" dirty="0">
                <a:solidFill>
                  <a:srgbClr val="FFFFFF"/>
                </a:solidFill>
                <a:latin typeface="Calibri"/>
                <a:cs typeface="Calibri"/>
              </a:rPr>
              <a:t>cannot</a:t>
            </a:r>
            <a:r>
              <a:rPr sz="2100" spc="1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2100" spc="80" dirty="0">
                <a:solidFill>
                  <a:srgbClr val="FFFFFF"/>
                </a:solidFill>
                <a:latin typeface="Calibri"/>
                <a:cs typeface="Calibri"/>
              </a:rPr>
              <a:t>take</a:t>
            </a:r>
            <a:r>
              <a:rPr sz="2100" spc="9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2100" dirty="0">
                <a:solidFill>
                  <a:srgbClr val="FFFFFF"/>
                </a:solidFill>
                <a:latin typeface="Calibri"/>
                <a:cs typeface="Calibri"/>
              </a:rPr>
              <a:t>it</a:t>
            </a:r>
            <a:r>
              <a:rPr sz="2100" spc="8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2100" dirty="0">
                <a:solidFill>
                  <a:srgbClr val="FFFFFF"/>
                </a:solidFill>
                <a:latin typeface="Calibri"/>
                <a:cs typeface="Calibri"/>
              </a:rPr>
              <a:t>for</a:t>
            </a:r>
            <a:r>
              <a:rPr sz="2100" spc="7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2100" spc="65" dirty="0">
                <a:solidFill>
                  <a:srgbClr val="FFFFFF"/>
                </a:solidFill>
                <a:latin typeface="Calibri"/>
                <a:cs typeface="Calibri"/>
              </a:rPr>
              <a:t>you.</a:t>
            </a:r>
            <a:endParaRPr sz="2100">
              <a:latin typeface="Calibri"/>
              <a:cs typeface="Calibri"/>
            </a:endParaRPr>
          </a:p>
        </p:txBody>
      </p:sp>
      <p:grpSp>
        <p:nvGrpSpPr>
          <p:cNvPr id="18" name="object 18"/>
          <p:cNvGrpSpPr/>
          <p:nvPr/>
        </p:nvGrpSpPr>
        <p:grpSpPr>
          <a:xfrm>
            <a:off x="5067300" y="4914900"/>
            <a:ext cx="6448425" cy="1152525"/>
            <a:chOff x="5067300" y="4914900"/>
            <a:chExt cx="6448425" cy="1152525"/>
          </a:xfrm>
        </p:grpSpPr>
        <p:sp>
          <p:nvSpPr>
            <p:cNvPr id="19" name="object 19"/>
            <p:cNvSpPr/>
            <p:nvPr/>
          </p:nvSpPr>
          <p:spPr>
            <a:xfrm>
              <a:off x="5067300" y="4914900"/>
              <a:ext cx="6448425" cy="1152525"/>
            </a:xfrm>
            <a:custGeom>
              <a:avLst/>
              <a:gdLst/>
              <a:ahLst/>
              <a:cxnLst/>
              <a:rect l="l" t="t" r="r" b="b"/>
              <a:pathLst>
                <a:path w="6448425" h="1152525">
                  <a:moveTo>
                    <a:pt x="6333108" y="0"/>
                  </a:moveTo>
                  <a:lnTo>
                    <a:pt x="115188" y="0"/>
                  </a:lnTo>
                  <a:lnTo>
                    <a:pt x="70348" y="9052"/>
                  </a:lnTo>
                  <a:lnTo>
                    <a:pt x="33734" y="33750"/>
                  </a:lnTo>
                  <a:lnTo>
                    <a:pt x="9050" y="70401"/>
                  </a:lnTo>
                  <a:lnTo>
                    <a:pt x="0" y="115316"/>
                  </a:lnTo>
                  <a:lnTo>
                    <a:pt x="0" y="1037272"/>
                  </a:lnTo>
                  <a:lnTo>
                    <a:pt x="9050" y="1082134"/>
                  </a:lnTo>
                  <a:lnTo>
                    <a:pt x="33734" y="1118768"/>
                  </a:lnTo>
                  <a:lnTo>
                    <a:pt x="70348" y="1143467"/>
                  </a:lnTo>
                  <a:lnTo>
                    <a:pt x="115188" y="1152525"/>
                  </a:lnTo>
                  <a:lnTo>
                    <a:pt x="6333108" y="1152525"/>
                  </a:lnTo>
                  <a:lnTo>
                    <a:pt x="6378023" y="1143467"/>
                  </a:lnTo>
                  <a:lnTo>
                    <a:pt x="6414674" y="1118768"/>
                  </a:lnTo>
                  <a:lnTo>
                    <a:pt x="6439372" y="1082134"/>
                  </a:lnTo>
                  <a:lnTo>
                    <a:pt x="6448425" y="1037272"/>
                  </a:lnTo>
                  <a:lnTo>
                    <a:pt x="6448425" y="115316"/>
                  </a:lnTo>
                  <a:lnTo>
                    <a:pt x="6439372" y="70401"/>
                  </a:lnTo>
                  <a:lnTo>
                    <a:pt x="6414674" y="33750"/>
                  </a:lnTo>
                  <a:lnTo>
                    <a:pt x="6378023" y="9052"/>
                  </a:lnTo>
                  <a:lnTo>
                    <a:pt x="6333108" y="0"/>
                  </a:lnTo>
                  <a:close/>
                </a:path>
              </a:pathLst>
            </a:custGeom>
            <a:solidFill>
              <a:srgbClr val="A89F6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20" name="object 20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5691297" y="5647977"/>
              <a:ext cx="85795" cy="87092"/>
            </a:xfrm>
            <a:prstGeom prst="rect">
              <a:avLst/>
            </a:prstGeom>
          </p:spPr>
        </p:pic>
        <p:sp>
          <p:nvSpPr>
            <p:cNvPr id="21" name="object 21"/>
            <p:cNvSpPr/>
            <p:nvPr/>
          </p:nvSpPr>
          <p:spPr>
            <a:xfrm>
              <a:off x="5588395" y="5247516"/>
              <a:ext cx="292100" cy="368935"/>
            </a:xfrm>
            <a:custGeom>
              <a:avLst/>
              <a:gdLst/>
              <a:ahLst/>
              <a:cxnLst/>
              <a:rect l="l" t="t" r="r" b="b"/>
              <a:pathLst>
                <a:path w="292100" h="368935">
                  <a:moveTo>
                    <a:pt x="145800" y="0"/>
                  </a:moveTo>
                  <a:lnTo>
                    <a:pt x="97044" y="7275"/>
                  </a:lnTo>
                  <a:lnTo>
                    <a:pt x="56687" y="27894"/>
                  </a:lnTo>
                  <a:lnTo>
                    <a:pt x="26127" y="60044"/>
                  </a:lnTo>
                  <a:lnTo>
                    <a:pt x="6765" y="101911"/>
                  </a:lnTo>
                  <a:lnTo>
                    <a:pt x="0" y="151686"/>
                  </a:lnTo>
                  <a:lnTo>
                    <a:pt x="51451" y="151686"/>
                  </a:lnTo>
                  <a:lnTo>
                    <a:pt x="57882" y="110837"/>
                  </a:lnTo>
                  <a:lnTo>
                    <a:pt x="76464" y="79460"/>
                  </a:lnTo>
                  <a:lnTo>
                    <a:pt x="106126" y="59332"/>
                  </a:lnTo>
                  <a:lnTo>
                    <a:pt x="145800" y="52228"/>
                  </a:lnTo>
                  <a:lnTo>
                    <a:pt x="149990" y="52228"/>
                  </a:lnTo>
                  <a:lnTo>
                    <a:pt x="185735" y="60415"/>
                  </a:lnTo>
                  <a:lnTo>
                    <a:pt x="214610" y="81161"/>
                  </a:lnTo>
                  <a:lnTo>
                    <a:pt x="233715" y="111383"/>
                  </a:lnTo>
                  <a:lnTo>
                    <a:pt x="240149" y="148002"/>
                  </a:lnTo>
                  <a:lnTo>
                    <a:pt x="233462" y="183921"/>
                  </a:lnTo>
                  <a:lnTo>
                    <a:pt x="214455" y="211380"/>
                  </a:lnTo>
                  <a:lnTo>
                    <a:pt x="184708" y="228922"/>
                  </a:lnTo>
                  <a:lnTo>
                    <a:pt x="145800" y="235093"/>
                  </a:lnTo>
                  <a:lnTo>
                    <a:pt x="119880" y="235093"/>
                  </a:lnTo>
                  <a:lnTo>
                    <a:pt x="119880" y="368756"/>
                  </a:lnTo>
                  <a:lnTo>
                    <a:pt x="171720" y="368756"/>
                  </a:lnTo>
                  <a:lnTo>
                    <a:pt x="171720" y="285550"/>
                  </a:lnTo>
                  <a:lnTo>
                    <a:pt x="220796" y="270081"/>
                  </a:lnTo>
                  <a:lnTo>
                    <a:pt x="258633" y="240532"/>
                  </a:lnTo>
                  <a:lnTo>
                    <a:pt x="282983" y="199105"/>
                  </a:lnTo>
                  <a:lnTo>
                    <a:pt x="291600" y="148002"/>
                  </a:lnTo>
                  <a:lnTo>
                    <a:pt x="291600" y="144827"/>
                  </a:lnTo>
                  <a:lnTo>
                    <a:pt x="283752" y="98629"/>
                  </a:lnTo>
                  <a:lnTo>
                    <a:pt x="262847" y="58662"/>
                  </a:lnTo>
                  <a:lnTo>
                    <a:pt x="231286" y="27311"/>
                  </a:lnTo>
                  <a:lnTo>
                    <a:pt x="191470" y="6962"/>
                  </a:lnTo>
                  <a:lnTo>
                    <a:pt x="145800" y="0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22" name="object 22"/>
          <p:cNvSpPr txBox="1"/>
          <p:nvPr/>
        </p:nvSpPr>
        <p:spPr>
          <a:xfrm>
            <a:off x="6516369" y="5302313"/>
            <a:ext cx="1877060" cy="3460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100" spc="145" dirty="0">
                <a:solidFill>
                  <a:srgbClr val="FFFFFF"/>
                </a:solidFill>
                <a:latin typeface="Calibri"/>
                <a:cs typeface="Calibri"/>
              </a:rPr>
              <a:t>Any</a:t>
            </a:r>
            <a:r>
              <a:rPr sz="2100" spc="7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2100" spc="85" dirty="0">
                <a:solidFill>
                  <a:srgbClr val="FFFFFF"/>
                </a:solidFill>
                <a:latin typeface="Calibri"/>
                <a:cs typeface="Calibri"/>
              </a:rPr>
              <a:t>questions?</a:t>
            </a:r>
            <a:endParaRPr sz="2100">
              <a:latin typeface="Calibri"/>
              <a:cs typeface="Calibri"/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UWTSD 1">
      <a:dk1>
        <a:srgbClr val="003E5B"/>
      </a:dk1>
      <a:lt1>
        <a:sysClr val="window" lastClr="FFFFFF"/>
      </a:lt1>
      <a:dk2>
        <a:srgbClr val="28235D"/>
      </a:dk2>
      <a:lt2>
        <a:srgbClr val="A6C5D9"/>
      </a:lt2>
      <a:accent1>
        <a:srgbClr val="00BFD9"/>
      </a:accent1>
      <a:accent2>
        <a:srgbClr val="00B5B0"/>
      </a:accent2>
      <a:accent3>
        <a:srgbClr val="AFD24A"/>
      </a:accent3>
      <a:accent4>
        <a:srgbClr val="DB2461"/>
      </a:accent4>
      <a:accent5>
        <a:srgbClr val="FEBE10"/>
      </a:accent5>
      <a:accent6>
        <a:srgbClr val="28235D"/>
      </a:accent6>
      <a:hlink>
        <a:srgbClr val="28235D"/>
      </a:hlink>
      <a:folHlink>
        <a:srgbClr val="DB2461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0</TotalTime>
  <Words>2258</Words>
  <Application>Microsoft Office PowerPoint</Application>
  <PresentationFormat>Widescreen</PresentationFormat>
  <Paragraphs>347</Paragraphs>
  <Slides>40</Slides>
  <Notes>2</Notes>
  <HiddenSlides>1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40</vt:i4>
      </vt:variant>
    </vt:vector>
  </HeadingPairs>
  <TitlesOfParts>
    <vt:vector size="46" baseType="lpstr">
      <vt:lpstr>Aptos</vt:lpstr>
      <vt:lpstr>Arial</vt:lpstr>
      <vt:lpstr>Calibri</vt:lpstr>
      <vt:lpstr>Georgia</vt:lpstr>
      <vt:lpstr>Times New Roman</vt:lpstr>
      <vt:lpstr>Office Theme</vt:lpstr>
      <vt:lpstr>Ethical Use of AI and common pitfalls Defnydd Moesegol o DA a chamgymeriadau </vt:lpstr>
      <vt:lpstr>What is Generative AI?</vt:lpstr>
      <vt:lpstr>What is Generative AI?</vt:lpstr>
      <vt:lpstr>Copilot</vt:lpstr>
      <vt:lpstr>What can Generative AI do?</vt:lpstr>
      <vt:lpstr>PowerPoint Presentation</vt:lpstr>
      <vt:lpstr>Developing Skills for Ethical AI Use</vt:lpstr>
      <vt:lpstr>Ethical vs Unethical Use</vt:lpstr>
      <vt:lpstr>Use of AI in Assessments</vt:lpstr>
      <vt:lpstr>Acknowledge your AI use</vt:lpstr>
      <vt:lpstr>AI for Research</vt:lpstr>
      <vt:lpstr>AI for Referencing</vt:lpstr>
      <vt:lpstr>Inventing references</vt:lpstr>
      <vt:lpstr>AI for Structure</vt:lpstr>
      <vt:lpstr>AI for Structure</vt:lpstr>
      <vt:lpstr>AI for Proofreading</vt:lpstr>
      <vt:lpstr>AI for Proofreading</vt:lpstr>
      <vt:lpstr>AI for Writing</vt:lpstr>
      <vt:lpstr>AI for writing</vt:lpstr>
      <vt:lpstr>AI for Creation</vt:lpstr>
      <vt:lpstr>AI for Creation</vt:lpstr>
      <vt:lpstr>Acknowledge your AI use</vt:lpstr>
      <vt:lpstr>Ethical or Unethical?</vt:lpstr>
      <vt:lpstr>Ethical or Unethical?</vt:lpstr>
      <vt:lpstr>AI Transparency</vt:lpstr>
      <vt:lpstr>Academic integrity demonstrates Honesty</vt:lpstr>
      <vt:lpstr>Why Does Integrity Matter?</vt:lpstr>
      <vt:lpstr>PowerPoint Presentation</vt:lpstr>
      <vt:lpstr>PowerPoint Presentation</vt:lpstr>
      <vt:lpstr>Academic Misconduct</vt:lpstr>
      <vt:lpstr>Academic Misconduct</vt:lpstr>
      <vt:lpstr>Poor Practice</vt:lpstr>
      <vt:lpstr>Pressure and deadlines Lack of confidence Poor time management Fear of failure</vt:lpstr>
      <vt:lpstr>Avoiding Misconduct</vt:lpstr>
      <vt:lpstr>PowerPoint Presentation</vt:lpstr>
      <vt:lpstr>Academic Misconduct Investigations</vt:lpstr>
      <vt:lpstr>Academic Misconduct Investigations</vt:lpstr>
      <vt:lpstr>Academic Integrity in the Age of AI</vt:lpstr>
      <vt:lpstr>Module lecturers Programme Manager</vt:lpstr>
      <vt:lpstr>The goal is to develop knowledge, skills, judgement, and professional integrity.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Maria Trevino Gonzalez</dc:creator>
  <cp:lastModifiedBy>Maria Trevino Gonzalez</cp:lastModifiedBy>
  <cp:revision>4</cp:revision>
  <dcterms:created xsi:type="dcterms:W3CDTF">2026-10-13T07:55:35Z</dcterms:created>
  <dcterms:modified xsi:type="dcterms:W3CDTF">2026-10-26T11:48:26Z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reated">
    <vt:filetime>2026-10-05T00:00:00Z</vt:filetime>
  </property>
  <property fmtid="{D5CDD505-2E9C-101B-9397-08002B2CF9AE}" pid="3" name="LastSaved">
    <vt:filetime>2026-10-13T00:00:00Z</vt:filetime>
  </property>
</Properties>
</file>