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6"/>
  </p:notesMasterIdLst>
  <p:handoutMasterIdLst>
    <p:handoutMasterId r:id="rId57"/>
  </p:handoutMasterIdLst>
  <p:sldIdLst>
    <p:sldId id="272" r:id="rId5"/>
    <p:sldId id="274" r:id="rId6"/>
    <p:sldId id="276" r:id="rId7"/>
    <p:sldId id="277" r:id="rId8"/>
    <p:sldId id="278" r:id="rId9"/>
    <p:sldId id="279" r:id="rId10"/>
    <p:sldId id="280" r:id="rId11"/>
    <p:sldId id="281" r:id="rId12"/>
    <p:sldId id="282" r:id="rId13"/>
    <p:sldId id="283" r:id="rId14"/>
    <p:sldId id="285" r:id="rId15"/>
    <p:sldId id="286" r:id="rId16"/>
    <p:sldId id="326" r:id="rId17"/>
    <p:sldId id="287" r:id="rId18"/>
    <p:sldId id="288" r:id="rId19"/>
    <p:sldId id="325" r:id="rId20"/>
    <p:sldId id="290" r:id="rId21"/>
    <p:sldId id="291" r:id="rId22"/>
    <p:sldId id="292"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306" r:id="rId37"/>
    <p:sldId id="307" r:id="rId38"/>
    <p:sldId id="308" r:id="rId39"/>
    <p:sldId id="309" r:id="rId40"/>
    <p:sldId id="310" r:id="rId41"/>
    <p:sldId id="311" r:id="rId42"/>
    <p:sldId id="312" r:id="rId43"/>
    <p:sldId id="313" r:id="rId44"/>
    <p:sldId id="314" r:id="rId45"/>
    <p:sldId id="315" r:id="rId46"/>
    <p:sldId id="316" r:id="rId47"/>
    <p:sldId id="317" r:id="rId48"/>
    <p:sldId id="318" r:id="rId49"/>
    <p:sldId id="319" r:id="rId50"/>
    <p:sldId id="320" r:id="rId51"/>
    <p:sldId id="327" r:id="rId52"/>
    <p:sldId id="321" r:id="rId53"/>
    <p:sldId id="322" r:id="rId54"/>
    <p:sldId id="324" r:id="rId55"/>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533"/>
    <p:restoredTop sz="73071" autoAdjust="0"/>
  </p:normalViewPr>
  <p:slideViewPr>
    <p:cSldViewPr snapToGrid="0" snapToObjects="1">
      <p:cViewPr varScale="1">
        <p:scale>
          <a:sx n="80" d="100"/>
          <a:sy n="80" d="100"/>
        </p:scale>
        <p:origin x="164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10/10/22</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10/10/22</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768425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26842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480845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209970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1527577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01100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956759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22730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122237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a few mins for this straight forward question on slide and ask students to populate the chat with responses and put up hands for live feedback.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2002769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1955497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42753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578125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1305838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0966395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Finish this section with the question in red</a:t>
            </a:r>
            <a:r>
              <a:rPr lang="en-US" baseline="0" dirty="0"/>
              <a:t> and discuss the other options open to a teacher other than punishment.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16282897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1410895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633737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623974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1775449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12158538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20412040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14650172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2011049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2930801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5313619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12811199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1844921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31</a:t>
            </a:fld>
            <a:endParaRPr lang="en-US"/>
          </a:p>
        </p:txBody>
      </p:sp>
    </p:spTree>
    <p:extLst>
      <p:ext uri="{BB962C8B-B14F-4D97-AF65-F5344CB8AC3E}">
        <p14:creationId xmlns:p14="http://schemas.microsoft.com/office/powerpoint/2010/main" val="11992305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32</a:t>
            </a:fld>
            <a:endParaRPr lang="en-US"/>
          </a:p>
        </p:txBody>
      </p:sp>
    </p:spTree>
    <p:extLst>
      <p:ext uri="{BB962C8B-B14F-4D97-AF65-F5344CB8AC3E}">
        <p14:creationId xmlns:p14="http://schemas.microsoft.com/office/powerpoint/2010/main" val="1142599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33</a:t>
            </a:fld>
            <a:endParaRPr lang="en-US"/>
          </a:p>
        </p:txBody>
      </p:sp>
    </p:spTree>
    <p:extLst>
      <p:ext uri="{BB962C8B-B14F-4D97-AF65-F5344CB8AC3E}">
        <p14:creationId xmlns:p14="http://schemas.microsoft.com/office/powerpoint/2010/main" val="17898682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34</a:t>
            </a:fld>
            <a:endParaRPr lang="en-US"/>
          </a:p>
        </p:txBody>
      </p:sp>
    </p:spTree>
    <p:extLst>
      <p:ext uri="{BB962C8B-B14F-4D97-AF65-F5344CB8AC3E}">
        <p14:creationId xmlns:p14="http://schemas.microsoft.com/office/powerpoint/2010/main" val="4956454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35</a:t>
            </a:fld>
            <a:endParaRPr lang="en-US"/>
          </a:p>
        </p:txBody>
      </p:sp>
    </p:spTree>
    <p:extLst>
      <p:ext uri="{BB962C8B-B14F-4D97-AF65-F5344CB8AC3E}">
        <p14:creationId xmlns:p14="http://schemas.microsoft.com/office/powerpoint/2010/main" val="13567636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36</a:t>
            </a:fld>
            <a:endParaRPr lang="en-US"/>
          </a:p>
        </p:txBody>
      </p:sp>
    </p:spTree>
    <p:extLst>
      <p:ext uri="{BB962C8B-B14F-4D97-AF65-F5344CB8AC3E}">
        <p14:creationId xmlns:p14="http://schemas.microsoft.com/office/powerpoint/2010/main" val="11456042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37</a:t>
            </a:fld>
            <a:endParaRPr lang="en-US"/>
          </a:p>
        </p:txBody>
      </p:sp>
    </p:spTree>
    <p:extLst>
      <p:ext uri="{BB962C8B-B14F-4D97-AF65-F5344CB8AC3E}">
        <p14:creationId xmlns:p14="http://schemas.microsoft.com/office/powerpoint/2010/main" val="7173495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38</a:t>
            </a:fld>
            <a:endParaRPr lang="en-US"/>
          </a:p>
        </p:txBody>
      </p:sp>
    </p:spTree>
    <p:extLst>
      <p:ext uri="{BB962C8B-B14F-4D97-AF65-F5344CB8AC3E}">
        <p14:creationId xmlns:p14="http://schemas.microsoft.com/office/powerpoint/2010/main" val="21088006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39</a:t>
            </a:fld>
            <a:endParaRPr lang="en-US"/>
          </a:p>
        </p:txBody>
      </p:sp>
    </p:spTree>
    <p:extLst>
      <p:ext uri="{BB962C8B-B14F-4D97-AF65-F5344CB8AC3E}">
        <p14:creationId xmlns:p14="http://schemas.microsoft.com/office/powerpoint/2010/main" val="20343994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40</a:t>
            </a:fld>
            <a:endParaRPr lang="en-US"/>
          </a:p>
        </p:txBody>
      </p:sp>
    </p:spTree>
    <p:extLst>
      <p:ext uri="{BB962C8B-B14F-4D97-AF65-F5344CB8AC3E}">
        <p14:creationId xmlns:p14="http://schemas.microsoft.com/office/powerpoint/2010/main" val="1030707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41</a:t>
            </a:fld>
            <a:endParaRPr lang="en-US"/>
          </a:p>
        </p:txBody>
      </p:sp>
    </p:spTree>
    <p:extLst>
      <p:ext uri="{BB962C8B-B14F-4D97-AF65-F5344CB8AC3E}">
        <p14:creationId xmlns:p14="http://schemas.microsoft.com/office/powerpoint/2010/main" val="10865603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42</a:t>
            </a:fld>
            <a:endParaRPr lang="en-US"/>
          </a:p>
        </p:txBody>
      </p:sp>
    </p:spTree>
    <p:extLst>
      <p:ext uri="{BB962C8B-B14F-4D97-AF65-F5344CB8AC3E}">
        <p14:creationId xmlns:p14="http://schemas.microsoft.com/office/powerpoint/2010/main" val="20227050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43</a:t>
            </a:fld>
            <a:endParaRPr lang="en-US"/>
          </a:p>
        </p:txBody>
      </p:sp>
    </p:spTree>
    <p:extLst>
      <p:ext uri="{BB962C8B-B14F-4D97-AF65-F5344CB8AC3E}">
        <p14:creationId xmlns:p14="http://schemas.microsoft.com/office/powerpoint/2010/main" val="9369038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44</a:t>
            </a:fld>
            <a:endParaRPr lang="en-US"/>
          </a:p>
        </p:txBody>
      </p:sp>
    </p:spTree>
    <p:extLst>
      <p:ext uri="{BB962C8B-B14F-4D97-AF65-F5344CB8AC3E}">
        <p14:creationId xmlns:p14="http://schemas.microsoft.com/office/powerpoint/2010/main" val="11926046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45</a:t>
            </a:fld>
            <a:endParaRPr lang="en-US"/>
          </a:p>
        </p:txBody>
      </p:sp>
    </p:spTree>
    <p:extLst>
      <p:ext uri="{BB962C8B-B14F-4D97-AF65-F5344CB8AC3E}">
        <p14:creationId xmlns:p14="http://schemas.microsoft.com/office/powerpoint/2010/main" val="15513204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46</a:t>
            </a:fld>
            <a:endParaRPr lang="en-US"/>
          </a:p>
        </p:txBody>
      </p:sp>
    </p:spTree>
    <p:extLst>
      <p:ext uri="{BB962C8B-B14F-4D97-AF65-F5344CB8AC3E}">
        <p14:creationId xmlns:p14="http://schemas.microsoft.com/office/powerpoint/2010/main" val="12030604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47</a:t>
            </a:fld>
            <a:endParaRPr lang="en-US"/>
          </a:p>
        </p:txBody>
      </p:sp>
    </p:spTree>
    <p:extLst>
      <p:ext uri="{BB962C8B-B14F-4D97-AF65-F5344CB8AC3E}">
        <p14:creationId xmlns:p14="http://schemas.microsoft.com/office/powerpoint/2010/main" val="11665559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49</a:t>
            </a:fld>
            <a:endParaRPr lang="en-US"/>
          </a:p>
        </p:txBody>
      </p:sp>
    </p:spTree>
    <p:extLst>
      <p:ext uri="{BB962C8B-B14F-4D97-AF65-F5344CB8AC3E}">
        <p14:creationId xmlns:p14="http://schemas.microsoft.com/office/powerpoint/2010/main" val="102815116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50</a:t>
            </a:fld>
            <a:endParaRPr lang="en-US"/>
          </a:p>
        </p:txBody>
      </p:sp>
    </p:spTree>
    <p:extLst>
      <p:ext uri="{BB962C8B-B14F-4D97-AF65-F5344CB8AC3E}">
        <p14:creationId xmlns:p14="http://schemas.microsoft.com/office/powerpoint/2010/main" val="303863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10/10/2022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110629" y="367316"/>
            <a:ext cx="7026282"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ECAD5008</a:t>
            </a:r>
          </a:p>
          <a:p>
            <a:pPr algn="ctr"/>
            <a:r>
              <a:rPr lang="en-GB" sz="6000" dirty="0">
                <a:solidFill>
                  <a:schemeClr val="bg1"/>
                </a:solidFill>
                <a:latin typeface="Arial" panose="020B0604020202020204" pitchFamily="34" charset="0"/>
                <a:cs typeface="Arial" panose="020B0604020202020204" pitchFamily="34" charset="0"/>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517132" y="4249270"/>
            <a:ext cx="8213276" cy="769441"/>
          </a:xfrm>
          <a:prstGeom prst="rect">
            <a:avLst/>
          </a:prstGeom>
          <a:noFill/>
        </p:spPr>
        <p:txBody>
          <a:bodyPr wrap="square" rtlCol="0">
            <a:spAutoFit/>
          </a:bodyPr>
          <a:lstStyle/>
          <a:p>
            <a:r>
              <a:rPr lang="en-GB" sz="4400" dirty="0">
                <a:solidFill>
                  <a:schemeClr val="bg1"/>
                </a:solidFill>
                <a:latin typeface="Arial" panose="020B0604020202020204" pitchFamily="34" charset="0"/>
                <a:cs typeface="Arial" panose="020B0604020202020204" pitchFamily="34" charset="0"/>
              </a:rPr>
              <a:t>Behaviour Management Theory</a:t>
            </a: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2F258-58CD-EA46-8095-7CED5121CFE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43327CC-9673-F24C-83AE-60CDEF31BD8D}"/>
              </a:ext>
            </a:extLst>
          </p:cNvPr>
          <p:cNvPicPr>
            <a:picLocks noGrp="1" noChangeAspect="1"/>
          </p:cNvPicPr>
          <p:nvPr>
            <p:ph idx="1"/>
          </p:nvPr>
        </p:nvPicPr>
        <p:blipFill>
          <a:blip r:embed="rId3"/>
          <a:stretch>
            <a:fillRect/>
          </a:stretch>
        </p:blipFill>
        <p:spPr>
          <a:xfrm>
            <a:off x="828309" y="10097"/>
            <a:ext cx="7537477" cy="6934828"/>
          </a:xfrm>
        </p:spPr>
      </p:pic>
    </p:spTree>
    <p:extLst>
      <p:ext uri="{BB962C8B-B14F-4D97-AF65-F5344CB8AC3E}">
        <p14:creationId xmlns:p14="http://schemas.microsoft.com/office/powerpoint/2010/main" val="2003167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127A-047E-314B-864F-3255BBA46E9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D66AE4E-8073-A247-A01A-499A69E20BAB}"/>
              </a:ext>
            </a:extLst>
          </p:cNvPr>
          <p:cNvPicPr>
            <a:picLocks noGrp="1" noChangeAspect="1"/>
          </p:cNvPicPr>
          <p:nvPr>
            <p:ph idx="1"/>
          </p:nvPr>
        </p:nvPicPr>
        <p:blipFill>
          <a:blip r:embed="rId3"/>
          <a:stretch>
            <a:fillRect/>
          </a:stretch>
        </p:blipFill>
        <p:spPr>
          <a:xfrm>
            <a:off x="-1867711" y="0"/>
            <a:ext cx="12937787" cy="8086118"/>
          </a:xfrm>
        </p:spPr>
      </p:pic>
    </p:spTree>
    <p:extLst>
      <p:ext uri="{BB962C8B-B14F-4D97-AF65-F5344CB8AC3E}">
        <p14:creationId xmlns:p14="http://schemas.microsoft.com/office/powerpoint/2010/main" val="334900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DA54-7D4E-5343-A696-4E4DD7544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1A6F30C-59A7-FE41-9AC0-8916CDAED4E5}"/>
              </a:ext>
            </a:extLst>
          </p:cNvPr>
          <p:cNvPicPr>
            <a:picLocks noGrp="1" noChangeAspect="1"/>
          </p:cNvPicPr>
          <p:nvPr>
            <p:ph idx="1"/>
          </p:nvPr>
        </p:nvPicPr>
        <p:blipFill>
          <a:blip r:embed="rId3"/>
          <a:stretch>
            <a:fillRect/>
          </a:stretch>
        </p:blipFill>
        <p:spPr>
          <a:xfrm>
            <a:off x="-2180036" y="0"/>
            <a:ext cx="13605240" cy="8503276"/>
          </a:xfrm>
        </p:spPr>
      </p:pic>
    </p:spTree>
    <p:extLst>
      <p:ext uri="{BB962C8B-B14F-4D97-AF65-F5344CB8AC3E}">
        <p14:creationId xmlns:p14="http://schemas.microsoft.com/office/powerpoint/2010/main" val="2223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4C7E9-2C48-934B-B5BB-003E02F34C7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AC18097-3EAD-3D46-83C2-03ECDAC00BE9}"/>
              </a:ext>
            </a:extLst>
          </p:cNvPr>
          <p:cNvPicPr>
            <a:picLocks noGrp="1" noChangeAspect="1"/>
          </p:cNvPicPr>
          <p:nvPr>
            <p:ph idx="1"/>
          </p:nvPr>
        </p:nvPicPr>
        <p:blipFill>
          <a:blip r:embed="rId3"/>
          <a:stretch>
            <a:fillRect/>
          </a:stretch>
        </p:blipFill>
        <p:spPr>
          <a:xfrm>
            <a:off x="-1845757" y="-1183341"/>
            <a:ext cx="12866145" cy="8041341"/>
          </a:xfrm>
        </p:spPr>
      </p:pic>
    </p:spTree>
    <p:extLst>
      <p:ext uri="{BB962C8B-B14F-4D97-AF65-F5344CB8AC3E}">
        <p14:creationId xmlns:p14="http://schemas.microsoft.com/office/powerpoint/2010/main" val="261570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B804-65DC-354D-9AB4-5937A6AFED82}"/>
              </a:ext>
            </a:extLst>
          </p:cNvPr>
          <p:cNvSpPr>
            <a:spLocks noGrp="1"/>
          </p:cNvSpPr>
          <p:nvPr>
            <p:ph type="title"/>
          </p:nvPr>
        </p:nvSpPr>
        <p:spPr/>
        <p:txBody>
          <a:bodyPr/>
          <a:lstStyle/>
          <a:p>
            <a:endParaRPr lang="en-US"/>
          </a:p>
        </p:txBody>
      </p:sp>
      <p:pic>
        <p:nvPicPr>
          <p:cNvPr id="9" name="Content Placeholder 8">
            <a:extLst>
              <a:ext uri="{FF2B5EF4-FFF2-40B4-BE49-F238E27FC236}">
                <a16:creationId xmlns:a16="http://schemas.microsoft.com/office/drawing/2014/main" id="{3D152B52-3913-BB40-988F-A98749F41255}"/>
              </a:ext>
            </a:extLst>
          </p:cNvPr>
          <p:cNvPicPr>
            <a:picLocks noGrp="1" noChangeAspect="1"/>
          </p:cNvPicPr>
          <p:nvPr>
            <p:ph idx="1"/>
          </p:nvPr>
        </p:nvPicPr>
        <p:blipFill>
          <a:blip r:embed="rId3"/>
          <a:stretch>
            <a:fillRect/>
          </a:stretch>
        </p:blipFill>
        <p:spPr>
          <a:xfrm>
            <a:off x="1" y="2321957"/>
            <a:ext cx="9144000" cy="1433069"/>
          </a:xfrm>
        </p:spPr>
      </p:pic>
    </p:spTree>
    <p:extLst>
      <p:ext uri="{BB962C8B-B14F-4D97-AF65-F5344CB8AC3E}">
        <p14:creationId xmlns:p14="http://schemas.microsoft.com/office/powerpoint/2010/main" val="169164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2150-BC15-644E-A1E6-8E93499E03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8191F-8DA1-D340-BA13-245DA9796056}"/>
              </a:ext>
            </a:extLst>
          </p:cNvPr>
          <p:cNvPicPr>
            <a:picLocks noGrp="1" noChangeAspect="1"/>
          </p:cNvPicPr>
          <p:nvPr>
            <p:ph idx="1"/>
          </p:nvPr>
        </p:nvPicPr>
        <p:blipFill>
          <a:blip r:embed="rId3"/>
          <a:stretch>
            <a:fillRect/>
          </a:stretch>
        </p:blipFill>
        <p:spPr>
          <a:xfrm>
            <a:off x="161361" y="-40099"/>
            <a:ext cx="8928847" cy="6898099"/>
          </a:xfrm>
        </p:spPr>
      </p:pic>
    </p:spTree>
    <p:extLst>
      <p:ext uri="{BB962C8B-B14F-4D97-AF65-F5344CB8AC3E}">
        <p14:creationId xmlns:p14="http://schemas.microsoft.com/office/powerpoint/2010/main" val="182999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53E8-386F-034F-B457-4CED1A0627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9319E56-30E1-054D-A46B-A2637CAB6FAD}"/>
              </a:ext>
            </a:extLst>
          </p:cNvPr>
          <p:cNvPicPr>
            <a:picLocks noGrp="1" noChangeAspect="1"/>
          </p:cNvPicPr>
          <p:nvPr>
            <p:ph idx="1"/>
          </p:nvPr>
        </p:nvPicPr>
        <p:blipFill>
          <a:blip r:embed="rId3"/>
          <a:stretch>
            <a:fillRect/>
          </a:stretch>
        </p:blipFill>
        <p:spPr>
          <a:xfrm>
            <a:off x="0" y="2151"/>
            <a:ext cx="9144000" cy="6855850"/>
          </a:xfrm>
        </p:spPr>
      </p:pic>
    </p:spTree>
    <p:extLst>
      <p:ext uri="{BB962C8B-B14F-4D97-AF65-F5344CB8AC3E}">
        <p14:creationId xmlns:p14="http://schemas.microsoft.com/office/powerpoint/2010/main" val="20555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BBA2-5BC8-8C47-8FCF-0A451DC1AA0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E04E692-B055-2E45-8A44-B280C6863187}"/>
              </a:ext>
            </a:extLst>
          </p:cNvPr>
          <p:cNvPicPr>
            <a:picLocks noGrp="1" noChangeAspect="1"/>
          </p:cNvPicPr>
          <p:nvPr>
            <p:ph idx="1"/>
          </p:nvPr>
        </p:nvPicPr>
        <p:blipFill>
          <a:blip r:embed="rId3"/>
          <a:stretch>
            <a:fillRect/>
          </a:stretch>
        </p:blipFill>
        <p:spPr>
          <a:xfrm>
            <a:off x="0" y="4305"/>
            <a:ext cx="9144000" cy="6853696"/>
          </a:xfrm>
        </p:spPr>
      </p:pic>
    </p:spTree>
    <p:extLst>
      <p:ext uri="{BB962C8B-B14F-4D97-AF65-F5344CB8AC3E}">
        <p14:creationId xmlns:p14="http://schemas.microsoft.com/office/powerpoint/2010/main" val="32366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23F58-D5FF-984A-87FD-0768B63AD1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24F5BED-8C32-F64F-9799-5E703BC2B743}"/>
              </a:ext>
            </a:extLst>
          </p:cNvPr>
          <p:cNvPicPr>
            <a:picLocks noGrp="1" noChangeAspect="1"/>
          </p:cNvPicPr>
          <p:nvPr>
            <p:ph idx="1"/>
          </p:nvPr>
        </p:nvPicPr>
        <p:blipFill>
          <a:blip r:embed="rId3"/>
          <a:stretch>
            <a:fillRect/>
          </a:stretch>
        </p:blipFill>
        <p:spPr>
          <a:xfrm>
            <a:off x="941294" y="-242644"/>
            <a:ext cx="7261412" cy="7100644"/>
          </a:xfrm>
        </p:spPr>
      </p:pic>
    </p:spTree>
    <p:extLst>
      <p:ext uri="{BB962C8B-B14F-4D97-AF65-F5344CB8AC3E}">
        <p14:creationId xmlns:p14="http://schemas.microsoft.com/office/powerpoint/2010/main" val="3747284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BBF62-6CAB-5847-A0EB-FA1B984817D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557CBED-0F78-0749-8491-E6E615666A6E}"/>
              </a:ext>
            </a:extLst>
          </p:cNvPr>
          <p:cNvPicPr>
            <a:picLocks noGrp="1" noChangeAspect="1"/>
          </p:cNvPicPr>
          <p:nvPr>
            <p:ph idx="1"/>
          </p:nvPr>
        </p:nvPicPr>
        <p:blipFill>
          <a:blip r:embed="rId3"/>
          <a:stretch>
            <a:fillRect/>
          </a:stretch>
        </p:blipFill>
        <p:spPr>
          <a:xfrm>
            <a:off x="-340660" y="0"/>
            <a:ext cx="9812917" cy="6133074"/>
          </a:xfrm>
        </p:spPr>
      </p:pic>
      <p:sp>
        <p:nvSpPr>
          <p:cNvPr id="6" name="Rectangle 5">
            <a:extLst>
              <a:ext uri="{FF2B5EF4-FFF2-40B4-BE49-F238E27FC236}">
                <a16:creationId xmlns:a16="http://schemas.microsoft.com/office/drawing/2014/main" id="{0FCC97FC-2BE4-7342-BC3A-FF4468994763}"/>
              </a:ext>
            </a:extLst>
          </p:cNvPr>
          <p:cNvSpPr/>
          <p:nvPr/>
        </p:nvSpPr>
        <p:spPr>
          <a:xfrm>
            <a:off x="2348753" y="4894729"/>
            <a:ext cx="4069976" cy="62753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3515091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288B-51AB-0C41-A586-8F9B25B75ED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8795831-3EB3-7C41-87C3-3EDFAD73794E}"/>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1221840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p>
          <a:p>
            <a:endParaRPr lang="en-GB" sz="2800" dirty="0">
              <a:latin typeface="Arial" charset="0"/>
              <a:ea typeface="Arial" charset="0"/>
              <a:cs typeface="Arial" charset="0"/>
            </a:endParaRPr>
          </a:p>
          <a:p>
            <a:endParaRPr lang="en-GB" sz="2800" dirty="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63106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10C-0F2C-6946-B928-00BC6A11DEE4}"/>
              </a:ext>
            </a:extLst>
          </p:cNvPr>
          <p:cNvSpPr>
            <a:spLocks noGrp="1"/>
          </p:cNvSpPr>
          <p:nvPr>
            <p:ph type="title"/>
          </p:nvPr>
        </p:nvSpPr>
        <p:spPr>
          <a:xfrm>
            <a:off x="457200" y="0"/>
            <a:ext cx="8229600" cy="1417638"/>
          </a:xfrm>
        </p:spPr>
        <p:txBody>
          <a:bodyPr/>
          <a:lstStyle/>
          <a:p>
            <a:endParaRPr lang="en-US" dirty="0"/>
          </a:p>
        </p:txBody>
      </p:sp>
      <p:pic>
        <p:nvPicPr>
          <p:cNvPr id="5" name="Content Placeholder 4">
            <a:extLst>
              <a:ext uri="{FF2B5EF4-FFF2-40B4-BE49-F238E27FC236}">
                <a16:creationId xmlns:a16="http://schemas.microsoft.com/office/drawing/2014/main" id="{C66FA313-EA04-194F-A51C-805F736D01F5}"/>
              </a:ext>
            </a:extLst>
          </p:cNvPr>
          <p:cNvPicPr>
            <a:picLocks noGrp="1" noChangeAspect="1"/>
          </p:cNvPicPr>
          <p:nvPr>
            <p:ph idx="1"/>
          </p:nvPr>
        </p:nvPicPr>
        <p:blipFill>
          <a:blip r:embed="rId3"/>
          <a:stretch>
            <a:fillRect/>
          </a:stretch>
        </p:blipFill>
        <p:spPr>
          <a:xfrm>
            <a:off x="0" y="0"/>
            <a:ext cx="9136828" cy="6858000"/>
          </a:xfrm>
        </p:spPr>
      </p:pic>
    </p:spTree>
    <p:extLst>
      <p:ext uri="{BB962C8B-B14F-4D97-AF65-F5344CB8AC3E}">
        <p14:creationId xmlns:p14="http://schemas.microsoft.com/office/powerpoint/2010/main" val="3917664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CBA8E7A-281C-1A46-AA3B-102BC1982C6C}"/>
              </a:ext>
            </a:extLst>
          </p:cNvPr>
          <p:cNvPicPr>
            <a:picLocks noGrp="1" noChangeAspect="1"/>
          </p:cNvPicPr>
          <p:nvPr>
            <p:ph idx="1"/>
          </p:nvPr>
        </p:nvPicPr>
        <p:blipFill rotWithShape="1">
          <a:blip r:embed="rId3"/>
          <a:srcRect b="39159"/>
          <a:stretch/>
        </p:blipFill>
        <p:spPr>
          <a:xfrm>
            <a:off x="0" y="681906"/>
            <a:ext cx="9144000" cy="2527459"/>
          </a:xfrm>
        </p:spPr>
      </p:pic>
    </p:spTree>
    <p:extLst>
      <p:ext uri="{BB962C8B-B14F-4D97-AF65-F5344CB8AC3E}">
        <p14:creationId xmlns:p14="http://schemas.microsoft.com/office/powerpoint/2010/main" val="171749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CBA8E7A-281C-1A46-AA3B-102BC1982C6C}"/>
              </a:ext>
            </a:extLst>
          </p:cNvPr>
          <p:cNvPicPr>
            <a:picLocks noGrp="1" noChangeAspect="1"/>
          </p:cNvPicPr>
          <p:nvPr>
            <p:ph idx="1"/>
          </p:nvPr>
        </p:nvPicPr>
        <p:blipFill>
          <a:blip r:embed="rId3"/>
          <a:stretch>
            <a:fillRect/>
          </a:stretch>
        </p:blipFill>
        <p:spPr>
          <a:xfrm>
            <a:off x="0" y="681906"/>
            <a:ext cx="9144000" cy="4154192"/>
          </a:xfrm>
        </p:spPr>
      </p:pic>
    </p:spTree>
    <p:extLst>
      <p:ext uri="{BB962C8B-B14F-4D97-AF65-F5344CB8AC3E}">
        <p14:creationId xmlns:p14="http://schemas.microsoft.com/office/powerpoint/2010/main" val="309787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90CB-F48D-9C46-9A68-713F7584C64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6CB0E43-FB33-4A46-BEA1-292AEDB67577}"/>
              </a:ext>
            </a:extLst>
          </p:cNvPr>
          <p:cNvPicPr>
            <a:picLocks noGrp="1" noChangeAspect="1"/>
          </p:cNvPicPr>
          <p:nvPr>
            <p:ph idx="1"/>
          </p:nvPr>
        </p:nvPicPr>
        <p:blipFill>
          <a:blip r:embed="rId3"/>
          <a:stretch>
            <a:fillRect/>
          </a:stretch>
        </p:blipFill>
        <p:spPr>
          <a:xfrm>
            <a:off x="0" y="846138"/>
            <a:ext cx="9166917" cy="4699827"/>
          </a:xfrm>
        </p:spPr>
      </p:pic>
    </p:spTree>
    <p:extLst>
      <p:ext uri="{BB962C8B-B14F-4D97-AF65-F5344CB8AC3E}">
        <p14:creationId xmlns:p14="http://schemas.microsoft.com/office/powerpoint/2010/main" val="878320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0002-BF94-E44C-A7B2-85AD290DC16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5AC1DF4-2680-E34D-9FBD-FBB0BED3FE52}"/>
              </a:ext>
            </a:extLst>
          </p:cNvPr>
          <p:cNvPicPr>
            <a:picLocks noGrp="1" noChangeAspect="1"/>
          </p:cNvPicPr>
          <p:nvPr>
            <p:ph idx="1"/>
          </p:nvPr>
        </p:nvPicPr>
        <p:blipFill>
          <a:blip r:embed="rId3"/>
          <a:stretch>
            <a:fillRect/>
          </a:stretch>
        </p:blipFill>
        <p:spPr>
          <a:xfrm>
            <a:off x="0" y="274638"/>
            <a:ext cx="9178562" cy="6233740"/>
          </a:xfrm>
        </p:spPr>
      </p:pic>
    </p:spTree>
    <p:extLst>
      <p:ext uri="{BB962C8B-B14F-4D97-AF65-F5344CB8AC3E}">
        <p14:creationId xmlns:p14="http://schemas.microsoft.com/office/powerpoint/2010/main" val="2296100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84585-F50F-AF4E-801F-801E7CB97B3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315A315-6C38-BB45-80D0-BCF9F75FDC0B}"/>
              </a:ext>
            </a:extLst>
          </p:cNvPr>
          <p:cNvPicPr>
            <a:picLocks noGrp="1" noChangeAspect="1"/>
          </p:cNvPicPr>
          <p:nvPr>
            <p:ph idx="1"/>
          </p:nvPr>
        </p:nvPicPr>
        <p:blipFill>
          <a:blip r:embed="rId3"/>
          <a:stretch>
            <a:fillRect/>
          </a:stretch>
        </p:blipFill>
        <p:spPr>
          <a:xfrm>
            <a:off x="0" y="274638"/>
            <a:ext cx="9368429" cy="6248400"/>
          </a:xfrm>
        </p:spPr>
      </p:pic>
    </p:spTree>
    <p:extLst>
      <p:ext uri="{BB962C8B-B14F-4D97-AF65-F5344CB8AC3E}">
        <p14:creationId xmlns:p14="http://schemas.microsoft.com/office/powerpoint/2010/main" val="300993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F307-1281-4344-88A7-F7C6092F760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67379FD-0F6C-194B-82DF-16392659731E}"/>
              </a:ext>
            </a:extLst>
          </p:cNvPr>
          <p:cNvPicPr>
            <a:picLocks noGrp="1" noChangeAspect="1"/>
          </p:cNvPicPr>
          <p:nvPr>
            <p:ph idx="1"/>
          </p:nvPr>
        </p:nvPicPr>
        <p:blipFill>
          <a:blip r:embed="rId3"/>
          <a:stretch>
            <a:fillRect/>
          </a:stretch>
        </p:blipFill>
        <p:spPr>
          <a:xfrm>
            <a:off x="251012" y="-107640"/>
            <a:ext cx="8686800" cy="6965640"/>
          </a:xfrm>
        </p:spPr>
      </p:pic>
    </p:spTree>
    <p:extLst>
      <p:ext uri="{BB962C8B-B14F-4D97-AF65-F5344CB8AC3E}">
        <p14:creationId xmlns:p14="http://schemas.microsoft.com/office/powerpoint/2010/main" val="1663464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12304-FA1B-AE42-AFF1-17A9A1032EC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7B2D9C3-CDA6-A64F-BF4B-A029E42D8E5D}"/>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2809964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FEA1-FD5B-A448-9FA4-356B02CA3EB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42F4513-A472-8142-9CA8-E9F8A4CC576F}"/>
              </a:ext>
            </a:extLst>
          </p:cNvPr>
          <p:cNvPicPr>
            <a:picLocks noGrp="1" noChangeAspect="1"/>
          </p:cNvPicPr>
          <p:nvPr>
            <p:ph idx="1"/>
          </p:nvPr>
        </p:nvPicPr>
        <p:blipFill>
          <a:blip r:embed="rId3"/>
          <a:stretch>
            <a:fillRect/>
          </a:stretch>
        </p:blipFill>
        <p:spPr>
          <a:xfrm>
            <a:off x="0" y="0"/>
            <a:ext cx="9287435" cy="6858000"/>
          </a:xfrm>
        </p:spPr>
      </p:pic>
    </p:spTree>
    <p:extLst>
      <p:ext uri="{BB962C8B-B14F-4D97-AF65-F5344CB8AC3E}">
        <p14:creationId xmlns:p14="http://schemas.microsoft.com/office/powerpoint/2010/main" val="1701393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9856-0B1F-1F43-B83B-6A5B108A4E2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4666F0A-76A4-8043-BDA9-D682450F0573}"/>
              </a:ext>
            </a:extLst>
          </p:cNvPr>
          <p:cNvPicPr>
            <a:picLocks noGrp="1" noChangeAspect="1"/>
          </p:cNvPicPr>
          <p:nvPr>
            <p:ph idx="1"/>
          </p:nvPr>
        </p:nvPicPr>
        <p:blipFill>
          <a:blip r:embed="rId3"/>
          <a:stretch>
            <a:fillRect/>
          </a:stretch>
        </p:blipFill>
        <p:spPr>
          <a:xfrm>
            <a:off x="107574" y="479612"/>
            <a:ext cx="9287435" cy="5804648"/>
          </a:xfrm>
        </p:spPr>
      </p:pic>
    </p:spTree>
    <p:extLst>
      <p:ext uri="{BB962C8B-B14F-4D97-AF65-F5344CB8AC3E}">
        <p14:creationId xmlns:p14="http://schemas.microsoft.com/office/powerpoint/2010/main" val="4246337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9E5B-C865-F84E-868B-1C29661D6F2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9B464AB-8C41-3741-98D8-63410056791D}"/>
              </a:ext>
            </a:extLst>
          </p:cNvPr>
          <p:cNvPicPr>
            <a:picLocks noGrp="1" noChangeAspect="1"/>
          </p:cNvPicPr>
          <p:nvPr>
            <p:ph idx="1"/>
          </p:nvPr>
        </p:nvPicPr>
        <p:blipFill>
          <a:blip r:embed="rId3"/>
          <a:stretch>
            <a:fillRect/>
          </a:stretch>
        </p:blipFill>
        <p:spPr>
          <a:xfrm>
            <a:off x="0" y="557027"/>
            <a:ext cx="9550652" cy="5440362"/>
          </a:xfrm>
        </p:spPr>
      </p:pic>
    </p:spTree>
    <p:extLst>
      <p:ext uri="{BB962C8B-B14F-4D97-AF65-F5344CB8AC3E}">
        <p14:creationId xmlns:p14="http://schemas.microsoft.com/office/powerpoint/2010/main" val="3045014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709EC-D342-5349-BB62-FE18AE6E116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B2281AB-4C5E-154A-A64F-A59E2B66ECFD}"/>
              </a:ext>
            </a:extLst>
          </p:cNvPr>
          <p:cNvPicPr>
            <a:picLocks noGrp="1" noChangeAspect="1"/>
          </p:cNvPicPr>
          <p:nvPr>
            <p:ph idx="1"/>
          </p:nvPr>
        </p:nvPicPr>
        <p:blipFill>
          <a:blip r:embed="rId3"/>
          <a:stretch>
            <a:fillRect/>
          </a:stretch>
        </p:blipFill>
        <p:spPr>
          <a:xfrm>
            <a:off x="-32687" y="846138"/>
            <a:ext cx="9209373" cy="4545106"/>
          </a:xfrm>
        </p:spPr>
      </p:pic>
    </p:spTree>
    <p:extLst>
      <p:ext uri="{BB962C8B-B14F-4D97-AF65-F5344CB8AC3E}">
        <p14:creationId xmlns:p14="http://schemas.microsoft.com/office/powerpoint/2010/main" val="849360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BE8D-5A2D-DC40-BD86-FEB74645A4F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1E7797E-7090-DC49-9949-F3E1C8107C6B}"/>
              </a:ext>
            </a:extLst>
          </p:cNvPr>
          <p:cNvPicPr>
            <a:picLocks noGrp="1" noChangeAspect="1"/>
          </p:cNvPicPr>
          <p:nvPr>
            <p:ph idx="1"/>
          </p:nvPr>
        </p:nvPicPr>
        <p:blipFill>
          <a:blip r:embed="rId3"/>
          <a:stretch>
            <a:fillRect/>
          </a:stretch>
        </p:blipFill>
        <p:spPr>
          <a:xfrm>
            <a:off x="0" y="274638"/>
            <a:ext cx="9481073" cy="5925671"/>
          </a:xfrm>
        </p:spPr>
      </p:pic>
    </p:spTree>
    <p:extLst>
      <p:ext uri="{BB962C8B-B14F-4D97-AF65-F5344CB8AC3E}">
        <p14:creationId xmlns:p14="http://schemas.microsoft.com/office/powerpoint/2010/main" val="2521720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58CF-798C-8244-BEEB-D53A4EEC513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02BF1BA-EE81-914B-B4DA-F7F084822148}"/>
              </a:ext>
            </a:extLst>
          </p:cNvPr>
          <p:cNvPicPr>
            <a:picLocks noGrp="1" noChangeAspect="1"/>
          </p:cNvPicPr>
          <p:nvPr>
            <p:ph idx="1"/>
          </p:nvPr>
        </p:nvPicPr>
        <p:blipFill>
          <a:blip r:embed="rId3"/>
          <a:stretch>
            <a:fillRect/>
          </a:stretch>
        </p:blipFill>
        <p:spPr>
          <a:xfrm>
            <a:off x="0" y="466165"/>
            <a:ext cx="9165514" cy="5728447"/>
          </a:xfrm>
        </p:spPr>
      </p:pic>
    </p:spTree>
    <p:extLst>
      <p:ext uri="{BB962C8B-B14F-4D97-AF65-F5344CB8AC3E}">
        <p14:creationId xmlns:p14="http://schemas.microsoft.com/office/powerpoint/2010/main" val="2993794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08F6F-B8D7-244F-809F-594BE36A308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C813032-3DBF-9148-97E3-A68F34412187}"/>
              </a:ext>
            </a:extLst>
          </p:cNvPr>
          <p:cNvPicPr>
            <a:picLocks noGrp="1" noChangeAspect="1"/>
          </p:cNvPicPr>
          <p:nvPr>
            <p:ph idx="1"/>
          </p:nvPr>
        </p:nvPicPr>
        <p:blipFill>
          <a:blip r:embed="rId3"/>
          <a:stretch>
            <a:fillRect/>
          </a:stretch>
        </p:blipFill>
        <p:spPr>
          <a:xfrm>
            <a:off x="0" y="1330593"/>
            <a:ext cx="9144000" cy="3877901"/>
          </a:xfrm>
        </p:spPr>
      </p:pic>
    </p:spTree>
    <p:extLst>
      <p:ext uri="{BB962C8B-B14F-4D97-AF65-F5344CB8AC3E}">
        <p14:creationId xmlns:p14="http://schemas.microsoft.com/office/powerpoint/2010/main" val="732210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DFF2-A9AE-EE4F-AFE0-3637BF870C8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A4B2FC2-6E9E-F047-81FD-AE4746C7E65D}"/>
              </a:ext>
            </a:extLst>
          </p:cNvPr>
          <p:cNvPicPr>
            <a:picLocks noGrp="1" noChangeAspect="1"/>
          </p:cNvPicPr>
          <p:nvPr>
            <p:ph idx="1"/>
          </p:nvPr>
        </p:nvPicPr>
        <p:blipFill>
          <a:blip r:embed="rId3"/>
          <a:stretch>
            <a:fillRect/>
          </a:stretch>
        </p:blipFill>
        <p:spPr>
          <a:xfrm>
            <a:off x="0" y="565898"/>
            <a:ext cx="9184290" cy="5108762"/>
          </a:xfrm>
        </p:spPr>
      </p:pic>
    </p:spTree>
    <p:extLst>
      <p:ext uri="{BB962C8B-B14F-4D97-AF65-F5344CB8AC3E}">
        <p14:creationId xmlns:p14="http://schemas.microsoft.com/office/powerpoint/2010/main" val="26574104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308D6-7304-AE4F-A61C-CB763891F63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62F7EA5-8225-5A4C-8D92-6E2BE11FD25C}"/>
              </a:ext>
            </a:extLst>
          </p:cNvPr>
          <p:cNvPicPr>
            <a:picLocks noGrp="1" noChangeAspect="1"/>
          </p:cNvPicPr>
          <p:nvPr>
            <p:ph idx="1"/>
          </p:nvPr>
        </p:nvPicPr>
        <p:blipFill>
          <a:blip r:embed="rId2"/>
          <a:stretch>
            <a:fillRect/>
          </a:stretch>
        </p:blipFill>
        <p:spPr>
          <a:xfrm>
            <a:off x="618565" y="-48899"/>
            <a:ext cx="8068235" cy="6906899"/>
          </a:xfrm>
        </p:spPr>
      </p:pic>
    </p:spTree>
    <p:extLst>
      <p:ext uri="{BB962C8B-B14F-4D97-AF65-F5344CB8AC3E}">
        <p14:creationId xmlns:p14="http://schemas.microsoft.com/office/powerpoint/2010/main" val="786076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132F-DB3F-974E-8275-82BE18794B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9BD6CE8-8F7D-804A-AB83-6EBAC14DB049}"/>
              </a:ext>
            </a:extLst>
          </p:cNvPr>
          <p:cNvPicPr>
            <a:picLocks noGrp="1" noChangeAspect="1"/>
          </p:cNvPicPr>
          <p:nvPr>
            <p:ph idx="1"/>
          </p:nvPr>
        </p:nvPicPr>
        <p:blipFill>
          <a:blip r:embed="rId3"/>
          <a:stretch>
            <a:fillRect/>
          </a:stretch>
        </p:blipFill>
        <p:spPr>
          <a:xfrm>
            <a:off x="708212" y="0"/>
            <a:ext cx="7727576" cy="6868957"/>
          </a:xfrm>
        </p:spPr>
      </p:pic>
    </p:spTree>
    <p:extLst>
      <p:ext uri="{BB962C8B-B14F-4D97-AF65-F5344CB8AC3E}">
        <p14:creationId xmlns:p14="http://schemas.microsoft.com/office/powerpoint/2010/main" val="1454303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A403F-EB10-084F-96B0-2F0DF49DE18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AB84FF6-34FB-BB4C-AE63-5C0372AFDB32}"/>
              </a:ext>
            </a:extLst>
          </p:cNvPr>
          <p:cNvPicPr>
            <a:picLocks noGrp="1" noChangeAspect="1"/>
          </p:cNvPicPr>
          <p:nvPr>
            <p:ph idx="1"/>
          </p:nvPr>
        </p:nvPicPr>
        <p:blipFill>
          <a:blip r:embed="rId3"/>
          <a:stretch>
            <a:fillRect/>
          </a:stretch>
        </p:blipFill>
        <p:spPr>
          <a:xfrm>
            <a:off x="753035" y="-54153"/>
            <a:ext cx="7637929" cy="6912153"/>
          </a:xfrm>
        </p:spPr>
      </p:pic>
    </p:spTree>
    <p:extLst>
      <p:ext uri="{BB962C8B-B14F-4D97-AF65-F5344CB8AC3E}">
        <p14:creationId xmlns:p14="http://schemas.microsoft.com/office/powerpoint/2010/main" val="1389511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5A01E-2524-DA49-B3EB-D3AEF57651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536A608-1DDC-594B-A67A-B92FE75A34E1}"/>
              </a:ext>
            </a:extLst>
          </p:cNvPr>
          <p:cNvPicPr>
            <a:picLocks noGrp="1" noChangeAspect="1"/>
          </p:cNvPicPr>
          <p:nvPr>
            <p:ph idx="1"/>
          </p:nvPr>
        </p:nvPicPr>
        <p:blipFill>
          <a:blip r:embed="rId3"/>
          <a:stretch>
            <a:fillRect/>
          </a:stretch>
        </p:blipFill>
        <p:spPr>
          <a:xfrm>
            <a:off x="779929" y="0"/>
            <a:ext cx="7584141" cy="6868819"/>
          </a:xfrm>
        </p:spPr>
      </p:pic>
    </p:spTree>
    <p:extLst>
      <p:ext uri="{BB962C8B-B14F-4D97-AF65-F5344CB8AC3E}">
        <p14:creationId xmlns:p14="http://schemas.microsoft.com/office/powerpoint/2010/main" val="3985350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24D1B-C1FA-ED49-8FEC-4880CC42F8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BB150E45-4278-F943-9DD1-A2870ADF25DC}"/>
              </a:ext>
            </a:extLst>
          </p:cNvPr>
          <p:cNvPicPr>
            <a:picLocks noGrp="1" noChangeAspect="1"/>
          </p:cNvPicPr>
          <p:nvPr>
            <p:ph idx="1"/>
          </p:nvPr>
        </p:nvPicPr>
        <p:blipFill>
          <a:blip r:embed="rId3"/>
          <a:stretch>
            <a:fillRect/>
          </a:stretch>
        </p:blipFill>
        <p:spPr>
          <a:xfrm>
            <a:off x="-161365" y="0"/>
            <a:ext cx="9305365" cy="6854151"/>
          </a:xfrm>
        </p:spPr>
      </p:pic>
    </p:spTree>
    <p:extLst>
      <p:ext uri="{BB962C8B-B14F-4D97-AF65-F5344CB8AC3E}">
        <p14:creationId xmlns:p14="http://schemas.microsoft.com/office/powerpoint/2010/main" val="2080456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536AB-791F-934E-BDF5-9DCD7EA4F10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CC72C7B-6685-6B47-A896-A9AD7009B55C}"/>
              </a:ext>
            </a:extLst>
          </p:cNvPr>
          <p:cNvPicPr>
            <a:picLocks noGrp="1" noChangeAspect="1"/>
          </p:cNvPicPr>
          <p:nvPr>
            <p:ph idx="1"/>
          </p:nvPr>
        </p:nvPicPr>
        <p:blipFill>
          <a:blip r:embed="rId3"/>
          <a:stretch>
            <a:fillRect/>
          </a:stretch>
        </p:blipFill>
        <p:spPr>
          <a:xfrm>
            <a:off x="0" y="1"/>
            <a:ext cx="9301335" cy="6858000"/>
          </a:xfrm>
        </p:spPr>
      </p:pic>
    </p:spTree>
    <p:extLst>
      <p:ext uri="{BB962C8B-B14F-4D97-AF65-F5344CB8AC3E}">
        <p14:creationId xmlns:p14="http://schemas.microsoft.com/office/powerpoint/2010/main" val="3519783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F1CAF-4787-5741-988C-C37ADD904E8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0FFF3ED-FF77-AC4A-A13A-FE901E1E99AE}"/>
              </a:ext>
            </a:extLst>
          </p:cNvPr>
          <p:cNvPicPr>
            <a:picLocks noGrp="1" noChangeAspect="1"/>
          </p:cNvPicPr>
          <p:nvPr>
            <p:ph idx="1"/>
          </p:nvPr>
        </p:nvPicPr>
        <p:blipFill>
          <a:blip r:embed="rId3"/>
          <a:stretch>
            <a:fillRect/>
          </a:stretch>
        </p:blipFill>
        <p:spPr>
          <a:xfrm>
            <a:off x="1030941" y="-185992"/>
            <a:ext cx="7082118" cy="7043992"/>
          </a:xfrm>
        </p:spPr>
      </p:pic>
    </p:spTree>
    <p:extLst>
      <p:ext uri="{BB962C8B-B14F-4D97-AF65-F5344CB8AC3E}">
        <p14:creationId xmlns:p14="http://schemas.microsoft.com/office/powerpoint/2010/main" val="5598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A352-8649-3744-9863-F1F18F1FC8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7F5664-ACEA-CE4F-AA3F-35DC02D7A6BB}"/>
              </a:ext>
            </a:extLst>
          </p:cNvPr>
          <p:cNvPicPr>
            <a:picLocks noGrp="1" noChangeAspect="1"/>
          </p:cNvPicPr>
          <p:nvPr>
            <p:ph idx="1"/>
          </p:nvPr>
        </p:nvPicPr>
        <p:blipFill>
          <a:blip r:embed="rId3"/>
          <a:stretch>
            <a:fillRect/>
          </a:stretch>
        </p:blipFill>
        <p:spPr>
          <a:xfrm>
            <a:off x="1918447" y="-48766"/>
            <a:ext cx="5307106" cy="6906766"/>
          </a:xfrm>
        </p:spPr>
      </p:pic>
    </p:spTree>
    <p:extLst>
      <p:ext uri="{BB962C8B-B14F-4D97-AF65-F5344CB8AC3E}">
        <p14:creationId xmlns:p14="http://schemas.microsoft.com/office/powerpoint/2010/main" val="32921328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59DE-E395-3548-AE81-CAB1703FC41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CB26C07-68BD-0F46-AEE9-44CF09827BF3}"/>
              </a:ext>
            </a:extLst>
          </p:cNvPr>
          <p:cNvPicPr>
            <a:picLocks noGrp="1" noChangeAspect="1"/>
          </p:cNvPicPr>
          <p:nvPr>
            <p:ph idx="1"/>
          </p:nvPr>
        </p:nvPicPr>
        <p:blipFill>
          <a:blip r:embed="rId3"/>
          <a:stretch>
            <a:fillRect/>
          </a:stretch>
        </p:blipFill>
        <p:spPr>
          <a:xfrm>
            <a:off x="-12551" y="274638"/>
            <a:ext cx="9169102" cy="5730689"/>
          </a:xfrm>
        </p:spPr>
      </p:pic>
    </p:spTree>
    <p:extLst>
      <p:ext uri="{BB962C8B-B14F-4D97-AF65-F5344CB8AC3E}">
        <p14:creationId xmlns:p14="http://schemas.microsoft.com/office/powerpoint/2010/main" val="41566099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D69D-9BE4-794E-BAD1-ED25AE14C31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D3E9FF1-A8A8-D54A-BA1F-662171021088}"/>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4432966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DD161-1BB6-3D46-BBF4-FAEC527E9FC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00BEB64-89F1-8847-BE7D-C090DB42A3D4}"/>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9693553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D3B-FC9F-3449-87F4-2E679787E41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A6DBFB5-1662-4149-A1C7-33CBEB8AA318}"/>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8520805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800D-2C79-A84A-95E9-F58EF33F9BD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BAE690-8DDA-8E40-A355-AEF820922682}"/>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4025465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B56E-E088-F147-94F1-4EE745CAFC9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69F4625-5B2A-B04E-B20A-8D44A046A4BA}"/>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1306212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5798C-1A9F-8A40-BA3C-B43B5DB1C81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4E8AE0C-B0AA-8847-8A0F-96E735EF7634}"/>
              </a:ext>
            </a:extLst>
          </p:cNvPr>
          <p:cNvPicPr>
            <a:picLocks noGrp="1" noChangeAspect="1"/>
          </p:cNvPicPr>
          <p:nvPr>
            <p:ph idx="1"/>
          </p:nvPr>
        </p:nvPicPr>
        <p:blipFill>
          <a:blip r:embed="rId3"/>
          <a:stretch>
            <a:fillRect/>
          </a:stretch>
        </p:blipFill>
        <p:spPr>
          <a:xfrm>
            <a:off x="0" y="1"/>
            <a:ext cx="9144000" cy="6858000"/>
          </a:xfrm>
        </p:spPr>
      </p:pic>
    </p:spTree>
    <p:extLst>
      <p:ext uri="{BB962C8B-B14F-4D97-AF65-F5344CB8AC3E}">
        <p14:creationId xmlns:p14="http://schemas.microsoft.com/office/powerpoint/2010/main" val="40853340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CFE8-30FB-7E43-8902-B3826290047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261980C-D36B-0E45-A527-0D8C5683AECC}"/>
              </a:ext>
            </a:extLst>
          </p:cNvPr>
          <p:cNvPicPr>
            <a:picLocks noGrp="1" noChangeAspect="1"/>
          </p:cNvPicPr>
          <p:nvPr>
            <p:ph idx="1"/>
          </p:nvPr>
        </p:nvPicPr>
        <p:blipFill rotWithShape="1">
          <a:blip r:embed="rId3"/>
          <a:srcRect b="16580"/>
          <a:stretch/>
        </p:blipFill>
        <p:spPr>
          <a:xfrm>
            <a:off x="0" y="511358"/>
            <a:ext cx="9144000" cy="5728077"/>
          </a:xfrm>
        </p:spPr>
      </p:pic>
    </p:spTree>
    <p:extLst>
      <p:ext uri="{BB962C8B-B14F-4D97-AF65-F5344CB8AC3E}">
        <p14:creationId xmlns:p14="http://schemas.microsoft.com/office/powerpoint/2010/main" val="24651622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3AE5-3247-A442-AD8F-D283F1FD19D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93AF6F6-CA8C-9549-884F-0005C47FE0AA}"/>
              </a:ext>
            </a:extLst>
          </p:cNvPr>
          <p:cNvPicPr>
            <a:picLocks noGrp="1" noChangeAspect="1"/>
          </p:cNvPicPr>
          <p:nvPr>
            <p:ph idx="1"/>
          </p:nvPr>
        </p:nvPicPr>
        <p:blipFill>
          <a:blip r:embed="rId3"/>
          <a:stretch>
            <a:fillRect/>
          </a:stretch>
        </p:blipFill>
        <p:spPr>
          <a:xfrm>
            <a:off x="0" y="-143233"/>
            <a:ext cx="9144000" cy="7001234"/>
          </a:xfrm>
        </p:spPr>
      </p:pic>
    </p:spTree>
    <p:extLst>
      <p:ext uri="{BB962C8B-B14F-4D97-AF65-F5344CB8AC3E}">
        <p14:creationId xmlns:p14="http://schemas.microsoft.com/office/powerpoint/2010/main" val="10655146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93A9A-99D3-5847-9443-4DC28CD1504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E68A400B-85BE-4547-97CB-51E93EBBB538}"/>
              </a:ext>
            </a:extLst>
          </p:cNvPr>
          <p:cNvPicPr>
            <a:picLocks noGrp="1" noChangeAspect="1"/>
          </p:cNvPicPr>
          <p:nvPr>
            <p:ph idx="1"/>
          </p:nvPr>
        </p:nvPicPr>
        <p:blipFill>
          <a:blip r:embed="rId3"/>
          <a:stretch>
            <a:fillRect/>
          </a:stretch>
        </p:blipFill>
        <p:spPr>
          <a:xfrm>
            <a:off x="31318" y="2151530"/>
            <a:ext cx="9081363" cy="2113454"/>
          </a:xfrm>
        </p:spPr>
      </p:pic>
    </p:spTree>
    <p:extLst>
      <p:ext uri="{BB962C8B-B14F-4D97-AF65-F5344CB8AC3E}">
        <p14:creationId xmlns:p14="http://schemas.microsoft.com/office/powerpoint/2010/main" val="40138530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Special 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6890755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52852-AFCB-954F-91D9-7417A2A4A74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5D64724-22A7-1842-88AC-EFE78E36DEF3}"/>
              </a:ext>
            </a:extLst>
          </p:cNvPr>
          <p:cNvPicPr>
            <a:picLocks noGrp="1" noChangeAspect="1"/>
          </p:cNvPicPr>
          <p:nvPr>
            <p:ph idx="1"/>
          </p:nvPr>
        </p:nvPicPr>
        <p:blipFill>
          <a:blip r:embed="rId3"/>
          <a:stretch>
            <a:fillRect/>
          </a:stretch>
        </p:blipFill>
        <p:spPr>
          <a:xfrm>
            <a:off x="-21514" y="412376"/>
            <a:ext cx="9165514" cy="5728447"/>
          </a:xfrm>
        </p:spPr>
      </p:pic>
    </p:spTree>
    <p:extLst>
      <p:ext uri="{BB962C8B-B14F-4D97-AF65-F5344CB8AC3E}">
        <p14:creationId xmlns:p14="http://schemas.microsoft.com/office/powerpoint/2010/main" val="2029117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28FF-E037-154E-83D5-33AC17939A5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4AD84A5A-6AE3-9040-BBEB-C75249B4FFDC}"/>
              </a:ext>
            </a:extLst>
          </p:cNvPr>
          <p:cNvPicPr>
            <a:picLocks noGrp="1" noChangeAspect="1"/>
          </p:cNvPicPr>
          <p:nvPr>
            <p:ph idx="1"/>
          </p:nvPr>
        </p:nvPicPr>
        <p:blipFill>
          <a:blip r:embed="rId3"/>
          <a:stretch>
            <a:fillRect/>
          </a:stretch>
        </p:blipFill>
        <p:spPr>
          <a:xfrm>
            <a:off x="457200" y="-29136"/>
            <a:ext cx="7871012" cy="6887136"/>
          </a:xfrm>
        </p:spPr>
      </p:pic>
    </p:spTree>
    <p:extLst>
      <p:ext uri="{BB962C8B-B14F-4D97-AF65-F5344CB8AC3E}">
        <p14:creationId xmlns:p14="http://schemas.microsoft.com/office/powerpoint/2010/main" val="3396062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2A87-0B7C-064E-B705-0E8E5CB84B5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7620DCEB-67AD-934F-B3A8-5251D726FE7E}"/>
              </a:ext>
            </a:extLst>
          </p:cNvPr>
          <p:cNvPicPr>
            <a:picLocks noGrp="1" noChangeAspect="1"/>
          </p:cNvPicPr>
          <p:nvPr>
            <p:ph idx="1"/>
          </p:nvPr>
        </p:nvPicPr>
        <p:blipFill>
          <a:blip r:embed="rId2"/>
          <a:stretch>
            <a:fillRect/>
          </a:stretch>
        </p:blipFill>
        <p:spPr>
          <a:xfrm>
            <a:off x="0" y="274638"/>
            <a:ext cx="9033137" cy="6248400"/>
          </a:xfrm>
        </p:spPr>
      </p:pic>
    </p:spTree>
    <p:extLst>
      <p:ext uri="{BB962C8B-B14F-4D97-AF65-F5344CB8AC3E}">
        <p14:creationId xmlns:p14="http://schemas.microsoft.com/office/powerpoint/2010/main" val="3922172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B741C6C0-AACA-499E-85FE-22A1677FE9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3.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8879</TotalTime>
  <Words>290</Words>
  <Application>Microsoft Macintosh PowerPoint</Application>
  <PresentationFormat>On-screen Show (4:3)</PresentationFormat>
  <Paragraphs>57</Paragraphs>
  <Slides>51</Slides>
  <Notes>48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American Typewriter</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305</cp:revision>
  <cp:lastPrinted>2017-08-03T13:56:24Z</cp:lastPrinted>
  <dcterms:created xsi:type="dcterms:W3CDTF">2018-05-24T13:58:06Z</dcterms:created>
  <dcterms:modified xsi:type="dcterms:W3CDTF">2022-10-10T20:36:20Z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