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30" r:id="rId2"/>
    <p:sldId id="268" r:id="rId3"/>
    <p:sldId id="264" r:id="rId4"/>
    <p:sldId id="313" r:id="rId5"/>
    <p:sldId id="279" r:id="rId6"/>
    <p:sldId id="311" r:id="rId7"/>
    <p:sldId id="283" r:id="rId8"/>
    <p:sldId id="329" r:id="rId9"/>
    <p:sldId id="286" r:id="rId10"/>
    <p:sldId id="315" r:id="rId11"/>
    <p:sldId id="300" r:id="rId12"/>
    <p:sldId id="318" r:id="rId13"/>
    <p:sldId id="331" r:id="rId14"/>
    <p:sldId id="332" r:id="rId15"/>
    <p:sldId id="319" r:id="rId16"/>
    <p:sldId id="307" r:id="rId17"/>
    <p:sldId id="308" r:id="rId18"/>
    <p:sldId id="333" r:id="rId19"/>
    <p:sldId id="334" r:id="rId20"/>
    <p:sldId id="335" r:id="rId21"/>
    <p:sldId id="33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99" dt="2026-10-21T03:53:07.712"/>
    <p1510:client id="{3F9DA968-6F79-112E-52E4-68600CC303C1}" v="525" dt="2026-10-20T20:06:55.277"/>
    <p1510:client id="{7EEFAC38-A1BC-41B0-98C2-5A7A610DE70F}" v="651" dt="2026-10-21T13:25:26.095"/>
    <p1510:client id="{8355A1FC-D1D3-9F3C-3055-CBA1303F11B8}" v="337" dt="2026-10-21T13:03:01.9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Begum Islam (2329559)" userId="S::2329559@student.uwtsd.ac.uk::14bb69b4-b22e-4145-93c0-3cda7a17b369" providerId="AD" clId="Web-{8355A1FC-D1D3-9F3C-3055-CBA1303F11B8}"/>
    <pc:docChg chg="addSld delSld modSld">
      <pc:chgData name="Rumena Begum Islam (2329559)" userId="S::2329559@student.uwtsd.ac.uk::14bb69b4-b22e-4145-93c0-3cda7a17b369" providerId="AD" clId="Web-{8355A1FC-D1D3-9F3C-3055-CBA1303F11B8}" dt="2026-10-21T13:02:44.273" v="254" actId="20577"/>
      <pc:docMkLst>
        <pc:docMk/>
      </pc:docMkLst>
      <pc:sldChg chg="modSp">
        <pc:chgData name="Rumena Begum Islam (2329559)" userId="S::2329559@student.uwtsd.ac.uk::14bb69b4-b22e-4145-93c0-3cda7a17b369" providerId="AD" clId="Web-{8355A1FC-D1D3-9F3C-3055-CBA1303F11B8}" dt="2026-10-21T08:14:11.423" v="11" actId="20577"/>
        <pc:sldMkLst>
          <pc:docMk/>
          <pc:sldMk cId="4024917832" sldId="268"/>
        </pc:sldMkLst>
        <pc:spChg chg="mod">
          <ac:chgData name="Rumena Begum Islam (2329559)" userId="S::2329559@student.uwtsd.ac.uk::14bb69b4-b22e-4145-93c0-3cda7a17b369" providerId="AD" clId="Web-{8355A1FC-D1D3-9F3C-3055-CBA1303F11B8}" dt="2026-10-21T08:14:11.423" v="11"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8355A1FC-D1D3-9F3C-3055-CBA1303F11B8}" dt="2026-10-21T08:13:55.531" v="10" actId="20577"/>
        <pc:sldMkLst>
          <pc:docMk/>
          <pc:sldMk cId="3935022478" sldId="308"/>
        </pc:sldMkLst>
        <pc:spChg chg="mod">
          <ac:chgData name="Rumena Begum Islam (2329559)" userId="S::2329559@student.uwtsd.ac.uk::14bb69b4-b22e-4145-93c0-3cda7a17b369" providerId="AD" clId="Web-{8355A1FC-D1D3-9F3C-3055-CBA1303F11B8}" dt="2026-10-21T08:13:55.531" v="10" actId="20577"/>
          <ac:spMkLst>
            <pc:docMk/>
            <pc:sldMk cId="3935022478" sldId="308"/>
            <ac:spMk id="4" creationId="{CFED6F90-4A7E-71A6-C2AD-5D991E9E8EA2}"/>
          </ac:spMkLst>
        </pc:spChg>
      </pc:sldChg>
      <pc:sldChg chg="modSp">
        <pc:chgData name="Rumena Begum Islam (2329559)" userId="S::2329559@student.uwtsd.ac.uk::14bb69b4-b22e-4145-93c0-3cda7a17b369" providerId="AD" clId="Web-{8355A1FC-D1D3-9F3C-3055-CBA1303F11B8}" dt="2026-10-21T08:14:31.409" v="12" actId="20577"/>
        <pc:sldMkLst>
          <pc:docMk/>
          <pc:sldMk cId="952656775" sldId="313"/>
        </pc:sldMkLst>
        <pc:spChg chg="mod">
          <ac:chgData name="Rumena Begum Islam (2329559)" userId="S::2329559@student.uwtsd.ac.uk::14bb69b4-b22e-4145-93c0-3cda7a17b369" providerId="AD" clId="Web-{8355A1FC-D1D3-9F3C-3055-CBA1303F11B8}" dt="2026-10-21T08:14:31.409" v="12" actId="20577"/>
          <ac:spMkLst>
            <pc:docMk/>
            <pc:sldMk cId="952656775" sldId="313"/>
            <ac:spMk id="3" creationId="{BE31A4F8-5E10-4AA9-9A80-35A63ABA61D3}"/>
          </ac:spMkLst>
        </pc:spChg>
      </pc:sldChg>
      <pc:sldChg chg="modSp">
        <pc:chgData name="Rumena Begum Islam (2329559)" userId="S::2329559@student.uwtsd.ac.uk::14bb69b4-b22e-4145-93c0-3cda7a17b369" providerId="AD" clId="Web-{8355A1FC-D1D3-9F3C-3055-CBA1303F11B8}" dt="2026-10-21T08:13:09.437" v="8" actId="1076"/>
        <pc:sldMkLst>
          <pc:docMk/>
          <pc:sldMk cId="1204343849" sldId="318"/>
        </pc:sldMkLst>
        <pc:picChg chg="mod">
          <ac:chgData name="Rumena Begum Islam (2329559)" userId="S::2329559@student.uwtsd.ac.uk::14bb69b4-b22e-4145-93c0-3cda7a17b369" providerId="AD" clId="Web-{8355A1FC-D1D3-9F3C-3055-CBA1303F11B8}" dt="2026-10-21T08:13:09.437" v="8" actId="1076"/>
          <ac:picMkLst>
            <pc:docMk/>
            <pc:sldMk cId="1204343849" sldId="318"/>
            <ac:picMk id="2" creationId="{D2FD4A94-F237-1099-0FB0-DC251A50294A}"/>
          </ac:picMkLst>
        </pc:picChg>
      </pc:sldChg>
      <pc:sldChg chg="modSp del">
        <pc:chgData name="Rumena Begum Islam (2329559)" userId="S::2329559@student.uwtsd.ac.uk::14bb69b4-b22e-4145-93c0-3cda7a17b369" providerId="AD" clId="Web-{8355A1FC-D1D3-9F3C-3055-CBA1303F11B8}" dt="2026-10-21T12:42:14.884" v="77"/>
        <pc:sldMkLst>
          <pc:docMk/>
          <pc:sldMk cId="3295451718" sldId="320"/>
        </pc:sldMkLst>
        <pc:spChg chg="mod">
          <ac:chgData name="Rumena Begum Islam (2329559)" userId="S::2329559@student.uwtsd.ac.uk::14bb69b4-b22e-4145-93c0-3cda7a17b369" providerId="AD" clId="Web-{8355A1FC-D1D3-9F3C-3055-CBA1303F11B8}" dt="2026-10-21T08:18:49.178" v="17" actId="20577"/>
          <ac:spMkLst>
            <pc:docMk/>
            <pc:sldMk cId="3295451718" sldId="320"/>
            <ac:spMk id="4" creationId="{1B4E6D1A-6F20-046B-8753-5450D1AED2A5}"/>
          </ac:spMkLst>
        </pc:spChg>
      </pc:sldChg>
      <pc:sldChg chg="modSp del">
        <pc:chgData name="Rumena Begum Islam (2329559)" userId="S::2329559@student.uwtsd.ac.uk::14bb69b4-b22e-4145-93c0-3cda7a17b369" providerId="AD" clId="Web-{8355A1FC-D1D3-9F3C-3055-CBA1303F11B8}" dt="2026-10-21T12:57:56.860" v="196"/>
        <pc:sldMkLst>
          <pc:docMk/>
          <pc:sldMk cId="1381590207" sldId="322"/>
        </pc:sldMkLst>
        <pc:spChg chg="mod">
          <ac:chgData name="Rumena Begum Islam (2329559)" userId="S::2329559@student.uwtsd.ac.uk::14bb69b4-b22e-4145-93c0-3cda7a17b369" providerId="AD" clId="Web-{8355A1FC-D1D3-9F3C-3055-CBA1303F11B8}" dt="2026-10-21T12:54:22.073" v="169" actId="20577"/>
          <ac:spMkLst>
            <pc:docMk/>
            <pc:sldMk cId="1381590207" sldId="322"/>
            <ac:spMk id="2" creationId="{962D6976-527B-B29E-EF83-189A5CD1B744}"/>
          </ac:spMkLst>
        </pc:spChg>
      </pc:sldChg>
      <pc:sldChg chg="modSp del">
        <pc:chgData name="Rumena Begum Islam (2329559)" userId="S::2329559@student.uwtsd.ac.uk::14bb69b4-b22e-4145-93c0-3cda7a17b369" providerId="AD" clId="Web-{8355A1FC-D1D3-9F3C-3055-CBA1303F11B8}" dt="2026-10-21T13:01:32.990" v="246"/>
        <pc:sldMkLst>
          <pc:docMk/>
          <pc:sldMk cId="1191653805" sldId="324"/>
        </pc:sldMkLst>
        <pc:spChg chg="mod">
          <ac:chgData name="Rumena Begum Islam (2329559)" userId="S::2329559@student.uwtsd.ac.uk::14bb69b4-b22e-4145-93c0-3cda7a17b369" providerId="AD" clId="Web-{8355A1FC-D1D3-9F3C-3055-CBA1303F11B8}" dt="2026-10-21T12:56:58.749" v="192" actId="20577"/>
          <ac:spMkLst>
            <pc:docMk/>
            <pc:sldMk cId="1191653805" sldId="324"/>
            <ac:spMk id="5" creationId="{A28C13D8-4900-B4E3-9AF8-2719DFCF132F}"/>
          </ac:spMkLst>
        </pc:spChg>
      </pc:sldChg>
      <pc:sldChg chg="modSp del">
        <pc:chgData name="Rumena Begum Islam (2329559)" userId="S::2329559@student.uwtsd.ac.uk::14bb69b4-b22e-4145-93c0-3cda7a17b369" providerId="AD" clId="Web-{8355A1FC-D1D3-9F3C-3055-CBA1303F11B8}" dt="2026-10-21T12:48:29.221" v="122"/>
        <pc:sldMkLst>
          <pc:docMk/>
          <pc:sldMk cId="2027130169" sldId="326"/>
        </pc:sldMkLst>
        <pc:spChg chg="mod">
          <ac:chgData name="Rumena Begum Islam (2329559)" userId="S::2329559@student.uwtsd.ac.uk::14bb69b4-b22e-4145-93c0-3cda7a17b369" providerId="AD" clId="Web-{8355A1FC-D1D3-9F3C-3055-CBA1303F11B8}" dt="2026-10-21T08:19:12.350" v="22" actId="20577"/>
          <ac:spMkLst>
            <pc:docMk/>
            <pc:sldMk cId="2027130169" sldId="326"/>
            <ac:spMk id="3" creationId="{98518558-9911-8003-A686-FF963EFDAA2C}"/>
          </ac:spMkLst>
        </pc:spChg>
      </pc:sldChg>
      <pc:sldChg chg="addSp delSp modSp new">
        <pc:chgData name="Rumena Begum Islam (2329559)" userId="S::2329559@student.uwtsd.ac.uk::14bb69b4-b22e-4145-93c0-3cda7a17b369" providerId="AD" clId="Web-{8355A1FC-D1D3-9F3C-3055-CBA1303F11B8}" dt="2026-10-21T13:02:44.273" v="254" actId="20577"/>
        <pc:sldMkLst>
          <pc:docMk/>
          <pc:sldMk cId="1654552441" sldId="333"/>
        </pc:sldMkLst>
        <pc:spChg chg="del">
          <ac:chgData name="Rumena Begum Islam (2329559)" userId="S::2329559@student.uwtsd.ac.uk::14bb69b4-b22e-4145-93c0-3cda7a17b369" providerId="AD" clId="Web-{8355A1FC-D1D3-9F3C-3055-CBA1303F11B8}" dt="2026-10-21T12:38:04.893" v="26"/>
          <ac:spMkLst>
            <pc:docMk/>
            <pc:sldMk cId="1654552441" sldId="333"/>
            <ac:spMk id="2" creationId="{B19F8D1F-03AC-CC38-5835-A22E87F60AD4}"/>
          </ac:spMkLst>
        </pc:spChg>
        <pc:spChg chg="del">
          <ac:chgData name="Rumena Begum Islam (2329559)" userId="S::2329559@student.uwtsd.ac.uk::14bb69b4-b22e-4145-93c0-3cda7a17b369" providerId="AD" clId="Web-{8355A1FC-D1D3-9F3C-3055-CBA1303F11B8}" dt="2026-10-21T12:38:01.752" v="25"/>
          <ac:spMkLst>
            <pc:docMk/>
            <pc:sldMk cId="1654552441" sldId="333"/>
            <ac:spMk id="3" creationId="{8435604D-86C9-E638-B482-6C6F7CEA0FD6}"/>
          </ac:spMkLst>
        </pc:spChg>
        <pc:spChg chg="add mod">
          <ac:chgData name="Rumena Begum Islam (2329559)" userId="S::2329559@student.uwtsd.ac.uk::14bb69b4-b22e-4145-93c0-3cda7a17b369" providerId="AD" clId="Web-{8355A1FC-D1D3-9F3C-3055-CBA1303F11B8}" dt="2026-10-21T13:02:44.273" v="254" actId="20577"/>
          <ac:spMkLst>
            <pc:docMk/>
            <pc:sldMk cId="1654552441" sldId="333"/>
            <ac:spMk id="4" creationId="{3A77B1A5-1621-D766-C086-F566860D6552}"/>
          </ac:spMkLst>
        </pc:spChg>
      </pc:sldChg>
      <pc:sldChg chg="addSp delSp modSp new">
        <pc:chgData name="Rumena Begum Islam (2329559)" userId="S::2329559@student.uwtsd.ac.uk::14bb69b4-b22e-4145-93c0-3cda7a17b369" providerId="AD" clId="Web-{8355A1FC-D1D3-9F3C-3055-CBA1303F11B8}" dt="2026-10-21T13:02:29.007" v="252" actId="20577"/>
        <pc:sldMkLst>
          <pc:docMk/>
          <pc:sldMk cId="1669220312" sldId="334"/>
        </pc:sldMkLst>
        <pc:spChg chg="del">
          <ac:chgData name="Rumena Begum Islam (2329559)" userId="S::2329559@student.uwtsd.ac.uk::14bb69b4-b22e-4145-93c0-3cda7a17b369" providerId="AD" clId="Web-{8355A1FC-D1D3-9F3C-3055-CBA1303F11B8}" dt="2026-10-21T12:43:46.308" v="79"/>
          <ac:spMkLst>
            <pc:docMk/>
            <pc:sldMk cId="1669220312" sldId="334"/>
            <ac:spMk id="2" creationId="{FF1710D4-8C02-8BEA-85EE-16D9A2CD99E2}"/>
          </ac:spMkLst>
        </pc:spChg>
        <pc:spChg chg="del">
          <ac:chgData name="Rumena Begum Islam (2329559)" userId="S::2329559@student.uwtsd.ac.uk::14bb69b4-b22e-4145-93c0-3cda7a17b369" providerId="AD" clId="Web-{8355A1FC-D1D3-9F3C-3055-CBA1303F11B8}" dt="2026-10-21T12:43:43.542" v="78"/>
          <ac:spMkLst>
            <pc:docMk/>
            <pc:sldMk cId="1669220312" sldId="334"/>
            <ac:spMk id="3" creationId="{13AC96FA-6271-0A85-DC41-2FF9982DBD8E}"/>
          </ac:spMkLst>
        </pc:spChg>
        <pc:spChg chg="add mod">
          <ac:chgData name="Rumena Begum Islam (2329559)" userId="S::2329559@student.uwtsd.ac.uk::14bb69b4-b22e-4145-93c0-3cda7a17b369" providerId="AD" clId="Web-{8355A1FC-D1D3-9F3C-3055-CBA1303F11B8}" dt="2026-10-21T13:02:29.007" v="252" actId="20577"/>
          <ac:spMkLst>
            <pc:docMk/>
            <pc:sldMk cId="1669220312" sldId="334"/>
            <ac:spMk id="4" creationId="{CF54F401-A660-CD9F-F7A7-869D2AB899F1}"/>
          </ac:spMkLst>
        </pc:spChg>
      </pc:sldChg>
      <pc:sldChg chg="addSp delSp modSp new">
        <pc:chgData name="Rumena Begum Islam (2329559)" userId="S::2329559@student.uwtsd.ac.uk::14bb69b4-b22e-4145-93c0-3cda7a17b369" providerId="AD" clId="Web-{8355A1FC-D1D3-9F3C-3055-CBA1303F11B8}" dt="2026-10-21T13:02:19.944" v="251" actId="20577"/>
        <pc:sldMkLst>
          <pc:docMk/>
          <pc:sldMk cId="1229778083" sldId="335"/>
        </pc:sldMkLst>
        <pc:spChg chg="del">
          <ac:chgData name="Rumena Begum Islam (2329559)" userId="S::2329559@student.uwtsd.ac.uk::14bb69b4-b22e-4145-93c0-3cda7a17b369" providerId="AD" clId="Web-{8355A1FC-D1D3-9F3C-3055-CBA1303F11B8}" dt="2026-10-21T12:49:14.675" v="125"/>
          <ac:spMkLst>
            <pc:docMk/>
            <pc:sldMk cId="1229778083" sldId="335"/>
            <ac:spMk id="2" creationId="{EACC4503-A4D6-E6A5-2EAD-076289277DFD}"/>
          </ac:spMkLst>
        </pc:spChg>
        <pc:spChg chg="del">
          <ac:chgData name="Rumena Begum Islam (2329559)" userId="S::2329559@student.uwtsd.ac.uk::14bb69b4-b22e-4145-93c0-3cda7a17b369" providerId="AD" clId="Web-{8355A1FC-D1D3-9F3C-3055-CBA1303F11B8}" dt="2026-10-21T12:49:10.019" v="124"/>
          <ac:spMkLst>
            <pc:docMk/>
            <pc:sldMk cId="1229778083" sldId="335"/>
            <ac:spMk id="3" creationId="{47321AB6-8074-282F-DC5C-5F9E05BE0E99}"/>
          </ac:spMkLst>
        </pc:spChg>
        <pc:spChg chg="add mod">
          <ac:chgData name="Rumena Begum Islam (2329559)" userId="S::2329559@student.uwtsd.ac.uk::14bb69b4-b22e-4145-93c0-3cda7a17b369" providerId="AD" clId="Web-{8355A1FC-D1D3-9F3C-3055-CBA1303F11B8}" dt="2026-10-21T13:02:19.944" v="251" actId="20577"/>
          <ac:spMkLst>
            <pc:docMk/>
            <pc:sldMk cId="1229778083" sldId="335"/>
            <ac:spMk id="4" creationId="{6DE81B1D-B054-97B2-574E-1914D1749354}"/>
          </ac:spMkLst>
        </pc:spChg>
      </pc:sldChg>
      <pc:sldChg chg="addSp delSp modSp new">
        <pc:chgData name="Rumena Begum Islam (2329559)" userId="S::2329559@student.uwtsd.ac.uk::14bb69b4-b22e-4145-93c0-3cda7a17b369" providerId="AD" clId="Web-{8355A1FC-D1D3-9F3C-3055-CBA1303F11B8}" dt="2026-10-21T13:02:11.350" v="250" actId="20577"/>
        <pc:sldMkLst>
          <pc:docMk/>
          <pc:sldMk cId="3103457975" sldId="336"/>
        </pc:sldMkLst>
        <pc:spChg chg="del">
          <ac:chgData name="Rumena Begum Islam (2329559)" userId="S::2329559@student.uwtsd.ac.uk::14bb69b4-b22e-4145-93c0-3cda7a17b369" providerId="AD" clId="Web-{8355A1FC-D1D3-9F3C-3055-CBA1303F11B8}" dt="2026-10-21T12:59:08.424" v="199"/>
          <ac:spMkLst>
            <pc:docMk/>
            <pc:sldMk cId="3103457975" sldId="336"/>
            <ac:spMk id="2" creationId="{A08CD576-9815-1FF2-35CE-BF7473293F0C}"/>
          </ac:spMkLst>
        </pc:spChg>
        <pc:spChg chg="del">
          <ac:chgData name="Rumena Begum Islam (2329559)" userId="S::2329559@student.uwtsd.ac.uk::14bb69b4-b22e-4145-93c0-3cda7a17b369" providerId="AD" clId="Web-{8355A1FC-D1D3-9F3C-3055-CBA1303F11B8}" dt="2026-10-21T12:59:05.674" v="198"/>
          <ac:spMkLst>
            <pc:docMk/>
            <pc:sldMk cId="3103457975" sldId="336"/>
            <ac:spMk id="3" creationId="{9A29B03D-4E1A-C6B6-0906-2BAC35C2AE07}"/>
          </ac:spMkLst>
        </pc:spChg>
        <pc:spChg chg="add mod">
          <ac:chgData name="Rumena Begum Islam (2329559)" userId="S::2329559@student.uwtsd.ac.uk::14bb69b4-b22e-4145-93c0-3cda7a17b369" providerId="AD" clId="Web-{8355A1FC-D1D3-9F3C-3055-CBA1303F11B8}" dt="2026-10-21T13:02:11.350" v="250" actId="20577"/>
          <ac:spMkLst>
            <pc:docMk/>
            <pc:sldMk cId="3103457975" sldId="336"/>
            <ac:spMk id="4" creationId="{A3B16D49-2E54-CE13-9A12-D631DC8B4A15}"/>
          </ac:spMkLst>
        </pc:spChg>
      </pc:sldChg>
    </pc:docChg>
  </pc:docChgLst>
  <pc:docChgLst>
    <pc:chgData name="Rumena Begum Islam (2329559)" userId="S::2329559@student.uwtsd.ac.uk::14bb69b4-b22e-4145-93c0-3cda7a17b369" providerId="AD" clId="Web-{64B61B2F-D1B0-D62F-CE2E-B41CBF54CC05}"/>
    <pc:docChg chg="addSld delSld modSld sldOrd">
      <pc:chgData name="Rumena Begum Islam (2329559)" userId="S::2329559@student.uwtsd.ac.uk::14bb69b4-b22e-4145-93c0-3cda7a17b369" providerId="AD" clId="Web-{64B61B2F-D1B0-D62F-CE2E-B41CBF54CC05}" dt="2026-10-14T14:01:43.882" v="1374" actId="20577"/>
      <pc:docMkLst>
        <pc:docMk/>
      </pc:docMkLst>
      <pc:sldChg chg="modSp">
        <pc:chgData name="Rumena Begum Islam (2329559)" userId="S::2329559@student.uwtsd.ac.uk::14bb69b4-b22e-4145-93c0-3cda7a17b369" providerId="AD" clId="Web-{64B61B2F-D1B0-D62F-CE2E-B41CBF54CC05}" dt="2026-10-14T13:11:19.372" v="983" actId="20577"/>
        <pc:sldMkLst>
          <pc:docMk/>
          <pc:sldMk cId="3038820393" sldId="264"/>
        </pc:sldMkLst>
        <pc:spChg chg="mod">
          <ac:chgData name="Rumena Begum Islam (2329559)" userId="S::2329559@student.uwtsd.ac.uk::14bb69b4-b22e-4145-93c0-3cda7a17b369" providerId="AD" clId="Web-{64B61B2F-D1B0-D62F-CE2E-B41CBF54CC05}" dt="2026-10-14T13:11:19.372" v="983" actId="20577"/>
          <ac:spMkLst>
            <pc:docMk/>
            <pc:sldMk cId="3038820393" sldId="264"/>
            <ac:spMk id="3" creationId="{4EEACE37-FFF8-199B-5D90-E6EF39314115}"/>
          </ac:spMkLst>
        </pc:spChg>
        <pc:spChg chg="mod">
          <ac:chgData name="Rumena Begum Islam (2329559)" userId="S::2329559@student.uwtsd.ac.uk::14bb69b4-b22e-4145-93c0-3cda7a17b369" providerId="AD" clId="Web-{64B61B2F-D1B0-D62F-CE2E-B41CBF54CC05}" dt="2026-10-14T13:11:12.247" v="971" actId="20577"/>
          <ac:spMkLst>
            <pc:docMk/>
            <pc:sldMk cId="3038820393" sldId="264"/>
            <ac:spMk id="5" creationId="{D92ECE61-AD3C-7D80-7959-9D89FC0DAD6F}"/>
          </ac:spMkLst>
        </pc:spChg>
      </pc:sldChg>
      <pc:sldChg chg="modSp">
        <pc:chgData name="Rumena Begum Islam (2329559)" userId="S::2329559@student.uwtsd.ac.uk::14bb69b4-b22e-4145-93c0-3cda7a17b369" providerId="AD" clId="Web-{64B61B2F-D1B0-D62F-CE2E-B41CBF54CC05}" dt="2026-10-14T13:09:37.024" v="964" actId="20577"/>
        <pc:sldMkLst>
          <pc:docMk/>
          <pc:sldMk cId="4024917832" sldId="268"/>
        </pc:sldMkLst>
        <pc:spChg chg="mod">
          <ac:chgData name="Rumena Begum Islam (2329559)" userId="S::2329559@student.uwtsd.ac.uk::14bb69b4-b22e-4145-93c0-3cda7a17b369" providerId="AD" clId="Web-{64B61B2F-D1B0-D62F-CE2E-B41CBF54CC05}" dt="2026-10-14T13:09:37.024" v="964"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64B61B2F-D1B0-D62F-CE2E-B41CBF54CC05}" dt="2026-10-14T13:13:28.959" v="1023" actId="20577"/>
        <pc:sldMkLst>
          <pc:docMk/>
          <pc:sldMk cId="2356041095" sldId="279"/>
        </pc:sldMkLst>
        <pc:spChg chg="mod">
          <ac:chgData name="Rumena Begum Islam (2329559)" userId="S::2329559@student.uwtsd.ac.uk::14bb69b4-b22e-4145-93c0-3cda7a17b369" providerId="AD" clId="Web-{64B61B2F-D1B0-D62F-CE2E-B41CBF54CC05}" dt="2026-10-14T13:13:28.959" v="1023" actId="20577"/>
          <ac:spMkLst>
            <pc:docMk/>
            <pc:sldMk cId="2356041095" sldId="279"/>
            <ac:spMk id="16" creationId="{3A369D1D-69FC-82F5-7B3F-3894F9B3301D}"/>
          </ac:spMkLst>
        </pc:spChg>
      </pc:sldChg>
      <pc:sldChg chg="modSp">
        <pc:chgData name="Rumena Begum Islam (2329559)" userId="S::2329559@student.uwtsd.ac.uk::14bb69b4-b22e-4145-93c0-3cda7a17b369" providerId="AD" clId="Web-{64B61B2F-D1B0-D62F-CE2E-B41CBF54CC05}" dt="2026-10-14T13:15:38.389" v="1044" actId="20577"/>
        <pc:sldMkLst>
          <pc:docMk/>
          <pc:sldMk cId="1668698778" sldId="286"/>
        </pc:sldMkLst>
        <pc:spChg chg="mod">
          <ac:chgData name="Rumena Begum Islam (2329559)" userId="S::2329559@student.uwtsd.ac.uk::14bb69b4-b22e-4145-93c0-3cda7a17b369" providerId="AD" clId="Web-{64B61B2F-D1B0-D62F-CE2E-B41CBF54CC05}" dt="2026-10-14T13:15:38.389" v="1044" actId="20577"/>
          <ac:spMkLst>
            <pc:docMk/>
            <pc:sldMk cId="1668698778" sldId="286"/>
            <ac:spMk id="3" creationId="{2D0081CD-C4CE-02AB-5237-38F732F3BA05}"/>
          </ac:spMkLst>
        </pc:spChg>
      </pc:sldChg>
      <pc:sldChg chg="modSp">
        <pc:chgData name="Rumena Begum Islam (2329559)" userId="S::2329559@student.uwtsd.ac.uk::14bb69b4-b22e-4145-93c0-3cda7a17b369" providerId="AD" clId="Web-{64B61B2F-D1B0-D62F-CE2E-B41CBF54CC05}" dt="2026-10-14T13:32:41.075" v="1207" actId="20577"/>
        <pc:sldMkLst>
          <pc:docMk/>
          <pc:sldMk cId="1395397638" sldId="300"/>
        </pc:sldMkLst>
        <pc:spChg chg="mod">
          <ac:chgData name="Rumena Begum Islam (2329559)" userId="S::2329559@student.uwtsd.ac.uk::14bb69b4-b22e-4145-93c0-3cda7a17b369" providerId="AD" clId="Web-{64B61B2F-D1B0-D62F-CE2E-B41CBF54CC05}" dt="2026-10-14T13:32:41.075" v="1207" actId="20577"/>
          <ac:spMkLst>
            <pc:docMk/>
            <pc:sldMk cId="1395397638" sldId="300"/>
            <ac:spMk id="37" creationId="{84F07674-D2D6-BA18-FBC6-51B3680B7B4F}"/>
          </ac:spMkLst>
        </pc:spChg>
      </pc:sldChg>
      <pc:sldChg chg="addSp delSp modSp mod setBg">
        <pc:chgData name="Rumena Begum Islam (2329559)" userId="S::2329559@student.uwtsd.ac.uk::14bb69b4-b22e-4145-93c0-3cda7a17b369" providerId="AD" clId="Web-{64B61B2F-D1B0-D62F-CE2E-B41CBF54CC05}" dt="2026-10-14T13:31:03.866" v="1205" actId="14100"/>
        <pc:sldMkLst>
          <pc:docMk/>
          <pc:sldMk cId="2038622182" sldId="307"/>
        </pc:sldMkLst>
        <pc:spChg chg="add mod ord">
          <ac:chgData name="Rumena Begum Islam (2329559)" userId="S::2329559@student.uwtsd.ac.uk::14bb69b4-b22e-4145-93c0-3cda7a17b369" providerId="AD" clId="Web-{64B61B2F-D1B0-D62F-CE2E-B41CBF54CC05}" dt="2026-10-13T17:12:47.662" v="251" actId="1076"/>
          <ac:spMkLst>
            <pc:docMk/>
            <pc:sldMk cId="2038622182" sldId="307"/>
            <ac:spMk id="4" creationId="{FD34B8F2-48E4-5058-283D-0C9B50D2A311}"/>
          </ac:spMkLst>
        </pc:spChg>
        <pc:spChg chg="add mod">
          <ac:chgData name="Rumena Begum Islam (2329559)" userId="S::2329559@student.uwtsd.ac.uk::14bb69b4-b22e-4145-93c0-3cda7a17b369" providerId="AD" clId="Web-{64B61B2F-D1B0-D62F-CE2E-B41CBF54CC05}" dt="2026-10-14T13:30:40.021" v="1204" actId="20577"/>
          <ac:spMkLst>
            <pc:docMk/>
            <pc:sldMk cId="2038622182" sldId="307"/>
            <ac:spMk id="5" creationId="{8BEC9D7B-3670-5941-154D-636FA56EDCA7}"/>
          </ac:spMkLst>
        </pc:spChg>
        <pc:spChg chg="add">
          <ac:chgData name="Rumena Begum Islam (2329559)" userId="S::2329559@student.uwtsd.ac.uk::14bb69b4-b22e-4145-93c0-3cda7a17b369" providerId="AD" clId="Web-{64B61B2F-D1B0-D62F-CE2E-B41CBF54CC05}" dt="2026-10-13T16:41:27.693" v="49"/>
          <ac:spMkLst>
            <pc:docMk/>
            <pc:sldMk cId="2038622182" sldId="307"/>
            <ac:spMk id="36" creationId="{12609869-9E80-471B-A487-A53288E0E791}"/>
          </ac:spMkLst>
        </pc:spChg>
        <pc:spChg chg="add">
          <ac:chgData name="Rumena Begum Islam (2329559)" userId="S::2329559@student.uwtsd.ac.uk::14bb69b4-b22e-4145-93c0-3cda7a17b369" providerId="AD" clId="Web-{64B61B2F-D1B0-D62F-CE2E-B41CBF54CC05}" dt="2026-10-13T16:41:27.693" v="49"/>
          <ac:spMkLst>
            <pc:docMk/>
            <pc:sldMk cId="2038622182" sldId="307"/>
            <ac:spMk id="38" creationId="{7004738A-9D34-43E8-97D2-CA0EED4F8BE0}"/>
          </ac:spMkLst>
        </pc:spChg>
        <pc:spChg chg="add">
          <ac:chgData name="Rumena Begum Islam (2329559)" userId="S::2329559@student.uwtsd.ac.uk::14bb69b4-b22e-4145-93c0-3cda7a17b369" providerId="AD" clId="Web-{64B61B2F-D1B0-D62F-CE2E-B41CBF54CC05}" dt="2026-10-13T16:41:27.693" v="49"/>
          <ac:spMkLst>
            <pc:docMk/>
            <pc:sldMk cId="2038622182" sldId="307"/>
            <ac:spMk id="40" creationId="{B8B8D07F-F13E-443E-BA68-2D26672D76B9}"/>
          </ac:spMkLst>
        </pc:spChg>
        <pc:spChg chg="add">
          <ac:chgData name="Rumena Begum Islam (2329559)" userId="S::2329559@student.uwtsd.ac.uk::14bb69b4-b22e-4145-93c0-3cda7a17b369" providerId="AD" clId="Web-{64B61B2F-D1B0-D62F-CE2E-B41CBF54CC05}" dt="2026-10-13T16:41:27.693" v="49"/>
          <ac:spMkLst>
            <pc:docMk/>
            <pc:sldMk cId="2038622182" sldId="307"/>
            <ac:spMk id="42" creationId="{2813A4FA-24A5-41ED-A534-3807D1B2F344}"/>
          </ac:spMkLst>
        </pc:spChg>
        <pc:spChg chg="add">
          <ac:chgData name="Rumena Begum Islam (2329559)" userId="S::2329559@student.uwtsd.ac.uk::14bb69b4-b22e-4145-93c0-3cda7a17b369" providerId="AD" clId="Web-{64B61B2F-D1B0-D62F-CE2E-B41CBF54CC05}" dt="2026-10-13T16:41:27.693" v="49"/>
          <ac:spMkLst>
            <pc:docMk/>
            <pc:sldMk cId="2038622182" sldId="307"/>
            <ac:spMk id="44" creationId="{C3944F27-CA70-4E84-A51A-E6BF89558979}"/>
          </ac:spMkLst>
        </pc:spChg>
        <pc:picChg chg="add mod">
          <ac:chgData name="Rumena Begum Islam (2329559)" userId="S::2329559@student.uwtsd.ac.uk::14bb69b4-b22e-4145-93c0-3cda7a17b369" providerId="AD" clId="Web-{64B61B2F-D1B0-D62F-CE2E-B41CBF54CC05}" dt="2026-10-14T13:31:03.866" v="1205" actId="14100"/>
          <ac:picMkLst>
            <pc:docMk/>
            <pc:sldMk cId="2038622182" sldId="307"/>
            <ac:picMk id="3" creationId="{BB47A6A1-C069-1E05-FA12-3FC7BB6DC5C5}"/>
          </ac:picMkLst>
        </pc:picChg>
      </pc:sldChg>
      <pc:sldChg chg="addSp delSp modSp mod setBg">
        <pc:chgData name="Rumena Begum Islam (2329559)" userId="S::2329559@student.uwtsd.ac.uk::14bb69b4-b22e-4145-93c0-3cda7a17b369" providerId="AD" clId="Web-{64B61B2F-D1B0-D62F-CE2E-B41CBF54CC05}" dt="2026-10-14T07:41:41.636" v="737" actId="20577"/>
        <pc:sldMkLst>
          <pc:docMk/>
          <pc:sldMk cId="3935022478" sldId="308"/>
        </pc:sldMkLst>
        <pc:spChg chg="mod">
          <ac:chgData name="Rumena Begum Islam (2329559)" userId="S::2329559@student.uwtsd.ac.uk::14bb69b4-b22e-4145-93c0-3cda7a17b369" providerId="AD" clId="Web-{64B61B2F-D1B0-D62F-CE2E-B41CBF54CC05}" dt="2026-10-13T17:23:52.746" v="314"/>
          <ac:spMkLst>
            <pc:docMk/>
            <pc:sldMk cId="3935022478" sldId="308"/>
            <ac:spMk id="2" creationId="{2972F857-EC62-46EE-9471-6134D5147D83}"/>
          </ac:spMkLst>
        </pc:spChg>
        <pc:spChg chg="add mod">
          <ac:chgData name="Rumena Begum Islam (2329559)" userId="S::2329559@student.uwtsd.ac.uk::14bb69b4-b22e-4145-93c0-3cda7a17b369" providerId="AD" clId="Web-{64B61B2F-D1B0-D62F-CE2E-B41CBF54CC05}" dt="2026-10-14T07:41:41.636" v="737" actId="20577"/>
          <ac:spMkLst>
            <pc:docMk/>
            <pc:sldMk cId="3935022478" sldId="308"/>
            <ac:spMk id="4" creationId="{CFED6F90-4A7E-71A6-C2AD-5D991E9E8EA2}"/>
          </ac:spMkLst>
        </pc:spChg>
        <pc:spChg chg="add">
          <ac:chgData name="Rumena Begum Islam (2329559)" userId="S::2329559@student.uwtsd.ac.uk::14bb69b4-b22e-4145-93c0-3cda7a17b369" providerId="AD" clId="Web-{64B61B2F-D1B0-D62F-CE2E-B41CBF54CC05}" dt="2026-10-13T17:23:52.746" v="314"/>
          <ac:spMkLst>
            <pc:docMk/>
            <pc:sldMk cId="3935022478" sldId="308"/>
            <ac:spMk id="8" creationId="{1B15ED52-F352-441B-82BF-E0EA34836D08}"/>
          </ac:spMkLst>
        </pc:spChg>
        <pc:spChg chg="add">
          <ac:chgData name="Rumena Begum Islam (2329559)" userId="S::2329559@student.uwtsd.ac.uk::14bb69b4-b22e-4145-93c0-3cda7a17b369" providerId="AD" clId="Web-{64B61B2F-D1B0-D62F-CE2E-B41CBF54CC05}" dt="2026-10-13T17:23:52.746" v="314"/>
          <ac:spMkLst>
            <pc:docMk/>
            <pc:sldMk cId="3935022478" sldId="308"/>
            <ac:spMk id="10" creationId="{3B2E3793-BFE6-45A2-9B7B-E18844431C99}"/>
          </ac:spMkLst>
        </pc:spChg>
        <pc:spChg chg="add">
          <ac:chgData name="Rumena Begum Islam (2329559)" userId="S::2329559@student.uwtsd.ac.uk::14bb69b4-b22e-4145-93c0-3cda7a17b369" providerId="AD" clId="Web-{64B61B2F-D1B0-D62F-CE2E-B41CBF54CC05}" dt="2026-10-13T17:23:52.746" v="314"/>
          <ac:spMkLst>
            <pc:docMk/>
            <pc:sldMk cId="3935022478" sldId="308"/>
            <ac:spMk id="12" creationId="{BC4C4868-CB8F-4AF9-9CDB-8108F2C19B67}"/>
          </ac:spMkLst>
        </pc:spChg>
        <pc:spChg chg="add">
          <ac:chgData name="Rumena Begum Islam (2329559)" userId="S::2329559@student.uwtsd.ac.uk::14bb69b4-b22e-4145-93c0-3cda7a17b369" providerId="AD" clId="Web-{64B61B2F-D1B0-D62F-CE2E-B41CBF54CC05}" dt="2026-10-13T17:23:52.746" v="314"/>
          <ac:spMkLst>
            <pc:docMk/>
            <pc:sldMk cId="3935022478" sldId="308"/>
            <ac:spMk id="14" creationId="{375E0459-6403-40CD-989D-56A4407CA12E}"/>
          </ac:spMkLst>
        </pc:spChg>
        <pc:spChg chg="add">
          <ac:chgData name="Rumena Begum Islam (2329559)" userId="S::2329559@student.uwtsd.ac.uk::14bb69b4-b22e-4145-93c0-3cda7a17b369" providerId="AD" clId="Web-{64B61B2F-D1B0-D62F-CE2E-B41CBF54CC05}" dt="2026-10-13T17:23:52.746" v="314"/>
          <ac:spMkLst>
            <pc:docMk/>
            <pc:sldMk cId="3935022478" sldId="308"/>
            <ac:spMk id="16" creationId="{53E5B1A8-3AC9-4BD1-9BBC-78CA94F2D1BA}"/>
          </ac:spMkLst>
        </pc:spChg>
      </pc:sldChg>
      <pc:sldChg chg="modSp">
        <pc:chgData name="Rumena Begum Islam (2329559)" userId="S::2329559@student.uwtsd.ac.uk::14bb69b4-b22e-4145-93c0-3cda7a17b369" providerId="AD" clId="Web-{64B61B2F-D1B0-D62F-CE2E-B41CBF54CC05}" dt="2026-10-14T13:13:46.741" v="1036" actId="20577"/>
        <pc:sldMkLst>
          <pc:docMk/>
          <pc:sldMk cId="2681192198" sldId="311"/>
        </pc:sldMkLst>
        <pc:spChg chg="mod">
          <ac:chgData name="Rumena Begum Islam (2329559)" userId="S::2329559@student.uwtsd.ac.uk::14bb69b4-b22e-4145-93c0-3cda7a17b369" providerId="AD" clId="Web-{64B61B2F-D1B0-D62F-CE2E-B41CBF54CC05}" dt="2026-10-14T13:13:46.741" v="1036" actId="20577"/>
          <ac:spMkLst>
            <pc:docMk/>
            <pc:sldMk cId="2681192198" sldId="311"/>
            <ac:spMk id="9" creationId="{7C8ACBCE-96EA-CA44-31AB-1DDCD9750E32}"/>
          </ac:spMkLst>
        </pc:spChg>
      </pc:sldChg>
      <pc:sldChg chg="modSp">
        <pc:chgData name="Rumena Begum Islam (2329559)" userId="S::2329559@student.uwtsd.ac.uk::14bb69b4-b22e-4145-93c0-3cda7a17b369" providerId="AD" clId="Web-{64B61B2F-D1B0-D62F-CE2E-B41CBF54CC05}" dt="2026-10-14T13:13:06.567" v="1005" actId="20577"/>
        <pc:sldMkLst>
          <pc:docMk/>
          <pc:sldMk cId="952656775" sldId="313"/>
        </pc:sldMkLst>
        <pc:spChg chg="mod">
          <ac:chgData name="Rumena Begum Islam (2329559)" userId="S::2329559@student.uwtsd.ac.uk::14bb69b4-b22e-4145-93c0-3cda7a17b369" providerId="AD" clId="Web-{64B61B2F-D1B0-D62F-CE2E-B41CBF54CC05}" dt="2026-10-14T13:13:06.567" v="1005" actId="20577"/>
          <ac:spMkLst>
            <pc:docMk/>
            <pc:sldMk cId="952656775" sldId="313"/>
            <ac:spMk id="3" creationId="{BE31A4F8-5E10-4AA9-9A80-35A63ABA61D3}"/>
          </ac:spMkLst>
        </pc:spChg>
      </pc:sldChg>
      <pc:sldChg chg="modSp">
        <pc:chgData name="Rumena Begum Islam (2329559)" userId="S::2329559@student.uwtsd.ac.uk::14bb69b4-b22e-4145-93c0-3cda7a17b369" providerId="AD" clId="Web-{64B61B2F-D1B0-D62F-CE2E-B41CBF54CC05}" dt="2026-10-14T08:23:28.479" v="956" actId="1076"/>
        <pc:sldMkLst>
          <pc:docMk/>
          <pc:sldMk cId="1583734608" sldId="315"/>
        </pc:sldMkLst>
        <pc:graphicFrameChg chg="mod modGraphic">
          <ac:chgData name="Rumena Begum Islam (2329559)" userId="S::2329559@student.uwtsd.ac.uk::14bb69b4-b22e-4145-93c0-3cda7a17b369" providerId="AD" clId="Web-{64B61B2F-D1B0-D62F-CE2E-B41CBF54CC05}" dt="2026-10-14T08:23:28.479" v="956" actId="1076"/>
          <ac:graphicFrameMkLst>
            <pc:docMk/>
            <pc:sldMk cId="1583734608" sldId="315"/>
            <ac:graphicFrameMk id="5" creationId="{D5480149-88E3-15F6-B740-41D67ADDD70B}"/>
          </ac:graphicFrameMkLst>
        </pc:graphicFrameChg>
      </pc:sldChg>
      <pc:sldChg chg="modSp">
        <pc:chgData name="Rumena Begum Islam (2329559)" userId="S::2329559@student.uwtsd.ac.uk::14bb69b4-b22e-4145-93c0-3cda7a17b369" providerId="AD" clId="Web-{64B61B2F-D1B0-D62F-CE2E-B41CBF54CC05}" dt="2026-10-14T13:40:49.543" v="1215" actId="20577"/>
        <pc:sldMkLst>
          <pc:docMk/>
          <pc:sldMk cId="1204343849" sldId="318"/>
        </pc:sldMkLst>
        <pc:spChg chg="mod">
          <ac:chgData name="Rumena Begum Islam (2329559)" userId="S::2329559@student.uwtsd.ac.uk::14bb69b4-b22e-4145-93c0-3cda7a17b369" providerId="AD" clId="Web-{64B61B2F-D1B0-D62F-CE2E-B41CBF54CC05}" dt="2026-10-14T08:22:26.478" v="955" actId="1076"/>
          <ac:spMkLst>
            <pc:docMk/>
            <pc:sldMk cId="1204343849" sldId="318"/>
            <ac:spMk id="124" creationId="{9643CD76-C30C-CA23-D549-A6DD8B875958}"/>
          </ac:spMkLst>
        </pc:spChg>
        <pc:graphicFrameChg chg="mod modGraphic">
          <ac:chgData name="Rumena Begum Islam (2329559)" userId="S::2329559@student.uwtsd.ac.uk::14bb69b4-b22e-4145-93c0-3cda7a17b369" providerId="AD" clId="Web-{64B61B2F-D1B0-D62F-CE2E-B41CBF54CC05}" dt="2026-10-14T13:40:49.543" v="1215" actId="20577"/>
          <ac:graphicFrameMkLst>
            <pc:docMk/>
            <pc:sldMk cId="1204343849" sldId="318"/>
            <ac:graphicFrameMk id="5" creationId="{55380225-72A2-6CC4-B29B-48D083A46EDB}"/>
          </ac:graphicFrameMkLst>
        </pc:graphicFrameChg>
      </pc:sldChg>
      <pc:sldChg chg="modSp">
        <pc:chgData name="Rumena Begum Islam (2329559)" userId="S::2329559@student.uwtsd.ac.uk::14bb69b4-b22e-4145-93c0-3cda7a17b369" providerId="AD" clId="Web-{64B61B2F-D1B0-D62F-CE2E-B41CBF54CC05}" dt="2026-10-14T13:29:43.032" v="1199" actId="1076"/>
        <pc:sldMkLst>
          <pc:docMk/>
          <pc:sldMk cId="993084254" sldId="319"/>
        </pc:sldMkLst>
        <pc:spChg chg="mod">
          <ac:chgData name="Rumena Begum Islam (2329559)" userId="S::2329559@student.uwtsd.ac.uk::14bb69b4-b22e-4145-93c0-3cda7a17b369" providerId="AD" clId="Web-{64B61B2F-D1B0-D62F-CE2E-B41CBF54CC05}" dt="2026-10-14T13:29:43.032" v="1199" actId="1076"/>
          <ac:spMkLst>
            <pc:docMk/>
            <pc:sldMk cId="993084254" sldId="319"/>
            <ac:spMk id="2" creationId="{78B8CA17-33E3-3DAB-82D7-77431D565106}"/>
          </ac:spMkLst>
        </pc:spChg>
        <pc:spChg chg="mod">
          <ac:chgData name="Rumena Begum Islam (2329559)" userId="S::2329559@student.uwtsd.ac.uk::14bb69b4-b22e-4145-93c0-3cda7a17b369" providerId="AD" clId="Web-{64B61B2F-D1B0-D62F-CE2E-B41CBF54CC05}" dt="2026-10-14T13:29:00.780" v="1194" actId="20577"/>
          <ac:spMkLst>
            <pc:docMk/>
            <pc:sldMk cId="993084254" sldId="319"/>
            <ac:spMk id="3" creationId="{194A0006-284D-22E8-D647-3271AC5BC5C6}"/>
          </ac:spMkLst>
        </pc:spChg>
      </pc:sldChg>
      <pc:sldChg chg="addSp delSp modSp new">
        <pc:chgData name="Rumena Begum Islam (2329559)" userId="S::2329559@student.uwtsd.ac.uk::14bb69b4-b22e-4145-93c0-3cda7a17b369" providerId="AD" clId="Web-{64B61B2F-D1B0-D62F-CE2E-B41CBF54CC05}" dt="2026-10-14T13:51:59.551" v="1302" actId="20577"/>
        <pc:sldMkLst>
          <pc:docMk/>
          <pc:sldMk cId="1191653805" sldId="324"/>
        </pc:sldMkLst>
        <pc:spChg chg="add mod">
          <ac:chgData name="Rumena Begum Islam (2329559)" userId="S::2329559@student.uwtsd.ac.uk::14bb69b4-b22e-4145-93c0-3cda7a17b369" providerId="AD" clId="Web-{64B61B2F-D1B0-D62F-CE2E-B41CBF54CC05}" dt="2026-10-14T13:51:59.551" v="1302" actId="20577"/>
          <ac:spMkLst>
            <pc:docMk/>
            <pc:sldMk cId="1191653805" sldId="324"/>
            <ac:spMk id="5" creationId="{A28C13D8-4900-B4E3-9AF8-2719DFCF132F}"/>
          </ac:spMkLst>
        </pc:spChg>
      </pc:sldChg>
    </pc:docChg>
  </pc:docChgLst>
  <pc:docChgLst>
    <pc:chgData name="Rumena Begum Islam (2329559)" userId="S::2329559@student.uwtsd.ac.uk::14bb69b4-b22e-4145-93c0-3cda7a17b369" providerId="AD" clId="Web-{AE4ABAA4-C1B1-5752-A7DE-4AB9885A167E}"/>
    <pc:docChg chg="modSld">
      <pc:chgData name="Rumena Begum Islam (2329559)" userId="S::2329559@student.uwtsd.ac.uk::14bb69b4-b22e-4145-93c0-3cda7a17b369" providerId="AD" clId="Web-{AE4ABAA4-C1B1-5752-A7DE-4AB9885A167E}" dt="2026-10-18T11:59:49.724" v="27" actId="20577"/>
      <pc:docMkLst>
        <pc:docMk/>
      </pc:docMkLst>
      <pc:sldChg chg="modSp">
        <pc:chgData name="Rumena Begum Islam (2329559)" userId="S::2329559@student.uwtsd.ac.uk::14bb69b4-b22e-4145-93c0-3cda7a17b369" providerId="AD" clId="Web-{AE4ABAA4-C1B1-5752-A7DE-4AB9885A167E}" dt="2026-10-18T11:55:09.557" v="13" actId="20577"/>
        <pc:sldMkLst>
          <pc:docMk/>
          <pc:sldMk cId="1395397638" sldId="300"/>
        </pc:sldMkLst>
        <pc:spChg chg="mod">
          <ac:chgData name="Rumena Begum Islam (2329559)" userId="S::2329559@student.uwtsd.ac.uk::14bb69b4-b22e-4145-93c0-3cda7a17b369" providerId="AD" clId="Web-{AE4ABAA4-C1B1-5752-A7DE-4AB9885A167E}" dt="2026-10-18T11:55:09.557" v="13" actId="20577"/>
          <ac:spMkLst>
            <pc:docMk/>
            <pc:sldMk cId="1395397638" sldId="300"/>
            <ac:spMk id="37" creationId="{84F07674-D2D6-BA18-FBC6-51B3680B7B4F}"/>
          </ac:spMkLst>
        </pc:spChg>
      </pc:sldChg>
      <pc:sldChg chg="modSp">
        <pc:chgData name="Rumena Begum Islam (2329559)" userId="S::2329559@student.uwtsd.ac.uk::14bb69b4-b22e-4145-93c0-3cda7a17b369" providerId="AD" clId="Web-{AE4ABAA4-C1B1-5752-A7DE-4AB9885A167E}" dt="2026-10-18T11:59:49.724" v="27" actId="20577"/>
        <pc:sldMkLst>
          <pc:docMk/>
          <pc:sldMk cId="952656775" sldId="313"/>
        </pc:sldMkLst>
        <pc:spChg chg="mod">
          <ac:chgData name="Rumena Begum Islam (2329559)" userId="S::2329559@student.uwtsd.ac.uk::14bb69b4-b22e-4145-93c0-3cda7a17b369" providerId="AD" clId="Web-{AE4ABAA4-C1B1-5752-A7DE-4AB9885A167E}" dt="2026-10-18T11:59:49.724" v="27" actId="20577"/>
          <ac:spMkLst>
            <pc:docMk/>
            <pc:sldMk cId="952656775" sldId="313"/>
            <ac:spMk id="3" creationId="{BE31A4F8-5E10-4AA9-9A80-35A63ABA61D3}"/>
          </ac:spMkLst>
        </pc:spChg>
      </pc:sldChg>
    </pc:docChg>
  </pc:docChgLst>
  <pc:docChgLst>
    <pc:chgData name="Rumena Begum Islam (2329559)" userId="S::2329559@student.uwtsd.ac.uk::14bb69b4-b22e-4145-93c0-3cda7a17b369" providerId="AD" clId="Web-{853D7FCD-BAF0-3B25-6301-9DCF0FE38A97}"/>
    <pc:docChg chg="modSld">
      <pc:chgData name="Rumena Begum Islam (2329559)" userId="S::2329559@student.uwtsd.ac.uk::14bb69b4-b22e-4145-93c0-3cda7a17b369" providerId="AD" clId="Web-{853D7FCD-BAF0-3B25-6301-9DCF0FE38A97}" dt="2026-10-16T09:02:16.211" v="3"/>
      <pc:docMkLst>
        <pc:docMk/>
      </pc:docMkLst>
      <pc:sldChg chg="mod modShow">
        <pc:chgData name="Rumena Begum Islam (2329559)" userId="S::2329559@student.uwtsd.ac.uk::14bb69b4-b22e-4145-93c0-3cda7a17b369" providerId="AD" clId="Web-{853D7FCD-BAF0-3B25-6301-9DCF0FE38A97}" dt="2026-10-16T09:02:16.211" v="3"/>
        <pc:sldMkLst>
          <pc:docMk/>
          <pc:sldMk cId="4024917832" sldId="268"/>
        </pc:sldMkLst>
      </pc:sldChg>
    </pc:docChg>
  </pc:docChgLst>
  <pc:docChgLst>
    <pc:chgData name="Rumena Begum Islam (2329559)" userId="S::2329559@student.uwtsd.ac.uk::14bb69b4-b22e-4145-93c0-3cda7a17b369" providerId="AD" clId="Web-{89D134EA-B5B6-AD73-12D6-D3495D6AF512}"/>
    <pc:docChg chg="modSld">
      <pc:chgData name="Rumena Begum Islam (2329559)" userId="S::2329559@student.uwtsd.ac.uk::14bb69b4-b22e-4145-93c0-3cda7a17b369" providerId="AD" clId="Web-{89D134EA-B5B6-AD73-12D6-D3495D6AF512}" dt="2026-10-16T08:12:58.100" v="27" actId="20577"/>
      <pc:docMkLst>
        <pc:docMk/>
      </pc:docMkLst>
      <pc:sldChg chg="modSp">
        <pc:chgData name="Rumena Begum Islam (2329559)" userId="S::2329559@student.uwtsd.ac.uk::14bb69b4-b22e-4145-93c0-3cda7a17b369" providerId="AD" clId="Web-{89D134EA-B5B6-AD73-12D6-D3495D6AF512}" dt="2026-10-16T08:12:58.100" v="27" actId="20577"/>
        <pc:sldMkLst>
          <pc:docMk/>
          <pc:sldMk cId="4024917832" sldId="268"/>
        </pc:sldMkLst>
        <pc:spChg chg="mod">
          <ac:chgData name="Rumena Begum Islam (2329559)" userId="S::2329559@student.uwtsd.ac.uk::14bb69b4-b22e-4145-93c0-3cda7a17b369" providerId="AD" clId="Web-{89D134EA-B5B6-AD73-12D6-D3495D6AF512}" dt="2026-10-16T08:12:58.100" v="27"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7057A134-8DEC-D2A0-2E2D-38D79097F611}"/>
    <pc:docChg chg="addSld modSld">
      <pc:chgData name="Rumena Begum Islam (2329559)" userId="S::2329559@student.uwtsd.ac.uk::14bb69b4-b22e-4145-93c0-3cda7a17b369" providerId="AD" clId="Web-{7057A134-8DEC-D2A0-2E2D-38D79097F611}" dt="2026-10-05T14:30:57.774" v="183" actId="1076"/>
      <pc:docMkLst>
        <pc:docMk/>
      </pc:docMkLst>
      <pc:sldChg chg="addSp modSp">
        <pc:chgData name="Rumena Begum Islam (2329559)" userId="S::2329559@student.uwtsd.ac.uk::14bb69b4-b22e-4145-93c0-3cda7a17b369" providerId="AD" clId="Web-{7057A134-8DEC-D2A0-2E2D-38D79097F611}" dt="2026-10-05T13:55:38.934" v="105" actId="1076"/>
        <pc:sldMkLst>
          <pc:docMk/>
          <pc:sldMk cId="3038820393" sldId="264"/>
        </pc:sldMkLst>
        <pc:spChg chg="add mod">
          <ac:chgData name="Rumena Begum Islam (2329559)" userId="S::2329559@student.uwtsd.ac.uk::14bb69b4-b22e-4145-93c0-3cda7a17b369" providerId="AD" clId="Web-{7057A134-8DEC-D2A0-2E2D-38D79097F611}" dt="2026-10-05T13:55:38.934" v="105" actId="1076"/>
          <ac:spMkLst>
            <pc:docMk/>
            <pc:sldMk cId="3038820393" sldId="264"/>
            <ac:spMk id="3" creationId="{4EEACE37-FFF8-199B-5D90-E6EF39314115}"/>
          </ac:spMkLst>
        </pc:spChg>
      </pc:sldChg>
      <pc:sldChg chg="addSp delSp modSp">
        <pc:chgData name="Rumena Begum Islam (2329559)" userId="S::2329559@student.uwtsd.ac.uk::14bb69b4-b22e-4145-93c0-3cda7a17b369" providerId="AD" clId="Web-{7057A134-8DEC-D2A0-2E2D-38D79097F611}" dt="2026-10-05T13:55:01.074" v="104" actId="20577"/>
        <pc:sldMkLst>
          <pc:docMk/>
          <pc:sldMk cId="4024917832" sldId="268"/>
        </pc:sldMkLst>
        <pc:spChg chg="mod">
          <ac:chgData name="Rumena Begum Islam (2329559)" userId="S::2329559@student.uwtsd.ac.uk::14bb69b4-b22e-4145-93c0-3cda7a17b369" providerId="AD" clId="Web-{7057A134-8DEC-D2A0-2E2D-38D79097F611}" dt="2026-10-05T10:54:02.494" v="100" actId="20577"/>
          <ac:spMkLst>
            <pc:docMk/>
            <pc:sldMk cId="4024917832" sldId="268"/>
            <ac:spMk id="5" creationId="{A81F016D-6366-5360-2015-183B2DA473F4}"/>
          </ac:spMkLst>
        </pc:spChg>
        <pc:spChg chg="mod">
          <ac:chgData name="Rumena Begum Islam (2329559)" userId="S::2329559@student.uwtsd.ac.uk::14bb69b4-b22e-4145-93c0-3cda7a17b369" providerId="AD" clId="Web-{7057A134-8DEC-D2A0-2E2D-38D79097F611}" dt="2026-10-05T13:55:01.074" v="104" actId="20577"/>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225E83AD-8013-2443-6D82-5DA28A19C8A9}"/>
    <pc:docChg chg="addSld modSld">
      <pc:chgData name="Rumena Begum Islam (2329559)" userId="S::2329559@student.uwtsd.ac.uk::14bb69b4-b22e-4145-93c0-3cda7a17b369" providerId="AD" clId="Web-{225E83AD-8013-2443-6D82-5DA28A19C8A9}" dt="2026-09-29T12:28:40.396" v="230"/>
      <pc:docMkLst>
        <pc:docMk/>
      </pc:docMkLst>
    </pc:docChg>
  </pc:docChgLst>
  <pc:docChgLst>
    <pc:chgData name="Rumena Begum Islam (2329559)" userId="S::2329559@student.uwtsd.ac.uk::14bb69b4-b22e-4145-93c0-3cda7a17b369" providerId="AD" clId="Web-{BBDB8DE6-3C68-F8D0-FB4E-0C6BF3E85DA9}"/>
    <pc:docChg chg="modSld">
      <pc:chgData name="Rumena Begum Islam (2329559)" userId="S::2329559@student.uwtsd.ac.uk::14bb69b4-b22e-4145-93c0-3cda7a17b369" providerId="AD" clId="Web-{BBDB8DE6-3C68-F8D0-FB4E-0C6BF3E85DA9}" dt="2026-10-09T05:39:01.416" v="0" actId="1076"/>
      <pc:docMkLst>
        <pc:docMk/>
      </pc:docMkLst>
      <pc:sldChg chg="modSp">
        <pc:chgData name="Rumena Begum Islam (2329559)" userId="S::2329559@student.uwtsd.ac.uk::14bb69b4-b22e-4145-93c0-3cda7a17b369" providerId="AD" clId="Web-{BBDB8DE6-3C68-F8D0-FB4E-0C6BF3E85DA9}" dt="2026-10-09T05:39:01.416" v="0" actId="1076"/>
        <pc:sldMkLst>
          <pc:docMk/>
          <pc:sldMk cId="1395397638" sldId="300"/>
        </pc:sldMkLst>
      </pc:sldChg>
    </pc:docChg>
  </pc:docChgLst>
  <pc:docChgLst>
    <pc:chgData name="Rumena Begum Islam (2329559)" userId="S::2329559@student.uwtsd.ac.uk::14bb69b4-b22e-4145-93c0-3cda7a17b369" providerId="AD" clId="Web-{E210D740-7FAE-3FF0-E669-B51322B14959}"/>
    <pc:docChg chg="addSld delSld modSld">
      <pc:chgData name="Rumena Begum Islam (2329559)" userId="S::2329559@student.uwtsd.ac.uk::14bb69b4-b22e-4145-93c0-3cda7a17b369" providerId="AD" clId="Web-{E210D740-7FAE-3FF0-E669-B51322B14959}" dt="2026-10-12T11:50:48.182" v="577" actId="20577"/>
      <pc:docMkLst>
        <pc:docMk/>
      </pc:docMkLst>
      <pc:sldChg chg="delSp modSp">
        <pc:chgData name="Rumena Begum Islam (2329559)" userId="S::2329559@student.uwtsd.ac.uk::14bb69b4-b22e-4145-93c0-3cda7a17b369" providerId="AD" clId="Web-{E210D740-7FAE-3FF0-E669-B51322B14959}" dt="2026-10-12T10:56:09.716" v="218" actId="20577"/>
        <pc:sldMkLst>
          <pc:docMk/>
          <pc:sldMk cId="3038820393" sldId="264"/>
        </pc:sldMkLst>
        <pc:spChg chg="mod">
          <ac:chgData name="Rumena Begum Islam (2329559)" userId="S::2329559@student.uwtsd.ac.uk::14bb69b4-b22e-4145-93c0-3cda7a17b369" providerId="AD" clId="Web-{E210D740-7FAE-3FF0-E669-B51322B14959}" dt="2026-10-12T10:56:09.716" v="218" actId="20577"/>
          <ac:spMkLst>
            <pc:docMk/>
            <pc:sldMk cId="3038820393" sldId="264"/>
            <ac:spMk id="5" creationId="{D92ECE61-AD3C-7D80-7959-9D89FC0DAD6F}"/>
          </ac:spMkLst>
        </pc:spChg>
      </pc:sldChg>
      <pc:sldChg chg="modSp">
        <pc:chgData name="Rumena Begum Islam (2329559)" userId="S::2329559@student.uwtsd.ac.uk::14bb69b4-b22e-4145-93c0-3cda7a17b369" providerId="AD" clId="Web-{E210D740-7FAE-3FF0-E669-B51322B14959}" dt="2026-10-12T10:55:53.559" v="214" actId="20577"/>
        <pc:sldMkLst>
          <pc:docMk/>
          <pc:sldMk cId="4024917832" sldId="268"/>
        </pc:sldMkLst>
        <pc:spChg chg="mod">
          <ac:chgData name="Rumena Begum Islam (2329559)" userId="S::2329559@student.uwtsd.ac.uk::14bb69b4-b22e-4145-93c0-3cda7a17b369" providerId="AD" clId="Web-{E210D740-7FAE-3FF0-E669-B51322B14959}" dt="2026-10-12T10:55:53.559" v="214"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E210D740-7FAE-3FF0-E669-B51322B14959}" dt="2026-10-12T10:56:59.296" v="221" actId="20577"/>
        <pc:sldMkLst>
          <pc:docMk/>
          <pc:sldMk cId="2356041095" sldId="279"/>
        </pc:sldMkLst>
        <pc:spChg chg="mod">
          <ac:chgData name="Rumena Begum Islam (2329559)" userId="S::2329559@student.uwtsd.ac.uk::14bb69b4-b22e-4145-93c0-3cda7a17b369" providerId="AD" clId="Web-{E210D740-7FAE-3FF0-E669-B51322B14959}" dt="2026-10-12T10:56:59.296" v="221" actId="20577"/>
          <ac:spMkLst>
            <pc:docMk/>
            <pc:sldMk cId="2356041095" sldId="279"/>
            <ac:spMk id="16" creationId="{3A369D1D-69FC-82F5-7B3F-3894F9B3301D}"/>
          </ac:spMkLst>
        </pc:spChg>
      </pc:sldChg>
      <pc:sldChg chg="modSp">
        <pc:chgData name="Rumena Begum Islam (2329559)" userId="S::2329559@student.uwtsd.ac.uk::14bb69b4-b22e-4145-93c0-3cda7a17b369" providerId="AD" clId="Web-{E210D740-7FAE-3FF0-E669-B51322B14959}" dt="2026-10-12T10:59:07.520" v="243" actId="1076"/>
        <pc:sldMkLst>
          <pc:docMk/>
          <pc:sldMk cId="2829766376" sldId="283"/>
        </pc:sldMkLst>
        <pc:spChg chg="mod">
          <ac:chgData name="Rumena Begum Islam (2329559)" userId="S::2329559@student.uwtsd.ac.uk::14bb69b4-b22e-4145-93c0-3cda7a17b369" providerId="AD" clId="Web-{E210D740-7FAE-3FF0-E669-B51322B14959}" dt="2026-10-12T10:59:07.520" v="243" actId="1076"/>
          <ac:spMkLst>
            <pc:docMk/>
            <pc:sldMk cId="2829766376" sldId="283"/>
            <ac:spMk id="3" creationId="{D4662B50-281F-85B7-D826-F87DB7DDB051}"/>
          </ac:spMkLst>
        </pc:spChg>
      </pc:sldChg>
      <pc:sldChg chg="addSp delSp modSp">
        <pc:chgData name="Rumena Begum Islam (2329559)" userId="S::2329559@student.uwtsd.ac.uk::14bb69b4-b22e-4145-93c0-3cda7a17b369" providerId="AD" clId="Web-{E210D740-7FAE-3FF0-E669-B51322B14959}" dt="2026-10-12T11:14:47.294" v="454" actId="1076"/>
        <pc:sldMkLst>
          <pc:docMk/>
          <pc:sldMk cId="1668698778" sldId="286"/>
        </pc:sldMkLst>
        <pc:spChg chg="mod">
          <ac:chgData name="Rumena Begum Islam (2329559)" userId="S::2329559@student.uwtsd.ac.uk::14bb69b4-b22e-4145-93c0-3cda7a17b369" providerId="AD" clId="Web-{E210D740-7FAE-3FF0-E669-B51322B14959}" dt="2026-10-12T11:06:58.977" v="293" actId="1076"/>
          <ac:spMkLst>
            <pc:docMk/>
            <pc:sldMk cId="1668698778" sldId="286"/>
            <ac:spMk id="2" creationId="{32EB7878-522F-92E5-7CEF-B82E3BA03C1B}"/>
          </ac:spMkLst>
        </pc:spChg>
        <pc:spChg chg="mod">
          <ac:chgData name="Rumena Begum Islam (2329559)" userId="S::2329559@student.uwtsd.ac.uk::14bb69b4-b22e-4145-93c0-3cda7a17b369" providerId="AD" clId="Web-{E210D740-7FAE-3FF0-E669-B51322B14959}" dt="2026-10-12T11:14:47.294" v="454" actId="1076"/>
          <ac:spMkLst>
            <pc:docMk/>
            <pc:sldMk cId="1668698778" sldId="286"/>
            <ac:spMk id="3" creationId="{2D0081CD-C4CE-02AB-5237-38F732F3BA05}"/>
          </ac:spMkLst>
        </pc:spChg>
        <pc:spChg chg="add">
          <ac:chgData name="Rumena Begum Islam (2329559)" userId="S::2329559@student.uwtsd.ac.uk::14bb69b4-b22e-4145-93c0-3cda7a17b369" providerId="AD" clId="Web-{E210D740-7FAE-3FF0-E669-B51322B14959}" dt="2026-10-12T11:06:29.054" v="287"/>
          <ac:spMkLst>
            <pc:docMk/>
            <pc:sldMk cId="1668698778" sldId="286"/>
            <ac:spMk id="58" creationId="{3346177D-ADC4-4968-B747-5CFCD390B5B9}"/>
          </ac:spMkLst>
        </pc:spChg>
        <pc:spChg chg="add">
          <ac:chgData name="Rumena Begum Islam (2329559)" userId="S::2329559@student.uwtsd.ac.uk::14bb69b4-b22e-4145-93c0-3cda7a17b369" providerId="AD" clId="Web-{E210D740-7FAE-3FF0-E669-B51322B14959}" dt="2026-10-12T11:06:29.054" v="287"/>
          <ac:spMkLst>
            <pc:docMk/>
            <pc:sldMk cId="1668698778" sldId="286"/>
            <ac:spMk id="60" creationId="{0844A943-BF79-4FEA-ABB1-3BD54D236606}"/>
          </ac:spMkLst>
        </pc:spChg>
        <pc:spChg chg="add">
          <ac:chgData name="Rumena Begum Islam (2329559)" userId="S::2329559@student.uwtsd.ac.uk::14bb69b4-b22e-4145-93c0-3cda7a17b369" providerId="AD" clId="Web-{E210D740-7FAE-3FF0-E669-B51322B14959}" dt="2026-10-12T11:06:29.054" v="287"/>
          <ac:spMkLst>
            <pc:docMk/>
            <pc:sldMk cId="1668698778" sldId="286"/>
            <ac:spMk id="62" creationId="{6437CC72-F4A8-4DC3-AFAB-D22C482C8100}"/>
          </ac:spMkLst>
        </pc:spChg>
        <pc:picChg chg="mod">
          <ac:chgData name="Rumena Begum Islam (2329559)" userId="S::2329559@student.uwtsd.ac.uk::14bb69b4-b22e-4145-93c0-3cda7a17b369" providerId="AD" clId="Web-{E210D740-7FAE-3FF0-E669-B51322B14959}" dt="2026-10-12T11:06:29.054" v="287"/>
          <ac:picMkLst>
            <pc:docMk/>
            <pc:sldMk cId="1668698778" sldId="286"/>
            <ac:picMk id="7" creationId="{C8FD3BDA-F2AD-CB02-33F1-372F8E92884A}"/>
          </ac:picMkLst>
        </pc:picChg>
      </pc:sldChg>
      <pc:sldChg chg="modSp">
        <pc:chgData name="Rumena Begum Islam (2329559)" userId="S::2329559@student.uwtsd.ac.uk::14bb69b4-b22e-4145-93c0-3cda7a17b369" providerId="AD" clId="Web-{E210D740-7FAE-3FF0-E669-B51322B14959}" dt="2026-10-12T11:29:18.674" v="557" actId="1076"/>
        <pc:sldMkLst>
          <pc:docMk/>
          <pc:sldMk cId="1395397638" sldId="300"/>
        </pc:sldMkLst>
        <pc:spChg chg="mod">
          <ac:chgData name="Rumena Begum Islam (2329559)" userId="S::2329559@student.uwtsd.ac.uk::14bb69b4-b22e-4145-93c0-3cda7a17b369" providerId="AD" clId="Web-{E210D740-7FAE-3FF0-E669-B51322B14959}" dt="2026-10-12T11:29:18.674" v="557" actId="1076"/>
          <ac:spMkLst>
            <pc:docMk/>
            <pc:sldMk cId="1395397638" sldId="300"/>
            <ac:spMk id="2" creationId="{3A6D280E-D4A5-3F13-8BE9-4B3BAB08DB7D}"/>
          </ac:spMkLst>
        </pc:spChg>
        <pc:spChg chg="mod">
          <ac:chgData name="Rumena Begum Islam (2329559)" userId="S::2329559@student.uwtsd.ac.uk::14bb69b4-b22e-4145-93c0-3cda7a17b369" providerId="AD" clId="Web-{E210D740-7FAE-3FF0-E669-B51322B14959}" dt="2026-10-12T11:13:28.275" v="444" actId="14100"/>
          <ac:spMkLst>
            <pc:docMk/>
            <pc:sldMk cId="1395397638" sldId="300"/>
            <ac:spMk id="37" creationId="{84F07674-D2D6-BA18-FBC6-51B3680B7B4F}"/>
          </ac:spMkLst>
        </pc:spChg>
        <pc:spChg chg="mod">
          <ac:chgData name="Rumena Begum Islam (2329559)" userId="S::2329559@student.uwtsd.ac.uk::14bb69b4-b22e-4145-93c0-3cda7a17b369" providerId="AD" clId="Web-{E210D740-7FAE-3FF0-E669-B51322B14959}" dt="2026-10-12T11:14:01.261" v="447" actId="1076"/>
          <ac:spMkLst>
            <pc:docMk/>
            <pc:sldMk cId="1395397638" sldId="300"/>
            <ac:spMk id="1778" creationId="{57FB8F1A-CEFC-015B-A2BC-6856724646C7}"/>
          </ac:spMkLst>
        </pc:spChg>
        <pc:picChg chg="mod">
          <ac:chgData name="Rumena Begum Islam (2329559)" userId="S::2329559@student.uwtsd.ac.uk::14bb69b4-b22e-4145-93c0-3cda7a17b369" providerId="AD" clId="Web-{E210D740-7FAE-3FF0-E669-B51322B14959}" dt="2026-10-12T11:13:22.337" v="443" actId="1076"/>
          <ac:picMkLst>
            <pc:docMk/>
            <pc:sldMk cId="1395397638" sldId="300"/>
            <ac:picMk id="1776" creationId="{AB416022-7502-D78D-ADBA-065579873BE6}"/>
          </ac:picMkLst>
        </pc:picChg>
      </pc:sldChg>
      <pc:sldChg chg="modSp">
        <pc:chgData name="Rumena Begum Islam (2329559)" userId="S::2329559@student.uwtsd.ac.uk::14bb69b4-b22e-4145-93c0-3cda7a17b369" providerId="AD" clId="Web-{E210D740-7FAE-3FF0-E669-B51322B14959}" dt="2026-10-12T08:06:57.593" v="5" actId="20577"/>
        <pc:sldMkLst>
          <pc:docMk/>
          <pc:sldMk cId="2038622182" sldId="307"/>
        </pc:sldMkLst>
      </pc:sldChg>
      <pc:sldChg chg="addSp delSp modSp new mod setBg">
        <pc:chgData name="Rumena Begum Islam (2329559)" userId="S::2329559@student.uwtsd.ac.uk::14bb69b4-b22e-4145-93c0-3cda7a17b369" providerId="AD" clId="Web-{E210D740-7FAE-3FF0-E669-B51322B14959}" dt="2026-10-12T10:58:32.269" v="239" actId="14100"/>
        <pc:sldMkLst>
          <pc:docMk/>
          <pc:sldMk cId="2681192198" sldId="311"/>
        </pc:sldMkLst>
        <pc:spChg chg="add mod ord">
          <ac:chgData name="Rumena Begum Islam (2329559)" userId="S::2329559@student.uwtsd.ac.uk::14bb69b4-b22e-4145-93c0-3cda7a17b369" providerId="AD" clId="Web-{E210D740-7FAE-3FF0-E669-B51322B14959}" dt="2026-10-12T10:57:25.422" v="224" actId="1076"/>
          <ac:spMkLst>
            <pc:docMk/>
            <pc:sldMk cId="2681192198" sldId="311"/>
            <ac:spMk id="7" creationId="{3E74FA79-B2A1-0194-40D2-FCBBD1D567AB}"/>
          </ac:spMkLst>
        </pc:spChg>
        <pc:spChg chg="add mod">
          <ac:chgData name="Rumena Begum Islam (2329559)" userId="S::2329559@student.uwtsd.ac.uk::14bb69b4-b22e-4145-93c0-3cda7a17b369" providerId="AD" clId="Web-{E210D740-7FAE-3FF0-E669-B51322B14959}" dt="2026-10-12T10:58:32.269" v="239" actId="14100"/>
          <ac:spMkLst>
            <pc:docMk/>
            <pc:sldMk cId="2681192198" sldId="311"/>
            <ac:spMk id="9" creationId="{7C8ACBCE-96EA-CA44-31AB-1DDCD9750E32}"/>
          </ac:spMkLst>
        </pc:spChg>
        <pc:spChg chg="add">
          <ac:chgData name="Rumena Begum Islam (2329559)" userId="S::2329559@student.uwtsd.ac.uk::14bb69b4-b22e-4145-93c0-3cda7a17b369" providerId="AD" clId="Web-{E210D740-7FAE-3FF0-E669-B51322B14959}" dt="2026-10-12T08:16:27.845" v="33"/>
          <ac:spMkLst>
            <pc:docMk/>
            <pc:sldMk cId="2681192198" sldId="311"/>
            <ac:spMk id="28" creationId="{04812C46-200A-4DEB-A05E-3ED6C68C2387}"/>
          </ac:spMkLst>
        </pc:spChg>
        <pc:spChg chg="add">
          <ac:chgData name="Rumena Begum Islam (2329559)" userId="S::2329559@student.uwtsd.ac.uk::14bb69b4-b22e-4145-93c0-3cda7a17b369" providerId="AD" clId="Web-{E210D740-7FAE-3FF0-E669-B51322B14959}" dt="2026-10-12T08:16:27.845" v="33"/>
          <ac:spMkLst>
            <pc:docMk/>
            <pc:sldMk cId="2681192198" sldId="311"/>
            <ac:spMk id="30" creationId="{D1EA859B-E555-4109-94F3-6700E046E008}"/>
          </ac:spMkLst>
        </pc:spChg>
        <pc:picChg chg="add mod ord">
          <ac:chgData name="Rumena Begum Islam (2329559)" userId="S::2329559@student.uwtsd.ac.uk::14bb69b4-b22e-4145-93c0-3cda7a17b369" providerId="AD" clId="Web-{E210D740-7FAE-3FF0-E669-B51322B14959}" dt="2026-10-12T08:16:27.845" v="33"/>
          <ac:picMkLst>
            <pc:docMk/>
            <pc:sldMk cId="2681192198" sldId="311"/>
            <ac:picMk id="5" creationId="{012ABD4E-5E49-8FC9-CDCC-A2067C32F1ED}"/>
          </ac:picMkLst>
        </pc:picChg>
      </pc:sldChg>
      <pc:sldChg chg="addSp delSp modSp new mod setBg">
        <pc:chgData name="Rumena Begum Islam (2329559)" userId="S::2329559@student.uwtsd.ac.uk::14bb69b4-b22e-4145-93c0-3cda7a17b369" providerId="AD" clId="Web-{E210D740-7FAE-3FF0-E669-B51322B14959}" dt="2026-10-12T10:55:33.058" v="212" actId="20577"/>
        <pc:sldMkLst>
          <pc:docMk/>
          <pc:sldMk cId="952656775" sldId="313"/>
        </pc:sldMkLst>
        <pc:spChg chg="mod ord">
          <ac:chgData name="Rumena Begum Islam (2329559)" userId="S::2329559@student.uwtsd.ac.uk::14bb69b4-b22e-4145-93c0-3cda7a17b369" providerId="AD" clId="Web-{E210D740-7FAE-3FF0-E669-B51322B14959}" dt="2026-10-12T10:55:33.058" v="212" actId="20577"/>
          <ac:spMkLst>
            <pc:docMk/>
            <pc:sldMk cId="952656775" sldId="313"/>
            <ac:spMk id="3" creationId="{BE31A4F8-5E10-4AA9-9A80-35A63ABA61D3}"/>
          </ac:spMkLst>
        </pc:spChg>
        <pc:spChg chg="add mod">
          <ac:chgData name="Rumena Begum Islam (2329559)" userId="S::2329559@student.uwtsd.ac.uk::14bb69b4-b22e-4145-93c0-3cda7a17b369" providerId="AD" clId="Web-{E210D740-7FAE-3FF0-E669-B51322B14959}" dt="2026-10-12T10:53:58.288" v="201"/>
          <ac:spMkLst>
            <pc:docMk/>
            <pc:sldMk cId="952656775" sldId="313"/>
            <ac:spMk id="5" creationId="{AF1C9420-FB25-25D1-F969-D3A5B75EEDB0}"/>
          </ac:spMkLst>
        </pc:spChg>
        <pc:spChg chg="add">
          <ac:chgData name="Rumena Begum Islam (2329559)" userId="S::2329559@student.uwtsd.ac.uk::14bb69b4-b22e-4145-93c0-3cda7a17b369" providerId="AD" clId="Web-{E210D740-7FAE-3FF0-E669-B51322B14959}" dt="2026-10-12T10:53:58.288" v="201"/>
          <ac:spMkLst>
            <pc:docMk/>
            <pc:sldMk cId="952656775" sldId="313"/>
            <ac:spMk id="16" creationId="{1B15ED52-F352-441B-82BF-E0EA34836D08}"/>
          </ac:spMkLst>
        </pc:spChg>
        <pc:spChg chg="add">
          <ac:chgData name="Rumena Begum Islam (2329559)" userId="S::2329559@student.uwtsd.ac.uk::14bb69b4-b22e-4145-93c0-3cda7a17b369" providerId="AD" clId="Web-{E210D740-7FAE-3FF0-E669-B51322B14959}" dt="2026-10-12T10:53:58.288" v="201"/>
          <ac:spMkLst>
            <pc:docMk/>
            <pc:sldMk cId="952656775" sldId="313"/>
            <ac:spMk id="17" creationId="{3B2E3793-BFE6-45A2-9B7B-E18844431C99}"/>
          </ac:spMkLst>
        </pc:spChg>
        <pc:spChg chg="add">
          <ac:chgData name="Rumena Begum Islam (2329559)" userId="S::2329559@student.uwtsd.ac.uk::14bb69b4-b22e-4145-93c0-3cda7a17b369" providerId="AD" clId="Web-{E210D740-7FAE-3FF0-E669-B51322B14959}" dt="2026-10-12T10:53:58.288" v="201"/>
          <ac:spMkLst>
            <pc:docMk/>
            <pc:sldMk cId="952656775" sldId="313"/>
            <ac:spMk id="18" creationId="{BC4C4868-CB8F-4AF9-9CDB-8108F2C19B67}"/>
          </ac:spMkLst>
        </pc:spChg>
        <pc:spChg chg="add">
          <ac:chgData name="Rumena Begum Islam (2329559)" userId="S::2329559@student.uwtsd.ac.uk::14bb69b4-b22e-4145-93c0-3cda7a17b369" providerId="AD" clId="Web-{E210D740-7FAE-3FF0-E669-B51322B14959}" dt="2026-10-12T10:53:58.288" v="201"/>
          <ac:spMkLst>
            <pc:docMk/>
            <pc:sldMk cId="952656775" sldId="313"/>
            <ac:spMk id="25" creationId="{375E0459-6403-40CD-989D-56A4407CA12E}"/>
          </ac:spMkLst>
        </pc:spChg>
        <pc:spChg chg="add">
          <ac:chgData name="Rumena Begum Islam (2329559)" userId="S::2329559@student.uwtsd.ac.uk::14bb69b4-b22e-4145-93c0-3cda7a17b369" providerId="AD" clId="Web-{E210D740-7FAE-3FF0-E669-B51322B14959}" dt="2026-10-12T10:53:58.288" v="201"/>
          <ac:spMkLst>
            <pc:docMk/>
            <pc:sldMk cId="952656775" sldId="313"/>
            <ac:spMk id="27" creationId="{53E5B1A8-3AC9-4BD1-9BBC-78CA94F2D1BA}"/>
          </ac:spMkLst>
        </pc:spChg>
      </pc:sldChg>
      <pc:sldChg chg="addSp delSp modSp new mod setBg">
        <pc:chgData name="Rumena Begum Islam (2329559)" userId="S::2329559@student.uwtsd.ac.uk::14bb69b4-b22e-4145-93c0-3cda7a17b369" providerId="AD" clId="Web-{E210D740-7FAE-3FF0-E669-B51322B14959}" dt="2026-10-12T11:11:11.144" v="427" actId="1076"/>
        <pc:sldMkLst>
          <pc:docMk/>
          <pc:sldMk cId="1583734608" sldId="315"/>
        </pc:sldMkLst>
        <pc:graphicFrameChg chg="add mod modGraphic">
          <ac:chgData name="Rumena Begum Islam (2329559)" userId="S::2329559@student.uwtsd.ac.uk::14bb69b4-b22e-4145-93c0-3cda7a17b369" providerId="AD" clId="Web-{E210D740-7FAE-3FF0-E669-B51322B14959}" dt="2026-10-12T11:11:11.144" v="427" actId="1076"/>
          <ac:graphicFrameMkLst>
            <pc:docMk/>
            <pc:sldMk cId="1583734608" sldId="315"/>
            <ac:graphicFrameMk id="5" creationId="{D5480149-88E3-15F6-B740-41D67ADDD70B}"/>
          </ac:graphicFrameMkLst>
        </pc:graphicFrameChg>
      </pc:sldChg>
    </pc:docChg>
  </pc:docChgLst>
  <pc:docChgLst>
    <pc:chgData name="Rumena Begum Islam (2329559)" userId="S::2329559@student.uwtsd.ac.uk::14bb69b4-b22e-4145-93c0-3cda7a17b369" providerId="AD" clId="Web-{31E6B3FA-6372-FE3D-A346-F2B1859ED9CF}"/>
    <pc:docChg chg="addSld delSld modSld">
      <pc:chgData name="Rumena Begum Islam (2329559)" userId="S::2329559@student.uwtsd.ac.uk::14bb69b4-b22e-4145-93c0-3cda7a17b369" providerId="AD" clId="Web-{31E6B3FA-6372-FE3D-A346-F2B1859ED9CF}" dt="2026-10-09T06:54:05.768" v="45"/>
      <pc:docMkLst>
        <pc:docMk/>
      </pc:docMkLst>
    </pc:docChg>
  </pc:docChgLst>
  <pc:docChgLst>
    <pc:chgData name="Rumena Begum Islam (2329559)" userId="S::2329559@student.uwtsd.ac.uk::14bb69b4-b22e-4145-93c0-3cda7a17b369" providerId="AD" clId="Web-{1E8AB9CD-C61B-B57A-947C-B3577E5FA94C}"/>
    <pc:docChg chg="addSld delSld modSld">
      <pc:chgData name="Rumena Begum Islam (2329559)" userId="S::2329559@student.uwtsd.ac.uk::14bb69b4-b22e-4145-93c0-3cda7a17b369" providerId="AD" clId="Web-{1E8AB9CD-C61B-B57A-947C-B3577E5FA94C}" dt="2026-10-03T07:45:54.747" v="592" actId="1076"/>
      <pc:docMkLst>
        <pc:docMk/>
      </pc:docMkLst>
    </pc:docChg>
  </pc:docChgLst>
  <pc:docChgLst>
    <pc:chgData name="Rumena Begum Islam (2329559)" userId="S::2329559@student.uwtsd.ac.uk::14bb69b4-b22e-4145-93c0-3cda7a17b369" providerId="AD" clId="Web-{F10A37A5-2DD4-29FA-4CF5-4D5D125429CC}"/>
    <pc:docChg chg="modSld">
      <pc:chgData name="Rumena Begum Islam (2329559)" userId="S::2329559@student.uwtsd.ac.uk::14bb69b4-b22e-4145-93c0-3cda7a17b369" providerId="AD" clId="Web-{F10A37A5-2DD4-29FA-4CF5-4D5D125429CC}" dt="2026-09-27T17:54:52.198" v="1"/>
      <pc:docMkLst>
        <pc:docMk/>
      </pc:docMkLst>
    </pc:docChg>
  </pc:docChgLst>
  <pc:docChgLst>
    <pc:chgData name="Rumena Begum Islam (2329559)" userId="S::2329559@student.uwtsd.ac.uk::14bb69b4-b22e-4145-93c0-3cda7a17b369" providerId="AD" clId="Web-{0CB76A15-EC26-97A3-AECE-90345870B094}"/>
    <pc:docChg chg="modSld">
      <pc:chgData name="Rumena Begum Islam (2329559)" userId="S::2329559@student.uwtsd.ac.uk::14bb69b4-b22e-4145-93c0-3cda7a17b369" providerId="AD" clId="Web-{0CB76A15-EC26-97A3-AECE-90345870B094}" dt="2026-10-05T06:43:04.699" v="175" actId="20577"/>
      <pc:docMkLst>
        <pc:docMk/>
      </pc:docMkLst>
    </pc:docChg>
  </pc:docChgLst>
  <pc:docChgLst>
    <pc:chgData name="Rumena Begum Islam (2329559)" userId="S::2329559@student.uwtsd.ac.uk::14bb69b4-b22e-4145-93c0-3cda7a17b369" providerId="AD" clId="Web-{80B58CC3-B926-F1F5-37A0-1776EDD33A18}"/>
    <pc:docChg chg="addSld delSld modSld">
      <pc:chgData name="Rumena Begum Islam (2329559)" userId="S::2329559@student.uwtsd.ac.uk::14bb69b4-b22e-4145-93c0-3cda7a17b369" providerId="AD" clId="Web-{80B58CC3-B926-F1F5-37A0-1776EDD33A18}" dt="2026-10-09T14:35:02.457" v="781" actId="20577"/>
      <pc:docMkLst>
        <pc:docMk/>
      </pc:docMkLst>
    </pc:docChg>
  </pc:docChgLst>
  <pc:docChgLst>
    <pc:chgData name="Rumena Begum Islam (2329559)" userId="S::2329559@student.uwtsd.ac.uk::14bb69b4-b22e-4145-93c0-3cda7a17b369" providerId="AD" clId="Web-{928C4621-55F6-53EA-E0D5-4C8D54AEFDA6}"/>
    <pc:docChg chg="modSld">
      <pc:chgData name="Rumena Begum Islam (2329559)" userId="S::2329559@student.uwtsd.ac.uk::14bb69b4-b22e-4145-93c0-3cda7a17b369" providerId="AD" clId="Web-{928C4621-55F6-53EA-E0D5-4C8D54AEFDA6}" dt="2026-10-09T05:45:13.773" v="49"/>
      <pc:docMkLst>
        <pc:docMk/>
      </pc:docMkLst>
      <pc:sldChg chg="addSp delSp modSp mod setBg">
        <pc:chgData name="Rumena Begum Islam (2329559)" userId="S::2329559@student.uwtsd.ac.uk::14bb69b4-b22e-4145-93c0-3cda7a17b369" providerId="AD" clId="Web-{928C4621-55F6-53EA-E0D5-4C8D54AEFDA6}" dt="2026-10-09T05:45:13.773" v="49"/>
        <pc:sldMkLst>
          <pc:docMk/>
          <pc:sldMk cId="1395397638" sldId="300"/>
        </pc:sldMkLst>
        <pc:spChg chg="mod">
          <ac:chgData name="Rumena Begum Islam (2329559)" userId="S::2329559@student.uwtsd.ac.uk::14bb69b4-b22e-4145-93c0-3cda7a17b369" providerId="AD" clId="Web-{928C4621-55F6-53EA-E0D5-4C8D54AEFDA6}" dt="2026-10-09T05:43:28.205" v="38" actId="1076"/>
          <ac:spMkLst>
            <pc:docMk/>
            <pc:sldMk cId="1395397638" sldId="300"/>
            <ac:spMk id="2" creationId="{3A6D280E-D4A5-3F13-8BE9-4B3BAB08DB7D}"/>
          </ac:spMkLst>
        </pc:spChg>
        <pc:spChg chg="add mod">
          <ac:chgData name="Rumena Begum Islam (2329559)" userId="S::2329559@student.uwtsd.ac.uk::14bb69b4-b22e-4145-93c0-3cda7a17b369" providerId="AD" clId="Web-{928C4621-55F6-53EA-E0D5-4C8D54AEFDA6}" dt="2026-10-09T05:44:21.942" v="45" actId="1076"/>
          <ac:spMkLst>
            <pc:docMk/>
            <pc:sldMk cId="1395397638" sldId="300"/>
            <ac:spMk id="37" creationId="{84F07674-D2D6-BA18-FBC6-51B3680B7B4F}"/>
          </ac:spMkLst>
        </pc:spChg>
      </pc:sldChg>
    </pc:docChg>
  </pc:docChgLst>
  <pc:docChgLst>
    <pc:chgData name="Rumena Begum Islam (2329559)" userId="S::2329559@student.uwtsd.ac.uk::14bb69b4-b22e-4145-93c0-3cda7a17b369" providerId="AD" clId="Web-{00000000-0000-0000-0000-000000000000}"/>
    <pc:docChg chg="addSld delSld modSld sldOrd">
      <pc:chgData name="Rumena Begum Islam (2329559)" userId="S::2329559@student.uwtsd.ac.uk::14bb69b4-b22e-4145-93c0-3cda7a17b369" providerId="AD" clId="Web-{00000000-0000-0000-0000-000000000000}" dt="2026-10-21T03:53:07.712" v="2297" actId="20577"/>
      <pc:docMkLst>
        <pc:docMk/>
      </pc:docMkLst>
      <pc:sldChg chg="addSp delSp modSp">
        <pc:chgData name="Rumena Begum Islam (2329559)" userId="S::2329559@student.uwtsd.ac.uk::14bb69b4-b22e-4145-93c0-3cda7a17b369" providerId="AD" clId="Web-{00000000-0000-0000-0000-000000000000}" dt="2026-10-21T03:53:07.712" v="2297" actId="20577"/>
        <pc:sldMkLst>
          <pc:docMk/>
          <pc:sldMk cId="4024917832" sldId="268"/>
        </pc:sldMkLst>
        <pc:spChg chg="mod">
          <ac:chgData name="Rumena Begum Islam (2329559)" userId="S::2329559@student.uwtsd.ac.uk::14bb69b4-b22e-4145-93c0-3cda7a17b369" providerId="AD" clId="Web-{00000000-0000-0000-0000-000000000000}" dt="2026-10-13T14:15:29.473" v="1608" actId="1076"/>
          <ac:spMkLst>
            <pc:docMk/>
            <pc:sldMk cId="4024917832" sldId="268"/>
            <ac:spMk id="5" creationId="{A81F016D-6366-5360-2015-183B2DA473F4}"/>
          </ac:spMkLst>
        </pc:spChg>
        <pc:spChg chg="mod">
          <ac:chgData name="Rumena Begum Islam (2329559)" userId="S::2329559@student.uwtsd.ac.uk::14bb69b4-b22e-4145-93c0-3cda7a17b369" providerId="AD" clId="Web-{00000000-0000-0000-0000-000000000000}" dt="2026-10-21T03:53:07.712" v="2297" actId="20577"/>
          <ac:spMkLst>
            <pc:docMk/>
            <pc:sldMk cId="4024917832" sldId="268"/>
            <ac:spMk id="6" creationId="{92903315-D330-3CCD-009C-A47328D301A1}"/>
          </ac:spMkLst>
        </pc:spChg>
      </pc:sldChg>
      <pc:sldChg chg="modSp">
        <pc:chgData name="Rumena Begum Islam (2329559)" userId="S::2329559@student.uwtsd.ac.uk::14bb69b4-b22e-4145-93c0-3cda7a17b369" providerId="AD" clId="Web-{00000000-0000-0000-0000-000000000000}" dt="2026-10-21T03:51:46.225" v="2291" actId="20577"/>
        <pc:sldMkLst>
          <pc:docMk/>
          <pc:sldMk cId="1668698778" sldId="286"/>
        </pc:sldMkLst>
        <pc:spChg chg="mod">
          <ac:chgData name="Rumena Begum Islam (2329559)" userId="S::2329559@student.uwtsd.ac.uk::14bb69b4-b22e-4145-93c0-3cda7a17b369" providerId="AD" clId="Web-{00000000-0000-0000-0000-000000000000}" dt="2026-10-21T03:51:40.975" v="2290" actId="20577"/>
          <ac:spMkLst>
            <pc:docMk/>
            <pc:sldMk cId="1668698778" sldId="286"/>
            <ac:spMk id="2" creationId="{32EB7878-522F-92E5-7CEF-B82E3BA03C1B}"/>
          </ac:spMkLst>
        </pc:spChg>
        <pc:spChg chg="mod">
          <ac:chgData name="Rumena Begum Islam (2329559)" userId="S::2329559@student.uwtsd.ac.uk::14bb69b4-b22e-4145-93c0-3cda7a17b369" providerId="AD" clId="Web-{00000000-0000-0000-0000-000000000000}" dt="2026-10-21T03:51:46.225" v="2291" actId="20577"/>
          <ac:spMkLst>
            <pc:docMk/>
            <pc:sldMk cId="1668698778" sldId="286"/>
            <ac:spMk id="3" creationId="{2D0081CD-C4CE-02AB-5237-38F732F3BA05}"/>
          </ac:spMkLst>
        </pc:spChg>
      </pc:sldChg>
      <pc:sldChg chg="addSp delSp modSp">
        <pc:chgData name="Rumena Begum Islam (2329559)" userId="S::2329559@student.uwtsd.ac.uk::14bb69b4-b22e-4145-93c0-3cda7a17b369" providerId="AD" clId="Web-{00000000-0000-0000-0000-000000000000}" dt="2026-10-09T06:30:11.308" v="1156" actId="20577"/>
        <pc:sldMkLst>
          <pc:docMk/>
          <pc:sldMk cId="1395397638" sldId="300"/>
        </pc:sldMkLst>
        <pc:spChg chg="mod">
          <ac:chgData name="Rumena Begum Islam (2329559)" userId="S::2329559@student.uwtsd.ac.uk::14bb69b4-b22e-4145-93c0-3cda7a17b369" providerId="AD" clId="Web-{00000000-0000-0000-0000-000000000000}" dt="2026-10-09T06:07:57.277" v="1127"/>
          <ac:spMkLst>
            <pc:docMk/>
            <pc:sldMk cId="1395397638" sldId="300"/>
            <ac:spMk id="2" creationId="{3A6D280E-D4A5-3F13-8BE9-4B3BAB08DB7D}"/>
          </ac:spMkLst>
        </pc:spChg>
        <pc:spChg chg="mod">
          <ac:chgData name="Rumena Begum Islam (2329559)" userId="S::2329559@student.uwtsd.ac.uk::14bb69b4-b22e-4145-93c0-3cda7a17b369" providerId="AD" clId="Web-{00000000-0000-0000-0000-000000000000}" dt="2026-10-09T06:09:42.716" v="1140" actId="1076"/>
          <ac:spMkLst>
            <pc:docMk/>
            <pc:sldMk cId="1395397638" sldId="300"/>
            <ac:spMk id="37" creationId="{84F07674-D2D6-BA18-FBC6-51B3680B7B4F}"/>
          </ac:spMkLst>
        </pc:spChg>
      </pc:sldChg>
      <pc:sldChg chg="modSp">
        <pc:chgData name="Rumena Begum Islam (2329559)" userId="S::2329559@student.uwtsd.ac.uk::14bb69b4-b22e-4145-93c0-3cda7a17b369" providerId="AD" clId="Web-{00000000-0000-0000-0000-000000000000}" dt="2026-10-21T03:47:50.656" v="2274" actId="20577"/>
        <pc:sldMkLst>
          <pc:docMk/>
          <pc:sldMk cId="2038622182" sldId="307"/>
        </pc:sldMkLst>
        <pc:spChg chg="mod">
          <ac:chgData name="Rumena Begum Islam (2329559)" userId="S::2329559@student.uwtsd.ac.uk::14bb69b4-b22e-4145-93c0-3cda7a17b369" providerId="AD" clId="Web-{00000000-0000-0000-0000-000000000000}" dt="2026-10-21T03:47:50.656" v="2274" actId="20577"/>
          <ac:spMkLst>
            <pc:docMk/>
            <pc:sldMk cId="2038622182" sldId="307"/>
            <ac:spMk id="5" creationId="{8BEC9D7B-3670-5941-154D-636FA56EDCA7}"/>
          </ac:spMkLst>
        </pc:spChg>
      </pc:sldChg>
      <pc:sldChg chg="modSp">
        <pc:chgData name="Rumena Begum Islam (2329559)" userId="S::2329559@student.uwtsd.ac.uk::14bb69b4-b22e-4145-93c0-3cda7a17b369" providerId="AD" clId="Web-{00000000-0000-0000-0000-000000000000}" dt="2026-10-21T03:52:57.586" v="2296" actId="20577"/>
        <pc:sldMkLst>
          <pc:docMk/>
          <pc:sldMk cId="3935022478" sldId="308"/>
        </pc:sldMkLst>
        <pc:spChg chg="mod">
          <ac:chgData name="Rumena Begum Islam (2329559)" userId="S::2329559@student.uwtsd.ac.uk::14bb69b4-b22e-4145-93c0-3cda7a17b369" providerId="AD" clId="Web-{00000000-0000-0000-0000-000000000000}" dt="2026-10-21T03:52:57.586" v="2296" actId="20577"/>
          <ac:spMkLst>
            <pc:docMk/>
            <pc:sldMk cId="3935022478" sldId="308"/>
            <ac:spMk id="4" creationId="{CFED6F90-4A7E-71A6-C2AD-5D991E9E8EA2}"/>
          </ac:spMkLst>
        </pc:spChg>
      </pc:sldChg>
      <pc:sldChg chg="modSp">
        <pc:chgData name="Rumena Begum Islam (2329559)" userId="S::2329559@student.uwtsd.ac.uk::14bb69b4-b22e-4145-93c0-3cda7a17b369" providerId="AD" clId="Web-{00000000-0000-0000-0000-000000000000}" dt="2026-10-21T03:49:49.050" v="2284" actId="20577"/>
        <pc:sldMkLst>
          <pc:docMk/>
          <pc:sldMk cId="952656775" sldId="313"/>
        </pc:sldMkLst>
        <pc:spChg chg="mod">
          <ac:chgData name="Rumena Begum Islam (2329559)" userId="S::2329559@student.uwtsd.ac.uk::14bb69b4-b22e-4145-93c0-3cda7a17b369" providerId="AD" clId="Web-{00000000-0000-0000-0000-000000000000}" dt="2026-10-21T03:49:49.050" v="2284" actId="20577"/>
          <ac:spMkLst>
            <pc:docMk/>
            <pc:sldMk cId="952656775" sldId="313"/>
            <ac:spMk id="3" creationId="{BE31A4F8-5E10-4AA9-9A80-35A63ABA61D3}"/>
          </ac:spMkLst>
        </pc:spChg>
      </pc:sldChg>
      <pc:sldChg chg="del">
        <pc:chgData name="Rumena Begum Islam (2329559)" userId="S::2329559@student.uwtsd.ac.uk::14bb69b4-b22e-4145-93c0-3cda7a17b369" providerId="AD" clId="Web-{00000000-0000-0000-0000-000000000000}" dt="2026-10-20T10:20:38.260" v="2116"/>
        <pc:sldMkLst>
          <pc:docMk/>
          <pc:sldMk cId="2276140423" sldId="314"/>
        </pc:sldMkLst>
      </pc:sldChg>
      <pc:sldChg chg="addSp modSp mod setBg">
        <pc:chgData name="Rumena Begum Islam (2329559)" userId="S::2329559@student.uwtsd.ac.uk::14bb69b4-b22e-4145-93c0-3cda7a17b369" providerId="AD" clId="Web-{00000000-0000-0000-0000-000000000000}" dt="2026-10-13T14:18:11.604" v="1625" actId="1076"/>
        <pc:sldMkLst>
          <pc:docMk/>
          <pc:sldMk cId="1204343849" sldId="318"/>
        </pc:sldMkLst>
        <pc:spChg chg="add">
          <ac:chgData name="Rumena Begum Islam (2329559)" userId="S::2329559@student.uwtsd.ac.uk::14bb69b4-b22e-4145-93c0-3cda7a17b369" providerId="AD" clId="Web-{00000000-0000-0000-0000-000000000000}" dt="2026-10-13T13:35:03.817" v="1382"/>
          <ac:spMkLst>
            <pc:docMk/>
            <pc:sldMk cId="1204343849" sldId="318"/>
            <ac:spMk id="49" creationId="{979E27D9-03C7-44E2-9FF8-15D0C8506AF7}"/>
          </ac:spMkLst>
        </pc:spChg>
        <pc:spChg chg="add">
          <ac:chgData name="Rumena Begum Islam (2329559)" userId="S::2329559@student.uwtsd.ac.uk::14bb69b4-b22e-4145-93c0-3cda7a17b369" providerId="AD" clId="Web-{00000000-0000-0000-0000-000000000000}" dt="2026-10-13T13:35:03.817" v="1382"/>
          <ac:spMkLst>
            <pc:docMk/>
            <pc:sldMk cId="1204343849" sldId="318"/>
            <ac:spMk id="51" creationId="{EEBF1590-3B36-48EE-A89D-3B6F3CB256AB}"/>
          </ac:spMkLst>
        </pc:spChg>
        <pc:spChg chg="add">
          <ac:chgData name="Rumena Begum Islam (2329559)" userId="S::2329559@student.uwtsd.ac.uk::14bb69b4-b22e-4145-93c0-3cda7a17b369" providerId="AD" clId="Web-{00000000-0000-0000-0000-000000000000}" dt="2026-10-13T13:35:03.817" v="1382"/>
          <ac:spMkLst>
            <pc:docMk/>
            <pc:sldMk cId="1204343849" sldId="318"/>
            <ac:spMk id="53" creationId="{AC8F6C8C-AB5A-4548-942D-E3FD40ACBC49}"/>
          </ac:spMkLst>
        </pc:spChg>
        <pc:spChg chg="add mod">
          <ac:chgData name="Rumena Begum Islam (2329559)" userId="S::2329559@student.uwtsd.ac.uk::14bb69b4-b22e-4145-93c0-3cda7a17b369" providerId="AD" clId="Web-{00000000-0000-0000-0000-000000000000}" dt="2026-10-13T14:18:11.604" v="1625" actId="1076"/>
          <ac:spMkLst>
            <pc:docMk/>
            <pc:sldMk cId="1204343849" sldId="318"/>
            <ac:spMk id="124" creationId="{9643CD76-C30C-CA23-D549-A6DD8B875958}"/>
          </ac:spMkLst>
        </pc:spChg>
        <pc:graphicFrameChg chg="mod ord modGraphic">
          <ac:chgData name="Rumena Begum Islam (2329559)" userId="S::2329559@student.uwtsd.ac.uk::14bb69b4-b22e-4145-93c0-3cda7a17b369" providerId="AD" clId="Web-{00000000-0000-0000-0000-000000000000}" dt="2026-10-13T14:17:42.025" v="1621" actId="1076"/>
          <ac:graphicFrameMkLst>
            <pc:docMk/>
            <pc:sldMk cId="1204343849" sldId="318"/>
            <ac:graphicFrameMk id="5" creationId="{55380225-72A2-6CC4-B29B-48D083A46EDB}"/>
          </ac:graphicFrameMkLst>
        </pc:graphicFrameChg>
        <pc:picChg chg="add mod">
          <ac:chgData name="Rumena Begum Islam (2329559)" userId="S::2329559@student.uwtsd.ac.uk::14bb69b4-b22e-4145-93c0-3cda7a17b369" providerId="AD" clId="Web-{00000000-0000-0000-0000-000000000000}" dt="2026-10-13T14:17:54.275" v="1623" actId="1076"/>
          <ac:picMkLst>
            <pc:docMk/>
            <pc:sldMk cId="1204343849" sldId="318"/>
            <ac:picMk id="44" creationId="{A15DBC04-7822-6BCC-253B-860D6D2F2CA8}"/>
          </ac:picMkLst>
        </pc:picChg>
      </pc:sldChg>
      <pc:sldChg chg="addSp delSp modSp new mod setBg">
        <pc:chgData name="Rumena Begum Islam (2329559)" userId="S::2329559@student.uwtsd.ac.uk::14bb69b4-b22e-4145-93c0-3cda7a17b369" providerId="AD" clId="Web-{00000000-0000-0000-0000-000000000000}" dt="2026-10-21T03:52:17.773" v="2293" actId="20577"/>
        <pc:sldMkLst>
          <pc:docMk/>
          <pc:sldMk cId="993084254" sldId="319"/>
        </pc:sldMkLst>
        <pc:spChg chg="mod">
          <ac:chgData name="Rumena Begum Islam (2329559)" userId="S::2329559@student.uwtsd.ac.uk::14bb69b4-b22e-4145-93c0-3cda7a17b369" providerId="AD" clId="Web-{00000000-0000-0000-0000-000000000000}" dt="2026-10-13T14:55:29.799" v="1773"/>
          <ac:spMkLst>
            <pc:docMk/>
            <pc:sldMk cId="993084254" sldId="319"/>
            <ac:spMk id="2" creationId="{78B8CA17-33E3-3DAB-82D7-77431D565106}"/>
          </ac:spMkLst>
        </pc:spChg>
        <pc:spChg chg="mod">
          <ac:chgData name="Rumena Begum Islam (2329559)" userId="S::2329559@student.uwtsd.ac.uk::14bb69b4-b22e-4145-93c0-3cda7a17b369" providerId="AD" clId="Web-{00000000-0000-0000-0000-000000000000}" dt="2026-10-21T03:52:17.773" v="2293" actId="20577"/>
          <ac:spMkLst>
            <pc:docMk/>
            <pc:sldMk cId="993084254" sldId="319"/>
            <ac:spMk id="3" creationId="{194A0006-284D-22E8-D647-3271AC5BC5C6}"/>
          </ac:spMkLst>
        </pc:spChg>
        <pc:spChg chg="add del">
          <ac:chgData name="Rumena Begum Islam (2329559)" userId="S::2329559@student.uwtsd.ac.uk::14bb69b4-b22e-4145-93c0-3cda7a17b369" providerId="AD" clId="Web-{00000000-0000-0000-0000-000000000000}" dt="2026-10-13T14:55:29.799" v="1773"/>
          <ac:spMkLst>
            <pc:docMk/>
            <pc:sldMk cId="993084254" sldId="319"/>
            <ac:spMk id="29" creationId="{1B15ED52-F352-441B-82BF-E0EA34836D08}"/>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1" creationId="{3B2E3793-BFE6-45A2-9B7B-E18844431C99}"/>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3" creationId="{BC4C4868-CB8F-4AF9-9CDB-8108F2C19B67}"/>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5" creationId="{375E0459-6403-40CD-989D-56A4407CA12E}"/>
          </ac:spMkLst>
        </pc:spChg>
        <pc:spChg chg="add del">
          <ac:chgData name="Rumena Begum Islam (2329559)" userId="S::2329559@student.uwtsd.ac.uk::14bb69b4-b22e-4145-93c0-3cda7a17b369" providerId="AD" clId="Web-{00000000-0000-0000-0000-000000000000}" dt="2026-10-13T14:55:29.799" v="1773"/>
          <ac:spMkLst>
            <pc:docMk/>
            <pc:sldMk cId="993084254" sldId="319"/>
            <ac:spMk id="37" creationId="{53E5B1A8-3AC9-4BD1-9BBC-78CA94F2D1BA}"/>
          </ac:spMkLst>
        </pc:spChg>
      </pc:sldChg>
      <pc:sldChg chg="modSp">
        <pc:chgData name="Rumena Begum Islam (2329559)" userId="S::2329559@student.uwtsd.ac.uk::14bb69b4-b22e-4145-93c0-3cda7a17b369" providerId="AD" clId="Web-{00000000-0000-0000-0000-000000000000}" dt="2026-10-14T14:21:03.498" v="2015" actId="20577"/>
        <pc:sldMkLst>
          <pc:docMk/>
          <pc:sldMk cId="1191653805" sldId="324"/>
        </pc:sldMkLst>
        <pc:spChg chg="mod">
          <ac:chgData name="Rumena Begum Islam (2329559)" userId="S::2329559@student.uwtsd.ac.uk::14bb69b4-b22e-4145-93c0-3cda7a17b369" providerId="AD" clId="Web-{00000000-0000-0000-0000-000000000000}" dt="2026-10-14T14:21:03.498" v="2015" actId="20577"/>
          <ac:spMkLst>
            <pc:docMk/>
            <pc:sldMk cId="1191653805" sldId="324"/>
            <ac:spMk id="5" creationId="{A28C13D8-4900-B4E3-9AF8-2719DFCF132F}"/>
          </ac:spMkLst>
        </pc:spChg>
      </pc:sldChg>
      <pc:sldChg chg="addSp delSp modSp new del mod setBg addAnim">
        <pc:chgData name="Rumena Begum Islam (2329559)" userId="S::2329559@student.uwtsd.ac.uk::14bb69b4-b22e-4145-93c0-3cda7a17b369" providerId="AD" clId="Web-{00000000-0000-0000-0000-000000000000}" dt="2026-10-20T10:25:06.982" v="2150"/>
        <pc:sldMkLst>
          <pc:docMk/>
          <pc:sldMk cId="2277951813" sldId="327"/>
        </pc:sldMkLst>
        <pc:spChg chg="add mod">
          <ac:chgData name="Rumena Begum Islam (2329559)" userId="S::2329559@student.uwtsd.ac.uk::14bb69b4-b22e-4145-93c0-3cda7a17b369" providerId="AD" clId="Web-{00000000-0000-0000-0000-000000000000}" dt="2026-10-20T10:20:57.965" v="2117" actId="20577"/>
          <ac:spMkLst>
            <pc:docMk/>
            <pc:sldMk cId="2277951813" sldId="327"/>
            <ac:spMk id="2" creationId="{19E5E58B-6B5A-9CC5-E3EF-C80BB0A4B6E1}"/>
          </ac:spMkLst>
        </pc:spChg>
        <pc:spChg chg="add del mod">
          <ac:chgData name="Rumena Begum Islam (2329559)" userId="S::2329559@student.uwtsd.ac.uk::14bb69b4-b22e-4145-93c0-3cda7a17b369" providerId="AD" clId="Web-{00000000-0000-0000-0000-000000000000}" dt="2026-10-20T10:18:59.830" v="2109"/>
          <ac:spMkLst>
            <pc:docMk/>
            <pc:sldMk cId="2277951813" sldId="327"/>
            <ac:spMk id="3" creationId="{B1FA0AE3-06E8-D472-72CF-DDED2E2CC117}"/>
          </ac:spMkLst>
        </pc:spChg>
        <pc:spChg chg="add mod">
          <ac:chgData name="Rumena Begum Islam (2329559)" userId="S::2329559@student.uwtsd.ac.uk::14bb69b4-b22e-4145-93c0-3cda7a17b369" providerId="AD" clId="Web-{00000000-0000-0000-0000-000000000000}" dt="2026-10-20T10:19:11.081" v="2113" actId="20577"/>
          <ac:spMkLst>
            <pc:docMk/>
            <pc:sldMk cId="2277951813" sldId="327"/>
            <ac:spMk id="5" creationId="{ACDA18D6-8A55-7F95-3E93-0CE5861F6EC6}"/>
          </ac:spMkLst>
        </pc:spChg>
        <pc:spChg chg="add">
          <ac:chgData name="Rumena Begum Islam (2329559)" userId="S::2329559@student.uwtsd.ac.uk::14bb69b4-b22e-4145-93c0-3cda7a17b369" providerId="AD" clId="Web-{00000000-0000-0000-0000-000000000000}" dt="2026-10-20T10:11:01.358" v="2026"/>
          <ac:spMkLst>
            <pc:docMk/>
            <pc:sldMk cId="2277951813" sldId="327"/>
            <ac:spMk id="7" creationId="{DEE2AD96-B495-4E06-9291-B71706F728CB}"/>
          </ac:spMkLst>
        </pc:spChg>
        <pc:spChg chg="add">
          <ac:chgData name="Rumena Begum Islam (2329559)" userId="S::2329559@student.uwtsd.ac.uk::14bb69b4-b22e-4145-93c0-3cda7a17b369" providerId="AD" clId="Web-{00000000-0000-0000-0000-000000000000}" dt="2026-10-20T10:11:01.358" v="2026"/>
          <ac:spMkLst>
            <pc:docMk/>
            <pc:sldMk cId="2277951813" sldId="327"/>
            <ac:spMk id="9" creationId="{53CF6D67-C5A8-4ADD-9E8E-1E38CA1D3166}"/>
          </ac:spMkLst>
        </pc:spChg>
        <pc:spChg chg="add">
          <ac:chgData name="Rumena Begum Islam (2329559)" userId="S::2329559@student.uwtsd.ac.uk::14bb69b4-b22e-4145-93c0-3cda7a17b369" providerId="AD" clId="Web-{00000000-0000-0000-0000-000000000000}" dt="2026-10-20T10:11:01.358" v="2026"/>
          <ac:spMkLst>
            <pc:docMk/>
            <pc:sldMk cId="2277951813" sldId="327"/>
            <ac:spMk id="11" creationId="{86909FA0-B515-4681-B7A8-FA281D133B94}"/>
          </ac:spMkLst>
        </pc:spChg>
        <pc:spChg chg="add">
          <ac:chgData name="Rumena Begum Islam (2329559)" userId="S::2329559@student.uwtsd.ac.uk::14bb69b4-b22e-4145-93c0-3cda7a17b369" providerId="AD" clId="Web-{00000000-0000-0000-0000-000000000000}" dt="2026-10-20T10:11:01.358" v="2026"/>
          <ac:spMkLst>
            <pc:docMk/>
            <pc:sldMk cId="2277951813" sldId="327"/>
            <ac:spMk id="13" creationId="{21C9FE86-FCC3-4A31-AA1C-C882262B7FE7}"/>
          </ac:spMkLst>
        </pc:spChg>
        <pc:spChg chg="add">
          <ac:chgData name="Rumena Begum Islam (2329559)" userId="S::2329559@student.uwtsd.ac.uk::14bb69b4-b22e-4145-93c0-3cda7a17b369" providerId="AD" clId="Web-{00000000-0000-0000-0000-000000000000}" dt="2026-10-20T10:11:01.358" v="2026"/>
          <ac:spMkLst>
            <pc:docMk/>
            <pc:sldMk cId="2277951813" sldId="327"/>
            <ac:spMk id="15" creationId="{7D96243B-ECED-4B71-8E06-AE9A285EAD20}"/>
          </ac:spMkLst>
        </pc:spChg>
        <pc:spChg chg="add">
          <ac:chgData name="Rumena Begum Islam (2329559)" userId="S::2329559@student.uwtsd.ac.uk::14bb69b4-b22e-4145-93c0-3cda7a17b369" providerId="AD" clId="Web-{00000000-0000-0000-0000-000000000000}" dt="2026-10-20T10:11:01.358" v="2026"/>
          <ac:spMkLst>
            <pc:docMk/>
            <pc:sldMk cId="2277951813" sldId="327"/>
            <ac:spMk id="17" creationId="{A09989E4-EFDC-4A90-A633-E0525FB4139E}"/>
          </ac:spMkLst>
        </pc:spChg>
        <pc:picChg chg="add">
          <ac:chgData name="Rumena Begum Islam (2329559)" userId="S::2329559@student.uwtsd.ac.uk::14bb69b4-b22e-4145-93c0-3cda7a17b369" providerId="AD" clId="Web-{00000000-0000-0000-0000-000000000000}" dt="2026-10-20T10:20:00.194" v="2114"/>
          <ac:picMkLst>
            <pc:docMk/>
            <pc:sldMk cId="2277951813" sldId="327"/>
            <ac:picMk id="8" creationId="{C599846A-5A38-537E-0666-4F2835529493}"/>
          </ac:picMkLst>
        </pc:picChg>
      </pc:sldChg>
      <pc:sldChg chg="delSp new del">
        <pc:chgData name="Rumena Begum Islam (2329559)" userId="S::2329559@student.uwtsd.ac.uk::14bb69b4-b22e-4145-93c0-3cda7a17b369" providerId="AD" clId="Web-{00000000-0000-0000-0000-000000000000}" dt="2026-10-20T10:24:33.059" v="2147"/>
        <pc:sldMkLst>
          <pc:docMk/>
          <pc:sldMk cId="2192783189" sldId="328"/>
        </pc:sldMkLst>
        <pc:spChg chg="del">
          <ac:chgData name="Rumena Begum Islam (2329559)" userId="S::2329559@student.uwtsd.ac.uk::14bb69b4-b22e-4145-93c0-3cda7a17b369" providerId="AD" clId="Web-{00000000-0000-0000-0000-000000000000}" dt="2026-10-20T10:22:32.863" v="2119"/>
          <ac:spMkLst>
            <pc:docMk/>
            <pc:sldMk cId="2192783189" sldId="328"/>
            <ac:spMk id="2" creationId="{6F30E641-316E-1A47-7F7B-9109004637DC}"/>
          </ac:spMkLst>
        </pc:spChg>
        <pc:spChg chg="del">
          <ac:chgData name="Rumena Begum Islam (2329559)" userId="S::2329559@student.uwtsd.ac.uk::14bb69b4-b22e-4145-93c0-3cda7a17b369" providerId="AD" clId="Web-{00000000-0000-0000-0000-000000000000}" dt="2026-10-20T10:22:35.738" v="2120"/>
          <ac:spMkLst>
            <pc:docMk/>
            <pc:sldMk cId="2192783189" sldId="328"/>
            <ac:spMk id="3" creationId="{417B823A-8C7F-6D8E-4198-A30A19B831C8}"/>
          </ac:spMkLst>
        </pc:spChg>
      </pc:sldChg>
      <pc:sldChg chg="addSp delSp modSp add replId addAnim delAnim">
        <pc:chgData name="Rumena Begum Islam (2329559)" userId="S::2329559@student.uwtsd.ac.uk::14bb69b4-b22e-4145-93c0-3cda7a17b369" providerId="AD" clId="Web-{00000000-0000-0000-0000-000000000000}" dt="2026-10-20T10:36:48.062" v="2226" actId="20577"/>
        <pc:sldMkLst>
          <pc:docMk/>
          <pc:sldMk cId="3645888861" sldId="329"/>
        </pc:sldMkLst>
        <pc:spChg chg="mod">
          <ac:chgData name="Rumena Begum Islam (2329559)" userId="S::2329559@student.uwtsd.ac.uk::14bb69b4-b22e-4145-93c0-3cda7a17b369" providerId="AD" clId="Web-{00000000-0000-0000-0000-000000000000}" dt="2026-10-20T10:28:09.649" v="2162" actId="20577"/>
          <ac:spMkLst>
            <pc:docMk/>
            <pc:sldMk cId="3645888861" sldId="329"/>
            <ac:spMk id="2" creationId="{8417EC77-AB37-D91B-A51E-DB7A16F57F92}"/>
          </ac:spMkLst>
        </pc:spChg>
        <pc:spChg chg="mod">
          <ac:chgData name="Rumena Begum Islam (2329559)" userId="S::2329559@student.uwtsd.ac.uk::14bb69b4-b22e-4145-93c0-3cda7a17b369" providerId="AD" clId="Web-{00000000-0000-0000-0000-000000000000}" dt="2026-10-20T10:36:48.062" v="2226" actId="20577"/>
          <ac:spMkLst>
            <pc:docMk/>
            <pc:sldMk cId="3645888861" sldId="329"/>
            <ac:spMk id="3" creationId="{1F0C0EB8-316B-E8DC-EA31-D7EA324D285B}"/>
          </ac:spMkLst>
        </pc:spChg>
        <pc:picChg chg="del">
          <ac:chgData name="Rumena Begum Islam (2329559)" userId="S::2329559@student.uwtsd.ac.uk::14bb69b4-b22e-4145-93c0-3cda7a17b369" providerId="AD" clId="Web-{00000000-0000-0000-0000-000000000000}" dt="2026-10-20T10:22:49.723" v="2122"/>
          <ac:picMkLst>
            <pc:docMk/>
            <pc:sldMk cId="3645888861" sldId="329"/>
            <ac:picMk id="4" creationId="{3A250050-6712-2CD3-1F0F-5A5E0B78F142}"/>
          </ac:picMkLst>
        </pc:picChg>
        <pc:picChg chg="add">
          <ac:chgData name="Rumena Begum Islam (2329559)" userId="S::2329559@student.uwtsd.ac.uk::14bb69b4-b22e-4145-93c0-3cda7a17b369" providerId="AD" clId="Web-{00000000-0000-0000-0000-000000000000}" dt="2026-10-20T10:24:46.231" v="2148"/>
          <ac:picMkLst>
            <pc:docMk/>
            <pc:sldMk cId="3645888861" sldId="329"/>
            <ac:picMk id="6" creationId="{668E80E8-7AE4-5D96-6FD9-D34C344B74AA}"/>
          </ac:picMkLst>
        </pc:picChg>
      </pc:sldChg>
      <pc:sldChg chg="modSp">
        <pc:chgData name="Rumena Begum Islam (2329559)" userId="S::2329559@student.uwtsd.ac.uk::14bb69b4-b22e-4145-93c0-3cda7a17b369" providerId="AD" clId="Web-{00000000-0000-0000-0000-000000000000}" dt="2026-10-21T03:50:01.238" v="2285" actId="20577"/>
        <pc:sldMkLst>
          <pc:docMk/>
          <pc:sldMk cId="1004456484" sldId="330"/>
        </pc:sldMkLst>
        <pc:spChg chg="mod">
          <ac:chgData name="Rumena Begum Islam (2329559)" userId="S::2329559@student.uwtsd.ac.uk::14bb69b4-b22e-4145-93c0-3cda7a17b369" providerId="AD" clId="Web-{00000000-0000-0000-0000-000000000000}" dt="2026-10-21T03:50:01.238" v="2285" actId="20577"/>
          <ac:spMkLst>
            <pc:docMk/>
            <pc:sldMk cId="1004456484" sldId="330"/>
            <ac:spMk id="3" creationId="{AAB7818B-E882-4CAB-5B2F-28CA79DFAF06}"/>
          </ac:spMkLst>
        </pc:spChg>
      </pc:sldChg>
      <pc:sldChg chg="modSp">
        <pc:chgData name="Rumena Begum Islam (2329559)" userId="S::2329559@student.uwtsd.ac.uk::14bb69b4-b22e-4145-93c0-3cda7a17b369" providerId="AD" clId="Web-{00000000-0000-0000-0000-000000000000}" dt="2026-10-21T03:52:07.663" v="2292" actId="20577"/>
        <pc:sldMkLst>
          <pc:docMk/>
          <pc:sldMk cId="1407326613" sldId="331"/>
        </pc:sldMkLst>
        <pc:spChg chg="mod">
          <ac:chgData name="Rumena Begum Islam (2329559)" userId="S::2329559@student.uwtsd.ac.uk::14bb69b4-b22e-4145-93c0-3cda7a17b369" providerId="AD" clId="Web-{00000000-0000-0000-0000-000000000000}" dt="2026-10-21T03:52:07.663" v="2292" actId="20577"/>
          <ac:spMkLst>
            <pc:docMk/>
            <pc:sldMk cId="1407326613" sldId="331"/>
            <ac:spMk id="3" creationId="{AC8FE4D0-A75D-DD78-BDCD-500F31E9EA42}"/>
          </ac:spMkLst>
        </pc:spChg>
      </pc:sldChg>
      <pc:sldChg chg="modSp">
        <pc:chgData name="Rumena Begum Islam (2329559)" userId="S::2329559@student.uwtsd.ac.uk::14bb69b4-b22e-4145-93c0-3cda7a17b369" providerId="AD" clId="Web-{00000000-0000-0000-0000-000000000000}" dt="2026-10-21T03:46:01.309" v="2250" actId="20577"/>
        <pc:sldMkLst>
          <pc:docMk/>
          <pc:sldMk cId="2614708193" sldId="332"/>
        </pc:sldMkLst>
        <pc:spChg chg="mod">
          <ac:chgData name="Rumena Begum Islam (2329559)" userId="S::2329559@student.uwtsd.ac.uk::14bb69b4-b22e-4145-93c0-3cda7a17b369" providerId="AD" clId="Web-{00000000-0000-0000-0000-000000000000}" dt="2026-10-21T03:46:01.309" v="2250" actId="20577"/>
          <ac:spMkLst>
            <pc:docMk/>
            <pc:sldMk cId="2614708193" sldId="332"/>
            <ac:spMk id="3" creationId="{F35358D3-3887-EA80-0B33-E1FBEBA7C1ED}"/>
          </ac:spMkLst>
        </pc:spChg>
      </pc:sldChg>
    </pc:docChg>
  </pc:docChgLst>
  <pc:docChgLst>
    <pc:chgData name="Rumena Begum Islam (2329559)" userId="S::2329559@student.uwtsd.ac.uk::14bb69b4-b22e-4145-93c0-3cda7a17b369" providerId="AD" clId="Web-{7FB6C9BA-CE31-D2A2-C90E-AE91D2EFE96C}"/>
    <pc:docChg chg="addSld delSld modSld">
      <pc:chgData name="Rumena Begum Islam (2329559)" userId="S::2329559@student.uwtsd.ac.uk::14bb69b4-b22e-4145-93c0-3cda7a17b369" providerId="AD" clId="Web-{7FB6C9BA-CE31-D2A2-C90E-AE91D2EFE96C}" dt="2026-10-09T14:56:50.801" v="166"/>
      <pc:docMkLst>
        <pc:docMk/>
      </pc:docMkLst>
    </pc:docChg>
  </pc:docChgLst>
  <pc:docChgLst>
    <pc:chgData name="Rumena Begum Islam (2329559)" userId="S::2329559@student.uwtsd.ac.uk::14bb69b4-b22e-4145-93c0-3cda7a17b369" providerId="AD" clId="Web-{F5B46112-E609-E392-6213-408D228F4B11}"/>
    <pc:docChg chg="addSld delSld modSld sldOrd">
      <pc:chgData name="Rumena Begum Islam (2329559)" userId="S::2329559@student.uwtsd.ac.uk::14bb69b4-b22e-4145-93c0-3cda7a17b369" providerId="AD" clId="Web-{F5B46112-E609-E392-6213-408D228F4B11}" dt="2026-09-29T06:35:15.235" v="1149" actId="20577"/>
      <pc:docMkLst>
        <pc:docMk/>
      </pc:docMkLst>
      <pc:sldChg chg="addSp delSp modSp new mod setBg">
        <pc:chgData name="Rumena Begum Islam (2329559)" userId="S::2329559@student.uwtsd.ac.uk::14bb69b4-b22e-4145-93c0-3cda7a17b369" providerId="AD" clId="Web-{F5B46112-E609-E392-6213-408D228F4B11}" dt="2026-09-27T20:15:09.975" v="804" actId="1076"/>
        <pc:sldMkLst>
          <pc:docMk/>
          <pc:sldMk cId="3038820393" sldId="264"/>
        </pc:sldMkLst>
        <pc:spChg chg="mod ord">
          <ac:chgData name="Rumena Begum Islam (2329559)" userId="S::2329559@student.uwtsd.ac.uk::14bb69b4-b22e-4145-93c0-3cda7a17b369" providerId="AD" clId="Web-{F5B46112-E609-E392-6213-408D228F4B11}" dt="2026-09-27T17:06:16.813" v="425"/>
          <ac:spMkLst>
            <pc:docMk/>
            <pc:sldMk cId="3038820393" sldId="264"/>
            <ac:spMk id="2" creationId="{E608A45A-87A2-7103-E9B1-FDE53CE59533}"/>
          </ac:spMkLst>
        </pc:spChg>
        <pc:spChg chg="add mod ord">
          <ac:chgData name="Rumena Begum Islam (2329559)" userId="S::2329559@student.uwtsd.ac.uk::14bb69b4-b22e-4145-93c0-3cda7a17b369" providerId="AD" clId="Web-{F5B46112-E609-E392-6213-408D228F4B11}" dt="2026-09-27T17:06:48.737" v="430" actId="20577"/>
          <ac:spMkLst>
            <pc:docMk/>
            <pc:sldMk cId="3038820393" sldId="264"/>
            <ac:spMk id="5" creationId="{D92ECE61-AD3C-7D80-7959-9D89FC0DAD6F}"/>
          </ac:spMkLst>
        </pc:spChg>
        <pc:spChg chg="add">
          <ac:chgData name="Rumena Begum Islam (2329559)" userId="S::2329559@student.uwtsd.ac.uk::14bb69b4-b22e-4145-93c0-3cda7a17b369" providerId="AD" clId="Web-{F5B46112-E609-E392-6213-408D228F4B11}" dt="2026-09-27T17:06:16.813" v="425"/>
          <ac:spMkLst>
            <pc:docMk/>
            <pc:sldMk cId="3038820393" sldId="264"/>
            <ac:spMk id="104" creationId="{201CC55D-ED54-4C5C-95E6-10947BD1103B}"/>
          </ac:spMkLst>
        </pc:spChg>
        <pc:spChg chg="add">
          <ac:chgData name="Rumena Begum Islam (2329559)" userId="S::2329559@student.uwtsd.ac.uk::14bb69b4-b22e-4145-93c0-3cda7a17b369" providerId="AD" clId="Web-{F5B46112-E609-E392-6213-408D228F4B11}" dt="2026-09-27T17:06:16.813" v="425"/>
          <ac:spMkLst>
            <pc:docMk/>
            <pc:sldMk cId="3038820393" sldId="264"/>
            <ac:spMk id="110" creationId="{3873B707-463F-40B0-8227-E8CC6C67EB25}"/>
          </ac:spMkLst>
        </pc:spChg>
        <pc:spChg chg="add">
          <ac:chgData name="Rumena Begum Islam (2329559)" userId="S::2329559@student.uwtsd.ac.uk::14bb69b4-b22e-4145-93c0-3cda7a17b369" providerId="AD" clId="Web-{F5B46112-E609-E392-6213-408D228F4B11}" dt="2026-09-27T17:06:16.813" v="425"/>
          <ac:spMkLst>
            <pc:docMk/>
            <pc:sldMk cId="3038820393" sldId="264"/>
            <ac:spMk id="112" creationId="{C13237C8-E62C-4F0D-A318-BD6FB6C2D138}"/>
          </ac:spMkLst>
        </pc:spChg>
        <pc:spChg chg="add">
          <ac:chgData name="Rumena Begum Islam (2329559)" userId="S::2329559@student.uwtsd.ac.uk::14bb69b4-b22e-4145-93c0-3cda7a17b369" providerId="AD" clId="Web-{F5B46112-E609-E392-6213-408D228F4B11}" dt="2026-09-27T17:06:16.813" v="425"/>
          <ac:spMkLst>
            <pc:docMk/>
            <pc:sldMk cId="3038820393" sldId="264"/>
            <ac:spMk id="114" creationId="{19C9EAEA-39D0-4B0E-A0EB-51E7B26740B1}"/>
          </ac:spMkLst>
        </pc:spChg>
        <pc:picChg chg="add mod">
          <ac:chgData name="Rumena Begum Islam (2329559)" userId="S::2329559@student.uwtsd.ac.uk::14bb69b4-b22e-4145-93c0-3cda7a17b369" providerId="AD" clId="Web-{F5B46112-E609-E392-6213-408D228F4B11}" dt="2026-09-27T20:15:09.975" v="804" actId="1076"/>
          <ac:picMkLst>
            <pc:docMk/>
            <pc:sldMk cId="3038820393" sldId="264"/>
            <ac:picMk id="7" creationId="{58F00739-8F69-1482-4756-E7CD386DEF4D}"/>
          </ac:picMkLst>
        </pc:picChg>
      </pc:sldChg>
      <pc:sldChg chg="addSp delSp modSp new">
        <pc:chgData name="Rumena Begum Islam (2329559)" userId="S::2329559@student.uwtsd.ac.uk::14bb69b4-b22e-4145-93c0-3cda7a17b369" providerId="AD" clId="Web-{F5B46112-E609-E392-6213-408D228F4B11}" dt="2026-09-27T21:02:34.740" v="1124" actId="1076"/>
        <pc:sldMkLst>
          <pc:docMk/>
          <pc:sldMk cId="4024917832" sldId="268"/>
        </pc:sldMkLst>
        <pc:spChg chg="add mod">
          <ac:chgData name="Rumena Begum Islam (2329559)" userId="S::2329559@student.uwtsd.ac.uk::14bb69b4-b22e-4145-93c0-3cda7a17b369" providerId="AD" clId="Web-{F5B46112-E609-E392-6213-408D228F4B11}" dt="2026-09-27T21:02:15.880" v="1122" actId="1076"/>
          <ac:spMkLst>
            <pc:docMk/>
            <pc:sldMk cId="4024917832" sldId="268"/>
            <ac:spMk id="5" creationId="{A81F016D-6366-5360-2015-183B2DA473F4}"/>
          </ac:spMkLst>
        </pc:spChg>
        <pc:spChg chg="add mod">
          <ac:chgData name="Rumena Begum Islam (2329559)" userId="S::2329559@student.uwtsd.ac.uk::14bb69b4-b22e-4145-93c0-3cda7a17b369" providerId="AD" clId="Web-{F5B46112-E609-E392-6213-408D228F4B11}" dt="2026-09-27T21:02:28.849" v="1123" actId="1076"/>
          <ac:spMkLst>
            <pc:docMk/>
            <pc:sldMk cId="4024917832" sldId="268"/>
            <ac:spMk id="6" creationId="{92903315-D330-3CCD-009C-A47328D301A1}"/>
          </ac:spMkLst>
        </pc:spChg>
      </pc:sldChg>
    </pc:docChg>
  </pc:docChgLst>
  <pc:docChgLst>
    <pc:chgData name="Rumena Begum Islam (2329559)" userId="S::2329559@student.uwtsd.ac.uk::14bb69b4-b22e-4145-93c0-3cda7a17b369" providerId="AD" clId="Web-{18DEAE91-B640-E387-BBC3-B9F24BA8A4D8}"/>
    <pc:docChg chg="addSld modSld">
      <pc:chgData name="Rumena Begum Islam (2329559)" userId="S::2329559@student.uwtsd.ac.uk::14bb69b4-b22e-4145-93c0-3cda7a17b369" providerId="AD" clId="Web-{18DEAE91-B640-E387-BBC3-B9F24BA8A4D8}" dt="2026-10-10T08:32:39.248" v="211" actId="1076"/>
      <pc:docMkLst>
        <pc:docMk/>
      </pc:docMkLst>
    </pc:docChg>
  </pc:docChgLst>
  <pc:docChgLst>
    <pc:chgData name="Rumena Begum Islam (2329559)" userId="S::2329559@student.uwtsd.ac.uk::14bb69b4-b22e-4145-93c0-3cda7a17b369" providerId="AD" clId="Web-{36E758B3-2EC3-4774-0807-D39FC670FBB5}"/>
    <pc:docChg chg="addSld delSld modSld">
      <pc:chgData name="Rumena Begum Islam (2329559)" userId="S::2329559@student.uwtsd.ac.uk::14bb69b4-b22e-4145-93c0-3cda7a17b369" providerId="AD" clId="Web-{36E758B3-2EC3-4774-0807-D39FC670FBB5}" dt="2026-10-09T07:14:39.551" v="140"/>
      <pc:docMkLst>
        <pc:docMk/>
      </pc:docMkLst>
    </pc:docChg>
  </pc:docChgLst>
  <pc:docChgLst>
    <pc:chgData name="Rumena Begum Islam (2329559)" userId="S::2329559@student.uwtsd.ac.uk::14bb69b4-b22e-4145-93c0-3cda7a17b369" providerId="AD" clId="Web-{A94E38D3-A4FA-1749-5B83-4299258A35E5}"/>
    <pc:docChg chg="modSld">
      <pc:chgData name="Rumena Begum Islam (2329559)" userId="S::2329559@student.uwtsd.ac.uk::14bb69b4-b22e-4145-93c0-3cda7a17b369" providerId="AD" clId="Web-{A94E38D3-A4FA-1749-5B83-4299258A35E5}" dt="2026-10-08T21:15:41.792" v="17" actId="20577"/>
      <pc:docMkLst>
        <pc:docMk/>
      </pc:docMkLst>
    </pc:docChg>
  </pc:docChgLst>
  <pc:docChgLst>
    <pc:chgData name="Rumena Begum Islam (2329559)" userId="14bb69b4-b22e-4145-93c0-3cda7a17b369" providerId="ADAL" clId="{2FD8218B-3B1F-3BEC-92EC-93FE7BCBDE6B}"/>
    <pc:docChg chg="modSld">
      <pc:chgData name="Rumena Begum Islam (2329559)" userId="14bb69b4-b22e-4145-93c0-3cda7a17b369" providerId="ADAL" clId="{2FD8218B-3B1F-3BEC-92EC-93FE7BCBDE6B}" dt="2026-10-20T15:47:25.565" v="0" actId="20577"/>
      <pc:docMkLst>
        <pc:docMk/>
      </pc:docMkLst>
      <pc:sldChg chg="modSp mod">
        <pc:chgData name="Rumena Begum Islam (2329559)" userId="14bb69b4-b22e-4145-93c0-3cda7a17b369" providerId="ADAL" clId="{2FD8218B-3B1F-3BEC-92EC-93FE7BCBDE6B}" dt="2026-10-20T15:47:25.565" v="0" actId="20577"/>
        <pc:sldMkLst>
          <pc:docMk/>
          <pc:sldMk cId="109857222" sldId="256"/>
        </pc:sldMkLst>
        <pc:spChg chg="mod">
          <ac:chgData name="Rumena Begum Islam (2329559)" userId="14bb69b4-b22e-4145-93c0-3cda7a17b369" providerId="ADAL" clId="{2FD8218B-3B1F-3BEC-92EC-93FE7BCBDE6B}" dt="2026-10-20T15:47:25.565" v="0" actId="20577"/>
          <ac:spMkLst>
            <pc:docMk/>
            <pc:sldMk cId="109857222" sldId="256"/>
            <ac:spMk id="4" creationId="{EF27B7F0-CAD3-DA7D-3F96-CFC99FA19710}"/>
          </ac:spMkLst>
        </pc:spChg>
      </pc:sldChg>
    </pc:docChg>
  </pc:docChgLst>
  <pc:docChgLst>
    <pc:chgData name="Rumena Begum Islam (2329559)" userId="S::2329559@student.uwtsd.ac.uk::14bb69b4-b22e-4145-93c0-3cda7a17b369" providerId="AD" clId="Web-{7E9CB270-F96C-8C74-748C-A6A42FC5E417}"/>
    <pc:docChg chg="addSld delSld modSld sldOrd">
      <pc:chgData name="Rumena Begum Islam (2329559)" userId="S::2329559@student.uwtsd.ac.uk::14bb69b4-b22e-4145-93c0-3cda7a17b369" providerId="AD" clId="Web-{7E9CB270-F96C-8C74-748C-A6A42FC5E417}" dt="2026-10-11T19:26:51.778" v="601"/>
      <pc:docMkLst>
        <pc:docMk/>
      </pc:docMkLst>
      <pc:sldChg chg="addSp delSp modSp">
        <pc:chgData name="Rumena Begum Islam (2329559)" userId="S::2329559@student.uwtsd.ac.uk::14bb69b4-b22e-4145-93c0-3cda7a17b369" providerId="AD" clId="Web-{7E9CB270-F96C-8C74-748C-A6A42FC5E417}" dt="2026-10-11T19:04:58.302" v="465" actId="20577"/>
        <pc:sldMkLst>
          <pc:docMk/>
          <pc:sldMk cId="1668698778" sldId="286"/>
        </pc:sldMkLst>
        <pc:spChg chg="mod">
          <ac:chgData name="Rumena Begum Islam (2329559)" userId="S::2329559@student.uwtsd.ac.uk::14bb69b4-b22e-4145-93c0-3cda7a17b369" providerId="AD" clId="Web-{7E9CB270-F96C-8C74-748C-A6A42FC5E417}" dt="2026-10-11T19:04:52.880" v="464" actId="20577"/>
          <ac:spMkLst>
            <pc:docMk/>
            <pc:sldMk cId="1668698778" sldId="286"/>
            <ac:spMk id="2" creationId="{32EB7878-522F-92E5-7CEF-B82E3BA03C1B}"/>
          </ac:spMkLst>
        </pc:spChg>
        <pc:spChg chg="mod">
          <ac:chgData name="Rumena Begum Islam (2329559)" userId="S::2329559@student.uwtsd.ac.uk::14bb69b4-b22e-4145-93c0-3cda7a17b369" providerId="AD" clId="Web-{7E9CB270-F96C-8C74-748C-A6A42FC5E417}" dt="2026-10-11T19:04:58.302" v="465" actId="20577"/>
          <ac:spMkLst>
            <pc:docMk/>
            <pc:sldMk cId="1668698778" sldId="286"/>
            <ac:spMk id="3" creationId="{2D0081CD-C4CE-02AB-5237-38F732F3BA05}"/>
          </ac:spMkLst>
        </pc:spChg>
        <pc:picChg chg="mod ord">
          <ac:chgData name="Rumena Begum Islam (2329559)" userId="S::2329559@student.uwtsd.ac.uk::14bb69b4-b22e-4145-93c0-3cda7a17b369" providerId="AD" clId="Web-{7E9CB270-F96C-8C74-748C-A6A42FC5E417}" dt="2026-10-11T19:02:09.680" v="449"/>
          <ac:picMkLst>
            <pc:docMk/>
            <pc:sldMk cId="1668698778" sldId="286"/>
            <ac:picMk id="7" creationId="{C8FD3BDA-F2AD-CB02-33F1-372F8E92884A}"/>
          </ac:picMkLst>
        </pc:picChg>
      </pc:sldChg>
      <pc:sldChg chg="addSp delSp modSp">
        <pc:chgData name="Rumena Begum Islam (2329559)" userId="S::2329559@student.uwtsd.ac.uk::14bb69b4-b22e-4145-93c0-3cda7a17b369" providerId="AD" clId="Web-{7E9CB270-F96C-8C74-748C-A6A42FC5E417}" dt="2026-10-11T18:59:03.369" v="439" actId="1076"/>
        <pc:sldMkLst>
          <pc:docMk/>
          <pc:sldMk cId="1395397638" sldId="300"/>
        </pc:sldMkLst>
        <pc:spChg chg="mod">
          <ac:chgData name="Rumena Begum Islam (2329559)" userId="S::2329559@student.uwtsd.ac.uk::14bb69b4-b22e-4145-93c0-3cda7a17b369" providerId="AD" clId="Web-{7E9CB270-F96C-8C74-748C-A6A42FC5E417}" dt="2026-10-11T18:59:03.369" v="439" actId="1076"/>
          <ac:spMkLst>
            <pc:docMk/>
            <pc:sldMk cId="1395397638" sldId="300"/>
            <ac:spMk id="2" creationId="{3A6D280E-D4A5-3F13-8BE9-4B3BAB08DB7D}"/>
          </ac:spMkLst>
        </pc:spChg>
        <pc:spChg chg="add del mod">
          <ac:chgData name="Rumena Begum Islam (2329559)" userId="S::2329559@student.uwtsd.ac.uk::14bb69b4-b22e-4145-93c0-3cda7a17b369" providerId="AD" clId="Web-{7E9CB270-F96C-8C74-748C-A6A42FC5E417}" dt="2026-10-11T18:57:38.769" v="431" actId="1076"/>
          <ac:spMkLst>
            <pc:docMk/>
            <pc:sldMk cId="1395397638" sldId="300"/>
            <ac:spMk id="37" creationId="{84F07674-D2D6-BA18-FBC6-51B3680B7B4F}"/>
          </ac:spMkLst>
        </pc:spChg>
        <pc:spChg chg="add mod">
          <ac:chgData name="Rumena Begum Islam (2329559)" userId="S::2329559@student.uwtsd.ac.uk::14bb69b4-b22e-4145-93c0-3cda7a17b369" providerId="AD" clId="Web-{7E9CB270-F96C-8C74-748C-A6A42FC5E417}" dt="2026-10-11T18:30:04.721" v="315" actId="1076"/>
          <ac:spMkLst>
            <pc:docMk/>
            <pc:sldMk cId="1395397638" sldId="300"/>
            <ac:spMk id="1778" creationId="{57FB8F1A-CEFC-015B-A2BC-6856724646C7}"/>
          </ac:spMkLst>
        </pc:spChg>
        <pc:spChg chg="add">
          <ac:chgData name="Rumena Begum Islam (2329559)" userId="S::2329559@student.uwtsd.ac.uk::14bb69b4-b22e-4145-93c0-3cda7a17b369" providerId="AD" clId="Web-{7E9CB270-F96C-8C74-748C-A6A42FC5E417}" dt="2026-10-11T18:13:25.988" v="215"/>
          <ac:spMkLst>
            <pc:docMk/>
            <pc:sldMk cId="1395397638" sldId="300"/>
            <ac:spMk id="1781" creationId="{0CCC4BA0-1298-4DBD-86F1-B51D8C9D3437}"/>
          </ac:spMkLst>
        </pc:spChg>
        <pc:spChg chg="add">
          <ac:chgData name="Rumena Begum Islam (2329559)" userId="S::2329559@student.uwtsd.ac.uk::14bb69b4-b22e-4145-93c0-3cda7a17b369" providerId="AD" clId="Web-{7E9CB270-F96C-8C74-748C-A6A42FC5E417}" dt="2026-10-11T18:13:25.988" v="215"/>
          <ac:spMkLst>
            <pc:docMk/>
            <pc:sldMk cId="1395397638" sldId="300"/>
            <ac:spMk id="1783" creationId="{EEBF1590-3B36-48EE-A89D-3B6F3CB256AB}"/>
          </ac:spMkLst>
        </pc:spChg>
        <pc:spChg chg="add">
          <ac:chgData name="Rumena Begum Islam (2329559)" userId="S::2329559@student.uwtsd.ac.uk::14bb69b4-b22e-4145-93c0-3cda7a17b369" providerId="AD" clId="Web-{7E9CB270-F96C-8C74-748C-A6A42FC5E417}" dt="2026-10-11T18:13:25.988" v="215"/>
          <ac:spMkLst>
            <pc:docMk/>
            <pc:sldMk cId="1395397638" sldId="300"/>
            <ac:spMk id="1785" creationId="{AC8F6C8C-AB5A-4548-942D-E3FD40ACBC49}"/>
          </ac:spMkLst>
        </pc:spChg>
        <pc:picChg chg="add mod">
          <ac:chgData name="Rumena Begum Islam (2329559)" userId="S::2329559@student.uwtsd.ac.uk::14bb69b4-b22e-4145-93c0-3cda7a17b369" providerId="AD" clId="Web-{7E9CB270-F96C-8C74-748C-A6A42FC5E417}" dt="2026-10-11T18:28:57.653" v="299" actId="1076"/>
          <ac:picMkLst>
            <pc:docMk/>
            <pc:sldMk cId="1395397638" sldId="300"/>
            <ac:picMk id="1776" creationId="{AB416022-7502-D78D-ADBA-065579873BE6}"/>
          </ac:picMkLst>
        </pc:picChg>
      </pc:sldChg>
      <pc:sldChg chg="addSp modSp new">
        <pc:chgData name="Rumena Begum Islam (2329559)" userId="S::2329559@student.uwtsd.ac.uk::14bb69b4-b22e-4145-93c0-3cda7a17b369" providerId="AD" clId="Web-{7E9CB270-F96C-8C74-748C-A6A42FC5E417}" dt="2026-10-10T08:38:40.068" v="24" actId="1076"/>
        <pc:sldMkLst>
          <pc:docMk/>
          <pc:sldMk cId="2038622182" sldId="307"/>
        </pc:sldMkLst>
      </pc:sldChg>
      <pc:sldChg chg="modSp new ord">
        <pc:chgData name="Rumena Begum Islam (2329559)" userId="S::2329559@student.uwtsd.ac.uk::14bb69b4-b22e-4145-93c0-3cda7a17b369" providerId="AD" clId="Web-{7E9CB270-F96C-8C74-748C-A6A42FC5E417}" dt="2026-10-10T08:39:32.711" v="31"/>
        <pc:sldMkLst>
          <pc:docMk/>
          <pc:sldMk cId="3935022478" sldId="308"/>
        </pc:sldMkLst>
        <pc:spChg chg="mod">
          <ac:chgData name="Rumena Begum Islam (2329559)" userId="S::2329559@student.uwtsd.ac.uk::14bb69b4-b22e-4145-93c0-3cda7a17b369" providerId="AD" clId="Web-{7E9CB270-F96C-8C74-748C-A6A42FC5E417}" dt="2026-10-10T08:38:58.725" v="30" actId="20577"/>
          <ac:spMkLst>
            <pc:docMk/>
            <pc:sldMk cId="3935022478" sldId="308"/>
            <ac:spMk id="2" creationId="{2972F857-EC62-46EE-9471-6134D5147D83}"/>
          </ac:spMkLst>
        </pc:spChg>
      </pc:sldChg>
    </pc:docChg>
  </pc:docChgLst>
  <pc:docChgLst>
    <pc:chgData name="Rumena Begum Islam (2329559)" userId="14bb69b4-b22e-4145-93c0-3cda7a17b369" providerId="ADAL" clId="{C35ABCC3-CD6C-4D28-ADC6-65ADC03B2E81}"/>
    <pc:docChg chg="undo custSel delSld modSld sldOrd">
      <pc:chgData name="Rumena Begum Islam (2329559)" userId="14bb69b4-b22e-4145-93c0-3cda7a17b369" providerId="ADAL" clId="{C35ABCC3-CD6C-4D28-ADC6-65ADC03B2E81}" dt="2026-10-21T13:25:26.095" v="1434" actId="1035"/>
      <pc:docMkLst>
        <pc:docMk/>
      </pc:docMkLst>
      <pc:sldChg chg="modSp mod">
        <pc:chgData name="Rumena Begum Islam (2329559)" userId="14bb69b4-b22e-4145-93c0-3cda7a17b369" providerId="ADAL" clId="{C35ABCC3-CD6C-4D28-ADC6-65ADC03B2E81}" dt="2026-10-20T11:05:54.888" v="797" actId="123"/>
        <pc:sldMkLst>
          <pc:docMk/>
          <pc:sldMk cId="109857222" sldId="256"/>
        </pc:sldMkLst>
        <pc:spChg chg="mod">
          <ac:chgData name="Rumena Begum Islam (2329559)" userId="14bb69b4-b22e-4145-93c0-3cda7a17b369" providerId="ADAL" clId="{C35ABCC3-CD6C-4D28-ADC6-65ADC03B2E81}" dt="2026-10-20T11:05:54.888" v="797" actId="123"/>
          <ac:spMkLst>
            <pc:docMk/>
            <pc:sldMk cId="109857222" sldId="256"/>
            <ac:spMk id="4" creationId="{EF27B7F0-CAD3-DA7D-3F96-CFC99FA19710}"/>
          </ac:spMkLst>
        </pc:spChg>
      </pc:sldChg>
      <pc:sldChg chg="delSp modSp mod delAnim">
        <pc:chgData name="Rumena Begum Islam (2329559)" userId="14bb69b4-b22e-4145-93c0-3cda7a17b369" providerId="ADAL" clId="{C35ABCC3-CD6C-4D28-ADC6-65ADC03B2E81}" dt="2026-10-21T13:22:54.559" v="1153" actId="1035"/>
        <pc:sldMkLst>
          <pc:docMk/>
          <pc:sldMk cId="3038820393" sldId="264"/>
        </pc:sldMkLst>
        <pc:spChg chg="mod">
          <ac:chgData name="Rumena Begum Islam (2329559)" userId="14bb69b4-b22e-4145-93c0-3cda7a17b369" providerId="ADAL" clId="{C35ABCC3-CD6C-4D28-ADC6-65ADC03B2E81}" dt="2026-10-20T11:02:14.247" v="707" actId="123"/>
          <ac:spMkLst>
            <pc:docMk/>
            <pc:sldMk cId="3038820393" sldId="264"/>
            <ac:spMk id="5" creationId="{D92ECE61-AD3C-7D80-7959-9D89FC0DAD6F}"/>
          </ac:spMkLst>
        </pc:spChg>
        <pc:picChg chg="mod">
          <ac:chgData name="Rumena Begum Islam (2329559)" userId="14bb69b4-b22e-4145-93c0-3cda7a17b369" providerId="ADAL" clId="{C35ABCC3-CD6C-4D28-ADC6-65ADC03B2E81}" dt="2026-10-21T13:22:54.559" v="1153" actId="1035"/>
          <ac:picMkLst>
            <pc:docMk/>
            <pc:sldMk cId="3038820393" sldId="264"/>
            <ac:picMk id="20" creationId="{09B90A36-E5E7-4CAD-EFD7-BC641AA29DA8}"/>
          </ac:picMkLst>
        </pc:picChg>
      </pc:sldChg>
      <pc:sldChg chg="modSp mod">
        <pc:chgData name="Rumena Begum Islam (2329559)" userId="14bb69b4-b22e-4145-93c0-3cda7a17b369" providerId="ADAL" clId="{C35ABCC3-CD6C-4D28-ADC6-65ADC03B2E81}" dt="2026-10-21T13:22:44.181" v="1147" actId="1035"/>
        <pc:sldMkLst>
          <pc:docMk/>
          <pc:sldMk cId="4024917832" sldId="268"/>
        </pc:sldMkLst>
        <pc:picChg chg="mod">
          <ac:chgData name="Rumena Begum Islam (2329559)" userId="14bb69b4-b22e-4145-93c0-3cda7a17b369" providerId="ADAL" clId="{C35ABCC3-CD6C-4D28-ADC6-65ADC03B2E81}" dt="2026-10-21T13:22:44.181" v="1147" actId="1035"/>
          <ac:picMkLst>
            <pc:docMk/>
            <pc:sldMk cId="4024917832" sldId="268"/>
            <ac:picMk id="12" creationId="{E1E97170-8C3E-A82A-07D5-E9197EE14358}"/>
          </ac:picMkLst>
        </pc:picChg>
      </pc:sldChg>
      <pc:sldChg chg="delSp modSp mod delAnim">
        <pc:chgData name="Rumena Begum Islam (2329559)" userId="14bb69b4-b22e-4145-93c0-3cda7a17b369" providerId="ADAL" clId="{C35ABCC3-CD6C-4D28-ADC6-65ADC03B2E81}" dt="2026-10-21T13:23:25.649" v="1185" actId="1036"/>
        <pc:sldMkLst>
          <pc:docMk/>
          <pc:sldMk cId="2356041095" sldId="279"/>
        </pc:sldMkLst>
        <pc:spChg chg="mod">
          <ac:chgData name="Rumena Begum Islam (2329559)" userId="14bb69b4-b22e-4145-93c0-3cda7a17b369" providerId="ADAL" clId="{C35ABCC3-CD6C-4D28-ADC6-65ADC03B2E81}" dt="2026-10-20T11:02:44.616" v="709" actId="123"/>
          <ac:spMkLst>
            <pc:docMk/>
            <pc:sldMk cId="2356041095" sldId="279"/>
            <ac:spMk id="16" creationId="{3A369D1D-69FC-82F5-7B3F-3894F9B3301D}"/>
          </ac:spMkLst>
        </pc:spChg>
        <pc:picChg chg="mod">
          <ac:chgData name="Rumena Begum Islam (2329559)" userId="14bb69b4-b22e-4145-93c0-3cda7a17b369" providerId="ADAL" clId="{C35ABCC3-CD6C-4D28-ADC6-65ADC03B2E81}" dt="2026-10-21T13:23:25.649" v="1185" actId="1036"/>
          <ac:picMkLst>
            <pc:docMk/>
            <pc:sldMk cId="2356041095" sldId="279"/>
            <ac:picMk id="10" creationId="{CCA9EAA3-F4DB-45B4-0958-409CA12E13C4}"/>
          </ac:picMkLst>
        </pc:picChg>
      </pc:sldChg>
      <pc:sldChg chg="modSp mod">
        <pc:chgData name="Rumena Begum Islam (2329559)" userId="14bb69b4-b22e-4145-93c0-3cda7a17b369" providerId="ADAL" clId="{C35ABCC3-CD6C-4D28-ADC6-65ADC03B2E81}" dt="2026-10-21T13:23:55.629" v="1215" actId="1035"/>
        <pc:sldMkLst>
          <pc:docMk/>
          <pc:sldMk cId="2829766376" sldId="283"/>
        </pc:sldMkLst>
        <pc:spChg chg="mod">
          <ac:chgData name="Rumena Begum Islam (2329559)" userId="14bb69b4-b22e-4145-93c0-3cda7a17b369" providerId="ADAL" clId="{C35ABCC3-CD6C-4D28-ADC6-65ADC03B2E81}" dt="2026-10-20T11:01:46.187" v="702" actId="123"/>
          <ac:spMkLst>
            <pc:docMk/>
            <pc:sldMk cId="2829766376" sldId="283"/>
            <ac:spMk id="3" creationId="{D4662B50-281F-85B7-D826-F87DB7DDB051}"/>
          </ac:spMkLst>
        </pc:spChg>
        <pc:picChg chg="mod">
          <ac:chgData name="Rumena Begum Islam (2329559)" userId="14bb69b4-b22e-4145-93c0-3cda7a17b369" providerId="ADAL" clId="{C35ABCC3-CD6C-4D28-ADC6-65ADC03B2E81}" dt="2026-10-21T13:23:55.629" v="1215" actId="1035"/>
          <ac:picMkLst>
            <pc:docMk/>
            <pc:sldMk cId="2829766376" sldId="283"/>
            <ac:picMk id="4" creationId="{DC677BF9-DBE7-4725-8D99-39DBF388B777}"/>
          </ac:picMkLst>
        </pc:picChg>
      </pc:sldChg>
      <pc:sldChg chg="modSp mod">
        <pc:chgData name="Rumena Begum Islam (2329559)" userId="14bb69b4-b22e-4145-93c0-3cda7a17b369" providerId="ADAL" clId="{C35ABCC3-CD6C-4D28-ADC6-65ADC03B2E81}" dt="2026-10-21T13:24:11.103" v="1249" actId="1036"/>
        <pc:sldMkLst>
          <pc:docMk/>
          <pc:sldMk cId="1668698778" sldId="286"/>
        </pc:sldMkLst>
        <pc:spChg chg="mod">
          <ac:chgData name="Rumena Begum Islam (2329559)" userId="14bb69b4-b22e-4145-93c0-3cda7a17b369" providerId="ADAL" clId="{C35ABCC3-CD6C-4D28-ADC6-65ADC03B2E81}" dt="2026-10-20T11:11:44.106" v="803" actId="20577"/>
          <ac:spMkLst>
            <pc:docMk/>
            <pc:sldMk cId="1668698778" sldId="286"/>
            <ac:spMk id="3" creationId="{2D0081CD-C4CE-02AB-5237-38F732F3BA05}"/>
          </ac:spMkLst>
        </pc:spChg>
        <pc:picChg chg="mod">
          <ac:chgData name="Rumena Begum Islam (2329559)" userId="14bb69b4-b22e-4145-93c0-3cda7a17b369" providerId="ADAL" clId="{C35ABCC3-CD6C-4D28-ADC6-65ADC03B2E81}" dt="2026-10-21T13:24:11.103" v="1249" actId="1036"/>
          <ac:picMkLst>
            <pc:docMk/>
            <pc:sldMk cId="1668698778" sldId="286"/>
            <ac:picMk id="4" creationId="{D8F4CCD6-0595-7248-585C-9C70F6FE4093}"/>
          </ac:picMkLst>
        </pc:picChg>
      </pc:sldChg>
      <pc:sldChg chg="modSp mod">
        <pc:chgData name="Rumena Begum Islam (2329559)" userId="14bb69b4-b22e-4145-93c0-3cda7a17b369" providerId="ADAL" clId="{C35ABCC3-CD6C-4D28-ADC6-65ADC03B2E81}" dt="2026-10-21T13:24:31.986" v="1312" actId="1035"/>
        <pc:sldMkLst>
          <pc:docMk/>
          <pc:sldMk cId="1395397638" sldId="300"/>
        </pc:sldMkLst>
        <pc:picChg chg="mod">
          <ac:chgData name="Rumena Begum Islam (2329559)" userId="14bb69b4-b22e-4145-93c0-3cda7a17b369" providerId="ADAL" clId="{C35ABCC3-CD6C-4D28-ADC6-65ADC03B2E81}" dt="2026-10-21T13:24:31.986" v="1312" actId="1035"/>
          <ac:picMkLst>
            <pc:docMk/>
            <pc:sldMk cId="1395397638" sldId="300"/>
            <ac:picMk id="4" creationId="{E0DF172E-1706-073F-10D9-ABE8E919994C}"/>
          </ac:picMkLst>
        </pc:picChg>
      </pc:sldChg>
      <pc:sldChg chg="delSp modSp mod delAnim">
        <pc:chgData name="Rumena Begum Islam (2329559)" userId="14bb69b4-b22e-4145-93c0-3cda7a17b369" providerId="ADAL" clId="{C35ABCC3-CD6C-4D28-ADC6-65ADC03B2E81}" dt="2026-10-21T13:25:14.913" v="1421" actId="1035"/>
        <pc:sldMkLst>
          <pc:docMk/>
          <pc:sldMk cId="2038622182" sldId="307"/>
        </pc:sldMkLst>
        <pc:spChg chg="mod">
          <ac:chgData name="Rumena Begum Islam (2329559)" userId="14bb69b4-b22e-4145-93c0-3cda7a17b369" providerId="ADAL" clId="{C35ABCC3-CD6C-4D28-ADC6-65ADC03B2E81}" dt="2026-10-20T19:20:53.070" v="1023" actId="20577"/>
          <ac:spMkLst>
            <pc:docMk/>
            <pc:sldMk cId="2038622182" sldId="307"/>
            <ac:spMk id="4" creationId="{FD34B8F2-48E4-5058-283D-0C9B50D2A311}"/>
          </ac:spMkLst>
        </pc:spChg>
        <pc:spChg chg="mod">
          <ac:chgData name="Rumena Begum Islam (2329559)" userId="14bb69b4-b22e-4145-93c0-3cda7a17b369" providerId="ADAL" clId="{C35ABCC3-CD6C-4D28-ADC6-65ADC03B2E81}" dt="2026-10-20T19:20:20.653" v="1015" actId="1035"/>
          <ac:spMkLst>
            <pc:docMk/>
            <pc:sldMk cId="2038622182" sldId="307"/>
            <ac:spMk id="5" creationId="{8BEC9D7B-3670-5941-154D-636FA56EDCA7}"/>
          </ac:spMkLst>
        </pc:spChg>
        <pc:picChg chg="del">
          <ac:chgData name="Rumena Begum Islam (2329559)" userId="14bb69b4-b22e-4145-93c0-3cda7a17b369" providerId="ADAL" clId="{C35ABCC3-CD6C-4D28-ADC6-65ADC03B2E81}" dt="2026-10-20T19:00:14.451" v="863" actId="478"/>
          <ac:picMkLst>
            <pc:docMk/>
            <pc:sldMk cId="2038622182" sldId="307"/>
            <ac:picMk id="2" creationId="{777A8974-8876-2D7D-DA08-4F2BE9F64CA3}"/>
          </ac:picMkLst>
        </pc:picChg>
        <pc:picChg chg="mod">
          <ac:chgData name="Rumena Begum Islam (2329559)" userId="14bb69b4-b22e-4145-93c0-3cda7a17b369" providerId="ADAL" clId="{C35ABCC3-CD6C-4D28-ADC6-65ADC03B2E81}" dt="2026-10-20T19:19:33.506" v="1008" actId="14100"/>
          <ac:picMkLst>
            <pc:docMk/>
            <pc:sldMk cId="2038622182" sldId="307"/>
            <ac:picMk id="3" creationId="{BB47A6A1-C069-1E05-FA12-3FC7BB6DC5C5}"/>
          </ac:picMkLst>
        </pc:picChg>
        <pc:picChg chg="mod">
          <ac:chgData name="Rumena Begum Islam (2329559)" userId="14bb69b4-b22e-4145-93c0-3cda7a17b369" providerId="ADAL" clId="{C35ABCC3-CD6C-4D28-ADC6-65ADC03B2E81}" dt="2026-10-21T13:25:14.913" v="1421" actId="1035"/>
          <ac:picMkLst>
            <pc:docMk/>
            <pc:sldMk cId="2038622182" sldId="307"/>
            <ac:picMk id="6" creationId="{EE243506-BAEF-5C78-AFCB-DEC21F05358A}"/>
          </ac:picMkLst>
        </pc:picChg>
      </pc:sldChg>
      <pc:sldChg chg="modSp mod">
        <pc:chgData name="Rumena Begum Islam (2329559)" userId="14bb69b4-b22e-4145-93c0-3cda7a17b369" providerId="ADAL" clId="{C35ABCC3-CD6C-4D28-ADC6-65ADC03B2E81}" dt="2026-10-21T13:25:26.095" v="1434" actId="1035"/>
        <pc:sldMkLst>
          <pc:docMk/>
          <pc:sldMk cId="3935022478" sldId="308"/>
        </pc:sldMkLst>
        <pc:spChg chg="mod">
          <ac:chgData name="Rumena Begum Islam (2329559)" userId="14bb69b4-b22e-4145-93c0-3cda7a17b369" providerId="ADAL" clId="{C35ABCC3-CD6C-4D28-ADC6-65ADC03B2E81}" dt="2026-10-20T11:04:41.084" v="789" actId="123"/>
          <ac:spMkLst>
            <pc:docMk/>
            <pc:sldMk cId="3935022478" sldId="308"/>
            <ac:spMk id="4" creationId="{CFED6F90-4A7E-71A6-C2AD-5D991E9E8EA2}"/>
          </ac:spMkLst>
        </pc:spChg>
        <pc:picChg chg="mod">
          <ac:chgData name="Rumena Begum Islam (2329559)" userId="14bb69b4-b22e-4145-93c0-3cda7a17b369" providerId="ADAL" clId="{C35ABCC3-CD6C-4D28-ADC6-65ADC03B2E81}" dt="2026-10-21T13:25:26.095" v="1434" actId="1035"/>
          <ac:picMkLst>
            <pc:docMk/>
            <pc:sldMk cId="3935022478" sldId="308"/>
            <ac:picMk id="3" creationId="{B97E88DE-3877-9D7F-5527-4EC5834E9778}"/>
          </ac:picMkLst>
        </pc:picChg>
      </pc:sldChg>
      <pc:sldChg chg="modSp mod">
        <pc:chgData name="Rumena Begum Islam (2329559)" userId="14bb69b4-b22e-4145-93c0-3cda7a17b369" providerId="ADAL" clId="{C35ABCC3-CD6C-4D28-ADC6-65ADC03B2E81}" dt="2026-10-21T13:23:44.978" v="1196" actId="1035"/>
        <pc:sldMkLst>
          <pc:docMk/>
          <pc:sldMk cId="2681192198" sldId="311"/>
        </pc:sldMkLst>
        <pc:spChg chg="mod">
          <ac:chgData name="Rumena Begum Islam (2329559)" userId="14bb69b4-b22e-4145-93c0-3cda7a17b369" providerId="ADAL" clId="{C35ABCC3-CD6C-4D28-ADC6-65ADC03B2E81}" dt="2026-10-19T17:21:29.482" v="182" actId="1035"/>
          <ac:spMkLst>
            <pc:docMk/>
            <pc:sldMk cId="2681192198" sldId="311"/>
            <ac:spMk id="7" creationId="{3E74FA79-B2A1-0194-40D2-FCBBD1D567AB}"/>
          </ac:spMkLst>
        </pc:spChg>
        <pc:spChg chg="mod">
          <ac:chgData name="Rumena Begum Islam (2329559)" userId="14bb69b4-b22e-4145-93c0-3cda7a17b369" providerId="ADAL" clId="{C35ABCC3-CD6C-4D28-ADC6-65ADC03B2E81}" dt="2026-10-20T05:41:38.797" v="246" actId="20577"/>
          <ac:spMkLst>
            <pc:docMk/>
            <pc:sldMk cId="2681192198" sldId="311"/>
            <ac:spMk id="9" creationId="{7C8ACBCE-96EA-CA44-31AB-1DDCD9750E32}"/>
          </ac:spMkLst>
        </pc:spChg>
        <pc:picChg chg="mod">
          <ac:chgData name="Rumena Begum Islam (2329559)" userId="14bb69b4-b22e-4145-93c0-3cda7a17b369" providerId="ADAL" clId="{C35ABCC3-CD6C-4D28-ADC6-65ADC03B2E81}" dt="2026-10-21T13:23:44.978" v="1196" actId="1035"/>
          <ac:picMkLst>
            <pc:docMk/>
            <pc:sldMk cId="2681192198" sldId="311"/>
            <ac:picMk id="2" creationId="{0E94F56B-2734-C7C9-DEBA-4AFF17623593}"/>
          </ac:picMkLst>
        </pc:picChg>
      </pc:sldChg>
      <pc:sldChg chg="delSp modSp mod delAnim">
        <pc:chgData name="Rumena Begum Islam (2329559)" userId="14bb69b4-b22e-4145-93c0-3cda7a17b369" providerId="ADAL" clId="{C35ABCC3-CD6C-4D28-ADC6-65ADC03B2E81}" dt="2026-10-21T13:23:06.188" v="1165" actId="1035"/>
        <pc:sldMkLst>
          <pc:docMk/>
          <pc:sldMk cId="952656775" sldId="313"/>
        </pc:sldMkLst>
        <pc:spChg chg="mod">
          <ac:chgData name="Rumena Begum Islam (2329559)" userId="14bb69b4-b22e-4145-93c0-3cda7a17b369" providerId="ADAL" clId="{C35ABCC3-CD6C-4D28-ADC6-65ADC03B2E81}" dt="2026-10-20T16:08:21.632" v="810" actId="113"/>
          <ac:spMkLst>
            <pc:docMk/>
            <pc:sldMk cId="952656775" sldId="313"/>
            <ac:spMk id="3" creationId="{BE31A4F8-5E10-4AA9-9A80-35A63ABA61D3}"/>
          </ac:spMkLst>
        </pc:spChg>
        <pc:picChg chg="mod">
          <ac:chgData name="Rumena Begum Islam (2329559)" userId="14bb69b4-b22e-4145-93c0-3cda7a17b369" providerId="ADAL" clId="{C35ABCC3-CD6C-4D28-ADC6-65ADC03B2E81}" dt="2026-10-21T13:23:06.188" v="1165" actId="1035"/>
          <ac:picMkLst>
            <pc:docMk/>
            <pc:sldMk cId="952656775" sldId="313"/>
            <ac:picMk id="11" creationId="{BB951D06-98DB-B6B1-36C2-01C45376BAED}"/>
          </ac:picMkLst>
        </pc:picChg>
      </pc:sldChg>
      <pc:sldChg chg="delSp modSp mod delAnim">
        <pc:chgData name="Rumena Begum Islam (2329559)" userId="14bb69b4-b22e-4145-93c0-3cda7a17b369" providerId="ADAL" clId="{C35ABCC3-CD6C-4D28-ADC6-65ADC03B2E81}" dt="2026-10-20T10:08:23.522" v="660" actId="5793"/>
        <pc:sldMkLst>
          <pc:docMk/>
          <pc:sldMk cId="2276140423" sldId="314"/>
        </pc:sldMkLst>
        <pc:spChg chg="mod">
          <ac:chgData name="Rumena Begum Islam (2329559)" userId="14bb69b4-b22e-4145-93c0-3cda7a17b369" providerId="ADAL" clId="{C35ABCC3-CD6C-4D28-ADC6-65ADC03B2E81}" dt="2026-10-20T10:08:23.522" v="660" actId="5793"/>
          <ac:spMkLst>
            <pc:docMk/>
            <pc:sldMk cId="2276140423" sldId="314"/>
            <ac:spMk id="5" creationId="{89BB84E4-30CA-3327-471A-1174BA8F4BF1}"/>
          </ac:spMkLst>
        </pc:spChg>
        <pc:picChg chg="del">
          <ac:chgData name="Rumena Begum Islam (2329559)" userId="14bb69b4-b22e-4145-93c0-3cda7a17b369" providerId="ADAL" clId="{C35ABCC3-CD6C-4D28-ADC6-65ADC03B2E81}" dt="2026-10-20T06:22:36.671" v="247" actId="478"/>
          <ac:picMkLst>
            <pc:docMk/>
            <pc:sldMk cId="2276140423" sldId="314"/>
            <ac:picMk id="2" creationId="{23C1C78E-8960-7CAF-8671-4DC97976E17F}"/>
          </ac:picMkLst>
        </pc:picChg>
        <pc:picChg chg="del">
          <ac:chgData name="Rumena Begum Islam (2329559)" userId="14bb69b4-b22e-4145-93c0-3cda7a17b369" providerId="ADAL" clId="{C35ABCC3-CD6C-4D28-ADC6-65ADC03B2E81}" dt="2026-10-20T06:27:26.634" v="248" actId="478"/>
          <ac:picMkLst>
            <pc:docMk/>
            <pc:sldMk cId="2276140423" sldId="314"/>
            <ac:picMk id="3" creationId="{A07FD08C-E76C-E276-1F87-22D6F5FA4C9E}"/>
          </ac:picMkLst>
        </pc:picChg>
      </pc:sldChg>
      <pc:sldChg chg="modSp mod">
        <pc:chgData name="Rumena Begum Islam (2329559)" userId="14bb69b4-b22e-4145-93c0-3cda7a17b369" providerId="ADAL" clId="{C35ABCC3-CD6C-4D28-ADC6-65ADC03B2E81}" dt="2026-10-21T13:24:21.259" v="1288" actId="1035"/>
        <pc:sldMkLst>
          <pc:docMk/>
          <pc:sldMk cId="1583734608" sldId="315"/>
        </pc:sldMkLst>
        <pc:graphicFrameChg chg="modGraphic">
          <ac:chgData name="Rumena Begum Islam (2329559)" userId="14bb69b4-b22e-4145-93c0-3cda7a17b369" providerId="ADAL" clId="{C35ABCC3-CD6C-4D28-ADC6-65ADC03B2E81}" dt="2026-10-20T11:06:24.980" v="798" actId="123"/>
          <ac:graphicFrameMkLst>
            <pc:docMk/>
            <pc:sldMk cId="1583734608" sldId="315"/>
            <ac:graphicFrameMk id="5" creationId="{D5480149-88E3-15F6-B740-41D67ADDD70B}"/>
          </ac:graphicFrameMkLst>
        </pc:graphicFrameChg>
        <pc:picChg chg="mod">
          <ac:chgData name="Rumena Begum Islam (2329559)" userId="14bb69b4-b22e-4145-93c0-3cda7a17b369" providerId="ADAL" clId="{C35ABCC3-CD6C-4D28-ADC6-65ADC03B2E81}" dt="2026-10-21T13:24:21.259" v="1288" actId="1035"/>
          <ac:picMkLst>
            <pc:docMk/>
            <pc:sldMk cId="1583734608" sldId="315"/>
            <ac:picMk id="2" creationId="{C64F3B07-7B0A-D028-E5AE-95DB921057F1}"/>
          </ac:picMkLst>
        </pc:picChg>
      </pc:sldChg>
      <pc:sldChg chg="modSp del mod ord">
        <pc:chgData name="Rumena Begum Islam (2329559)" userId="14bb69b4-b22e-4145-93c0-3cda7a17b369" providerId="ADAL" clId="{C35ABCC3-CD6C-4D28-ADC6-65ADC03B2E81}" dt="2026-10-20T18:11:05.230" v="838" actId="2696"/>
        <pc:sldMkLst>
          <pc:docMk/>
          <pc:sldMk cId="2038620837" sldId="316"/>
        </pc:sldMkLst>
        <pc:spChg chg="mod">
          <ac:chgData name="Rumena Begum Islam (2329559)" userId="14bb69b4-b22e-4145-93c0-3cda7a17b369" providerId="ADAL" clId="{C35ABCC3-CD6C-4D28-ADC6-65ADC03B2E81}" dt="2026-10-20T17:50:53.421" v="837" actId="120"/>
          <ac:spMkLst>
            <pc:docMk/>
            <pc:sldMk cId="2038620837" sldId="316"/>
            <ac:spMk id="6" creationId="{5B17F0CC-D3B9-CF0E-C0E2-A3F2A6C44E1C}"/>
          </ac:spMkLst>
        </pc:spChg>
        <pc:spChg chg="mod">
          <ac:chgData name="Rumena Begum Islam (2329559)" userId="14bb69b4-b22e-4145-93c0-3cda7a17b369" providerId="ADAL" clId="{C35ABCC3-CD6C-4D28-ADC6-65ADC03B2E81}" dt="2026-10-20T11:03:43.045" v="712" actId="123"/>
          <ac:spMkLst>
            <pc:docMk/>
            <pc:sldMk cId="2038620837" sldId="316"/>
            <ac:spMk id="8" creationId="{A02204F8-EE37-2B2B-B361-BD9EC7CEC3EE}"/>
          </ac:spMkLst>
        </pc:spChg>
      </pc:sldChg>
      <pc:sldChg chg="delSp modSp mod delAnim">
        <pc:chgData name="Rumena Begum Islam (2329559)" userId="14bb69b4-b22e-4145-93c0-3cda7a17b369" providerId="ADAL" clId="{C35ABCC3-CD6C-4D28-ADC6-65ADC03B2E81}" dt="2026-10-20T18:24:24.771" v="847" actId="478"/>
        <pc:sldMkLst>
          <pc:docMk/>
          <pc:sldMk cId="1289875767" sldId="317"/>
        </pc:sldMkLst>
        <pc:spChg chg="mod">
          <ac:chgData name="Rumena Begum Islam (2329559)" userId="14bb69b4-b22e-4145-93c0-3cda7a17b369" providerId="ADAL" clId="{C35ABCC3-CD6C-4D28-ADC6-65ADC03B2E81}" dt="2026-10-20T11:03:54.921" v="713" actId="123"/>
          <ac:spMkLst>
            <pc:docMk/>
            <pc:sldMk cId="1289875767" sldId="317"/>
            <ac:spMk id="5" creationId="{491DADDA-FB48-6820-8897-17E37BF7E530}"/>
          </ac:spMkLst>
        </pc:spChg>
        <pc:picChg chg="del">
          <ac:chgData name="Rumena Begum Islam (2329559)" userId="14bb69b4-b22e-4145-93c0-3cda7a17b369" providerId="ADAL" clId="{C35ABCC3-CD6C-4D28-ADC6-65ADC03B2E81}" dt="2026-10-20T18:24:24.771" v="847" actId="478"/>
          <ac:picMkLst>
            <pc:docMk/>
            <pc:sldMk cId="1289875767" sldId="317"/>
            <ac:picMk id="2" creationId="{301CC5E7-278A-CE4E-C5D0-1215166DD124}"/>
          </ac:picMkLst>
        </pc:picChg>
      </pc:sldChg>
      <pc:sldChg chg="modSp mod">
        <pc:chgData name="Rumena Begum Islam (2329559)" userId="14bb69b4-b22e-4145-93c0-3cda7a17b369" providerId="ADAL" clId="{C35ABCC3-CD6C-4D28-ADC6-65ADC03B2E81}" dt="2026-10-21T13:24:39.068" v="1325" actId="1035"/>
        <pc:sldMkLst>
          <pc:docMk/>
          <pc:sldMk cId="1204343849" sldId="318"/>
        </pc:sldMkLst>
        <pc:graphicFrameChg chg="mod">
          <ac:chgData name="Rumena Begum Islam (2329559)" userId="14bb69b4-b22e-4145-93c0-3cda7a17b369" providerId="ADAL" clId="{C35ABCC3-CD6C-4D28-ADC6-65ADC03B2E81}" dt="2026-10-20T11:10:19.536" v="802" actId="123"/>
          <ac:graphicFrameMkLst>
            <pc:docMk/>
            <pc:sldMk cId="1204343849" sldId="318"/>
            <ac:graphicFrameMk id="5" creationId="{55380225-72A2-6CC4-B29B-48D083A46EDB}"/>
          </ac:graphicFrameMkLst>
        </pc:graphicFrameChg>
        <pc:picChg chg="mod">
          <ac:chgData name="Rumena Begum Islam (2329559)" userId="14bb69b4-b22e-4145-93c0-3cda7a17b369" providerId="ADAL" clId="{C35ABCC3-CD6C-4D28-ADC6-65ADC03B2E81}" dt="2026-10-21T13:24:39.068" v="1325" actId="1035"/>
          <ac:picMkLst>
            <pc:docMk/>
            <pc:sldMk cId="1204343849" sldId="318"/>
            <ac:picMk id="2" creationId="{D2FD4A94-F237-1099-0FB0-DC251A50294A}"/>
          </ac:picMkLst>
        </pc:picChg>
      </pc:sldChg>
      <pc:sldChg chg="delSp modSp mod delAnim">
        <pc:chgData name="Rumena Begum Islam (2329559)" userId="14bb69b4-b22e-4145-93c0-3cda7a17b369" providerId="ADAL" clId="{C35ABCC3-CD6C-4D28-ADC6-65ADC03B2E81}" dt="2026-10-21T13:25:04.708" v="1407" actId="1035"/>
        <pc:sldMkLst>
          <pc:docMk/>
          <pc:sldMk cId="993084254" sldId="319"/>
        </pc:sldMkLst>
        <pc:spChg chg="mod">
          <ac:chgData name="Rumena Begum Islam (2329559)" userId="14bb69b4-b22e-4145-93c0-3cda7a17b369" providerId="ADAL" clId="{C35ABCC3-CD6C-4D28-ADC6-65ADC03B2E81}" dt="2026-10-20T11:04:02.529" v="714" actId="123"/>
          <ac:spMkLst>
            <pc:docMk/>
            <pc:sldMk cId="993084254" sldId="319"/>
            <ac:spMk id="3" creationId="{194A0006-284D-22E8-D647-3271AC5BC5C6}"/>
          </ac:spMkLst>
        </pc:spChg>
        <pc:picChg chg="del">
          <ac:chgData name="Rumena Begum Islam (2329559)" userId="14bb69b4-b22e-4145-93c0-3cda7a17b369" providerId="ADAL" clId="{C35ABCC3-CD6C-4D28-ADC6-65ADC03B2E81}" dt="2026-10-20T18:44:31.625" v="848" actId="478"/>
          <ac:picMkLst>
            <pc:docMk/>
            <pc:sldMk cId="993084254" sldId="319"/>
            <ac:picMk id="4" creationId="{002B0910-CD83-9CC7-FEEA-901E036C5AD8}"/>
          </ac:picMkLst>
        </pc:picChg>
        <pc:picChg chg="mod">
          <ac:chgData name="Rumena Begum Islam (2329559)" userId="14bb69b4-b22e-4145-93c0-3cda7a17b369" providerId="ADAL" clId="{C35ABCC3-CD6C-4D28-ADC6-65ADC03B2E81}" dt="2026-10-21T13:25:04.708" v="1407" actId="1035"/>
          <ac:picMkLst>
            <pc:docMk/>
            <pc:sldMk cId="993084254" sldId="319"/>
            <ac:picMk id="5" creationId="{A072E1D4-4A91-D15F-03B5-9E20C53408AF}"/>
          </ac:picMkLst>
        </pc:picChg>
      </pc:sldChg>
      <pc:sldChg chg="modSp mod">
        <pc:chgData name="Rumena Begum Islam (2329559)" userId="14bb69b4-b22e-4145-93c0-3cda7a17b369" providerId="ADAL" clId="{C35ABCC3-CD6C-4D28-ADC6-65ADC03B2E81}" dt="2026-10-20T11:04:57.079" v="792" actId="120"/>
        <pc:sldMkLst>
          <pc:docMk/>
          <pc:sldMk cId="3295451718" sldId="320"/>
        </pc:sldMkLst>
        <pc:spChg chg="mod">
          <ac:chgData name="Rumena Begum Islam (2329559)" userId="14bb69b4-b22e-4145-93c0-3cda7a17b369" providerId="ADAL" clId="{C35ABCC3-CD6C-4D28-ADC6-65ADC03B2E81}" dt="2026-10-20T11:04:57.079" v="792" actId="120"/>
          <ac:spMkLst>
            <pc:docMk/>
            <pc:sldMk cId="3295451718" sldId="320"/>
            <ac:spMk id="4" creationId="{1B4E6D1A-6F20-046B-8753-5450D1AED2A5}"/>
          </ac:spMkLst>
        </pc:spChg>
      </pc:sldChg>
      <pc:sldChg chg="modSp mod">
        <pc:chgData name="Rumena Begum Islam (2329559)" userId="14bb69b4-b22e-4145-93c0-3cda7a17b369" providerId="ADAL" clId="{C35ABCC3-CD6C-4D28-ADC6-65ADC03B2E81}" dt="2026-10-20T11:05:10.970" v="793" actId="120"/>
        <pc:sldMkLst>
          <pc:docMk/>
          <pc:sldMk cId="2027130169" sldId="326"/>
        </pc:sldMkLst>
        <pc:spChg chg="mod">
          <ac:chgData name="Rumena Begum Islam (2329559)" userId="14bb69b4-b22e-4145-93c0-3cda7a17b369" providerId="ADAL" clId="{C35ABCC3-CD6C-4D28-ADC6-65ADC03B2E81}" dt="2026-10-20T11:05:10.970" v="793" actId="120"/>
          <ac:spMkLst>
            <pc:docMk/>
            <pc:sldMk cId="2027130169" sldId="326"/>
            <ac:spMk id="3" creationId="{98518558-9911-8003-A686-FF963EFDAA2C}"/>
          </ac:spMkLst>
        </pc:spChg>
      </pc:sldChg>
      <pc:sldChg chg="modSp mod">
        <pc:chgData name="Rumena Begum Islam (2329559)" userId="14bb69b4-b22e-4145-93c0-3cda7a17b369" providerId="ADAL" clId="{C35ABCC3-CD6C-4D28-ADC6-65ADC03B2E81}" dt="2026-10-20T11:01:32.954" v="701" actId="123"/>
        <pc:sldMkLst>
          <pc:docMk/>
          <pc:sldMk cId="3645888861" sldId="329"/>
        </pc:sldMkLst>
        <pc:spChg chg="mod">
          <ac:chgData name="Rumena Begum Islam (2329559)" userId="14bb69b4-b22e-4145-93c0-3cda7a17b369" providerId="ADAL" clId="{C35ABCC3-CD6C-4D28-ADC6-65ADC03B2E81}" dt="2026-10-20T11:01:32.954" v="701" actId="123"/>
          <ac:spMkLst>
            <pc:docMk/>
            <pc:sldMk cId="3645888861" sldId="329"/>
            <ac:spMk id="3" creationId="{1F0C0EB8-316B-E8DC-EA31-D7EA324D285B}"/>
          </ac:spMkLst>
        </pc:spChg>
      </pc:sldChg>
      <pc:sldChg chg="modSp mod">
        <pc:chgData name="Rumena Begum Islam (2329559)" userId="14bb69b4-b22e-4145-93c0-3cda7a17b369" providerId="ADAL" clId="{C35ABCC3-CD6C-4D28-ADC6-65ADC03B2E81}" dt="2026-10-21T13:22:30.924" v="1140" actId="1035"/>
        <pc:sldMkLst>
          <pc:docMk/>
          <pc:sldMk cId="1004456484" sldId="330"/>
        </pc:sldMkLst>
        <pc:picChg chg="mod">
          <ac:chgData name="Rumena Begum Islam (2329559)" userId="14bb69b4-b22e-4145-93c0-3cda7a17b369" providerId="ADAL" clId="{C35ABCC3-CD6C-4D28-ADC6-65ADC03B2E81}" dt="2026-10-21T13:22:30.924" v="1140" actId="1035"/>
          <ac:picMkLst>
            <pc:docMk/>
            <pc:sldMk cId="1004456484" sldId="330"/>
            <ac:picMk id="2" creationId="{5146BFA1-6D1C-4A72-29CB-D6421EB14C4E}"/>
          </ac:picMkLst>
        </pc:picChg>
      </pc:sldChg>
      <pc:sldChg chg="modSp mod">
        <pc:chgData name="Rumena Begum Islam (2329559)" userId="14bb69b4-b22e-4145-93c0-3cda7a17b369" providerId="ADAL" clId="{C35ABCC3-CD6C-4D28-ADC6-65ADC03B2E81}" dt="2026-10-21T13:24:46.316" v="1348" actId="1035"/>
        <pc:sldMkLst>
          <pc:docMk/>
          <pc:sldMk cId="1407326613" sldId="331"/>
        </pc:sldMkLst>
        <pc:spChg chg="mod">
          <ac:chgData name="Rumena Begum Islam (2329559)" userId="14bb69b4-b22e-4145-93c0-3cda7a17b369" providerId="ADAL" clId="{C35ABCC3-CD6C-4D28-ADC6-65ADC03B2E81}" dt="2026-10-20T18:11:41.597" v="844" actId="20577"/>
          <ac:spMkLst>
            <pc:docMk/>
            <pc:sldMk cId="1407326613" sldId="331"/>
            <ac:spMk id="3" creationId="{AC8FE4D0-A75D-DD78-BDCD-500F31E9EA42}"/>
          </ac:spMkLst>
        </pc:spChg>
        <pc:picChg chg="mod">
          <ac:chgData name="Rumena Begum Islam (2329559)" userId="14bb69b4-b22e-4145-93c0-3cda7a17b369" providerId="ADAL" clId="{C35ABCC3-CD6C-4D28-ADC6-65ADC03B2E81}" dt="2026-10-21T13:24:46.316" v="1348" actId="1035"/>
          <ac:picMkLst>
            <pc:docMk/>
            <pc:sldMk cId="1407326613" sldId="331"/>
            <ac:picMk id="5" creationId="{33236172-8515-2370-0D1D-560059095A44}"/>
          </ac:picMkLst>
        </pc:picChg>
      </pc:sldChg>
      <pc:sldChg chg="modSp mod">
        <pc:chgData name="Rumena Begum Islam (2329559)" userId="14bb69b4-b22e-4145-93c0-3cda7a17b369" providerId="ADAL" clId="{C35ABCC3-CD6C-4D28-ADC6-65ADC03B2E81}" dt="2026-10-20T18:14:52.214" v="846" actId="14100"/>
        <pc:sldMkLst>
          <pc:docMk/>
          <pc:sldMk cId="2018929669" sldId="332"/>
        </pc:sldMkLst>
        <pc:spChg chg="mod">
          <ac:chgData name="Rumena Begum Islam (2329559)" userId="14bb69b4-b22e-4145-93c0-3cda7a17b369" providerId="ADAL" clId="{C35ABCC3-CD6C-4D28-ADC6-65ADC03B2E81}" dt="2026-10-20T18:14:52.214" v="846" actId="14100"/>
          <ac:spMkLst>
            <pc:docMk/>
            <pc:sldMk cId="2018929669" sldId="332"/>
            <ac:spMk id="2" creationId="{1778061B-6275-462A-8846-49D14D65BB89}"/>
          </ac:spMkLst>
        </pc:spChg>
      </pc:sldChg>
      <pc:sldChg chg="modSp mod">
        <pc:chgData name="Rumena Begum Islam (2329559)" userId="14bb69b4-b22e-4145-93c0-3cda7a17b369" providerId="ADAL" clId="{C35ABCC3-CD6C-4D28-ADC6-65ADC03B2E81}" dt="2026-10-21T13:24:53.658" v="1367" actId="1036"/>
        <pc:sldMkLst>
          <pc:docMk/>
          <pc:sldMk cId="2614708193" sldId="332"/>
        </pc:sldMkLst>
        <pc:spChg chg="mod">
          <ac:chgData name="Rumena Begum Islam (2329559)" userId="14bb69b4-b22e-4145-93c0-3cda7a17b369" providerId="ADAL" clId="{C35ABCC3-CD6C-4D28-ADC6-65ADC03B2E81}" dt="2026-10-20T19:46:37.516" v="1127" actId="1038"/>
          <ac:spMkLst>
            <pc:docMk/>
            <pc:sldMk cId="2614708193" sldId="332"/>
            <ac:spMk id="2" creationId="{C7861878-2069-3A1A-1682-01C4DF18E0C0}"/>
          </ac:spMkLst>
        </pc:spChg>
        <pc:picChg chg="mod">
          <ac:chgData name="Rumena Begum Islam (2329559)" userId="14bb69b4-b22e-4145-93c0-3cda7a17b369" providerId="ADAL" clId="{C35ABCC3-CD6C-4D28-ADC6-65ADC03B2E81}" dt="2026-10-21T13:24:53.658" v="1367" actId="1036"/>
          <ac:picMkLst>
            <pc:docMk/>
            <pc:sldMk cId="2614708193" sldId="332"/>
            <ac:picMk id="7" creationId="{E4C83708-9733-FF3E-CF63-2DBB714CEB53}"/>
          </ac:picMkLst>
        </pc:picChg>
      </pc:sldChg>
    </pc:docChg>
  </pc:docChgLst>
  <pc:docChgLst>
    <pc:chgData name="Rumena Begum Islam (2329559)" userId="S::2329559@student.uwtsd.ac.uk::14bb69b4-b22e-4145-93c0-3cda7a17b369" providerId="AD" clId="Web-{6AB25C43-9E96-CA1E-E86F-41953D1F00D4}"/>
    <pc:docChg chg="addSld delSld modSld">
      <pc:chgData name="Rumena Begum Islam (2329559)" userId="S::2329559@student.uwtsd.ac.uk::14bb69b4-b22e-4145-93c0-3cda7a17b369" providerId="AD" clId="Web-{6AB25C43-9E96-CA1E-E86F-41953D1F00D4}" dt="2026-09-29T09:22:57.907" v="124" actId="1076"/>
      <pc:docMkLst>
        <pc:docMk/>
      </pc:docMkLst>
      <pc:sldChg chg="addSp delSp modSp">
        <pc:chgData name="Rumena Begum Islam (2329559)" userId="S::2329559@student.uwtsd.ac.uk::14bb69b4-b22e-4145-93c0-3cda7a17b369" providerId="AD" clId="Web-{6AB25C43-9E96-CA1E-E86F-41953D1F00D4}" dt="2026-09-29T09:20:31.355" v="113"/>
        <pc:sldMkLst>
          <pc:docMk/>
          <pc:sldMk cId="3038820393" sldId="264"/>
        </pc:sldMkLst>
      </pc:sldChg>
    </pc:docChg>
  </pc:docChgLst>
  <pc:docChgLst>
    <pc:chgData name="Rumena Begum Islam (2329559)" userId="S::2329559@student.uwtsd.ac.uk::14bb69b4-b22e-4145-93c0-3cda7a17b369" providerId="AD" clId="Web-{5A210BA1-CBC6-A8F8-3A3B-5AB892BAE931}"/>
    <pc:docChg chg="addSld modSld">
      <pc:chgData name="Rumena Begum Islam (2329559)" userId="S::2329559@student.uwtsd.ac.uk::14bb69b4-b22e-4145-93c0-3cda7a17b369" providerId="AD" clId="Web-{5A210BA1-CBC6-A8F8-3A3B-5AB892BAE931}" dt="2026-10-09T05:36:55.647" v="153" actId="14100"/>
      <pc:docMkLst>
        <pc:docMk/>
      </pc:docMkLst>
      <pc:sldChg chg="addSp delSp modSp new">
        <pc:chgData name="Rumena Begum Islam (2329559)" userId="S::2329559@student.uwtsd.ac.uk::14bb69b4-b22e-4145-93c0-3cda7a17b369" providerId="AD" clId="Web-{5A210BA1-CBC6-A8F8-3A3B-5AB892BAE931}" dt="2026-10-09T05:36:55.647" v="153" actId="14100"/>
        <pc:sldMkLst>
          <pc:docMk/>
          <pc:sldMk cId="1395397638" sldId="300"/>
        </pc:sldMkLst>
        <pc:spChg chg="mod">
          <ac:chgData name="Rumena Begum Islam (2329559)" userId="S::2329559@student.uwtsd.ac.uk::14bb69b4-b22e-4145-93c0-3cda7a17b369" providerId="AD" clId="Web-{5A210BA1-CBC6-A8F8-3A3B-5AB892BAE931}" dt="2026-10-09T05:35:57.343" v="146" actId="1076"/>
          <ac:spMkLst>
            <pc:docMk/>
            <pc:sldMk cId="1395397638" sldId="300"/>
            <ac:spMk id="2" creationId="{3A6D280E-D4A5-3F13-8BE9-4B3BAB08DB7D}"/>
          </ac:spMkLst>
        </pc:spChg>
      </pc:sldChg>
    </pc:docChg>
  </pc:docChgLst>
  <pc:docChgLst>
    <pc:chgData name="Rumena Begum Islam (2329559)" userId="S::2329559@student.uwtsd.ac.uk::14bb69b4-b22e-4145-93c0-3cda7a17b369" providerId="AD" clId="Web-{3F9DA968-6F79-112E-52E4-68600CC303C1}"/>
    <pc:docChg chg="addSld delSld modSld">
      <pc:chgData name="Rumena Begum Islam (2329559)" userId="S::2329559@student.uwtsd.ac.uk::14bb69b4-b22e-4145-93c0-3cda7a17b369" providerId="AD" clId="Web-{3F9DA968-6F79-112E-52E4-68600CC303C1}" dt="2026-10-20T20:06:55.277" v="532" actId="20577"/>
      <pc:docMkLst>
        <pc:docMk/>
      </pc:docMkLst>
      <pc:sldChg chg="addSp delSp modSp del">
        <pc:chgData name="Rumena Begum Islam (2329559)" userId="S::2329559@student.uwtsd.ac.uk::14bb69b4-b22e-4145-93c0-3cda7a17b369" providerId="AD" clId="Web-{3F9DA968-6F79-112E-52E4-68600CC303C1}" dt="2026-10-20T16:02:45.750" v="120"/>
        <pc:sldMkLst>
          <pc:docMk/>
          <pc:sldMk cId="109857222" sldId="256"/>
        </pc:sldMkLst>
        <pc:spChg chg="mod">
          <ac:chgData name="Rumena Begum Islam (2329559)" userId="S::2329559@student.uwtsd.ac.uk::14bb69b4-b22e-4145-93c0-3cda7a17b369" providerId="AD" clId="Web-{3F9DA968-6F79-112E-52E4-68600CC303C1}" dt="2026-10-20T15:51:17.502" v="0" actId="14100"/>
          <ac:spMkLst>
            <pc:docMk/>
            <pc:sldMk cId="109857222" sldId="256"/>
            <ac:spMk id="4" creationId="{EF27B7F0-CAD3-DA7D-3F96-CFC99FA19710}"/>
          </ac:spMkLst>
        </pc:spChg>
        <pc:picChg chg="add del mod modCrop">
          <ac:chgData name="Rumena Begum Islam (2329559)" userId="S::2329559@student.uwtsd.ac.uk::14bb69b4-b22e-4145-93c0-3cda7a17b369" providerId="AD" clId="Web-{3F9DA968-6F79-112E-52E4-68600CC303C1}" dt="2026-10-20T15:53:23.573" v="4"/>
          <ac:picMkLst>
            <pc:docMk/>
            <pc:sldMk cId="109857222" sldId="256"/>
            <ac:picMk id="2" creationId="{DE48CD87-FE77-8287-D3D7-28078D66BEAC}"/>
          </ac:picMkLst>
        </pc:picChg>
        <pc:picChg chg="add del mod">
          <ac:chgData name="Rumena Begum Islam (2329559)" userId="S::2329559@student.uwtsd.ac.uk::14bb69b4-b22e-4145-93c0-3cda7a17b369" providerId="AD" clId="Web-{3F9DA968-6F79-112E-52E4-68600CC303C1}" dt="2026-10-20T15:54:57.969" v="15"/>
          <ac:picMkLst>
            <pc:docMk/>
            <pc:sldMk cId="109857222" sldId="256"/>
            <ac:picMk id="3" creationId="{54D0BB82-AED2-A1BE-063A-31990E29063E}"/>
          </ac:picMkLst>
        </pc:picChg>
      </pc:sldChg>
      <pc:sldChg chg="modSp">
        <pc:chgData name="Rumena Begum Islam (2329559)" userId="S::2329559@student.uwtsd.ac.uk::14bb69b4-b22e-4145-93c0-3cda7a17b369" providerId="AD" clId="Web-{3F9DA968-6F79-112E-52E4-68600CC303C1}" dt="2026-10-20T19:59:02.763" v="463" actId="1076"/>
        <pc:sldMkLst>
          <pc:docMk/>
          <pc:sldMk cId="3038820393" sldId="264"/>
        </pc:sldMkLst>
        <pc:picChg chg="mod">
          <ac:chgData name="Rumena Begum Islam (2329559)" userId="S::2329559@student.uwtsd.ac.uk::14bb69b4-b22e-4145-93c0-3cda7a17b369" providerId="AD" clId="Web-{3F9DA968-6F79-112E-52E4-68600CC303C1}" dt="2026-10-20T19:59:02.763" v="463" actId="1076"/>
          <ac:picMkLst>
            <pc:docMk/>
            <pc:sldMk cId="3038820393" sldId="264"/>
            <ac:picMk id="20" creationId="{09B90A36-E5E7-4CAD-EFD7-BC641AA29DA8}"/>
          </ac:picMkLst>
        </pc:picChg>
      </pc:sldChg>
      <pc:sldChg chg="modSp">
        <pc:chgData name="Rumena Begum Islam (2329559)" userId="S::2329559@student.uwtsd.ac.uk::14bb69b4-b22e-4145-93c0-3cda7a17b369" providerId="AD" clId="Web-{3F9DA968-6F79-112E-52E4-68600CC303C1}" dt="2026-10-20T19:59:09.435" v="464" actId="1076"/>
        <pc:sldMkLst>
          <pc:docMk/>
          <pc:sldMk cId="4024917832" sldId="268"/>
        </pc:sldMkLst>
        <pc:spChg chg="mod">
          <ac:chgData name="Rumena Begum Islam (2329559)" userId="S::2329559@student.uwtsd.ac.uk::14bb69b4-b22e-4145-93c0-3cda7a17b369" providerId="AD" clId="Web-{3F9DA968-6F79-112E-52E4-68600CC303C1}" dt="2026-10-20T19:56:17.132" v="453" actId="20577"/>
          <ac:spMkLst>
            <pc:docMk/>
            <pc:sldMk cId="4024917832" sldId="268"/>
            <ac:spMk id="6" creationId="{92903315-D330-3CCD-009C-A47328D301A1}"/>
          </ac:spMkLst>
        </pc:spChg>
        <pc:picChg chg="mod">
          <ac:chgData name="Rumena Begum Islam (2329559)" userId="S::2329559@student.uwtsd.ac.uk::14bb69b4-b22e-4145-93c0-3cda7a17b369" providerId="AD" clId="Web-{3F9DA968-6F79-112E-52E4-68600CC303C1}" dt="2026-10-20T19:59:09.435" v="464" actId="1076"/>
          <ac:picMkLst>
            <pc:docMk/>
            <pc:sldMk cId="4024917832" sldId="268"/>
            <ac:picMk id="12" creationId="{E1E97170-8C3E-A82A-07D5-E9197EE14358}"/>
          </ac:picMkLst>
        </pc:picChg>
      </pc:sldChg>
      <pc:sldChg chg="modSp">
        <pc:chgData name="Rumena Begum Islam (2329559)" userId="S::2329559@student.uwtsd.ac.uk::14bb69b4-b22e-4145-93c0-3cda7a17b369" providerId="AD" clId="Web-{3F9DA968-6F79-112E-52E4-68600CC303C1}" dt="2026-10-20T19:58:48.028" v="461" actId="1076"/>
        <pc:sldMkLst>
          <pc:docMk/>
          <pc:sldMk cId="2356041095" sldId="279"/>
        </pc:sldMkLst>
        <pc:spChg chg="mod">
          <ac:chgData name="Rumena Begum Islam (2329559)" userId="S::2329559@student.uwtsd.ac.uk::14bb69b4-b22e-4145-93c0-3cda7a17b369" providerId="AD" clId="Web-{3F9DA968-6F79-112E-52E4-68600CC303C1}" dt="2026-10-20T19:57:50.509" v="456" actId="20577"/>
          <ac:spMkLst>
            <pc:docMk/>
            <pc:sldMk cId="2356041095" sldId="279"/>
            <ac:spMk id="16" creationId="{3A369D1D-69FC-82F5-7B3F-3894F9B3301D}"/>
          </ac:spMkLst>
        </pc:spChg>
        <pc:picChg chg="mod">
          <ac:chgData name="Rumena Begum Islam (2329559)" userId="S::2329559@student.uwtsd.ac.uk::14bb69b4-b22e-4145-93c0-3cda7a17b369" providerId="AD" clId="Web-{3F9DA968-6F79-112E-52E4-68600CC303C1}" dt="2026-10-20T19:58:48.028" v="461" actId="1076"/>
          <ac:picMkLst>
            <pc:docMk/>
            <pc:sldMk cId="2356041095" sldId="279"/>
            <ac:picMk id="10" creationId="{CCA9EAA3-F4DB-45B4-0958-409CA12E13C4}"/>
          </ac:picMkLst>
        </pc:picChg>
      </pc:sldChg>
      <pc:sldChg chg="modSp">
        <pc:chgData name="Rumena Begum Islam (2329559)" userId="S::2329559@student.uwtsd.ac.uk::14bb69b4-b22e-4145-93c0-3cda7a17b369" providerId="AD" clId="Web-{3F9DA968-6F79-112E-52E4-68600CC303C1}" dt="2026-10-20T20:06:55.277" v="532" actId="20577"/>
        <pc:sldMkLst>
          <pc:docMk/>
          <pc:sldMk cId="2829766376" sldId="283"/>
        </pc:sldMkLst>
        <pc:spChg chg="mod">
          <ac:chgData name="Rumena Begum Islam (2329559)" userId="S::2329559@student.uwtsd.ac.uk::14bb69b4-b22e-4145-93c0-3cda7a17b369" providerId="AD" clId="Web-{3F9DA968-6F79-112E-52E4-68600CC303C1}" dt="2026-10-20T20:06:55.277" v="532" actId="20577"/>
          <ac:spMkLst>
            <pc:docMk/>
            <pc:sldMk cId="2829766376" sldId="283"/>
            <ac:spMk id="3" creationId="{D4662B50-281F-85B7-D826-F87DB7DDB051}"/>
          </ac:spMkLst>
        </pc:spChg>
        <pc:picChg chg="mod">
          <ac:chgData name="Rumena Begum Islam (2329559)" userId="S::2329559@student.uwtsd.ac.uk::14bb69b4-b22e-4145-93c0-3cda7a17b369" providerId="AD" clId="Web-{3F9DA968-6F79-112E-52E4-68600CC303C1}" dt="2026-10-20T20:00:04.125" v="467" actId="1076"/>
          <ac:picMkLst>
            <pc:docMk/>
            <pc:sldMk cId="2829766376" sldId="283"/>
            <ac:picMk id="4" creationId="{DC677BF9-DBE7-4725-8D99-39DBF388B777}"/>
          </ac:picMkLst>
        </pc:picChg>
      </pc:sldChg>
      <pc:sldChg chg="modSp">
        <pc:chgData name="Rumena Begum Islam (2329559)" userId="S::2329559@student.uwtsd.ac.uk::14bb69b4-b22e-4145-93c0-3cda7a17b369" providerId="AD" clId="Web-{3F9DA968-6F79-112E-52E4-68600CC303C1}" dt="2026-10-20T20:01:20.815" v="474" actId="1076"/>
        <pc:sldMkLst>
          <pc:docMk/>
          <pc:sldMk cId="1668698778" sldId="286"/>
        </pc:sldMkLst>
        <pc:spChg chg="mod">
          <ac:chgData name="Rumena Begum Islam (2329559)" userId="S::2329559@student.uwtsd.ac.uk::14bb69b4-b22e-4145-93c0-3cda7a17b369" providerId="AD" clId="Web-{3F9DA968-6F79-112E-52E4-68600CC303C1}" dt="2026-10-20T20:01:18.659" v="473" actId="20577"/>
          <ac:spMkLst>
            <pc:docMk/>
            <pc:sldMk cId="1668698778" sldId="286"/>
            <ac:spMk id="3" creationId="{2D0081CD-C4CE-02AB-5237-38F732F3BA05}"/>
          </ac:spMkLst>
        </pc:spChg>
        <pc:picChg chg="mod">
          <ac:chgData name="Rumena Begum Islam (2329559)" userId="S::2329559@student.uwtsd.ac.uk::14bb69b4-b22e-4145-93c0-3cda7a17b369" providerId="AD" clId="Web-{3F9DA968-6F79-112E-52E4-68600CC303C1}" dt="2026-10-20T20:01:20.815" v="474" actId="1076"/>
          <ac:picMkLst>
            <pc:docMk/>
            <pc:sldMk cId="1668698778" sldId="286"/>
            <ac:picMk id="4" creationId="{D8F4CCD6-0595-7248-585C-9C70F6FE4093}"/>
          </ac:picMkLst>
        </pc:picChg>
      </pc:sldChg>
      <pc:sldChg chg="modSp">
        <pc:chgData name="Rumena Begum Islam (2329559)" userId="S::2329559@student.uwtsd.ac.uk::14bb69b4-b22e-4145-93c0-3cda7a17b369" providerId="AD" clId="Web-{3F9DA968-6F79-112E-52E4-68600CC303C1}" dt="2026-10-20T20:02:07.207" v="497" actId="20577"/>
        <pc:sldMkLst>
          <pc:docMk/>
          <pc:sldMk cId="1395397638" sldId="300"/>
        </pc:sldMkLst>
        <pc:spChg chg="mod">
          <ac:chgData name="Rumena Begum Islam (2329559)" userId="S::2329559@student.uwtsd.ac.uk::14bb69b4-b22e-4145-93c0-3cda7a17b369" providerId="AD" clId="Web-{3F9DA968-6F79-112E-52E4-68600CC303C1}" dt="2026-10-20T20:02:07.207" v="497" actId="20577"/>
          <ac:spMkLst>
            <pc:docMk/>
            <pc:sldMk cId="1395397638" sldId="300"/>
            <ac:spMk id="37" creationId="{84F07674-D2D6-BA18-FBC6-51B3680B7B4F}"/>
          </ac:spMkLst>
        </pc:spChg>
        <pc:picChg chg="mod">
          <ac:chgData name="Rumena Begum Islam (2329559)" userId="S::2329559@student.uwtsd.ac.uk::14bb69b4-b22e-4145-93c0-3cda7a17b369" providerId="AD" clId="Web-{3F9DA968-6F79-112E-52E4-68600CC303C1}" dt="2026-10-20T20:01:46.831" v="495" actId="1076"/>
          <ac:picMkLst>
            <pc:docMk/>
            <pc:sldMk cId="1395397638" sldId="300"/>
            <ac:picMk id="4" creationId="{E0DF172E-1706-073F-10D9-ABE8E919994C}"/>
          </ac:picMkLst>
        </pc:picChg>
      </pc:sldChg>
      <pc:sldChg chg="modSp">
        <pc:chgData name="Rumena Begum Islam (2329559)" userId="S::2329559@student.uwtsd.ac.uk::14bb69b4-b22e-4145-93c0-3cda7a17b369" providerId="AD" clId="Web-{3F9DA968-6F79-112E-52E4-68600CC303C1}" dt="2026-10-20T20:03:36.819" v="505" actId="20577"/>
        <pc:sldMkLst>
          <pc:docMk/>
          <pc:sldMk cId="2038622182" sldId="307"/>
        </pc:sldMkLst>
        <pc:spChg chg="mod">
          <ac:chgData name="Rumena Begum Islam (2329559)" userId="S::2329559@student.uwtsd.ac.uk::14bb69b4-b22e-4145-93c0-3cda7a17b369" providerId="AD" clId="Web-{3F9DA968-6F79-112E-52E4-68600CC303C1}" dt="2026-10-20T20:03:36.819" v="505" actId="20577"/>
          <ac:spMkLst>
            <pc:docMk/>
            <pc:sldMk cId="2038622182" sldId="307"/>
            <ac:spMk id="5" creationId="{8BEC9D7B-3670-5941-154D-636FA56EDCA7}"/>
          </ac:spMkLst>
        </pc:spChg>
        <pc:picChg chg="mod">
          <ac:chgData name="Rumena Begum Islam (2329559)" userId="S::2329559@student.uwtsd.ac.uk::14bb69b4-b22e-4145-93c0-3cda7a17b369" providerId="AD" clId="Web-{3F9DA968-6F79-112E-52E4-68600CC303C1}" dt="2026-10-20T20:03:12.787" v="503" actId="1076"/>
          <ac:picMkLst>
            <pc:docMk/>
            <pc:sldMk cId="2038622182" sldId="307"/>
            <ac:picMk id="6" creationId="{EE243506-BAEF-5C78-AFCB-DEC21F05358A}"/>
          </ac:picMkLst>
        </pc:picChg>
      </pc:sldChg>
      <pc:sldChg chg="modSp">
        <pc:chgData name="Rumena Begum Islam (2329559)" userId="S::2329559@student.uwtsd.ac.uk::14bb69b4-b22e-4145-93c0-3cda7a17b369" providerId="AD" clId="Web-{3F9DA968-6F79-112E-52E4-68600CC303C1}" dt="2026-10-20T20:05:24.244" v="518" actId="20577"/>
        <pc:sldMkLst>
          <pc:docMk/>
          <pc:sldMk cId="3935022478" sldId="308"/>
        </pc:sldMkLst>
        <pc:spChg chg="mod">
          <ac:chgData name="Rumena Begum Islam (2329559)" userId="S::2329559@student.uwtsd.ac.uk::14bb69b4-b22e-4145-93c0-3cda7a17b369" providerId="AD" clId="Web-{3F9DA968-6F79-112E-52E4-68600CC303C1}" dt="2026-10-20T20:05:24.244" v="518" actId="20577"/>
          <ac:spMkLst>
            <pc:docMk/>
            <pc:sldMk cId="3935022478" sldId="308"/>
            <ac:spMk id="4" creationId="{CFED6F90-4A7E-71A6-C2AD-5D991E9E8EA2}"/>
          </ac:spMkLst>
        </pc:spChg>
        <pc:picChg chg="mod">
          <ac:chgData name="Rumena Begum Islam (2329559)" userId="S::2329559@student.uwtsd.ac.uk::14bb69b4-b22e-4145-93c0-3cda7a17b369" providerId="AD" clId="Web-{3F9DA968-6F79-112E-52E4-68600CC303C1}" dt="2026-10-20T20:03:56.038" v="506" actId="1076"/>
          <ac:picMkLst>
            <pc:docMk/>
            <pc:sldMk cId="3935022478" sldId="308"/>
            <ac:picMk id="3" creationId="{B97E88DE-3877-9D7F-5527-4EC5834E9778}"/>
          </ac:picMkLst>
        </pc:picChg>
      </pc:sldChg>
      <pc:sldChg chg="modSp">
        <pc:chgData name="Rumena Begum Islam (2329559)" userId="S::2329559@student.uwtsd.ac.uk::14bb69b4-b22e-4145-93c0-3cda7a17b369" providerId="AD" clId="Web-{3F9DA968-6F79-112E-52E4-68600CC303C1}" dt="2026-10-20T19:59:43.655" v="466" actId="20577"/>
        <pc:sldMkLst>
          <pc:docMk/>
          <pc:sldMk cId="2681192198" sldId="311"/>
        </pc:sldMkLst>
        <pc:spChg chg="mod">
          <ac:chgData name="Rumena Begum Islam (2329559)" userId="S::2329559@student.uwtsd.ac.uk::14bb69b4-b22e-4145-93c0-3cda7a17b369" providerId="AD" clId="Web-{3F9DA968-6F79-112E-52E4-68600CC303C1}" dt="2026-10-20T19:59:43.655" v="466" actId="20577"/>
          <ac:spMkLst>
            <pc:docMk/>
            <pc:sldMk cId="2681192198" sldId="311"/>
            <ac:spMk id="9" creationId="{7C8ACBCE-96EA-CA44-31AB-1DDCD9750E32}"/>
          </ac:spMkLst>
        </pc:spChg>
        <pc:picChg chg="mod">
          <ac:chgData name="Rumena Begum Islam (2329559)" userId="S::2329559@student.uwtsd.ac.uk::14bb69b4-b22e-4145-93c0-3cda7a17b369" providerId="AD" clId="Web-{3F9DA968-6F79-112E-52E4-68600CC303C1}" dt="2026-10-20T19:58:40.309" v="460" actId="1076"/>
          <ac:picMkLst>
            <pc:docMk/>
            <pc:sldMk cId="2681192198" sldId="311"/>
            <ac:picMk id="2" creationId="{0E94F56B-2734-C7C9-DEBA-4AFF17623593}"/>
          </ac:picMkLst>
        </pc:picChg>
      </pc:sldChg>
      <pc:sldChg chg="modSp">
        <pc:chgData name="Rumena Begum Islam (2329559)" userId="S::2329559@student.uwtsd.ac.uk::14bb69b4-b22e-4145-93c0-3cda7a17b369" providerId="AD" clId="Web-{3F9DA968-6F79-112E-52E4-68600CC303C1}" dt="2026-10-20T19:58:55.231" v="462" actId="1076"/>
        <pc:sldMkLst>
          <pc:docMk/>
          <pc:sldMk cId="952656775" sldId="313"/>
        </pc:sldMkLst>
        <pc:spChg chg="mod">
          <ac:chgData name="Rumena Begum Islam (2329559)" userId="S::2329559@student.uwtsd.ac.uk::14bb69b4-b22e-4145-93c0-3cda7a17b369" providerId="AD" clId="Web-{3F9DA968-6F79-112E-52E4-68600CC303C1}" dt="2026-10-20T19:58:08.682" v="458" actId="20577"/>
          <ac:spMkLst>
            <pc:docMk/>
            <pc:sldMk cId="952656775" sldId="313"/>
            <ac:spMk id="3" creationId="{BE31A4F8-5E10-4AA9-9A80-35A63ABA61D3}"/>
          </ac:spMkLst>
        </pc:spChg>
        <pc:picChg chg="mod">
          <ac:chgData name="Rumena Begum Islam (2329559)" userId="S::2329559@student.uwtsd.ac.uk::14bb69b4-b22e-4145-93c0-3cda7a17b369" providerId="AD" clId="Web-{3F9DA968-6F79-112E-52E4-68600CC303C1}" dt="2026-10-20T19:58:55.231" v="462" actId="1076"/>
          <ac:picMkLst>
            <pc:docMk/>
            <pc:sldMk cId="952656775" sldId="313"/>
            <ac:picMk id="11" creationId="{BB951D06-98DB-B6B1-36C2-01C45376BAED}"/>
          </ac:picMkLst>
        </pc:picChg>
      </pc:sldChg>
      <pc:sldChg chg="modSp">
        <pc:chgData name="Rumena Begum Islam (2329559)" userId="S::2329559@student.uwtsd.ac.uk::14bb69b4-b22e-4145-93c0-3cda7a17b369" providerId="AD" clId="Web-{3F9DA968-6F79-112E-52E4-68600CC303C1}" dt="2026-10-20T20:01:38.331" v="494" actId="1076"/>
        <pc:sldMkLst>
          <pc:docMk/>
          <pc:sldMk cId="1583734608" sldId="315"/>
        </pc:sldMkLst>
        <pc:graphicFrameChg chg="mod modGraphic">
          <ac:chgData name="Rumena Begum Islam (2329559)" userId="S::2329559@student.uwtsd.ac.uk::14bb69b4-b22e-4145-93c0-3cda7a17b369" providerId="AD" clId="Web-{3F9DA968-6F79-112E-52E4-68600CC303C1}" dt="2026-10-20T20:01:33.159" v="493"/>
          <ac:graphicFrameMkLst>
            <pc:docMk/>
            <pc:sldMk cId="1583734608" sldId="315"/>
            <ac:graphicFrameMk id="5" creationId="{D5480149-88E3-15F6-B740-41D67ADDD70B}"/>
          </ac:graphicFrameMkLst>
        </pc:graphicFrameChg>
        <pc:picChg chg="mod">
          <ac:chgData name="Rumena Begum Islam (2329559)" userId="S::2329559@student.uwtsd.ac.uk::14bb69b4-b22e-4145-93c0-3cda7a17b369" providerId="AD" clId="Web-{3F9DA968-6F79-112E-52E4-68600CC303C1}" dt="2026-10-20T20:01:38.331" v="494" actId="1076"/>
          <ac:picMkLst>
            <pc:docMk/>
            <pc:sldMk cId="1583734608" sldId="315"/>
            <ac:picMk id="2" creationId="{C64F3B07-7B0A-D028-E5AE-95DB921057F1}"/>
          </ac:picMkLst>
        </pc:picChg>
      </pc:sldChg>
      <pc:sldChg chg="modSp">
        <pc:chgData name="Rumena Begum Islam (2329559)" userId="S::2329559@student.uwtsd.ac.uk::14bb69b4-b22e-4145-93c0-3cda7a17b369" providerId="AD" clId="Web-{3F9DA968-6F79-112E-52E4-68600CC303C1}" dt="2026-10-20T18:07:11.362" v="218" actId="20577"/>
        <pc:sldMkLst>
          <pc:docMk/>
          <pc:sldMk cId="2038620837" sldId="316"/>
        </pc:sldMkLst>
        <pc:spChg chg="mod">
          <ac:chgData name="Rumena Begum Islam (2329559)" userId="S::2329559@student.uwtsd.ac.uk::14bb69b4-b22e-4145-93c0-3cda7a17b369" providerId="AD" clId="Web-{3F9DA968-6F79-112E-52E4-68600CC303C1}" dt="2026-10-20T18:07:11.362" v="218" actId="20577"/>
          <ac:spMkLst>
            <pc:docMk/>
            <pc:sldMk cId="2038620837" sldId="316"/>
            <ac:spMk id="6" creationId="{5B17F0CC-D3B9-CF0E-C0E2-A3F2A6C44E1C}"/>
          </ac:spMkLst>
        </pc:spChg>
        <pc:spChg chg="mod">
          <ac:chgData name="Rumena Begum Islam (2329559)" userId="S::2329559@student.uwtsd.ac.uk::14bb69b4-b22e-4145-93c0-3cda7a17b369" providerId="AD" clId="Web-{3F9DA968-6F79-112E-52E4-68600CC303C1}" dt="2026-10-20T18:06:17.485" v="215" actId="1076"/>
          <ac:spMkLst>
            <pc:docMk/>
            <pc:sldMk cId="2038620837" sldId="316"/>
            <ac:spMk id="8" creationId="{A02204F8-EE37-2B2B-B361-BD9EC7CEC3EE}"/>
          </ac:spMkLst>
        </pc:spChg>
      </pc:sldChg>
      <pc:sldChg chg="del">
        <pc:chgData name="Rumena Begum Islam (2329559)" userId="S::2329559@student.uwtsd.ac.uk::14bb69b4-b22e-4145-93c0-3cda7a17b369" providerId="AD" clId="Web-{3F9DA968-6F79-112E-52E4-68600CC303C1}" dt="2026-10-20T19:39:17.209" v="410"/>
        <pc:sldMkLst>
          <pc:docMk/>
          <pc:sldMk cId="1289875767" sldId="317"/>
        </pc:sldMkLst>
      </pc:sldChg>
      <pc:sldChg chg="modSp">
        <pc:chgData name="Rumena Begum Islam (2329559)" userId="S::2329559@student.uwtsd.ac.uk::14bb69b4-b22e-4145-93c0-3cda7a17b369" providerId="AD" clId="Web-{3F9DA968-6F79-112E-52E4-68600CC303C1}" dt="2026-10-20T20:03:05.584" v="502" actId="1076"/>
        <pc:sldMkLst>
          <pc:docMk/>
          <pc:sldMk cId="993084254" sldId="319"/>
        </pc:sldMkLst>
        <pc:picChg chg="mod">
          <ac:chgData name="Rumena Begum Islam (2329559)" userId="S::2329559@student.uwtsd.ac.uk::14bb69b4-b22e-4145-93c0-3cda7a17b369" providerId="AD" clId="Web-{3F9DA968-6F79-112E-52E4-68600CC303C1}" dt="2026-10-20T20:03:05.584" v="502" actId="1076"/>
          <ac:picMkLst>
            <pc:docMk/>
            <pc:sldMk cId="993084254" sldId="319"/>
            <ac:picMk id="5" creationId="{A072E1D4-4A91-D15F-03B5-9E20C53408AF}"/>
          </ac:picMkLst>
        </pc:picChg>
      </pc:sldChg>
      <pc:sldChg chg="modSp">
        <pc:chgData name="Rumena Begum Islam (2329559)" userId="S::2329559@student.uwtsd.ac.uk::14bb69b4-b22e-4145-93c0-3cda7a17b369" providerId="AD" clId="Web-{3F9DA968-6F79-112E-52E4-68600CC303C1}" dt="2026-10-20T20:00:55.689" v="471" actId="20577"/>
        <pc:sldMkLst>
          <pc:docMk/>
          <pc:sldMk cId="3645888861" sldId="329"/>
        </pc:sldMkLst>
        <pc:spChg chg="mod">
          <ac:chgData name="Rumena Begum Islam (2329559)" userId="S::2329559@student.uwtsd.ac.uk::14bb69b4-b22e-4145-93c0-3cda7a17b369" providerId="AD" clId="Web-{3F9DA968-6F79-112E-52E4-68600CC303C1}" dt="2026-10-20T20:00:55.689" v="471" actId="20577"/>
          <ac:spMkLst>
            <pc:docMk/>
            <pc:sldMk cId="3645888861" sldId="329"/>
            <ac:spMk id="3" creationId="{1F0C0EB8-316B-E8DC-EA31-D7EA324D285B}"/>
          </ac:spMkLst>
        </pc:spChg>
        <pc:picChg chg="mod">
          <ac:chgData name="Rumena Begum Islam (2329559)" userId="S::2329559@student.uwtsd.ac.uk::14bb69b4-b22e-4145-93c0-3cda7a17b369" providerId="AD" clId="Web-{3F9DA968-6F79-112E-52E4-68600CC303C1}" dt="2026-10-20T20:00:42.689" v="469" actId="1076"/>
          <ac:picMkLst>
            <pc:docMk/>
            <pc:sldMk cId="3645888861" sldId="329"/>
            <ac:picMk id="6" creationId="{668E80E8-7AE4-5D96-6FD9-D34C344B74AA}"/>
          </ac:picMkLst>
        </pc:picChg>
      </pc:sldChg>
      <pc:sldChg chg="addSp delSp modSp new">
        <pc:chgData name="Rumena Begum Islam (2329559)" userId="S::2329559@student.uwtsd.ac.uk::14bb69b4-b22e-4145-93c0-3cda7a17b369" providerId="AD" clId="Web-{3F9DA968-6F79-112E-52E4-68600CC303C1}" dt="2026-10-20T16:03:21.315" v="127" actId="1076"/>
        <pc:sldMkLst>
          <pc:docMk/>
          <pc:sldMk cId="1004456484" sldId="330"/>
        </pc:sldMkLst>
        <pc:spChg chg="del">
          <ac:chgData name="Rumena Begum Islam (2329559)" userId="S::2329559@student.uwtsd.ac.uk::14bb69b4-b22e-4145-93c0-3cda7a17b369" providerId="AD" clId="Web-{3F9DA968-6F79-112E-52E4-68600CC303C1}" dt="2026-10-20T15:53:57.512" v="7"/>
          <ac:spMkLst>
            <pc:docMk/>
            <pc:sldMk cId="1004456484" sldId="330"/>
            <ac:spMk id="2" creationId="{88052D4F-329B-E58B-8666-4F52DB357B0C}"/>
          </ac:spMkLst>
        </pc:spChg>
        <pc:spChg chg="mod">
          <ac:chgData name="Rumena Begum Islam (2329559)" userId="S::2329559@student.uwtsd.ac.uk::14bb69b4-b22e-4145-93c0-3cda7a17b369" providerId="AD" clId="Web-{3F9DA968-6F79-112E-52E4-68600CC303C1}" dt="2026-10-20T16:03:07.783" v="126" actId="20577"/>
          <ac:spMkLst>
            <pc:docMk/>
            <pc:sldMk cId="1004456484" sldId="330"/>
            <ac:spMk id="3" creationId="{AAB7818B-E882-4CAB-5B2F-28CA79DFAF06}"/>
          </ac:spMkLst>
        </pc:spChg>
        <pc:picChg chg="add mod">
          <ac:chgData name="Rumena Begum Islam (2329559)" userId="S::2329559@student.uwtsd.ac.uk::14bb69b4-b22e-4145-93c0-3cda7a17b369" providerId="AD" clId="Web-{3F9DA968-6F79-112E-52E4-68600CC303C1}" dt="2026-10-20T16:03:21.315" v="127" actId="1076"/>
          <ac:picMkLst>
            <pc:docMk/>
            <pc:sldMk cId="1004456484" sldId="330"/>
            <ac:picMk id="5" creationId="{C418645E-00EA-3FF2-8CD8-B32E17F83C3F}"/>
          </ac:picMkLst>
        </pc:picChg>
      </pc:sldChg>
      <pc:sldChg chg="addSp delSp modSp new del mod setBg">
        <pc:chgData name="Rumena Begum Islam (2329559)" userId="S::2329559@student.uwtsd.ac.uk::14bb69b4-b22e-4145-93c0-3cda7a17b369" providerId="AD" clId="Web-{3F9DA968-6F79-112E-52E4-68600CC303C1}" dt="2026-10-20T18:06:48.783" v="216"/>
        <pc:sldMkLst>
          <pc:docMk/>
          <pc:sldMk cId="1103516462" sldId="331"/>
        </pc:sldMkLst>
        <pc:spChg chg="mod ord">
          <ac:chgData name="Rumena Begum Islam (2329559)" userId="S::2329559@student.uwtsd.ac.uk::14bb69b4-b22e-4145-93c0-3cda7a17b369" providerId="AD" clId="Web-{3F9DA968-6F79-112E-52E4-68600CC303C1}" dt="2026-10-20T18:05:44.360" v="213"/>
          <ac:spMkLst>
            <pc:docMk/>
            <pc:sldMk cId="1103516462" sldId="331"/>
            <ac:spMk id="2" creationId="{447F6E5E-8812-A536-5F6B-4E7BFA482C08}"/>
          </ac:spMkLst>
        </pc:spChg>
        <pc:spChg chg="del mod">
          <ac:chgData name="Rumena Begum Islam (2329559)" userId="S::2329559@student.uwtsd.ac.uk::14bb69b4-b22e-4145-93c0-3cda7a17b369" providerId="AD" clId="Web-{3F9DA968-6F79-112E-52E4-68600CC303C1}" dt="2026-10-20T17:59:23.801" v="145"/>
          <ac:spMkLst>
            <pc:docMk/>
            <pc:sldMk cId="1103516462" sldId="331"/>
            <ac:spMk id="3" creationId="{A0F45870-299F-0022-FF53-1063ADA9B4EA}"/>
          </ac:spMkLst>
        </pc:spChg>
        <pc:spChg chg="add del">
          <ac:chgData name="Rumena Begum Islam (2329559)" userId="S::2329559@student.uwtsd.ac.uk::14bb69b4-b22e-4145-93c0-3cda7a17b369" providerId="AD" clId="Web-{3F9DA968-6F79-112E-52E4-68600CC303C1}" dt="2026-10-20T17:57:57.219" v="138"/>
          <ac:spMkLst>
            <pc:docMk/>
            <pc:sldMk cId="1103516462" sldId="331"/>
            <ac:spMk id="5" creationId="{1640828B-F64B-D0A2-2203-5AF676521253}"/>
          </ac:spMkLst>
        </pc:spChg>
        <pc:spChg chg="add del">
          <ac:chgData name="Rumena Begum Islam (2329559)" userId="S::2329559@student.uwtsd.ac.uk::14bb69b4-b22e-4145-93c0-3cda7a17b369" providerId="AD" clId="Web-{3F9DA968-6F79-112E-52E4-68600CC303C1}" dt="2026-10-20T18:02:08.244" v="176"/>
          <ac:spMkLst>
            <pc:docMk/>
            <pc:sldMk cId="1103516462" sldId="331"/>
            <ac:spMk id="11" creationId="{74751229-0244-4FBB-BED1-407467F4C951}"/>
          </ac:spMkLst>
        </pc:spChg>
        <pc:spChg chg="add del">
          <ac:chgData name="Rumena Begum Islam (2329559)" userId="S::2329559@student.uwtsd.ac.uk::14bb69b4-b22e-4145-93c0-3cda7a17b369" providerId="AD" clId="Web-{3F9DA968-6F79-112E-52E4-68600CC303C1}" dt="2026-10-20T18:05:44.360" v="213"/>
          <ac:spMkLst>
            <pc:docMk/>
            <pc:sldMk cId="1103516462" sldId="331"/>
            <ac:spMk id="16" creationId="{732BBDD8-8D49-4D88-8935-FBC3DCA33363}"/>
          </ac:spMkLst>
        </pc:spChg>
        <pc:spChg chg="add">
          <ac:chgData name="Rumena Begum Islam (2329559)" userId="S::2329559@student.uwtsd.ac.uk::14bb69b4-b22e-4145-93c0-3cda7a17b369" providerId="AD" clId="Web-{3F9DA968-6F79-112E-52E4-68600CC303C1}" dt="2026-10-20T18:05:44.360" v="213"/>
          <ac:spMkLst>
            <pc:docMk/>
            <pc:sldMk cId="1103516462" sldId="331"/>
            <ac:spMk id="21" creationId="{8930EBA3-4D2E-42E8-B828-834555328D85}"/>
          </ac:spMkLst>
        </pc:spChg>
        <pc:spChg chg="add">
          <ac:chgData name="Rumena Begum Islam (2329559)" userId="S::2329559@student.uwtsd.ac.uk::14bb69b4-b22e-4145-93c0-3cda7a17b369" providerId="AD" clId="Web-{3F9DA968-6F79-112E-52E4-68600CC303C1}" dt="2026-10-20T18:05:44.360" v="213"/>
          <ac:spMkLst>
            <pc:docMk/>
            <pc:sldMk cId="1103516462" sldId="331"/>
            <ac:spMk id="23" creationId="{E58B2195-5055-402F-A3E7-53FF0E4980C3}"/>
          </ac:spMkLst>
        </pc:spChg>
        <pc:spChg chg="add">
          <ac:chgData name="Rumena Begum Islam (2329559)" userId="S::2329559@student.uwtsd.ac.uk::14bb69b4-b22e-4145-93c0-3cda7a17b369" providerId="AD" clId="Web-{3F9DA968-6F79-112E-52E4-68600CC303C1}" dt="2026-10-20T18:05:44.360" v="213"/>
          <ac:spMkLst>
            <pc:docMk/>
            <pc:sldMk cId="1103516462" sldId="331"/>
            <ac:spMk id="25" creationId="{528AA953-F4F9-4DC5-97C7-491F4AF937DC}"/>
          </ac:spMkLst>
        </pc:spChg>
        <pc:picChg chg="add mod">
          <ac:chgData name="Rumena Begum Islam (2329559)" userId="S::2329559@student.uwtsd.ac.uk::14bb69b4-b22e-4145-93c0-3cda7a17b369" providerId="AD" clId="Web-{3F9DA968-6F79-112E-52E4-68600CC303C1}" dt="2026-10-20T18:05:44.360" v="213"/>
          <ac:picMkLst>
            <pc:docMk/>
            <pc:sldMk cId="1103516462" sldId="331"/>
            <ac:picMk id="6" creationId="{0D1ABF73-52B3-2967-7307-1268AB8347EE}"/>
          </ac:picMkLst>
        </pc:picChg>
        <pc:picChg chg="add del">
          <ac:chgData name="Rumena Begum Islam (2329559)" userId="S::2329559@student.uwtsd.ac.uk::14bb69b4-b22e-4145-93c0-3cda7a17b369" providerId="AD" clId="Web-{3F9DA968-6F79-112E-52E4-68600CC303C1}" dt="2026-10-20T18:02:08.244" v="176"/>
          <ac:picMkLst>
            <pc:docMk/>
            <pc:sldMk cId="1103516462" sldId="331"/>
            <ac:picMk id="8" creationId="{07CA3640-5635-47FE-B2B5-6FEE084BAEAF}"/>
          </ac:picMkLst>
        </pc:picChg>
      </pc:sldChg>
      <pc:sldChg chg="addSp modSp new mod setBg addAnim">
        <pc:chgData name="Rumena Begum Islam (2329559)" userId="S::2329559@student.uwtsd.ac.uk::14bb69b4-b22e-4145-93c0-3cda7a17b369" providerId="AD" clId="Web-{3F9DA968-6F79-112E-52E4-68600CC303C1}" dt="2026-10-20T20:02:35.724" v="500" actId="20577"/>
        <pc:sldMkLst>
          <pc:docMk/>
          <pc:sldMk cId="1407326613" sldId="331"/>
        </pc:sldMkLst>
        <pc:spChg chg="mod">
          <ac:chgData name="Rumena Begum Islam (2329559)" userId="S::2329559@student.uwtsd.ac.uk::14bb69b4-b22e-4145-93c0-3cda7a17b369" providerId="AD" clId="Web-{3F9DA968-6F79-112E-52E4-68600CC303C1}" dt="2026-10-20T18:07:34.081" v="221"/>
          <ac:spMkLst>
            <pc:docMk/>
            <pc:sldMk cId="1407326613" sldId="331"/>
            <ac:spMk id="2" creationId="{CF82476C-1856-52D5-EE1D-6BD11F0A33C2}"/>
          </ac:spMkLst>
        </pc:spChg>
        <pc:spChg chg="mod">
          <ac:chgData name="Rumena Begum Islam (2329559)" userId="S::2329559@student.uwtsd.ac.uk::14bb69b4-b22e-4145-93c0-3cda7a17b369" providerId="AD" clId="Web-{3F9DA968-6F79-112E-52E4-68600CC303C1}" dt="2026-10-20T20:02:35.724" v="500" actId="20577"/>
          <ac:spMkLst>
            <pc:docMk/>
            <pc:sldMk cId="1407326613" sldId="331"/>
            <ac:spMk id="3" creationId="{AC8FE4D0-A75D-DD78-BDCD-500F31E9EA42}"/>
          </ac:spMkLst>
        </pc:spChg>
        <pc:spChg chg="add">
          <ac:chgData name="Rumena Begum Islam (2329559)" userId="S::2329559@student.uwtsd.ac.uk::14bb69b4-b22e-4145-93c0-3cda7a17b369" providerId="AD" clId="Web-{3F9DA968-6F79-112E-52E4-68600CC303C1}" dt="2026-10-20T18:07:34.081" v="221"/>
          <ac:spMkLst>
            <pc:docMk/>
            <pc:sldMk cId="1407326613" sldId="331"/>
            <ac:spMk id="8" creationId="{09588DA8-065E-4F6F-8EFD-43104AB2E0CF}"/>
          </ac:spMkLst>
        </pc:spChg>
        <pc:spChg chg="add">
          <ac:chgData name="Rumena Begum Islam (2329559)" userId="S::2329559@student.uwtsd.ac.uk::14bb69b4-b22e-4145-93c0-3cda7a17b369" providerId="AD" clId="Web-{3F9DA968-6F79-112E-52E4-68600CC303C1}" dt="2026-10-20T18:07:34.081" v="221"/>
          <ac:spMkLst>
            <pc:docMk/>
            <pc:sldMk cId="1407326613" sldId="331"/>
            <ac:spMk id="10" creationId="{C4285719-470E-454C-AF62-8323075F1F5B}"/>
          </ac:spMkLst>
        </pc:spChg>
        <pc:spChg chg="add">
          <ac:chgData name="Rumena Begum Islam (2329559)" userId="S::2329559@student.uwtsd.ac.uk::14bb69b4-b22e-4145-93c0-3cda7a17b369" providerId="AD" clId="Web-{3F9DA968-6F79-112E-52E4-68600CC303C1}" dt="2026-10-20T18:07:34.081" v="221"/>
          <ac:spMkLst>
            <pc:docMk/>
            <pc:sldMk cId="1407326613" sldId="331"/>
            <ac:spMk id="12" creationId="{CD9FE4EF-C4D8-49A0-B2FF-81D8DB7D8A24}"/>
          </ac:spMkLst>
        </pc:spChg>
        <pc:spChg chg="add">
          <ac:chgData name="Rumena Begum Islam (2329559)" userId="S::2329559@student.uwtsd.ac.uk::14bb69b4-b22e-4145-93c0-3cda7a17b369" providerId="AD" clId="Web-{3F9DA968-6F79-112E-52E4-68600CC303C1}" dt="2026-10-20T18:07:34.081" v="221"/>
          <ac:spMkLst>
            <pc:docMk/>
            <pc:sldMk cId="1407326613" sldId="331"/>
            <ac:spMk id="14" creationId="{4300840D-0A0B-4512-BACA-B439D5B9C57C}"/>
          </ac:spMkLst>
        </pc:spChg>
        <pc:spChg chg="add">
          <ac:chgData name="Rumena Begum Islam (2329559)" userId="S::2329559@student.uwtsd.ac.uk::14bb69b4-b22e-4145-93c0-3cda7a17b369" providerId="AD" clId="Web-{3F9DA968-6F79-112E-52E4-68600CC303C1}" dt="2026-10-20T18:07:34.081" v="221"/>
          <ac:spMkLst>
            <pc:docMk/>
            <pc:sldMk cId="1407326613" sldId="331"/>
            <ac:spMk id="16" creationId="{D2B78728-A580-49A7-84F9-6EF6F583ADE0}"/>
          </ac:spMkLst>
        </pc:spChg>
        <pc:spChg chg="add">
          <ac:chgData name="Rumena Begum Islam (2329559)" userId="S::2329559@student.uwtsd.ac.uk::14bb69b4-b22e-4145-93c0-3cda7a17b369" providerId="AD" clId="Web-{3F9DA968-6F79-112E-52E4-68600CC303C1}" dt="2026-10-20T18:07:34.081" v="221"/>
          <ac:spMkLst>
            <pc:docMk/>
            <pc:sldMk cId="1407326613" sldId="331"/>
            <ac:spMk id="18" creationId="{38FAA1A1-D861-433F-88FA-1E9D6FD31D11}"/>
          </ac:spMkLst>
        </pc:spChg>
        <pc:spChg chg="add">
          <ac:chgData name="Rumena Begum Islam (2329559)" userId="S::2329559@student.uwtsd.ac.uk::14bb69b4-b22e-4145-93c0-3cda7a17b369" providerId="AD" clId="Web-{3F9DA968-6F79-112E-52E4-68600CC303C1}" dt="2026-10-20T18:07:34.081" v="221"/>
          <ac:spMkLst>
            <pc:docMk/>
            <pc:sldMk cId="1407326613" sldId="331"/>
            <ac:spMk id="20" creationId="{8D71EDA1-87BF-4D5D-AB79-F346FD19278A}"/>
          </ac:spMkLst>
        </pc:spChg>
        <pc:picChg chg="add mod">
          <ac:chgData name="Rumena Begum Islam (2329559)" userId="S::2329559@student.uwtsd.ac.uk::14bb69b4-b22e-4145-93c0-3cda7a17b369" providerId="AD" clId="Web-{3F9DA968-6F79-112E-52E4-68600CC303C1}" dt="2026-10-20T20:02:18.020" v="498" actId="1076"/>
          <ac:picMkLst>
            <pc:docMk/>
            <pc:sldMk cId="1407326613" sldId="331"/>
            <ac:picMk id="5" creationId="{33236172-8515-2370-0D1D-560059095A44}"/>
          </ac:picMkLst>
        </pc:picChg>
      </pc:sldChg>
      <pc:sldChg chg="addSp modSp new del mod setBg">
        <pc:chgData name="Rumena Begum Islam (2329559)" userId="S::2329559@student.uwtsd.ac.uk::14bb69b4-b22e-4145-93c0-3cda7a17b369" providerId="AD" clId="Web-{3F9DA968-6F79-112E-52E4-68600CC303C1}" dt="2026-10-20T18:17:58.337" v="271"/>
        <pc:sldMkLst>
          <pc:docMk/>
          <pc:sldMk cId="2018929669" sldId="332"/>
        </pc:sldMkLst>
        <pc:spChg chg="mod">
          <ac:chgData name="Rumena Begum Islam (2329559)" userId="S::2329559@student.uwtsd.ac.uk::14bb69b4-b22e-4145-93c0-3cda7a17b369" providerId="AD" clId="Web-{3F9DA968-6F79-112E-52E4-68600CC303C1}" dt="2026-10-20T18:13:48.014" v="249" actId="1076"/>
          <ac:spMkLst>
            <pc:docMk/>
            <pc:sldMk cId="2018929669" sldId="332"/>
            <ac:spMk id="2" creationId="{1778061B-6275-462A-8846-49D14D65BB89}"/>
          </ac:spMkLst>
        </pc:spChg>
        <pc:spChg chg="mod">
          <ac:chgData name="Rumena Begum Islam (2329559)" userId="S::2329559@student.uwtsd.ac.uk::14bb69b4-b22e-4145-93c0-3cda7a17b369" providerId="AD" clId="Web-{3F9DA968-6F79-112E-52E4-68600CC303C1}" dt="2026-10-20T18:17:43.102" v="270" actId="20577"/>
          <ac:spMkLst>
            <pc:docMk/>
            <pc:sldMk cId="2018929669" sldId="332"/>
            <ac:spMk id="3" creationId="{ADA7C680-8720-7C45-FA3A-D0CB27106BED}"/>
          </ac:spMkLst>
        </pc:spChg>
        <pc:spChg chg="add">
          <ac:chgData name="Rumena Begum Islam (2329559)" userId="S::2329559@student.uwtsd.ac.uk::14bb69b4-b22e-4145-93c0-3cda7a17b369" providerId="AD" clId="Web-{3F9DA968-6F79-112E-52E4-68600CC303C1}" dt="2026-10-20T18:13:05.714" v="245"/>
          <ac:spMkLst>
            <pc:docMk/>
            <pc:sldMk cId="2018929669" sldId="332"/>
            <ac:spMk id="10" creationId="{3ECBE1F1-D69B-4AFA-ABD5-8E41720EF6DE}"/>
          </ac:spMkLst>
        </pc:spChg>
        <pc:spChg chg="add">
          <ac:chgData name="Rumena Begum Islam (2329559)" userId="S::2329559@student.uwtsd.ac.uk::14bb69b4-b22e-4145-93c0-3cda7a17b369" providerId="AD" clId="Web-{3F9DA968-6F79-112E-52E4-68600CC303C1}" dt="2026-10-20T18:13:05.714" v="245"/>
          <ac:spMkLst>
            <pc:docMk/>
            <pc:sldMk cId="2018929669" sldId="332"/>
            <ac:spMk id="12" creationId="{603A6265-E10C-4B85-9C20-E75FCAF9CC63}"/>
          </ac:spMkLst>
        </pc:spChg>
        <pc:picChg chg="add mod ord">
          <ac:chgData name="Rumena Begum Islam (2329559)" userId="S::2329559@student.uwtsd.ac.uk::14bb69b4-b22e-4145-93c0-3cda7a17b369" providerId="AD" clId="Web-{3F9DA968-6F79-112E-52E4-68600CC303C1}" dt="2026-10-20T18:13:05.714" v="245"/>
          <ac:picMkLst>
            <pc:docMk/>
            <pc:sldMk cId="2018929669" sldId="332"/>
            <ac:picMk id="5" creationId="{F03B3987-1362-28E0-96F2-9E331772E1D3}"/>
          </ac:picMkLst>
        </pc:picChg>
      </pc:sldChg>
      <pc:sldChg chg="addSp delSp modSp new mod setBg addAnim">
        <pc:chgData name="Rumena Begum Islam (2329559)" userId="S::2329559@student.uwtsd.ac.uk::14bb69b4-b22e-4145-93c0-3cda7a17b369" providerId="AD" clId="Web-{3F9DA968-6F79-112E-52E4-68600CC303C1}" dt="2026-10-20T20:02:52.115" v="501" actId="1076"/>
        <pc:sldMkLst>
          <pc:docMk/>
          <pc:sldMk cId="2614708193" sldId="332"/>
        </pc:sldMkLst>
        <pc:spChg chg="del mod">
          <ac:chgData name="Rumena Begum Islam (2329559)" userId="S::2329559@student.uwtsd.ac.uk::14bb69b4-b22e-4145-93c0-3cda7a17b369" providerId="AD" clId="Web-{3F9DA968-6F79-112E-52E4-68600CC303C1}" dt="2026-10-20T19:47:41.148" v="414"/>
          <ac:spMkLst>
            <pc:docMk/>
            <pc:sldMk cId="2614708193" sldId="332"/>
            <ac:spMk id="2" creationId="{C7861878-2069-3A1A-1682-01C4DF18E0C0}"/>
          </ac:spMkLst>
        </pc:spChg>
        <pc:spChg chg="mod ord">
          <ac:chgData name="Rumena Begum Islam (2329559)" userId="S::2329559@student.uwtsd.ac.uk::14bb69b4-b22e-4145-93c0-3cda7a17b369" providerId="AD" clId="Web-{3F9DA968-6F79-112E-52E4-68600CC303C1}" dt="2026-10-20T19:52:53.845" v="445" actId="1076"/>
          <ac:spMkLst>
            <pc:docMk/>
            <pc:sldMk cId="2614708193" sldId="332"/>
            <ac:spMk id="3" creationId="{F35358D3-3887-EA80-0B33-E1FBEBA7C1ED}"/>
          </ac:spMkLst>
        </pc:spChg>
        <pc:spChg chg="add del">
          <ac:chgData name="Rumena Begum Islam (2329559)" userId="S::2329559@student.uwtsd.ac.uk::14bb69b4-b22e-4145-93c0-3cda7a17b369" providerId="AD" clId="Web-{3F9DA968-6F79-112E-52E4-68600CC303C1}" dt="2026-10-20T19:47:11.710" v="412"/>
          <ac:spMkLst>
            <pc:docMk/>
            <pc:sldMk cId="2614708193" sldId="332"/>
            <ac:spMk id="6" creationId="{6083C847-11AE-108E-527B-19E47579FC8E}"/>
          </ac:spMkLst>
        </pc:spChg>
        <pc:spChg chg="add del">
          <ac:chgData name="Rumena Begum Islam (2329559)" userId="S::2329559@student.uwtsd.ac.uk::14bb69b4-b22e-4145-93c0-3cda7a17b369" providerId="AD" clId="Web-{3F9DA968-6F79-112E-52E4-68600CC303C1}" dt="2026-10-20T19:27:03.893" v="274"/>
          <ac:spMkLst>
            <pc:docMk/>
            <pc:sldMk cId="2614708193" sldId="332"/>
            <ac:spMk id="8" creationId="{70DFC902-7D23-471A-B557-B6B6917D7A0D}"/>
          </ac:spMkLst>
        </pc:spChg>
        <pc:spChg chg="add del mod">
          <ac:chgData name="Rumena Begum Islam (2329559)" userId="S::2329559@student.uwtsd.ac.uk::14bb69b4-b22e-4145-93c0-3cda7a17b369" providerId="AD" clId="Web-{3F9DA968-6F79-112E-52E4-68600CC303C1}" dt="2026-10-20T19:48:18.352" v="422"/>
          <ac:spMkLst>
            <pc:docMk/>
            <pc:sldMk cId="2614708193" sldId="332"/>
            <ac:spMk id="9" creationId="{4282AC76-1F78-65BA-C76C-C89322C01DE0}"/>
          </ac:spMkLst>
        </pc:spChg>
        <pc:spChg chg="add del">
          <ac:chgData name="Rumena Begum Islam (2329559)" userId="S::2329559@student.uwtsd.ac.uk::14bb69b4-b22e-4145-93c0-3cda7a17b369" providerId="AD" clId="Web-{3F9DA968-6F79-112E-52E4-68600CC303C1}" dt="2026-10-20T19:27:03.893" v="274"/>
          <ac:spMkLst>
            <pc:docMk/>
            <pc:sldMk cId="2614708193" sldId="332"/>
            <ac:spMk id="10" creationId="{A55D5633-D557-4DCA-982C-FF36EB7A1C00}"/>
          </ac:spMkLst>
        </pc:spChg>
        <pc:spChg chg="add mod">
          <ac:chgData name="Rumena Begum Islam (2329559)" userId="S::2329559@student.uwtsd.ac.uk::14bb69b4-b22e-4145-93c0-3cda7a17b369" providerId="AD" clId="Web-{3F9DA968-6F79-112E-52E4-68600CC303C1}" dt="2026-10-20T19:53:24.361" v="448" actId="1076"/>
          <ac:spMkLst>
            <pc:docMk/>
            <pc:sldMk cId="2614708193" sldId="332"/>
            <ac:spMk id="10" creationId="{C7861878-2069-3A1A-1682-01C4DF18E0C0}"/>
          </ac:spMkLst>
        </pc:spChg>
        <pc:spChg chg="add del">
          <ac:chgData name="Rumena Begum Islam (2329559)" userId="S::2329559@student.uwtsd.ac.uk::14bb69b4-b22e-4145-93c0-3cda7a17b369" providerId="AD" clId="Web-{3F9DA968-6F79-112E-52E4-68600CC303C1}" dt="2026-10-20T19:27:03.893" v="274"/>
          <ac:spMkLst>
            <pc:docMk/>
            <pc:sldMk cId="2614708193" sldId="332"/>
            <ac:spMk id="12" creationId="{450D3AD2-FA80-415F-A9CE-54D884561CD7}"/>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4" creationId="{375E0459-6403-40CD-989D-56A4407CA12E}"/>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5" creationId="{1B15ED52-F352-441B-82BF-E0EA34836D08}"/>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6" creationId="{53E5B1A8-3AC9-4BD1-9BBC-78CA94F2D1BA}"/>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7" creationId="{3B2E3793-BFE6-45A2-9B7B-E18844431C99}"/>
          </ac:spMkLst>
        </pc:spChg>
        <pc:spChg chg="add del">
          <ac:chgData name="Rumena Begum Islam (2329559)" userId="S::2329559@student.uwtsd.ac.uk::14bb69b4-b22e-4145-93c0-3cda7a17b369" providerId="AD" clId="Web-{3F9DA968-6F79-112E-52E4-68600CC303C1}" dt="2026-10-20T19:27:53.301" v="278"/>
          <ac:spMkLst>
            <pc:docMk/>
            <pc:sldMk cId="2614708193" sldId="332"/>
            <ac:spMk id="18" creationId="{BC4C4868-CB8F-4AF9-9CDB-8108F2C19B67}"/>
          </ac:spMkLst>
        </pc:spChg>
        <pc:grpChg chg="add del">
          <ac:chgData name="Rumena Begum Islam (2329559)" userId="S::2329559@student.uwtsd.ac.uk::14bb69b4-b22e-4145-93c0-3cda7a17b369" providerId="AD" clId="Web-{3F9DA968-6F79-112E-52E4-68600CC303C1}" dt="2026-10-20T19:28:18.723" v="279"/>
          <ac:grpSpMkLst>
            <pc:docMk/>
            <pc:sldMk cId="2614708193" sldId="332"/>
            <ac:grpSpMk id="23" creationId="{5EFBDE31-BB3E-6CFC-23CD-B5976DA38438}"/>
          </ac:grpSpMkLst>
        </pc:grpChg>
        <pc:picChg chg="add mod">
          <ac:chgData name="Rumena Begum Islam (2329559)" userId="S::2329559@student.uwtsd.ac.uk::14bb69b4-b22e-4145-93c0-3cda7a17b369" providerId="AD" clId="Web-{3F9DA968-6F79-112E-52E4-68600CC303C1}" dt="2026-10-20T19:52:33.344" v="442" actId="14100"/>
          <ac:picMkLst>
            <pc:docMk/>
            <pc:sldMk cId="2614708193" sldId="332"/>
            <ac:picMk id="5" creationId="{26A868F7-0039-1DC6-CDF8-AC3C196C6482}"/>
          </ac:picMkLst>
        </pc:picChg>
        <pc:picChg chg="add mod">
          <ac:chgData name="Rumena Begum Islam (2329559)" userId="S::2329559@student.uwtsd.ac.uk::14bb69b4-b22e-4145-93c0-3cda7a17b369" providerId="AD" clId="Web-{3F9DA968-6F79-112E-52E4-68600CC303C1}" dt="2026-10-20T20:02:52.115" v="501" actId="1076"/>
          <ac:picMkLst>
            <pc:docMk/>
            <pc:sldMk cId="2614708193" sldId="332"/>
            <ac:picMk id="7" creationId="{E4C83708-9733-FF3E-CF63-2DBB714CEB53}"/>
          </ac:picMkLst>
        </pc:picChg>
      </pc:sldChg>
    </pc:docChg>
  </pc:docChgLst>
  <pc:docChgLst>
    <pc:chgData name="Rumena Begum Islam (2329559)" userId="S::2329559@student.uwtsd.ac.uk::14bb69b4-b22e-4145-93c0-3cda7a17b369" providerId="AD" clId="Web-{A4AD4F62-31B1-DA28-F071-28A06D6AFB6B}"/>
    <pc:docChg chg="addSld delSld modSld">
      <pc:chgData name="Rumena Begum Islam (2329559)" userId="S::2329559@student.uwtsd.ac.uk::14bb69b4-b22e-4145-93c0-3cda7a17b369" providerId="AD" clId="Web-{A4AD4F62-31B1-DA28-F071-28A06D6AFB6B}" dt="2026-10-13T13:31:14.377" v="350" actId="1076"/>
      <pc:docMkLst>
        <pc:docMk/>
      </pc:docMkLst>
      <pc:sldChg chg="modSp">
        <pc:chgData name="Rumena Begum Islam (2329559)" userId="S::2329559@student.uwtsd.ac.uk::14bb69b4-b22e-4145-93c0-3cda7a17b369" providerId="AD" clId="Web-{A4AD4F62-31B1-DA28-F071-28A06D6AFB6B}" dt="2026-10-13T10:07:16.155" v="119" actId="1076"/>
        <pc:sldMkLst>
          <pc:docMk/>
          <pc:sldMk cId="3038820393" sldId="264"/>
        </pc:sldMkLst>
        <pc:spChg chg="mod">
          <ac:chgData name="Rumena Begum Islam (2329559)" userId="S::2329559@student.uwtsd.ac.uk::14bb69b4-b22e-4145-93c0-3cda7a17b369" providerId="AD" clId="Web-{A4AD4F62-31B1-DA28-F071-28A06D6AFB6B}" dt="2026-10-13T10:07:16.155" v="119" actId="1076"/>
          <ac:spMkLst>
            <pc:docMk/>
            <pc:sldMk cId="3038820393" sldId="264"/>
            <ac:spMk id="3" creationId="{4EEACE37-FFF8-199B-5D90-E6EF39314115}"/>
          </ac:spMkLst>
        </pc:spChg>
        <pc:picChg chg="mod">
          <ac:chgData name="Rumena Begum Islam (2329559)" userId="S::2329559@student.uwtsd.ac.uk::14bb69b4-b22e-4145-93c0-3cda7a17b369" providerId="AD" clId="Web-{A4AD4F62-31B1-DA28-F071-28A06D6AFB6B}" dt="2026-10-13T10:07:05.655" v="117" actId="1076"/>
          <ac:picMkLst>
            <pc:docMk/>
            <pc:sldMk cId="3038820393" sldId="264"/>
            <ac:picMk id="7" creationId="{58F00739-8F69-1482-4756-E7CD386DEF4D}"/>
          </ac:picMkLst>
        </pc:picChg>
      </pc:sldChg>
      <pc:sldChg chg="addSp delSp modSp new">
        <pc:chgData name="Rumena Begum Islam (2329559)" userId="S::2329559@student.uwtsd.ac.uk::14bb69b4-b22e-4145-93c0-3cda7a17b369" providerId="AD" clId="Web-{A4AD4F62-31B1-DA28-F071-28A06D6AFB6B}" dt="2026-10-13T13:31:14.377" v="350" actId="1076"/>
        <pc:sldMkLst>
          <pc:docMk/>
          <pc:sldMk cId="1204343849" sldId="318"/>
        </pc:sldMkLst>
        <pc:graphicFrameChg chg="add mod">
          <ac:chgData name="Rumena Begum Islam (2329559)" userId="S::2329559@student.uwtsd.ac.uk::14bb69b4-b22e-4145-93c0-3cda7a17b369" providerId="AD" clId="Web-{A4AD4F62-31B1-DA28-F071-28A06D6AFB6B}" dt="2026-10-13T13:31:14.377" v="350" actId="1076"/>
          <ac:graphicFrameMkLst>
            <pc:docMk/>
            <pc:sldMk cId="1204343849" sldId="318"/>
            <ac:graphicFrameMk id="5" creationId="{55380225-72A2-6CC4-B29B-48D083A46EDB}"/>
          </ac:graphicFrameMkLst>
        </pc:graphicFrameChg>
      </pc:sldChg>
    </pc:docChg>
  </pc:docChgLst>
  <pc:docChgLst>
    <pc:chgData name="Rumena Begum Islam (2329559)" userId="S::2329559@student.uwtsd.ac.uk::14bb69b4-b22e-4145-93c0-3cda7a17b369" providerId="AD" clId="Web-{702B8B00-FCC5-B71E-B706-5FA686BE8A63}"/>
    <pc:docChg chg="addSld delSld modSld sldOrd">
      <pc:chgData name="Rumena Begum Islam (2329559)" userId="S::2329559@student.uwtsd.ac.uk::14bb69b4-b22e-4145-93c0-3cda7a17b369" providerId="AD" clId="Web-{702B8B00-FCC5-B71E-B706-5FA686BE8A63}" dt="2026-10-08T15:39:15.409" v="3104" actId="20577"/>
      <pc:docMkLst>
        <pc:docMk/>
      </pc:docMkLst>
      <pc:sldChg chg="modSp">
        <pc:chgData name="Rumena Begum Islam (2329559)" userId="S::2329559@student.uwtsd.ac.uk::14bb69b4-b22e-4145-93c0-3cda7a17b369" providerId="AD" clId="Web-{702B8B00-FCC5-B71E-B706-5FA686BE8A63}" dt="2026-10-05T16:59:00.235" v="925" actId="1076"/>
        <pc:sldMkLst>
          <pc:docMk/>
          <pc:sldMk cId="3038820393" sldId="264"/>
        </pc:sldMkLst>
      </pc:sldChg>
      <pc:sldChg chg="addSp delSp modSp new mod setBg">
        <pc:chgData name="Rumena Begum Islam (2329559)" userId="S::2329559@student.uwtsd.ac.uk::14bb69b4-b22e-4145-93c0-3cda7a17b369" providerId="AD" clId="Web-{702B8B00-FCC5-B71E-B706-5FA686BE8A63}" dt="2026-10-08T09:47:14.367" v="2836" actId="20577"/>
        <pc:sldMkLst>
          <pc:docMk/>
          <pc:sldMk cId="2356041095" sldId="279"/>
        </pc:sldMkLst>
        <pc:spChg chg="add mod">
          <ac:chgData name="Rumena Begum Islam (2329559)" userId="S::2329559@student.uwtsd.ac.uk::14bb69b4-b22e-4145-93c0-3cda7a17b369" providerId="AD" clId="Web-{702B8B00-FCC5-B71E-B706-5FA686BE8A63}" dt="2026-10-05T16:43:47.051" v="885" actId="1076"/>
          <ac:spMkLst>
            <pc:docMk/>
            <pc:sldMk cId="2356041095" sldId="279"/>
            <ac:spMk id="5" creationId="{E9C88986-7B52-662C-C55A-AC705B1C76A2}"/>
          </ac:spMkLst>
        </pc:spChg>
        <pc:spChg chg="add mod ord">
          <ac:chgData name="Rumena Begum Islam (2329559)" userId="S::2329559@student.uwtsd.ac.uk::14bb69b4-b22e-4145-93c0-3cda7a17b369" providerId="AD" clId="Web-{702B8B00-FCC5-B71E-B706-5FA686BE8A63}" dt="2026-10-08T09:47:14.367" v="2836" actId="20577"/>
          <ac:spMkLst>
            <pc:docMk/>
            <pc:sldMk cId="2356041095" sldId="279"/>
            <ac:spMk id="16" creationId="{3A369D1D-69FC-82F5-7B3F-3894F9B3301D}"/>
          </ac:spMkLst>
        </pc:spChg>
        <pc:spChg chg="add del">
          <ac:chgData name="Rumena Begum Islam (2329559)" userId="S::2329559@student.uwtsd.ac.uk::14bb69b4-b22e-4145-93c0-3cda7a17b369" providerId="AD" clId="Web-{702B8B00-FCC5-B71E-B706-5FA686BE8A63}" dt="2026-10-05T16:37:42.269" v="858"/>
          <ac:spMkLst>
            <pc:docMk/>
            <pc:sldMk cId="2356041095" sldId="279"/>
            <ac:spMk id="38" creationId="{1B15ED52-F352-441B-82BF-E0EA34836D08}"/>
          </ac:spMkLst>
        </pc:spChg>
        <pc:spChg chg="add del">
          <ac:chgData name="Rumena Begum Islam (2329559)" userId="S::2329559@student.uwtsd.ac.uk::14bb69b4-b22e-4145-93c0-3cda7a17b369" providerId="AD" clId="Web-{702B8B00-FCC5-B71E-B706-5FA686BE8A63}" dt="2026-10-05T16:37:42.269" v="858"/>
          <ac:spMkLst>
            <pc:docMk/>
            <pc:sldMk cId="2356041095" sldId="279"/>
            <ac:spMk id="40" creationId="{61707E60-CEC9-4661-AA82-69242EB4BDC3}"/>
          </ac:spMkLst>
        </pc:spChg>
        <pc:spChg chg="add del">
          <ac:chgData name="Rumena Begum Islam (2329559)" userId="S::2329559@student.uwtsd.ac.uk::14bb69b4-b22e-4145-93c0-3cda7a17b369" providerId="AD" clId="Web-{702B8B00-FCC5-B71E-B706-5FA686BE8A63}" dt="2026-10-05T16:37:42.269" v="858"/>
          <ac:spMkLst>
            <pc:docMk/>
            <pc:sldMk cId="2356041095" sldId="279"/>
            <ac:spMk id="42" creationId="{8F035CD8-AE30-4146-96F2-036B0CE5E4F3}"/>
          </ac:spMkLst>
        </pc:spChg>
        <pc:picChg chg="add mod ord">
          <ac:chgData name="Rumena Begum Islam (2329559)" userId="S::2329559@student.uwtsd.ac.uk::14bb69b4-b22e-4145-93c0-3cda7a17b369" providerId="AD" clId="Web-{702B8B00-FCC5-B71E-B706-5FA686BE8A63}" dt="2026-10-05T16:43:34.723" v="884" actId="1076"/>
          <ac:picMkLst>
            <pc:docMk/>
            <pc:sldMk cId="2356041095" sldId="279"/>
            <ac:picMk id="9" creationId="{1A1DEDC1-FEE8-C4C3-28E0-3E28FE290695}"/>
          </ac:picMkLst>
        </pc:picChg>
      </pc:sldChg>
      <pc:sldChg chg="addSp delSp modSp new mod setBg">
        <pc:chgData name="Rumena Begum Islam (2329559)" userId="S::2329559@student.uwtsd.ac.uk::14bb69b4-b22e-4145-93c0-3cda7a17b369" providerId="AD" clId="Web-{702B8B00-FCC5-B71E-B706-5FA686BE8A63}" dt="2026-10-08T09:47:59.650" v="2847" actId="20577"/>
        <pc:sldMkLst>
          <pc:docMk/>
          <pc:sldMk cId="2829766376" sldId="283"/>
        </pc:sldMkLst>
        <pc:spChg chg="mod">
          <ac:chgData name="Rumena Begum Islam (2329559)" userId="S::2329559@student.uwtsd.ac.uk::14bb69b4-b22e-4145-93c0-3cda7a17b369" providerId="AD" clId="Web-{702B8B00-FCC5-B71E-B706-5FA686BE8A63}" dt="2026-10-07T08:25:45.166" v="1377" actId="20577"/>
          <ac:spMkLst>
            <pc:docMk/>
            <pc:sldMk cId="2829766376" sldId="283"/>
            <ac:spMk id="2" creationId="{D238D49C-1922-951E-5372-FE8E001F87CF}"/>
          </ac:spMkLst>
        </pc:spChg>
        <pc:spChg chg="add del mod">
          <ac:chgData name="Rumena Begum Islam (2329559)" userId="S::2329559@student.uwtsd.ac.uk::14bb69b4-b22e-4145-93c0-3cda7a17b369" providerId="AD" clId="Web-{702B8B00-FCC5-B71E-B706-5FA686BE8A63}" dt="2026-10-08T09:47:59.650" v="2847" actId="20577"/>
          <ac:spMkLst>
            <pc:docMk/>
            <pc:sldMk cId="2829766376" sldId="283"/>
            <ac:spMk id="3" creationId="{D4662B50-281F-85B7-D826-F87DB7DDB051}"/>
          </ac:spMkLst>
        </pc:spChg>
        <pc:spChg chg="add">
          <ac:chgData name="Rumena Begum Islam (2329559)" userId="S::2329559@student.uwtsd.ac.uk::14bb69b4-b22e-4145-93c0-3cda7a17b369" providerId="AD" clId="Web-{702B8B00-FCC5-B71E-B706-5FA686BE8A63}" dt="2026-10-07T08:19:22.984" v="1296"/>
          <ac:spMkLst>
            <pc:docMk/>
            <pc:sldMk cId="2829766376" sldId="283"/>
            <ac:spMk id="65" creationId="{09588DA8-065E-4F6F-8EFD-43104AB2E0CF}"/>
          </ac:spMkLst>
        </pc:spChg>
        <pc:spChg chg="add">
          <ac:chgData name="Rumena Begum Islam (2329559)" userId="S::2329559@student.uwtsd.ac.uk::14bb69b4-b22e-4145-93c0-3cda7a17b369" providerId="AD" clId="Web-{702B8B00-FCC5-B71E-B706-5FA686BE8A63}" dt="2026-10-07T08:19:22.984" v="1296"/>
          <ac:spMkLst>
            <pc:docMk/>
            <pc:sldMk cId="2829766376" sldId="283"/>
            <ac:spMk id="67" creationId="{C4285719-470E-454C-AF62-8323075F1F5B}"/>
          </ac:spMkLst>
        </pc:spChg>
        <pc:spChg chg="add">
          <ac:chgData name="Rumena Begum Islam (2329559)" userId="S::2329559@student.uwtsd.ac.uk::14bb69b4-b22e-4145-93c0-3cda7a17b369" providerId="AD" clId="Web-{702B8B00-FCC5-B71E-B706-5FA686BE8A63}" dt="2026-10-07T08:19:22.984" v="1296"/>
          <ac:spMkLst>
            <pc:docMk/>
            <pc:sldMk cId="2829766376" sldId="283"/>
            <ac:spMk id="71" creationId="{4300840D-0A0B-4512-BACA-B439D5B9C57C}"/>
          </ac:spMkLst>
        </pc:spChg>
        <pc:spChg chg="add">
          <ac:chgData name="Rumena Begum Islam (2329559)" userId="S::2329559@student.uwtsd.ac.uk::14bb69b4-b22e-4145-93c0-3cda7a17b369" providerId="AD" clId="Web-{702B8B00-FCC5-B71E-B706-5FA686BE8A63}" dt="2026-10-07T08:19:22.984" v="1296"/>
          <ac:spMkLst>
            <pc:docMk/>
            <pc:sldMk cId="2829766376" sldId="283"/>
            <ac:spMk id="73" creationId="{D2B78728-A580-49A7-84F9-6EF6F583ADE0}"/>
          </ac:spMkLst>
        </pc:spChg>
        <pc:spChg chg="add">
          <ac:chgData name="Rumena Begum Islam (2329559)" userId="S::2329559@student.uwtsd.ac.uk::14bb69b4-b22e-4145-93c0-3cda7a17b369" providerId="AD" clId="Web-{702B8B00-FCC5-B71E-B706-5FA686BE8A63}" dt="2026-10-07T08:19:22.984" v="1296"/>
          <ac:spMkLst>
            <pc:docMk/>
            <pc:sldMk cId="2829766376" sldId="283"/>
            <ac:spMk id="77" creationId="{8D71EDA1-87BF-4D5D-AB79-F346FD19278A}"/>
          </ac:spMkLst>
        </pc:spChg>
      </pc:sldChg>
      <pc:sldChg chg="addSp delSp modSp new mod setBg">
        <pc:chgData name="Rumena Begum Islam (2329559)" userId="S::2329559@student.uwtsd.ac.uk::14bb69b4-b22e-4145-93c0-3cda7a17b369" providerId="AD" clId="Web-{702B8B00-FCC5-B71E-B706-5FA686BE8A63}" dt="2026-10-08T09:48:50.355" v="2859" actId="20577"/>
        <pc:sldMkLst>
          <pc:docMk/>
          <pc:sldMk cId="1668698778" sldId="286"/>
        </pc:sldMkLst>
        <pc:spChg chg="mod">
          <ac:chgData name="Rumena Begum Islam (2329559)" userId="S::2329559@student.uwtsd.ac.uk::14bb69b4-b22e-4145-93c0-3cda7a17b369" providerId="AD" clId="Web-{702B8B00-FCC5-B71E-B706-5FA686BE8A63}" dt="2026-10-08T07:26:55.285" v="2000"/>
          <ac:spMkLst>
            <pc:docMk/>
            <pc:sldMk cId="1668698778" sldId="286"/>
            <ac:spMk id="2" creationId="{32EB7878-522F-92E5-7CEF-B82E3BA03C1B}"/>
          </ac:spMkLst>
        </pc:spChg>
        <pc:spChg chg="mod">
          <ac:chgData name="Rumena Begum Islam (2329559)" userId="S::2329559@student.uwtsd.ac.uk::14bb69b4-b22e-4145-93c0-3cda7a17b369" providerId="AD" clId="Web-{702B8B00-FCC5-B71E-B706-5FA686BE8A63}" dt="2026-10-08T09:48:50.355" v="2859" actId="20577"/>
          <ac:spMkLst>
            <pc:docMk/>
            <pc:sldMk cId="1668698778" sldId="286"/>
            <ac:spMk id="3" creationId="{2D0081CD-C4CE-02AB-5237-38F732F3BA05}"/>
          </ac:spMkLst>
        </pc:spChg>
        <pc:picChg chg="add mod ord">
          <ac:chgData name="Rumena Begum Islam (2329559)" userId="S::2329559@student.uwtsd.ac.uk::14bb69b4-b22e-4145-93c0-3cda7a17b369" providerId="AD" clId="Web-{702B8B00-FCC5-B71E-B706-5FA686BE8A63}" dt="2026-10-08T07:26:55.285" v="2000"/>
          <ac:picMkLst>
            <pc:docMk/>
            <pc:sldMk cId="1668698778" sldId="286"/>
            <ac:picMk id="7" creationId="{C8FD3BDA-F2AD-CB02-33F1-372F8E92884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E04737-480F-48F3-9094-01033389D5DF}" type="doc">
      <dgm:prSet loTypeId="urn:microsoft.com/office/officeart/2016/7/layout/ChevronBlockProcess" loCatId="process" qsTypeId="urn:microsoft.com/office/officeart/2005/8/quickstyle/simple2" qsCatId="simple" csTypeId="urn:microsoft.com/office/officeart/2005/8/colors/accent1_2" csCatId="accent1"/>
      <dgm:spPr/>
      <dgm:t>
        <a:bodyPr/>
        <a:lstStyle/>
        <a:p>
          <a:endParaRPr lang="en-US"/>
        </a:p>
      </dgm:t>
    </dgm:pt>
    <dgm:pt modelId="{F20D2C8B-CCB5-4CBE-92C0-D75459DCFC4D}">
      <dgm:prSet/>
      <dgm:spPr/>
      <dgm:t>
        <a:bodyPr/>
        <a:lstStyle/>
        <a:p>
          <a:r>
            <a:rPr lang="en-US" b="1" baseline="0">
              <a:latin typeface="Aptos"/>
            </a:rPr>
            <a:t>Domiciliary Care Challenges</a:t>
          </a:r>
          <a:r>
            <a:rPr lang="en-US" b="1">
              <a:latin typeface="Aptos"/>
            </a:rPr>
            <a:t>​</a:t>
          </a:r>
          <a:endParaRPr lang="en-US">
            <a:latin typeface="Aptos"/>
          </a:endParaRPr>
        </a:p>
      </dgm:t>
    </dgm:pt>
    <dgm:pt modelId="{91B20611-0E96-4F42-9F6E-F6A203BD7046}" type="parTrans" cxnId="{2070C954-2D79-498D-BDCD-604719C4BBBD}">
      <dgm:prSet/>
      <dgm:spPr/>
      <dgm:t>
        <a:bodyPr/>
        <a:lstStyle/>
        <a:p>
          <a:endParaRPr lang="en-US"/>
        </a:p>
      </dgm:t>
    </dgm:pt>
    <dgm:pt modelId="{DF37E45A-ACE7-4040-9ABB-5A459B015C03}" type="sibTrans" cxnId="{2070C954-2D79-498D-BDCD-604719C4BBBD}">
      <dgm:prSet/>
      <dgm:spPr/>
      <dgm:t>
        <a:bodyPr/>
        <a:lstStyle/>
        <a:p>
          <a:endParaRPr lang="en-US"/>
        </a:p>
      </dgm:t>
    </dgm:pt>
    <dgm:pt modelId="{632764AA-310A-4070-BA8D-D81DE3CDCFB8}">
      <dgm:prSet/>
      <dgm:spPr/>
      <dgm:t>
        <a:bodyPr/>
        <a:lstStyle/>
        <a:p>
          <a:pPr algn="just" rtl="0"/>
          <a:r>
            <a:rPr lang="en-GB" b="1" baseline="0">
              <a:latin typeface="Aptos"/>
            </a:rPr>
            <a:t>Care Access Gap</a:t>
          </a:r>
          <a:r>
            <a:rPr lang="en-GB" baseline="0">
              <a:latin typeface="Aptos"/>
            </a:rPr>
            <a:t> (Age UK, </a:t>
          </a:r>
          <a:r>
            <a:rPr lang="en-GB">
              <a:latin typeface="Aptos"/>
            </a:rPr>
            <a:t>2024;</a:t>
          </a:r>
          <a:r>
            <a:rPr lang="en-GB" baseline="0">
              <a:latin typeface="Aptos"/>
            </a:rPr>
            <a:t> </a:t>
          </a:r>
          <a:r>
            <a:rPr lang="en-GB">
              <a:latin typeface="Aptos"/>
            </a:rPr>
            <a:t>Age UK, 2026</a:t>
          </a:r>
          <a:r>
            <a:rPr lang="en-GB" baseline="0">
              <a:latin typeface="Aptos"/>
            </a:rPr>
            <a:t>)</a:t>
          </a:r>
          <a:r>
            <a:rPr lang="en-US" baseline="0">
              <a:latin typeface="Aptos"/>
            </a:rPr>
            <a:t>​</a:t>
          </a:r>
          <a:r>
            <a:rPr lang="en-US">
              <a:latin typeface="Aptos"/>
            </a:rPr>
            <a:t>​.</a:t>
          </a:r>
        </a:p>
      </dgm:t>
    </dgm:pt>
    <dgm:pt modelId="{8CF3C124-D1B1-4F92-ACD5-330B442FA845}" type="parTrans" cxnId="{9CA8BA5C-6A59-4A2A-AA79-1136992A30F7}">
      <dgm:prSet/>
      <dgm:spPr/>
      <dgm:t>
        <a:bodyPr/>
        <a:lstStyle/>
        <a:p>
          <a:endParaRPr lang="en-US"/>
        </a:p>
      </dgm:t>
    </dgm:pt>
    <dgm:pt modelId="{6B5DDA60-5C33-49EF-9F11-25F4817212A7}" type="sibTrans" cxnId="{9CA8BA5C-6A59-4A2A-AA79-1136992A30F7}">
      <dgm:prSet/>
      <dgm:spPr/>
      <dgm:t>
        <a:bodyPr/>
        <a:lstStyle/>
        <a:p>
          <a:endParaRPr lang="en-US"/>
        </a:p>
      </dgm:t>
    </dgm:pt>
    <dgm:pt modelId="{6BE2A240-2048-4BD7-867A-C3A4C63F481E}">
      <dgm:prSet/>
      <dgm:spPr/>
      <dgm:t>
        <a:bodyPr/>
        <a:lstStyle/>
        <a:p>
          <a:pPr algn="just" rtl="0"/>
          <a:r>
            <a:rPr lang="en-GB" b="1" baseline="0">
              <a:latin typeface="Aptos"/>
            </a:rPr>
            <a:t>Time-Restricted Visits</a:t>
          </a:r>
          <a:r>
            <a:rPr lang="en-GB" baseline="0">
              <a:latin typeface="Aptos"/>
            </a:rPr>
            <a:t> (NICE, </a:t>
          </a:r>
          <a:r>
            <a:rPr lang="en-GB">
              <a:latin typeface="Aptos"/>
            </a:rPr>
            <a:t>2015</a:t>
          </a:r>
          <a:r>
            <a:rPr lang="en-GB" baseline="0">
              <a:latin typeface="Aptos"/>
            </a:rPr>
            <a:t>; SCIE, 2026)</a:t>
          </a:r>
          <a:r>
            <a:rPr lang="en-US" baseline="0">
              <a:latin typeface="Aptos"/>
            </a:rPr>
            <a:t>​</a:t>
          </a:r>
          <a:r>
            <a:rPr lang="en-US">
              <a:latin typeface="Aptos"/>
            </a:rPr>
            <a:t>​.</a:t>
          </a:r>
        </a:p>
      </dgm:t>
    </dgm:pt>
    <dgm:pt modelId="{4CC2DBFB-EDAF-4034-8BBC-A1EF3B9BB853}" type="parTrans" cxnId="{9767E4BD-E706-46B5-BCA8-C08C1340F903}">
      <dgm:prSet/>
      <dgm:spPr/>
      <dgm:t>
        <a:bodyPr/>
        <a:lstStyle/>
        <a:p>
          <a:endParaRPr lang="en-US"/>
        </a:p>
      </dgm:t>
    </dgm:pt>
    <dgm:pt modelId="{15DF0F0F-8C0D-4188-B78D-010C764EC305}" type="sibTrans" cxnId="{9767E4BD-E706-46B5-BCA8-C08C1340F903}">
      <dgm:prSet/>
      <dgm:spPr/>
      <dgm:t>
        <a:bodyPr/>
        <a:lstStyle/>
        <a:p>
          <a:endParaRPr lang="en-US"/>
        </a:p>
      </dgm:t>
    </dgm:pt>
    <dgm:pt modelId="{571E3DF0-FDCB-44D8-A3DF-8FC4E6ECAC22}">
      <dgm:prSet/>
      <dgm:spPr/>
      <dgm:t>
        <a:bodyPr/>
        <a:lstStyle/>
        <a:p>
          <a:pPr algn="just"/>
          <a:r>
            <a:rPr lang="en-GB" b="1" baseline="0">
              <a:latin typeface="Aptos"/>
            </a:rPr>
            <a:t>Workforce Pressures</a:t>
          </a:r>
          <a:r>
            <a:rPr lang="en-GB" baseline="0">
              <a:latin typeface="Aptos"/>
            </a:rPr>
            <a:t> (</a:t>
          </a:r>
          <a:r>
            <a:rPr lang="en-GB">
              <a:latin typeface="Aptos"/>
            </a:rPr>
            <a:t>Skills for Care (SFC),</a:t>
          </a:r>
          <a:r>
            <a:rPr lang="en-GB" baseline="0">
              <a:latin typeface="Aptos"/>
            </a:rPr>
            <a:t> 2026)</a:t>
          </a:r>
          <a:r>
            <a:rPr lang="en-US" baseline="0">
              <a:latin typeface="Aptos"/>
            </a:rPr>
            <a:t>​</a:t>
          </a:r>
          <a:r>
            <a:rPr lang="en-US">
              <a:latin typeface="Aptos"/>
            </a:rPr>
            <a:t>​.</a:t>
          </a:r>
        </a:p>
      </dgm:t>
    </dgm:pt>
    <dgm:pt modelId="{6D621BAF-9F17-46A2-B470-F61CA6D7D4F5}" type="parTrans" cxnId="{D841853B-F1E4-42DF-B302-CFBAF87FD6FA}">
      <dgm:prSet/>
      <dgm:spPr/>
      <dgm:t>
        <a:bodyPr/>
        <a:lstStyle/>
        <a:p>
          <a:endParaRPr lang="en-US"/>
        </a:p>
      </dgm:t>
    </dgm:pt>
    <dgm:pt modelId="{E46F3185-7552-429A-91DE-2D418377E421}" type="sibTrans" cxnId="{D841853B-F1E4-42DF-B302-CFBAF87FD6FA}">
      <dgm:prSet/>
      <dgm:spPr/>
      <dgm:t>
        <a:bodyPr/>
        <a:lstStyle/>
        <a:p>
          <a:endParaRPr lang="en-US"/>
        </a:p>
      </dgm:t>
    </dgm:pt>
    <dgm:pt modelId="{A7F8490C-1E1D-4F94-BF15-E723D88C41AA}">
      <dgm:prSet/>
      <dgm:spPr/>
      <dgm:t>
        <a:bodyPr/>
        <a:lstStyle/>
        <a:p>
          <a:pPr algn="just"/>
          <a:r>
            <a:rPr lang="en-GB" b="1" baseline="0">
              <a:latin typeface="Aptos"/>
            </a:rPr>
            <a:t>Local Provision Gaps</a:t>
          </a:r>
          <a:r>
            <a:rPr lang="en-GB" baseline="0">
              <a:latin typeface="Aptos"/>
            </a:rPr>
            <a:t> (CQC, 2024; HCA, </a:t>
          </a:r>
          <a:r>
            <a:rPr lang="en-GB">
              <a:latin typeface="Aptos"/>
            </a:rPr>
            <a:t>2024b</a:t>
          </a:r>
          <a:r>
            <a:rPr lang="en-GB" baseline="0">
              <a:latin typeface="Aptos"/>
            </a:rPr>
            <a:t>)</a:t>
          </a:r>
          <a:r>
            <a:rPr lang="en-US" baseline="0">
              <a:latin typeface="Aptos"/>
            </a:rPr>
            <a:t>​</a:t>
          </a:r>
          <a:r>
            <a:rPr lang="en-US">
              <a:latin typeface="Aptos"/>
            </a:rPr>
            <a:t>​.</a:t>
          </a:r>
        </a:p>
      </dgm:t>
    </dgm:pt>
    <dgm:pt modelId="{295232DC-3057-48C5-B18E-BFDDBA8F5D53}" type="parTrans" cxnId="{44BF4DF3-A58F-4F2B-B9F6-17EEF27C3953}">
      <dgm:prSet/>
      <dgm:spPr/>
      <dgm:t>
        <a:bodyPr/>
        <a:lstStyle/>
        <a:p>
          <a:endParaRPr lang="en-US"/>
        </a:p>
      </dgm:t>
    </dgm:pt>
    <dgm:pt modelId="{0D829CB3-8F3E-4635-8B8B-D858168B1E90}" type="sibTrans" cxnId="{44BF4DF3-A58F-4F2B-B9F6-17EEF27C3953}">
      <dgm:prSet/>
      <dgm:spPr/>
      <dgm:t>
        <a:bodyPr/>
        <a:lstStyle/>
        <a:p>
          <a:endParaRPr lang="en-US"/>
        </a:p>
      </dgm:t>
    </dgm:pt>
    <dgm:pt modelId="{8B319985-601A-4C18-BD55-96FDBFD61946}">
      <dgm:prSet/>
      <dgm:spPr/>
      <dgm:t>
        <a:bodyPr/>
        <a:lstStyle/>
        <a:p>
          <a:pPr algn="just"/>
          <a:r>
            <a:rPr lang="en-GB" b="1" baseline="0">
              <a:latin typeface="Aptos"/>
            </a:rPr>
            <a:t>Discharge Delays</a:t>
          </a:r>
          <a:r>
            <a:rPr lang="en-GB" baseline="0">
              <a:latin typeface="Aptos"/>
            </a:rPr>
            <a:t> (BGS, 2021; CQC, 2024</a:t>
          </a:r>
          <a:r>
            <a:rPr lang="en-GB">
              <a:latin typeface="Aptos"/>
            </a:rPr>
            <a:t>).</a:t>
          </a:r>
          <a:endParaRPr lang="en-US">
            <a:latin typeface="Aptos"/>
          </a:endParaRPr>
        </a:p>
      </dgm:t>
    </dgm:pt>
    <dgm:pt modelId="{F90E1438-9F42-4C24-BB3C-3D66C452C8F5}" type="parTrans" cxnId="{79E0A5ED-08BF-4F49-BF4B-402338DA0C8C}">
      <dgm:prSet/>
      <dgm:spPr/>
      <dgm:t>
        <a:bodyPr/>
        <a:lstStyle/>
        <a:p>
          <a:endParaRPr lang="en-US"/>
        </a:p>
      </dgm:t>
    </dgm:pt>
    <dgm:pt modelId="{024D8F64-A611-4996-812A-2F4D7EF82C77}" type="sibTrans" cxnId="{79E0A5ED-08BF-4F49-BF4B-402338DA0C8C}">
      <dgm:prSet/>
      <dgm:spPr/>
      <dgm:t>
        <a:bodyPr/>
        <a:lstStyle/>
        <a:p>
          <a:endParaRPr lang="en-US"/>
        </a:p>
      </dgm:t>
    </dgm:pt>
    <dgm:pt modelId="{B552D68F-E5F2-47C2-81ED-5108DD4A480C}">
      <dgm:prSet/>
      <dgm:spPr/>
      <dgm:t>
        <a:bodyPr/>
        <a:lstStyle/>
        <a:p>
          <a:pPr algn="just"/>
          <a:r>
            <a:rPr lang="en-GB" b="1">
              <a:latin typeface="Aptos"/>
            </a:rPr>
            <a:t>Key Evidence &amp; Sector Data </a:t>
          </a:r>
          <a:endParaRPr lang="en-US">
            <a:latin typeface="Aptos"/>
          </a:endParaRPr>
        </a:p>
      </dgm:t>
    </dgm:pt>
    <dgm:pt modelId="{5C45188B-08BD-47F7-AD83-8091C793CBBC}" type="parTrans" cxnId="{4D27D37E-DD41-49AF-9138-F10F2776A0F0}">
      <dgm:prSet/>
      <dgm:spPr/>
      <dgm:t>
        <a:bodyPr/>
        <a:lstStyle/>
        <a:p>
          <a:endParaRPr lang="en-US"/>
        </a:p>
      </dgm:t>
    </dgm:pt>
    <dgm:pt modelId="{44FA3D9D-6EED-4CD6-843E-73B3C19605E6}" type="sibTrans" cxnId="{4D27D37E-DD41-49AF-9138-F10F2776A0F0}">
      <dgm:prSet/>
      <dgm:spPr/>
      <dgm:t>
        <a:bodyPr/>
        <a:lstStyle/>
        <a:p>
          <a:endParaRPr lang="en-US"/>
        </a:p>
      </dgm:t>
    </dgm:pt>
    <dgm:pt modelId="{516DE201-2CCD-4193-A2EA-E1929FC9FA9E}">
      <dgm:prSet/>
      <dgm:spPr/>
      <dgm:t>
        <a:bodyPr/>
        <a:lstStyle/>
        <a:p>
          <a:pPr algn="just"/>
          <a:r>
            <a:rPr lang="en-US" b="1">
              <a:latin typeface="Aptos"/>
            </a:rPr>
            <a:t>Unmet Needs:</a:t>
          </a:r>
          <a:r>
            <a:rPr lang="en-US">
              <a:latin typeface="Aptos"/>
            </a:rPr>
            <a:t> 2M+ older adults live with unmet care needs (Age UK, 2024). </a:t>
          </a:r>
        </a:p>
      </dgm:t>
    </dgm:pt>
    <dgm:pt modelId="{BE23C160-25D4-4F24-AA91-0345DA233DA1}" type="parTrans" cxnId="{A4A5BA80-E50A-402A-9810-80E56F330718}">
      <dgm:prSet/>
      <dgm:spPr/>
      <dgm:t>
        <a:bodyPr/>
        <a:lstStyle/>
        <a:p>
          <a:endParaRPr lang="en-US"/>
        </a:p>
      </dgm:t>
    </dgm:pt>
    <dgm:pt modelId="{708143F1-477A-4B01-9C4F-61987AE90C98}" type="sibTrans" cxnId="{A4A5BA80-E50A-402A-9810-80E56F330718}">
      <dgm:prSet/>
      <dgm:spPr/>
      <dgm:t>
        <a:bodyPr/>
        <a:lstStyle/>
        <a:p>
          <a:endParaRPr lang="en-US"/>
        </a:p>
      </dgm:t>
    </dgm:pt>
    <dgm:pt modelId="{B823D780-F4CA-4C78-B2C3-6A739321F69D}">
      <dgm:prSet/>
      <dgm:spPr/>
      <dgm:t>
        <a:bodyPr/>
        <a:lstStyle/>
        <a:p>
          <a:pPr algn="just"/>
          <a:r>
            <a:rPr lang="en-US" b="1">
              <a:latin typeface="Aptos"/>
            </a:rPr>
            <a:t>Restricted Access:</a:t>
          </a:r>
          <a:r>
            <a:rPr lang="en-US">
              <a:latin typeface="Aptos"/>
            </a:rPr>
            <a:t> Only 3.6% receive state-funded long-term care (CQC, 2024). </a:t>
          </a:r>
        </a:p>
      </dgm:t>
    </dgm:pt>
    <dgm:pt modelId="{CE5F1AAB-E786-417C-A75D-C4FF0F8A498F}" type="parTrans" cxnId="{1FA18E30-C6F6-4D1B-BCBC-CAD16C3C5DEF}">
      <dgm:prSet/>
      <dgm:spPr/>
      <dgm:t>
        <a:bodyPr/>
        <a:lstStyle/>
        <a:p>
          <a:endParaRPr lang="en-US"/>
        </a:p>
      </dgm:t>
    </dgm:pt>
    <dgm:pt modelId="{1105D143-9118-44EA-A3A3-C9A7246CFAE5}" type="sibTrans" cxnId="{1FA18E30-C6F6-4D1B-BCBC-CAD16C3C5DEF}">
      <dgm:prSet/>
      <dgm:spPr/>
      <dgm:t>
        <a:bodyPr/>
        <a:lstStyle/>
        <a:p>
          <a:endParaRPr lang="en-US"/>
        </a:p>
      </dgm:t>
    </dgm:pt>
    <dgm:pt modelId="{B7A93210-CF7C-4F65-AF0F-66289D5E64E3}">
      <dgm:prSet/>
      <dgm:spPr/>
      <dgm:t>
        <a:bodyPr/>
        <a:lstStyle/>
        <a:p>
          <a:pPr algn="just"/>
          <a:r>
            <a:rPr lang="en-US" b="1">
              <a:latin typeface="Aptos"/>
            </a:rPr>
            <a:t>Staff Shortages:</a:t>
          </a:r>
          <a:r>
            <a:rPr lang="en-US">
              <a:latin typeface="Aptos"/>
            </a:rPr>
            <a:t> around 111,000 vacancies; 9.7% home care vacancy rate (SFC, 2024). </a:t>
          </a:r>
        </a:p>
      </dgm:t>
    </dgm:pt>
    <dgm:pt modelId="{A0EDD57A-1848-4114-9B52-DB57136C4737}" type="parTrans" cxnId="{BD826F58-69E8-449C-A1CD-0B73CB668408}">
      <dgm:prSet/>
      <dgm:spPr/>
      <dgm:t>
        <a:bodyPr/>
        <a:lstStyle/>
        <a:p>
          <a:endParaRPr lang="en-US"/>
        </a:p>
      </dgm:t>
    </dgm:pt>
    <dgm:pt modelId="{85D4F331-986A-4C69-8A88-18C5DA571963}" type="sibTrans" cxnId="{BD826F58-69E8-449C-A1CD-0B73CB668408}">
      <dgm:prSet/>
      <dgm:spPr/>
      <dgm:t>
        <a:bodyPr/>
        <a:lstStyle/>
        <a:p>
          <a:endParaRPr lang="en-US"/>
        </a:p>
      </dgm:t>
    </dgm:pt>
    <dgm:pt modelId="{FB78B193-0B8C-40A9-9534-183905299540}">
      <dgm:prSet/>
      <dgm:spPr/>
      <dgm:t>
        <a:bodyPr/>
        <a:lstStyle/>
        <a:p>
          <a:pPr algn="just"/>
          <a:r>
            <a:rPr lang="en-US" b="1">
              <a:latin typeface="Aptos"/>
            </a:rPr>
            <a:t>Wage Gap:</a:t>
          </a:r>
          <a:r>
            <a:rPr lang="en-US">
              <a:latin typeface="Aptos"/>
            </a:rPr>
            <a:t> Staff earn £12 per hour vs. £25/ £35+ per hour (SFC, 2024; HCA, 2024b). </a:t>
          </a:r>
        </a:p>
      </dgm:t>
    </dgm:pt>
    <dgm:pt modelId="{D63A712F-6800-46C7-BC02-418E8AB9A4D5}" type="parTrans" cxnId="{938FCA47-51FA-42C3-B3ED-CDCBB1032B0C}">
      <dgm:prSet/>
      <dgm:spPr/>
      <dgm:t>
        <a:bodyPr/>
        <a:lstStyle/>
        <a:p>
          <a:endParaRPr lang="en-US"/>
        </a:p>
      </dgm:t>
    </dgm:pt>
    <dgm:pt modelId="{05556397-D409-4CC3-AAA8-F48F71421E07}" type="sibTrans" cxnId="{938FCA47-51FA-42C3-B3ED-CDCBB1032B0C}">
      <dgm:prSet/>
      <dgm:spPr/>
      <dgm:t>
        <a:bodyPr/>
        <a:lstStyle/>
        <a:p>
          <a:endParaRPr lang="en-US"/>
        </a:p>
      </dgm:t>
    </dgm:pt>
    <dgm:pt modelId="{338B376D-20D6-4739-9316-446FA42B02A5}">
      <dgm:prSet/>
      <dgm:spPr/>
      <dgm:t>
        <a:bodyPr/>
        <a:lstStyle/>
        <a:p>
          <a:pPr algn="just"/>
          <a:r>
            <a:rPr lang="en-US" b="1">
              <a:latin typeface="Aptos"/>
            </a:rPr>
            <a:t>Hospital Delays:</a:t>
          </a:r>
          <a:r>
            <a:rPr lang="en-US">
              <a:latin typeface="Aptos"/>
            </a:rPr>
            <a:t> Care delays cause up to 45% of long-stay discharge waits (CQC, 2024). </a:t>
          </a:r>
        </a:p>
      </dgm:t>
    </dgm:pt>
    <dgm:pt modelId="{4800DC1B-AD61-4B47-A446-26681E486CF8}" type="parTrans" cxnId="{6C772B0F-CD3D-4342-946C-39E6A213782A}">
      <dgm:prSet/>
      <dgm:spPr/>
      <dgm:t>
        <a:bodyPr/>
        <a:lstStyle/>
        <a:p>
          <a:endParaRPr lang="en-US"/>
        </a:p>
      </dgm:t>
    </dgm:pt>
    <dgm:pt modelId="{B6291CDB-EB4A-4952-B402-6A3615A1BA7D}" type="sibTrans" cxnId="{6C772B0F-CD3D-4342-946C-39E6A213782A}">
      <dgm:prSet/>
      <dgm:spPr/>
      <dgm:t>
        <a:bodyPr/>
        <a:lstStyle/>
        <a:p>
          <a:endParaRPr lang="en-US"/>
        </a:p>
      </dgm:t>
    </dgm:pt>
    <dgm:pt modelId="{F81F218D-E456-4BEB-BA18-6FF9947E16FB}" type="pres">
      <dgm:prSet presAssocID="{85E04737-480F-48F3-9094-01033389D5DF}" presName="Name0" presStyleCnt="0">
        <dgm:presLayoutVars>
          <dgm:dir/>
          <dgm:animLvl val="lvl"/>
          <dgm:resizeHandles val="exact"/>
        </dgm:presLayoutVars>
      </dgm:prSet>
      <dgm:spPr/>
    </dgm:pt>
    <dgm:pt modelId="{1CFD59D6-CCC2-4B77-B099-6D63A5369623}" type="pres">
      <dgm:prSet presAssocID="{F20D2C8B-CCB5-4CBE-92C0-D75459DCFC4D}" presName="composite" presStyleCnt="0"/>
      <dgm:spPr/>
    </dgm:pt>
    <dgm:pt modelId="{52127F58-FAD2-4998-8B82-92525A9DB951}" type="pres">
      <dgm:prSet presAssocID="{F20D2C8B-CCB5-4CBE-92C0-D75459DCFC4D}" presName="parTx" presStyleLbl="alignNode1" presStyleIdx="0" presStyleCnt="2">
        <dgm:presLayoutVars>
          <dgm:chMax val="0"/>
          <dgm:chPref val="0"/>
        </dgm:presLayoutVars>
      </dgm:prSet>
      <dgm:spPr/>
    </dgm:pt>
    <dgm:pt modelId="{A00EACEC-B1AC-4624-A0E5-720397A81228}" type="pres">
      <dgm:prSet presAssocID="{F20D2C8B-CCB5-4CBE-92C0-D75459DCFC4D}" presName="desTx" presStyleLbl="alignAccFollowNode1" presStyleIdx="0" presStyleCnt="2">
        <dgm:presLayoutVars/>
      </dgm:prSet>
      <dgm:spPr/>
    </dgm:pt>
    <dgm:pt modelId="{5B81D8C3-81A4-43A1-84C2-652E61CBF093}" type="pres">
      <dgm:prSet presAssocID="{DF37E45A-ACE7-4040-9ABB-5A459B015C03}" presName="space" presStyleCnt="0"/>
      <dgm:spPr/>
    </dgm:pt>
    <dgm:pt modelId="{70C2C6FF-A343-4AFF-B218-A8922623891B}" type="pres">
      <dgm:prSet presAssocID="{B552D68F-E5F2-47C2-81ED-5108DD4A480C}" presName="composite" presStyleCnt="0"/>
      <dgm:spPr/>
    </dgm:pt>
    <dgm:pt modelId="{F8DBD547-C625-45F2-A27A-FBC7AE8934A0}" type="pres">
      <dgm:prSet presAssocID="{B552D68F-E5F2-47C2-81ED-5108DD4A480C}" presName="parTx" presStyleLbl="alignNode1" presStyleIdx="1" presStyleCnt="2">
        <dgm:presLayoutVars>
          <dgm:chMax val="0"/>
          <dgm:chPref val="0"/>
        </dgm:presLayoutVars>
      </dgm:prSet>
      <dgm:spPr/>
    </dgm:pt>
    <dgm:pt modelId="{74C41B97-2A1F-43D9-B43B-FABC262F63DD}" type="pres">
      <dgm:prSet presAssocID="{B552D68F-E5F2-47C2-81ED-5108DD4A480C}" presName="desTx" presStyleLbl="alignAccFollowNode1" presStyleIdx="1" presStyleCnt="2">
        <dgm:presLayoutVars/>
      </dgm:prSet>
      <dgm:spPr/>
    </dgm:pt>
  </dgm:ptLst>
  <dgm:cxnLst>
    <dgm:cxn modelId="{C5563705-68E1-4441-BAB4-5D50D94E8CF4}" type="presOf" srcId="{632764AA-310A-4070-BA8D-D81DE3CDCFB8}" destId="{A00EACEC-B1AC-4624-A0E5-720397A81228}" srcOrd="0" destOrd="0" presId="urn:microsoft.com/office/officeart/2016/7/layout/ChevronBlockProcess"/>
    <dgm:cxn modelId="{6C772B0F-CD3D-4342-946C-39E6A213782A}" srcId="{B552D68F-E5F2-47C2-81ED-5108DD4A480C}" destId="{338B376D-20D6-4739-9316-446FA42B02A5}" srcOrd="4" destOrd="0" parTransId="{4800DC1B-AD61-4B47-A446-26681E486CF8}" sibTransId="{B6291CDB-EB4A-4952-B402-6A3615A1BA7D}"/>
    <dgm:cxn modelId="{4468F213-BBE1-45BE-A8E2-64CA88EDCD8F}" type="presOf" srcId="{85E04737-480F-48F3-9094-01033389D5DF}" destId="{F81F218D-E456-4BEB-BA18-6FF9947E16FB}" srcOrd="0" destOrd="0" presId="urn:microsoft.com/office/officeart/2016/7/layout/ChevronBlockProcess"/>
    <dgm:cxn modelId="{1FA18E30-C6F6-4D1B-BCBC-CAD16C3C5DEF}" srcId="{B552D68F-E5F2-47C2-81ED-5108DD4A480C}" destId="{B823D780-F4CA-4C78-B2C3-6A739321F69D}" srcOrd="1" destOrd="0" parTransId="{CE5F1AAB-E786-417C-A75D-C4FF0F8A498F}" sibTransId="{1105D143-9118-44EA-A3A3-C9A7246CFAE5}"/>
    <dgm:cxn modelId="{731D2931-157F-4D14-B6A8-D5ED52FFF4F6}" type="presOf" srcId="{B823D780-F4CA-4C78-B2C3-6A739321F69D}" destId="{74C41B97-2A1F-43D9-B43B-FABC262F63DD}" srcOrd="0" destOrd="1" presId="urn:microsoft.com/office/officeart/2016/7/layout/ChevronBlockProcess"/>
    <dgm:cxn modelId="{FC3A203B-21B7-4D91-9615-D9432377FE2C}" type="presOf" srcId="{516DE201-2CCD-4193-A2EA-E1929FC9FA9E}" destId="{74C41B97-2A1F-43D9-B43B-FABC262F63DD}" srcOrd="0" destOrd="0" presId="urn:microsoft.com/office/officeart/2016/7/layout/ChevronBlockProcess"/>
    <dgm:cxn modelId="{D841853B-F1E4-42DF-B302-CFBAF87FD6FA}" srcId="{F20D2C8B-CCB5-4CBE-92C0-D75459DCFC4D}" destId="{571E3DF0-FDCB-44D8-A3DF-8FC4E6ECAC22}" srcOrd="2" destOrd="0" parTransId="{6D621BAF-9F17-46A2-B470-F61CA6D7D4F5}" sibTransId="{E46F3185-7552-429A-91DE-2D418377E421}"/>
    <dgm:cxn modelId="{9CA8BA5C-6A59-4A2A-AA79-1136992A30F7}" srcId="{F20D2C8B-CCB5-4CBE-92C0-D75459DCFC4D}" destId="{632764AA-310A-4070-BA8D-D81DE3CDCFB8}" srcOrd="0" destOrd="0" parTransId="{8CF3C124-D1B1-4F92-ACD5-330B442FA845}" sibTransId="{6B5DDA60-5C33-49EF-9F11-25F4817212A7}"/>
    <dgm:cxn modelId="{938FCA47-51FA-42C3-B3ED-CDCBB1032B0C}" srcId="{B552D68F-E5F2-47C2-81ED-5108DD4A480C}" destId="{FB78B193-0B8C-40A9-9534-183905299540}" srcOrd="3" destOrd="0" parTransId="{D63A712F-6800-46C7-BC02-418E8AB9A4D5}" sibTransId="{05556397-D409-4CC3-AAA8-F48F71421E07}"/>
    <dgm:cxn modelId="{C607EF6B-2F3A-445C-8CCF-F7E3FFF0A62D}" type="presOf" srcId="{6BE2A240-2048-4BD7-867A-C3A4C63F481E}" destId="{A00EACEC-B1AC-4624-A0E5-720397A81228}" srcOrd="0" destOrd="1" presId="urn:microsoft.com/office/officeart/2016/7/layout/ChevronBlockProcess"/>
    <dgm:cxn modelId="{2E96FB6C-833D-4BED-8C23-BC6B98ED788F}" type="presOf" srcId="{B7A93210-CF7C-4F65-AF0F-66289D5E64E3}" destId="{74C41B97-2A1F-43D9-B43B-FABC262F63DD}" srcOrd="0" destOrd="2" presId="urn:microsoft.com/office/officeart/2016/7/layout/ChevronBlockProcess"/>
    <dgm:cxn modelId="{89145851-D73C-49A2-8CD6-58A81CAB714D}" type="presOf" srcId="{8B319985-601A-4C18-BD55-96FDBFD61946}" destId="{A00EACEC-B1AC-4624-A0E5-720397A81228}" srcOrd="0" destOrd="4" presId="urn:microsoft.com/office/officeart/2016/7/layout/ChevronBlockProcess"/>
    <dgm:cxn modelId="{2070C954-2D79-498D-BDCD-604719C4BBBD}" srcId="{85E04737-480F-48F3-9094-01033389D5DF}" destId="{F20D2C8B-CCB5-4CBE-92C0-D75459DCFC4D}" srcOrd="0" destOrd="0" parTransId="{91B20611-0E96-4F42-9F6E-F6A203BD7046}" sibTransId="{DF37E45A-ACE7-4040-9ABB-5A459B015C03}"/>
    <dgm:cxn modelId="{BD826F58-69E8-449C-A1CD-0B73CB668408}" srcId="{B552D68F-E5F2-47C2-81ED-5108DD4A480C}" destId="{B7A93210-CF7C-4F65-AF0F-66289D5E64E3}" srcOrd="2" destOrd="0" parTransId="{A0EDD57A-1848-4114-9B52-DB57136C4737}" sibTransId="{85D4F331-986A-4C69-8A88-18C5DA571963}"/>
    <dgm:cxn modelId="{4D27D37E-DD41-49AF-9138-F10F2776A0F0}" srcId="{85E04737-480F-48F3-9094-01033389D5DF}" destId="{B552D68F-E5F2-47C2-81ED-5108DD4A480C}" srcOrd="1" destOrd="0" parTransId="{5C45188B-08BD-47F7-AD83-8091C793CBBC}" sibTransId="{44FA3D9D-6EED-4CD6-843E-73B3C19605E6}"/>
    <dgm:cxn modelId="{B6CF3780-2CA7-40AE-8453-8A965483BE8D}" type="presOf" srcId="{338B376D-20D6-4739-9316-446FA42B02A5}" destId="{74C41B97-2A1F-43D9-B43B-FABC262F63DD}" srcOrd="0" destOrd="4" presId="urn:microsoft.com/office/officeart/2016/7/layout/ChevronBlockProcess"/>
    <dgm:cxn modelId="{A4A5BA80-E50A-402A-9810-80E56F330718}" srcId="{B552D68F-E5F2-47C2-81ED-5108DD4A480C}" destId="{516DE201-2CCD-4193-A2EA-E1929FC9FA9E}" srcOrd="0" destOrd="0" parTransId="{BE23C160-25D4-4F24-AA91-0345DA233DA1}" sibTransId="{708143F1-477A-4B01-9C4F-61987AE90C98}"/>
    <dgm:cxn modelId="{CBFC258A-1F81-499F-B257-77E80AF18B90}" type="presOf" srcId="{FB78B193-0B8C-40A9-9534-183905299540}" destId="{74C41B97-2A1F-43D9-B43B-FABC262F63DD}" srcOrd="0" destOrd="3" presId="urn:microsoft.com/office/officeart/2016/7/layout/ChevronBlockProcess"/>
    <dgm:cxn modelId="{FF7BBDAE-3E45-4DD9-81F3-B4C46C9643C2}" type="presOf" srcId="{A7F8490C-1E1D-4F94-BF15-E723D88C41AA}" destId="{A00EACEC-B1AC-4624-A0E5-720397A81228}" srcOrd="0" destOrd="3" presId="urn:microsoft.com/office/officeart/2016/7/layout/ChevronBlockProcess"/>
    <dgm:cxn modelId="{9767E4BD-E706-46B5-BCA8-C08C1340F903}" srcId="{F20D2C8B-CCB5-4CBE-92C0-D75459DCFC4D}" destId="{6BE2A240-2048-4BD7-867A-C3A4C63F481E}" srcOrd="1" destOrd="0" parTransId="{4CC2DBFB-EDAF-4034-8BBC-A1EF3B9BB853}" sibTransId="{15DF0F0F-8C0D-4188-B78D-010C764EC305}"/>
    <dgm:cxn modelId="{0A60C0D0-3F9E-4F6B-9303-3BCFDD375CBD}" type="presOf" srcId="{571E3DF0-FDCB-44D8-A3DF-8FC4E6ECAC22}" destId="{A00EACEC-B1AC-4624-A0E5-720397A81228}" srcOrd="0" destOrd="2" presId="urn:microsoft.com/office/officeart/2016/7/layout/ChevronBlockProcess"/>
    <dgm:cxn modelId="{F01476DA-E47F-40E6-8500-5741CCBAB052}" type="presOf" srcId="{B552D68F-E5F2-47C2-81ED-5108DD4A480C}" destId="{F8DBD547-C625-45F2-A27A-FBC7AE8934A0}" srcOrd="0" destOrd="0" presId="urn:microsoft.com/office/officeart/2016/7/layout/ChevronBlockProcess"/>
    <dgm:cxn modelId="{BDE60CE7-97F7-4388-96D0-F4A45366CB7D}" type="presOf" srcId="{F20D2C8B-CCB5-4CBE-92C0-D75459DCFC4D}" destId="{52127F58-FAD2-4998-8B82-92525A9DB951}" srcOrd="0" destOrd="0" presId="urn:microsoft.com/office/officeart/2016/7/layout/ChevronBlockProcess"/>
    <dgm:cxn modelId="{79E0A5ED-08BF-4F49-BF4B-402338DA0C8C}" srcId="{F20D2C8B-CCB5-4CBE-92C0-D75459DCFC4D}" destId="{8B319985-601A-4C18-BD55-96FDBFD61946}" srcOrd="4" destOrd="0" parTransId="{F90E1438-9F42-4C24-BB3C-3D66C452C8F5}" sibTransId="{024D8F64-A611-4996-812A-2F4D7EF82C77}"/>
    <dgm:cxn modelId="{44BF4DF3-A58F-4F2B-B9F6-17EEF27C3953}" srcId="{F20D2C8B-CCB5-4CBE-92C0-D75459DCFC4D}" destId="{A7F8490C-1E1D-4F94-BF15-E723D88C41AA}" srcOrd="3" destOrd="0" parTransId="{295232DC-3057-48C5-B18E-BFDDBA8F5D53}" sibTransId="{0D829CB3-8F3E-4635-8B8B-D858168B1E90}"/>
    <dgm:cxn modelId="{DE58AD2B-AB0C-4BAA-9D39-44D5833CD193}" type="presParOf" srcId="{F81F218D-E456-4BEB-BA18-6FF9947E16FB}" destId="{1CFD59D6-CCC2-4B77-B099-6D63A5369623}" srcOrd="0" destOrd="0" presId="urn:microsoft.com/office/officeart/2016/7/layout/ChevronBlockProcess"/>
    <dgm:cxn modelId="{2BAE18CE-C553-46F7-85C1-9DEDDC46F4BD}" type="presParOf" srcId="{1CFD59D6-CCC2-4B77-B099-6D63A5369623}" destId="{52127F58-FAD2-4998-8B82-92525A9DB951}" srcOrd="0" destOrd="0" presId="urn:microsoft.com/office/officeart/2016/7/layout/ChevronBlockProcess"/>
    <dgm:cxn modelId="{64699D23-696A-4DF6-A7BB-2AD7F6C12BEE}" type="presParOf" srcId="{1CFD59D6-CCC2-4B77-B099-6D63A5369623}" destId="{A00EACEC-B1AC-4624-A0E5-720397A81228}" srcOrd="1" destOrd="0" presId="urn:microsoft.com/office/officeart/2016/7/layout/ChevronBlockProcess"/>
    <dgm:cxn modelId="{C5896B14-4B82-43A9-A8CD-7C8A856444F0}" type="presParOf" srcId="{F81F218D-E456-4BEB-BA18-6FF9947E16FB}" destId="{5B81D8C3-81A4-43A1-84C2-652E61CBF093}" srcOrd="1" destOrd="0" presId="urn:microsoft.com/office/officeart/2016/7/layout/ChevronBlockProcess"/>
    <dgm:cxn modelId="{01099F6B-DF9C-4BA4-B9CD-AA84B512963C}" type="presParOf" srcId="{F81F218D-E456-4BEB-BA18-6FF9947E16FB}" destId="{70C2C6FF-A343-4AFF-B218-A8922623891B}" srcOrd="2" destOrd="0" presId="urn:microsoft.com/office/officeart/2016/7/layout/ChevronBlockProcess"/>
    <dgm:cxn modelId="{8A15BC35-50CE-42E0-AFD2-1D15919F3886}" type="presParOf" srcId="{70C2C6FF-A343-4AFF-B218-A8922623891B}" destId="{F8DBD547-C625-45F2-A27A-FBC7AE8934A0}" srcOrd="0" destOrd="0" presId="urn:microsoft.com/office/officeart/2016/7/layout/ChevronBlockProcess"/>
    <dgm:cxn modelId="{1995A4E2-800A-4552-9FB9-07601830F50F}" type="presParOf" srcId="{70C2C6FF-A343-4AFF-B218-A8922623891B}" destId="{74C41B97-2A1F-43D9-B43B-FABC262F63DD}" srcOrd="1" destOrd="0" presId="urn:microsoft.com/office/officeart/2016/7/layout/ChevronBlock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27F58-FAD2-4998-8B82-92525A9DB951}">
      <dsp:nvSpPr>
        <dsp:cNvPr id="0" name=""/>
        <dsp:cNvSpPr/>
      </dsp:nvSpPr>
      <dsp:spPr>
        <a:xfrm>
          <a:off x="6550" y="613134"/>
          <a:ext cx="3174863" cy="952459"/>
        </a:xfrm>
        <a:prstGeom prst="chevron">
          <a:avLst>
            <a:gd name="adj" fmla="val 3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7602" tIns="117602" rIns="117602" bIns="117602" numCol="1" spcCol="1270" anchor="ctr" anchorCtr="0">
          <a:noAutofit/>
        </a:bodyPr>
        <a:lstStyle/>
        <a:p>
          <a:pPr marL="0" lvl="0" indent="0" algn="ctr" defTabSz="1111250">
            <a:lnSpc>
              <a:spcPct val="90000"/>
            </a:lnSpc>
            <a:spcBef>
              <a:spcPct val="0"/>
            </a:spcBef>
            <a:spcAft>
              <a:spcPct val="35000"/>
            </a:spcAft>
            <a:buNone/>
          </a:pPr>
          <a:r>
            <a:rPr lang="en-US" sz="2500" b="1" kern="1200" baseline="0">
              <a:latin typeface="Aptos"/>
            </a:rPr>
            <a:t>Domiciliary Care Challenges</a:t>
          </a:r>
          <a:r>
            <a:rPr lang="en-US" sz="2500" b="1" kern="1200">
              <a:latin typeface="Aptos"/>
            </a:rPr>
            <a:t>​</a:t>
          </a:r>
          <a:endParaRPr lang="en-US" sz="2500" kern="1200">
            <a:latin typeface="Aptos"/>
          </a:endParaRPr>
        </a:p>
      </dsp:txBody>
      <dsp:txXfrm>
        <a:off x="292288" y="613134"/>
        <a:ext cx="2603387" cy="952459"/>
      </dsp:txXfrm>
    </dsp:sp>
    <dsp:sp modelId="{A00EACEC-B1AC-4624-A0E5-720397A81228}">
      <dsp:nvSpPr>
        <dsp:cNvPr id="0" name=""/>
        <dsp:cNvSpPr/>
      </dsp:nvSpPr>
      <dsp:spPr>
        <a:xfrm>
          <a:off x="6550" y="1565594"/>
          <a:ext cx="2889125" cy="41886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305" tIns="228305" rIns="228305" bIns="456610" numCol="1" spcCol="1270" anchor="t" anchorCtr="0">
          <a:noAutofit/>
        </a:bodyPr>
        <a:lstStyle/>
        <a:p>
          <a:pPr marL="0" lvl="0" indent="0" algn="just" defTabSz="666750" rtl="0">
            <a:lnSpc>
              <a:spcPct val="90000"/>
            </a:lnSpc>
            <a:spcBef>
              <a:spcPct val="0"/>
            </a:spcBef>
            <a:spcAft>
              <a:spcPct val="35000"/>
            </a:spcAft>
            <a:buNone/>
          </a:pPr>
          <a:r>
            <a:rPr lang="en-GB" sz="1500" b="1" kern="1200" baseline="0">
              <a:latin typeface="Aptos"/>
            </a:rPr>
            <a:t>Care Access Gap</a:t>
          </a:r>
          <a:r>
            <a:rPr lang="en-GB" sz="1500" kern="1200" baseline="0">
              <a:latin typeface="Aptos"/>
            </a:rPr>
            <a:t> (Age UK, </a:t>
          </a:r>
          <a:r>
            <a:rPr lang="en-GB" sz="1500" kern="1200">
              <a:latin typeface="Aptos"/>
            </a:rPr>
            <a:t>2024;</a:t>
          </a:r>
          <a:r>
            <a:rPr lang="en-GB" sz="1500" kern="1200" baseline="0">
              <a:latin typeface="Aptos"/>
            </a:rPr>
            <a:t> </a:t>
          </a:r>
          <a:r>
            <a:rPr lang="en-GB" sz="1500" kern="1200">
              <a:latin typeface="Aptos"/>
            </a:rPr>
            <a:t>Age UK, 2026</a:t>
          </a:r>
          <a:r>
            <a:rPr lang="en-GB" sz="1500" kern="1200" baseline="0">
              <a:latin typeface="Aptos"/>
            </a:rPr>
            <a:t>)</a:t>
          </a:r>
          <a:r>
            <a:rPr lang="en-US" sz="1500" kern="1200" baseline="0">
              <a:latin typeface="Aptos"/>
            </a:rPr>
            <a:t>​</a:t>
          </a:r>
          <a:r>
            <a:rPr lang="en-US" sz="1500" kern="1200">
              <a:latin typeface="Aptos"/>
            </a:rPr>
            <a:t>​.</a:t>
          </a:r>
        </a:p>
        <a:p>
          <a:pPr marL="0" lvl="0" indent="0" algn="just" defTabSz="666750" rtl="0">
            <a:lnSpc>
              <a:spcPct val="90000"/>
            </a:lnSpc>
            <a:spcBef>
              <a:spcPct val="0"/>
            </a:spcBef>
            <a:spcAft>
              <a:spcPct val="35000"/>
            </a:spcAft>
            <a:buNone/>
          </a:pPr>
          <a:r>
            <a:rPr lang="en-GB" sz="1500" b="1" kern="1200" baseline="0">
              <a:latin typeface="Aptos"/>
            </a:rPr>
            <a:t>Time-Restricted Visits</a:t>
          </a:r>
          <a:r>
            <a:rPr lang="en-GB" sz="1500" kern="1200" baseline="0">
              <a:latin typeface="Aptos"/>
            </a:rPr>
            <a:t> (NICE, </a:t>
          </a:r>
          <a:r>
            <a:rPr lang="en-GB" sz="1500" kern="1200">
              <a:latin typeface="Aptos"/>
            </a:rPr>
            <a:t>2015</a:t>
          </a:r>
          <a:r>
            <a:rPr lang="en-GB" sz="1500" kern="1200" baseline="0">
              <a:latin typeface="Aptos"/>
            </a:rPr>
            <a:t>; SCIE, 2026)</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Workforce Pressures</a:t>
          </a:r>
          <a:r>
            <a:rPr lang="en-GB" sz="1500" kern="1200" baseline="0">
              <a:latin typeface="Aptos"/>
            </a:rPr>
            <a:t> (</a:t>
          </a:r>
          <a:r>
            <a:rPr lang="en-GB" sz="1500" kern="1200">
              <a:latin typeface="Aptos"/>
            </a:rPr>
            <a:t>Skills for Care (SFC),</a:t>
          </a:r>
          <a:r>
            <a:rPr lang="en-GB" sz="1500" kern="1200" baseline="0">
              <a:latin typeface="Aptos"/>
            </a:rPr>
            <a:t> 2026)</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Local Provision Gaps</a:t>
          </a:r>
          <a:r>
            <a:rPr lang="en-GB" sz="1500" kern="1200" baseline="0">
              <a:latin typeface="Aptos"/>
            </a:rPr>
            <a:t> (CQC, 2024; HCA, </a:t>
          </a:r>
          <a:r>
            <a:rPr lang="en-GB" sz="1500" kern="1200">
              <a:latin typeface="Aptos"/>
            </a:rPr>
            <a:t>2024b</a:t>
          </a:r>
          <a:r>
            <a:rPr lang="en-GB" sz="1500" kern="1200" baseline="0">
              <a:latin typeface="Aptos"/>
            </a:rPr>
            <a:t>)</a:t>
          </a:r>
          <a:r>
            <a:rPr lang="en-US" sz="1500" kern="1200" baseline="0">
              <a:latin typeface="Aptos"/>
            </a:rPr>
            <a:t>​</a:t>
          </a:r>
          <a:r>
            <a:rPr lang="en-US" sz="1500" kern="1200">
              <a:latin typeface="Aptos"/>
            </a:rPr>
            <a:t>​.</a:t>
          </a:r>
        </a:p>
        <a:p>
          <a:pPr marL="0" lvl="0" indent="0" algn="just" defTabSz="666750">
            <a:lnSpc>
              <a:spcPct val="90000"/>
            </a:lnSpc>
            <a:spcBef>
              <a:spcPct val="0"/>
            </a:spcBef>
            <a:spcAft>
              <a:spcPct val="35000"/>
            </a:spcAft>
            <a:buNone/>
          </a:pPr>
          <a:r>
            <a:rPr lang="en-GB" sz="1500" b="1" kern="1200" baseline="0">
              <a:latin typeface="Aptos"/>
            </a:rPr>
            <a:t>Discharge Delays</a:t>
          </a:r>
          <a:r>
            <a:rPr lang="en-GB" sz="1500" kern="1200" baseline="0">
              <a:latin typeface="Aptos"/>
            </a:rPr>
            <a:t> (BGS, 2021; CQC, 2024</a:t>
          </a:r>
          <a:r>
            <a:rPr lang="en-GB" sz="1500" kern="1200">
              <a:latin typeface="Aptos"/>
            </a:rPr>
            <a:t>).</a:t>
          </a:r>
          <a:endParaRPr lang="en-US" sz="1500" kern="1200">
            <a:latin typeface="Aptos"/>
          </a:endParaRPr>
        </a:p>
      </dsp:txBody>
      <dsp:txXfrm>
        <a:off x="6550" y="1565594"/>
        <a:ext cx="2889125" cy="4188640"/>
      </dsp:txXfrm>
    </dsp:sp>
    <dsp:sp modelId="{F8DBD547-C625-45F2-A27A-FBC7AE8934A0}">
      <dsp:nvSpPr>
        <dsp:cNvPr id="0" name=""/>
        <dsp:cNvSpPr/>
      </dsp:nvSpPr>
      <dsp:spPr>
        <a:xfrm>
          <a:off x="3149788" y="613134"/>
          <a:ext cx="3174863" cy="952459"/>
        </a:xfrm>
        <a:prstGeom prst="chevron">
          <a:avLst>
            <a:gd name="adj" fmla="val 3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7602" tIns="117602" rIns="117602" bIns="117602" numCol="1" spcCol="1270" anchor="ctr" anchorCtr="0">
          <a:noAutofit/>
        </a:bodyPr>
        <a:lstStyle/>
        <a:p>
          <a:pPr marL="0" lvl="0" indent="0" algn="just" defTabSz="1111250">
            <a:lnSpc>
              <a:spcPct val="90000"/>
            </a:lnSpc>
            <a:spcBef>
              <a:spcPct val="0"/>
            </a:spcBef>
            <a:spcAft>
              <a:spcPct val="35000"/>
            </a:spcAft>
            <a:buNone/>
          </a:pPr>
          <a:r>
            <a:rPr lang="en-GB" sz="2500" b="1" kern="1200">
              <a:latin typeface="Aptos"/>
            </a:rPr>
            <a:t>Key Evidence &amp; Sector Data </a:t>
          </a:r>
          <a:endParaRPr lang="en-US" sz="2500" kern="1200">
            <a:latin typeface="Aptos"/>
          </a:endParaRPr>
        </a:p>
      </dsp:txBody>
      <dsp:txXfrm>
        <a:off x="3435526" y="613134"/>
        <a:ext cx="2603387" cy="952459"/>
      </dsp:txXfrm>
    </dsp:sp>
    <dsp:sp modelId="{74C41B97-2A1F-43D9-B43B-FABC262F63DD}">
      <dsp:nvSpPr>
        <dsp:cNvPr id="0" name=""/>
        <dsp:cNvSpPr/>
      </dsp:nvSpPr>
      <dsp:spPr>
        <a:xfrm>
          <a:off x="3149788" y="1565594"/>
          <a:ext cx="2889125" cy="418864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305" tIns="228305" rIns="228305" bIns="456610" numCol="1" spcCol="1270" anchor="t" anchorCtr="0">
          <a:noAutofit/>
        </a:bodyPr>
        <a:lstStyle/>
        <a:p>
          <a:pPr marL="0" lvl="0" indent="0" algn="just" defTabSz="666750">
            <a:lnSpc>
              <a:spcPct val="90000"/>
            </a:lnSpc>
            <a:spcBef>
              <a:spcPct val="0"/>
            </a:spcBef>
            <a:spcAft>
              <a:spcPct val="35000"/>
            </a:spcAft>
            <a:buNone/>
          </a:pPr>
          <a:r>
            <a:rPr lang="en-US" sz="1500" b="1" kern="1200">
              <a:latin typeface="Aptos"/>
            </a:rPr>
            <a:t>Unmet Needs:</a:t>
          </a:r>
          <a:r>
            <a:rPr lang="en-US" sz="1500" kern="1200">
              <a:latin typeface="Aptos"/>
            </a:rPr>
            <a:t> 2M+ older adults live with unmet care needs (Age UK, 2024). </a:t>
          </a:r>
        </a:p>
        <a:p>
          <a:pPr marL="0" lvl="0" indent="0" algn="just" defTabSz="666750">
            <a:lnSpc>
              <a:spcPct val="90000"/>
            </a:lnSpc>
            <a:spcBef>
              <a:spcPct val="0"/>
            </a:spcBef>
            <a:spcAft>
              <a:spcPct val="35000"/>
            </a:spcAft>
            <a:buNone/>
          </a:pPr>
          <a:r>
            <a:rPr lang="en-US" sz="1500" b="1" kern="1200">
              <a:latin typeface="Aptos"/>
            </a:rPr>
            <a:t>Restricted Access:</a:t>
          </a:r>
          <a:r>
            <a:rPr lang="en-US" sz="1500" kern="1200">
              <a:latin typeface="Aptos"/>
            </a:rPr>
            <a:t> Only 3.6% receive state-funded long-term care (CQC, 2024). </a:t>
          </a:r>
        </a:p>
        <a:p>
          <a:pPr marL="0" lvl="0" indent="0" algn="just" defTabSz="666750">
            <a:lnSpc>
              <a:spcPct val="90000"/>
            </a:lnSpc>
            <a:spcBef>
              <a:spcPct val="0"/>
            </a:spcBef>
            <a:spcAft>
              <a:spcPct val="35000"/>
            </a:spcAft>
            <a:buNone/>
          </a:pPr>
          <a:r>
            <a:rPr lang="en-US" sz="1500" b="1" kern="1200">
              <a:latin typeface="Aptos"/>
            </a:rPr>
            <a:t>Staff Shortages:</a:t>
          </a:r>
          <a:r>
            <a:rPr lang="en-US" sz="1500" kern="1200">
              <a:latin typeface="Aptos"/>
            </a:rPr>
            <a:t> around 111,000 vacancies; 9.7% home care vacancy rate (SFC, 2024). </a:t>
          </a:r>
        </a:p>
        <a:p>
          <a:pPr marL="0" lvl="0" indent="0" algn="just" defTabSz="666750">
            <a:lnSpc>
              <a:spcPct val="90000"/>
            </a:lnSpc>
            <a:spcBef>
              <a:spcPct val="0"/>
            </a:spcBef>
            <a:spcAft>
              <a:spcPct val="35000"/>
            </a:spcAft>
            <a:buNone/>
          </a:pPr>
          <a:r>
            <a:rPr lang="en-US" sz="1500" b="1" kern="1200">
              <a:latin typeface="Aptos"/>
            </a:rPr>
            <a:t>Wage Gap:</a:t>
          </a:r>
          <a:r>
            <a:rPr lang="en-US" sz="1500" kern="1200">
              <a:latin typeface="Aptos"/>
            </a:rPr>
            <a:t> Staff earn £12 per hour vs. £25/ £35+ per hour (SFC, 2024; HCA, 2024b). </a:t>
          </a:r>
        </a:p>
        <a:p>
          <a:pPr marL="0" lvl="0" indent="0" algn="just" defTabSz="666750">
            <a:lnSpc>
              <a:spcPct val="90000"/>
            </a:lnSpc>
            <a:spcBef>
              <a:spcPct val="0"/>
            </a:spcBef>
            <a:spcAft>
              <a:spcPct val="35000"/>
            </a:spcAft>
            <a:buNone/>
          </a:pPr>
          <a:r>
            <a:rPr lang="en-US" sz="1500" b="1" kern="1200">
              <a:latin typeface="Aptos"/>
            </a:rPr>
            <a:t>Hospital Delays:</a:t>
          </a:r>
          <a:r>
            <a:rPr lang="en-US" sz="1500" kern="1200">
              <a:latin typeface="Aptos"/>
            </a:rPr>
            <a:t> Care delays cause up to 45% of long-stay discharge waits (CQC, 2024). </a:t>
          </a:r>
        </a:p>
      </dsp:txBody>
      <dsp:txXfrm>
        <a:off x="3149788" y="1565594"/>
        <a:ext cx="2889125" cy="4188640"/>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image" Target="../media/image9.jpeg"/><Relationship Id="rId9" Type="http://schemas.microsoft.com/office/2007/relationships/diagramDrawing" Target="../diagrams/drawing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hyperlink" Target="https://www.youtube.com/watch?v=2VTeNM_2vF4"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openxmlformats.org/officeDocument/2006/relationships/hyperlink" Target="https://www.bgs.org.uk/resources/delayed-discharges-in-care-of-the-elderly-wards" TargetMode="External"/><Relationship Id="rId3" Type="http://schemas.openxmlformats.org/officeDocument/2006/relationships/hyperlink" Target="https://www.ageuk.org.uk/siteassets/documents/factsheets/fs78_safeguarding_older_people_from_abuse_fcs.pdf" TargetMode="External"/><Relationship Id="rId7" Type="http://schemas.openxmlformats.org/officeDocument/2006/relationships/hyperlink" Target="https://www.bgs.org.uk/resources/key-messages-older-peoples-healthcare" TargetMode="External"/><Relationship Id="rId12" Type="http://schemas.openxmlformats.org/officeDocument/2006/relationships/hyperlink" Target="https://doi.org/10.1093/geronb/gbw132" TargetMode="External"/><Relationship Id="rId2" Type="http://schemas.openxmlformats.org/officeDocument/2006/relationships/hyperlink" Target="https://doi.org/10.1093/geront/34.6.756" TargetMode="External"/><Relationship Id="rId1" Type="http://schemas.openxmlformats.org/officeDocument/2006/relationships/slideLayout" Target="../slideLayouts/slideLayout2.xml"/><Relationship Id="rId6" Type="http://schemas.openxmlformats.org/officeDocument/2006/relationships/hyperlink" Target="https://www.ageuk.org.uk/information-advice/care/paying-for-care/financial-assessment/" TargetMode="External"/><Relationship Id="rId11" Type="http://schemas.openxmlformats.org/officeDocument/2006/relationships/hyperlink" Target="https://www.cqc.org.uk/" TargetMode="External"/><Relationship Id="rId5" Type="http://schemas.openxmlformats.org/officeDocument/2006/relationships/hyperlink" Target="https://www.ageuk.org.uk/information-advice/care/paying-for-care/paying-for-a-care-home/deprivation-of-assets/" TargetMode="External"/><Relationship Id="rId10" Type="http://schemas.openxmlformats.org/officeDocument/2006/relationships/hyperlink" Target="https://www.legislation.gov.uk/ukpga/2014/23/contents" TargetMode="External"/><Relationship Id="rId4" Type="http://schemas.openxmlformats.org/officeDocument/2006/relationships/hyperlink" Target="https://www.ageuk.org.uk/" TargetMode="External"/><Relationship Id="rId9" Type="http://schemas.openxmlformats.org/officeDocument/2006/relationships/hyperlink" Target="https://dictionary.cambridge.org/dictionary/english/ag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encyclopedia.com/social-sciences-and-law/sociology-and-social-reform/sociology-general-terms-and-concepts/disengagement" TargetMode="External"/><Relationship Id="rId3" Type="http://schemas.openxmlformats.org/officeDocument/2006/relationships/hyperlink" Target="https://ageing-better.org.uk/resources/challenging-ageism-guide-talking-about-ageing-and-older-age" TargetMode="External"/><Relationship Id="rId7" Type="http://schemas.openxmlformats.org/officeDocument/2006/relationships/hyperlink" Target="https://www.sciencedirect.com/topics/medicine-and-dentistry/disengagement-theory" TargetMode="External"/><Relationship Id="rId2" Type="http://schemas.openxmlformats.org/officeDocument/2006/relationships/hyperlink" Target="https://www.carolcassara.com/wp-content/uploads/2025/02/shutterstock_2462703011.jpg"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elecare-national-action-plan-protecting-telecare-users-throughout-the-digital-phone-switchover" TargetMode="External"/><Relationship Id="rId11" Type="http://schemas.openxmlformats.org/officeDocument/2006/relationships/hyperlink" Target="https://pmc.ncbi.nlm.nih.gov/articles/PMC12448253/" TargetMode="External"/><Relationship Id="rId5" Type="http://schemas.openxmlformats.org/officeDocument/2006/relationships/hyperlink" Target="https://health.clevelandclinic.org/how-to-age-better-by-eating-more-healthfully" TargetMode="External"/><Relationship Id="rId10" Type="http://schemas.openxmlformats.org/officeDocument/2006/relationships/hyperlink" Target="https://www.legislation.gov.uk/ukpga/1998/42/contents" TargetMode="External"/><Relationship Id="rId4" Type="http://schemas.openxmlformats.org/officeDocument/2006/relationships/hyperlink" Target="https://ageing-better.org.uk/our-ageing-population-state-ageing-2025" TargetMode="External"/><Relationship Id="rId9" Type="http://schemas.openxmlformats.org/officeDocument/2006/relationships/hyperlink" Target="https://www.homecareassociation.org.uk/"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gov.uk/government/publications/healthy-ageing/healthy-ageing-applying-all-our-health" TargetMode="External"/><Relationship Id="rId3" Type="http://schemas.openxmlformats.org/officeDocument/2006/relationships/hyperlink" Target="https://www.nhs.uk/live-well/exercise/physical-activity-guidelines-older-adults/" TargetMode="External"/><Relationship Id="rId7" Type="http://schemas.openxmlformats.org/officeDocument/2006/relationships/hyperlink" Target="https://www.nice.org.uk/guidance/ng21" TargetMode="External"/><Relationship Id="rId12" Type="http://schemas.openxmlformats.org/officeDocument/2006/relationships/hyperlink" Target="https://www.skillsforcare.org.uk/" TargetMode="External"/><Relationship Id="rId2" Type="http://schemas.openxmlformats.org/officeDocument/2006/relationships/hyperlink" Target="https://www.legislation.gov.uk/ukpga/2005/9/contents" TargetMode="External"/><Relationship Id="rId1" Type="http://schemas.openxmlformats.org/officeDocument/2006/relationships/slideLayout" Target="../slideLayouts/slideLayout2.xml"/><Relationship Id="rId6" Type="http://schemas.openxmlformats.org/officeDocument/2006/relationships/hyperlink" Target="https://www.nice.org.uk/guidance/qs50" TargetMode="External"/><Relationship Id="rId11" Type="http://schemas.openxmlformats.org/officeDocument/2006/relationships/hyperlink" Target="https://doi.org/10.4135/9781412952484" TargetMode="External"/><Relationship Id="rId5" Type="http://schemas.openxmlformats.org/officeDocument/2006/relationships/hyperlink" Target="https://www.nhs.uk/social-care-and-support/care-services-equipment-and-care-homes/care-homes/" TargetMode="External"/><Relationship Id="rId10" Type="http://schemas.openxmlformats.org/officeDocument/2006/relationships/hyperlink" Target="https://www.scie.org.uk/" TargetMode="External"/><Relationship Id="rId4" Type="http://schemas.openxmlformats.org/officeDocument/2006/relationships/hyperlink" Target="https://www.nhs.uk/conditions/social-care-and-support-guide/care-services-equipment-and-care-homes/personal-alarms-telecare-and-keysafes/" TargetMode="External"/><Relationship Id="rId9" Type="http://schemas.openxmlformats.org/officeDocument/2006/relationships/hyperlink" Target="https://www.health.org.uk/reports-and-analysis/reports/our-ageing-population"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who.int/news-room/fact-sheets/detail/ageing-and-health" TargetMode="External"/><Relationship Id="rId3" Type="http://schemas.openxmlformats.org/officeDocument/2006/relationships/hyperlink" Target="https://www.youtube.com/watch?v=0j3a-N6Byl4" TargetMode="External"/><Relationship Id="rId7" Type="http://schemas.openxmlformats.org/officeDocument/2006/relationships/hyperlink" Target="https://doi.org/10.1136/bmjopen-2026-117555" TargetMode="External"/><Relationship Id="rId2" Type="http://schemas.openxmlformats.org/officeDocument/2006/relationships/hyperlink" Target="https://www.skillsforcare.org.uk/" TargetMode="External"/><Relationship Id="rId1" Type="http://schemas.openxmlformats.org/officeDocument/2006/relationships/slideLayout" Target="../slideLayouts/slideLayout2.xml"/><Relationship Id="rId6" Type="http://schemas.openxmlformats.org/officeDocument/2006/relationships/hyperlink" Target="https://open.lib.umn.edu/socialproblems/chapter/6-2-perspectives-on-aging/" TargetMode="External"/><Relationship Id="rId11" Type="http://schemas.openxmlformats.org/officeDocument/2006/relationships/hyperlink" Target="https://doi.org/10.1007/978-3-319-69892-2" TargetMode="External"/><Relationship Id="rId5" Type="http://schemas.openxmlformats.org/officeDocument/2006/relationships/hyperlink" Target="https://www.tsa-voice.org.uk/" TargetMode="External"/><Relationship Id="rId10" Type="http://schemas.openxmlformats.org/officeDocument/2006/relationships/hyperlink" Target="https://doi.org/10.2196/54244" TargetMode="External"/><Relationship Id="rId4" Type="http://schemas.openxmlformats.org/officeDocument/2006/relationships/hyperlink" Target="https://taking.care/pages/what-is-telecare" TargetMode="External"/><Relationship Id="rId9" Type="http://schemas.openxmlformats.org/officeDocument/2006/relationships/hyperlink" Target="https://www.who.int/news-room/fact-sheets/detail/mental-health-of-older-adul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B7818B-E882-4CAB-5B2F-28CA79DFAF06}"/>
              </a:ext>
            </a:extLst>
          </p:cNvPr>
          <p:cNvSpPr>
            <a:spLocks noGrp="1"/>
          </p:cNvSpPr>
          <p:nvPr>
            <p:ph idx="1"/>
          </p:nvPr>
        </p:nvSpPr>
        <p:spPr>
          <a:xfrm>
            <a:off x="838200" y="235365"/>
            <a:ext cx="10515600" cy="5864294"/>
          </a:xfrm>
        </p:spPr>
        <p:txBody>
          <a:bodyPr vert="horz" lIns="91440" tIns="45720" rIns="91440" bIns="45720" rtlCol="0">
            <a:normAutofit/>
          </a:bodyPr>
          <a:lstStyle/>
          <a:p>
            <a:pPr algn="ctr" rtl="0"/>
            <a:endParaRPr lang="en-US" sz="2000">
              <a:latin typeface="Arial Nova"/>
              <a:ea typeface="Segoe UI"/>
              <a:cs typeface="Segoe UI"/>
            </a:endParaRPr>
          </a:p>
          <a:p>
            <a:pPr algn="ctr"/>
            <a:endParaRPr lang="en-US" sz="2000">
              <a:latin typeface="Arial Nova"/>
              <a:ea typeface="Segoe UI"/>
              <a:cs typeface="Segoe UI"/>
            </a:endParaRPr>
          </a:p>
          <a:p>
            <a:pPr marL="0" indent="0" algn="just" rtl="0">
              <a:buNone/>
            </a:pPr>
            <a:r>
              <a:rPr lang="en-US" sz="2000" b="1" baseline="0">
                <a:latin typeface="Aptos"/>
                <a:ea typeface="Segoe UI"/>
                <a:cs typeface="Segoe UI"/>
              </a:rPr>
              <a:t>BSc Health and Social Care</a:t>
            </a:r>
            <a:r>
              <a:rPr lang="en-GB" sz="2000" b="1" baseline="0">
                <a:latin typeface="Aptos"/>
                <a:ea typeface="Segoe UI"/>
                <a:cs typeface="Segoe UI"/>
              </a:rPr>
              <a:t> </a:t>
            </a:r>
            <a:r>
              <a:rPr lang="en-GB" sz="2000">
                <a:latin typeface="Aptos"/>
                <a:ea typeface="Segoe UI"/>
                <a:cs typeface="Segoe UI"/>
              </a:rPr>
              <a:t>​</a:t>
            </a:r>
          </a:p>
          <a:p>
            <a:pPr marL="0" indent="0" algn="just">
              <a:buNone/>
            </a:pPr>
            <a:endParaRPr lang="en-GB" sz="2000">
              <a:latin typeface="Aptos"/>
              <a:ea typeface="Segoe UI"/>
              <a:cs typeface="Segoe UI"/>
            </a:endParaRPr>
          </a:p>
          <a:p>
            <a:pPr marL="0" indent="0" algn="just" rtl="0">
              <a:buNone/>
            </a:pPr>
            <a:r>
              <a:rPr lang="en-US" sz="2000" b="1" baseline="0">
                <a:latin typeface="Aptos"/>
                <a:ea typeface="Segoe UI"/>
                <a:cs typeface="Segoe UI"/>
              </a:rPr>
              <a:t>Rumena Islam: 2329559</a:t>
            </a:r>
            <a:r>
              <a:rPr lang="en-GB" sz="2000" b="1" baseline="0">
                <a:latin typeface="Aptos"/>
                <a:ea typeface="Segoe UI"/>
                <a:cs typeface="Segoe UI"/>
              </a:rPr>
              <a:t> </a:t>
            </a:r>
            <a:r>
              <a:rPr lang="en-US" sz="2000">
                <a:latin typeface="Aptos"/>
                <a:ea typeface="Segoe UI"/>
                <a:cs typeface="Segoe UI"/>
              </a:rPr>
              <a:t>​</a:t>
            </a:r>
          </a:p>
          <a:p>
            <a:pPr marL="0" indent="0" algn="just">
              <a:buNone/>
            </a:pPr>
            <a:endParaRPr lang="en-US" sz="2000">
              <a:latin typeface="Aptos"/>
              <a:ea typeface="Segoe UI"/>
              <a:cs typeface="Segoe UI"/>
            </a:endParaRPr>
          </a:p>
          <a:p>
            <a:pPr marL="0" indent="0" algn="just" rtl="0">
              <a:buNone/>
            </a:pPr>
            <a:r>
              <a:rPr lang="en-US" sz="2000" b="1" baseline="0">
                <a:latin typeface="Aptos"/>
                <a:ea typeface="Segoe UI"/>
                <a:cs typeface="Segoe UI"/>
              </a:rPr>
              <a:t>Module: BMP 6027</a:t>
            </a:r>
            <a:r>
              <a:rPr lang="en-GB" sz="2000">
                <a:latin typeface="Aptos"/>
                <a:ea typeface="Segoe UI"/>
                <a:cs typeface="Segoe UI"/>
              </a:rPr>
              <a:t>​</a:t>
            </a:r>
          </a:p>
          <a:p>
            <a:pPr marL="0" indent="0" algn="just">
              <a:buNone/>
            </a:pPr>
            <a:endParaRPr lang="en-GB" sz="2000">
              <a:latin typeface="Aptos"/>
              <a:ea typeface="Segoe UI"/>
              <a:cs typeface="Segoe UI"/>
            </a:endParaRPr>
          </a:p>
          <a:p>
            <a:pPr marL="0" indent="0" algn="just">
              <a:buNone/>
            </a:pPr>
            <a:r>
              <a:rPr lang="en-US" sz="2000" b="1">
                <a:latin typeface="Aptos"/>
                <a:ea typeface="Segoe UI"/>
                <a:cs typeface="Segoe UI"/>
              </a:rPr>
              <a:t>Presentation: Understanding</a:t>
            </a:r>
            <a:r>
              <a:rPr lang="en-US" sz="2000" b="1" baseline="0">
                <a:latin typeface="Aptos"/>
                <a:ea typeface="Segoe UI"/>
                <a:cs typeface="Segoe UI"/>
              </a:rPr>
              <a:t> Before Empowering; An Evaluation of </a:t>
            </a:r>
            <a:r>
              <a:rPr lang="en-US" sz="2000" b="1">
                <a:latin typeface="Aptos"/>
                <a:ea typeface="Segoe UI"/>
                <a:cs typeface="Segoe UI"/>
              </a:rPr>
              <a:t>Elderly Care</a:t>
            </a:r>
            <a:r>
              <a:rPr lang="en-US" sz="2000">
                <a:latin typeface="Aptos"/>
                <a:ea typeface="Segoe UI"/>
                <a:cs typeface="Segoe UI"/>
              </a:rPr>
              <a:t>​</a:t>
            </a:r>
          </a:p>
          <a:p>
            <a:pPr marL="0" indent="0" algn="just">
              <a:buNone/>
            </a:pPr>
            <a:br>
              <a:rPr lang="en-US" sz="2000">
                <a:latin typeface="Aptos"/>
                <a:ea typeface="Segoe UI"/>
                <a:cs typeface="Segoe UI"/>
              </a:rPr>
            </a:br>
            <a:r>
              <a:rPr lang="en-US" sz="2000" b="1" baseline="0">
                <a:latin typeface="Aptos"/>
                <a:ea typeface="Segoe UI"/>
                <a:cs typeface="Segoe UI"/>
              </a:rPr>
              <a:t> Component 1: PowerPoint Voice Over</a:t>
            </a:r>
            <a:r>
              <a:rPr lang="en-US" sz="2000">
                <a:latin typeface="Aptos"/>
                <a:ea typeface="Segoe UI"/>
                <a:cs typeface="Segoe UI"/>
              </a:rPr>
              <a:t>​</a:t>
            </a:r>
            <a:endParaRPr lang="en-US">
              <a:latin typeface="Aptos"/>
            </a:endParaRPr>
          </a:p>
          <a:p>
            <a:pPr marL="0" indent="0" algn="just" rtl="0">
              <a:buNone/>
            </a:pPr>
            <a:br>
              <a:rPr lang="en-US" sz="2000">
                <a:latin typeface="Aptos"/>
                <a:ea typeface="Segoe UI"/>
                <a:cs typeface="Segoe UI"/>
              </a:rPr>
            </a:br>
            <a:r>
              <a:rPr lang="en-GB" sz="2000" b="1" baseline="0">
                <a:latin typeface="Aptos"/>
                <a:ea typeface="Segoe UI"/>
                <a:cs typeface="Segoe UI"/>
              </a:rPr>
              <a:t>Lecturer: </a:t>
            </a:r>
            <a:r>
              <a:rPr lang="en-GB" sz="2000" b="1" baseline="0" err="1">
                <a:latin typeface="Aptos"/>
                <a:ea typeface="Segoe UI"/>
                <a:cs typeface="Segoe UI"/>
              </a:rPr>
              <a:t>Tsiwani</a:t>
            </a:r>
            <a:r>
              <a:rPr lang="en-GB" sz="2000" b="1" baseline="0">
                <a:latin typeface="Aptos"/>
                <a:ea typeface="Segoe UI"/>
                <a:cs typeface="Segoe UI"/>
              </a:rPr>
              <a:t> Khumalo</a:t>
            </a:r>
            <a:endParaRPr lang="en-GB">
              <a:latin typeface="Aptos"/>
            </a:endParaRPr>
          </a:p>
        </p:txBody>
      </p:sp>
      <p:pic>
        <p:nvPicPr>
          <p:cNvPr id="5" name="Picture 4" descr="A person wearing glasses and a scarf&#10;&#10;AI-generated content may be incorrect.">
            <a:extLst>
              <a:ext uri="{FF2B5EF4-FFF2-40B4-BE49-F238E27FC236}">
                <a16:creationId xmlns:a16="http://schemas.microsoft.com/office/drawing/2014/main" id="{C418645E-00EA-3FF2-8CD8-B32E17F83C3F}"/>
              </a:ext>
            </a:extLst>
          </p:cNvPr>
          <p:cNvPicPr>
            <a:picLocks noChangeAspect="1"/>
          </p:cNvPicPr>
          <p:nvPr/>
        </p:nvPicPr>
        <p:blipFill>
          <a:blip r:embed="rId4"/>
          <a:stretch>
            <a:fillRect/>
          </a:stretch>
        </p:blipFill>
        <p:spPr>
          <a:xfrm>
            <a:off x="8757752" y="993457"/>
            <a:ext cx="4118666" cy="2343015"/>
          </a:xfrm>
          <a:prstGeom prst="rect">
            <a:avLst/>
          </a:prstGeom>
        </p:spPr>
      </p:pic>
      <p:pic>
        <p:nvPicPr>
          <p:cNvPr id="2" name="Recorded Sound">
            <a:hlinkClick r:id="" action="ppaction://media"/>
            <a:extLst>
              <a:ext uri="{FF2B5EF4-FFF2-40B4-BE49-F238E27FC236}">
                <a16:creationId xmlns:a16="http://schemas.microsoft.com/office/drawing/2014/main" id="{5146BFA1-6D1C-4A72-29CB-D6421EB14C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 y="95258"/>
            <a:ext cx="487363" cy="487363"/>
          </a:xfrm>
          <a:prstGeom prst="rect">
            <a:avLst/>
          </a:prstGeom>
        </p:spPr>
      </p:pic>
    </p:spTree>
    <p:extLst>
      <p:ext uri="{BB962C8B-B14F-4D97-AF65-F5344CB8AC3E}">
        <p14:creationId xmlns:p14="http://schemas.microsoft.com/office/powerpoint/2010/main" val="100445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A81F016D-6366-5360-2015-183B2DA473F4}"/>
              </a:ext>
            </a:extLst>
          </p:cNvPr>
          <p:cNvSpPr txBox="1">
            <a:spLocks/>
          </p:cNvSpPr>
          <p:nvPr/>
        </p:nvSpPr>
        <p:spPr>
          <a:xfrm>
            <a:off x="2332601" y="121208"/>
            <a:ext cx="8193296" cy="7023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b="1" kern="1200">
                <a:latin typeface="Aptos"/>
              </a:rPr>
              <a:t>Introduction - The Ageing Journey </a:t>
            </a:r>
            <a:endParaRPr lang="en-US" b="1">
              <a:latin typeface="Aptos"/>
            </a:endParaRPr>
          </a:p>
        </p:txBody>
      </p:sp>
      <p:pic>
        <p:nvPicPr>
          <p:cNvPr id="8" name="Picture 7" descr="A How-To Guide for Getting Older - Carol Cassara">
            <a:extLst>
              <a:ext uri="{FF2B5EF4-FFF2-40B4-BE49-F238E27FC236}">
                <a16:creationId xmlns:a16="http://schemas.microsoft.com/office/drawing/2014/main" id="{24ADFA8C-87C7-E635-1337-71AC0F8DE2DC}"/>
              </a:ext>
            </a:extLst>
          </p:cNvPr>
          <p:cNvPicPr>
            <a:picLocks noChangeAspect="1"/>
          </p:cNvPicPr>
          <p:nvPr/>
        </p:nvPicPr>
        <p:blipFill>
          <a:blip r:embed="rId4"/>
          <a:srcRect l="3944" r="11841" b="-2"/>
          <a:stretch>
            <a:fillRect/>
          </a:stretch>
        </p:blipFill>
        <p:spPr>
          <a:xfrm>
            <a:off x="395030" y="1263624"/>
            <a:ext cx="3876165" cy="4508657"/>
          </a:xfrm>
          <a:prstGeom prst="rect">
            <a:avLst/>
          </a:prstGeom>
        </p:spPr>
      </p:pic>
      <p:sp>
        <p:nvSpPr>
          <p:cNvPr id="6" name="TextBox 5">
            <a:extLst>
              <a:ext uri="{FF2B5EF4-FFF2-40B4-BE49-F238E27FC236}">
                <a16:creationId xmlns:a16="http://schemas.microsoft.com/office/drawing/2014/main" id="{92903315-D330-3CCD-009C-A47328D301A1}"/>
              </a:ext>
            </a:extLst>
          </p:cNvPr>
          <p:cNvSpPr txBox="1"/>
          <p:nvPr/>
        </p:nvSpPr>
        <p:spPr>
          <a:xfrm>
            <a:off x="4423131" y="1262894"/>
            <a:ext cx="7599158" cy="479103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t>Age: The</a:t>
            </a:r>
            <a:r>
              <a:rPr lang="en-US" b="1" baseline="0"/>
              <a:t> period someone has been alive or something has existed </a:t>
            </a:r>
            <a:r>
              <a:rPr lang="en-US" baseline="0"/>
              <a:t>(</a:t>
            </a:r>
            <a:r>
              <a:rPr lang="en-US"/>
              <a:t>Cambridge</a:t>
            </a:r>
            <a:r>
              <a:rPr lang="en-US" baseline="0"/>
              <a:t> Dictionary, 2026</a:t>
            </a:r>
            <a:r>
              <a:rPr lang="en-US"/>
              <a:t>).</a:t>
            </a:r>
          </a:p>
          <a:p>
            <a:pPr>
              <a:lnSpc>
                <a:spcPct val="90000"/>
              </a:lnSpc>
              <a:spcAft>
                <a:spcPts val="600"/>
              </a:spcAft>
            </a:pPr>
            <a:endParaRPr lang="en-US"/>
          </a:p>
          <a:p>
            <a:r>
              <a:rPr lang="en-US" b="1"/>
              <a:t>UK Age Marker: </a:t>
            </a:r>
            <a:r>
              <a:rPr lang="en-US"/>
              <a:t>65+ years of age marks the threshold for older age in the UK (Office for National Statistics (ONS), 2019).</a:t>
            </a:r>
          </a:p>
          <a:p>
            <a:pPr>
              <a:lnSpc>
                <a:spcPct val="90000"/>
              </a:lnSpc>
              <a:spcAft>
                <a:spcPts val="600"/>
              </a:spcAft>
            </a:pPr>
            <a:endParaRPr lang="en-US"/>
          </a:p>
          <a:p>
            <a:pPr marL="171450" indent="-228600">
              <a:lnSpc>
                <a:spcPct val="90000"/>
              </a:lnSpc>
              <a:spcAft>
                <a:spcPts val="600"/>
              </a:spcAft>
              <a:buFont typeface="Arial" panose="020B0604020202020204" pitchFamily="34" charset="0"/>
              <a:buChar char="•"/>
            </a:pPr>
            <a:r>
              <a:rPr lang="en-US"/>
              <a:t>Ageing is a natural process that causes gradual changes in the body and mind over time. It can reduce physical and mental abilities and increase the risk of illness (World Health Organisation (WHO), 2025).</a:t>
            </a:r>
          </a:p>
          <a:p>
            <a:pPr marL="114300" indent="-228600">
              <a:lnSpc>
                <a:spcPct val="90000"/>
              </a:lnSpc>
              <a:spcAft>
                <a:spcPts val="600"/>
              </a:spcAft>
              <a:buFont typeface="Arial" panose="020B0604020202020204" pitchFamily="34" charset="0"/>
              <a:buChar char="•"/>
            </a:pPr>
            <a:endParaRPr lang="en-US"/>
          </a:p>
          <a:p>
            <a:pPr marL="114300" indent="-228600">
              <a:lnSpc>
                <a:spcPct val="90000"/>
              </a:lnSpc>
              <a:spcAft>
                <a:spcPts val="600"/>
              </a:spcAft>
              <a:buFont typeface="Arial" panose="020B0604020202020204" pitchFamily="34" charset="0"/>
              <a:buChar char="•"/>
            </a:pPr>
            <a:r>
              <a:rPr lang="en-US"/>
              <a:t>Ageing affects everyone differently and is not the same for every person (WHO,2025). </a:t>
            </a:r>
          </a:p>
          <a:p>
            <a:pPr marL="114300" indent="-228600">
              <a:lnSpc>
                <a:spcPct val="90000"/>
              </a:lnSpc>
              <a:spcAft>
                <a:spcPts val="600"/>
              </a:spcAft>
              <a:buFont typeface="Arial" panose="020B0604020202020204" pitchFamily="34" charset="0"/>
              <a:buChar char="•"/>
            </a:pPr>
            <a:endParaRPr lang="en-US"/>
          </a:p>
          <a:p>
            <a:pPr marL="114300" indent="-228600">
              <a:lnSpc>
                <a:spcPct val="90000"/>
              </a:lnSpc>
              <a:spcAft>
                <a:spcPts val="600"/>
              </a:spcAft>
              <a:buFont typeface="Arial" panose="020B0604020202020204" pitchFamily="34" charset="0"/>
              <a:buChar char="•"/>
            </a:pPr>
            <a:r>
              <a:rPr lang="en-US"/>
              <a:t>Aging also involves major life changes, such as retirement, moving home and losing friends or partners (WHO, 2025).</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sz="1100"/>
          </a:p>
        </p:txBody>
      </p:sp>
      <p:sp>
        <p:nvSpPr>
          <p:cNvPr id="92" name="Rectangle 9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E95D3F5F-09C4-9FA1-0EB2-E289B8E803A7}"/>
              </a:ext>
            </a:extLst>
          </p:cNvPr>
          <p:cNvSpPr txBox="1"/>
          <p:nvPr/>
        </p:nvSpPr>
        <p:spPr>
          <a:xfrm>
            <a:off x="1371600" y="57277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ptos"/>
                <a:ea typeface="Segoe UI"/>
                <a:cs typeface="Segoe UI"/>
              </a:rPr>
              <a:t>(Cassara, 2025)</a:t>
            </a:r>
          </a:p>
          <a:p>
            <a:pPr algn="ctr"/>
            <a:endParaRPr lang="en-GB"/>
          </a:p>
        </p:txBody>
      </p:sp>
      <p:pic>
        <p:nvPicPr>
          <p:cNvPr id="12" name="Recorded Sound">
            <a:hlinkClick r:id="" action="ppaction://media"/>
            <a:extLst>
              <a:ext uri="{FF2B5EF4-FFF2-40B4-BE49-F238E27FC236}">
                <a16:creationId xmlns:a16="http://schemas.microsoft.com/office/drawing/2014/main" id="{E1E97170-8C3E-A82A-07D5-E9197EE1435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78937" y="20554"/>
            <a:ext cx="487363" cy="487363"/>
          </a:xfrm>
          <a:prstGeom prst="rect">
            <a:avLst/>
          </a:prstGeom>
        </p:spPr>
      </p:pic>
    </p:spTree>
    <p:extLst>
      <p:ext uri="{BB962C8B-B14F-4D97-AF65-F5344CB8AC3E}">
        <p14:creationId xmlns:p14="http://schemas.microsoft.com/office/powerpoint/2010/main" val="4024917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00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8A45A-87A2-7103-E9B1-FDE53CE59533}"/>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2800" b="1"/>
              <a:t>Population Growth &amp; Ageing Projections in England</a:t>
            </a:r>
            <a:endParaRPr lang="en-US" sz="2800"/>
          </a:p>
          <a:p>
            <a:endParaRPr lang="en-US" sz="2800"/>
          </a:p>
        </p:txBody>
      </p:sp>
      <p:grpSp>
        <p:nvGrpSpPr>
          <p:cNvPr id="106" name="Group 10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7" name="Rectangle 10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0" name="Rectangle 10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92ECE61-AD3C-7D80-7959-9D89FC0DAD6F}"/>
              </a:ext>
            </a:extLst>
          </p:cNvPr>
          <p:cNvSpPr txBox="1"/>
          <p:nvPr/>
        </p:nvSpPr>
        <p:spPr>
          <a:xfrm>
            <a:off x="590719" y="2498593"/>
            <a:ext cx="4559425" cy="39795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0" lvl="0" algn="just">
              <a:lnSpc>
                <a:spcPct val="90000"/>
              </a:lnSpc>
              <a:spcAft>
                <a:spcPts val="600"/>
              </a:spcAft>
            </a:pPr>
            <a:r>
              <a:rPr lang="en-US" b="1" baseline="0">
                <a:highlight>
                  <a:srgbClr val="FFFFFF"/>
                </a:highlight>
                <a:latin typeface="Aptos"/>
              </a:rPr>
              <a:t>Current Population</a:t>
            </a:r>
            <a:r>
              <a:rPr lang="en-US" baseline="0">
                <a:latin typeface="Aptos"/>
              </a:rPr>
              <a:t>​​</a:t>
            </a:r>
            <a:r>
              <a:rPr lang="en-US">
                <a:latin typeface="Aptos"/>
              </a:rPr>
              <a:t>​</a:t>
            </a:r>
            <a:endParaRPr lang="en-US"/>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65 and over: 1 in 5 (19% / 11M)</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50 and over: Nearly 2 in 5 (38% / 22M)</a:t>
            </a:r>
            <a:r>
              <a:rPr lang="en-US" baseline="0">
                <a:latin typeface="Aptos"/>
              </a:rPr>
              <a:t>​​</a:t>
            </a:r>
            <a:r>
              <a:rPr lang="en-US">
                <a:latin typeface="Aptos"/>
              </a:rPr>
              <a:t>​</a:t>
            </a:r>
            <a:br>
              <a:rPr lang="en-US">
                <a:latin typeface="Aptos"/>
              </a:rPr>
            </a:br>
            <a:r>
              <a:rPr lang="en-US" baseline="0">
                <a:latin typeface="Aptos"/>
              </a:rPr>
              <a:t>​​</a:t>
            </a:r>
            <a:r>
              <a:rPr lang="en-US">
                <a:latin typeface="Aptos"/>
              </a:rPr>
              <a:t>​</a:t>
            </a:r>
          </a:p>
          <a:p>
            <a:pPr marL="0" lvl="0" algn="just">
              <a:lnSpc>
                <a:spcPct val="90000"/>
              </a:lnSpc>
              <a:spcAft>
                <a:spcPts val="600"/>
              </a:spcAft>
            </a:pPr>
            <a:r>
              <a:rPr lang="en-US" b="1" baseline="0">
                <a:highlight>
                  <a:srgbClr val="FFFFFF"/>
                </a:highlight>
                <a:latin typeface="Aptos"/>
              </a:rPr>
              <a:t>Future Growth (Next 20–40 Years)</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By 2045: +3.3 million people aged 65+</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By 2065: +6.5 million people aged 65+</a:t>
            </a:r>
            <a:r>
              <a:rPr lang="en-US" baseline="0">
                <a:latin typeface="Aptos"/>
              </a:rPr>
              <a:t>​​</a:t>
            </a:r>
            <a:r>
              <a:rPr lang="en-US">
                <a:latin typeface="Aptos"/>
              </a:rPr>
              <a:t>​</a:t>
            </a:r>
            <a:br>
              <a:rPr lang="en-US">
                <a:latin typeface="Aptos"/>
              </a:rPr>
            </a:br>
            <a:r>
              <a:rPr lang="en-US" baseline="0">
                <a:latin typeface="Aptos"/>
              </a:rPr>
              <a:t>​​</a:t>
            </a:r>
            <a:r>
              <a:rPr lang="en-US">
                <a:latin typeface="Aptos"/>
              </a:rPr>
              <a:t>​</a:t>
            </a:r>
          </a:p>
          <a:p>
            <a:pPr marL="0" lvl="0" algn="just">
              <a:lnSpc>
                <a:spcPct val="90000"/>
              </a:lnSpc>
              <a:spcAft>
                <a:spcPts val="600"/>
              </a:spcAft>
            </a:pPr>
            <a:r>
              <a:rPr lang="en-US" b="1" baseline="0">
                <a:highlight>
                  <a:srgbClr val="FFFFFF"/>
                </a:highlight>
                <a:latin typeface="Aptos"/>
              </a:rPr>
              <a:t>Long-Term Impact (By 2065)</a:t>
            </a:r>
            <a:r>
              <a:rPr lang="en-US" baseline="0">
                <a:latin typeface="Aptos"/>
              </a:rPr>
              <a:t>​​</a:t>
            </a:r>
            <a:r>
              <a:rPr lang="en-US">
                <a:latin typeface="Aptos"/>
              </a:rPr>
              <a:t>​</a:t>
            </a:r>
          </a:p>
          <a:p>
            <a:pPr marL="285750" lvl="0" indent="-228600" algn="just">
              <a:lnSpc>
                <a:spcPct val="90000"/>
              </a:lnSpc>
              <a:spcAft>
                <a:spcPts val="600"/>
              </a:spcAft>
              <a:buFont typeface="Arial" panose="020B0604020202020204" pitchFamily="34" charset="0"/>
              <a:buChar char="•"/>
            </a:pPr>
            <a:r>
              <a:rPr lang="en-US" baseline="0">
                <a:highlight>
                  <a:srgbClr val="FFFFFF"/>
                </a:highlight>
                <a:latin typeface="Aptos"/>
              </a:rPr>
              <a:t>26% of England will be 65+</a:t>
            </a:r>
            <a:r>
              <a:rPr lang="en-US" baseline="0">
                <a:latin typeface="Aptos"/>
              </a:rPr>
              <a:t>​​</a:t>
            </a:r>
            <a:r>
              <a:rPr lang="en-US">
                <a:latin typeface="Aptos"/>
              </a:rPr>
              <a:t>​</a:t>
            </a:r>
          </a:p>
          <a:p>
            <a:pPr marL="285750" indent="-228600" algn="just">
              <a:lnSpc>
                <a:spcPct val="90000"/>
              </a:lnSpc>
              <a:spcAft>
                <a:spcPts val="600"/>
              </a:spcAft>
              <a:buFont typeface="Arial" panose="020B0604020202020204" pitchFamily="34" charset="0"/>
              <a:buChar char="•"/>
            </a:pPr>
            <a:r>
              <a:rPr lang="en-US" baseline="0">
                <a:highlight>
                  <a:srgbClr val="FFFFFF"/>
                </a:highlight>
                <a:latin typeface="Aptos"/>
              </a:rPr>
              <a:t>46% of England will be 50+</a:t>
            </a:r>
            <a:r>
              <a:rPr lang="en-US" baseline="0">
                <a:latin typeface="Aptos"/>
              </a:rPr>
              <a:t>​​</a:t>
            </a:r>
            <a:r>
              <a:rPr lang="en-US">
                <a:latin typeface="Aptos"/>
              </a:rPr>
              <a:t>​ </a:t>
            </a:r>
          </a:p>
          <a:p>
            <a:pPr algn="just"/>
            <a:r>
              <a:rPr lang="en-US">
                <a:latin typeface="Aptos"/>
              </a:rPr>
              <a:t>(Centre for Ageing Better (CAB), 2025)</a:t>
            </a:r>
            <a:r>
              <a:rPr lang="en-GB">
                <a:latin typeface="Aptos"/>
              </a:rPr>
              <a:t> </a:t>
            </a:r>
            <a:endParaRPr lang="en-US">
              <a:latin typeface="Aptos"/>
            </a:endParaRPr>
          </a:p>
          <a:p>
            <a:pPr marL="57150">
              <a:lnSpc>
                <a:spcPct val="90000"/>
              </a:lnSpc>
              <a:spcAft>
                <a:spcPts val="600"/>
              </a:spcAft>
            </a:pPr>
            <a:endParaRPr lang="en-US" sz="1600"/>
          </a:p>
          <a:p>
            <a:pPr indent="-228600">
              <a:lnSpc>
                <a:spcPct val="90000"/>
              </a:lnSpc>
              <a:spcAft>
                <a:spcPts val="600"/>
              </a:spcAft>
              <a:buFont typeface="Arial" panose="020B0604020202020204" pitchFamily="34" charset="0"/>
              <a:buChar char="•"/>
            </a:pPr>
            <a:endParaRPr lang="en-US" sz="1600"/>
          </a:p>
        </p:txBody>
      </p:sp>
      <p:sp>
        <p:nvSpPr>
          <p:cNvPr id="112" name="Rectangle 11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map of england with blue circles and white text&#10;&#10;AI-generated content may be incorrect.">
            <a:extLst>
              <a:ext uri="{FF2B5EF4-FFF2-40B4-BE49-F238E27FC236}">
                <a16:creationId xmlns:a16="http://schemas.microsoft.com/office/drawing/2014/main" id="{58F00739-8F69-1482-4756-E7CD386DEF4D}"/>
              </a:ext>
            </a:extLst>
          </p:cNvPr>
          <p:cNvPicPr>
            <a:picLocks noChangeAspect="1"/>
          </p:cNvPicPr>
          <p:nvPr/>
        </p:nvPicPr>
        <p:blipFill>
          <a:blip r:embed="rId4"/>
          <a:stretch>
            <a:fillRect/>
          </a:stretch>
        </p:blipFill>
        <p:spPr>
          <a:xfrm>
            <a:off x="4947920" y="1351295"/>
            <a:ext cx="7396480" cy="4165570"/>
          </a:xfrm>
          <a:prstGeom prst="rect">
            <a:avLst/>
          </a:prstGeom>
        </p:spPr>
      </p:pic>
      <p:sp>
        <p:nvSpPr>
          <p:cNvPr id="3" name="TextBox 2">
            <a:extLst>
              <a:ext uri="{FF2B5EF4-FFF2-40B4-BE49-F238E27FC236}">
                <a16:creationId xmlns:a16="http://schemas.microsoft.com/office/drawing/2014/main" id="{4EEACE37-FFF8-199B-5D90-E6EF39314115}"/>
              </a:ext>
            </a:extLst>
          </p:cNvPr>
          <p:cNvSpPr txBox="1"/>
          <p:nvPr/>
        </p:nvSpPr>
        <p:spPr>
          <a:xfrm>
            <a:off x="6072554" y="5527431"/>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0" i="0" u="none" strike="noStrike" baseline="0">
                <a:solidFill>
                  <a:srgbClr val="000000"/>
                </a:solidFill>
                <a:latin typeface="Aptos"/>
              </a:rPr>
              <a:t>(</a:t>
            </a:r>
            <a:r>
              <a:rPr lang="en-US">
                <a:solidFill>
                  <a:srgbClr val="000000"/>
                </a:solidFill>
                <a:latin typeface="Aptos"/>
              </a:rPr>
              <a:t>CAB</a:t>
            </a:r>
            <a:r>
              <a:rPr lang="en-US" b="0" i="0" u="none" strike="noStrike" baseline="0">
                <a:solidFill>
                  <a:srgbClr val="000000"/>
                </a:solidFill>
                <a:latin typeface="Aptos"/>
              </a:rPr>
              <a:t>, 2025)</a:t>
            </a:r>
            <a:r>
              <a:rPr lang="en-GB" b="0" i="0" u="none" strike="noStrike" baseline="0">
                <a:solidFill>
                  <a:srgbClr val="000000"/>
                </a:solidFill>
                <a:latin typeface="Aptos"/>
              </a:rPr>
              <a:t>​</a:t>
            </a:r>
            <a:r>
              <a:rPr b="0" i="0">
                <a:solidFill>
                  <a:srgbClr val="000000"/>
                </a:solidFill>
                <a:latin typeface="Aptos"/>
                <a:ea typeface="Aptos"/>
                <a:cs typeface="Aptos"/>
              </a:rPr>
              <a:t>​</a:t>
            </a:r>
            <a:endParaRPr lang="en-GB"/>
          </a:p>
          <a:p>
            <a:pPr algn="ctr"/>
            <a:endParaRPr lang="en-GB"/>
          </a:p>
        </p:txBody>
      </p:sp>
      <p:pic>
        <p:nvPicPr>
          <p:cNvPr id="20" name="Recorded Sound">
            <a:hlinkClick r:id="" action="ppaction://media"/>
            <a:extLst>
              <a:ext uri="{FF2B5EF4-FFF2-40B4-BE49-F238E27FC236}">
                <a16:creationId xmlns:a16="http://schemas.microsoft.com/office/drawing/2014/main" id="{09B90A36-E5E7-4CAD-EFD7-BC641AA29D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96824" y="22815"/>
            <a:ext cx="487363" cy="487363"/>
          </a:xfrm>
          <a:prstGeom prst="rect">
            <a:avLst/>
          </a:prstGeom>
        </p:spPr>
      </p:pic>
    </p:spTree>
    <p:extLst>
      <p:ext uri="{BB962C8B-B14F-4D97-AF65-F5344CB8AC3E}">
        <p14:creationId xmlns:p14="http://schemas.microsoft.com/office/powerpoint/2010/main" val="303882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40"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AF1C9420-FB25-25D1-F969-D3A5B75EEDB0}"/>
              </a:ext>
            </a:extLst>
          </p:cNvPr>
          <p:cNvSpPr txBox="1">
            <a:spLocks/>
          </p:cNvSpPr>
          <p:nvPr/>
        </p:nvSpPr>
        <p:spPr>
          <a:xfrm>
            <a:off x="1371599" y="294538"/>
            <a:ext cx="9895951" cy="103366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kern="1200">
                <a:solidFill>
                  <a:srgbClr val="FFFFFF"/>
                </a:solidFill>
                <a:latin typeface="+mj-lt"/>
                <a:ea typeface="+mj-ea"/>
                <a:cs typeface="+mj-cs"/>
              </a:rPr>
              <a:t>The Impact of an Ageing Population</a:t>
            </a:r>
          </a:p>
        </p:txBody>
      </p:sp>
      <p:sp>
        <p:nvSpPr>
          <p:cNvPr id="3" name="Content Placeholder 2">
            <a:extLst>
              <a:ext uri="{FF2B5EF4-FFF2-40B4-BE49-F238E27FC236}">
                <a16:creationId xmlns:a16="http://schemas.microsoft.com/office/drawing/2014/main" id="{BE31A4F8-5E10-4AA9-9A80-35A63ABA61D3}"/>
              </a:ext>
            </a:extLst>
          </p:cNvPr>
          <p:cNvSpPr>
            <a:spLocks noGrp="1"/>
          </p:cNvSpPr>
          <p:nvPr>
            <p:ph idx="1"/>
          </p:nvPr>
        </p:nvSpPr>
        <p:spPr>
          <a:xfrm>
            <a:off x="463923" y="2295785"/>
            <a:ext cx="11348883" cy="3683358"/>
          </a:xfrm>
        </p:spPr>
        <p:txBody>
          <a:bodyPr vert="horz" lIns="91440" tIns="45720" rIns="91440" bIns="45720" rtlCol="0" anchor="ctr">
            <a:noAutofit/>
          </a:bodyPr>
          <a:lstStyle/>
          <a:p>
            <a:pPr marL="0" indent="0">
              <a:buNone/>
            </a:pPr>
            <a:r>
              <a:rPr lang="en-US" sz="1800" b="1" i="0" u="none" strike="noStrike" baseline="0">
                <a:latin typeface="Aptos"/>
              </a:rPr>
              <a:t>1.Complex Needs</a:t>
            </a:r>
            <a:r>
              <a:rPr lang="en-US" sz="1800" b="0" i="0">
                <a:latin typeface="Aptos"/>
              </a:rPr>
              <a:t>​</a:t>
            </a:r>
            <a:endParaRPr lang="en-US"/>
          </a:p>
          <a:p>
            <a:pPr marL="285750" indent="-285750"/>
            <a:r>
              <a:rPr lang="en-US" sz="1800" b="1">
                <a:ea typeface="+mn-lt"/>
                <a:cs typeface="+mn-lt"/>
              </a:rPr>
              <a:t>Living Longer in Poorer Health:</a:t>
            </a:r>
            <a:r>
              <a:rPr lang="en-US" sz="1800">
                <a:ea typeface="+mn-lt"/>
                <a:cs typeface="+mn-lt"/>
              </a:rPr>
              <a:t> Over</a:t>
            </a:r>
            <a:r>
              <a:rPr lang="en-US" sz="1800" b="1">
                <a:ea typeface="+mn-lt"/>
                <a:cs typeface="+mn-lt"/>
              </a:rPr>
              <a:t> </a:t>
            </a:r>
            <a:r>
              <a:rPr lang="en-US" sz="1800">
                <a:ea typeface="+mn-lt"/>
                <a:cs typeface="+mn-lt"/>
              </a:rPr>
              <a:t>66% of adults 75+ manage multimorbidity, spending more late-life years in ill health (OHID, 2022; Raymond et al., 2021).</a:t>
            </a:r>
            <a:r>
              <a:rPr lang="en-US" sz="1800" b="0" i="0">
                <a:latin typeface="Aptos"/>
              </a:rPr>
              <a:t>​</a:t>
            </a:r>
            <a:endParaRPr lang="en-US" b="0" i="0">
              <a:latin typeface="Aptos"/>
            </a:endParaRPr>
          </a:p>
          <a:p>
            <a:pPr marL="228600" lvl="0"/>
            <a:r>
              <a:rPr lang="en-US" sz="1800" b="1" i="0" u="none" strike="noStrike" baseline="0">
                <a:latin typeface="Aptos"/>
              </a:rPr>
              <a:t>Changing Care Needs:</a:t>
            </a:r>
            <a:r>
              <a:rPr lang="en-US" sz="1800" b="0" i="0" u="none" strike="noStrike" baseline="0">
                <a:latin typeface="Aptos"/>
              </a:rPr>
              <a:t> Requires ongoing, holistic support rather than single-illness treatment (OHID, </a:t>
            </a:r>
            <a:r>
              <a:rPr lang="en-US" sz="1800">
                <a:latin typeface="Aptos"/>
              </a:rPr>
              <a:t>2022</a:t>
            </a:r>
            <a:r>
              <a:rPr lang="en-US" sz="1800" b="0" i="0" u="none" strike="noStrike" baseline="0">
                <a:latin typeface="Aptos"/>
              </a:rPr>
              <a:t>).</a:t>
            </a:r>
            <a:r>
              <a:rPr lang="en-US" sz="1800" b="0" i="0">
                <a:latin typeface="Aptos"/>
              </a:rPr>
              <a:t>​</a:t>
            </a:r>
          </a:p>
          <a:p>
            <a:pPr marL="0" indent="0">
              <a:buNone/>
            </a:pPr>
            <a:r>
              <a:rPr lang="en-US" sz="1800" b="1" i="0" u="none" strike="noStrike" baseline="0">
                <a:latin typeface="Aptos"/>
              </a:rPr>
              <a:t>2. Rising Pressure &amp; Demand on Services</a:t>
            </a:r>
            <a:r>
              <a:rPr lang="en-US" sz="1800" b="0" i="0">
                <a:latin typeface="Aptos"/>
              </a:rPr>
              <a:t>​</a:t>
            </a:r>
          </a:p>
          <a:p>
            <a:pPr marL="228600" lvl="0"/>
            <a:r>
              <a:rPr lang="en-US" sz="1800" b="1" i="0" u="none" strike="noStrike" baseline="0">
                <a:latin typeface="Aptos"/>
              </a:rPr>
              <a:t>High Service Use:</a:t>
            </a:r>
            <a:r>
              <a:rPr lang="en-US" sz="1800" b="0" i="0" u="none" strike="noStrike" baseline="0">
                <a:latin typeface="Aptos"/>
              </a:rPr>
              <a:t> People</a:t>
            </a:r>
            <a:r>
              <a:rPr lang="en-US" sz="1800" b="1" i="0" u="none" strike="noStrike" baseline="0">
                <a:latin typeface="Aptos"/>
              </a:rPr>
              <a:t> </a:t>
            </a:r>
            <a:r>
              <a:rPr lang="en-US" sz="1800" i="0" u="none" strike="noStrike" baseline="0">
                <a:latin typeface="Aptos"/>
              </a:rPr>
              <a:t>aged 65+ account for around 40% </a:t>
            </a:r>
            <a:r>
              <a:rPr lang="en-US" sz="1800" b="0" i="0" u="none" strike="noStrike" baseline="0">
                <a:latin typeface="Aptos"/>
              </a:rPr>
              <a:t>of hospital admissions and 60% of bed days (British Geriatrics Society (BGS), 2020).</a:t>
            </a:r>
            <a:r>
              <a:rPr lang="en-US" sz="1800" b="0" i="0">
                <a:latin typeface="Aptos"/>
              </a:rPr>
              <a:t>​</a:t>
            </a:r>
          </a:p>
          <a:p>
            <a:pPr marL="228600" lvl="0"/>
            <a:r>
              <a:rPr lang="en-US" sz="1800" b="1" i="0" u="none" strike="noStrike" baseline="0">
                <a:latin typeface="Aptos"/>
              </a:rPr>
              <a:t>Growing Social Care Demand: </a:t>
            </a:r>
            <a:r>
              <a:rPr lang="en-US" sz="1800" b="0" i="0" u="none" strike="noStrike" baseline="0">
                <a:latin typeface="Aptos"/>
              </a:rPr>
              <a:t>Age-related decline increases the need for home care, residential care and reablement services (</a:t>
            </a:r>
            <a:r>
              <a:rPr lang="en-US" sz="1800">
                <a:latin typeface="Aptos"/>
              </a:rPr>
              <a:t>CAB</a:t>
            </a:r>
            <a:r>
              <a:rPr lang="en-US" sz="1800" b="0" i="0" u="none" strike="noStrike" baseline="0">
                <a:latin typeface="Aptos"/>
              </a:rPr>
              <a:t>, 2025).</a:t>
            </a:r>
            <a:r>
              <a:rPr lang="en-US" sz="1800" b="0" i="0">
                <a:latin typeface="Aptos"/>
              </a:rPr>
              <a:t>​</a:t>
            </a:r>
          </a:p>
          <a:p>
            <a:pPr marL="0" indent="0">
              <a:buNone/>
            </a:pPr>
            <a:r>
              <a:rPr lang="en-US" sz="1800" b="1" i="0" u="none" strike="noStrike" baseline="0">
                <a:latin typeface="Aptos"/>
              </a:rPr>
              <a:t>3. Shifting from Institutional Care to Community Independence</a:t>
            </a:r>
            <a:r>
              <a:rPr lang="en-US" sz="1800" b="0" i="0">
                <a:latin typeface="Aptos"/>
              </a:rPr>
              <a:t>​</a:t>
            </a:r>
          </a:p>
          <a:p>
            <a:pPr marL="228600" lvl="0"/>
            <a:r>
              <a:rPr lang="en-US" sz="1800" b="1" i="0" u="none" strike="noStrike" baseline="0">
                <a:latin typeface="Aptos"/>
              </a:rPr>
              <a:t>Reducing Delayed Discharges:</a:t>
            </a:r>
            <a:r>
              <a:rPr lang="en-US" sz="1800" b="0" i="0" u="none" strike="noStrike" baseline="0">
                <a:latin typeface="Aptos"/>
              </a:rPr>
              <a:t> Limited community care can keep medically fit patients in hospital longer, (BGS, 2021).</a:t>
            </a:r>
            <a:r>
              <a:rPr lang="en-US" sz="1800" b="0" i="0">
                <a:latin typeface="Aptos"/>
              </a:rPr>
              <a:t>​</a:t>
            </a:r>
          </a:p>
          <a:p>
            <a:pPr marL="228600" lvl="0"/>
            <a:r>
              <a:rPr lang="en-US" sz="1800" b="1" i="0" u="none" strike="noStrike" baseline="0">
                <a:latin typeface="Aptos"/>
              </a:rPr>
              <a:t>Promoting Independence: </a:t>
            </a:r>
            <a:r>
              <a:rPr lang="en-US" sz="1800" b="0" i="0" u="none" strike="noStrike" baseline="0">
                <a:latin typeface="Aptos"/>
              </a:rPr>
              <a:t>Focus is shifting towards prevention, </a:t>
            </a:r>
            <a:r>
              <a:rPr lang="en-US" sz="1800" b="0" i="0" u="none" strike="noStrike" baseline="0" err="1">
                <a:latin typeface="Aptos"/>
              </a:rPr>
              <a:t>reablement</a:t>
            </a:r>
            <a:r>
              <a:rPr lang="en-US" sz="1800" b="0" i="0" u="none" strike="noStrike" baseline="0">
                <a:latin typeface="Aptos"/>
              </a:rPr>
              <a:t> and home-based technology to support independent living (OHID, </a:t>
            </a:r>
            <a:r>
              <a:rPr lang="en-US" sz="1800">
                <a:latin typeface="Aptos"/>
              </a:rPr>
              <a:t>2022</a:t>
            </a:r>
            <a:r>
              <a:rPr lang="en-US" sz="1800" b="0" i="0" u="none" strike="noStrike" baseline="0">
                <a:latin typeface="Aptos"/>
              </a:rPr>
              <a:t>).</a:t>
            </a:r>
            <a:r>
              <a:rPr lang="en-US" sz="1800" b="0" i="0">
                <a:latin typeface="Aptos"/>
              </a:rPr>
              <a:t>​</a:t>
            </a:r>
            <a:endParaRPr lang="en-US" sz="1800">
              <a:latin typeface="Aptos"/>
            </a:endParaRPr>
          </a:p>
        </p:txBody>
      </p:sp>
      <p:pic>
        <p:nvPicPr>
          <p:cNvPr id="11" name="Recorded Sound">
            <a:hlinkClick r:id="" action="ppaction://media"/>
            <a:extLst>
              <a:ext uri="{FF2B5EF4-FFF2-40B4-BE49-F238E27FC236}">
                <a16:creationId xmlns:a16="http://schemas.microsoft.com/office/drawing/2014/main" id="{BB951D06-98DB-B6B1-36C2-01C45376BA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71793" y="37921"/>
            <a:ext cx="487363" cy="487363"/>
          </a:xfrm>
          <a:prstGeom prst="rect">
            <a:avLst/>
          </a:prstGeom>
        </p:spPr>
      </p:pic>
    </p:spTree>
    <p:extLst>
      <p:ext uri="{BB962C8B-B14F-4D97-AF65-F5344CB8AC3E}">
        <p14:creationId xmlns:p14="http://schemas.microsoft.com/office/powerpoint/2010/main" val="95265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643"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9C88986-7B52-662C-C55A-AC705B1C76A2}"/>
              </a:ext>
            </a:extLst>
          </p:cNvPr>
          <p:cNvSpPr txBox="1"/>
          <p:nvPr/>
        </p:nvSpPr>
        <p:spPr>
          <a:xfrm>
            <a:off x="862585" y="-671211"/>
            <a:ext cx="6967508" cy="1640180"/>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000" kern="1200">
                <a:latin typeface="+mj-lt"/>
                <a:ea typeface="+mj-ea"/>
                <a:cs typeface="+mj-cs"/>
              </a:rPr>
              <a:t>Understanding Older Adult Care</a:t>
            </a:r>
          </a:p>
        </p:txBody>
      </p:sp>
      <p:sp>
        <p:nvSpPr>
          <p:cNvPr id="16" name="TextBox 15">
            <a:extLst>
              <a:ext uri="{FF2B5EF4-FFF2-40B4-BE49-F238E27FC236}">
                <a16:creationId xmlns:a16="http://schemas.microsoft.com/office/drawing/2014/main" id="{3A369D1D-69FC-82F5-7B3F-3894F9B3301D}"/>
              </a:ext>
            </a:extLst>
          </p:cNvPr>
          <p:cNvSpPr txBox="1"/>
          <p:nvPr/>
        </p:nvSpPr>
        <p:spPr>
          <a:xfrm>
            <a:off x="674848" y="1308429"/>
            <a:ext cx="8513593" cy="4756650"/>
          </a:xfrm>
          <a:prstGeom prst="rect">
            <a:avLst/>
          </a:prstGeom>
          <a:ln>
            <a:solidFill>
              <a:schemeClr val="bg1"/>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baseline="0"/>
              <a:t>There are three main areas where care and support should be considered </a:t>
            </a:r>
            <a:r>
              <a:rPr lang="en-US" b="1"/>
              <a:t>when meeting</a:t>
            </a:r>
            <a:r>
              <a:rPr lang="en-US" b="1" baseline="0"/>
              <a:t> the needs of the elderly (Abdi et al., 2019</a:t>
            </a:r>
            <a:r>
              <a:rPr lang="en-US" b="1"/>
              <a:t>).​</a:t>
            </a:r>
            <a:endParaRPr lang="en-US"/>
          </a:p>
          <a:p>
            <a:pPr>
              <a:lnSpc>
                <a:spcPct val="90000"/>
              </a:lnSpc>
              <a:spcAft>
                <a:spcPts val="600"/>
              </a:spcAft>
            </a:pPr>
            <a:endParaRPr lang="en-US"/>
          </a:p>
          <a:p>
            <a:pPr lvl="0">
              <a:lnSpc>
                <a:spcPct val="90000"/>
              </a:lnSpc>
              <a:spcAft>
                <a:spcPts val="600"/>
              </a:spcAft>
            </a:pPr>
            <a:r>
              <a:rPr lang="en-US" b="1" baseline="0"/>
              <a:t>1. Physical Health</a:t>
            </a:r>
            <a:r>
              <a:rPr lang="en-US" b="1"/>
              <a:t>​</a:t>
            </a:r>
          </a:p>
          <a:p>
            <a:pPr marL="228600" lvl="1" indent="-228600">
              <a:lnSpc>
                <a:spcPct val="90000"/>
              </a:lnSpc>
              <a:spcAft>
                <a:spcPts val="600"/>
              </a:spcAft>
              <a:buFont typeface="Arial" panose="020B0604020202020204" pitchFamily="34" charset="0"/>
              <a:buChar char="•"/>
            </a:pPr>
            <a:r>
              <a:rPr lang="en-US" baseline="0"/>
              <a:t>Light Daily Activity (National Health Service</a:t>
            </a:r>
            <a:r>
              <a:rPr lang="en-US"/>
              <a:t> (NHS),</a:t>
            </a:r>
            <a:r>
              <a:rPr lang="en-US" baseline="0"/>
              <a:t> 2021)</a:t>
            </a:r>
            <a:r>
              <a:rPr lang="en-US"/>
              <a:t>​</a:t>
            </a:r>
          </a:p>
          <a:p>
            <a:pPr marL="228600" lvl="1" indent="-228600">
              <a:lnSpc>
                <a:spcPct val="90000"/>
              </a:lnSpc>
              <a:spcAft>
                <a:spcPts val="600"/>
              </a:spcAft>
              <a:buFont typeface="Arial" panose="020B0604020202020204" pitchFamily="34" charset="0"/>
              <a:buChar char="•"/>
            </a:pPr>
            <a:r>
              <a:rPr lang="en-US" baseline="0"/>
              <a:t>Nutrition - Maintaining a Healthy Diet (Cleveland Clinic, 2023)</a:t>
            </a:r>
            <a:endParaRPr lang="en-US"/>
          </a:p>
          <a:p>
            <a:pPr marL="0" lvl="1">
              <a:lnSpc>
                <a:spcPct val="90000"/>
              </a:lnSpc>
              <a:spcAft>
                <a:spcPts val="600"/>
              </a:spcAft>
            </a:pPr>
            <a:r>
              <a:rPr lang="en-US"/>
              <a:t>​</a:t>
            </a:r>
            <a:endParaRPr lang="en-US" b="1"/>
          </a:p>
          <a:p>
            <a:pPr marL="0" lvl="1">
              <a:lnSpc>
                <a:spcPct val="90000"/>
              </a:lnSpc>
              <a:spcAft>
                <a:spcPts val="600"/>
              </a:spcAft>
            </a:pPr>
            <a:r>
              <a:rPr lang="en-US" b="1" baseline="0"/>
              <a:t>2. Psychological </a:t>
            </a:r>
            <a:r>
              <a:rPr lang="en-US" b="1"/>
              <a:t>Health​</a:t>
            </a:r>
            <a:endParaRPr lang="en-US" b="1">
              <a:ea typeface="+mn-lt"/>
              <a:cs typeface="+mn-lt"/>
            </a:endParaRPr>
          </a:p>
          <a:p>
            <a:pPr marL="342900" lvl="1" indent="-342900">
              <a:lnSpc>
                <a:spcPct val="90000"/>
              </a:lnSpc>
              <a:spcAft>
                <a:spcPts val="600"/>
              </a:spcAft>
              <a:buFont typeface="Arial"/>
              <a:buChar char="•"/>
            </a:pPr>
            <a:r>
              <a:rPr lang="en-US">
                <a:ea typeface="+mn-lt"/>
                <a:cs typeface="+mn-lt"/>
              </a:rPr>
              <a:t>Loss of Role and Identity (BMC Geriatrics, 2025)</a:t>
            </a:r>
          </a:p>
          <a:p>
            <a:pPr marL="342900" lvl="1" indent="-342900">
              <a:lnSpc>
                <a:spcPct val="90000"/>
              </a:lnSpc>
              <a:spcAft>
                <a:spcPts val="600"/>
              </a:spcAft>
              <a:buFont typeface="Arial"/>
              <a:buChar char="•"/>
            </a:pPr>
            <a:r>
              <a:rPr lang="en-US">
                <a:ea typeface="+mn-lt"/>
                <a:cs typeface="+mn-lt"/>
              </a:rPr>
              <a:t>Cognitive Decline (WHO, 2026)</a:t>
            </a:r>
            <a:endParaRPr lang="en-US"/>
          </a:p>
          <a:p>
            <a:pPr>
              <a:lnSpc>
                <a:spcPct val="90000"/>
              </a:lnSpc>
              <a:spcAft>
                <a:spcPts val="600"/>
              </a:spcAft>
            </a:pPr>
            <a:endParaRPr lang="en-US" b="1"/>
          </a:p>
          <a:p>
            <a:pPr lvl="0">
              <a:lnSpc>
                <a:spcPct val="90000"/>
              </a:lnSpc>
              <a:spcAft>
                <a:spcPts val="600"/>
              </a:spcAft>
            </a:pPr>
            <a:r>
              <a:rPr lang="en-US" b="1" baseline="0"/>
              <a:t>3. Social Environment</a:t>
            </a:r>
          </a:p>
          <a:p>
            <a:pPr marL="342900" indent="-342900">
              <a:lnSpc>
                <a:spcPct val="90000"/>
              </a:lnSpc>
              <a:spcAft>
                <a:spcPts val="600"/>
              </a:spcAft>
              <a:buFont typeface="Arial"/>
              <a:buChar char="•"/>
            </a:pPr>
            <a:r>
              <a:rPr lang="en-US"/>
              <a:t>Loneliness (WHO, 2026)</a:t>
            </a:r>
          </a:p>
          <a:p>
            <a:pPr marL="342900" indent="-342900">
              <a:lnSpc>
                <a:spcPct val="90000"/>
              </a:lnSpc>
              <a:spcAft>
                <a:spcPts val="600"/>
              </a:spcAft>
              <a:buFont typeface="Arial"/>
              <a:buChar char="•"/>
            </a:pPr>
            <a:r>
              <a:rPr lang="en-US"/>
              <a:t>Ageism (CAB, 2021)</a:t>
            </a:r>
          </a:p>
          <a:p>
            <a:pPr marL="342900" indent="-342900">
              <a:lnSpc>
                <a:spcPct val="90000"/>
              </a:lnSpc>
              <a:spcAft>
                <a:spcPts val="600"/>
              </a:spcAft>
              <a:buFont typeface="Arial"/>
              <a:buChar char="•"/>
            </a:pPr>
            <a:endParaRPr lang="en-US" sz="2000"/>
          </a:p>
          <a:p>
            <a:pPr indent="-228600">
              <a:lnSpc>
                <a:spcPct val="90000"/>
              </a:lnSpc>
              <a:spcAft>
                <a:spcPts val="600"/>
              </a:spcAft>
              <a:buFont typeface="Arial" panose="020B0604020202020204" pitchFamily="34" charset="0"/>
              <a:buChar char="•"/>
            </a:pPr>
            <a:endParaRPr lang="en-US" sz="2000"/>
          </a:p>
        </p:txBody>
      </p:sp>
      <p:pic>
        <p:nvPicPr>
          <p:cNvPr id="9" name="Graphic 8" descr="Person with Cane">
            <a:extLst>
              <a:ext uri="{FF2B5EF4-FFF2-40B4-BE49-F238E27FC236}">
                <a16:creationId xmlns:a16="http://schemas.microsoft.com/office/drawing/2014/main" id="{1A1DEDC1-FEE8-C4C3-28E0-3E28FE29069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33245" y="1558885"/>
            <a:ext cx="3765176" cy="3765176"/>
          </a:xfrm>
          <a:prstGeom prst="rect">
            <a:avLst/>
          </a:prstGeom>
        </p:spPr>
      </p:pic>
      <p:sp>
        <p:nvSpPr>
          <p:cNvPr id="40" name="Rectangle 3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Recorded Sound">
            <a:hlinkClick r:id="" action="ppaction://media"/>
            <a:extLst>
              <a:ext uri="{FF2B5EF4-FFF2-40B4-BE49-F238E27FC236}">
                <a16:creationId xmlns:a16="http://schemas.microsoft.com/office/drawing/2014/main" id="{CCA9EAA3-F4DB-45B4-0958-409CA12E13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31166" y="13094"/>
            <a:ext cx="487363" cy="487363"/>
          </a:xfrm>
          <a:prstGeom prst="rect">
            <a:avLst/>
          </a:prstGeom>
        </p:spPr>
      </p:pic>
    </p:spTree>
    <p:extLst>
      <p:ext uri="{BB962C8B-B14F-4D97-AF65-F5344CB8AC3E}">
        <p14:creationId xmlns:p14="http://schemas.microsoft.com/office/powerpoint/2010/main" val="235604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92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012ABD4E-5E49-8FC9-CDCC-A2067C32F1ED}"/>
              </a:ext>
            </a:extLst>
          </p:cNvPr>
          <p:cNvPicPr>
            <a:picLocks noChangeAspect="1"/>
          </p:cNvPicPr>
          <p:nvPr/>
        </p:nvPicPr>
        <p:blipFill>
          <a:blip r:embed="rId4"/>
          <a:srcRect l="5884" r="-1" b="-1"/>
          <a:stretch>
            <a:fillRect/>
          </a:stretch>
        </p:blipFill>
        <p:spPr>
          <a:xfrm>
            <a:off x="2522356"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3E74FA79-B2A1-0194-40D2-FCBBD1D567AB}"/>
              </a:ext>
            </a:extLst>
          </p:cNvPr>
          <p:cNvSpPr txBox="1">
            <a:spLocks/>
          </p:cNvSpPr>
          <p:nvPr/>
        </p:nvSpPr>
        <p:spPr>
          <a:xfrm>
            <a:off x="838200" y="-63661"/>
            <a:ext cx="5395452" cy="1899912"/>
          </a:xfrm>
          <a:prstGeom prst="rect">
            <a:avLst/>
          </a:prstGeom>
        </p:spPr>
        <p:txBody>
          <a:bodyPr vert="horz" lIns="91440" tIns="45720" rIns="91440" bIns="45720" rtlCol="0" anchor="ctr">
            <a:normAutofit/>
          </a:bodyPr>
          <a:lstStyle>
            <a:defPPr>
              <a:defRPr lang="en-US"/>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sz="4000"/>
              <a:t>Empowering the Elderly</a:t>
            </a:r>
          </a:p>
        </p:txBody>
      </p:sp>
      <p:sp>
        <p:nvSpPr>
          <p:cNvPr id="9" name="TextBox 8">
            <a:extLst>
              <a:ext uri="{FF2B5EF4-FFF2-40B4-BE49-F238E27FC236}">
                <a16:creationId xmlns:a16="http://schemas.microsoft.com/office/drawing/2014/main" id="{7C8ACBCE-96EA-CA44-31AB-1DDCD9750E32}"/>
              </a:ext>
            </a:extLst>
          </p:cNvPr>
          <p:cNvSpPr txBox="1"/>
          <p:nvPr/>
        </p:nvSpPr>
        <p:spPr>
          <a:xfrm>
            <a:off x="580463" y="1668804"/>
            <a:ext cx="5997317" cy="42806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600"/>
              </a:spcAft>
              <a:buFont typeface="+mj-lt"/>
              <a:buAutoNum type="arabicPeriod"/>
            </a:pPr>
            <a:r>
              <a:rPr lang="en-US" b="1"/>
              <a:t>Challenging Ageism:</a:t>
            </a:r>
            <a:r>
              <a:rPr lang="en-US"/>
              <a:t> Overcoming age related stereotypes and structural inequalities through encouraging productive, healthy, and active ageing (CAB, 2021).</a:t>
            </a:r>
          </a:p>
          <a:p>
            <a:pPr marL="342900" indent="-342900">
              <a:lnSpc>
                <a:spcPct val="90000"/>
              </a:lnSpc>
              <a:spcAft>
                <a:spcPts val="600"/>
              </a:spcAft>
              <a:buFont typeface="+mj-lt"/>
              <a:buAutoNum type="arabicPeriod"/>
            </a:pPr>
            <a:endParaRPr lang="en-US"/>
          </a:p>
          <a:p>
            <a:pPr marL="342900" indent="-342900">
              <a:lnSpc>
                <a:spcPct val="90000"/>
              </a:lnSpc>
              <a:buFont typeface="+mj-lt"/>
              <a:buAutoNum type="arabicPeriod"/>
            </a:pPr>
            <a:r>
              <a:rPr lang="en-US" b="1"/>
              <a:t>Autonomy: </a:t>
            </a:r>
            <a:r>
              <a:rPr lang="en-US"/>
              <a:t>Decision-making, to be treated with dignity and respect (OHID, 2022).</a:t>
            </a:r>
          </a:p>
          <a:p>
            <a:pPr marL="342900" indent="-342900">
              <a:lnSpc>
                <a:spcPct val="90000"/>
              </a:lnSpc>
              <a:buFont typeface="+mj-lt"/>
              <a:buAutoNum type="arabicPeriod"/>
            </a:pPr>
            <a:endParaRPr lang="en-US"/>
          </a:p>
          <a:p>
            <a:pPr marL="342900" indent="-342900">
              <a:lnSpc>
                <a:spcPct val="90000"/>
              </a:lnSpc>
              <a:buFont typeface="+mj-lt"/>
              <a:buAutoNum type="arabicPeriod"/>
            </a:pPr>
            <a:r>
              <a:rPr lang="en-US" b="1"/>
              <a:t>Care: </a:t>
            </a:r>
            <a:r>
              <a:rPr lang="en-US"/>
              <a:t>Enhancing education and raising,    awareness, taking control of their own health and wellbeing (OHID, 2022).</a:t>
            </a:r>
          </a:p>
          <a:p>
            <a:pPr marL="114300" indent="-342900">
              <a:lnSpc>
                <a:spcPct val="90000"/>
              </a:lnSpc>
              <a:buFont typeface="+mj-lt"/>
              <a:buAutoNum type="arabicPeriod"/>
            </a:pPr>
            <a:endParaRPr lang="en-US"/>
          </a:p>
          <a:p>
            <a:pPr marL="342900" indent="-342900">
              <a:lnSpc>
                <a:spcPct val="90000"/>
              </a:lnSpc>
              <a:buFont typeface="+mj-lt"/>
              <a:buAutoNum type="arabicPeriod"/>
            </a:pPr>
            <a:r>
              <a:rPr lang="en-US" b="1"/>
              <a:t>Independence: </a:t>
            </a:r>
            <a:r>
              <a:rPr lang="en-US"/>
              <a:t>Financial security, a sense of meaning and purpose (OHID, 2022).</a:t>
            </a:r>
          </a:p>
          <a:p>
            <a:pPr indent="-228600">
              <a:lnSpc>
                <a:spcPct val="90000"/>
              </a:lnSpc>
              <a:spcAft>
                <a:spcPts val="600"/>
              </a:spcAft>
              <a:buFont typeface="Arial" panose="020B0604020202020204" pitchFamily="34" charset="0"/>
              <a:buChar char="•"/>
            </a:pPr>
            <a:endParaRPr lang="en-US" sz="1300"/>
          </a:p>
        </p:txBody>
      </p:sp>
      <p:pic>
        <p:nvPicPr>
          <p:cNvPr id="2" name="Recorded Sound">
            <a:hlinkClick r:id="" action="ppaction://media"/>
            <a:extLst>
              <a:ext uri="{FF2B5EF4-FFF2-40B4-BE49-F238E27FC236}">
                <a16:creationId xmlns:a16="http://schemas.microsoft.com/office/drawing/2014/main" id="{0E94F56B-2734-C7C9-DEBA-4AFF176235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0365" y="-4795"/>
            <a:ext cx="487363" cy="487363"/>
          </a:xfrm>
          <a:prstGeom prst="rect">
            <a:avLst/>
          </a:prstGeom>
        </p:spPr>
      </p:pic>
    </p:spTree>
    <p:extLst>
      <p:ext uri="{BB962C8B-B14F-4D97-AF65-F5344CB8AC3E}">
        <p14:creationId xmlns:p14="http://schemas.microsoft.com/office/powerpoint/2010/main" val="268119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0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Rectangle 7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8D49C-1922-951E-5372-FE8E001F87CF}"/>
              </a:ext>
            </a:extLst>
          </p:cNvPr>
          <p:cNvSpPr>
            <a:spLocks noGrp="1"/>
          </p:cNvSpPr>
          <p:nvPr>
            <p:ph type="title"/>
          </p:nvPr>
        </p:nvSpPr>
        <p:spPr>
          <a:xfrm>
            <a:off x="466722" y="586855"/>
            <a:ext cx="3201366" cy="3387497"/>
          </a:xfrm>
        </p:spPr>
        <p:txBody>
          <a:bodyPr anchor="b">
            <a:normAutofit/>
          </a:bodyPr>
          <a:lstStyle/>
          <a:p>
            <a:pPr algn="ctr"/>
            <a:r>
              <a:rPr lang="en-GB" sz="3700">
                <a:solidFill>
                  <a:srgbClr val="FFFFFF"/>
                </a:solidFill>
              </a:rPr>
              <a:t>Disengagement Theory (1961)</a:t>
            </a:r>
            <a:br>
              <a:rPr lang="en-GB" sz="3700">
                <a:solidFill>
                  <a:srgbClr val="FFFFFF"/>
                </a:solidFill>
              </a:rPr>
            </a:br>
            <a:r>
              <a:rPr lang="en-GB" sz="3700">
                <a:solidFill>
                  <a:srgbClr val="FFFFFF"/>
                </a:solidFill>
              </a:rPr>
              <a:t>Part 1</a:t>
            </a:r>
            <a:endParaRPr lang="en-US"/>
          </a:p>
          <a:p>
            <a:pPr algn="r"/>
            <a:endParaRPr lang="en-GB" sz="3700">
              <a:solidFill>
                <a:srgbClr val="FFFFFF"/>
              </a:solidFill>
            </a:endParaRPr>
          </a:p>
        </p:txBody>
      </p:sp>
      <p:sp>
        <p:nvSpPr>
          <p:cNvPr id="3" name="Content Placeholder 2">
            <a:extLst>
              <a:ext uri="{FF2B5EF4-FFF2-40B4-BE49-F238E27FC236}">
                <a16:creationId xmlns:a16="http://schemas.microsoft.com/office/drawing/2014/main" id="{D4662B50-281F-85B7-D826-F87DB7DDB051}"/>
              </a:ext>
            </a:extLst>
          </p:cNvPr>
          <p:cNvSpPr>
            <a:spLocks noGrp="1"/>
          </p:cNvSpPr>
          <p:nvPr>
            <p:ph idx="1"/>
          </p:nvPr>
        </p:nvSpPr>
        <p:spPr>
          <a:xfrm>
            <a:off x="4810259" y="745402"/>
            <a:ext cx="6555347" cy="5546047"/>
          </a:xfrm>
        </p:spPr>
        <p:txBody>
          <a:bodyPr vert="horz" lIns="91440" tIns="45720" rIns="91440" bIns="45720" rtlCol="0" anchor="ctr">
            <a:noAutofit/>
          </a:bodyPr>
          <a:lstStyle/>
          <a:p>
            <a:pPr marL="457200" indent="-457200">
              <a:buAutoNum type="arabicPeriod"/>
            </a:pPr>
            <a:r>
              <a:rPr lang="en-GB" sz="1800">
                <a:latin typeface="Aptos"/>
              </a:rPr>
              <a:t>Developed by Elaine Cumming and William Earle Henry </a:t>
            </a:r>
            <a:r>
              <a:rPr lang="en-GB" sz="1800">
                <a:highlight>
                  <a:srgbClr val="FFFFFF"/>
                </a:highlight>
                <a:latin typeface="Aptos"/>
              </a:rPr>
              <a:t>published in 1961 (Zhang and Lin, 2021).</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highlight>
                  <a:srgbClr val="FFFFFF"/>
                </a:highlight>
                <a:latin typeface="Aptos"/>
              </a:rPr>
              <a:t>Based on a study by University of Chicago scholars tracking 211 adults aged 50 to 90 in Kansas City, USA (Zhang and Lin, 2021).  </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highlight>
                  <a:srgbClr val="FFFFFF"/>
                </a:highlight>
                <a:latin typeface="Aptos"/>
              </a:rPr>
              <a:t>The Disengagement Theory (1961) was the first social science theory of aging (</a:t>
            </a:r>
            <a:r>
              <a:rPr lang="en-GB" sz="1800" err="1">
                <a:highlight>
                  <a:srgbClr val="FFFFFF"/>
                </a:highlight>
                <a:latin typeface="Aptos"/>
              </a:rPr>
              <a:t>Achenbaum</a:t>
            </a:r>
            <a:r>
              <a:rPr lang="en-GB" sz="1800">
                <a:highlight>
                  <a:srgbClr val="FFFFFF"/>
                </a:highlight>
                <a:latin typeface="Aptos"/>
              </a:rPr>
              <a:t> and Bengtson, 1994). </a:t>
            </a:r>
            <a:endParaRPr lang="en-GB" sz="1800">
              <a:latin typeface="Aptos"/>
            </a:endParaRPr>
          </a:p>
          <a:p>
            <a:pPr marL="457200" indent="-457200">
              <a:buAutoNum type="arabicPeriod"/>
            </a:pPr>
            <a:endParaRPr lang="en-GB" sz="1800">
              <a:latin typeface="Aptos"/>
            </a:endParaRPr>
          </a:p>
          <a:p>
            <a:pPr marL="457200" indent="-457200">
              <a:buAutoNum type="arabicPeriod"/>
            </a:pPr>
            <a:r>
              <a:rPr lang="en-GB" sz="1800">
                <a:latin typeface="Aptos"/>
              </a:rPr>
              <a:t>The Disengagement Theory explains how and why older adults naturally withdraw from social roles as they age (Zhang and Lin, 2021).</a:t>
            </a:r>
            <a:endParaRPr lang="en-US" sz="1800">
              <a:latin typeface="Aptos"/>
            </a:endParaRPr>
          </a:p>
          <a:p>
            <a:pPr marL="457200" indent="-457200">
              <a:buAutoNum type="arabicPeriod"/>
            </a:pPr>
            <a:endParaRPr lang="en-GB" sz="1800">
              <a:latin typeface="Aptos"/>
            </a:endParaRPr>
          </a:p>
          <a:p>
            <a:pPr marL="0" indent="0">
              <a:buNone/>
            </a:pPr>
            <a:r>
              <a:rPr lang="en-GB" sz="1800" b="1">
                <a:latin typeface="Aptos"/>
              </a:rPr>
              <a:t>Key aspects of Disengagement Theory</a:t>
            </a:r>
            <a:endParaRPr lang="en-US" sz="1800" b="1">
              <a:latin typeface="Aptos"/>
            </a:endParaRPr>
          </a:p>
          <a:p>
            <a:pPr marL="342900" indent="-342900">
              <a:buAutoNum type="arabicPeriod"/>
            </a:pPr>
            <a:r>
              <a:rPr lang="en-GB" sz="1800">
                <a:latin typeface="Aptos"/>
              </a:rPr>
              <a:t>Acceptance of Physical and Mental Decline</a:t>
            </a:r>
            <a:endParaRPr lang="en-US" sz="1800">
              <a:latin typeface="Aptos"/>
            </a:endParaRPr>
          </a:p>
          <a:p>
            <a:pPr marL="342900" indent="-342900">
              <a:buAutoNum type="arabicPeriod"/>
            </a:pPr>
            <a:r>
              <a:rPr lang="en-GB" sz="1800">
                <a:latin typeface="Aptos"/>
              </a:rPr>
              <a:t>Transition</a:t>
            </a:r>
            <a:endParaRPr lang="en-US" sz="1800">
              <a:latin typeface="Aptos"/>
            </a:endParaRPr>
          </a:p>
          <a:p>
            <a:pPr marL="342900" indent="-342900">
              <a:buAutoNum type="arabicPeriod"/>
            </a:pPr>
            <a:r>
              <a:rPr lang="en-GB" sz="1800">
                <a:latin typeface="Aptos"/>
              </a:rPr>
              <a:t>Permission to Disengage without Stigma (Elsevier, 2020)</a:t>
            </a:r>
          </a:p>
          <a:p>
            <a:endParaRPr lang="en-GB" sz="1600"/>
          </a:p>
        </p:txBody>
      </p:sp>
      <p:pic>
        <p:nvPicPr>
          <p:cNvPr id="4" name="Recorded Sound">
            <a:hlinkClick r:id="" action="ppaction://media"/>
            <a:extLst>
              <a:ext uri="{FF2B5EF4-FFF2-40B4-BE49-F238E27FC236}">
                <a16:creationId xmlns:a16="http://schemas.microsoft.com/office/drawing/2014/main" id="{DC677BF9-DBE7-4725-8D99-39DBF388B7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62308" y="33075"/>
            <a:ext cx="487363" cy="487363"/>
          </a:xfrm>
          <a:prstGeom prst="rect">
            <a:avLst/>
          </a:prstGeom>
        </p:spPr>
      </p:pic>
    </p:spTree>
    <p:extLst>
      <p:ext uri="{BB962C8B-B14F-4D97-AF65-F5344CB8AC3E}">
        <p14:creationId xmlns:p14="http://schemas.microsoft.com/office/powerpoint/2010/main" val="282976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7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CDC00C-BB36-D624-86C9-5BF86BB45B61}"/>
            </a:ext>
          </a:extLst>
        </p:cNvPr>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3477C457-EE58-D988-3203-E5090E3C65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7" name="Rectangle 66">
            <a:extLst>
              <a:ext uri="{FF2B5EF4-FFF2-40B4-BE49-F238E27FC236}">
                <a16:creationId xmlns:a16="http://schemas.microsoft.com/office/drawing/2014/main" id="{89B9B42F-4B14-0597-6DB1-69D383B41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5CCE9199-8B19-635F-55F5-D9992E7D4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81EBAC64-5169-E88C-AB22-F0DCE69DA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AA417E3-D0C1-F089-33A7-42F1329B9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7B43D0B0-60EC-E60E-6DA8-4AF92728C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Rectangle 76">
            <a:extLst>
              <a:ext uri="{FF2B5EF4-FFF2-40B4-BE49-F238E27FC236}">
                <a16:creationId xmlns:a16="http://schemas.microsoft.com/office/drawing/2014/main" id="{71E50C4A-2E57-8891-BF7F-A23E26E12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7EC77-AB37-D91B-A51E-DB7A16F57F92}"/>
              </a:ext>
            </a:extLst>
          </p:cNvPr>
          <p:cNvSpPr>
            <a:spLocks noGrp="1"/>
          </p:cNvSpPr>
          <p:nvPr>
            <p:ph type="title"/>
          </p:nvPr>
        </p:nvSpPr>
        <p:spPr>
          <a:xfrm>
            <a:off x="466722" y="586855"/>
            <a:ext cx="3201366" cy="3387497"/>
          </a:xfrm>
        </p:spPr>
        <p:txBody>
          <a:bodyPr anchor="b">
            <a:normAutofit/>
          </a:bodyPr>
          <a:lstStyle/>
          <a:p>
            <a:pPr algn="ctr"/>
            <a:r>
              <a:rPr lang="en-GB" sz="3700">
                <a:solidFill>
                  <a:srgbClr val="FFFFFF"/>
                </a:solidFill>
              </a:rPr>
              <a:t>Disengagement Theory (1961)</a:t>
            </a:r>
            <a:br>
              <a:rPr lang="en-GB" sz="3700"/>
            </a:br>
            <a:r>
              <a:rPr lang="en-GB" sz="3700">
                <a:solidFill>
                  <a:srgbClr val="FFFFFF"/>
                </a:solidFill>
              </a:rPr>
              <a:t>Part 2</a:t>
            </a:r>
            <a:endParaRPr lang="en-US"/>
          </a:p>
          <a:p>
            <a:pPr algn="r"/>
            <a:endParaRPr lang="en-GB" sz="3700">
              <a:solidFill>
                <a:srgbClr val="FFFFFF"/>
              </a:solidFill>
            </a:endParaRPr>
          </a:p>
        </p:txBody>
      </p:sp>
      <p:sp>
        <p:nvSpPr>
          <p:cNvPr id="3" name="Content Placeholder 2">
            <a:extLst>
              <a:ext uri="{FF2B5EF4-FFF2-40B4-BE49-F238E27FC236}">
                <a16:creationId xmlns:a16="http://schemas.microsoft.com/office/drawing/2014/main" id="{1F0C0EB8-316B-E8DC-EA31-D7EA324D285B}"/>
              </a:ext>
            </a:extLst>
          </p:cNvPr>
          <p:cNvSpPr>
            <a:spLocks noGrp="1"/>
          </p:cNvSpPr>
          <p:nvPr>
            <p:ph idx="1"/>
          </p:nvPr>
        </p:nvSpPr>
        <p:spPr>
          <a:xfrm>
            <a:off x="4393699" y="217082"/>
            <a:ext cx="7662787" cy="6490927"/>
          </a:xfrm>
        </p:spPr>
        <p:txBody>
          <a:bodyPr vert="horz" lIns="91440" tIns="45720" rIns="91440" bIns="45720" rtlCol="0" anchor="ctr">
            <a:noAutofit/>
          </a:bodyPr>
          <a:lstStyle/>
          <a:p>
            <a:pPr marL="0" indent="0" rtl="0">
              <a:buNone/>
            </a:pPr>
            <a:r>
              <a:rPr lang="en-US" sz="1800" b="1" baseline="0">
                <a:latin typeface="Aptos"/>
                <a:ea typeface="Segoe UI"/>
                <a:cs typeface="Segoe UI"/>
              </a:rPr>
              <a:t>Strengths  </a:t>
            </a:r>
            <a:r>
              <a:rPr lang="en-US" sz="1800">
                <a:latin typeface="Aptos"/>
                <a:ea typeface="Segoe UI"/>
                <a:cs typeface="Segoe UI"/>
              </a:rPr>
              <a:t>​</a:t>
            </a:r>
            <a:endParaRPr lang="en-US" sz="1800"/>
          </a:p>
          <a:p>
            <a:pPr marL="400050" indent="-342900">
              <a:buAutoNum type="arabicPeriod"/>
            </a:pPr>
            <a:r>
              <a:rPr lang="en-US" sz="1800" baseline="0">
                <a:latin typeface="Aptos"/>
                <a:ea typeface="Arial"/>
                <a:cs typeface="Arial"/>
              </a:rPr>
              <a:t>Stopped Viewing Ageing as an Illness</a:t>
            </a:r>
            <a:r>
              <a:rPr lang="en-US" sz="1800">
                <a:latin typeface="Aptos"/>
                <a:ea typeface="Arial"/>
                <a:cs typeface="Arial"/>
              </a:rPr>
              <a:t> ​</a:t>
            </a:r>
            <a:r>
              <a:rPr lang="en-US" sz="1800">
                <a:ea typeface="+mn-lt"/>
                <a:cs typeface="+mn-lt"/>
              </a:rPr>
              <a:t>(</a:t>
            </a:r>
            <a:r>
              <a:rPr lang="en-US" sz="1800" err="1">
                <a:ea typeface="+mn-lt"/>
                <a:cs typeface="+mn-lt"/>
              </a:rPr>
              <a:t>DeLiema</a:t>
            </a:r>
            <a:r>
              <a:rPr lang="en-US" sz="1800">
                <a:ea typeface="+mn-lt"/>
                <a:cs typeface="+mn-lt"/>
              </a:rPr>
              <a:t> and Bengtson, 2015)</a:t>
            </a:r>
          </a:p>
          <a:p>
            <a:pPr marL="400050" indent="-342900">
              <a:buAutoNum type="arabicPeriod"/>
            </a:pPr>
            <a:r>
              <a:rPr lang="en-US" sz="1800" baseline="0">
                <a:latin typeface="Aptos"/>
                <a:ea typeface="Arial"/>
                <a:cs typeface="Arial"/>
              </a:rPr>
              <a:t>Exposed Age Barriers in Services</a:t>
            </a:r>
            <a:r>
              <a:rPr lang="en-US" sz="1800">
                <a:latin typeface="Aptos"/>
                <a:ea typeface="Arial"/>
                <a:cs typeface="Arial"/>
              </a:rPr>
              <a:t>​ </a:t>
            </a:r>
            <a:r>
              <a:rPr lang="en-US" sz="1800">
                <a:ea typeface="+mn-lt"/>
                <a:cs typeface="+mn-lt"/>
              </a:rPr>
              <a:t>(Riley, 1971) </a:t>
            </a:r>
            <a:endParaRPr lang="en-US" sz="1800">
              <a:latin typeface="Aptos"/>
              <a:ea typeface="+mn-lt"/>
              <a:cs typeface="Arial"/>
            </a:endParaRPr>
          </a:p>
          <a:p>
            <a:pPr marL="400050" indent="-342900">
              <a:buAutoNum type="arabicPeriod"/>
            </a:pPr>
            <a:r>
              <a:rPr lang="en-US" sz="1800" baseline="0">
                <a:latin typeface="Aptos"/>
                <a:ea typeface="Arial"/>
                <a:cs typeface="Arial"/>
              </a:rPr>
              <a:t>Supported Personal Choice in Care</a:t>
            </a:r>
            <a:r>
              <a:rPr lang="en-US" sz="1800">
                <a:latin typeface="Aptos"/>
                <a:ea typeface="Arial"/>
                <a:cs typeface="Arial"/>
              </a:rPr>
              <a:t>​ </a:t>
            </a:r>
            <a:r>
              <a:rPr lang="en-US" sz="1800">
                <a:ea typeface="+mn-lt"/>
                <a:cs typeface="+mn-lt"/>
              </a:rPr>
              <a:t>(McCormack and McCance, 2017)</a:t>
            </a:r>
            <a:endParaRPr lang="en-US" sz="1800">
              <a:latin typeface="Aptos"/>
              <a:ea typeface="Arial"/>
              <a:cs typeface="Arial"/>
            </a:endParaRPr>
          </a:p>
          <a:p>
            <a:pPr marL="285750">
              <a:buAutoNum type="arabicPeriod"/>
            </a:pPr>
            <a:endParaRPr lang="en-US" sz="1800">
              <a:cs typeface="Arial"/>
            </a:endParaRPr>
          </a:p>
          <a:p>
            <a:pPr marL="0" indent="0" rtl="0">
              <a:buNone/>
            </a:pPr>
            <a:r>
              <a:rPr lang="en-US" sz="1800" b="1" baseline="0">
                <a:latin typeface="Aptos"/>
                <a:ea typeface="Segoe UI"/>
                <a:cs typeface="Segoe UI"/>
              </a:rPr>
              <a:t>Limitations</a:t>
            </a:r>
            <a:r>
              <a:rPr lang="en-US" sz="1800">
                <a:latin typeface="Aptos"/>
                <a:ea typeface="Segoe UI"/>
                <a:cs typeface="Segoe UI"/>
              </a:rPr>
              <a:t>​</a:t>
            </a:r>
          </a:p>
          <a:p>
            <a:pPr marL="285750">
              <a:buAutoNum type="arabicPeriod"/>
            </a:pPr>
            <a:r>
              <a:rPr lang="en-US" sz="1800" baseline="0">
                <a:latin typeface="Aptos"/>
                <a:ea typeface="Arial"/>
                <a:cs typeface="Arial"/>
              </a:rPr>
              <a:t>Ignores Diversity &amp; Inequalities</a:t>
            </a:r>
            <a:r>
              <a:rPr lang="en-US" sz="1800">
                <a:latin typeface="Aptos"/>
                <a:ea typeface="Arial"/>
                <a:cs typeface="Arial"/>
              </a:rPr>
              <a:t>​ </a:t>
            </a:r>
            <a:r>
              <a:rPr lang="en-US" sz="1800">
                <a:ea typeface="+mn-lt"/>
                <a:cs typeface="+mn-lt"/>
              </a:rPr>
              <a:t>(University of Minnesota Libraries Publishing (UMLP), 2015) </a:t>
            </a:r>
          </a:p>
          <a:p>
            <a:pPr marL="285750">
              <a:buAutoNum type="arabicPeriod"/>
            </a:pPr>
            <a:r>
              <a:rPr lang="en-US" sz="1800" baseline="0">
                <a:latin typeface="Aptos"/>
                <a:ea typeface="Arial"/>
                <a:cs typeface="Arial"/>
              </a:rPr>
              <a:t>Treats Adults Passively</a:t>
            </a:r>
            <a:r>
              <a:rPr lang="en-US" sz="1800">
                <a:latin typeface="Aptos"/>
                <a:ea typeface="Arial"/>
                <a:cs typeface="Arial"/>
              </a:rPr>
              <a:t>​</a:t>
            </a:r>
            <a:r>
              <a:rPr lang="en-US" sz="1800">
                <a:ea typeface="+mn-lt"/>
                <a:cs typeface="Arial"/>
              </a:rPr>
              <a:t> </a:t>
            </a:r>
            <a:r>
              <a:rPr lang="en-US" sz="1800">
                <a:ea typeface="+mn-lt"/>
                <a:cs typeface="+mn-lt"/>
              </a:rPr>
              <a:t>(UMLP, 2015)</a:t>
            </a:r>
            <a:r>
              <a:rPr lang="en-US" sz="1800">
                <a:latin typeface="Aptos"/>
                <a:ea typeface="Arial"/>
                <a:cs typeface="Arial"/>
              </a:rPr>
              <a:t> </a:t>
            </a:r>
          </a:p>
          <a:p>
            <a:pPr marL="285750">
              <a:buAutoNum type="arabicPeriod"/>
            </a:pPr>
            <a:r>
              <a:rPr lang="en-US" sz="1800" baseline="0">
                <a:latin typeface="Aptos"/>
                <a:ea typeface="Arial"/>
                <a:cs typeface="Arial"/>
              </a:rPr>
              <a:t>Promotes Ageism &amp; Bias</a:t>
            </a:r>
            <a:r>
              <a:rPr lang="en-US" sz="1800">
                <a:latin typeface="Aptos"/>
                <a:ea typeface="Arial"/>
                <a:cs typeface="Arial"/>
              </a:rPr>
              <a:t>​</a:t>
            </a:r>
            <a:r>
              <a:rPr lang="en-US" sz="1800">
                <a:ea typeface="+mn-lt"/>
                <a:cs typeface="Arial"/>
              </a:rPr>
              <a:t> </a:t>
            </a:r>
            <a:r>
              <a:rPr lang="en-US" sz="1800">
                <a:ea typeface="+mn-lt"/>
                <a:cs typeface="+mn-lt"/>
              </a:rPr>
              <a:t>(UMLP, 2015)</a:t>
            </a:r>
          </a:p>
          <a:p>
            <a:pPr marL="0" indent="0" rtl="0">
              <a:buNone/>
            </a:pPr>
            <a:endParaRPr lang="en-US" sz="1800">
              <a:latin typeface="Aptos"/>
              <a:ea typeface="Segoe UI"/>
              <a:cs typeface="Segoe UI"/>
            </a:endParaRPr>
          </a:p>
          <a:p>
            <a:pPr marL="0" indent="0" rtl="0">
              <a:buNone/>
            </a:pPr>
            <a:r>
              <a:rPr lang="en-US" sz="1800" b="1" baseline="0">
                <a:latin typeface="Aptos"/>
                <a:ea typeface="Segoe UI"/>
                <a:cs typeface="Segoe UI"/>
              </a:rPr>
              <a:t>Contradicted by Evidence:</a:t>
            </a:r>
            <a:r>
              <a:rPr lang="en-US" sz="1800" baseline="0">
                <a:latin typeface="Aptos"/>
                <a:ea typeface="Segoe UI"/>
                <a:cs typeface="Segoe UI"/>
              </a:rPr>
              <a:t> Research demonstrates that active lifestyles boost health and longevity, while societal disengagement risks losing older adult's valuable knowledge, skills, and experience.</a:t>
            </a:r>
            <a:r>
              <a:rPr lang="en-US" sz="1800">
                <a:latin typeface="Aptos"/>
                <a:ea typeface="Segoe UI"/>
                <a:cs typeface="Segoe UI"/>
              </a:rPr>
              <a:t>​</a:t>
            </a:r>
          </a:p>
          <a:p>
            <a:pPr marL="0" indent="0" rtl="0">
              <a:buNone/>
            </a:pPr>
            <a:r>
              <a:rPr lang="en-US" sz="1800" b="1" baseline="0">
                <a:latin typeface="Aptos"/>
                <a:ea typeface="Segoe UI"/>
                <a:cs typeface="Segoe UI"/>
              </a:rPr>
              <a:t>Summary: </a:t>
            </a:r>
            <a:r>
              <a:rPr lang="en-US" sz="1800" baseline="0">
                <a:latin typeface="Aptos"/>
                <a:ea typeface="Segoe UI"/>
                <a:cs typeface="Segoe UI"/>
              </a:rPr>
              <a:t>While Disengagement Theory remains an essential historical foundation for understanding early social gerontology, its assumption of inevitable withdrawal is outdated and misaligned with modern healthcare, active aging initiatives, and supportive social environments (University of Minnesota Libraries Publishing (UMLP), 2015).</a:t>
            </a:r>
            <a:r>
              <a:rPr lang="en-US" sz="1800">
                <a:latin typeface="Aptos"/>
                <a:ea typeface="Segoe UI"/>
                <a:cs typeface="Segoe UI"/>
              </a:rPr>
              <a:t>​</a:t>
            </a:r>
          </a:p>
          <a:p>
            <a:pPr marL="0" indent="0" rtl="0">
              <a:buNone/>
            </a:pPr>
            <a:endParaRPr lang="en-US" sz="1800">
              <a:latin typeface="Aptos"/>
              <a:ea typeface="Segoe UI"/>
              <a:cs typeface="Segoe UI"/>
            </a:endParaRPr>
          </a:p>
        </p:txBody>
      </p:sp>
      <p:pic>
        <p:nvPicPr>
          <p:cNvPr id="6" name="Recorded Sound">
            <a:hlinkClick r:id="" action="ppaction://media"/>
            <a:extLst>
              <a:ext uri="{FF2B5EF4-FFF2-40B4-BE49-F238E27FC236}">
                <a16:creationId xmlns:a16="http://schemas.microsoft.com/office/drawing/2014/main" id="{668E80E8-7AE4-5D96-6FD9-D34C344B74A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9786" y="269047"/>
            <a:ext cx="487363" cy="487363"/>
          </a:xfrm>
          <a:prstGeom prst="rect">
            <a:avLst/>
          </a:prstGeom>
        </p:spPr>
      </p:pic>
    </p:spTree>
    <p:extLst>
      <p:ext uri="{BB962C8B-B14F-4D97-AF65-F5344CB8AC3E}">
        <p14:creationId xmlns:p14="http://schemas.microsoft.com/office/powerpoint/2010/main" val="364588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5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EB7878-522F-92E5-7CEF-B82E3BA03C1B}"/>
              </a:ext>
            </a:extLst>
          </p:cNvPr>
          <p:cNvSpPr>
            <a:spLocks noGrp="1"/>
          </p:cNvSpPr>
          <p:nvPr>
            <p:ph type="title"/>
          </p:nvPr>
        </p:nvSpPr>
        <p:spPr>
          <a:xfrm>
            <a:off x="5596501" y="119714"/>
            <a:ext cx="5754896" cy="1667569"/>
          </a:xfrm>
        </p:spPr>
        <p:txBody>
          <a:bodyPr anchor="b">
            <a:normAutofit/>
          </a:bodyPr>
          <a:lstStyle/>
          <a:p>
            <a:r>
              <a:rPr lang="en-US" sz="3700"/>
              <a:t>Selective Optimisation with Compensation (SOC) Theory </a:t>
            </a:r>
            <a:endParaRPr lang="en-GB" sz="3700"/>
          </a:p>
          <a:p>
            <a:endParaRPr lang="en-GB" sz="3700"/>
          </a:p>
        </p:txBody>
      </p:sp>
      <p:pic>
        <p:nvPicPr>
          <p:cNvPr id="7" name="Graphic 6" descr="Light Bulb and Gear">
            <a:extLst>
              <a:ext uri="{FF2B5EF4-FFF2-40B4-BE49-F238E27FC236}">
                <a16:creationId xmlns:a16="http://schemas.microsoft.com/office/drawing/2014/main" id="{C8FD3BDA-F2AD-CB02-33F1-372F8E92884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2D0081CD-C4CE-02AB-5237-38F732F3BA05}"/>
              </a:ext>
            </a:extLst>
          </p:cNvPr>
          <p:cNvSpPr>
            <a:spLocks noGrp="1"/>
          </p:cNvSpPr>
          <p:nvPr>
            <p:ph idx="1"/>
          </p:nvPr>
        </p:nvSpPr>
        <p:spPr>
          <a:xfrm>
            <a:off x="5596502" y="1464600"/>
            <a:ext cx="6326396" cy="3219875"/>
          </a:xfrm>
        </p:spPr>
        <p:txBody>
          <a:bodyPr vert="horz" lIns="91440" tIns="45720" rIns="91440" bIns="45720" rtlCol="0" anchor="t">
            <a:noAutofit/>
          </a:bodyPr>
          <a:lstStyle/>
          <a:p>
            <a:pPr marL="0" indent="0">
              <a:buNone/>
            </a:pPr>
            <a:r>
              <a:rPr lang="en-US" sz="1800" b="1"/>
              <a:t>The SOC Theory was formulated in 1990 by psychologists Paul Baltes and Margret Baltes (Schulz, 2007).  </a:t>
            </a:r>
          </a:p>
          <a:p>
            <a:pPr marL="0" indent="0">
              <a:buNone/>
            </a:pPr>
            <a:endParaRPr lang="en-US" sz="1800"/>
          </a:p>
          <a:p>
            <a:pPr marL="0" indent="0">
              <a:buNone/>
            </a:pPr>
            <a:r>
              <a:rPr lang="en-US" sz="1800" b="1"/>
              <a:t>SOC Model:</a:t>
            </a:r>
            <a:r>
              <a:rPr lang="en-US" sz="1800"/>
              <a:t> Explains how older adults maintain a high quality of life by adapting to age-related changes through three steps (Carpentieri et al., 2017)</a:t>
            </a:r>
          </a:p>
          <a:p>
            <a:pPr marL="342900" indent="-342900">
              <a:buAutoNum type="arabicPeriod"/>
            </a:pPr>
            <a:r>
              <a:rPr lang="en-US" sz="1800" b="1"/>
              <a:t>Selection: </a:t>
            </a:r>
            <a:r>
              <a:rPr lang="en-US" sz="1800"/>
              <a:t>Choosing key goals </a:t>
            </a:r>
          </a:p>
          <a:p>
            <a:pPr marL="342900" indent="-342900">
              <a:buAutoNum type="arabicPeriod"/>
            </a:pPr>
            <a:r>
              <a:rPr lang="en-US" sz="1800" b="1"/>
              <a:t>Optimisation:</a:t>
            </a:r>
            <a:r>
              <a:rPr lang="en-US" sz="1800"/>
              <a:t> Refining skills in those areas </a:t>
            </a:r>
          </a:p>
          <a:p>
            <a:pPr marL="342900" indent="-342900">
              <a:buAutoNum type="arabicPeriod"/>
            </a:pPr>
            <a:r>
              <a:rPr lang="en-US" sz="1800" b="1"/>
              <a:t>Compensation:</a:t>
            </a:r>
            <a:r>
              <a:rPr lang="en-US" sz="1800"/>
              <a:t> Finding new methods to overcome limitations (Carpentieri et al., 2017; Schulz, 2007)</a:t>
            </a:r>
            <a:endParaRPr lang="en-US" sz="1800" b="1"/>
          </a:p>
          <a:p>
            <a:pPr marL="342900" indent="-342900">
              <a:buAutoNum type="arabicPeriod"/>
            </a:pPr>
            <a:endParaRPr lang="en-US" sz="1800"/>
          </a:p>
          <a:p>
            <a:pPr marL="0" indent="0">
              <a:buNone/>
            </a:pPr>
            <a:r>
              <a:rPr lang="en-US" sz="1800" b="1"/>
              <a:t>Active Aging : </a:t>
            </a:r>
            <a:r>
              <a:rPr lang="en-US" sz="1800"/>
              <a:t>Older adults actively take control of their lives by using technology such as digital tools for social connection, daily tasks, and independence (Koh et al., 2025).</a:t>
            </a:r>
          </a:p>
          <a:p>
            <a:endParaRPr lang="en-GB" sz="1100"/>
          </a:p>
        </p:txBody>
      </p:sp>
      <p:sp>
        <p:nvSpPr>
          <p:cNvPr id="60" name="Rectangle 5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D8F4CCD6-0595-7248-585C-9C70F6FE409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5445" y="29021"/>
            <a:ext cx="487363" cy="487363"/>
          </a:xfrm>
          <a:prstGeom prst="rect">
            <a:avLst/>
          </a:prstGeom>
        </p:spPr>
      </p:pic>
    </p:spTree>
    <p:extLst>
      <p:ext uri="{BB962C8B-B14F-4D97-AF65-F5344CB8AC3E}">
        <p14:creationId xmlns:p14="http://schemas.microsoft.com/office/powerpoint/2010/main" val="1668698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9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8">
            <a:extLst>
              <a:ext uri="{FF2B5EF4-FFF2-40B4-BE49-F238E27FC236}">
                <a16:creationId xmlns:a16="http://schemas.microsoft.com/office/drawing/2014/main" id="{D5480149-88E3-15F6-B740-41D67ADDD70B}"/>
              </a:ext>
            </a:extLst>
          </p:cNvPr>
          <p:cNvGraphicFramePr>
            <a:graphicFrameLocks noGrp="1"/>
          </p:cNvGraphicFramePr>
          <p:nvPr>
            <p:ph idx="1"/>
            <p:extLst>
              <p:ext uri="{D42A27DB-BD31-4B8C-83A1-F6EECF244321}">
                <p14:modId xmlns:p14="http://schemas.microsoft.com/office/powerpoint/2010/main" val="1744935213"/>
              </p:ext>
            </p:extLst>
          </p:nvPr>
        </p:nvGraphicFramePr>
        <p:xfrm>
          <a:off x="722497" y="315693"/>
          <a:ext cx="10927828" cy="6188304"/>
        </p:xfrm>
        <a:graphic>
          <a:graphicData uri="http://schemas.openxmlformats.org/drawingml/2006/table">
            <a:tbl>
              <a:tblPr firstRow="1" bandRow="1">
                <a:tableStyleId>{5C22544A-7EE6-4342-B048-85BDC9FD1C3A}</a:tableStyleId>
              </a:tblPr>
              <a:tblGrid>
                <a:gridCol w="2400197">
                  <a:extLst>
                    <a:ext uri="{9D8B030D-6E8A-4147-A177-3AD203B41FA5}">
                      <a16:colId xmlns:a16="http://schemas.microsoft.com/office/drawing/2014/main" val="1397058294"/>
                    </a:ext>
                  </a:extLst>
                </a:gridCol>
                <a:gridCol w="4265005">
                  <a:extLst>
                    <a:ext uri="{9D8B030D-6E8A-4147-A177-3AD203B41FA5}">
                      <a16:colId xmlns:a16="http://schemas.microsoft.com/office/drawing/2014/main" val="770551761"/>
                    </a:ext>
                  </a:extLst>
                </a:gridCol>
                <a:gridCol w="4262626">
                  <a:extLst>
                    <a:ext uri="{9D8B030D-6E8A-4147-A177-3AD203B41FA5}">
                      <a16:colId xmlns:a16="http://schemas.microsoft.com/office/drawing/2014/main" val="3989055760"/>
                    </a:ext>
                  </a:extLst>
                </a:gridCol>
              </a:tblGrid>
              <a:tr h="272423">
                <a:tc>
                  <a:txBody>
                    <a:bodyPr/>
                    <a:lstStyle/>
                    <a:p>
                      <a:pPr algn="l"/>
                      <a:r>
                        <a:rPr lang="en-GB" sz="1600" b="1">
                          <a:latin typeface="Arial Nova"/>
                        </a:rPr>
                        <a:t>Comparison Feature</a:t>
                      </a:r>
                    </a:p>
                  </a:txBody>
                  <a:tcPr marL="56024" marR="56024" marT="28012" marB="28012"/>
                </a:tc>
                <a:tc>
                  <a:txBody>
                    <a:bodyPr/>
                    <a:lstStyle/>
                    <a:p>
                      <a:pPr algn="l"/>
                      <a:r>
                        <a:rPr lang="en-GB" sz="1600">
                          <a:latin typeface="Arial Nova"/>
                        </a:rPr>
                        <a:t>Disengagement Theory (1961)</a:t>
                      </a:r>
                    </a:p>
                  </a:txBody>
                  <a:tcPr marL="56024" marR="56024" marT="28012" marB="28012"/>
                </a:tc>
                <a:tc>
                  <a:txBody>
                    <a:bodyPr/>
                    <a:lstStyle/>
                    <a:p>
                      <a:pPr algn="l"/>
                      <a:r>
                        <a:rPr lang="en-GB" sz="1600">
                          <a:latin typeface="Arial Nova"/>
                        </a:rPr>
                        <a:t>Selective Optimisation Compensation Theory (1990)</a:t>
                      </a:r>
                    </a:p>
                  </a:txBody>
                  <a:tcPr marL="56024" marR="56024" marT="28012" marB="28012"/>
                </a:tc>
                <a:extLst>
                  <a:ext uri="{0D108BD9-81ED-4DB2-BD59-A6C34878D82A}">
                    <a16:rowId xmlns:a16="http://schemas.microsoft.com/office/drawing/2014/main" val="1066635391"/>
                  </a:ext>
                </a:extLst>
              </a:tr>
              <a:tr h="813419">
                <a:tc>
                  <a:txBody>
                    <a:bodyPr/>
                    <a:lstStyle/>
                    <a:p>
                      <a:pPr algn="l"/>
                      <a:r>
                        <a:rPr lang="en-GB" sz="1600" b="1">
                          <a:latin typeface="Arial Nova"/>
                        </a:rPr>
                        <a:t>Core View of Aging</a:t>
                      </a:r>
                    </a:p>
                  </a:txBody>
                  <a:tcPr marL="56024" marR="56024" marT="28012" marB="28012"/>
                </a:tc>
                <a:tc>
                  <a:txBody>
                    <a:bodyPr/>
                    <a:lstStyle/>
                    <a:p>
                      <a:pPr lvl="0" algn="l">
                        <a:buNone/>
                      </a:pPr>
                      <a:r>
                        <a:rPr lang="en-GB" sz="1600" b="1" i="0" u="none" strike="noStrike" noProof="0">
                          <a:latin typeface="Arial Nova"/>
                        </a:rPr>
                        <a:t>Passive &amp; Inevitable Withdrawal:</a:t>
                      </a:r>
                      <a:r>
                        <a:rPr lang="en-GB" sz="1600" b="0" i="0" u="none" strike="noStrike" noProof="0">
                          <a:latin typeface="Arial Nova"/>
                        </a:rPr>
                        <a:t> Aging involves a natural, mutual disengagement between the individual and society (Zhang and Lin, 2021).</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Active Adaptation: </a:t>
                      </a:r>
                      <a:r>
                        <a:rPr lang="en-GB" sz="1600" b="0" i="0" u="none" strike="noStrike" noProof="0">
                          <a:latin typeface="Arial Nova"/>
                        </a:rPr>
                        <a:t>Aging is an ongoing process where individuals actively adjust to changes and loss to maintain well-being (Baltes and Baltes, 1990).</a:t>
                      </a:r>
                      <a:endParaRPr lang="en-US" sz="1600">
                        <a:latin typeface="Arial Nova"/>
                      </a:endParaRPr>
                    </a:p>
                  </a:txBody>
                  <a:tcPr marL="56024" marR="56024" marT="28012" marB="28012"/>
                </a:tc>
                <a:extLst>
                  <a:ext uri="{0D108BD9-81ED-4DB2-BD59-A6C34878D82A}">
                    <a16:rowId xmlns:a16="http://schemas.microsoft.com/office/drawing/2014/main" val="140141753"/>
                  </a:ext>
                </a:extLst>
              </a:tr>
              <a:tr h="633087">
                <a:tc>
                  <a:txBody>
                    <a:bodyPr/>
                    <a:lstStyle/>
                    <a:p>
                      <a:pPr algn="l"/>
                      <a:r>
                        <a:rPr lang="en-GB" sz="1600" b="1">
                          <a:latin typeface="Arial Nova"/>
                        </a:rPr>
                        <a:t>Role of the Individual</a:t>
                      </a:r>
                    </a:p>
                  </a:txBody>
                  <a:tcPr marL="56024" marR="56024" marT="28012" marB="28012"/>
                </a:tc>
                <a:tc>
                  <a:txBody>
                    <a:bodyPr/>
                    <a:lstStyle/>
                    <a:p>
                      <a:pPr lvl="0" algn="l">
                        <a:buNone/>
                      </a:pPr>
                      <a:r>
                        <a:rPr lang="en-GB" sz="1600" b="1" i="0" u="none" strike="noStrike" noProof="0">
                          <a:latin typeface="Arial Nova"/>
                        </a:rPr>
                        <a:t>Passive Recipient:</a:t>
                      </a:r>
                      <a:r>
                        <a:rPr lang="en-GB" sz="1600" b="0" i="0" u="none" strike="noStrike" noProof="0">
                          <a:latin typeface="Arial Nova"/>
                        </a:rPr>
                        <a:t> Older adults step back from societal roles and social responsibilities (Elsevier, 2020).</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Strategic Agent:</a:t>
                      </a:r>
                      <a:r>
                        <a:rPr lang="en-GB" sz="1600" b="0" i="0" u="none" strike="noStrike" noProof="0">
                          <a:latin typeface="Arial Nova"/>
                        </a:rPr>
                        <a:t> Older adults actively direct their resources using Selection, Optimisation, and Compensation (Baltes and Baltes, 1990).</a:t>
                      </a:r>
                      <a:endParaRPr lang="en-US" sz="1600">
                        <a:latin typeface="Arial Nova"/>
                      </a:endParaRPr>
                    </a:p>
                  </a:txBody>
                  <a:tcPr marL="56024" marR="56024" marT="28012" marB="28012"/>
                </a:tc>
                <a:extLst>
                  <a:ext uri="{0D108BD9-81ED-4DB2-BD59-A6C34878D82A}">
                    <a16:rowId xmlns:a16="http://schemas.microsoft.com/office/drawing/2014/main" val="806484578"/>
                  </a:ext>
                </a:extLst>
              </a:tr>
              <a:tr h="633087">
                <a:tc>
                  <a:txBody>
                    <a:bodyPr/>
                    <a:lstStyle/>
                    <a:p>
                      <a:pPr algn="l"/>
                      <a:r>
                        <a:rPr lang="en-GB" sz="1600" b="1">
                          <a:latin typeface="Arial Nova"/>
                        </a:rPr>
                        <a:t>View on Health and Activity</a:t>
                      </a:r>
                    </a:p>
                  </a:txBody>
                  <a:tcPr marL="56024" marR="56024" marT="28012" marB="28012"/>
                </a:tc>
                <a:tc>
                  <a:txBody>
                    <a:bodyPr/>
                    <a:lstStyle/>
                    <a:p>
                      <a:pPr lvl="0" algn="l">
                        <a:buNone/>
                      </a:pPr>
                      <a:r>
                        <a:rPr lang="en-GB" sz="1600" b="1" i="0" u="none" strike="noStrike" noProof="0">
                          <a:latin typeface="Arial Nova"/>
                        </a:rPr>
                        <a:t>Reduces Activity:</a:t>
                      </a:r>
                      <a:r>
                        <a:rPr lang="en-GB" sz="1600" b="0" i="0" u="none" strike="noStrike" noProof="0">
                          <a:latin typeface="Arial Nova"/>
                        </a:rPr>
                        <a:t> Treats slowing down and shrinking social circles as normal and beneficial (Elsevier, 2020).</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Promotes Continued Engagement:</a:t>
                      </a:r>
                      <a:r>
                        <a:rPr lang="en-GB" sz="1600" b="0" i="0" u="none" strike="noStrike" noProof="0">
                          <a:latin typeface="Arial Nova"/>
                        </a:rPr>
                        <a:t> Active adaptation directly boosts physical, cognitive, and social health (Koh et al., 2025).</a:t>
                      </a:r>
                      <a:endParaRPr lang="en-US" sz="1600">
                        <a:latin typeface="Arial Nova"/>
                      </a:endParaRPr>
                    </a:p>
                  </a:txBody>
                  <a:tcPr marL="56024" marR="56024" marT="28012" marB="28012"/>
                </a:tc>
                <a:extLst>
                  <a:ext uri="{0D108BD9-81ED-4DB2-BD59-A6C34878D82A}">
                    <a16:rowId xmlns:a16="http://schemas.microsoft.com/office/drawing/2014/main" val="2301391819"/>
                  </a:ext>
                </a:extLst>
              </a:tr>
              <a:tr h="813419">
                <a:tc>
                  <a:txBody>
                    <a:bodyPr/>
                    <a:lstStyle/>
                    <a:p>
                      <a:pPr algn="l"/>
                      <a:r>
                        <a:rPr lang="en-GB" sz="1600" b="1">
                          <a:latin typeface="Arial Nova"/>
                        </a:rPr>
                        <a:t>Application on Modern Society</a:t>
                      </a:r>
                    </a:p>
                  </a:txBody>
                  <a:tcPr marL="56024" marR="56024" marT="28012" marB="28012"/>
                </a:tc>
                <a:tc>
                  <a:txBody>
                    <a:bodyPr/>
                    <a:lstStyle/>
                    <a:p>
                      <a:pPr lvl="0" algn="l">
                        <a:buNone/>
                      </a:pPr>
                      <a:r>
                        <a:rPr lang="en-GB" sz="1600" b="1" i="0" u="none" strike="noStrike" noProof="0">
                          <a:latin typeface="Arial Nova"/>
                        </a:rPr>
                        <a:t>Outdated: </a:t>
                      </a:r>
                      <a:r>
                        <a:rPr lang="en-GB" sz="1600" b="0" i="0" u="none" strike="noStrike" noProof="0">
                          <a:latin typeface="Arial Nova"/>
                        </a:rPr>
                        <a:t>Fails to account for modern healthcare advances, longer lifespans, or active environments (Achenbaum and Bengtson, 1994).</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Highly Relevant:</a:t>
                      </a:r>
                      <a:r>
                        <a:rPr lang="en-GB" sz="1600" b="0" i="0" u="none" strike="noStrike" noProof="0">
                          <a:latin typeface="Arial Nova"/>
                        </a:rPr>
                        <a:t> Explains how older adults adopt to new environments to maintain quality of life (Koh et al., 2025).</a:t>
                      </a:r>
                      <a:endParaRPr lang="en-US" sz="1600">
                        <a:latin typeface="Arial Nova"/>
                      </a:endParaRPr>
                    </a:p>
                  </a:txBody>
                  <a:tcPr marL="56024" marR="56024" marT="28012" marB="28012"/>
                </a:tc>
                <a:extLst>
                  <a:ext uri="{0D108BD9-81ED-4DB2-BD59-A6C34878D82A}">
                    <a16:rowId xmlns:a16="http://schemas.microsoft.com/office/drawing/2014/main" val="1044762493"/>
                  </a:ext>
                </a:extLst>
              </a:tr>
              <a:tr h="813419">
                <a:tc>
                  <a:txBody>
                    <a:bodyPr/>
                    <a:lstStyle/>
                    <a:p>
                      <a:pPr algn="l"/>
                      <a:r>
                        <a:rPr lang="en-GB" sz="1600" b="1">
                          <a:latin typeface="Arial Nova"/>
                        </a:rPr>
                        <a:t>Societal impact</a:t>
                      </a:r>
                    </a:p>
                  </a:txBody>
                  <a:tcPr marL="56024" marR="56024" marT="28012" marB="28012"/>
                </a:tc>
                <a:tc>
                  <a:txBody>
                    <a:bodyPr/>
                    <a:lstStyle/>
                    <a:p>
                      <a:pPr lvl="0" algn="l">
                        <a:buNone/>
                      </a:pPr>
                      <a:r>
                        <a:rPr lang="en-GB" sz="1600" b="1" i="0" u="none" strike="noStrike" noProof="0">
                          <a:latin typeface="Arial Nova"/>
                        </a:rPr>
                        <a:t>Risks Ageist Policies:</a:t>
                      </a:r>
                      <a:r>
                        <a:rPr lang="en-GB" sz="1600" b="0" i="0" u="none" strike="noStrike" noProof="0">
                          <a:latin typeface="Arial Nova"/>
                        </a:rPr>
                        <a:t> Can be used to justify forced retirement, reduced care funding, and social isolation (UMLP, 2015).</a:t>
                      </a:r>
                    </a:p>
                    <a:p>
                      <a:pPr lvl="0" algn="l">
                        <a:buNone/>
                      </a:pPr>
                      <a:endParaRPr lang="en-GB" sz="1600" b="0" i="0" u="none" strike="noStrike" noProof="0">
                        <a:latin typeface="Arial Nova"/>
                      </a:endParaRPr>
                    </a:p>
                  </a:txBody>
                  <a:tcPr marL="56024" marR="56024" marT="28012" marB="28012"/>
                </a:tc>
                <a:tc>
                  <a:txBody>
                    <a:bodyPr/>
                    <a:lstStyle/>
                    <a:p>
                      <a:pPr lvl="0" algn="l">
                        <a:buNone/>
                      </a:pPr>
                      <a:r>
                        <a:rPr lang="en-GB" sz="1600" b="1" i="0" u="none" strike="noStrike" noProof="0">
                          <a:latin typeface="Arial Nova"/>
                        </a:rPr>
                        <a:t>Fosters Empowerment:</a:t>
                      </a:r>
                      <a:r>
                        <a:rPr lang="en-GB" sz="1600" b="0" i="0" u="none" strike="noStrike" noProof="0">
                          <a:latin typeface="Arial Nova"/>
                        </a:rPr>
                        <a:t> Supports active aging policies, lifelong learning, and inclusion (Koh et al., 2025).</a:t>
                      </a:r>
                      <a:endParaRPr lang="en-US" sz="1600">
                        <a:latin typeface="Arial Nova"/>
                      </a:endParaRPr>
                    </a:p>
                  </a:txBody>
                  <a:tcPr marL="56024" marR="56024" marT="28012" marB="28012"/>
                </a:tc>
                <a:extLst>
                  <a:ext uri="{0D108BD9-81ED-4DB2-BD59-A6C34878D82A}">
                    <a16:rowId xmlns:a16="http://schemas.microsoft.com/office/drawing/2014/main" val="2054840782"/>
                  </a:ext>
                </a:extLst>
              </a:tr>
            </a:tbl>
          </a:graphicData>
        </a:graphic>
      </p:graphicFrame>
      <p:pic>
        <p:nvPicPr>
          <p:cNvPr id="2" name="Recorded Sound">
            <a:hlinkClick r:id="" action="ppaction://media"/>
            <a:extLst>
              <a:ext uri="{FF2B5EF4-FFF2-40B4-BE49-F238E27FC236}">
                <a16:creationId xmlns:a16="http://schemas.microsoft.com/office/drawing/2014/main" id="{C64F3B07-7B0A-D028-E5AE-95DB921057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37177" y="6713"/>
            <a:ext cx="487363" cy="487363"/>
          </a:xfrm>
          <a:prstGeom prst="rect">
            <a:avLst/>
          </a:prstGeom>
        </p:spPr>
      </p:pic>
    </p:spTree>
    <p:extLst>
      <p:ext uri="{BB962C8B-B14F-4D97-AF65-F5344CB8AC3E}">
        <p14:creationId xmlns:p14="http://schemas.microsoft.com/office/powerpoint/2010/main" val="158373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35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81" name="Rectangle 1780">
            <a:extLst>
              <a:ext uri="{FF2B5EF4-FFF2-40B4-BE49-F238E27FC236}">
                <a16:creationId xmlns:a16="http://schemas.microsoft.com/office/drawing/2014/main" id="{0CCC4BA0-1298-4DBD-86F1-B51D8C9D3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D280E-D4A5-3F13-8BE9-4B3BAB08DB7D}"/>
              </a:ext>
            </a:extLst>
          </p:cNvPr>
          <p:cNvSpPr>
            <a:spLocks noGrp="1"/>
          </p:cNvSpPr>
          <p:nvPr>
            <p:ph type="title"/>
          </p:nvPr>
        </p:nvSpPr>
        <p:spPr>
          <a:xfrm>
            <a:off x="722916" y="-993882"/>
            <a:ext cx="7614132" cy="1701126"/>
          </a:xfrm>
        </p:spPr>
        <p:txBody>
          <a:bodyPr vert="horz" lIns="91440" tIns="45720" rIns="91440" bIns="45720" rtlCol="0" anchor="b">
            <a:normAutofit/>
          </a:bodyPr>
          <a:lstStyle/>
          <a:p>
            <a:r>
              <a:rPr lang="en-US" sz="3600" b="1"/>
              <a:t>Domiciliary Care for the Elderly</a:t>
            </a:r>
          </a:p>
        </p:txBody>
      </p:sp>
      <p:sp>
        <p:nvSpPr>
          <p:cNvPr id="37" name="TextBox 36">
            <a:extLst>
              <a:ext uri="{FF2B5EF4-FFF2-40B4-BE49-F238E27FC236}">
                <a16:creationId xmlns:a16="http://schemas.microsoft.com/office/drawing/2014/main" id="{84F07674-D2D6-BA18-FBC6-51B3680B7B4F}"/>
              </a:ext>
            </a:extLst>
          </p:cNvPr>
          <p:cNvSpPr txBox="1"/>
          <p:nvPr/>
        </p:nvSpPr>
        <p:spPr>
          <a:xfrm>
            <a:off x="413700" y="609765"/>
            <a:ext cx="6960132" cy="346784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gn="just">
              <a:lnSpc>
                <a:spcPct val="90000"/>
              </a:lnSpc>
              <a:buFont typeface="+mj-lt"/>
              <a:buAutoNum type="arabicPeriod"/>
            </a:pPr>
            <a:endParaRPr lang="en-US" b="1"/>
          </a:p>
          <a:p>
            <a:pPr marL="457200" indent="-342900">
              <a:lnSpc>
                <a:spcPct val="90000"/>
              </a:lnSpc>
              <a:spcAft>
                <a:spcPts val="600"/>
              </a:spcAft>
              <a:buFont typeface="+mj-lt"/>
              <a:buAutoNum type="arabicPeriod"/>
            </a:pPr>
            <a:r>
              <a:rPr lang="en-US" b="1"/>
              <a:t>Domiciliary</a:t>
            </a:r>
            <a:r>
              <a:rPr lang="en-US" b="1">
                <a:ea typeface="+mn-lt"/>
                <a:cs typeface="+mn-lt"/>
              </a:rPr>
              <a:t> care:</a:t>
            </a:r>
            <a:r>
              <a:rPr lang="en-US">
                <a:ea typeface="+mn-lt"/>
                <a:cs typeface="+mn-lt"/>
              </a:rPr>
              <a:t> Professional support provided in an individual's home to maintain independence, personal autonomy, and dignity in later life (Homecare Association (HCA), 2024a).</a:t>
            </a:r>
            <a:endParaRPr lang="en-US" b="1"/>
          </a:p>
          <a:p>
            <a:pPr marL="457200" indent="-342900">
              <a:lnSpc>
                <a:spcPct val="90000"/>
              </a:lnSpc>
              <a:spcAft>
                <a:spcPts val="600"/>
              </a:spcAft>
              <a:buFont typeface="+mj-lt"/>
              <a:buAutoNum type="arabicPeriod"/>
            </a:pPr>
            <a:endParaRPr lang="en-US"/>
          </a:p>
          <a:p>
            <a:pPr marL="457200" indent="-342900">
              <a:lnSpc>
                <a:spcPct val="90000"/>
              </a:lnSpc>
              <a:spcAft>
                <a:spcPts val="600"/>
              </a:spcAft>
              <a:buFont typeface="+mj-lt"/>
              <a:buAutoNum type="arabicPeriod"/>
            </a:pPr>
            <a:r>
              <a:rPr lang="en-US" b="1" baseline="0"/>
              <a:t>Delivery &amp; Choice</a:t>
            </a:r>
            <a:r>
              <a:rPr lang="en-US" b="1"/>
              <a:t>: </a:t>
            </a:r>
            <a:r>
              <a:rPr lang="en-US" baseline="0"/>
              <a:t>Delivered by regulated agencies or personal assistants, giving individuals flexible control over their daily routines (University of York, 2023).</a:t>
            </a:r>
            <a:r>
              <a:rPr lang="en-US"/>
              <a:t>​</a:t>
            </a:r>
          </a:p>
          <a:p>
            <a:pPr marL="457200" indent="-342900">
              <a:lnSpc>
                <a:spcPct val="90000"/>
              </a:lnSpc>
              <a:spcAft>
                <a:spcPts val="600"/>
              </a:spcAft>
              <a:buFont typeface="+mj-lt"/>
              <a:buAutoNum type="arabicPeriod"/>
            </a:pPr>
            <a:endParaRPr lang="en-US"/>
          </a:p>
          <a:p>
            <a:pPr marL="457200" indent="-342900">
              <a:lnSpc>
                <a:spcPct val="90000"/>
              </a:lnSpc>
              <a:spcAft>
                <a:spcPts val="600"/>
              </a:spcAft>
              <a:buFont typeface="+mj-lt"/>
              <a:buAutoNum type="arabicPeriod"/>
            </a:pPr>
            <a:r>
              <a:rPr lang="en-US" b="1" baseline="0"/>
              <a:t>Scope of Support</a:t>
            </a:r>
            <a:r>
              <a:rPr lang="en-US" b="1"/>
              <a:t>:</a:t>
            </a:r>
            <a:r>
              <a:rPr lang="en-US"/>
              <a:t> </a:t>
            </a:r>
            <a:r>
              <a:rPr lang="en-US" baseline="0"/>
              <a:t>Assists with personal care, meals, medication management, and essential household tasks (NICE, </a:t>
            </a:r>
            <a:r>
              <a:rPr lang="en-US"/>
              <a:t>2015</a:t>
            </a:r>
            <a:r>
              <a:rPr lang="en-US" baseline="0"/>
              <a:t>).</a:t>
            </a:r>
            <a:r>
              <a:rPr lang="en-US"/>
              <a:t>​</a:t>
            </a:r>
          </a:p>
          <a:p>
            <a:pPr marL="457200" indent="-342900">
              <a:lnSpc>
                <a:spcPct val="90000"/>
              </a:lnSpc>
              <a:spcAft>
                <a:spcPts val="600"/>
              </a:spcAft>
              <a:buFont typeface="+mj-lt"/>
              <a:buAutoNum type="arabicPeriod"/>
            </a:pPr>
            <a:endParaRPr lang="en-US"/>
          </a:p>
          <a:p>
            <a:pPr marL="457200" lvl="0" indent="-342900">
              <a:lnSpc>
                <a:spcPct val="90000"/>
              </a:lnSpc>
              <a:spcAft>
                <a:spcPts val="600"/>
              </a:spcAft>
              <a:buFont typeface="+mj-lt"/>
              <a:buAutoNum type="arabicPeriod"/>
            </a:pPr>
            <a:r>
              <a:rPr lang="en-US" b="1" baseline="0"/>
              <a:t>Collaborative Care:</a:t>
            </a:r>
            <a:r>
              <a:rPr lang="en-US" baseline="0"/>
              <a:t> Partners with health professionals and family carers to deliver joined-up, person-</a:t>
            </a:r>
            <a:r>
              <a:rPr lang="en-US" baseline="0" err="1"/>
              <a:t>centred</a:t>
            </a:r>
            <a:r>
              <a:rPr lang="en-US" baseline="0"/>
              <a:t> support (</a:t>
            </a:r>
            <a:r>
              <a:rPr lang="en-US" baseline="0" err="1"/>
              <a:t>Vadean</a:t>
            </a:r>
            <a:r>
              <a:rPr lang="en-US" baseline="0"/>
              <a:t>, </a:t>
            </a:r>
            <a:r>
              <a:rPr lang="en-US" baseline="0" err="1"/>
              <a:t>Mamolis</a:t>
            </a:r>
            <a:r>
              <a:rPr lang="en-US" baseline="0"/>
              <a:t> and Rand, 2026).</a:t>
            </a:r>
            <a:r>
              <a:rPr lang="en-US"/>
              <a:t>​</a:t>
            </a:r>
          </a:p>
          <a:p>
            <a:pPr marL="457200" indent="-342900">
              <a:lnSpc>
                <a:spcPct val="90000"/>
              </a:lnSpc>
              <a:spcAft>
                <a:spcPts val="600"/>
              </a:spcAft>
              <a:buFont typeface="+mj-lt"/>
              <a:buAutoNum type="arabicPeriod"/>
            </a:pPr>
            <a:endParaRPr lang="en-US"/>
          </a:p>
          <a:p>
            <a:pPr marL="457200" lvl="0" indent="-342900">
              <a:lnSpc>
                <a:spcPct val="90000"/>
              </a:lnSpc>
              <a:spcAft>
                <a:spcPts val="600"/>
              </a:spcAft>
              <a:buFont typeface="+mj-lt"/>
              <a:buAutoNum type="arabicPeriod"/>
            </a:pPr>
            <a:r>
              <a:rPr lang="en-US" b="1" baseline="0"/>
              <a:t>Policy Focus</a:t>
            </a:r>
            <a:r>
              <a:rPr lang="en-US" baseline="0"/>
              <a:t>: Aligns with "Home First" strategies that prioritize home-based care over residential placements (</a:t>
            </a:r>
            <a:r>
              <a:rPr lang="en-US"/>
              <a:t>HCA</a:t>
            </a:r>
            <a:r>
              <a:rPr lang="en-US" baseline="0"/>
              <a:t>, </a:t>
            </a:r>
            <a:r>
              <a:rPr lang="en-US"/>
              <a:t>2024a</a:t>
            </a:r>
            <a:r>
              <a:rPr lang="en-US" baseline="0"/>
              <a:t>).</a:t>
            </a:r>
          </a:p>
          <a:p>
            <a:pPr indent="-228600">
              <a:lnSpc>
                <a:spcPct val="90000"/>
              </a:lnSpc>
              <a:spcAft>
                <a:spcPts val="600"/>
              </a:spcAft>
              <a:buFont typeface="Arial" panose="020B0604020202020204" pitchFamily="34" charset="0"/>
              <a:buChar char="•"/>
            </a:pPr>
            <a:endParaRPr lang="en-US" sz="1100"/>
          </a:p>
        </p:txBody>
      </p:sp>
      <p:pic>
        <p:nvPicPr>
          <p:cNvPr id="1776" name="Picture 1775" descr="Demystifying Domiciliary Care: A Guide for Supporting Elderly Loved ...">
            <a:extLst>
              <a:ext uri="{FF2B5EF4-FFF2-40B4-BE49-F238E27FC236}">
                <a16:creationId xmlns:a16="http://schemas.microsoft.com/office/drawing/2014/main" id="{AB416022-7502-D78D-ADBA-065579873BE6}"/>
              </a:ext>
            </a:extLst>
          </p:cNvPr>
          <p:cNvPicPr>
            <a:picLocks noChangeAspect="1"/>
          </p:cNvPicPr>
          <p:nvPr/>
        </p:nvPicPr>
        <p:blipFill>
          <a:blip r:embed="rId4"/>
          <a:srcRect l="9410" r="27340"/>
          <a:stretch>
            <a:fillRect/>
          </a:stretch>
        </p:blipFill>
        <p:spPr>
          <a:xfrm>
            <a:off x="7512976" y="1039143"/>
            <a:ext cx="4443447" cy="4443447"/>
          </a:xfrm>
          <a:custGeom>
            <a:avLst/>
            <a:gdLst/>
            <a:ahLst/>
            <a:cxnLst/>
            <a:rect l="l" t="t" r="r" b="b"/>
            <a:pathLst>
              <a:path w="4694238" h="4694238">
                <a:moveTo>
                  <a:pt x="2347119" y="0"/>
                </a:moveTo>
                <a:cubicBezTo>
                  <a:pt x="3643397" y="0"/>
                  <a:pt x="4694238" y="1050841"/>
                  <a:pt x="4694238" y="2347119"/>
                </a:cubicBezTo>
                <a:cubicBezTo>
                  <a:pt x="4694238" y="3643397"/>
                  <a:pt x="3643397" y="4694238"/>
                  <a:pt x="2347119" y="4694238"/>
                </a:cubicBezTo>
                <a:cubicBezTo>
                  <a:pt x="1050841" y="4694238"/>
                  <a:pt x="0" y="3643397"/>
                  <a:pt x="0" y="2347119"/>
                </a:cubicBezTo>
                <a:cubicBezTo>
                  <a:pt x="0" y="1050841"/>
                  <a:pt x="1050841" y="0"/>
                  <a:pt x="2347119" y="0"/>
                </a:cubicBezTo>
                <a:close/>
              </a:path>
            </a:pathLst>
          </a:custGeom>
        </p:spPr>
      </p:pic>
      <p:sp>
        <p:nvSpPr>
          <p:cNvPr id="1783" name="Rectangle 178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85" name="Rectangle 178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78" name="TextBox 1777">
            <a:extLst>
              <a:ext uri="{FF2B5EF4-FFF2-40B4-BE49-F238E27FC236}">
                <a16:creationId xmlns:a16="http://schemas.microsoft.com/office/drawing/2014/main" id="{57FB8F1A-CEFC-015B-A2BC-6856724646C7}"/>
              </a:ext>
            </a:extLst>
          </p:cNvPr>
          <p:cNvSpPr txBox="1"/>
          <p:nvPr/>
        </p:nvSpPr>
        <p:spPr>
          <a:xfrm>
            <a:off x="9269209" y="5420557"/>
            <a:ext cx="2291002"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(iStock, n.d.)</a:t>
            </a:r>
          </a:p>
          <a:p>
            <a:pPr algn="l"/>
            <a:endParaRPr lang="en-GB"/>
          </a:p>
        </p:txBody>
      </p:sp>
      <p:pic>
        <p:nvPicPr>
          <p:cNvPr id="4" name="Recorded Sound">
            <a:hlinkClick r:id="" action="ppaction://media"/>
            <a:extLst>
              <a:ext uri="{FF2B5EF4-FFF2-40B4-BE49-F238E27FC236}">
                <a16:creationId xmlns:a16="http://schemas.microsoft.com/office/drawing/2014/main" id="{E0DF172E-1706-073F-10D9-ABE8E91999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1221" y="21112"/>
            <a:ext cx="487363" cy="487363"/>
          </a:xfrm>
          <a:prstGeom prst="rect">
            <a:avLst/>
          </a:prstGeom>
        </p:spPr>
      </p:pic>
    </p:spTree>
    <p:extLst>
      <p:ext uri="{BB962C8B-B14F-4D97-AF65-F5344CB8AC3E}">
        <p14:creationId xmlns:p14="http://schemas.microsoft.com/office/powerpoint/2010/main" val="1395397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6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Senior Woman Comforting Her Depressed Sad Husband Unhappy Elderly Man ...">
            <a:extLst>
              <a:ext uri="{FF2B5EF4-FFF2-40B4-BE49-F238E27FC236}">
                <a16:creationId xmlns:a16="http://schemas.microsoft.com/office/drawing/2014/main" id="{A15DBC04-7822-6BCC-253B-860D6D2F2CA8}"/>
              </a:ext>
            </a:extLst>
          </p:cNvPr>
          <p:cNvPicPr>
            <a:picLocks noChangeAspect="1"/>
          </p:cNvPicPr>
          <p:nvPr/>
        </p:nvPicPr>
        <p:blipFill>
          <a:blip r:embed="rId4"/>
          <a:srcRect l="6236"/>
          <a:stretch>
            <a:fillRect/>
          </a:stretch>
        </p:blipFill>
        <p:spPr>
          <a:xfrm>
            <a:off x="6685162" y="1722325"/>
            <a:ext cx="5201023" cy="3688707"/>
          </a:xfrm>
          <a:prstGeom prst="rect">
            <a:avLst/>
          </a:prstGeom>
        </p:spPr>
      </p:pic>
      <p:sp>
        <p:nvSpPr>
          <p:cNvPr id="51" name="Rectangle 50">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380225-72A2-6CC4-B29B-48D083A46EDB}"/>
              </a:ext>
            </a:extLst>
          </p:cNvPr>
          <p:cNvGraphicFramePr>
            <a:graphicFrameLocks noGrp="1"/>
          </p:cNvGraphicFramePr>
          <p:nvPr>
            <p:ph idx="1"/>
            <p:extLst>
              <p:ext uri="{D42A27DB-BD31-4B8C-83A1-F6EECF244321}">
                <p14:modId xmlns:p14="http://schemas.microsoft.com/office/powerpoint/2010/main" val="816344476"/>
              </p:ext>
            </p:extLst>
          </p:nvPr>
        </p:nvGraphicFramePr>
        <p:xfrm>
          <a:off x="435357" y="-38545"/>
          <a:ext cx="6331203" cy="63673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4" name="TextBox 123">
            <a:extLst>
              <a:ext uri="{FF2B5EF4-FFF2-40B4-BE49-F238E27FC236}">
                <a16:creationId xmlns:a16="http://schemas.microsoft.com/office/drawing/2014/main" id="{9643CD76-C30C-CA23-D549-A6DD8B875958}"/>
              </a:ext>
            </a:extLst>
          </p:cNvPr>
          <p:cNvSpPr txBox="1"/>
          <p:nvPr/>
        </p:nvSpPr>
        <p:spPr>
          <a:xfrm>
            <a:off x="8511583" y="5358169"/>
            <a:ext cx="22910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(iStock, n.d.)</a:t>
            </a:r>
            <a:endParaRPr lang="en-US"/>
          </a:p>
          <a:p>
            <a:pPr algn="l"/>
            <a:endParaRPr lang="en-GB"/>
          </a:p>
        </p:txBody>
      </p:sp>
      <p:pic>
        <p:nvPicPr>
          <p:cNvPr id="2" name="Recorded Sound">
            <a:hlinkClick r:id="" action="ppaction://media"/>
            <a:extLst>
              <a:ext uri="{FF2B5EF4-FFF2-40B4-BE49-F238E27FC236}">
                <a16:creationId xmlns:a16="http://schemas.microsoft.com/office/drawing/2014/main" id="{D2FD4A94-F237-1099-0FB0-DC251A50294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440221" y="20963"/>
            <a:ext cx="487363" cy="487363"/>
          </a:xfrm>
          <a:prstGeom prst="rect">
            <a:avLst/>
          </a:prstGeom>
        </p:spPr>
      </p:pic>
    </p:spTree>
    <p:extLst>
      <p:ext uri="{BB962C8B-B14F-4D97-AF65-F5344CB8AC3E}">
        <p14:creationId xmlns:p14="http://schemas.microsoft.com/office/powerpoint/2010/main" val="120434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2476C-1856-52D5-EE1D-6BD11F0A33C2}"/>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rPr>
              <a:t>Residential Care in the UK</a:t>
            </a:r>
            <a:r>
              <a:rPr lang="en-US" sz="4000">
                <a:solidFill>
                  <a:srgbClr val="FFFFFF"/>
                </a:solidFill>
              </a:rPr>
              <a:t> </a:t>
            </a:r>
            <a:endParaRPr lang="en-GB" sz="4000">
              <a:solidFill>
                <a:srgbClr val="FFFFFF"/>
              </a:solidFill>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AC8FE4D0-A75D-DD78-BDCD-500F31E9EA42}"/>
              </a:ext>
            </a:extLst>
          </p:cNvPr>
          <p:cNvSpPr>
            <a:spLocks noGrp="1"/>
          </p:cNvSpPr>
          <p:nvPr>
            <p:ph idx="1"/>
          </p:nvPr>
        </p:nvSpPr>
        <p:spPr>
          <a:xfrm>
            <a:off x="4478955" y="364774"/>
            <a:ext cx="7273172" cy="5987784"/>
          </a:xfrm>
        </p:spPr>
        <p:txBody>
          <a:bodyPr anchor="ctr">
            <a:normAutofit/>
          </a:bodyPr>
          <a:lstStyle/>
          <a:p>
            <a:pPr marL="0" indent="0" rtl="0">
              <a:buNone/>
            </a:pPr>
            <a:r>
              <a:rPr lang="en-US" sz="1800" b="1" baseline="0">
                <a:latin typeface="Aptos"/>
                <a:ea typeface="Segoe UI"/>
                <a:cs typeface="Segoe UI"/>
              </a:rPr>
              <a:t>Residential care services offer 24-hour accommodation and personal care for individuals who can no longer live independently, providing a safe and supportive environment that promotes wellbeing and quality of life (NHS, 2026).</a:t>
            </a:r>
            <a:r>
              <a:rPr lang="en-US" sz="1800">
                <a:latin typeface="Aptos"/>
                <a:ea typeface="Segoe UI"/>
                <a:cs typeface="Segoe UI"/>
              </a:rPr>
              <a:t>​</a:t>
            </a:r>
            <a:endParaRPr lang="en-US" sz="1800"/>
          </a:p>
          <a:p>
            <a:pPr marL="0" indent="0">
              <a:buNone/>
            </a:pPr>
            <a:endParaRPr lang="en-US" sz="1800">
              <a:latin typeface="Aptos"/>
              <a:ea typeface="Segoe UI"/>
              <a:cs typeface="Segoe UI"/>
            </a:endParaRPr>
          </a:p>
          <a:p>
            <a:pPr marL="0" indent="0" rtl="0">
              <a:buNone/>
            </a:pPr>
            <a:r>
              <a:rPr lang="en-US" sz="1800" b="1" baseline="0">
                <a:latin typeface="Aptos"/>
                <a:ea typeface="Segoe UI"/>
                <a:cs typeface="Segoe UI"/>
              </a:rPr>
              <a:t>Core Services Provided</a:t>
            </a:r>
            <a:endParaRPr lang="en-US" sz="1800">
              <a:latin typeface="Aptos"/>
              <a:ea typeface="Segoe UI"/>
              <a:cs typeface="Segoe UI"/>
            </a:endParaRPr>
          </a:p>
          <a:p>
            <a:pPr marL="285750" lvl="0" indent="-228600" rtl="0">
              <a:buFont typeface="Arial,Sans-Serif"/>
              <a:buChar char="•"/>
            </a:pPr>
            <a:r>
              <a:rPr lang="en-US" sz="1800" b="1" baseline="0">
                <a:latin typeface="Aptos"/>
                <a:ea typeface="Arial"/>
                <a:cs typeface="Arial"/>
              </a:rPr>
              <a:t>Personal Care</a:t>
            </a:r>
            <a:endParaRPr lang="en-US" sz="1800">
              <a:latin typeface="Aptos"/>
              <a:ea typeface="Arial"/>
              <a:cs typeface="Arial"/>
            </a:endParaRPr>
          </a:p>
          <a:p>
            <a:pPr marL="285750" lvl="0" indent="-228600" rtl="0">
              <a:buFont typeface="Arial,Sans-Serif"/>
              <a:buChar char="•"/>
            </a:pPr>
            <a:r>
              <a:rPr lang="en-US" sz="1800" b="1" baseline="0">
                <a:latin typeface="Aptos"/>
                <a:ea typeface="Arial"/>
                <a:cs typeface="Arial"/>
              </a:rPr>
              <a:t>Enriched Living</a:t>
            </a:r>
            <a:r>
              <a:rPr lang="en-US" sz="1800">
                <a:latin typeface="Aptos"/>
                <a:ea typeface="Arial"/>
                <a:cs typeface="Arial"/>
              </a:rPr>
              <a:t>​</a:t>
            </a:r>
          </a:p>
          <a:p>
            <a:pPr marL="285750">
              <a:buFont typeface="Arial,Sans-Serif"/>
              <a:buChar char="•"/>
            </a:pPr>
            <a:r>
              <a:rPr lang="en-US" sz="1800" b="1" baseline="0">
                <a:latin typeface="Aptos"/>
                <a:ea typeface="Arial"/>
                <a:cs typeface="Arial"/>
              </a:rPr>
              <a:t>Medical Support</a:t>
            </a:r>
            <a:r>
              <a:rPr lang="en-US" sz="1800">
                <a:latin typeface="Aptos"/>
                <a:ea typeface="Arial"/>
                <a:cs typeface="Arial"/>
              </a:rPr>
              <a:t>​</a:t>
            </a:r>
            <a:r>
              <a:rPr lang="en-US" sz="1800" b="1">
                <a:latin typeface="Aptos"/>
                <a:ea typeface="Arial"/>
                <a:cs typeface="Arial"/>
              </a:rPr>
              <a:t> (NHS, 2026)</a:t>
            </a:r>
          </a:p>
          <a:p>
            <a:pPr marL="285750">
              <a:buFont typeface="Arial,Sans-Serif"/>
            </a:pPr>
            <a:endParaRPr lang="en-US" sz="1800">
              <a:latin typeface="Aptos"/>
              <a:ea typeface="Segoe UI"/>
              <a:cs typeface="Arial"/>
            </a:endParaRPr>
          </a:p>
          <a:p>
            <a:pPr rtl="0"/>
            <a:r>
              <a:rPr lang="en-US" sz="1800" b="1" baseline="0">
                <a:latin typeface="Aptos"/>
                <a:ea typeface="Segoe UI"/>
                <a:cs typeface="Segoe UI"/>
              </a:rPr>
              <a:t>Positive Outcomes: </a:t>
            </a:r>
            <a:r>
              <a:rPr lang="en-US" sz="1800" baseline="0">
                <a:latin typeface="Aptos"/>
                <a:ea typeface="Segoe UI"/>
                <a:cs typeface="Segoe UI"/>
              </a:rPr>
              <a:t>Meaningful activities, social connection, and personalised care directly improve resident's mental well-being and quality of life (NICE, 2013; SCIE, 2020).</a:t>
            </a:r>
            <a:r>
              <a:rPr lang="en-US" sz="1800">
                <a:latin typeface="Aptos"/>
                <a:ea typeface="Segoe UI"/>
                <a:cs typeface="Segoe UI"/>
              </a:rPr>
              <a:t>​</a:t>
            </a:r>
          </a:p>
          <a:p>
            <a:pPr rtl="0"/>
            <a:r>
              <a:rPr lang="en-US" sz="1800" b="1" baseline="0">
                <a:latin typeface="Aptos"/>
                <a:ea typeface="Segoe UI"/>
                <a:cs typeface="Segoe UI"/>
              </a:rPr>
              <a:t>Financial Barriers:</a:t>
            </a:r>
            <a:r>
              <a:rPr lang="en-US" sz="1800" baseline="0">
                <a:latin typeface="Aptos"/>
                <a:ea typeface="Segoe UI"/>
                <a:cs typeface="Segoe UI"/>
              </a:rPr>
              <a:t> Means-tested rules force individuals with savings or property to self-fund their care costs (Age UK, 2026).</a:t>
            </a:r>
            <a:r>
              <a:rPr lang="en-US" sz="1800">
                <a:latin typeface="Aptos"/>
                <a:ea typeface="Segoe UI"/>
                <a:cs typeface="Segoe UI"/>
              </a:rPr>
              <a:t>​</a:t>
            </a:r>
          </a:p>
          <a:p>
            <a:pPr rtl="0"/>
            <a:r>
              <a:rPr lang="en-US" sz="1800" b="1" baseline="0">
                <a:latin typeface="Aptos"/>
                <a:ea typeface="Segoe UI"/>
                <a:cs typeface="Segoe UI"/>
              </a:rPr>
              <a:t>Operational Pressures:</a:t>
            </a:r>
            <a:r>
              <a:rPr lang="en-US" sz="1800" baseline="0">
                <a:latin typeface="Aptos"/>
                <a:ea typeface="Segoe UI"/>
                <a:cs typeface="Segoe UI"/>
              </a:rPr>
              <a:t> High staff turnover and reliance on zero-hours contracts continue to challenge workforce stability and continuity of care (SFC, 2025; SFC, 2024).</a:t>
            </a:r>
            <a:r>
              <a:rPr lang="en-US" sz="1800">
                <a:latin typeface="Aptos"/>
                <a:ea typeface="Segoe UI"/>
                <a:cs typeface="Segoe UI"/>
              </a:rPr>
              <a:t>​</a:t>
            </a:r>
            <a:endParaRPr lang="en-GB" sz="1800"/>
          </a:p>
        </p:txBody>
      </p:sp>
      <p:pic>
        <p:nvPicPr>
          <p:cNvPr id="5" name="Recorded Sound">
            <a:hlinkClick r:id="" action="ppaction://media"/>
            <a:extLst>
              <a:ext uri="{FF2B5EF4-FFF2-40B4-BE49-F238E27FC236}">
                <a16:creationId xmlns:a16="http://schemas.microsoft.com/office/drawing/2014/main" id="{33236172-8515-2370-0D1D-560059095A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829" y="21888"/>
            <a:ext cx="487363" cy="487363"/>
          </a:xfrm>
          <a:prstGeom prst="rect">
            <a:avLst/>
          </a:prstGeom>
        </p:spPr>
      </p:pic>
    </p:spTree>
    <p:extLst>
      <p:ext uri="{BB962C8B-B14F-4D97-AF65-F5344CB8AC3E}">
        <p14:creationId xmlns:p14="http://schemas.microsoft.com/office/powerpoint/2010/main" val="1407326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9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ll Telecare Packages">
            <a:extLst>
              <a:ext uri="{FF2B5EF4-FFF2-40B4-BE49-F238E27FC236}">
                <a16:creationId xmlns:a16="http://schemas.microsoft.com/office/drawing/2014/main" id="{26A868F7-0039-1DC6-CDF8-AC3C196C6482}"/>
              </a:ext>
            </a:extLst>
          </p:cNvPr>
          <p:cNvPicPr>
            <a:picLocks noChangeAspect="1"/>
          </p:cNvPicPr>
          <p:nvPr/>
        </p:nvPicPr>
        <p:blipFill>
          <a:blip r:embed="rId4"/>
          <a:srcRect l="14476" r="25065" b="-2"/>
          <a:stretch>
            <a:fillRect/>
          </a:stretch>
        </p:blipFill>
        <p:spPr>
          <a:xfrm>
            <a:off x="2" y="-20499"/>
            <a:ext cx="4163393" cy="6878499"/>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F35358D3-3887-EA80-0B33-E1FBEBA7C1ED}"/>
              </a:ext>
            </a:extLst>
          </p:cNvPr>
          <p:cNvSpPr>
            <a:spLocks noGrp="1"/>
          </p:cNvSpPr>
          <p:nvPr>
            <p:ph idx="1"/>
          </p:nvPr>
        </p:nvSpPr>
        <p:spPr>
          <a:xfrm>
            <a:off x="4341564" y="19395"/>
            <a:ext cx="7610790" cy="6756672"/>
          </a:xfrm>
        </p:spPr>
        <p:txBody>
          <a:bodyPr anchor="t">
            <a:normAutofit lnSpcReduction="10000"/>
          </a:bodyPr>
          <a:lstStyle/>
          <a:p>
            <a:pPr marL="0" indent="0" algn="just">
              <a:buNone/>
            </a:pPr>
            <a:endParaRPr lang="en-US" sz="1800" b="1">
              <a:latin typeface="Aptos"/>
              <a:ea typeface="Segoe UI"/>
              <a:cs typeface="Segoe UI"/>
            </a:endParaRPr>
          </a:p>
          <a:p>
            <a:pPr marL="0" indent="0" algn="just">
              <a:buNone/>
            </a:pPr>
            <a:endParaRPr lang="en-US" sz="1800" b="1">
              <a:latin typeface="Aptos"/>
              <a:ea typeface="Segoe UI"/>
              <a:cs typeface="Segoe UI"/>
            </a:endParaRPr>
          </a:p>
          <a:p>
            <a:pPr marL="0" indent="0" algn="just">
              <a:buNone/>
            </a:pPr>
            <a:r>
              <a:rPr lang="en-US" sz="1800" b="1" baseline="0">
                <a:latin typeface="Aptos"/>
                <a:ea typeface="Segoe UI"/>
                <a:cs typeface="Segoe UI"/>
              </a:rPr>
              <a:t>Telecare:</a:t>
            </a:r>
            <a:r>
              <a:rPr lang="en-US" sz="1800" b="1">
                <a:latin typeface="Aptos"/>
                <a:ea typeface="Segoe UI"/>
                <a:cs typeface="Segoe UI"/>
              </a:rPr>
              <a:t> </a:t>
            </a:r>
            <a:r>
              <a:rPr lang="en-US" sz="1800" baseline="0">
                <a:latin typeface="Aptos"/>
                <a:ea typeface="Segoe UI"/>
                <a:cs typeface="Segoe UI"/>
              </a:rPr>
              <a:t>Remote technology like fall detectors and alarm pendants that helps older or vulnerable people live safely and independently at home (NHS, 2024).  </a:t>
            </a:r>
            <a:r>
              <a:rPr lang="en-US" sz="1800">
                <a:latin typeface="Aptos"/>
                <a:ea typeface="Segoe UI"/>
                <a:cs typeface="Segoe UI"/>
              </a:rPr>
              <a:t>​</a:t>
            </a:r>
            <a:endParaRPr lang="en-US" sz="1800"/>
          </a:p>
          <a:p>
            <a:pPr marL="0" indent="0" algn="just">
              <a:buNone/>
            </a:pPr>
            <a:r>
              <a:rPr lang="en-GB" sz="1800" b="1" baseline="0">
                <a:latin typeface="Aptos"/>
                <a:ea typeface="Segoe UI"/>
                <a:cs typeface="Segoe UI"/>
              </a:rPr>
              <a:t>Supports &amp; Benefits</a:t>
            </a:r>
            <a:r>
              <a:rPr lang="en-GB" sz="1800" b="1">
                <a:latin typeface="Aptos"/>
                <a:ea typeface="Segoe UI"/>
                <a:cs typeface="Segoe UI"/>
              </a:rPr>
              <a:t>: </a:t>
            </a:r>
            <a:r>
              <a:rPr lang="en-US" sz="1800" b="1" baseline="0">
                <a:latin typeface="Aptos"/>
                <a:ea typeface="Arial"/>
                <a:cs typeface="Arial"/>
              </a:rPr>
              <a:t>Immediate </a:t>
            </a:r>
            <a:r>
              <a:rPr lang="en-US" sz="1800" b="1">
                <a:latin typeface="Aptos"/>
                <a:ea typeface="Arial"/>
                <a:cs typeface="Arial"/>
              </a:rPr>
              <a:t>Response</a:t>
            </a:r>
            <a:r>
              <a:rPr lang="en-US" sz="1800" b="1">
                <a:ea typeface="+mn-lt"/>
                <a:cs typeface="Arial"/>
              </a:rPr>
              <a:t> </a:t>
            </a:r>
            <a:r>
              <a:rPr lang="en-US" sz="1800" b="1">
                <a:ea typeface="+mn-lt"/>
                <a:cs typeface="+mn-lt"/>
              </a:rPr>
              <a:t>(Taking Care (TC), 2026)</a:t>
            </a:r>
            <a:r>
              <a:rPr lang="en-US" sz="1800" b="1">
                <a:latin typeface="Aptos"/>
                <a:ea typeface="Arial"/>
                <a:cs typeface="Arial"/>
              </a:rPr>
              <a:t>, Proactive</a:t>
            </a:r>
            <a:r>
              <a:rPr lang="en-US" sz="1800" b="1" baseline="0">
                <a:latin typeface="Aptos"/>
                <a:ea typeface="Arial"/>
                <a:cs typeface="Arial"/>
              </a:rPr>
              <a:t> Care</a:t>
            </a:r>
            <a:r>
              <a:rPr lang="en-US" sz="1800" b="1">
                <a:ea typeface="+mn-lt"/>
                <a:cs typeface="Arial"/>
              </a:rPr>
              <a:t> </a:t>
            </a:r>
            <a:r>
              <a:rPr lang="en-US" sz="1800" b="1">
                <a:ea typeface="+mn-lt"/>
                <a:cs typeface="+mn-lt"/>
              </a:rPr>
              <a:t>(TC, 2026)</a:t>
            </a:r>
            <a:r>
              <a:rPr lang="en-US" sz="1800" b="1">
                <a:latin typeface="Aptos"/>
                <a:ea typeface="Arial"/>
                <a:cs typeface="Arial"/>
              </a:rPr>
              <a:t>, Carer</a:t>
            </a:r>
            <a:r>
              <a:rPr lang="en-US" sz="1800" b="1" baseline="0">
                <a:latin typeface="Aptos"/>
                <a:ea typeface="Arial"/>
                <a:cs typeface="Arial"/>
              </a:rPr>
              <a:t> Relief</a:t>
            </a:r>
            <a:r>
              <a:rPr lang="en-US" sz="1800" b="1">
                <a:latin typeface="Aptos"/>
                <a:ea typeface="Arial"/>
                <a:cs typeface="Arial"/>
              </a:rPr>
              <a:t> </a:t>
            </a:r>
            <a:r>
              <a:rPr lang="en-US" sz="1800" b="1">
                <a:ea typeface="+mn-lt"/>
                <a:cs typeface="+mn-lt"/>
              </a:rPr>
              <a:t>(Yang et al., 2024).</a:t>
            </a:r>
            <a:endParaRPr lang="en-US" sz="1800" b="1">
              <a:latin typeface="Aptos"/>
              <a:ea typeface="Arial"/>
              <a:cs typeface="Arial"/>
            </a:endParaRPr>
          </a:p>
          <a:p>
            <a:pPr marL="0" indent="0" algn="just">
              <a:buNone/>
            </a:pPr>
            <a:endParaRPr lang="en-US" sz="1800" b="1">
              <a:latin typeface="Aptos"/>
              <a:ea typeface="Segoe UI"/>
              <a:cs typeface="Arial"/>
            </a:endParaRPr>
          </a:p>
          <a:p>
            <a:pPr marL="0" indent="0" algn="just" rtl="0">
              <a:buNone/>
            </a:pPr>
            <a:r>
              <a:rPr lang="en-GB" sz="1800" b="1" baseline="0">
                <a:latin typeface="Aptos"/>
                <a:ea typeface="Segoe UI"/>
                <a:cs typeface="Segoe UI"/>
              </a:rPr>
              <a:t>Limitations and Autonomy </a:t>
            </a:r>
            <a:r>
              <a:rPr lang="en-GB" sz="1800" baseline="0">
                <a:latin typeface="Aptos"/>
                <a:ea typeface="Segoe UI"/>
                <a:cs typeface="Segoe UI"/>
              </a:rPr>
              <a:t> </a:t>
            </a:r>
            <a:r>
              <a:rPr lang="en-US" sz="1800">
                <a:latin typeface="Aptos"/>
                <a:ea typeface="Segoe UI"/>
                <a:cs typeface="Segoe UI"/>
              </a:rPr>
              <a:t>​</a:t>
            </a:r>
          </a:p>
          <a:p>
            <a:pPr marL="285750" lvl="0" indent="-285750" algn="just" rtl="0">
              <a:buFont typeface="Arial,Sans-Serif"/>
              <a:buChar char="•"/>
            </a:pPr>
            <a:r>
              <a:rPr lang="en-GB" sz="1800" b="1" baseline="0">
                <a:latin typeface="Aptos"/>
                <a:ea typeface="Arial"/>
                <a:cs typeface="Arial"/>
              </a:rPr>
              <a:t>Invasive Surveillance:</a:t>
            </a:r>
            <a:r>
              <a:rPr lang="en-GB" sz="1800" baseline="0">
                <a:latin typeface="Aptos"/>
                <a:ea typeface="Arial"/>
                <a:cs typeface="Arial"/>
              </a:rPr>
              <a:t> Constant tracking risks privacy and freedom (Koh et al., 2025).</a:t>
            </a:r>
            <a:r>
              <a:rPr lang="en-US" sz="1800">
                <a:latin typeface="Aptos"/>
                <a:ea typeface="Arial"/>
                <a:cs typeface="Arial"/>
              </a:rPr>
              <a:t>​</a:t>
            </a:r>
          </a:p>
          <a:p>
            <a:pPr marL="285750" lvl="0" indent="-285750" algn="just" rtl="0">
              <a:buFont typeface="Arial,Sans-Serif"/>
              <a:buChar char="•"/>
            </a:pPr>
            <a:r>
              <a:rPr lang="en-GB" sz="1800" b="1" baseline="0">
                <a:latin typeface="Aptos"/>
                <a:ea typeface="Arial"/>
                <a:cs typeface="Arial"/>
              </a:rPr>
              <a:t>Reduced Contact:</a:t>
            </a:r>
            <a:r>
              <a:rPr lang="en-GB" sz="1800" baseline="0">
                <a:latin typeface="Aptos"/>
                <a:ea typeface="Arial"/>
                <a:cs typeface="Arial"/>
              </a:rPr>
              <a:t> Cannot replace human presence, increasing loneliness (Koh et al., 2025).</a:t>
            </a:r>
            <a:r>
              <a:rPr lang="en-US" sz="1800">
                <a:latin typeface="Aptos"/>
                <a:ea typeface="Arial"/>
                <a:cs typeface="Arial"/>
              </a:rPr>
              <a:t>​</a:t>
            </a:r>
          </a:p>
          <a:p>
            <a:pPr marL="285750" lvl="0" indent="-285750" algn="just" rtl="0">
              <a:buFont typeface="Arial,Sans-Serif"/>
              <a:buChar char="•"/>
            </a:pPr>
            <a:r>
              <a:rPr lang="en-GB" sz="1800" b="1" baseline="0">
                <a:latin typeface="Aptos"/>
                <a:ea typeface="Arial"/>
                <a:cs typeface="Arial"/>
              </a:rPr>
              <a:t>Passive Reliance:</a:t>
            </a:r>
            <a:r>
              <a:rPr lang="en-GB" sz="1800" baseline="0">
                <a:latin typeface="Aptos"/>
                <a:ea typeface="Arial"/>
                <a:cs typeface="Arial"/>
              </a:rPr>
              <a:t> Fails if devices aren't worn, charged, or pressed (Koh et al., 2025).</a:t>
            </a:r>
            <a:r>
              <a:rPr lang="en-US" sz="1800">
                <a:latin typeface="Aptos"/>
                <a:ea typeface="Arial"/>
                <a:cs typeface="Arial"/>
              </a:rPr>
              <a:t>​</a:t>
            </a:r>
          </a:p>
          <a:p>
            <a:pPr marL="285750" indent="-285750" algn="just">
              <a:buFont typeface="Arial,Sans-Serif"/>
              <a:buChar char="•"/>
            </a:pPr>
            <a:endParaRPr lang="en-US" sz="1800">
              <a:cs typeface="Arial"/>
            </a:endParaRPr>
          </a:p>
          <a:p>
            <a:pPr marL="0" indent="0" algn="just">
              <a:lnSpc>
                <a:spcPct val="100000"/>
              </a:lnSpc>
              <a:spcBef>
                <a:spcPts val="0"/>
              </a:spcBef>
              <a:buNone/>
            </a:pPr>
            <a:r>
              <a:rPr lang="en-GB" sz="1800" b="1">
                <a:cs typeface="Arial"/>
              </a:rPr>
              <a:t>Barriers</a:t>
            </a:r>
            <a:r>
              <a:rPr lang="en-US" sz="1800">
                <a:cs typeface="Arial"/>
              </a:rPr>
              <a:t> </a:t>
            </a:r>
          </a:p>
          <a:p>
            <a:pPr marL="285750" indent="-285750" algn="just">
              <a:lnSpc>
                <a:spcPct val="100000"/>
              </a:lnSpc>
              <a:spcBef>
                <a:spcPts val="0"/>
              </a:spcBef>
              <a:buFont typeface="Arial,Sans-Serif"/>
              <a:buChar char="•"/>
            </a:pPr>
            <a:r>
              <a:rPr lang="en-US" sz="1800" b="1">
                <a:cs typeface="Arial"/>
              </a:rPr>
              <a:t>Digital Exclusion &amp; Stigma:</a:t>
            </a:r>
            <a:r>
              <a:rPr lang="en-US" sz="1800">
                <a:cs typeface="Arial"/>
              </a:rPr>
              <a:t> Reluctance and low digital confidence (Koh et al., 2025). </a:t>
            </a:r>
          </a:p>
          <a:p>
            <a:pPr marL="285750" indent="-285750" algn="just">
              <a:lnSpc>
                <a:spcPct val="100000"/>
              </a:lnSpc>
              <a:spcBef>
                <a:spcPts val="0"/>
              </a:spcBef>
              <a:buFont typeface="Arial,Sans-Serif"/>
              <a:buChar char="•"/>
            </a:pPr>
            <a:r>
              <a:rPr lang="en-US" sz="1800" b="1">
                <a:cs typeface="Arial"/>
              </a:rPr>
              <a:t>Infrastructure:</a:t>
            </a:r>
            <a:r>
              <a:rPr lang="en-US" sz="1800">
                <a:cs typeface="Arial"/>
              </a:rPr>
              <a:t> Digital switchover requires mandatory hardware upgrades (Department of Health and Social Care (DHSC) and Department for Science, Innovation and Technology (DSIT), 2025).</a:t>
            </a:r>
          </a:p>
          <a:p>
            <a:pPr marL="285750" indent="-285750" algn="just">
              <a:lnSpc>
                <a:spcPct val="100000"/>
              </a:lnSpc>
              <a:spcBef>
                <a:spcPts val="0"/>
              </a:spcBef>
              <a:buFont typeface="Arial,Sans-Serif"/>
              <a:buChar char="•"/>
            </a:pPr>
            <a:r>
              <a:rPr lang="en-US" sz="1800" b="1">
                <a:cs typeface="Arial"/>
              </a:rPr>
              <a:t>Implementation:</a:t>
            </a:r>
            <a:r>
              <a:rPr lang="en-US" sz="1800">
                <a:cs typeface="Arial"/>
              </a:rPr>
              <a:t> Demands timely assessment, setup, and support (DHSC and DSIT, 2025). </a:t>
            </a:r>
          </a:p>
          <a:p>
            <a:pPr marL="285750" indent="-285750" algn="just">
              <a:buFont typeface="Arial,Sans-Serif"/>
              <a:buChar char="•"/>
            </a:pPr>
            <a:endParaRPr lang="en-US" sz="1800">
              <a:cs typeface="Arial"/>
            </a:endParaRPr>
          </a:p>
        </p:txBody>
      </p:sp>
      <p:pic>
        <p:nvPicPr>
          <p:cNvPr id="7" name="Recorded Sound">
            <a:hlinkClick r:id="" action="ppaction://media"/>
            <a:extLst>
              <a:ext uri="{FF2B5EF4-FFF2-40B4-BE49-F238E27FC236}">
                <a16:creationId xmlns:a16="http://schemas.microsoft.com/office/drawing/2014/main" id="{E4C83708-9733-FF3E-CF63-2DBB714CEB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8134" y="-4906"/>
            <a:ext cx="487363" cy="487363"/>
          </a:xfrm>
          <a:prstGeom prst="rect">
            <a:avLst/>
          </a:prstGeom>
        </p:spPr>
      </p:pic>
      <p:sp>
        <p:nvSpPr>
          <p:cNvPr id="10" name="Title 1">
            <a:extLst>
              <a:ext uri="{FF2B5EF4-FFF2-40B4-BE49-F238E27FC236}">
                <a16:creationId xmlns:a16="http://schemas.microsoft.com/office/drawing/2014/main" id="{C7861878-2069-3A1A-1682-01C4DF18E0C0}"/>
              </a:ext>
            </a:extLst>
          </p:cNvPr>
          <p:cNvSpPr>
            <a:spLocks noGrp="1"/>
          </p:cNvSpPr>
          <p:nvPr/>
        </p:nvSpPr>
        <p:spPr>
          <a:xfrm>
            <a:off x="5420042" y="-1071439"/>
            <a:ext cx="6793576" cy="162877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b="1" baseline="0">
                <a:latin typeface="Aptos"/>
              </a:rPr>
              <a:t>Telecare: Promoting Independence</a:t>
            </a:r>
            <a:endParaRPr lang="en-US" sz="2400">
              <a:latin typeface="Aptos"/>
            </a:endParaRPr>
          </a:p>
        </p:txBody>
      </p:sp>
    </p:spTree>
    <p:extLst>
      <p:ext uri="{BB962C8B-B14F-4D97-AF65-F5344CB8AC3E}">
        <p14:creationId xmlns:p14="http://schemas.microsoft.com/office/powerpoint/2010/main" val="2614708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45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B8CA17-33E3-3DAB-82D7-77431D565106}"/>
              </a:ext>
            </a:extLst>
          </p:cNvPr>
          <p:cNvSpPr>
            <a:spLocks noGrp="1"/>
          </p:cNvSpPr>
          <p:nvPr>
            <p:ph type="title"/>
          </p:nvPr>
        </p:nvSpPr>
        <p:spPr>
          <a:xfrm>
            <a:off x="949568" y="294538"/>
            <a:ext cx="10575889" cy="1033669"/>
          </a:xfrm>
        </p:spPr>
        <p:txBody>
          <a:bodyPr>
            <a:normAutofit fontScale="90000"/>
          </a:bodyPr>
          <a:lstStyle/>
          <a:p>
            <a:pPr algn="ctr"/>
            <a:r>
              <a:rPr lang="en-US" sz="2400">
                <a:solidFill>
                  <a:srgbClr val="FFFFFF"/>
                </a:solidFill>
                <a:ea typeface="+mj-lt"/>
                <a:cs typeface="+mj-lt"/>
              </a:rPr>
              <a:t>Case Study Analysis: Financial Abuse and Covert Surveillance in Domiciliary Care </a:t>
            </a:r>
            <a:r>
              <a:rPr lang="en-US" sz="2400">
                <a:solidFill>
                  <a:srgbClr val="FFFFFF"/>
                </a:solidFill>
                <a:latin typeface="Aptos"/>
                <a:ea typeface="+mj-lt"/>
                <a:cs typeface="+mj-lt"/>
                <a:hlinkClick r:id="rId4">
                  <a:extLst>
                    <a:ext uri="{A12FA001-AC4F-418D-AE19-62706E023703}">
                      <ahyp:hlinkClr xmlns:ahyp="http://schemas.microsoft.com/office/drawing/2018/hyperlinkcolor" val="tx"/>
                    </a:ext>
                  </a:extLst>
                </a:hlinkClick>
              </a:rPr>
              <a:t>Carer caught on camera stealing cash from elderly victim | South West News Service TV</a:t>
            </a:r>
            <a:r>
              <a:rPr lang="en-US" sz="2200">
                <a:ea typeface="+mj-lt"/>
                <a:cs typeface="+mj-lt"/>
              </a:rPr>
              <a:t> </a:t>
            </a:r>
            <a:br>
              <a:rPr lang="en-US" sz="2200">
                <a:ea typeface="+mj-lt"/>
                <a:cs typeface="+mj-lt"/>
              </a:rPr>
            </a:br>
            <a:endParaRPr lang="en-US" sz="2200">
              <a:solidFill>
                <a:srgbClr val="FFFFFF"/>
              </a:solidFill>
            </a:endParaRPr>
          </a:p>
        </p:txBody>
      </p:sp>
      <p:sp>
        <p:nvSpPr>
          <p:cNvPr id="3" name="Content Placeholder 2">
            <a:extLst>
              <a:ext uri="{FF2B5EF4-FFF2-40B4-BE49-F238E27FC236}">
                <a16:creationId xmlns:a16="http://schemas.microsoft.com/office/drawing/2014/main" id="{194A0006-284D-22E8-D647-3271AC5BC5C6}"/>
              </a:ext>
            </a:extLst>
          </p:cNvPr>
          <p:cNvSpPr>
            <a:spLocks noGrp="1"/>
          </p:cNvSpPr>
          <p:nvPr>
            <p:ph idx="1"/>
          </p:nvPr>
        </p:nvSpPr>
        <p:spPr>
          <a:xfrm>
            <a:off x="212035" y="1810197"/>
            <a:ext cx="11767073" cy="4776661"/>
          </a:xfrm>
        </p:spPr>
        <p:txBody>
          <a:bodyPr anchor="ctr">
            <a:normAutofit lnSpcReduction="10000"/>
          </a:bodyPr>
          <a:lstStyle/>
          <a:p>
            <a:pPr algn="just"/>
            <a:r>
              <a:rPr lang="en-US" sz="1800" b="1"/>
              <a:t>Incident:</a:t>
            </a:r>
            <a:r>
              <a:rPr lang="en-US" sz="1800"/>
              <a:t> A paid care worker, abused her position of trust by stealing cash directly from the purse of an 83-year-old woman living with dementia in Truro, Cornwall </a:t>
            </a:r>
            <a:r>
              <a:rPr lang="en-US" sz="1800">
                <a:latin typeface="Aptos"/>
                <a:cs typeface="Segoe UI"/>
              </a:rPr>
              <a:t>(South West News Service (SWNS), 2019).</a:t>
            </a:r>
            <a:endParaRPr lang="en-US" sz="1800">
              <a:latin typeface="Aptos"/>
            </a:endParaRPr>
          </a:p>
          <a:p>
            <a:pPr algn="just"/>
            <a:endParaRPr lang="en-US" sz="1800">
              <a:latin typeface="Aptos"/>
              <a:ea typeface="+mn-lt"/>
              <a:cs typeface="Segoe UI"/>
            </a:endParaRPr>
          </a:p>
          <a:p>
            <a:pPr algn="just"/>
            <a:r>
              <a:rPr lang="en-US" sz="1800" b="1">
                <a:ea typeface="+mn-lt"/>
                <a:cs typeface="+mn-lt"/>
              </a:rPr>
              <a:t>Family Led Covert Surveillance:</a:t>
            </a:r>
            <a:r>
              <a:rPr lang="en-US" sz="1800">
                <a:ea typeface="+mn-lt"/>
                <a:cs typeface="+mn-lt"/>
              </a:rPr>
              <a:t> Carer was monitored using hidden CCTV installed by the service user’s son due to suspected financial irregularities </a:t>
            </a:r>
            <a:r>
              <a:rPr lang="en-US" sz="1800">
                <a:latin typeface="Aptos"/>
                <a:ea typeface="+mn-lt"/>
                <a:cs typeface="Segoe UI"/>
              </a:rPr>
              <a:t>(SWNS, 2019).</a:t>
            </a:r>
          </a:p>
          <a:p>
            <a:pPr algn="just"/>
            <a:endParaRPr lang="en-US" sz="1800">
              <a:latin typeface="Aptos"/>
              <a:ea typeface="+mn-lt"/>
              <a:cs typeface="Segoe UI"/>
            </a:endParaRPr>
          </a:p>
          <a:p>
            <a:pPr algn="just"/>
            <a:r>
              <a:rPr lang="en-US" sz="1800" b="1">
                <a:ea typeface="+mn-lt"/>
                <a:cs typeface="+mn-lt"/>
              </a:rPr>
              <a:t>Financial Abuse and Breach of Trust:</a:t>
            </a:r>
            <a:r>
              <a:rPr lang="en-US" sz="1800">
                <a:ea typeface="+mn-lt"/>
                <a:cs typeface="+mn-lt"/>
              </a:rPr>
              <a:t> Systematic theft targeting an individual with dementia in her own home, exploiting professional access and cognitive impairment that prevented self-reporting (SWNS, 2018; Age UK, 2023). </a:t>
            </a:r>
          </a:p>
          <a:p>
            <a:pPr algn="just"/>
            <a:endParaRPr lang="en-US" sz="1800">
              <a:ea typeface="+mn-lt"/>
              <a:cs typeface="+mn-lt"/>
            </a:endParaRPr>
          </a:p>
          <a:p>
            <a:pPr algn="just"/>
            <a:r>
              <a:rPr lang="en-US" sz="1800" b="1">
                <a:ea typeface="+mn-lt"/>
                <a:cs typeface="+mn-lt"/>
              </a:rPr>
              <a:t>Disengagement Theory (Cumming and Henry, 1961):</a:t>
            </a:r>
            <a:r>
              <a:rPr lang="en-US" sz="1800">
                <a:ea typeface="+mn-lt"/>
                <a:cs typeface="+mn-lt"/>
              </a:rPr>
              <a:t> Illustrates how cognitive decline and physical withdrawal increase dependence on external formal care, raising exposure to abuse when organisational oversight fails (Elsevier, 2020; Zhang and Lin, 2021).</a:t>
            </a:r>
          </a:p>
          <a:p>
            <a:pPr algn="just"/>
            <a:endParaRPr lang="en-US" sz="1800">
              <a:ea typeface="+mn-lt"/>
              <a:cs typeface="+mn-lt"/>
            </a:endParaRPr>
          </a:p>
          <a:p>
            <a:pPr algn="just"/>
            <a:r>
              <a:rPr lang="en-US" sz="1800" b="1">
                <a:ea typeface="+mn-lt"/>
                <a:cs typeface="+mn-lt"/>
              </a:rPr>
              <a:t>Mental Capacity Act 2005:</a:t>
            </a:r>
            <a:r>
              <a:rPr lang="en-US" sz="1800">
                <a:ea typeface="+mn-lt"/>
                <a:cs typeface="+mn-lt"/>
              </a:rPr>
              <a:t> Highlights the obligation to protect individuals who lack capacity to manage their own financial affairs from institutional or individual abuse (</a:t>
            </a:r>
            <a:r>
              <a:rPr lang="en-US" sz="1800">
                <a:latin typeface="Aptos"/>
                <a:ea typeface="+mn-lt"/>
                <a:cs typeface="Segoe UI"/>
              </a:rPr>
              <a:t>Mental Capacity Act 2005, DHSC, 2024).</a:t>
            </a:r>
            <a:endParaRPr lang="en-US" sz="1800">
              <a:ea typeface="+mn-lt"/>
              <a:cs typeface="+mn-lt"/>
            </a:endParaRPr>
          </a:p>
          <a:p>
            <a:endParaRPr lang="en-US" sz="1800"/>
          </a:p>
        </p:txBody>
      </p:sp>
      <p:pic>
        <p:nvPicPr>
          <p:cNvPr id="5" name="Recorded Sound">
            <a:hlinkClick r:id="" action="ppaction://media"/>
            <a:extLst>
              <a:ext uri="{FF2B5EF4-FFF2-40B4-BE49-F238E27FC236}">
                <a16:creationId xmlns:a16="http://schemas.microsoft.com/office/drawing/2014/main" id="{A072E1D4-4A91-D15F-03B5-9E20C53408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3786" y="15405"/>
            <a:ext cx="487363" cy="487363"/>
          </a:xfrm>
          <a:prstGeom prst="rect">
            <a:avLst/>
          </a:prstGeom>
        </p:spPr>
      </p:pic>
    </p:spTree>
    <p:extLst>
      <p:ext uri="{BB962C8B-B14F-4D97-AF65-F5344CB8AC3E}">
        <p14:creationId xmlns:p14="http://schemas.microsoft.com/office/powerpoint/2010/main" val="993084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D34B8F2-48E4-5058-283D-0C9B50D2A311}"/>
              </a:ext>
            </a:extLst>
          </p:cNvPr>
          <p:cNvSpPr txBox="1"/>
          <p:nvPr/>
        </p:nvSpPr>
        <p:spPr>
          <a:xfrm>
            <a:off x="-62924" y="-423878"/>
            <a:ext cx="7958686" cy="156566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2400" b="1" kern="1200">
                <a:latin typeface="+mj-lt"/>
                <a:ea typeface="+mj-ea"/>
                <a:cs typeface="+mj-cs"/>
              </a:rPr>
              <a:t>Protecting Vulnerable </a:t>
            </a:r>
            <a:r>
              <a:rPr lang="en-US" sz="2400" b="1">
                <a:latin typeface="+mj-lt"/>
                <a:ea typeface="+mj-ea"/>
                <a:cs typeface="+mj-cs"/>
              </a:rPr>
              <a:t>Elderly:</a:t>
            </a:r>
            <a:r>
              <a:rPr lang="en-US" sz="2400" b="1" kern="1200">
                <a:latin typeface="+mj-lt"/>
                <a:ea typeface="+mj-ea"/>
                <a:cs typeface="+mj-cs"/>
              </a:rPr>
              <a:t> UK Safeguarding and Policy</a:t>
            </a:r>
          </a:p>
          <a:p>
            <a:pPr algn="ctr">
              <a:lnSpc>
                <a:spcPct val="90000"/>
              </a:lnSpc>
              <a:spcBef>
                <a:spcPct val="0"/>
              </a:spcBef>
              <a:spcAft>
                <a:spcPts val="600"/>
              </a:spcAft>
            </a:pPr>
            <a:endParaRPr lang="en-US" sz="3400" kern="1200">
              <a:solidFill>
                <a:schemeClr val="tx1"/>
              </a:solidFill>
              <a:latin typeface="+mj-lt"/>
              <a:ea typeface="+mj-ea"/>
              <a:cs typeface="+mj-cs"/>
            </a:endParaRPr>
          </a:p>
        </p:txBody>
      </p:sp>
      <p:sp>
        <p:nvSpPr>
          <p:cNvPr id="38" name="Rectangle 37">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Master 6 Principles of Safeguarding in UK Care – Cura Academy">
            <a:extLst>
              <a:ext uri="{FF2B5EF4-FFF2-40B4-BE49-F238E27FC236}">
                <a16:creationId xmlns:a16="http://schemas.microsoft.com/office/drawing/2014/main" id="{BB47A6A1-C069-1E05-FA12-3FC7BB6DC5C5}"/>
              </a:ext>
            </a:extLst>
          </p:cNvPr>
          <p:cNvPicPr>
            <a:picLocks noChangeAspect="1"/>
          </p:cNvPicPr>
          <p:nvPr/>
        </p:nvPicPr>
        <p:blipFill>
          <a:blip r:embed="rId4"/>
          <a:srcRect l="20298" r="29048"/>
          <a:stretch>
            <a:fillRect/>
          </a:stretch>
        </p:blipFill>
        <p:spPr>
          <a:xfrm>
            <a:off x="8123333" y="1727936"/>
            <a:ext cx="4095670" cy="3363683"/>
          </a:xfrm>
          <a:prstGeom prst="rect">
            <a:avLst/>
          </a:prstGeom>
        </p:spPr>
      </p:pic>
      <p:sp>
        <p:nvSpPr>
          <p:cNvPr id="5" name="TextBox 4">
            <a:extLst>
              <a:ext uri="{FF2B5EF4-FFF2-40B4-BE49-F238E27FC236}">
                <a16:creationId xmlns:a16="http://schemas.microsoft.com/office/drawing/2014/main" id="{8BEC9D7B-3670-5941-154D-636FA56EDCA7}"/>
              </a:ext>
            </a:extLst>
          </p:cNvPr>
          <p:cNvSpPr txBox="1"/>
          <p:nvPr/>
        </p:nvSpPr>
        <p:spPr>
          <a:xfrm>
            <a:off x="52258" y="718042"/>
            <a:ext cx="7977155" cy="71850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b="1"/>
              <a:t>Elderly Safeguarding in the UK,</a:t>
            </a:r>
            <a:r>
              <a:rPr lang="en-US"/>
              <a:t> </a:t>
            </a:r>
            <a:r>
              <a:rPr lang="en-US" b="1"/>
              <a:t>Protecting older adults from abuse and neglect through legal frameworks, local authority interventions, and community support (Age UK, 2023)</a:t>
            </a:r>
            <a:endParaRPr lang="en-US"/>
          </a:p>
          <a:p>
            <a:pPr marL="57150">
              <a:lnSpc>
                <a:spcPct val="90000"/>
              </a:lnSpc>
              <a:spcAft>
                <a:spcPts val="600"/>
              </a:spcAft>
            </a:pPr>
            <a:endParaRPr lang="en-US" b="1"/>
          </a:p>
          <a:p>
            <a:pPr marL="342900" indent="-342900">
              <a:lnSpc>
                <a:spcPct val="90000"/>
              </a:lnSpc>
              <a:spcAft>
                <a:spcPts val="600"/>
              </a:spcAft>
              <a:buFont typeface="Arial,Sans-Serif"/>
              <a:buChar char="•"/>
            </a:pPr>
            <a:r>
              <a:rPr lang="en-US"/>
              <a:t>Identifying Risks, Support and Intervention</a:t>
            </a:r>
          </a:p>
          <a:p>
            <a:pPr marL="114300" indent="-342900">
              <a:lnSpc>
                <a:spcPct val="90000"/>
              </a:lnSpc>
              <a:spcAft>
                <a:spcPts val="600"/>
              </a:spcAft>
              <a:buFont typeface="Arial,Sans-Serif"/>
              <a:buChar char="•"/>
            </a:pPr>
            <a:r>
              <a:rPr lang="en-US"/>
              <a:t>Avoiding over-restrictive measures</a:t>
            </a:r>
          </a:p>
          <a:p>
            <a:pPr marL="114300" indent="-342900">
              <a:lnSpc>
                <a:spcPct val="90000"/>
              </a:lnSpc>
              <a:spcAft>
                <a:spcPts val="600"/>
              </a:spcAft>
              <a:buFont typeface="Arial,Sans-Serif"/>
              <a:buChar char="•"/>
            </a:pPr>
            <a:r>
              <a:rPr lang="en-US"/>
              <a:t>Forming collaborative with multi-agency agencies </a:t>
            </a:r>
          </a:p>
          <a:p>
            <a:pPr marL="114300" indent="-342900">
              <a:lnSpc>
                <a:spcPct val="90000"/>
              </a:lnSpc>
              <a:spcAft>
                <a:spcPts val="600"/>
              </a:spcAft>
              <a:buFont typeface="Arial"/>
              <a:buChar char="•"/>
            </a:pPr>
            <a:r>
              <a:rPr lang="en-US"/>
              <a:t>Maintaining complete transparency (</a:t>
            </a:r>
            <a:r>
              <a:rPr lang="en-US">
                <a:latin typeface="Aptos"/>
                <a:cs typeface="Segoe UI"/>
              </a:rPr>
              <a:t>Age UK, 2023).</a:t>
            </a:r>
            <a:endParaRPr lang="en-US">
              <a:latin typeface="Aptos"/>
            </a:endParaRPr>
          </a:p>
          <a:p>
            <a:pPr marL="114300" indent="-342900">
              <a:lnSpc>
                <a:spcPct val="90000"/>
              </a:lnSpc>
              <a:spcAft>
                <a:spcPts val="600"/>
              </a:spcAft>
              <a:buFont typeface="Arial,Sans-Serif"/>
              <a:buChar char="•"/>
            </a:pPr>
            <a:endParaRPr lang="en-US"/>
          </a:p>
          <a:p>
            <a:pPr>
              <a:lnSpc>
                <a:spcPct val="90000"/>
              </a:lnSpc>
              <a:spcAft>
                <a:spcPts val="600"/>
              </a:spcAft>
            </a:pPr>
            <a:r>
              <a:rPr lang="en-US" b="1"/>
              <a:t>Uk Policies: </a:t>
            </a:r>
            <a:r>
              <a:rPr lang="en-US">
                <a:solidFill>
                  <a:srgbClr val="1F1F1F"/>
                </a:solidFill>
                <a:ea typeface="+mn-lt"/>
                <a:cs typeface="+mn-lt"/>
              </a:rPr>
              <a:t>The</a:t>
            </a:r>
            <a:r>
              <a:rPr lang="en-US" b="1">
                <a:solidFill>
                  <a:srgbClr val="1F1F1F"/>
                </a:solidFill>
                <a:ea typeface="+mn-lt"/>
                <a:cs typeface="+mn-lt"/>
              </a:rPr>
              <a:t> (Care Act, 2014) </a:t>
            </a:r>
            <a:r>
              <a:rPr lang="en-US">
                <a:solidFill>
                  <a:srgbClr val="1F1F1F"/>
                </a:solidFill>
                <a:ea typeface="+mn-lt"/>
                <a:cs typeface="+mn-lt"/>
              </a:rPr>
              <a:t>and</a:t>
            </a:r>
            <a:r>
              <a:rPr lang="en-US" b="1">
                <a:solidFill>
                  <a:srgbClr val="1F1F1F"/>
                </a:solidFill>
                <a:ea typeface="+mn-lt"/>
                <a:cs typeface="+mn-lt"/>
              </a:rPr>
              <a:t> (Human Rights Act, 1998)</a:t>
            </a:r>
            <a:r>
              <a:rPr lang="en-US">
                <a:solidFill>
                  <a:srgbClr val="1F1F1F"/>
                </a:solidFill>
                <a:ea typeface="+mn-lt"/>
                <a:cs typeface="+mn-lt"/>
              </a:rPr>
              <a:t> legally shield older adults from abuse, neglect, and exploitation.</a:t>
            </a:r>
          </a:p>
          <a:p>
            <a:pPr>
              <a:lnSpc>
                <a:spcPct val="90000"/>
              </a:lnSpc>
              <a:spcAft>
                <a:spcPts val="600"/>
              </a:spcAft>
            </a:pPr>
            <a:endParaRPr lang="en-US">
              <a:solidFill>
                <a:srgbClr val="1F1F1F"/>
              </a:solidFill>
              <a:ea typeface="+mn-lt"/>
              <a:cs typeface="+mn-lt"/>
            </a:endParaRPr>
          </a:p>
          <a:p>
            <a:pPr marL="342900" indent="-342900">
              <a:buFont typeface="+mj-lt"/>
              <a:buAutoNum type="arabicPeriod"/>
            </a:pPr>
            <a:r>
              <a:rPr lang="en-US" b="1">
                <a:solidFill>
                  <a:srgbClr val="1F1F1F"/>
                </a:solidFill>
                <a:ea typeface="+mn-lt"/>
                <a:cs typeface="+mn-lt"/>
              </a:rPr>
              <a:t>(Care Act, 2014):</a:t>
            </a:r>
            <a:r>
              <a:rPr lang="en-US">
                <a:solidFill>
                  <a:srgbClr val="1F1F1F"/>
                </a:solidFill>
                <a:ea typeface="+mn-lt"/>
                <a:cs typeface="+mn-lt"/>
              </a:rPr>
              <a:t> Mandates statutory safeguarding and protection against abuse.</a:t>
            </a:r>
            <a:endParaRPr lang="en-US">
              <a:solidFill>
                <a:srgbClr val="1F1F1F"/>
              </a:solidFill>
            </a:endParaRPr>
          </a:p>
          <a:p>
            <a:pPr marL="342900" indent="-342900">
              <a:buFont typeface="+mj-lt"/>
              <a:buAutoNum type="arabicPeriod"/>
            </a:pPr>
            <a:r>
              <a:rPr lang="en-US" b="1">
                <a:solidFill>
                  <a:srgbClr val="1F1F1F"/>
                </a:solidFill>
                <a:ea typeface="+mn-lt"/>
                <a:cs typeface="+mn-lt"/>
              </a:rPr>
              <a:t>(Human Rights Act, 1998):</a:t>
            </a:r>
            <a:r>
              <a:rPr lang="en-US">
                <a:solidFill>
                  <a:srgbClr val="1F1F1F"/>
                </a:solidFill>
                <a:ea typeface="+mn-lt"/>
                <a:cs typeface="+mn-lt"/>
              </a:rPr>
              <a:t> Guarantees rights in care, freedom from degrading treatment and respect for privacy and autonomy.</a:t>
            </a:r>
          </a:p>
          <a:p>
            <a:endParaRPr lang="en-US">
              <a:solidFill>
                <a:srgbClr val="1F1F1F"/>
              </a:solidFill>
            </a:endParaRPr>
          </a:p>
          <a:p>
            <a:r>
              <a:rPr lang="en-US" b="1"/>
              <a:t>Core Protection Impact:</a:t>
            </a:r>
            <a:r>
              <a:rPr lang="en-US"/>
              <a:t> Bridges legal duties with ethical practice protecting older adults from harm while safeguarding their right to make decisions and live with dignity (</a:t>
            </a:r>
            <a:r>
              <a:rPr lang="en-US">
                <a:latin typeface="Aptos"/>
                <a:cs typeface="Segoe UI"/>
              </a:rPr>
              <a:t>Age UK, 2023).</a:t>
            </a:r>
            <a:endParaRPr lang="en-US">
              <a:solidFill>
                <a:srgbClr val="1F1F1F"/>
              </a:solidFill>
              <a:latin typeface="Aptos"/>
            </a:endParaRPr>
          </a:p>
          <a:p>
            <a:pPr algn="just"/>
            <a:endParaRPr lang="en-US">
              <a:solidFill>
                <a:srgbClr val="000000"/>
              </a:solidFill>
            </a:endParaRPr>
          </a:p>
          <a:p>
            <a:pPr marL="114300" indent="-342900" algn="just">
              <a:lnSpc>
                <a:spcPct val="90000"/>
              </a:lnSpc>
              <a:spcAft>
                <a:spcPts val="600"/>
              </a:spcAft>
              <a:buFont typeface="Arial,Sans-Serif"/>
              <a:buChar char="•"/>
            </a:pPr>
            <a:endParaRPr lang="en-US" sz="1700"/>
          </a:p>
          <a:p>
            <a:pPr marL="57150" algn="just">
              <a:lnSpc>
                <a:spcPct val="90000"/>
              </a:lnSpc>
              <a:spcAft>
                <a:spcPts val="600"/>
              </a:spcAft>
            </a:pPr>
            <a:endParaRPr lang="en-US" b="1"/>
          </a:p>
          <a:p>
            <a:pPr algn="just"/>
            <a:endParaRPr lang="en-GB"/>
          </a:p>
        </p:txBody>
      </p:sp>
      <p:pic>
        <p:nvPicPr>
          <p:cNvPr id="6" name="Recorded Sound">
            <a:hlinkClick r:id="" action="ppaction://media"/>
            <a:extLst>
              <a:ext uri="{FF2B5EF4-FFF2-40B4-BE49-F238E27FC236}">
                <a16:creationId xmlns:a16="http://schemas.microsoft.com/office/drawing/2014/main" id="{EE243506-BAEF-5C78-AFCB-DEC21F0535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2028" y="14369"/>
            <a:ext cx="487363" cy="487363"/>
          </a:xfrm>
          <a:prstGeom prst="rect">
            <a:avLst/>
          </a:prstGeom>
        </p:spPr>
      </p:pic>
    </p:spTree>
    <p:extLst>
      <p:ext uri="{BB962C8B-B14F-4D97-AF65-F5344CB8AC3E}">
        <p14:creationId xmlns:p14="http://schemas.microsoft.com/office/powerpoint/2010/main" val="203862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42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2F857-EC62-46EE-9471-6134D5147D8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Recommendations and Conclusion</a:t>
            </a:r>
          </a:p>
        </p:txBody>
      </p:sp>
      <p:sp>
        <p:nvSpPr>
          <p:cNvPr id="4" name="TextBox 3">
            <a:extLst>
              <a:ext uri="{FF2B5EF4-FFF2-40B4-BE49-F238E27FC236}">
                <a16:creationId xmlns:a16="http://schemas.microsoft.com/office/drawing/2014/main" id="{CFED6F90-4A7E-71A6-C2AD-5D991E9E8EA2}"/>
              </a:ext>
            </a:extLst>
          </p:cNvPr>
          <p:cNvSpPr txBox="1"/>
          <p:nvPr/>
        </p:nvSpPr>
        <p:spPr>
          <a:xfrm>
            <a:off x="276087" y="1794566"/>
            <a:ext cx="11231217"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Recommendations</a:t>
            </a:r>
            <a:endParaRPr lang="en-US"/>
          </a:p>
          <a:p>
            <a:endParaRPr lang="en-US" b="1"/>
          </a:p>
          <a:p>
            <a:r>
              <a:rPr lang="en-US" b="1"/>
              <a:t>Standardise Financial Oversight to Rebuild Institutional Trust: </a:t>
            </a:r>
            <a:r>
              <a:rPr lang="en-US"/>
              <a:t> </a:t>
            </a:r>
            <a:r>
              <a:rPr lang="en-US">
                <a:solidFill>
                  <a:srgbClr val="1F1F1F"/>
                </a:solidFill>
                <a:ea typeface="+mn-lt"/>
                <a:cs typeface="+mn-lt"/>
              </a:rPr>
              <a:t>Standardise Financial Controls: Enforce digital payment logging and random spot-checks for homecare workers to prevent financial theft (Care Act 2014; DHSC, 2024).</a:t>
            </a:r>
          </a:p>
          <a:p>
            <a:endParaRPr lang="en-US">
              <a:solidFill>
                <a:srgbClr val="1F1F1F"/>
              </a:solidFill>
              <a:ea typeface="+mn-lt"/>
              <a:cs typeface="+mn-lt"/>
            </a:endParaRPr>
          </a:p>
          <a:p>
            <a:r>
              <a:rPr lang="en-US" b="1">
                <a:solidFill>
                  <a:srgbClr val="1F1F1F"/>
                </a:solidFill>
                <a:ea typeface="+mn-lt"/>
                <a:cs typeface="+mn-lt"/>
              </a:rPr>
              <a:t>Set Ethical Surveillance Rules:</a:t>
            </a:r>
            <a:r>
              <a:rPr lang="en-US">
                <a:solidFill>
                  <a:srgbClr val="1F1F1F"/>
                </a:solidFill>
                <a:ea typeface="+mn-lt"/>
                <a:cs typeface="+mn-lt"/>
              </a:rPr>
              <a:t> Create clear guidelines for home cameras and technology to balance safety with the user's right to privacy (Human Rights Act 1998; SCIE, 2026).</a:t>
            </a:r>
            <a:endParaRPr lang="en-US">
              <a:solidFill>
                <a:srgbClr val="1F1F1F"/>
              </a:solidFill>
            </a:endParaRPr>
          </a:p>
          <a:p>
            <a:pPr marL="285750" indent="-285750">
              <a:buFont typeface="Arial"/>
              <a:buChar char="•"/>
            </a:pPr>
            <a:endParaRPr lang="en-US">
              <a:solidFill>
                <a:srgbClr val="1F1F1F"/>
              </a:solidFill>
            </a:endParaRPr>
          </a:p>
          <a:p>
            <a:r>
              <a:rPr lang="en-US" b="1"/>
              <a:t>Conclusion</a:t>
            </a:r>
            <a:endParaRPr lang="en-US"/>
          </a:p>
          <a:p>
            <a:r>
              <a:rPr lang="en-US">
                <a:solidFill>
                  <a:srgbClr val="1F1F1F"/>
                </a:solidFill>
                <a:ea typeface="+mn-lt"/>
                <a:cs typeface="+mn-lt"/>
              </a:rPr>
              <a:t>True safeguarding in domiciliary care goes beyond reacting to risks it requires understanding older adults before attempting to empower them. By combining legal duties (Care Act 2014; Human Rights Act 1998) with person-</a:t>
            </a:r>
            <a:r>
              <a:rPr lang="en-US" err="1">
                <a:solidFill>
                  <a:srgbClr val="1F1F1F"/>
                </a:solidFill>
                <a:ea typeface="+mn-lt"/>
                <a:cs typeface="+mn-lt"/>
              </a:rPr>
              <a:t>centred</a:t>
            </a:r>
            <a:r>
              <a:rPr lang="en-US">
                <a:solidFill>
                  <a:srgbClr val="1F1F1F"/>
                </a:solidFill>
                <a:ea typeface="+mn-lt"/>
                <a:cs typeface="+mn-lt"/>
              </a:rPr>
              <a:t> care, providers can protect vulnerable elders while respecting their independence. Ultimately, using clear financial guidelines and ethical technology creates genuine trust, ensuring older adults stay safe and retain their fundamental rights at home.</a:t>
            </a:r>
            <a:endParaRPr lang="en-US"/>
          </a:p>
          <a:p>
            <a:endParaRPr lang="en-US" b="1"/>
          </a:p>
          <a:p>
            <a:pPr algn="ctr"/>
            <a:endParaRPr lang="en-GB"/>
          </a:p>
        </p:txBody>
      </p:sp>
      <p:pic>
        <p:nvPicPr>
          <p:cNvPr id="3" name="Recorded Sound">
            <a:hlinkClick r:id="" action="ppaction://media"/>
            <a:extLst>
              <a:ext uri="{FF2B5EF4-FFF2-40B4-BE49-F238E27FC236}">
                <a16:creationId xmlns:a16="http://schemas.microsoft.com/office/drawing/2014/main" id="{B97E88DE-3877-9D7F-5527-4EC5834E97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4450" y="18748"/>
            <a:ext cx="487363" cy="487363"/>
          </a:xfrm>
          <a:prstGeom prst="rect">
            <a:avLst/>
          </a:prstGeom>
        </p:spPr>
      </p:pic>
    </p:spTree>
    <p:extLst>
      <p:ext uri="{BB962C8B-B14F-4D97-AF65-F5344CB8AC3E}">
        <p14:creationId xmlns:p14="http://schemas.microsoft.com/office/powerpoint/2010/main" val="3935022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9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77B1A5-1621-D766-C086-F566860D6552}"/>
              </a:ext>
            </a:extLst>
          </p:cNvPr>
          <p:cNvSpPr txBox="1"/>
          <p:nvPr/>
        </p:nvSpPr>
        <p:spPr>
          <a:xfrm>
            <a:off x="179294" y="78440"/>
            <a:ext cx="11441205"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Reference List</a:t>
            </a:r>
          </a:p>
          <a:p>
            <a:endParaRPr lang="en-US" sz="1200"/>
          </a:p>
          <a:p>
            <a:r>
              <a:rPr lang="en-US" sz="1200" err="1"/>
              <a:t>Achenbaum</a:t>
            </a:r>
            <a:r>
              <a:rPr lang="en-US" sz="1200"/>
              <a:t>, W. A. and Bengtson, V. L. (1994) </a:t>
            </a:r>
            <a:r>
              <a:rPr lang="en-US" sz="1200" err="1"/>
              <a:t>‘Re</a:t>
            </a:r>
            <a:r>
              <a:rPr lang="en-US" sz="1200"/>
              <a:t>-engaging the Disengagement Theory of Aging: On the History and Assessment of Theory Development in Gerontology’, </a:t>
            </a:r>
            <a:r>
              <a:rPr lang="en-US" sz="1200" i="1"/>
              <a:t>The Gerontologist</a:t>
            </a:r>
            <a:r>
              <a:rPr lang="en-US" sz="1200"/>
              <a:t>, 34(6), pp. 756–763. Available at: </a:t>
            </a:r>
            <a:r>
              <a:rPr lang="en-US" sz="1200">
                <a:hlinkClick r:id="rId2"/>
              </a:rPr>
              <a:t>https://doi.org/10.1093/geront/34.6.756</a:t>
            </a:r>
            <a:r>
              <a:rPr lang="en-US" sz="1200"/>
              <a:t>.</a:t>
            </a:r>
          </a:p>
          <a:p>
            <a:endParaRPr lang="en-US" sz="1200"/>
          </a:p>
          <a:p>
            <a:r>
              <a:rPr lang="en-US" sz="1200"/>
              <a:t>Age UK (2023) </a:t>
            </a:r>
            <a:r>
              <a:rPr lang="en-US" sz="1200" i="1"/>
              <a:t>Safeguarding older people from abuse and neglect: Factsheet 78</a:t>
            </a:r>
            <a:r>
              <a:rPr lang="en-US" sz="1200"/>
              <a:t>. London: Age UK. Available at: </a:t>
            </a:r>
            <a:r>
              <a:rPr lang="en-US" sz="1200">
                <a:hlinkClick r:id="rId3"/>
              </a:rPr>
              <a:t>https://www.ageuk.org.uk/siteassets/documents/factsheets/fs78_safeguarding_older_people_from_abuse_fcs.pdf</a:t>
            </a:r>
            <a:r>
              <a:rPr lang="en-US" sz="1200"/>
              <a:t> (Accessed: 13 October 2026).</a:t>
            </a:r>
          </a:p>
          <a:p>
            <a:endParaRPr lang="en-US" sz="1200"/>
          </a:p>
          <a:p>
            <a:r>
              <a:rPr lang="en-US" sz="1200"/>
              <a:t>Age UK (2024) </a:t>
            </a:r>
            <a:r>
              <a:rPr lang="en-US" sz="1200" i="1"/>
              <a:t>The State of Health and Care of Older People in England 2024</a:t>
            </a:r>
            <a:r>
              <a:rPr lang="en-US" sz="1200"/>
              <a:t>. Available at: </a:t>
            </a:r>
            <a:r>
              <a:rPr lang="en-US" sz="1200">
                <a:hlinkClick r:id="rId4"/>
              </a:rPr>
              <a:t>https://www.ageuk.org.uk</a:t>
            </a:r>
            <a:r>
              <a:rPr lang="en-US" sz="1200"/>
              <a:t> (Accessed: 9 October 2026).</a:t>
            </a:r>
          </a:p>
          <a:p>
            <a:endParaRPr lang="en-US" sz="1200"/>
          </a:p>
          <a:p>
            <a:r>
              <a:rPr lang="en-US" sz="1200"/>
              <a:t>Age UK (2026a) </a:t>
            </a:r>
            <a:r>
              <a:rPr lang="en-US" sz="1200" i="1"/>
              <a:t>Deprivation of assets in social care</a:t>
            </a:r>
            <a:r>
              <a:rPr lang="en-US" sz="1200"/>
              <a:t>. Available at: </a:t>
            </a:r>
            <a:r>
              <a:rPr lang="en-US" sz="1200">
                <a:hlinkClick r:id="rId5"/>
              </a:rPr>
              <a:t>https://www.ageuk.org.uk/information-advice/care/paying-for-care/paying-for-a-care-home/deprivation-of-assets/</a:t>
            </a:r>
            <a:r>
              <a:rPr lang="en-US" sz="1200"/>
              <a:t> (Accessed: 9 October 2026).</a:t>
            </a:r>
          </a:p>
          <a:p>
            <a:endParaRPr lang="en-US" sz="1200"/>
          </a:p>
          <a:p>
            <a:r>
              <a:rPr lang="en-US" sz="1200"/>
              <a:t>Age UK (2026b) </a:t>
            </a:r>
            <a:r>
              <a:rPr lang="en-US" sz="1200" i="1"/>
              <a:t>Financial assessment explained</a:t>
            </a:r>
            <a:r>
              <a:rPr lang="en-US" sz="1200"/>
              <a:t>. Available at: </a:t>
            </a:r>
            <a:r>
              <a:rPr lang="en-US" sz="1200">
                <a:hlinkClick r:id="rId6"/>
              </a:rPr>
              <a:t>https://www.ageuk.org.uk/information-advice/care/paying-for-care/financial-assessment/</a:t>
            </a:r>
            <a:r>
              <a:rPr lang="en-US" sz="1200"/>
              <a:t> (Accessed: 9 October 2026).</a:t>
            </a:r>
          </a:p>
          <a:p>
            <a:endParaRPr lang="en-US" sz="1200"/>
          </a:p>
          <a:p>
            <a:r>
              <a:rPr lang="en-US" sz="1200"/>
              <a:t>Baltes, P. B. and Baltes, M. M. (1990) ‘Psychological perspectives on successful aging: The model of selective optimization with compensation’, in P. B. Baltes and M. M. Baltes (eds) </a:t>
            </a:r>
            <a:r>
              <a:rPr lang="en-US" sz="1200" i="1"/>
              <a:t>Successful Aging: Perspectives from the Behavioral Sciences</a:t>
            </a:r>
            <a:r>
              <a:rPr lang="en-US" sz="1200"/>
              <a:t>. Cambridge University Press, pp. 1–34.</a:t>
            </a:r>
          </a:p>
          <a:p>
            <a:endParaRPr lang="en-US" sz="1200"/>
          </a:p>
          <a:p>
            <a:r>
              <a:rPr lang="en-US" sz="1200"/>
              <a:t>British Geriatrics Society (2020) </a:t>
            </a:r>
            <a:r>
              <a:rPr lang="en-US" sz="1200" i="1"/>
              <a:t>Key messages: Older people’s healthcare</a:t>
            </a:r>
            <a:r>
              <a:rPr lang="en-US" sz="1200"/>
              <a:t>. Available at: </a:t>
            </a:r>
            <a:r>
              <a:rPr lang="en-US" sz="1200">
                <a:hlinkClick r:id="rId7"/>
              </a:rPr>
              <a:t>https://www.bgs.org.uk/resources/key-messages-older-peoples-healthcare</a:t>
            </a:r>
            <a:r>
              <a:rPr lang="en-US" sz="1200"/>
              <a:t> (Accessed: 29 September 2026).</a:t>
            </a:r>
          </a:p>
          <a:p>
            <a:endParaRPr lang="en-US" sz="1200"/>
          </a:p>
          <a:p>
            <a:r>
              <a:rPr lang="en-US" sz="1200"/>
              <a:t>British Geriatrics Society (2021) </a:t>
            </a:r>
            <a:r>
              <a:rPr lang="en-US" sz="1200" i="1"/>
              <a:t>Delayed discharges in care of the elderly wards: Causes and solutions</a:t>
            </a:r>
            <a:r>
              <a:rPr lang="en-US" sz="1200"/>
              <a:t>. Available at: </a:t>
            </a:r>
            <a:r>
              <a:rPr lang="en-US" sz="1200">
                <a:hlinkClick r:id="rId8"/>
              </a:rPr>
              <a:t>https://www.bgs.org.uk/resources/delayed-discharges-in-care-of-the-elderly-wards</a:t>
            </a:r>
            <a:r>
              <a:rPr lang="en-US" sz="1200"/>
              <a:t> (Accessed: 29 September 2026).</a:t>
            </a:r>
          </a:p>
          <a:p>
            <a:endParaRPr lang="en-US" sz="1200"/>
          </a:p>
          <a:p>
            <a:r>
              <a:rPr lang="en-US" sz="1200"/>
              <a:t>Cambridge Dictionary (2026) </a:t>
            </a:r>
            <a:r>
              <a:rPr lang="en-US" sz="1200" i="1"/>
              <a:t>Age</a:t>
            </a:r>
            <a:r>
              <a:rPr lang="en-US" sz="1200"/>
              <a:t>. Available at: </a:t>
            </a:r>
            <a:r>
              <a:rPr lang="en-US" sz="1200">
                <a:hlinkClick r:id="rId9"/>
              </a:rPr>
              <a:t>https://dictionary.cambridge.org/dictionary/english/age</a:t>
            </a:r>
            <a:r>
              <a:rPr lang="en-US" sz="1200"/>
              <a:t> (Accessed: 27 September 2026).</a:t>
            </a:r>
          </a:p>
          <a:p>
            <a:endParaRPr lang="en-US" sz="1200"/>
          </a:p>
          <a:p>
            <a:r>
              <a:rPr lang="en-US" sz="1200"/>
              <a:t>Care Act 2014 (c. 23). Available at: </a:t>
            </a:r>
            <a:r>
              <a:rPr lang="en-US" sz="1200">
                <a:hlinkClick r:id="rId10"/>
              </a:rPr>
              <a:t>https://www.legislation.gov.uk/ukpga/2014/23/contents</a:t>
            </a:r>
            <a:r>
              <a:rPr lang="en-US" sz="1200"/>
              <a:t> (Accessed: 13 October 2026).</a:t>
            </a:r>
          </a:p>
          <a:p>
            <a:endParaRPr lang="en-US" sz="1200"/>
          </a:p>
          <a:p>
            <a:r>
              <a:rPr lang="en-US" sz="1200"/>
              <a:t>Care Quality Commission (2024) </a:t>
            </a:r>
            <a:r>
              <a:rPr lang="en-US" sz="1200" i="1"/>
              <a:t>The State of Health Care and Adult Social Care in England 2023/24</a:t>
            </a:r>
            <a:r>
              <a:rPr lang="en-US" sz="1200"/>
              <a:t>. Available at: </a:t>
            </a:r>
            <a:r>
              <a:rPr lang="en-US" sz="1200">
                <a:hlinkClick r:id="rId11"/>
              </a:rPr>
              <a:t>https://www.cqc.org.uk</a:t>
            </a:r>
            <a:r>
              <a:rPr lang="en-US" sz="1200"/>
              <a:t> (Accessed: 9 October 2026).</a:t>
            </a:r>
          </a:p>
          <a:p>
            <a:endParaRPr lang="en-US" sz="1200"/>
          </a:p>
          <a:p>
            <a:r>
              <a:rPr lang="en-US" sz="1200"/>
              <a:t>Carpentieri, J. D., Elliott, J., Brett, C. E. and Deary, I. J. (2017) ‘Adapting to aging: Older people talk about their use of selection, optimization, and compensation to maximize well-being in the context of physical decline’, </a:t>
            </a:r>
            <a:r>
              <a:rPr lang="en-US" sz="1200" i="1"/>
              <a:t>The Journals of Gerontology: Series B</a:t>
            </a:r>
            <a:r>
              <a:rPr lang="en-US" sz="1200"/>
              <a:t>, 72(2), pp. 351–361. Available at: </a:t>
            </a:r>
            <a:r>
              <a:rPr lang="en-US" sz="1200">
                <a:hlinkClick r:id="rId12"/>
              </a:rPr>
              <a:t>https://doi.org/10.1093/geronb/gbw132</a:t>
            </a:r>
            <a:r>
              <a:rPr lang="en-US" sz="1200"/>
              <a:t>.</a:t>
            </a:r>
          </a:p>
          <a:p>
            <a:pPr algn="ctr"/>
            <a:endParaRPr lang="en-GB" sz="1200"/>
          </a:p>
        </p:txBody>
      </p:sp>
    </p:spTree>
    <p:extLst>
      <p:ext uri="{BB962C8B-B14F-4D97-AF65-F5344CB8AC3E}">
        <p14:creationId xmlns:p14="http://schemas.microsoft.com/office/powerpoint/2010/main" val="1654552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54F401-A660-CD9F-F7A7-869D2AB899F1}"/>
              </a:ext>
            </a:extLst>
          </p:cNvPr>
          <p:cNvSpPr txBox="1"/>
          <p:nvPr/>
        </p:nvSpPr>
        <p:spPr>
          <a:xfrm>
            <a:off x="190501" y="145676"/>
            <a:ext cx="11844616"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Cassara, C. (2025) </a:t>
            </a:r>
            <a:r>
              <a:rPr lang="en-US" sz="1200" i="1"/>
              <a:t>Older adult care image</a:t>
            </a:r>
            <a:r>
              <a:rPr lang="en-US" sz="1200"/>
              <a:t> (Online image). Available at: </a:t>
            </a:r>
            <a:r>
              <a:rPr lang="en-US" sz="1200">
                <a:hlinkClick r:id="rId2"/>
              </a:rPr>
              <a:t>https://www.carolcassara.com/wp-content/uploads/2025/02/shutterstock_2462703011.jpg</a:t>
            </a:r>
            <a:r>
              <a:rPr lang="en-US" sz="1200"/>
              <a:t> (Accessed: 13 October 2026).</a:t>
            </a:r>
          </a:p>
          <a:p>
            <a:endParaRPr lang="en-US" sz="1200"/>
          </a:p>
          <a:p>
            <a:r>
              <a:rPr lang="en-US" sz="1200"/>
              <a:t>Centre for Ageing Better (2021) </a:t>
            </a:r>
            <a:r>
              <a:rPr lang="en-US" sz="1200" i="1"/>
              <a:t>Challenging ageism: A guide to talking about ageing and older age</a:t>
            </a:r>
            <a:r>
              <a:rPr lang="en-US" sz="1200"/>
              <a:t>. London: Centre for Ageing Better. Available at: </a:t>
            </a:r>
            <a:r>
              <a:rPr lang="en-US" sz="1200">
                <a:hlinkClick r:id="rId3"/>
              </a:rPr>
              <a:t>https://ageing-better.org.uk/resources/challenging-ageism-guide-talking-about-ageing-and-older-age</a:t>
            </a:r>
            <a:r>
              <a:rPr lang="en-US" sz="1200"/>
              <a:t> (Accessed: 3 October 2026).</a:t>
            </a:r>
          </a:p>
          <a:p>
            <a:endParaRPr lang="en-US" sz="1200"/>
          </a:p>
          <a:p>
            <a:r>
              <a:rPr lang="en-US" sz="1200"/>
              <a:t>Centre for Ageing Better (2025) </a:t>
            </a:r>
            <a:r>
              <a:rPr lang="en-US" sz="1200" i="1"/>
              <a:t>Our Ageing Population | The State of Ageing 2025</a:t>
            </a:r>
            <a:r>
              <a:rPr lang="en-US" sz="1200"/>
              <a:t>. Available at: </a:t>
            </a:r>
            <a:r>
              <a:rPr lang="en-US" sz="1200">
                <a:hlinkClick r:id="rId4"/>
              </a:rPr>
              <a:t>https://ageing-better.org.uk/our-ageing-population-state-ageing-2025</a:t>
            </a:r>
            <a:r>
              <a:rPr lang="en-US" sz="1200"/>
              <a:t> (Accessed: 27 September 2026).</a:t>
            </a:r>
          </a:p>
          <a:p>
            <a:endParaRPr lang="en-US" sz="1200"/>
          </a:p>
          <a:p>
            <a:r>
              <a:rPr lang="en-US" sz="1200"/>
              <a:t>Cleveland Clinic (2023) </a:t>
            </a:r>
            <a:r>
              <a:rPr lang="en-US" sz="1200" i="1"/>
              <a:t>Nutrition for Older Adults: Why Eating Well Matters as You Age</a:t>
            </a:r>
            <a:r>
              <a:rPr lang="en-US" sz="1200"/>
              <a:t>. Available at: </a:t>
            </a:r>
            <a:r>
              <a:rPr lang="en-US" sz="1200">
                <a:hlinkClick r:id="rId5"/>
              </a:rPr>
              <a:t>https://health.clevelandclinic.org/how-to-age-better-by-eating-more-healthfully</a:t>
            </a:r>
            <a:r>
              <a:rPr lang="en-US" sz="1200"/>
              <a:t> (Accessed: 5 October 2026).</a:t>
            </a:r>
          </a:p>
          <a:p>
            <a:endParaRPr lang="en-US" sz="1200"/>
          </a:p>
          <a:p>
            <a:r>
              <a:rPr lang="en-US" sz="1200"/>
              <a:t>Department of Health and Social Care and Department for Science, Innovation and Technology (2025) </a:t>
            </a:r>
            <a:r>
              <a:rPr lang="en-US" sz="1200" i="1"/>
              <a:t>Telecare National Action Plan: protecting telecare users through the digital phone switchover</a:t>
            </a:r>
            <a:r>
              <a:rPr lang="en-US" sz="1200"/>
              <a:t>. London: GOV.UK. Available at: </a:t>
            </a:r>
            <a:r>
              <a:rPr lang="en-US" sz="1200">
                <a:hlinkClick r:id="rId6"/>
              </a:rPr>
              <a:t>https://www.gov.uk/government/publications/telecare-national-action-plan-protecting-telecare-users-throughout-the-digital-phone-switchover</a:t>
            </a:r>
            <a:r>
              <a:rPr lang="en-US" sz="1200"/>
              <a:t> (Accessed: 9 October 2026).</a:t>
            </a:r>
          </a:p>
          <a:p>
            <a:endParaRPr lang="en-US" sz="1200"/>
          </a:p>
          <a:p>
            <a:r>
              <a:rPr lang="en-US" sz="1200"/>
              <a:t>Elsevier (2020) </a:t>
            </a:r>
            <a:r>
              <a:rPr lang="en-US" sz="1200" i="1"/>
              <a:t>Disengagement Theory - an overview</a:t>
            </a:r>
            <a:r>
              <a:rPr lang="en-US" sz="1200"/>
              <a:t>. ScienceDirect. Available at: </a:t>
            </a:r>
            <a:r>
              <a:rPr lang="en-US" sz="1200">
                <a:hlinkClick r:id="rId7"/>
              </a:rPr>
              <a:t>https://www.sciencedirect.com/topics/medicine-and-dentistry/disengagement-theory</a:t>
            </a:r>
            <a:r>
              <a:rPr lang="en-US" sz="1200"/>
              <a:t> (Accessed: 7 October 2026).</a:t>
            </a:r>
          </a:p>
          <a:p>
            <a:endParaRPr lang="en-US" sz="1200"/>
          </a:p>
          <a:p>
            <a:r>
              <a:rPr lang="en-US" sz="1200"/>
              <a:t>Encyclopedia.com (2019) </a:t>
            </a:r>
            <a:r>
              <a:rPr lang="en-US" sz="1200" i="1"/>
              <a:t>Disengagement</a:t>
            </a:r>
            <a:r>
              <a:rPr lang="en-US" sz="1200"/>
              <a:t>. Available at: </a:t>
            </a:r>
            <a:r>
              <a:rPr lang="en-US" sz="1200">
                <a:hlinkClick r:id="rId8"/>
              </a:rPr>
              <a:t>https://www.encyclopedia.com/social-sciences-and-law/sociology-and-social-reform/sociology-general-terms-and-concepts/disengagement</a:t>
            </a:r>
            <a:r>
              <a:rPr lang="en-US" sz="1200"/>
              <a:t> (Accessed: 7 October 2026).</a:t>
            </a:r>
          </a:p>
          <a:p>
            <a:endParaRPr lang="en-US" sz="1200"/>
          </a:p>
          <a:p>
            <a:r>
              <a:rPr lang="en-US" sz="1200"/>
              <a:t>Homecare Association (2024a) </a:t>
            </a:r>
            <a:r>
              <a:rPr lang="en-US" sz="1200" i="1"/>
              <a:t>Manifesto 2024: Homecare at the Heart of Health and Care</a:t>
            </a:r>
            <a:r>
              <a:rPr lang="en-US" sz="1200"/>
              <a:t>. London: Homecare Association. Available at: </a:t>
            </a:r>
            <a:r>
              <a:rPr lang="en-US" sz="1200">
                <a:hlinkClick r:id="rId9"/>
              </a:rPr>
              <a:t>https://www.homecareassociation.org.uk/</a:t>
            </a:r>
            <a:r>
              <a:rPr lang="en-US" sz="1200"/>
              <a:t> (Accessed: 8 October 2026).</a:t>
            </a:r>
          </a:p>
          <a:p>
            <a:endParaRPr lang="en-US" sz="1200"/>
          </a:p>
          <a:p>
            <a:r>
              <a:rPr lang="en-US" sz="1200"/>
              <a:t>Homecare Association (2024b) </a:t>
            </a:r>
            <a:r>
              <a:rPr lang="en-US" sz="1200" i="1"/>
              <a:t>The Minimum Price for Homecare 2024-25</a:t>
            </a:r>
            <a:r>
              <a:rPr lang="en-US" sz="1200"/>
              <a:t>. Sutton: Homecare Association. Available at: </a:t>
            </a:r>
            <a:r>
              <a:rPr lang="en-US" sz="1200">
                <a:hlinkClick r:id="rId9"/>
              </a:rPr>
              <a:t>https://www.homecareassociation.org.uk/</a:t>
            </a:r>
            <a:r>
              <a:rPr lang="en-US" sz="1200"/>
              <a:t> (Accessed: 9 October 2026).</a:t>
            </a:r>
          </a:p>
          <a:p>
            <a:endParaRPr lang="en-US" sz="1200"/>
          </a:p>
          <a:p>
            <a:r>
              <a:rPr lang="en-US" sz="1200"/>
              <a:t>Human Rights Act 1998 (c. 42). Available at: </a:t>
            </a:r>
            <a:r>
              <a:rPr lang="en-US" sz="1200">
                <a:hlinkClick r:id="rId10"/>
              </a:rPr>
              <a:t>https://www.legislation.gov.uk/ukpga/1998/42/contents</a:t>
            </a:r>
            <a:r>
              <a:rPr lang="en-US" sz="1200"/>
              <a:t> (Accessed: 13 October 2026).</a:t>
            </a:r>
          </a:p>
          <a:p>
            <a:endParaRPr lang="en-US" sz="1200"/>
          </a:p>
          <a:p>
            <a:r>
              <a:rPr lang="en-US" sz="1200"/>
              <a:t>Koh, W. Q., Ludlow, K., Liddle, J. and </a:t>
            </a:r>
            <a:r>
              <a:rPr lang="en-US" sz="1200" err="1"/>
              <a:t>Pachana</a:t>
            </a:r>
            <a:r>
              <a:rPr lang="en-US" sz="1200"/>
              <a:t>, N. A. (2025) ‘Selection, Optimization, and Compensation Strategies Used by Older Adults to Live Well With Technology: Qualitative Study’, </a:t>
            </a:r>
            <a:r>
              <a:rPr lang="en-US" sz="1200" i="1"/>
              <a:t>JMIR Aging</a:t>
            </a:r>
            <a:r>
              <a:rPr lang="en-US" sz="1200"/>
              <a:t>, 8, p. e75019. Available at: </a:t>
            </a:r>
            <a:r>
              <a:rPr lang="en-US" sz="1200">
                <a:hlinkClick r:id="rId11"/>
              </a:rPr>
              <a:t>https://pmc.ncbi.nlm.nih.gov/articles/PMC12448253/</a:t>
            </a:r>
            <a:r>
              <a:rPr lang="en-US" sz="1200"/>
              <a:t> (Accessed: 8 October 2026).</a:t>
            </a:r>
          </a:p>
          <a:p>
            <a:endParaRPr lang="en-US" sz="1200"/>
          </a:p>
          <a:p>
            <a:r>
              <a:rPr lang="en-US" sz="1200"/>
              <a:t>McCormack, B. and McCance, T. (2017) </a:t>
            </a:r>
            <a:r>
              <a:rPr lang="en-US" sz="1200" i="1"/>
              <a:t>Person-</a:t>
            </a:r>
            <a:r>
              <a:rPr lang="en-US" sz="1200" i="1" err="1"/>
              <a:t>Centred</a:t>
            </a:r>
            <a:r>
              <a:rPr lang="en-US" sz="1200" i="1"/>
              <a:t> Practice in Nursing and Health Care: Theory and Practice</a:t>
            </a:r>
            <a:r>
              <a:rPr lang="en-US" sz="1200"/>
              <a:t>. 2nd </a:t>
            </a:r>
            <a:r>
              <a:rPr lang="en-US" sz="1200" err="1"/>
              <a:t>edn</a:t>
            </a:r>
            <a:r>
              <a:rPr lang="en-US" sz="1200"/>
              <a:t>. Wiley-Blackwell.</a:t>
            </a:r>
          </a:p>
          <a:p>
            <a:pPr marL="228600" indent="-228600">
              <a:buAutoNum type="arabicPeriod"/>
            </a:pPr>
            <a:endParaRPr lang="en-US" sz="1200"/>
          </a:p>
          <a:p>
            <a:pPr algn="ctr"/>
            <a:endParaRPr lang="en-GB"/>
          </a:p>
        </p:txBody>
      </p:sp>
    </p:spTree>
    <p:extLst>
      <p:ext uri="{BB962C8B-B14F-4D97-AF65-F5344CB8AC3E}">
        <p14:creationId xmlns:p14="http://schemas.microsoft.com/office/powerpoint/2010/main" val="1669220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E81B1D-B054-97B2-574E-1914D1749354}"/>
              </a:ext>
            </a:extLst>
          </p:cNvPr>
          <p:cNvSpPr txBox="1"/>
          <p:nvPr/>
        </p:nvSpPr>
        <p:spPr>
          <a:xfrm>
            <a:off x="235324" y="11207"/>
            <a:ext cx="11788586"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a:p>
          <a:p>
            <a:r>
              <a:rPr lang="en-US" sz="1200"/>
              <a:t>Mental Capacity Act 2005 (c. 9). Available at: </a:t>
            </a:r>
            <a:r>
              <a:rPr lang="en-US" sz="1200">
                <a:hlinkClick r:id="rId2"/>
              </a:rPr>
              <a:t>https://www.legislation.gov.uk/ukpga/2005/9/contents</a:t>
            </a:r>
            <a:r>
              <a:rPr lang="en-US" sz="1200"/>
              <a:t> (Accessed: 14 October 2026).</a:t>
            </a:r>
          </a:p>
          <a:p>
            <a:endParaRPr lang="en-US" sz="1200"/>
          </a:p>
          <a:p>
            <a:r>
              <a:rPr lang="en-US" sz="1200"/>
              <a:t>National Health Service (2021) </a:t>
            </a:r>
            <a:r>
              <a:rPr lang="en-US" sz="1200" i="1"/>
              <a:t>Physical activity guidelines for older adults</a:t>
            </a:r>
            <a:r>
              <a:rPr lang="en-US" sz="1200"/>
              <a:t>. Available at: </a:t>
            </a:r>
            <a:r>
              <a:rPr lang="en-US" sz="1200">
                <a:hlinkClick r:id="rId3"/>
              </a:rPr>
              <a:t>https://www.nhs.uk/live-well/exercise/physical-activity-guidelines-older-adults/</a:t>
            </a:r>
            <a:r>
              <a:rPr lang="en-US" sz="1200"/>
              <a:t> (Accessed: 5 October 2026).</a:t>
            </a:r>
          </a:p>
          <a:p>
            <a:endParaRPr lang="en-US" sz="1200"/>
          </a:p>
          <a:p>
            <a:r>
              <a:rPr lang="en-US" sz="1200"/>
              <a:t>National Health Service (2024) </a:t>
            </a:r>
            <a:r>
              <a:rPr lang="en-US" sz="1200" i="1"/>
              <a:t>Personal alarms, monitoring systems (telecare) and key safes</a:t>
            </a:r>
            <a:r>
              <a:rPr lang="en-US" sz="1200"/>
              <a:t>. Available at: </a:t>
            </a:r>
            <a:r>
              <a:rPr lang="en-US" sz="1200">
                <a:hlinkClick r:id="rId4"/>
              </a:rPr>
              <a:t>https://www.nhs.uk/conditions/social-care-and-support-guide/care-services-equipment-and-care-homes/personal-alarms-telecare-and-keysafes/</a:t>
            </a:r>
            <a:r>
              <a:rPr lang="en-US" sz="1200"/>
              <a:t> (Accessed: 9 October 2026).</a:t>
            </a:r>
          </a:p>
          <a:p>
            <a:endParaRPr lang="en-US" sz="1200"/>
          </a:p>
          <a:p>
            <a:r>
              <a:rPr lang="en-US" sz="1200"/>
              <a:t>National Health Service (2026) </a:t>
            </a:r>
            <a:r>
              <a:rPr lang="en-US" sz="1200" i="1"/>
              <a:t>Care homes</a:t>
            </a:r>
            <a:r>
              <a:rPr lang="en-US" sz="1200"/>
              <a:t>. Available at: </a:t>
            </a:r>
            <a:r>
              <a:rPr lang="en-US" sz="1200">
                <a:hlinkClick r:id="rId5"/>
              </a:rPr>
              <a:t>https://www.nhs.uk/social-care-and-support/care-services-equipment-and-care-homes/care-homes/</a:t>
            </a:r>
            <a:r>
              <a:rPr lang="en-US" sz="1200"/>
              <a:t> (Accessed: 9 October 2026).</a:t>
            </a:r>
          </a:p>
          <a:p>
            <a:endParaRPr lang="en-US" sz="1200"/>
          </a:p>
          <a:p>
            <a:r>
              <a:rPr lang="en-US" sz="1200"/>
              <a:t>National Institute for Health and Care Excellence (2013) </a:t>
            </a:r>
            <a:r>
              <a:rPr lang="en-US" sz="1200" i="1"/>
              <a:t>Mental wellbeing of older people in care homes: Quality standard QS50</a:t>
            </a:r>
            <a:r>
              <a:rPr lang="en-US" sz="1200"/>
              <a:t>. London: National Institute for Health and Care Excellence. Available at: </a:t>
            </a:r>
            <a:r>
              <a:rPr lang="en-US" sz="1200">
                <a:hlinkClick r:id="rId6"/>
              </a:rPr>
              <a:t>https://www.nice.org.uk/guidance/qs50</a:t>
            </a:r>
            <a:r>
              <a:rPr lang="en-US" sz="1200"/>
              <a:t> (Accessed: 9 October 2026).</a:t>
            </a:r>
          </a:p>
          <a:p>
            <a:endParaRPr lang="en-US" sz="1200"/>
          </a:p>
          <a:p>
            <a:r>
              <a:rPr lang="en-US" sz="1200"/>
              <a:t>National Institute for Health and Care Excellence (2015) </a:t>
            </a:r>
            <a:r>
              <a:rPr lang="en-US" sz="1200" i="1"/>
              <a:t>Home care: delivering personal care and practical support to older people living in their own homes: NICE guideline NG21</a:t>
            </a:r>
            <a:r>
              <a:rPr lang="en-US" sz="1200"/>
              <a:t>. London: National Institute for Health and Care Excellence. Available at: </a:t>
            </a:r>
            <a:r>
              <a:rPr lang="en-US" sz="1200">
                <a:hlinkClick r:id="rId7"/>
              </a:rPr>
              <a:t>https://www.nice.org.uk/guidance/ng21</a:t>
            </a:r>
            <a:r>
              <a:rPr lang="en-US" sz="1200"/>
              <a:t> (Accessed: 8 October 2026).</a:t>
            </a:r>
          </a:p>
          <a:p>
            <a:endParaRPr lang="en-US" sz="1200"/>
          </a:p>
          <a:p>
            <a:r>
              <a:rPr lang="en-US" sz="1200"/>
              <a:t>Office for Health Improvement and Disparities (2022) </a:t>
            </a:r>
            <a:r>
              <a:rPr lang="en-US" sz="1200" i="1"/>
              <a:t>Healthy ageing: applying All Our Health</a:t>
            </a:r>
            <a:r>
              <a:rPr lang="en-US" sz="1200"/>
              <a:t>. London: GOV.UK. Available at: </a:t>
            </a:r>
            <a:r>
              <a:rPr lang="en-US" sz="1200">
                <a:hlinkClick r:id="rId8"/>
              </a:rPr>
              <a:t>https://www.gov.uk/government/publications/healthy-ageing/healthy-ageing-applying-all-our-health</a:t>
            </a:r>
            <a:r>
              <a:rPr lang="en-US" sz="1200"/>
              <a:t> (Accessed: 29 September 2026).</a:t>
            </a:r>
          </a:p>
          <a:p>
            <a:endParaRPr lang="en-US" sz="1200"/>
          </a:p>
          <a:p>
            <a:r>
              <a:rPr lang="en-US" sz="1200"/>
              <a:t>Raymond, A., </a:t>
            </a:r>
            <a:r>
              <a:rPr lang="en-US" sz="1200" err="1"/>
              <a:t>Bazeer</a:t>
            </a:r>
            <a:r>
              <a:rPr lang="en-US" sz="1200"/>
              <a:t>, N., Barclay, C., Krelle, H., Idriss, O., </a:t>
            </a:r>
            <a:r>
              <a:rPr lang="en-US" sz="1200" err="1"/>
              <a:t>Tallack</a:t>
            </a:r>
            <a:r>
              <a:rPr lang="en-US" sz="1200"/>
              <a:t>, C. and Kelly, E. (2021) </a:t>
            </a:r>
            <a:r>
              <a:rPr lang="en-US" sz="1200" i="1"/>
              <a:t>Our ageing population: how ageing affects health and care need in England</a:t>
            </a:r>
            <a:r>
              <a:rPr lang="en-US" sz="1200"/>
              <a:t>. London: The Health Foundation. Available at: </a:t>
            </a:r>
            <a:r>
              <a:rPr lang="en-US" sz="1200">
                <a:hlinkClick r:id="rId9"/>
              </a:rPr>
              <a:t>https://www.health.org.uk/reports-and-analysis/reports/our-ageing-population</a:t>
            </a:r>
            <a:r>
              <a:rPr lang="en-US" sz="1200"/>
              <a:t> (Accessed: 29 September 2026).</a:t>
            </a:r>
          </a:p>
          <a:p>
            <a:endParaRPr lang="en-US" sz="1200"/>
          </a:p>
          <a:p>
            <a:r>
              <a:rPr lang="en-US" sz="1200"/>
              <a:t>Riley, M. W. (1974) </a:t>
            </a:r>
            <a:r>
              <a:rPr lang="en-US" sz="1200" i="1"/>
              <a:t>Aging and Society: Perspectives on Stratification</a:t>
            </a:r>
            <a:r>
              <a:rPr lang="en-US" sz="1200"/>
              <a:t>. New York: Russell Sage Foundation.</a:t>
            </a:r>
          </a:p>
          <a:p>
            <a:endParaRPr lang="en-US" sz="1200"/>
          </a:p>
          <a:p>
            <a:r>
              <a:rPr lang="en-US" sz="1200"/>
              <a:t>Social Care Institute for Excellence (2026) </a:t>
            </a:r>
            <a:r>
              <a:rPr lang="en-US" sz="1200" i="1"/>
              <a:t>Involvement and inclusion: Promoting dignity in care</a:t>
            </a:r>
            <a:r>
              <a:rPr lang="en-US" sz="1200"/>
              <a:t>. London: Social Care Institute for Excellence. Available at: </a:t>
            </a:r>
            <a:r>
              <a:rPr lang="en-US" sz="1200">
                <a:hlinkClick r:id="rId10"/>
              </a:rPr>
              <a:t>https://www.scie.org.uk</a:t>
            </a:r>
            <a:r>
              <a:rPr lang="en-US" sz="1200"/>
              <a:t> (Accessed: 9 October 2026).</a:t>
            </a:r>
          </a:p>
          <a:p>
            <a:endParaRPr lang="en-US" sz="1200"/>
          </a:p>
          <a:p>
            <a:r>
              <a:rPr lang="en-US" sz="1200"/>
              <a:t>Schulz, R. (ed.) (2007) ‘Selective Optimization with Compensation’, in R. Schulz (ed.) </a:t>
            </a:r>
            <a:r>
              <a:rPr lang="en-US" sz="1200" i="1"/>
              <a:t>Encyclopedia of Health and Aging</a:t>
            </a:r>
            <a:r>
              <a:rPr lang="en-US" sz="1200"/>
              <a:t>. Thousand Oaks, CA: SAGE Publications, Inc. Available at: </a:t>
            </a:r>
            <a:r>
              <a:rPr lang="en-US" sz="1200">
                <a:hlinkClick r:id="rId11"/>
              </a:rPr>
              <a:t>https://doi.org/10.4135/9781412952484</a:t>
            </a:r>
            <a:r>
              <a:rPr lang="en-US" sz="1200"/>
              <a:t> (Accessed: 8 October 2026).</a:t>
            </a:r>
          </a:p>
          <a:p>
            <a:endParaRPr lang="en-US" sz="1200"/>
          </a:p>
          <a:p>
            <a:r>
              <a:rPr lang="en-US" sz="1200"/>
              <a:t>Skills for Care (2024) </a:t>
            </a:r>
            <a:r>
              <a:rPr lang="en-US" sz="1200" i="1"/>
              <a:t>The State of the Adult Social Care Sector and Workforce in England</a:t>
            </a:r>
            <a:r>
              <a:rPr lang="en-US" sz="1200"/>
              <a:t>. Leeds: Skills for Care. Available at: </a:t>
            </a:r>
            <a:r>
              <a:rPr lang="en-US" sz="1200">
                <a:hlinkClick r:id="rId12"/>
              </a:rPr>
              <a:t>https://www.skillsforcare.org.uk</a:t>
            </a:r>
            <a:r>
              <a:rPr lang="en-US" sz="1200"/>
              <a:t> (Accessed: 9 October 2026).</a:t>
            </a:r>
          </a:p>
          <a:p>
            <a:endParaRPr lang="en-US" sz="1200"/>
          </a:p>
          <a:p>
            <a:pPr marL="228600" indent="-228600">
              <a:buAutoNum type="arabicPeriod"/>
            </a:pPr>
            <a:endParaRPr lang="en-US" sz="1200"/>
          </a:p>
          <a:p>
            <a:pPr algn="ctr"/>
            <a:endParaRPr lang="en-GB"/>
          </a:p>
        </p:txBody>
      </p:sp>
    </p:spTree>
    <p:extLst>
      <p:ext uri="{BB962C8B-B14F-4D97-AF65-F5344CB8AC3E}">
        <p14:creationId xmlns:p14="http://schemas.microsoft.com/office/powerpoint/2010/main" val="1229778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B16D49-2E54-CE13-9A12-D631DC8B4A15}"/>
              </a:ext>
            </a:extLst>
          </p:cNvPr>
          <p:cNvSpPr txBox="1"/>
          <p:nvPr/>
        </p:nvSpPr>
        <p:spPr>
          <a:xfrm>
            <a:off x="224118" y="212911"/>
            <a:ext cx="11642911"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Skills for Care (2025) </a:t>
            </a:r>
            <a:r>
              <a:rPr lang="en-US" sz="1200" i="1"/>
              <a:t>Retaining more people in adult social care</a:t>
            </a:r>
            <a:r>
              <a:rPr lang="en-US" sz="1200"/>
              <a:t>. Leeds: Skills for Care. Available at: </a:t>
            </a:r>
            <a:r>
              <a:rPr lang="en-US" sz="1200">
                <a:hlinkClick r:id="rId2"/>
              </a:rPr>
              <a:t>https://www.skillsforcare.org.uk</a:t>
            </a:r>
            <a:r>
              <a:rPr lang="en-US" sz="1200"/>
              <a:t> (Accessed: 9 October 2026).</a:t>
            </a:r>
            <a:endParaRPr lang="en-US"/>
          </a:p>
          <a:p>
            <a:endParaRPr lang="en-US" sz="1200"/>
          </a:p>
          <a:p>
            <a:r>
              <a:rPr lang="en-US" sz="1200"/>
              <a:t>SWNS TV (2018) </a:t>
            </a:r>
            <a:r>
              <a:rPr lang="en-US" sz="1200" i="1"/>
              <a:t>Carer caught on camera stealing cash from elderly victim</a:t>
            </a:r>
            <a:r>
              <a:rPr lang="en-US" sz="1200"/>
              <a:t>, 13 February. Available at: </a:t>
            </a:r>
            <a:r>
              <a:rPr lang="en-US" sz="1200">
                <a:hlinkClick r:id="rId3"/>
              </a:rPr>
              <a:t>https://www.youtube.com/watch?v=0j3a-N6Byl4</a:t>
            </a:r>
            <a:r>
              <a:rPr lang="en-US" sz="1200"/>
              <a:t> (Accessed: 13 October 2026).</a:t>
            </a:r>
          </a:p>
          <a:p>
            <a:endParaRPr lang="en-US" sz="1200"/>
          </a:p>
          <a:p>
            <a:r>
              <a:rPr lang="en-US" sz="1200"/>
              <a:t>Taking Care (2026) </a:t>
            </a:r>
            <a:r>
              <a:rPr lang="en-US" sz="1200" i="1"/>
              <a:t>What is Telecare?</a:t>
            </a:r>
            <a:r>
              <a:rPr lang="en-US" sz="1200"/>
              <a:t> Available at: </a:t>
            </a:r>
            <a:r>
              <a:rPr lang="en-US" sz="1200">
                <a:hlinkClick r:id="rId4"/>
              </a:rPr>
              <a:t>https://taking.care/pages/what-is-telecare</a:t>
            </a:r>
            <a:r>
              <a:rPr lang="en-US" sz="1200"/>
              <a:t> (Accessed: 9 October 2026).</a:t>
            </a:r>
          </a:p>
          <a:p>
            <a:endParaRPr lang="en-US" sz="1200"/>
          </a:p>
          <a:p>
            <a:r>
              <a:rPr lang="en-US" sz="1200"/>
              <a:t>Telecare Services Association (2023) </a:t>
            </a:r>
            <a:r>
              <a:rPr lang="en-US" sz="1200" i="1"/>
              <a:t>Quality standards framework for technology enabled care services</a:t>
            </a:r>
            <a:r>
              <a:rPr lang="en-US" sz="1200"/>
              <a:t>. Wilmslow: Telecare Services Association. Available at: </a:t>
            </a:r>
            <a:r>
              <a:rPr lang="en-US" sz="1200">
                <a:hlinkClick r:id="rId5"/>
              </a:rPr>
              <a:t>https://www.tsa-voice.org.uk</a:t>
            </a:r>
            <a:r>
              <a:rPr lang="en-US" sz="1200"/>
              <a:t> (Accessed: 13 October 2026).</a:t>
            </a:r>
          </a:p>
          <a:p>
            <a:endParaRPr lang="en-US" sz="1200"/>
          </a:p>
          <a:p>
            <a:r>
              <a:rPr lang="en-US" sz="1200"/>
              <a:t>University of Minnesota Libraries Publishing (2015) ‘6.2 Perspectives on Aging’, in </a:t>
            </a:r>
            <a:r>
              <a:rPr lang="en-US" sz="1200" i="1"/>
              <a:t>Social Problems: Continuity and Change</a:t>
            </a:r>
            <a:r>
              <a:rPr lang="en-US" sz="1200"/>
              <a:t>. Minneapolis: University of Minnesota Libraries Publishing. Available at: </a:t>
            </a:r>
            <a:r>
              <a:rPr lang="en-US" sz="1200">
                <a:hlinkClick r:id="rId6"/>
              </a:rPr>
              <a:t>https://open.lib.umn.edu/socialproblems/chapter/6-2-perspectives-on-aging/</a:t>
            </a:r>
            <a:r>
              <a:rPr lang="en-US" sz="1200"/>
              <a:t> (Accessed: 7 October 2026).</a:t>
            </a:r>
          </a:p>
          <a:p>
            <a:endParaRPr lang="en-US" sz="1200"/>
          </a:p>
          <a:p>
            <a:r>
              <a:rPr lang="en-US" sz="1200"/>
              <a:t>University of York (2023) </a:t>
            </a:r>
            <a:r>
              <a:rPr lang="en-US" sz="1200" i="1"/>
              <a:t>Understanding Domiciliary Care in England</a:t>
            </a:r>
            <a:r>
              <a:rPr lang="en-US" sz="1200"/>
              <a:t>. York: Social Policy Research Unit, University of York.</a:t>
            </a:r>
          </a:p>
          <a:p>
            <a:endParaRPr lang="en-US" sz="1200"/>
          </a:p>
          <a:p>
            <a:r>
              <a:rPr lang="en-US" sz="1200" err="1"/>
              <a:t>Vadean</a:t>
            </a:r>
            <a:r>
              <a:rPr lang="en-US" sz="1200"/>
              <a:t>, F., </a:t>
            </a:r>
            <a:r>
              <a:rPr lang="en-US" sz="1200" err="1"/>
              <a:t>Mamolis</a:t>
            </a:r>
            <a:r>
              <a:rPr lang="en-US" sz="1200"/>
              <a:t>, G. and Rand, S. (2026) ‘The benefits and costs of domiciliary care: a study protocol for evaluating the cost-effectiveness of domiciliary care in England’, </a:t>
            </a:r>
            <a:r>
              <a:rPr lang="en-US" sz="1200" i="1"/>
              <a:t>BMJ Open</a:t>
            </a:r>
            <a:r>
              <a:rPr lang="en-US" sz="1200"/>
              <a:t>, 16(6), p. e117555. Available at: </a:t>
            </a:r>
            <a:r>
              <a:rPr lang="en-US" sz="1200">
                <a:hlinkClick r:id="rId7"/>
              </a:rPr>
              <a:t>https://doi.org/10.1136/bmjopen-2026-117555</a:t>
            </a:r>
            <a:r>
              <a:rPr lang="en-US" sz="1200"/>
              <a:t>.</a:t>
            </a:r>
          </a:p>
          <a:p>
            <a:endParaRPr lang="en-US" sz="1200"/>
          </a:p>
          <a:p>
            <a:r>
              <a:rPr lang="en-US" sz="1200"/>
              <a:t>World Health Organization (2025) </a:t>
            </a:r>
            <a:r>
              <a:rPr lang="en-US" sz="1200" i="1"/>
              <a:t>Ageing and health</a:t>
            </a:r>
            <a:r>
              <a:rPr lang="en-US" sz="1200"/>
              <a:t>. Available at: </a:t>
            </a:r>
            <a:r>
              <a:rPr lang="en-US" sz="1200">
                <a:hlinkClick r:id="rId8"/>
              </a:rPr>
              <a:t>https://www.who.int/news-room/fact-sheets/detail/ageing-and-health</a:t>
            </a:r>
            <a:r>
              <a:rPr lang="en-US" sz="1200"/>
              <a:t> (Accessed: 27 September 2026).</a:t>
            </a:r>
          </a:p>
          <a:p>
            <a:endParaRPr lang="en-US" sz="1200"/>
          </a:p>
          <a:p>
            <a:r>
              <a:rPr lang="en-US" sz="1200"/>
              <a:t>World Health Organization (2026) </a:t>
            </a:r>
            <a:r>
              <a:rPr lang="en-US" sz="1200" i="1"/>
              <a:t>Mental health of older adults</a:t>
            </a:r>
            <a:r>
              <a:rPr lang="en-US" sz="1200"/>
              <a:t>. Geneva: World Health Organization. Available at: </a:t>
            </a:r>
            <a:r>
              <a:rPr lang="en-US" sz="1200">
                <a:hlinkClick r:id="rId9"/>
              </a:rPr>
              <a:t>https://www.who.int/news-room/fact-sheets/detail/mental-health-of-older-adults</a:t>
            </a:r>
            <a:r>
              <a:rPr lang="en-US" sz="1200"/>
              <a:t> (Accessed: 5 October 2026).</a:t>
            </a:r>
          </a:p>
          <a:p>
            <a:endParaRPr lang="en-US" sz="1200"/>
          </a:p>
          <a:p>
            <a:r>
              <a:rPr lang="en-US" sz="1200"/>
              <a:t>Yang, X., Li, X., Jiang, S. and Yu, X. (2024) ‘Effects of Telemedicine on Informal Caregivers of Patients in Palliative Care: Systematic Review and Meta-Analysis’, </a:t>
            </a:r>
            <a:r>
              <a:rPr lang="en-US" sz="1200" i="1"/>
              <a:t>JMIR mHealth and </a:t>
            </a:r>
            <a:r>
              <a:rPr lang="en-US" sz="1200" i="1" err="1"/>
              <a:t>uHealth</a:t>
            </a:r>
            <a:r>
              <a:rPr lang="en-US" sz="1200"/>
              <a:t>, 12, p. e54244. Available at: </a:t>
            </a:r>
            <a:r>
              <a:rPr lang="en-US" sz="1200">
                <a:hlinkClick r:id="rId10"/>
              </a:rPr>
              <a:t>https://doi.org/10.2196/54244</a:t>
            </a:r>
            <a:r>
              <a:rPr lang="en-US" sz="1200"/>
              <a:t>.</a:t>
            </a:r>
          </a:p>
          <a:p>
            <a:endParaRPr lang="en-US" sz="1200"/>
          </a:p>
          <a:p>
            <a:r>
              <a:rPr lang="en-US" sz="1200"/>
              <a:t>Zhang, X. and Lin, H. (2021) ‘Disengagement Theory’, in D. Gu and M. E. Dupre (eds) </a:t>
            </a:r>
            <a:r>
              <a:rPr lang="en-US" sz="1200" i="1"/>
              <a:t>Encyclopedia of Gerontology and Population Aging</a:t>
            </a:r>
            <a:r>
              <a:rPr lang="en-US" sz="1200"/>
              <a:t>. Cham: Springer, pp. 1471–1476. Available at: </a:t>
            </a:r>
            <a:r>
              <a:rPr lang="en-US" sz="1200">
                <a:hlinkClick r:id="rId11"/>
              </a:rPr>
              <a:t>https://doi.org/10.1007/978-3-319-69892-2</a:t>
            </a:r>
            <a:r>
              <a:rPr lang="en-US" sz="1200"/>
              <a:t>.</a:t>
            </a:r>
          </a:p>
          <a:p>
            <a:pPr algn="ctr"/>
            <a:endParaRPr lang="en-GB"/>
          </a:p>
        </p:txBody>
      </p:sp>
    </p:spTree>
    <p:extLst>
      <p:ext uri="{BB962C8B-B14F-4D97-AF65-F5344CB8AC3E}">
        <p14:creationId xmlns:p14="http://schemas.microsoft.com/office/powerpoint/2010/main" val="31034579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Population Growth &amp; Ageing Projections in England </vt:lpstr>
      <vt:lpstr>PowerPoint Presentation</vt:lpstr>
      <vt:lpstr>PowerPoint Presentation</vt:lpstr>
      <vt:lpstr>PowerPoint Presentation</vt:lpstr>
      <vt:lpstr>Disengagement Theory (1961) Part 1 </vt:lpstr>
      <vt:lpstr>Disengagement Theory (1961) Part 2 </vt:lpstr>
      <vt:lpstr>Selective Optimisation with Compensation (SOC) Theory  </vt:lpstr>
      <vt:lpstr>PowerPoint Presentation</vt:lpstr>
      <vt:lpstr>Domiciliary Care for the Elderly</vt:lpstr>
      <vt:lpstr>PowerPoint Presentation</vt:lpstr>
      <vt:lpstr>Residential Care in the UK  </vt:lpstr>
      <vt:lpstr>PowerPoint Presentation</vt:lpstr>
      <vt:lpstr>Case Study Analysis: Financial Abuse and Covert Surveillance in Domiciliary Care Carer caught on camera stealing cash from elderly victim | South West News Service TV  </vt:lpstr>
      <vt:lpstr>PowerPoint Presentation</vt:lpstr>
      <vt:lpstr>Recommendations and Conclusion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2026-10-21T13:25:36Z</dcterms:modified>
</cp:coreProperties>
</file>