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5" r:id="rId2"/>
    <p:sldId id="314" r:id="rId3"/>
    <p:sldId id="310" r:id="rId4"/>
    <p:sldId id="311" r:id="rId5"/>
    <p:sldId id="313" r:id="rId6"/>
    <p:sldId id="316" r:id="rId7"/>
    <p:sldId id="315" r:id="rId8"/>
    <p:sldId id="312" r:id="rId9"/>
    <p:sldId id="318" r:id="rId10"/>
    <p:sldId id="317" r:id="rId11"/>
  </p:sldIdLst>
  <p:sldSz cx="12188825" cy="6858000"/>
  <p:notesSz cx="6858000" cy="9144000"/>
  <p:custDataLst>
    <p:tags r:id="rId1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F6B039-80C5-475D-A1E7-077685A65D52}" v="114" dt="2026-06-22T14:07:42.8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29" autoAdjust="0"/>
  </p:normalViewPr>
  <p:slideViewPr>
    <p:cSldViewPr showGuides="1">
      <p:cViewPr varScale="1">
        <p:scale>
          <a:sx n="82" d="100"/>
          <a:sy n="82" d="100"/>
        </p:scale>
        <p:origin x="720" y="72"/>
      </p:cViewPr>
      <p:guideLst>
        <p:guide pos="383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198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ina novac" userId="b4cc40476f336833" providerId="LiveId" clId="{AD743CE8-9C3A-4A4A-98E6-91C92D4D8FDA}"/>
    <pc:docChg chg="undo custSel delSld modSld sldOrd">
      <pc:chgData name="gina novac" userId="b4cc40476f336833" providerId="LiveId" clId="{AD743CE8-9C3A-4A4A-98E6-91C92D4D8FDA}" dt="2026-06-23T17:31:34.553" v="6588"/>
      <pc:docMkLst>
        <pc:docMk/>
      </pc:docMkLst>
      <pc:sldChg chg="addSp delSp modSp mod modAnim">
        <pc:chgData name="gina novac" userId="b4cc40476f336833" providerId="LiveId" clId="{AD743CE8-9C3A-4A4A-98E6-91C92D4D8FDA}" dt="2026-06-22T14:25:00.028" v="6346" actId="20577"/>
        <pc:sldMkLst>
          <pc:docMk/>
          <pc:sldMk cId="2808920126" sldId="265"/>
        </pc:sldMkLst>
        <pc:spChg chg="mod">
          <ac:chgData name="gina novac" userId="b4cc40476f336833" providerId="LiveId" clId="{AD743CE8-9C3A-4A4A-98E6-91C92D4D8FDA}" dt="2026-06-22T14:25:00.028" v="6346" actId="20577"/>
          <ac:spMkLst>
            <pc:docMk/>
            <pc:sldMk cId="2808920126" sldId="265"/>
            <ac:spMk id="3" creationId="{00000000-0000-0000-0000-000000000000}"/>
          </ac:spMkLst>
        </pc:spChg>
        <pc:spChg chg="mod">
          <ac:chgData name="gina novac" userId="b4cc40476f336833" providerId="LiveId" clId="{AD743CE8-9C3A-4A4A-98E6-91C92D4D8FDA}" dt="2026-06-22T14:06:08.685" v="6147" actId="1076"/>
          <ac:spMkLst>
            <pc:docMk/>
            <pc:sldMk cId="2808920126" sldId="265"/>
            <ac:spMk id="4" creationId="{00000000-0000-0000-0000-000000000000}"/>
          </ac:spMkLst>
        </pc:spChg>
        <pc:graphicFrameChg chg="add mod modGraphic">
          <ac:chgData name="gina novac" userId="b4cc40476f336833" providerId="LiveId" clId="{AD743CE8-9C3A-4A4A-98E6-91C92D4D8FDA}" dt="2026-06-22T14:07:38.788" v="6183" actId="1076"/>
          <ac:graphicFrameMkLst>
            <pc:docMk/>
            <pc:sldMk cId="2808920126" sldId="265"/>
            <ac:graphicFrameMk id="2" creationId="{237C4B23-D84A-71CF-F791-5209112B4003}"/>
          </ac:graphicFrameMkLst>
        </pc:graphicFrameChg>
        <pc:graphicFrameChg chg="add del mod modGraphic">
          <ac:chgData name="gina novac" userId="b4cc40476f336833" providerId="LiveId" clId="{AD743CE8-9C3A-4A4A-98E6-91C92D4D8FDA}" dt="2026-06-22T12:45:57.761" v="5078" actId="21"/>
          <ac:graphicFrameMkLst>
            <pc:docMk/>
            <pc:sldMk cId="2808920126" sldId="265"/>
            <ac:graphicFrameMk id="2" creationId="{8F5D3345-0876-C173-3751-22E6C2C87628}"/>
          </ac:graphicFrameMkLst>
        </pc:graphicFrameChg>
        <pc:graphicFrameChg chg="add del mod modGraphic">
          <ac:chgData name="gina novac" userId="b4cc40476f336833" providerId="LiveId" clId="{AD743CE8-9C3A-4A4A-98E6-91C92D4D8FDA}" dt="2026-06-22T13:29:44.126" v="5383" actId="21"/>
          <ac:graphicFrameMkLst>
            <pc:docMk/>
            <pc:sldMk cId="2808920126" sldId="265"/>
            <ac:graphicFrameMk id="5" creationId="{42A191B8-7197-D725-E253-93143548584D}"/>
          </ac:graphicFrameMkLst>
        </pc:graphicFrameChg>
        <pc:graphicFrameChg chg="add del mod modGraphic">
          <ac:chgData name="gina novac" userId="b4cc40476f336833" providerId="LiveId" clId="{AD743CE8-9C3A-4A4A-98E6-91C92D4D8FDA}" dt="2026-06-22T13:54:57.956" v="6009" actId="21"/>
          <ac:graphicFrameMkLst>
            <pc:docMk/>
            <pc:sldMk cId="2808920126" sldId="265"/>
            <ac:graphicFrameMk id="6" creationId="{6F044D46-4C95-CA67-654A-6D0687F6B360}"/>
          </ac:graphicFrameMkLst>
        </pc:graphicFrameChg>
      </pc:sldChg>
      <pc:sldChg chg="addSp delSp modSp mod ord modClrScheme delAnim modAnim chgLayout">
        <pc:chgData name="gina novac" userId="b4cc40476f336833" providerId="LiveId" clId="{AD743CE8-9C3A-4A4A-98E6-91C92D4D8FDA}" dt="2026-06-22T13:59:13.317" v="6085" actId="5793"/>
        <pc:sldMkLst>
          <pc:docMk/>
          <pc:sldMk cId="2139132589" sldId="310"/>
        </pc:sldMkLst>
        <pc:spChg chg="add mod">
          <ac:chgData name="gina novac" userId="b4cc40476f336833" providerId="LiveId" clId="{AD743CE8-9C3A-4A4A-98E6-91C92D4D8FDA}" dt="2026-06-22T13:59:13.317" v="6085" actId="5793"/>
          <ac:spMkLst>
            <pc:docMk/>
            <pc:sldMk cId="2139132589" sldId="310"/>
            <ac:spMk id="3" creationId="{EFCE871A-06AF-C37D-A05E-060FEA745967}"/>
          </ac:spMkLst>
        </pc:spChg>
        <pc:spChg chg="mod">
          <ac:chgData name="gina novac" userId="b4cc40476f336833" providerId="LiveId" clId="{AD743CE8-9C3A-4A4A-98E6-91C92D4D8FDA}" dt="2026-06-18T18:38:00.558" v="268" actId="1076"/>
          <ac:spMkLst>
            <pc:docMk/>
            <pc:sldMk cId="2139132589" sldId="310"/>
            <ac:spMk id="13" creationId="{00000000-0000-0000-0000-000000000000}"/>
          </ac:spMkLst>
        </pc:spChg>
        <pc:graphicFrameChg chg="add del mod modGraphic">
          <ac:chgData name="gina novac" userId="b4cc40476f336833" providerId="LiveId" clId="{AD743CE8-9C3A-4A4A-98E6-91C92D4D8FDA}" dt="2026-06-22T13:35:29.680" v="5453" actId="21"/>
          <ac:graphicFrameMkLst>
            <pc:docMk/>
            <pc:sldMk cId="2139132589" sldId="310"/>
            <ac:graphicFrameMk id="2" creationId="{3D6073B7-E26C-AFAB-FC31-70899E78E7F7}"/>
          </ac:graphicFrameMkLst>
        </pc:graphicFrameChg>
        <pc:graphicFrameChg chg="add mod modGraphic">
          <ac:chgData name="gina novac" userId="b4cc40476f336833" providerId="LiveId" clId="{AD743CE8-9C3A-4A4A-98E6-91C92D4D8FDA}" dt="2026-06-22T13:38:09.082" v="5599" actId="1076"/>
          <ac:graphicFrameMkLst>
            <pc:docMk/>
            <pc:sldMk cId="2139132589" sldId="310"/>
            <ac:graphicFrameMk id="4" creationId="{7FACFC09-2541-DC18-3335-1DA480D740F7}"/>
          </ac:graphicFrameMkLst>
        </pc:graphicFrameChg>
      </pc:sldChg>
      <pc:sldChg chg="addSp modSp mod modAnim">
        <pc:chgData name="gina novac" userId="b4cc40476f336833" providerId="LiveId" clId="{AD743CE8-9C3A-4A4A-98E6-91C92D4D8FDA}" dt="2026-06-18T19:06:23.596" v="1038" actId="255"/>
        <pc:sldMkLst>
          <pc:docMk/>
          <pc:sldMk cId="3106206852" sldId="311"/>
        </pc:sldMkLst>
        <pc:spChg chg="mod">
          <ac:chgData name="gina novac" userId="b4cc40476f336833" providerId="LiveId" clId="{AD743CE8-9C3A-4A4A-98E6-91C92D4D8FDA}" dt="2026-06-18T18:49:01.262" v="502" actId="113"/>
          <ac:spMkLst>
            <pc:docMk/>
            <pc:sldMk cId="3106206852" sldId="311"/>
            <ac:spMk id="13" creationId="{00000000-0000-0000-0000-000000000000}"/>
          </ac:spMkLst>
        </pc:spChg>
        <pc:graphicFrameChg chg="add mod modGraphic">
          <ac:chgData name="gina novac" userId="b4cc40476f336833" providerId="LiveId" clId="{AD743CE8-9C3A-4A4A-98E6-91C92D4D8FDA}" dt="2026-06-18T19:01:08.931" v="943" actId="255"/>
          <ac:graphicFrameMkLst>
            <pc:docMk/>
            <pc:sldMk cId="3106206852" sldId="311"/>
            <ac:graphicFrameMk id="2" creationId="{809758A0-F2D8-1A80-1A31-C0A437871487}"/>
          </ac:graphicFrameMkLst>
        </pc:graphicFrameChg>
        <pc:graphicFrameChg chg="add mod modGraphic">
          <ac:chgData name="gina novac" userId="b4cc40476f336833" providerId="LiveId" clId="{AD743CE8-9C3A-4A4A-98E6-91C92D4D8FDA}" dt="2026-06-18T19:06:23.596" v="1038" actId="255"/>
          <ac:graphicFrameMkLst>
            <pc:docMk/>
            <pc:sldMk cId="3106206852" sldId="311"/>
            <ac:graphicFrameMk id="3" creationId="{31B5B51E-9958-D43D-6907-8327F7B83AA2}"/>
          </ac:graphicFrameMkLst>
        </pc:graphicFrameChg>
        <pc:picChg chg="mod">
          <ac:chgData name="gina novac" userId="b4cc40476f336833" providerId="LiveId" clId="{AD743CE8-9C3A-4A4A-98E6-91C92D4D8FDA}" dt="2026-06-18T18:57:57.022" v="771" actId="1076"/>
          <ac:picMkLst>
            <pc:docMk/>
            <pc:sldMk cId="3106206852" sldId="311"/>
            <ac:picMk id="5" creationId="{6B939432-65A8-EC2C-B5F3-6811F495F9B3}"/>
          </ac:picMkLst>
        </pc:picChg>
        <pc:picChg chg="add mod">
          <ac:chgData name="gina novac" userId="b4cc40476f336833" providerId="LiveId" clId="{AD743CE8-9C3A-4A4A-98E6-91C92D4D8FDA}" dt="2026-06-18T18:53:20.193" v="511" actId="14100"/>
          <ac:picMkLst>
            <pc:docMk/>
            <pc:sldMk cId="3106206852" sldId="311"/>
            <ac:picMk id="20" creationId="{00000000-0000-0000-0000-000000000000}"/>
          </ac:picMkLst>
        </pc:picChg>
      </pc:sldChg>
      <pc:sldChg chg="addSp delSp modSp mod modAnim">
        <pc:chgData name="gina novac" userId="b4cc40476f336833" providerId="LiveId" clId="{AD743CE8-9C3A-4A4A-98E6-91C92D4D8FDA}" dt="2026-06-22T12:56:26.393" v="5365" actId="14100"/>
        <pc:sldMkLst>
          <pc:docMk/>
          <pc:sldMk cId="462238070" sldId="312"/>
        </pc:sldMkLst>
        <pc:spChg chg="mod">
          <ac:chgData name="gina novac" userId="b4cc40476f336833" providerId="LiveId" clId="{AD743CE8-9C3A-4A4A-98E6-91C92D4D8FDA}" dt="2026-06-20T15:19:36.273" v="3431" actId="113"/>
          <ac:spMkLst>
            <pc:docMk/>
            <pc:sldMk cId="462238070" sldId="312"/>
            <ac:spMk id="13" creationId="{00000000-0000-0000-0000-000000000000}"/>
          </ac:spMkLst>
        </pc:spChg>
        <pc:graphicFrameChg chg="add mod modGraphic">
          <ac:chgData name="gina novac" userId="b4cc40476f336833" providerId="LiveId" clId="{AD743CE8-9C3A-4A4A-98E6-91C92D4D8FDA}" dt="2026-06-21T17:10:01.684" v="4806" actId="1076"/>
          <ac:graphicFrameMkLst>
            <pc:docMk/>
            <pc:sldMk cId="462238070" sldId="312"/>
            <ac:graphicFrameMk id="2" creationId="{7BFB2157-3255-C933-BC09-D0BB510B04B0}"/>
          </ac:graphicFrameMkLst>
        </pc:graphicFrameChg>
        <pc:graphicFrameChg chg="add mod modGraphic">
          <ac:chgData name="gina novac" userId="b4cc40476f336833" providerId="LiveId" clId="{AD743CE8-9C3A-4A4A-98E6-91C92D4D8FDA}" dt="2026-06-22T12:56:26.393" v="5365" actId="14100"/>
          <ac:graphicFrameMkLst>
            <pc:docMk/>
            <pc:sldMk cId="462238070" sldId="312"/>
            <ac:graphicFrameMk id="3" creationId="{3BC92212-3760-080C-C76A-535855B79704}"/>
          </ac:graphicFrameMkLst>
        </pc:graphicFrameChg>
        <pc:picChg chg="add mod ord modCrop">
          <ac:chgData name="gina novac" userId="b4cc40476f336833" providerId="LiveId" clId="{AD743CE8-9C3A-4A4A-98E6-91C92D4D8FDA}" dt="2026-06-20T15:19:49.626" v="3432" actId="1076"/>
          <ac:picMkLst>
            <pc:docMk/>
            <pc:sldMk cId="462238070" sldId="312"/>
            <ac:picMk id="6" creationId="{7965295D-1068-F006-6884-4C60464B10C7}"/>
          </ac:picMkLst>
        </pc:picChg>
      </pc:sldChg>
      <pc:sldChg chg="addSp delSp modSp mod">
        <pc:chgData name="gina novac" userId="b4cc40476f336833" providerId="LiveId" clId="{AD743CE8-9C3A-4A4A-98E6-91C92D4D8FDA}" dt="2026-06-22T13:12:08.172" v="5377" actId="1076"/>
        <pc:sldMkLst>
          <pc:docMk/>
          <pc:sldMk cId="4206988261" sldId="313"/>
        </pc:sldMkLst>
        <pc:spChg chg="mod">
          <ac:chgData name="gina novac" userId="b4cc40476f336833" providerId="LiveId" clId="{AD743CE8-9C3A-4A4A-98E6-91C92D4D8FDA}" dt="2026-06-20T16:04:46.689" v="4032" actId="14100"/>
          <ac:spMkLst>
            <pc:docMk/>
            <pc:sldMk cId="4206988261" sldId="313"/>
            <ac:spMk id="2" creationId="{00000000-0000-0000-0000-000000000000}"/>
          </ac:spMkLst>
        </pc:spChg>
        <pc:spChg chg="mod">
          <ac:chgData name="gina novac" userId="b4cc40476f336833" providerId="LiveId" clId="{AD743CE8-9C3A-4A4A-98E6-91C92D4D8FDA}" dt="2026-06-21T17:02:06.252" v="4476" actId="113"/>
          <ac:spMkLst>
            <pc:docMk/>
            <pc:sldMk cId="4206988261" sldId="313"/>
            <ac:spMk id="3" creationId="{00000000-0000-0000-0000-000000000000}"/>
          </ac:spMkLst>
        </pc:spChg>
        <pc:graphicFrameChg chg="add mod ord modGraphic">
          <ac:chgData name="gina novac" userId="b4cc40476f336833" providerId="LiveId" clId="{AD743CE8-9C3A-4A4A-98E6-91C92D4D8FDA}" dt="2026-06-20T16:05:42.568" v="4063" actId="1076"/>
          <ac:graphicFrameMkLst>
            <pc:docMk/>
            <pc:sldMk cId="4206988261" sldId="313"/>
            <ac:graphicFrameMk id="6" creationId="{137845CB-212D-2823-BC0C-C9B5C00CDBCA}"/>
          </ac:graphicFrameMkLst>
        </pc:graphicFrameChg>
        <pc:graphicFrameChg chg="add mod modGraphic">
          <ac:chgData name="gina novac" userId="b4cc40476f336833" providerId="LiveId" clId="{AD743CE8-9C3A-4A4A-98E6-91C92D4D8FDA}" dt="2026-06-20T16:13:01.044" v="4158" actId="14100"/>
          <ac:graphicFrameMkLst>
            <pc:docMk/>
            <pc:sldMk cId="4206988261" sldId="313"/>
            <ac:graphicFrameMk id="7" creationId="{F3DA8169-D5FE-AEFF-A077-2B02FF499352}"/>
          </ac:graphicFrameMkLst>
        </pc:graphicFrameChg>
        <pc:graphicFrameChg chg="add mod modGraphic">
          <ac:chgData name="gina novac" userId="b4cc40476f336833" providerId="LiveId" clId="{AD743CE8-9C3A-4A4A-98E6-91C92D4D8FDA}" dt="2026-06-20T16:14:18.589" v="4193" actId="1076"/>
          <ac:graphicFrameMkLst>
            <pc:docMk/>
            <pc:sldMk cId="4206988261" sldId="313"/>
            <ac:graphicFrameMk id="8" creationId="{591B9DC8-18E3-016D-B971-DA7F4C29E728}"/>
          </ac:graphicFrameMkLst>
        </pc:graphicFrameChg>
        <pc:picChg chg="add mod modCrop">
          <ac:chgData name="gina novac" userId="b4cc40476f336833" providerId="LiveId" clId="{AD743CE8-9C3A-4A4A-98E6-91C92D4D8FDA}" dt="2026-06-22T13:12:08.172" v="5377" actId="1076"/>
          <ac:picMkLst>
            <pc:docMk/>
            <pc:sldMk cId="4206988261" sldId="313"/>
            <ac:picMk id="5" creationId="{10C3C5E3-52CE-C9A1-5F5C-39F5E218646B}"/>
          </ac:picMkLst>
        </pc:picChg>
        <pc:picChg chg="add mod">
          <ac:chgData name="gina novac" userId="b4cc40476f336833" providerId="LiveId" clId="{AD743CE8-9C3A-4A4A-98E6-91C92D4D8FDA}" dt="2026-06-20T16:11:51.432" v="4067" actId="14100"/>
          <ac:picMkLst>
            <pc:docMk/>
            <pc:sldMk cId="4206988261" sldId="313"/>
            <ac:picMk id="10" creationId="{00000000-0000-0000-0000-000000000000}"/>
          </ac:picMkLst>
        </pc:picChg>
      </pc:sldChg>
      <pc:sldChg chg="addSp delSp modSp mod ord delAnim modAnim">
        <pc:chgData name="gina novac" userId="b4cc40476f336833" providerId="LiveId" clId="{AD743CE8-9C3A-4A4A-98E6-91C92D4D8FDA}" dt="2026-06-22T14:09:31.740" v="6302" actId="20577"/>
        <pc:sldMkLst>
          <pc:docMk/>
          <pc:sldMk cId="2478160142" sldId="314"/>
        </pc:sldMkLst>
        <pc:spChg chg="mod">
          <ac:chgData name="gina novac" userId="b4cc40476f336833" providerId="LiveId" clId="{AD743CE8-9C3A-4A4A-98E6-91C92D4D8FDA}" dt="2026-06-18T19:26:22.210" v="2107" actId="20577"/>
          <ac:spMkLst>
            <pc:docMk/>
            <pc:sldMk cId="2478160142" sldId="314"/>
            <ac:spMk id="2" creationId="{00000000-0000-0000-0000-000000000000}"/>
          </ac:spMkLst>
        </pc:spChg>
        <pc:spChg chg="del mod">
          <ac:chgData name="gina novac" userId="b4cc40476f336833" providerId="LiveId" clId="{AD743CE8-9C3A-4A4A-98E6-91C92D4D8FDA}" dt="2026-06-22T14:08:00.758" v="6185" actId="21"/>
          <ac:spMkLst>
            <pc:docMk/>
            <pc:sldMk cId="2478160142" sldId="314"/>
            <ac:spMk id="3" creationId="{00000000-0000-0000-0000-000000000000}"/>
          </ac:spMkLst>
        </pc:spChg>
        <pc:spChg chg="add del mod">
          <ac:chgData name="gina novac" userId="b4cc40476f336833" providerId="LiveId" clId="{AD743CE8-9C3A-4A4A-98E6-91C92D4D8FDA}" dt="2026-06-22T14:08:33.184" v="6189" actId="21"/>
          <ac:spMkLst>
            <pc:docMk/>
            <pc:sldMk cId="2478160142" sldId="314"/>
            <ac:spMk id="9" creationId="{06663D25-906D-9DB1-44B9-6A1DB392B2C1}"/>
          </ac:spMkLst>
        </pc:spChg>
        <pc:graphicFrameChg chg="add mod modGraphic">
          <ac:chgData name="gina novac" userId="b4cc40476f336833" providerId="LiveId" clId="{AD743CE8-9C3A-4A4A-98E6-91C92D4D8FDA}" dt="2026-06-20T14:58:58.250" v="3216" actId="20577"/>
          <ac:graphicFrameMkLst>
            <pc:docMk/>
            <pc:sldMk cId="2478160142" sldId="314"/>
            <ac:graphicFrameMk id="4" creationId="{81BAC072-AABF-CB4D-7B8C-7277C5753F6B}"/>
          </ac:graphicFrameMkLst>
        </pc:graphicFrameChg>
        <pc:graphicFrameChg chg="add mod modGraphic">
          <ac:chgData name="gina novac" userId="b4cc40476f336833" providerId="LiveId" clId="{AD743CE8-9C3A-4A4A-98E6-91C92D4D8FDA}" dt="2026-06-20T15:00:40.260" v="3243" actId="20577"/>
          <ac:graphicFrameMkLst>
            <pc:docMk/>
            <pc:sldMk cId="2478160142" sldId="314"/>
            <ac:graphicFrameMk id="5" creationId="{6E1F62C4-AACC-84AB-D4DF-6ACDEFE4BA52}"/>
          </ac:graphicFrameMkLst>
        </pc:graphicFrameChg>
        <pc:graphicFrameChg chg="add mod modGraphic">
          <ac:chgData name="gina novac" userId="b4cc40476f336833" providerId="LiveId" clId="{AD743CE8-9C3A-4A4A-98E6-91C92D4D8FDA}" dt="2026-06-20T15:01:27.824" v="3312" actId="20577"/>
          <ac:graphicFrameMkLst>
            <pc:docMk/>
            <pc:sldMk cId="2478160142" sldId="314"/>
            <ac:graphicFrameMk id="6" creationId="{F4B04144-C4D1-A481-F1F1-CB483666F2BE}"/>
          </ac:graphicFrameMkLst>
        </pc:graphicFrameChg>
        <pc:graphicFrameChg chg="add mod modGraphic">
          <ac:chgData name="gina novac" userId="b4cc40476f336833" providerId="LiveId" clId="{AD743CE8-9C3A-4A4A-98E6-91C92D4D8FDA}" dt="2026-06-20T14:57:55.843" v="3162" actId="1076"/>
          <ac:graphicFrameMkLst>
            <pc:docMk/>
            <pc:sldMk cId="2478160142" sldId="314"/>
            <ac:graphicFrameMk id="7" creationId="{C6B552AC-023F-401D-3970-C35468EF5205}"/>
          </ac:graphicFrameMkLst>
        </pc:graphicFrameChg>
        <pc:graphicFrameChg chg="add mod modGraphic">
          <ac:chgData name="gina novac" userId="b4cc40476f336833" providerId="LiveId" clId="{AD743CE8-9C3A-4A4A-98E6-91C92D4D8FDA}" dt="2026-06-22T14:09:31.740" v="6302" actId="20577"/>
          <ac:graphicFrameMkLst>
            <pc:docMk/>
            <pc:sldMk cId="2478160142" sldId="314"/>
            <ac:graphicFrameMk id="11" creationId="{422DC46A-2960-DFB7-760B-16FCB23DFD58}"/>
          </ac:graphicFrameMkLst>
        </pc:graphicFrameChg>
        <pc:picChg chg="add mod">
          <ac:chgData name="gina novac" userId="b4cc40476f336833" providerId="LiveId" clId="{AD743CE8-9C3A-4A4A-98E6-91C92D4D8FDA}" dt="2026-06-20T14:57:39.483" v="3158" actId="1076"/>
          <ac:picMkLst>
            <pc:docMk/>
            <pc:sldMk cId="2478160142" sldId="314"/>
            <ac:picMk id="10" creationId="{00000000-0000-0000-0000-000000000000}"/>
          </ac:picMkLst>
        </pc:picChg>
      </pc:sldChg>
      <pc:sldChg chg="addSp delSp modSp mod ord modAnim">
        <pc:chgData name="gina novac" userId="b4cc40476f336833" providerId="LiveId" clId="{AD743CE8-9C3A-4A4A-98E6-91C92D4D8FDA}" dt="2026-06-22T13:48:17.047" v="6008"/>
        <pc:sldMkLst>
          <pc:docMk/>
          <pc:sldMk cId="2681425051" sldId="315"/>
        </pc:sldMkLst>
        <pc:spChg chg="mod">
          <ac:chgData name="gina novac" userId="b4cc40476f336833" providerId="LiveId" clId="{AD743CE8-9C3A-4A4A-98E6-91C92D4D8FDA}" dt="2026-06-20T16:03:00.834" v="4028" actId="113"/>
          <ac:spMkLst>
            <pc:docMk/>
            <pc:sldMk cId="2681425051" sldId="315"/>
            <ac:spMk id="2" creationId="{00000000-0000-0000-0000-000000000000}"/>
          </ac:spMkLst>
        </pc:spChg>
        <pc:spChg chg="mod">
          <ac:chgData name="gina novac" userId="b4cc40476f336833" providerId="LiveId" clId="{AD743CE8-9C3A-4A4A-98E6-91C92D4D8FDA}" dt="2026-06-21T17:18:57.322" v="4885" actId="207"/>
          <ac:spMkLst>
            <pc:docMk/>
            <pc:sldMk cId="2681425051" sldId="315"/>
            <ac:spMk id="3" creationId="{00000000-0000-0000-0000-000000000000}"/>
          </ac:spMkLst>
        </pc:spChg>
        <pc:spChg chg="mod">
          <ac:chgData name="gina novac" userId="b4cc40476f336833" providerId="LiveId" clId="{AD743CE8-9C3A-4A4A-98E6-91C92D4D8FDA}" dt="2026-06-21T17:15:30.844" v="4808" actId="26606"/>
          <ac:spMkLst>
            <pc:docMk/>
            <pc:sldMk cId="2681425051" sldId="315"/>
            <ac:spMk id="5" creationId="{00000000-0000-0000-0000-000000000000}"/>
          </ac:spMkLst>
        </pc:spChg>
        <pc:spChg chg="mod">
          <ac:chgData name="gina novac" userId="b4cc40476f336833" providerId="LiveId" clId="{AD743CE8-9C3A-4A4A-98E6-91C92D4D8FDA}" dt="2026-06-22T13:41:40.279" v="5867" actId="20577"/>
          <ac:spMkLst>
            <pc:docMk/>
            <pc:sldMk cId="2681425051" sldId="315"/>
            <ac:spMk id="6" creationId="{00000000-0000-0000-0000-000000000000}"/>
          </ac:spMkLst>
        </pc:spChg>
        <pc:picChg chg="add">
          <ac:chgData name="gina novac" userId="b4cc40476f336833" providerId="LiveId" clId="{AD743CE8-9C3A-4A4A-98E6-91C92D4D8FDA}" dt="2026-06-21T17:15:30.844" v="4808" actId="26606"/>
          <ac:picMkLst>
            <pc:docMk/>
            <pc:sldMk cId="2681425051" sldId="315"/>
            <ac:picMk id="4" creationId="{00000000-0000-0000-0000-000000000000}"/>
          </ac:picMkLst>
        </pc:picChg>
      </pc:sldChg>
      <pc:sldChg chg="addSp delSp modSp mod ord modAnim">
        <pc:chgData name="gina novac" userId="b4cc40476f336833" providerId="LiveId" clId="{AD743CE8-9C3A-4A4A-98E6-91C92D4D8FDA}" dt="2026-06-23T17:31:03.946" v="6584" actId="20577"/>
        <pc:sldMkLst>
          <pc:docMk/>
          <pc:sldMk cId="2590506655" sldId="316"/>
        </pc:sldMkLst>
        <pc:spChg chg="mod">
          <ac:chgData name="gina novac" userId="b4cc40476f336833" providerId="LiveId" clId="{AD743CE8-9C3A-4A4A-98E6-91C92D4D8FDA}" dt="2026-06-20T15:20:56.876" v="3497" actId="255"/>
          <ac:spMkLst>
            <pc:docMk/>
            <pc:sldMk cId="2590506655" sldId="316"/>
            <ac:spMk id="2" creationId="{00000000-0000-0000-0000-000000000000}"/>
          </ac:spMkLst>
        </pc:spChg>
        <pc:graphicFrameChg chg="add mod modGraphic">
          <ac:chgData name="gina novac" userId="b4cc40476f336833" providerId="LiveId" clId="{AD743CE8-9C3A-4A4A-98E6-91C92D4D8FDA}" dt="2026-06-23T17:31:03.946" v="6584" actId="20577"/>
          <ac:graphicFrameMkLst>
            <pc:docMk/>
            <pc:sldMk cId="2590506655" sldId="316"/>
            <ac:graphicFrameMk id="3" creationId="{F37F6234-A2B3-F892-2559-21DE42C8A2E3}"/>
          </ac:graphicFrameMkLst>
        </pc:graphicFrameChg>
        <pc:graphicFrameChg chg="add mod modGraphic">
          <ac:chgData name="gina novac" userId="b4cc40476f336833" providerId="LiveId" clId="{AD743CE8-9C3A-4A4A-98E6-91C92D4D8FDA}" dt="2026-06-20T15:46:27.566" v="3623" actId="1076"/>
          <ac:graphicFrameMkLst>
            <pc:docMk/>
            <pc:sldMk cId="2590506655" sldId="316"/>
            <ac:graphicFrameMk id="9" creationId="{F3AD4485-B25B-1595-7844-1204058253F8}"/>
          </ac:graphicFrameMkLst>
        </pc:graphicFrameChg>
        <pc:picChg chg="add mod modCrop">
          <ac:chgData name="gina novac" userId="b4cc40476f336833" providerId="LiveId" clId="{AD743CE8-9C3A-4A4A-98E6-91C92D4D8FDA}" dt="2026-06-21T17:05:00.725" v="4478" actId="1076"/>
          <ac:picMkLst>
            <pc:docMk/>
            <pc:sldMk cId="2590506655" sldId="316"/>
            <ac:picMk id="6" creationId="{29D4B1F9-C668-AF94-2538-56F5B8FCB74F}"/>
          </ac:picMkLst>
        </pc:picChg>
        <pc:picChg chg="add mod modCrop">
          <ac:chgData name="gina novac" userId="b4cc40476f336833" providerId="LiveId" clId="{AD743CE8-9C3A-4A4A-98E6-91C92D4D8FDA}" dt="2026-06-20T15:44:17.547" v="3534" actId="1076"/>
          <ac:picMkLst>
            <pc:docMk/>
            <pc:sldMk cId="2590506655" sldId="316"/>
            <ac:picMk id="8" creationId="{E6C36F9B-0699-C9F3-0663-AEB962EC4440}"/>
          </ac:picMkLst>
        </pc:picChg>
      </pc:sldChg>
      <pc:sldChg chg="addSp modSp mod">
        <pc:chgData name="gina novac" userId="b4cc40476f336833" providerId="LiveId" clId="{AD743CE8-9C3A-4A4A-98E6-91C92D4D8FDA}" dt="2026-06-20T16:01:44.735" v="3994" actId="1076"/>
        <pc:sldMkLst>
          <pc:docMk/>
          <pc:sldMk cId="1735722345" sldId="317"/>
        </pc:sldMkLst>
        <pc:graphicFrameChg chg="add mod modGraphic">
          <ac:chgData name="gina novac" userId="b4cc40476f336833" providerId="LiveId" clId="{AD743CE8-9C3A-4A4A-98E6-91C92D4D8FDA}" dt="2026-06-20T15:52:04.046" v="3984" actId="20577"/>
          <ac:graphicFrameMkLst>
            <pc:docMk/>
            <pc:sldMk cId="1735722345" sldId="317"/>
            <ac:graphicFrameMk id="2" creationId="{FD3CCEC8-DB9B-6305-6369-883BC2BB27F3}"/>
          </ac:graphicFrameMkLst>
        </pc:graphicFrameChg>
        <pc:picChg chg="add mod modCrop">
          <ac:chgData name="gina novac" userId="b4cc40476f336833" providerId="LiveId" clId="{AD743CE8-9C3A-4A4A-98E6-91C92D4D8FDA}" dt="2026-06-20T16:01:44.735" v="3994" actId="1076"/>
          <ac:picMkLst>
            <pc:docMk/>
            <pc:sldMk cId="1735722345" sldId="317"/>
            <ac:picMk id="4" creationId="{293C77E3-256C-947D-B08D-230A3EDE7ED8}"/>
          </ac:picMkLst>
        </pc:picChg>
      </pc:sldChg>
      <pc:sldChg chg="delSp modSp mod ord">
        <pc:chgData name="gina novac" userId="b4cc40476f336833" providerId="LiveId" clId="{AD743CE8-9C3A-4A4A-98E6-91C92D4D8FDA}" dt="2026-06-23T17:31:34.553" v="6588"/>
        <pc:sldMkLst>
          <pc:docMk/>
          <pc:sldMk cId="2765137111" sldId="318"/>
        </pc:sldMkLst>
        <pc:spChg chg="mod">
          <ac:chgData name="gina novac" userId="b4cc40476f336833" providerId="LiveId" clId="{AD743CE8-9C3A-4A4A-98E6-91C92D4D8FDA}" dt="2026-06-17T13:03:15.824" v="231" actId="1076"/>
          <ac:spMkLst>
            <pc:docMk/>
            <pc:sldMk cId="2765137111" sldId="318"/>
            <ac:spMk id="2" creationId="{00000000-0000-0000-0000-000000000000}"/>
          </ac:spMkLst>
        </pc:spChg>
        <pc:spChg chg="mod">
          <ac:chgData name="gina novac" userId="b4cc40476f336833" providerId="LiveId" clId="{AD743CE8-9C3A-4A4A-98E6-91C92D4D8FDA}" dt="2026-06-22T13:40:18.358" v="5695" actId="20577"/>
          <ac:spMkLst>
            <pc:docMk/>
            <pc:sldMk cId="2765137111" sldId="318"/>
            <ac:spMk id="4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88EAF-6ECA-4616-85EF-35AA19C641F3}" type="datetimeFigureOut">
              <a:rPr lang="en-US"/>
              <a:t>6/23/2026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912AB-2776-42F2-A957-313FC7EFEDB9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en-US"/>
              <a:t>6/23/2026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6/23/2026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6/23/2026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6/23/2026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6/23/2026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6/23/2026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6/23/2026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6/23/2026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6/23/2026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6/23/2026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6/23/2026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41C87-7AD9-4845-A077-840E4A0F3F06}" type="datetimeFigureOut">
              <a:rPr lang="en-US" smtClean="0"/>
              <a:pPr/>
              <a:t>6/23/2026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39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linkedin.com/" TargetMode="Externa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kedin.com/" TargetMode="External"/><Relationship Id="rId2" Type="http://schemas.openxmlformats.org/officeDocument/2006/relationships/hyperlink" Target="https://uwtsd.potential.ly/playlists/question-bank-for-students/assessments/essential-digital-set/report" TargetMode="Externa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21804" y="194049"/>
            <a:ext cx="8229600" cy="2895600"/>
          </a:xfrm>
        </p:spPr>
        <p:txBody>
          <a:bodyPr>
            <a:normAutofit/>
          </a:bodyPr>
          <a:lstStyle/>
          <a:p>
            <a:r>
              <a:rPr lang="en-US" sz="4400" b="1" dirty="0"/>
              <a:t>My Reflective Presentation About Digital Skills for Business BMBS4003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765820" y="3429000"/>
            <a:ext cx="8229600" cy="1219200"/>
          </a:xfrm>
        </p:spPr>
        <p:txBody>
          <a:bodyPr/>
          <a:lstStyle/>
          <a:p>
            <a:r>
              <a:rPr lang="it-IT" sz="2800" b="1" dirty="0"/>
              <a:t>Gina Novac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37C4B23-D84A-71CF-F791-5209112B40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362766"/>
              </p:ext>
            </p:extLst>
          </p:nvPr>
        </p:nvGraphicFramePr>
        <p:xfrm>
          <a:off x="4438228" y="4389120"/>
          <a:ext cx="5832648" cy="5181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832648">
                  <a:extLst>
                    <a:ext uri="{9D8B030D-6E8A-4147-A177-3AD203B41FA5}">
                      <a16:colId xmlns:a16="http://schemas.microsoft.com/office/drawing/2014/main" val="12271607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Good afternoon! Everyone!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2329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892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341" y="2420888"/>
            <a:ext cx="8692399" cy="2819400"/>
          </a:xfrm>
        </p:spPr>
        <p:txBody>
          <a:bodyPr>
            <a:normAutofit/>
          </a:bodyPr>
          <a:lstStyle/>
          <a:p>
            <a:r>
              <a:rPr lang="en-US" sz="3200" b="1" dirty="0"/>
              <a:t>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E1F62C4-AACC-84AB-D4DF-6ACDEFE4BA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285942"/>
              </p:ext>
            </p:extLst>
          </p:nvPr>
        </p:nvGraphicFramePr>
        <p:xfrm>
          <a:off x="2133972" y="1765568"/>
          <a:ext cx="4176464" cy="5791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176464">
                  <a:extLst>
                    <a:ext uri="{9D8B030D-6E8A-4147-A177-3AD203B41FA5}">
                      <a16:colId xmlns:a16="http://schemas.microsoft.com/office/drawing/2014/main" val="2911444732"/>
                    </a:ext>
                  </a:extLst>
                </a:gridCol>
              </a:tblGrid>
              <a:tr h="40947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Digital skills are a necessity these days !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182298"/>
                  </a:ext>
                </a:extLst>
              </a:tr>
            </a:tbl>
          </a:graphicData>
        </a:graphic>
      </p:graphicFrame>
      <p:pic>
        <p:nvPicPr>
          <p:cNvPr id="10" name="Digital Skills 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3017" y="87446"/>
            <a:ext cx="3779474" cy="2519649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6B552AC-023F-401D-3970-C35468EF52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649370"/>
              </p:ext>
            </p:extLst>
          </p:nvPr>
        </p:nvGraphicFramePr>
        <p:xfrm>
          <a:off x="7424552" y="2676361"/>
          <a:ext cx="3384376" cy="3657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384376">
                  <a:extLst>
                    <a:ext uri="{9D8B030D-6E8A-4147-A177-3AD203B41FA5}">
                      <a16:colId xmlns:a16="http://schemas.microsoft.com/office/drawing/2014/main" val="10143339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r>
                        <a:rPr lang="en-GB" dirty="0"/>
                        <a:t>(</a:t>
                      </a:r>
                      <a:r>
                        <a:rPr lang="en-GB" sz="1200" dirty="0"/>
                        <a:t>I have used Copilot to generate this image</a:t>
                      </a:r>
                      <a:r>
                        <a:rPr lang="en-GB" dirty="0"/>
                        <a:t>.)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746376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1BAC072-AABF-CB4D-7B8C-7277C5753F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304214"/>
              </p:ext>
            </p:extLst>
          </p:nvPr>
        </p:nvGraphicFramePr>
        <p:xfrm>
          <a:off x="394080" y="3503942"/>
          <a:ext cx="8125883" cy="33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5883">
                  <a:extLst>
                    <a:ext uri="{9D8B030D-6E8A-4147-A177-3AD203B41FA5}">
                      <a16:colId xmlns:a16="http://schemas.microsoft.com/office/drawing/2014/main" val="68279135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Digital skills is a key to a new era of technology!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521232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4B04144-C4D1-A481-F1F1-CB483666F2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653891"/>
              </p:ext>
            </p:extLst>
          </p:nvPr>
        </p:nvGraphicFramePr>
        <p:xfrm>
          <a:off x="2809631" y="5331269"/>
          <a:ext cx="8125883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125883">
                  <a:extLst>
                    <a:ext uri="{9D8B030D-6E8A-4147-A177-3AD203B41FA5}">
                      <a16:colId xmlns:a16="http://schemas.microsoft.com/office/drawing/2014/main" val="22507975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Digital skills help us to connect to the internet world better and quicker!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185598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22DC46A-2960-DFB7-760B-16FCB23DFD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164"/>
              </p:ext>
            </p:extLst>
          </p:nvPr>
        </p:nvGraphicFramePr>
        <p:xfrm>
          <a:off x="32355" y="435574"/>
          <a:ext cx="627808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78082">
                  <a:extLst>
                    <a:ext uri="{9D8B030D-6E8A-4147-A177-3AD203B41FA5}">
                      <a16:colId xmlns:a16="http://schemas.microsoft.com/office/drawing/2014/main" val="2183900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 have learned during this course how to open communicate and work as a team with the help </a:t>
                      </a:r>
                      <a:r>
                        <a:rPr lang="en-GB"/>
                        <a:t>of digital skills.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6413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16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341884" y="188640"/>
            <a:ext cx="9144001" cy="915888"/>
          </a:xfrm>
        </p:spPr>
        <p:txBody>
          <a:bodyPr anchor="b">
            <a:normAutofit/>
          </a:bodyPr>
          <a:lstStyle/>
          <a:p>
            <a:r>
              <a:rPr lang="en-US" b="1" dirty="0"/>
              <a:t>My</a:t>
            </a:r>
            <a:r>
              <a:rPr lang="en-US" dirty="0"/>
              <a:t> </a:t>
            </a:r>
            <a:r>
              <a:rPr lang="en-US" b="1" dirty="0"/>
              <a:t>Goals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CE871A-06AF-C37D-A05E-060FEA745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757" y="1484785"/>
            <a:ext cx="7128791" cy="3672408"/>
          </a:xfrm>
        </p:spPr>
        <p:txBody>
          <a:bodyPr/>
          <a:lstStyle/>
          <a:p>
            <a:pPr marL="0" indent="0">
              <a:buNone/>
            </a:pPr>
            <a:r>
              <a:rPr lang="en-GB" sz="1800" b="1" dirty="0"/>
              <a:t>I knew  that attending digital skills courses will help me achieve my goals, build my confidence, and improve my digital skills. My Goals representing : </a:t>
            </a:r>
          </a:p>
          <a:p>
            <a:r>
              <a:rPr lang="en-GB" sz="1800" b="1" dirty="0"/>
              <a:t>To build up my confidence</a:t>
            </a:r>
          </a:p>
          <a:p>
            <a:r>
              <a:rPr lang="en-GB" sz="1800" b="1" dirty="0"/>
              <a:t>Learn new skills</a:t>
            </a:r>
          </a:p>
          <a:p>
            <a:r>
              <a:rPr lang="en-GB" sz="1800" b="1" dirty="0"/>
              <a:t>To learn how to express myself</a:t>
            </a:r>
          </a:p>
          <a:p>
            <a:r>
              <a:rPr lang="en-GB" sz="1800" b="1" dirty="0"/>
              <a:t>And to never give up </a:t>
            </a:r>
          </a:p>
          <a:p>
            <a:pPr marL="0" indent="0">
              <a:buNone/>
            </a:pPr>
            <a:endParaRPr lang="en-GB" sz="1800" b="1" dirty="0"/>
          </a:p>
          <a:p>
            <a:endParaRPr lang="en-GB" b="1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FACFC09-2541-DC18-3335-1DA480D740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4279324"/>
              </p:ext>
            </p:extLst>
          </p:nvPr>
        </p:nvGraphicFramePr>
        <p:xfrm>
          <a:off x="7318548" y="1556792"/>
          <a:ext cx="4294213" cy="40538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294213">
                  <a:extLst>
                    <a:ext uri="{9D8B030D-6E8A-4147-A177-3AD203B41FA5}">
                      <a16:colId xmlns:a16="http://schemas.microsoft.com/office/drawing/2014/main" val="900746216"/>
                    </a:ext>
                  </a:extLst>
                </a:gridCol>
              </a:tblGrid>
              <a:tr h="364908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As according to a Chinese military strategist and philosopher called Sun Tzu quoting :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“If you know the enemy and know yourself , you need not fear the result of a hundred battles. If you know yourself but not the enemy ,for every victory gained you will also suffer a defeat. If you know neither the enemy nor yourself , you will succumb in every battle.”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This quote refers to understand your skills and know your strength and focus on your teaching as well.( </a:t>
                      </a:r>
                      <a:r>
                        <a:rPr lang="en-GB" sz="1600" i="1" dirty="0"/>
                        <a:t>Cybersecurity for Dummies </a:t>
                      </a:r>
                      <a:r>
                        <a:rPr lang="en-GB" sz="1600" i="0" dirty="0"/>
                        <a:t>written by Steinberg. J. publisher . Wiley-</a:t>
                      </a:r>
                      <a:r>
                        <a:rPr lang="en-GB" sz="1600" i="0" dirty="0" err="1"/>
                        <a:t>Blackweel</a:t>
                      </a:r>
                      <a:r>
                        <a:rPr lang="en-GB" i="0" dirty="0"/>
                        <a:t>. </a:t>
                      </a:r>
                      <a:r>
                        <a:rPr lang="en-GB" sz="1600" i="0" dirty="0"/>
                        <a:t>Published  in 16/03/22.)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0771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913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Training with LinkedIn learning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B939432-65A8-EC2C-B5F3-6811F495F9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21" y="2347332"/>
            <a:ext cx="4104456" cy="27984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" name="LinkedIn 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8788" y="188641"/>
            <a:ext cx="2438453" cy="2376264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09758A0-F2D8-1A80-1A31-C0A4378714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889926"/>
              </p:ext>
            </p:extLst>
          </p:nvPr>
        </p:nvGraphicFramePr>
        <p:xfrm>
          <a:off x="6815694" y="2924944"/>
          <a:ext cx="5101547" cy="22860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5101547">
                  <a:extLst>
                    <a:ext uri="{9D8B030D-6E8A-4147-A177-3AD203B41FA5}">
                      <a16:colId xmlns:a16="http://schemas.microsoft.com/office/drawing/2014/main" val="1057779302"/>
                    </a:ext>
                  </a:extLst>
                </a:gridCol>
              </a:tblGrid>
              <a:tr h="18038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My process of learning and self-improvement began when I started using LinkedIn Learning.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It gives you professional insights and makes it easier for you to achieve your goals.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LinkedIn learning prepares you for a better future.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(</a:t>
                      </a:r>
                      <a:r>
                        <a:rPr lang="en-GB" sz="1200" dirty="0"/>
                        <a:t>To generate the logo of LinkedIn I have used Copilot generate.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8700989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1B5B51E-9958-D43D-6907-8327F7B83A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1622238"/>
              </p:ext>
            </p:extLst>
          </p:nvPr>
        </p:nvGraphicFramePr>
        <p:xfrm>
          <a:off x="310023" y="5373216"/>
          <a:ext cx="5359085" cy="99180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359085">
                  <a:extLst>
                    <a:ext uri="{9D8B030D-6E8A-4147-A177-3AD203B41FA5}">
                      <a16:colId xmlns:a16="http://schemas.microsoft.com/office/drawing/2014/main" val="4075936543"/>
                    </a:ext>
                  </a:extLst>
                </a:gridCol>
              </a:tblGrid>
              <a:tr h="991803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LinkedIn learning helped me to get my outlook certificate and get close to my goals.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Available at : </a:t>
                      </a:r>
                      <a:r>
                        <a:rPr lang="en-GB" sz="1200" dirty="0">
                          <a:hlinkClick r:id="rId5"/>
                        </a:rPr>
                        <a:t>https://www.linkedin.com/</a:t>
                      </a:r>
                      <a:r>
                        <a:rPr lang="en-GB" sz="1200" dirty="0"/>
                        <a:t> accessed at 19/05/2026.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92748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620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765" y="332656"/>
            <a:ext cx="4248472" cy="1371600"/>
          </a:xfrm>
        </p:spPr>
        <p:txBody>
          <a:bodyPr>
            <a:normAutofit/>
          </a:bodyPr>
          <a:lstStyle/>
          <a:p>
            <a:r>
              <a:rPr lang="en-US" b="1" dirty="0"/>
              <a:t>Microsoft Word!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1765" y="1704256"/>
            <a:ext cx="4419599" cy="4114800"/>
          </a:xfrm>
        </p:spPr>
        <p:txBody>
          <a:bodyPr>
            <a:normAutofit/>
          </a:bodyPr>
          <a:lstStyle/>
          <a:p>
            <a:r>
              <a:rPr lang="en-US" sz="1800" b="1" dirty="0"/>
              <a:t>This</a:t>
            </a:r>
            <a:r>
              <a:rPr lang="en-US" sz="1800" dirty="0"/>
              <a:t> </a:t>
            </a:r>
            <a:r>
              <a:rPr lang="en-US" sz="1800" b="1" dirty="0"/>
              <a:t>course</a:t>
            </a:r>
            <a:r>
              <a:rPr lang="en-US" sz="1800" dirty="0"/>
              <a:t> </a:t>
            </a:r>
            <a:r>
              <a:rPr lang="en-US" sz="1800" b="1" dirty="0"/>
              <a:t>it</a:t>
            </a:r>
            <a:r>
              <a:rPr lang="en-US" sz="1800" dirty="0"/>
              <a:t> </a:t>
            </a:r>
            <a:r>
              <a:rPr lang="en-US" sz="1800" b="1" dirty="0"/>
              <a:t>give</a:t>
            </a:r>
            <a:r>
              <a:rPr lang="en-US" sz="1800" dirty="0"/>
              <a:t> </a:t>
            </a:r>
            <a:r>
              <a:rPr lang="en-US" sz="1800" b="1" dirty="0"/>
              <a:t>me</a:t>
            </a:r>
            <a:r>
              <a:rPr lang="en-US" sz="1800" dirty="0"/>
              <a:t> </a:t>
            </a:r>
            <a:r>
              <a:rPr lang="en-US" sz="1800" b="1" dirty="0"/>
              <a:t>the</a:t>
            </a:r>
            <a:r>
              <a:rPr lang="en-US" sz="1800" dirty="0"/>
              <a:t> </a:t>
            </a:r>
            <a:r>
              <a:rPr lang="en-US" sz="1800" b="1" dirty="0"/>
              <a:t>opportunity</a:t>
            </a:r>
            <a:r>
              <a:rPr lang="en-US" sz="1800" dirty="0"/>
              <a:t> </a:t>
            </a:r>
            <a:r>
              <a:rPr lang="en-US" sz="1800" b="1" dirty="0"/>
              <a:t>to</a:t>
            </a:r>
            <a:r>
              <a:rPr lang="en-US" sz="1800" dirty="0"/>
              <a:t> </a:t>
            </a:r>
            <a:r>
              <a:rPr lang="en-US" sz="1800" b="1" dirty="0"/>
              <a:t>understand</a:t>
            </a:r>
            <a:r>
              <a:rPr lang="en-US" sz="1800" dirty="0"/>
              <a:t> </a:t>
            </a:r>
            <a:r>
              <a:rPr lang="en-US" sz="1800" b="1" dirty="0"/>
              <a:t>and</a:t>
            </a:r>
            <a:r>
              <a:rPr lang="en-US" sz="1800" dirty="0"/>
              <a:t> </a:t>
            </a:r>
            <a:r>
              <a:rPr lang="en-US" sz="1800" b="1" dirty="0"/>
              <a:t>improve</a:t>
            </a:r>
            <a:r>
              <a:rPr lang="en-US" sz="1800" dirty="0"/>
              <a:t> </a:t>
            </a:r>
            <a:r>
              <a:rPr lang="en-US" sz="1800" b="1" dirty="0"/>
              <a:t>my</a:t>
            </a:r>
            <a:r>
              <a:rPr lang="en-US" sz="1800" dirty="0"/>
              <a:t> </a:t>
            </a:r>
            <a:r>
              <a:rPr lang="en-US" sz="1800" b="1" dirty="0"/>
              <a:t>skills</a:t>
            </a:r>
            <a:r>
              <a:rPr lang="en-US" sz="1800" dirty="0"/>
              <a:t> </a:t>
            </a:r>
            <a:r>
              <a:rPr lang="en-US" sz="1800" b="1" dirty="0"/>
              <a:t>using</a:t>
            </a:r>
            <a:r>
              <a:rPr lang="en-US" sz="1800" dirty="0"/>
              <a:t> </a:t>
            </a:r>
            <a:r>
              <a:rPr lang="en-US" sz="1800" b="1" dirty="0"/>
              <a:t>Microsoft</a:t>
            </a:r>
            <a:r>
              <a:rPr lang="en-US" sz="1800" dirty="0"/>
              <a:t> </a:t>
            </a:r>
            <a:r>
              <a:rPr lang="en-US" sz="1800" b="1" dirty="0"/>
              <a:t>Word</a:t>
            </a:r>
            <a:r>
              <a:rPr lang="en-US" sz="1800" dirty="0"/>
              <a:t>. </a:t>
            </a:r>
          </a:p>
          <a:p>
            <a:r>
              <a:rPr lang="en-US" sz="1800" b="1" dirty="0"/>
              <a:t>LinkedIn Learning course helped met to get my Microsoft word certificate.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37845CB-212D-2823-BC0C-C9B5C00CDBC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38915659"/>
              </p:ext>
            </p:extLst>
          </p:nvPr>
        </p:nvGraphicFramePr>
        <p:xfrm>
          <a:off x="6958508" y="349568"/>
          <a:ext cx="4770562" cy="3708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770562">
                  <a:extLst>
                    <a:ext uri="{9D8B030D-6E8A-4147-A177-3AD203B41FA5}">
                      <a16:colId xmlns:a16="http://schemas.microsoft.com/office/drawing/2014/main" val="10449310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Cybersecurity technology!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7300122"/>
                  </a:ext>
                </a:extLst>
              </a:tr>
            </a:tbl>
          </a:graphicData>
        </a:graphic>
      </p:graphicFrame>
      <p:pic>
        <p:nvPicPr>
          <p:cNvPr id="10" name="Word document image"/>
          <p:cNvPicPr>
            <a:picLocks noChangeAspect="1"/>
          </p:cNvPicPr>
          <p:nvPr/>
        </p:nvPicPr>
        <p:blipFill>
          <a:blip r:embed="rId2"/>
          <a:srcRect l="6459"/>
          <a:stretch>
            <a:fillRect/>
          </a:stretch>
        </p:blipFill>
        <p:spPr>
          <a:xfrm>
            <a:off x="7219430" y="989112"/>
            <a:ext cx="4509639" cy="3015952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3DA8169-D5FE-AEFF-A077-2B02FF4993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405084"/>
              </p:ext>
            </p:extLst>
          </p:nvPr>
        </p:nvGraphicFramePr>
        <p:xfrm>
          <a:off x="6983845" y="4273768"/>
          <a:ext cx="4770563" cy="6400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770563">
                  <a:extLst>
                    <a:ext uri="{9D8B030D-6E8A-4147-A177-3AD203B41FA5}">
                      <a16:colId xmlns:a16="http://schemas.microsoft.com/office/drawing/2014/main" val="3003902940"/>
                    </a:ext>
                  </a:extLst>
                </a:gridCol>
              </a:tblGrid>
              <a:tr h="548388">
                <a:tc>
                  <a:txBody>
                    <a:bodyPr/>
                    <a:lstStyle/>
                    <a:p>
                      <a:r>
                        <a:rPr lang="en-GB" dirty="0"/>
                        <a:t>Cybersecurity is a program or technology to make people be safer in the web world!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303918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91B9DC8-18E3-016D-B971-DA7F4C29E7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948591"/>
              </p:ext>
            </p:extLst>
          </p:nvPr>
        </p:nvGraphicFramePr>
        <p:xfrm>
          <a:off x="8914842" y="5182552"/>
          <a:ext cx="2698623" cy="3048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698623">
                  <a:extLst>
                    <a:ext uri="{9D8B030D-6E8A-4147-A177-3AD203B41FA5}">
                      <a16:colId xmlns:a16="http://schemas.microsoft.com/office/drawing/2014/main" val="22087618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400" dirty="0"/>
                        <a:t>(Generated with Copilot 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0582042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0C3C5E3-52CE-C9A1-5F5C-39F5E21864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8" t="16397" r="18689" b="1774"/>
          <a:stretch>
            <a:fillRect/>
          </a:stretch>
        </p:blipFill>
        <p:spPr>
          <a:xfrm>
            <a:off x="194522" y="3482617"/>
            <a:ext cx="5904657" cy="301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98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Excel spread sheet analysis!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9D4B1F9-C668-AF94-2538-56F5B8FCB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21" t="-49924" r="-115112" b="-29925"/>
          <a:stretch>
            <a:fillRect/>
          </a:stretch>
        </p:blipFill>
        <p:spPr>
          <a:xfrm>
            <a:off x="216024" y="191343"/>
            <a:ext cx="11855053" cy="647531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6C36F9B-0699-C9F3-0663-AEB962EC44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0" t="15492" r="20456" b="9199"/>
          <a:stretch>
            <a:fillRect/>
          </a:stretch>
        </p:blipFill>
        <p:spPr>
          <a:xfrm>
            <a:off x="7148265" y="3089843"/>
            <a:ext cx="4824536" cy="3672408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3AD4485-B25B-1595-7844-1204058253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010702"/>
              </p:ext>
            </p:extLst>
          </p:nvPr>
        </p:nvGraphicFramePr>
        <p:xfrm>
          <a:off x="7505550" y="2420888"/>
          <a:ext cx="4109966" cy="3657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09966">
                  <a:extLst>
                    <a:ext uri="{9D8B030D-6E8A-4147-A177-3AD203B41FA5}">
                      <a16:colId xmlns:a16="http://schemas.microsoft.com/office/drawing/2014/main" val="2824295943"/>
                    </a:ext>
                  </a:extLst>
                </a:gridCol>
              </a:tblGrid>
              <a:tr h="332364">
                <a:tc>
                  <a:txBody>
                    <a:bodyPr/>
                    <a:lstStyle/>
                    <a:p>
                      <a:r>
                        <a:rPr lang="en-GB" b="1" dirty="0"/>
                        <a:t>Learning</a:t>
                      </a:r>
                      <a:r>
                        <a:rPr lang="en-GB" dirty="0"/>
                        <a:t> excel desktop certificate!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986498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37F6234-A2B3-F892-2559-21DE42C8A2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993393"/>
              </p:ext>
            </p:extLst>
          </p:nvPr>
        </p:nvGraphicFramePr>
        <p:xfrm>
          <a:off x="200729" y="5810885"/>
          <a:ext cx="6613764" cy="579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613764">
                  <a:extLst>
                    <a:ext uri="{9D8B030D-6E8A-4147-A177-3AD203B41FA5}">
                      <a16:colId xmlns:a16="http://schemas.microsoft.com/office/drawing/2014/main" val="6490608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600" dirty="0"/>
                        <a:t>Microsoft excel was quite challenging but in the end it gave me the experience for the future.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03628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050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AI technology and ChatGPT!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1"/>
                </a:solidFill>
              </a:rPr>
              <a:t>Digital Skills helped me to understand the use of AI and its benefits.</a:t>
            </a:r>
          </a:p>
        </p:txBody>
      </p:sp>
      <p:pic>
        <p:nvPicPr>
          <p:cNvPr id="4" name="AI ChatGPT Picture"/>
          <p:cNvPicPr>
            <a:picLocks noChangeAspect="1"/>
          </p:cNvPicPr>
          <p:nvPr/>
        </p:nvPicPr>
        <p:blipFill>
          <a:blip r:embed="rId2"/>
          <a:srcRect l="5059" r="5078"/>
          <a:stretch>
            <a:fillRect/>
          </a:stretch>
        </p:blipFill>
        <p:spPr>
          <a:xfrm>
            <a:off x="1522411" y="2743201"/>
            <a:ext cx="4416552" cy="3276600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b="1" dirty="0"/>
              <a:t>What is ChatGPT?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dirty="0"/>
              <a:t>ChatGPT is a tool to help and improve your skills to a formal and professional level.</a:t>
            </a:r>
          </a:p>
          <a:p>
            <a:r>
              <a:rPr lang="en-US" dirty="0"/>
              <a:t>It sharpens your skills and make it easier for your knowledge.</a:t>
            </a:r>
          </a:p>
        </p:txBody>
      </p:sp>
    </p:spTree>
    <p:extLst>
      <p:ext uri="{BB962C8B-B14F-4D97-AF65-F5344CB8AC3E}">
        <p14:creationId xmlns:p14="http://schemas.microsoft.com/office/powerpoint/2010/main" val="268142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MY JISC TOOLS GRAPH !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965295D-1068-F006-6884-4C60464B10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1" t="19538" r="6244"/>
          <a:stretch>
            <a:fillRect/>
          </a:stretch>
        </p:blipFill>
        <p:spPr>
          <a:xfrm>
            <a:off x="909836" y="2132856"/>
            <a:ext cx="5472608" cy="3310880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BFB2157-3255-C933-BC09-D0BB510B04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185275"/>
              </p:ext>
            </p:extLst>
          </p:nvPr>
        </p:nvGraphicFramePr>
        <p:xfrm>
          <a:off x="6958508" y="2564160"/>
          <a:ext cx="4536505" cy="244827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536505">
                  <a:extLst>
                    <a:ext uri="{9D8B030D-6E8A-4147-A177-3AD203B41FA5}">
                      <a16:colId xmlns:a16="http://schemas.microsoft.com/office/drawing/2014/main" val="862110557"/>
                    </a:ext>
                  </a:extLst>
                </a:gridCol>
              </a:tblGrid>
              <a:tr h="244827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The Jisc tool chart shows how much progress I have achieved during my course from my first day till now.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It shows the areas that I have improved.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This graph it shows the key points of  how much this course helped me.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4550423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BC92212-3760-080C-C76A-535855B797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4714685"/>
              </p:ext>
            </p:extLst>
          </p:nvPr>
        </p:nvGraphicFramePr>
        <p:xfrm>
          <a:off x="1053852" y="5658936"/>
          <a:ext cx="8496944" cy="914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496944">
                  <a:extLst>
                    <a:ext uri="{9D8B030D-6E8A-4147-A177-3AD203B41FA5}">
                      <a16:colId xmlns:a16="http://schemas.microsoft.com/office/drawing/2014/main" val="1421618447"/>
                    </a:ext>
                  </a:extLst>
                </a:gridCol>
              </a:tblGrid>
              <a:tr h="318040">
                <a:tc>
                  <a:txBody>
                    <a:bodyPr/>
                    <a:lstStyle/>
                    <a:p>
                      <a:r>
                        <a:rPr lang="en-GB" dirty="0"/>
                        <a:t>https://uwtsd.potential.ly/playlists/question-bank-for-students/assessments/essential-digital-set/report .Accessed at 17/06/26.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41454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223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40" y="260648"/>
            <a:ext cx="3596607" cy="731912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17948" y="1700808"/>
            <a:ext cx="7848872" cy="5544616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hlinkClick r:id="rId2"/>
              </a:rPr>
              <a:t>https://uwtsd.potential.ly/playlists/question-bank-for-students/assessments/essential-digital-set/report</a:t>
            </a:r>
            <a:r>
              <a:rPr lang="en-US" sz="2000" b="1" dirty="0"/>
              <a:t>  Accessed at 17/06/26.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hlinkClick r:id="rId3"/>
              </a:rPr>
              <a:t>  https://www.Linkedin.com/</a:t>
            </a:r>
            <a:r>
              <a:rPr lang="en-US" sz="2000" b="1" dirty="0"/>
              <a:t> Accessed at 19/05/26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I knowledge that I have read the book called Cybersecurity for Dummies written by Steinberg. J. publisher . Wiley-</a:t>
            </a:r>
            <a:r>
              <a:rPr lang="en-GB" sz="2000" b="1" dirty="0" err="1"/>
              <a:t>Blackweel</a:t>
            </a:r>
            <a:r>
              <a:rPr lang="en-GB" sz="2000" b="1" dirty="0"/>
              <a:t>. Published  in 16/03/22. in online library resource on the date of 10/05/26.</a:t>
            </a:r>
          </a:p>
          <a:p>
            <a:endParaRPr lang="en-GB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I  knowledge that I have used the Copilot to generate image  on date of 20/06/26.</a:t>
            </a:r>
          </a:p>
          <a:p>
            <a:endParaRPr lang="en-US" sz="2000" b="1" dirty="0"/>
          </a:p>
          <a:p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76513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D3CCEC8-DB9B-6305-6369-883BC2BB27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05199"/>
              </p:ext>
            </p:extLst>
          </p:nvPr>
        </p:nvGraphicFramePr>
        <p:xfrm>
          <a:off x="549796" y="908720"/>
          <a:ext cx="10009113" cy="6400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009113">
                  <a:extLst>
                    <a:ext uri="{9D8B030D-6E8A-4147-A177-3AD203B41FA5}">
                      <a16:colId xmlns:a16="http://schemas.microsoft.com/office/drawing/2014/main" val="14687531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Feedback time! If you would like to leave some feedback for this presentation that would be great! Thank you very much! Please scan this QR code to answer a few questions!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6561248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293C77E3-256C-947D-B08D-230A3EDE7E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78" t="7361" r="25780" b="2562"/>
          <a:stretch>
            <a:fillRect/>
          </a:stretch>
        </p:blipFill>
        <p:spPr>
          <a:xfrm>
            <a:off x="2854052" y="1700808"/>
            <a:ext cx="5008116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72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Digital Blue Tunnel 16x9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95261.potx" id="{4CBF9558-C12D-4F51-9AA3-9D0796951DBC}" vid="{FFC159E6-A134-46E7-B1A0-C306E39FC295}"/>
    </a:ext>
  </a:extLst>
</a:theme>
</file>

<file path=ppt/theme/theme2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digital blue tunnel presentation (widescreen)</Template>
  <TotalTime>348</TotalTime>
  <Words>655</Words>
  <Application>Microsoft Office PowerPoint</Application>
  <PresentationFormat>Custom</PresentationFormat>
  <Paragraphs>54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Corbel</vt:lpstr>
      <vt:lpstr>Digital Blue Tunnel 16x9</vt:lpstr>
      <vt:lpstr>My Reflective Presentation About Digital Skills for Business BMBS4003</vt:lpstr>
      <vt:lpstr> </vt:lpstr>
      <vt:lpstr>My Goals</vt:lpstr>
      <vt:lpstr>Training with LinkedIn learning </vt:lpstr>
      <vt:lpstr>Microsoft Word!</vt:lpstr>
      <vt:lpstr>Excel spread sheet analysis! </vt:lpstr>
      <vt:lpstr>AI technology and ChatGPT!</vt:lpstr>
      <vt:lpstr>MY JISC TOOLS GRAPH !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gina novac</dc:creator>
  <cp:lastModifiedBy>gina novac</cp:lastModifiedBy>
  <cp:revision>1</cp:revision>
  <dcterms:created xsi:type="dcterms:W3CDTF">2026-06-17T09:35:52Z</dcterms:created>
  <dcterms:modified xsi:type="dcterms:W3CDTF">2026-06-23T17:31:43Z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