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9"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295701-314E-4ACE-80C4-364C517B30D2}" v="53" dt="2023-03-11T17:28:56.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la georgieva" userId="a3e865a7a749a335" providerId="LiveId" clId="{25295701-314E-4ACE-80C4-364C517B30D2}"/>
    <pc:docChg chg="undo custSel addSld delSld modSld addMainMaster delMainMaster">
      <pc:chgData name="stela georgieva" userId="a3e865a7a749a335" providerId="LiveId" clId="{25295701-314E-4ACE-80C4-364C517B30D2}" dt="2023-03-11T17:29:09.580" v="1901" actId="255"/>
      <pc:docMkLst>
        <pc:docMk/>
      </pc:docMkLst>
      <pc:sldChg chg="addSp delSp modSp new mod setBg modClrScheme delDesignElem chgLayout">
        <pc:chgData name="stela georgieva" userId="a3e865a7a749a335" providerId="LiveId" clId="{25295701-314E-4ACE-80C4-364C517B30D2}" dt="2023-03-11T17:19:29.939" v="1677" actId="20577"/>
        <pc:sldMkLst>
          <pc:docMk/>
          <pc:sldMk cId="1466712974" sldId="256"/>
        </pc:sldMkLst>
        <pc:spChg chg="mod">
          <ac:chgData name="stela georgieva" userId="a3e865a7a749a335" providerId="LiveId" clId="{25295701-314E-4ACE-80C4-364C517B30D2}" dt="2023-03-11T17:19:29.939" v="1677" actId="20577"/>
          <ac:spMkLst>
            <pc:docMk/>
            <pc:sldMk cId="1466712974" sldId="256"/>
            <ac:spMk id="2" creationId="{B71622CA-F025-9798-3CA0-83E7FF5C91D8}"/>
          </ac:spMkLst>
        </pc:spChg>
        <pc:spChg chg="del mod">
          <ac:chgData name="stela georgieva" userId="a3e865a7a749a335" providerId="LiveId" clId="{25295701-314E-4ACE-80C4-364C517B30D2}" dt="2023-03-11T17:15:38.577" v="1489" actId="21"/>
          <ac:spMkLst>
            <pc:docMk/>
            <pc:sldMk cId="1466712974" sldId="256"/>
            <ac:spMk id="3" creationId="{0F37601A-B663-BF22-663A-06A6739EE583}"/>
          </ac:spMkLst>
        </pc:spChg>
        <pc:spChg chg="add del">
          <ac:chgData name="stela georgieva" userId="a3e865a7a749a335" providerId="LiveId" clId="{25295701-314E-4ACE-80C4-364C517B30D2}" dt="2023-03-06T16:01:56.847" v="2" actId="26606"/>
          <ac:spMkLst>
            <pc:docMk/>
            <pc:sldMk cId="1466712974" sldId="256"/>
            <ac:spMk id="9" creationId="{9B37791B-B040-4694-BFDC-8DD132D86E8E}"/>
          </ac:spMkLst>
        </pc:spChg>
        <pc:spChg chg="add del">
          <ac:chgData name="stela georgieva" userId="a3e865a7a749a335" providerId="LiveId" clId="{25295701-314E-4ACE-80C4-364C517B30D2}" dt="2023-03-06T16:02:09.661" v="5"/>
          <ac:spMkLst>
            <pc:docMk/>
            <pc:sldMk cId="1466712974" sldId="256"/>
            <ac:spMk id="15" creationId="{F2B4CD28-604D-4D9D-89A8-12FAC7245F91}"/>
          </ac:spMkLst>
        </pc:spChg>
        <pc:spChg chg="add del">
          <ac:chgData name="stela georgieva" userId="a3e865a7a749a335" providerId="LiveId" clId="{25295701-314E-4ACE-80C4-364C517B30D2}" dt="2023-03-06T16:02:09.661" v="5"/>
          <ac:spMkLst>
            <pc:docMk/>
            <pc:sldMk cId="1466712974" sldId="256"/>
            <ac:spMk id="17" creationId="{C9AD5DBC-DEC2-48AB-A2B9-164512BEABD2}"/>
          </ac:spMkLst>
        </pc:spChg>
        <pc:spChg chg="add del">
          <ac:chgData name="stela georgieva" userId="a3e865a7a749a335" providerId="LiveId" clId="{25295701-314E-4ACE-80C4-364C517B30D2}" dt="2023-03-06T16:02:09.661" v="5"/>
          <ac:spMkLst>
            <pc:docMk/>
            <pc:sldMk cId="1466712974" sldId="256"/>
            <ac:spMk id="18" creationId="{9FBE8679-CB21-4876-82EA-4D4D5D4BCD7F}"/>
          </ac:spMkLst>
        </pc:spChg>
        <pc:spChg chg="add del">
          <ac:chgData name="stela georgieva" userId="a3e865a7a749a335" providerId="LiveId" clId="{25295701-314E-4ACE-80C4-364C517B30D2}" dt="2023-03-06T16:06:07.431" v="26"/>
          <ac:spMkLst>
            <pc:docMk/>
            <pc:sldMk cId="1466712974" sldId="256"/>
            <ac:spMk id="19" creationId="{BDFBFB44-5702-4C90-B87C-142B0DF5599A}"/>
          </ac:spMkLst>
        </pc:spChg>
        <pc:spChg chg="add del">
          <ac:chgData name="stela georgieva" userId="a3e865a7a749a335" providerId="LiveId" clId="{25295701-314E-4ACE-80C4-364C517B30D2}" dt="2023-03-11T16:11:18.734" v="299"/>
          <ac:spMkLst>
            <pc:docMk/>
            <pc:sldMk cId="1466712974" sldId="256"/>
            <ac:spMk id="20" creationId="{5C28659E-412C-4600-B45E-BAE370BC24B9}"/>
          </ac:spMkLst>
        </pc:spChg>
        <pc:spChg chg="add del">
          <ac:chgData name="stela georgieva" userId="a3e865a7a749a335" providerId="LiveId" clId="{25295701-314E-4ACE-80C4-364C517B30D2}" dt="2023-03-06T16:03:10.335" v="9"/>
          <ac:spMkLst>
            <pc:docMk/>
            <pc:sldMk cId="1466712974" sldId="256"/>
            <ac:spMk id="21" creationId="{FC23C8D4-BD3D-4473-B3D0-89011586BE82}"/>
          </ac:spMkLst>
        </pc:spChg>
        <pc:spChg chg="add del">
          <ac:chgData name="stela georgieva" userId="a3e865a7a749a335" providerId="LiveId" clId="{25295701-314E-4ACE-80C4-364C517B30D2}" dt="2023-03-11T17:14:03.335" v="1457"/>
          <ac:spMkLst>
            <pc:docMk/>
            <pc:sldMk cId="1466712974" sldId="256"/>
            <ac:spMk id="22" creationId="{5C28659E-412C-4600-B45E-BAE370BC24B9}"/>
          </ac:spMkLst>
        </pc:spChg>
        <pc:spChg chg="add del">
          <ac:chgData name="stela georgieva" userId="a3e865a7a749a335" providerId="LiveId" clId="{25295701-314E-4ACE-80C4-364C517B30D2}" dt="2023-03-11T16:11:18.734" v="299"/>
          <ac:spMkLst>
            <pc:docMk/>
            <pc:sldMk cId="1466712974" sldId="256"/>
            <ac:spMk id="23" creationId="{55BE2824-A619-43D4-8CEE-814E76EACEFF}"/>
          </ac:spMkLst>
        </pc:spChg>
        <pc:spChg chg="add del">
          <ac:chgData name="stela georgieva" userId="a3e865a7a749a335" providerId="LiveId" clId="{25295701-314E-4ACE-80C4-364C517B30D2}" dt="2023-03-11T17:14:03.335" v="1457"/>
          <ac:spMkLst>
            <pc:docMk/>
            <pc:sldMk cId="1466712974" sldId="256"/>
            <ac:spMk id="24" creationId="{55BE2824-A619-43D4-8CEE-814E76EACEFF}"/>
          </ac:spMkLst>
        </pc:spChg>
        <pc:spChg chg="add del">
          <ac:chgData name="stela georgieva" userId="a3e865a7a749a335" providerId="LiveId" clId="{25295701-314E-4ACE-80C4-364C517B30D2}" dt="2023-03-11T16:11:18.734" v="299"/>
          <ac:spMkLst>
            <pc:docMk/>
            <pc:sldMk cId="1466712974" sldId="256"/>
            <ac:spMk id="25" creationId="{7F757314-8028-429F-A691-15514DF1133C}"/>
          </ac:spMkLst>
        </pc:spChg>
        <pc:spChg chg="add del">
          <ac:chgData name="stela georgieva" userId="a3e865a7a749a335" providerId="LiveId" clId="{25295701-314E-4ACE-80C4-364C517B30D2}" dt="2023-03-11T17:14:03.335" v="1457"/>
          <ac:spMkLst>
            <pc:docMk/>
            <pc:sldMk cId="1466712974" sldId="256"/>
            <ac:spMk id="26" creationId="{7F757314-8028-429F-A691-15514DF1133C}"/>
          </ac:spMkLst>
        </pc:spChg>
        <pc:spChg chg="add del">
          <ac:chgData name="stela georgieva" userId="a3e865a7a749a335" providerId="LiveId" clId="{25295701-314E-4ACE-80C4-364C517B30D2}" dt="2023-03-11T16:11:18.734" v="299"/>
          <ac:spMkLst>
            <pc:docMk/>
            <pc:sldMk cId="1466712974" sldId="256"/>
            <ac:spMk id="27" creationId="{CCFB0F09-9A6D-4393-94DE-D19BB32FF3B2}"/>
          </ac:spMkLst>
        </pc:spChg>
        <pc:spChg chg="add del">
          <ac:chgData name="stela georgieva" userId="a3e865a7a749a335" providerId="LiveId" clId="{25295701-314E-4ACE-80C4-364C517B30D2}" dt="2023-03-11T17:14:03.335" v="1457"/>
          <ac:spMkLst>
            <pc:docMk/>
            <pc:sldMk cId="1466712974" sldId="256"/>
            <ac:spMk id="28" creationId="{CCFB0F09-9A6D-4393-94DE-D19BB32FF3B2}"/>
          </ac:spMkLst>
        </pc:spChg>
        <pc:spChg chg="add del">
          <ac:chgData name="stela georgieva" userId="a3e865a7a749a335" providerId="LiveId" clId="{25295701-314E-4ACE-80C4-364C517B30D2}" dt="2023-03-11T16:11:18.734" v="299"/>
          <ac:spMkLst>
            <pc:docMk/>
            <pc:sldMk cId="1466712974" sldId="256"/>
            <ac:spMk id="29" creationId="{C1A8FF86-3729-44D9-9029-E0816A7E245C}"/>
          </ac:spMkLst>
        </pc:spChg>
        <pc:spChg chg="add del">
          <ac:chgData name="stela georgieva" userId="a3e865a7a749a335" providerId="LiveId" clId="{25295701-314E-4ACE-80C4-364C517B30D2}" dt="2023-03-11T17:14:03.335" v="1457"/>
          <ac:spMkLst>
            <pc:docMk/>
            <pc:sldMk cId="1466712974" sldId="256"/>
            <ac:spMk id="30" creationId="{C1A8FF86-3729-44D9-9029-E0816A7E245C}"/>
          </ac:spMkLst>
        </pc:spChg>
        <pc:spChg chg="add del">
          <ac:chgData name="stela georgieva" userId="a3e865a7a749a335" providerId="LiveId" clId="{25295701-314E-4ACE-80C4-364C517B30D2}" dt="2023-03-11T17:14:14.475" v="1464"/>
          <ac:spMkLst>
            <pc:docMk/>
            <pc:sldMk cId="1466712974" sldId="256"/>
            <ac:spMk id="35" creationId="{5C28659E-412C-4600-B45E-BAE370BC24B9}"/>
          </ac:spMkLst>
        </pc:spChg>
        <pc:spChg chg="add del">
          <ac:chgData name="stela georgieva" userId="a3e865a7a749a335" providerId="LiveId" clId="{25295701-314E-4ACE-80C4-364C517B30D2}" dt="2023-03-11T17:14:14.475" v="1464"/>
          <ac:spMkLst>
            <pc:docMk/>
            <pc:sldMk cId="1466712974" sldId="256"/>
            <ac:spMk id="36" creationId="{55BE2824-A619-43D4-8CEE-814E76EACEFF}"/>
          </ac:spMkLst>
        </pc:spChg>
        <pc:spChg chg="add del">
          <ac:chgData name="stela georgieva" userId="a3e865a7a749a335" providerId="LiveId" clId="{25295701-314E-4ACE-80C4-364C517B30D2}" dt="2023-03-11T17:14:14.475" v="1464"/>
          <ac:spMkLst>
            <pc:docMk/>
            <pc:sldMk cId="1466712974" sldId="256"/>
            <ac:spMk id="37" creationId="{7F757314-8028-429F-A691-15514DF1133C}"/>
          </ac:spMkLst>
        </pc:spChg>
        <pc:spChg chg="add del">
          <ac:chgData name="stela georgieva" userId="a3e865a7a749a335" providerId="LiveId" clId="{25295701-314E-4ACE-80C4-364C517B30D2}" dt="2023-03-11T17:14:14.475" v="1464"/>
          <ac:spMkLst>
            <pc:docMk/>
            <pc:sldMk cId="1466712974" sldId="256"/>
            <ac:spMk id="38" creationId="{CCFB0F09-9A6D-4393-94DE-D19BB32FF3B2}"/>
          </ac:spMkLst>
        </pc:spChg>
        <pc:spChg chg="add del">
          <ac:chgData name="stela georgieva" userId="a3e865a7a749a335" providerId="LiveId" clId="{25295701-314E-4ACE-80C4-364C517B30D2}" dt="2023-03-11T17:14:14.475" v="1464"/>
          <ac:spMkLst>
            <pc:docMk/>
            <pc:sldMk cId="1466712974" sldId="256"/>
            <ac:spMk id="39" creationId="{C1A8FF86-3729-44D9-9029-E0816A7E245C}"/>
          </ac:spMkLst>
        </pc:spChg>
        <pc:grpChg chg="add del">
          <ac:chgData name="stela georgieva" userId="a3e865a7a749a335" providerId="LiveId" clId="{25295701-314E-4ACE-80C4-364C517B30D2}" dt="2023-03-06T16:01:56.847" v="2" actId="26606"/>
          <ac:grpSpMkLst>
            <pc:docMk/>
            <pc:sldMk cId="1466712974" sldId="256"/>
            <ac:grpSpMk id="11" creationId="{4252769E-B9F0-4068-A645-5BBEF16E9C28}"/>
          </ac:grpSpMkLst>
        </pc:grpChg>
        <pc:grpChg chg="add del">
          <ac:chgData name="stela georgieva" userId="a3e865a7a749a335" providerId="LiveId" clId="{25295701-314E-4ACE-80C4-364C517B30D2}" dt="2023-03-11T16:11:18.734" v="299"/>
          <ac:grpSpMkLst>
            <pc:docMk/>
            <pc:sldMk cId="1466712974" sldId="256"/>
            <ac:grpSpMk id="31" creationId="{A924F705-30C0-4ED8-9364-62609FAD44D2}"/>
          </ac:grpSpMkLst>
        </pc:grpChg>
        <pc:grpChg chg="add del">
          <ac:chgData name="stela georgieva" userId="a3e865a7a749a335" providerId="LiveId" clId="{25295701-314E-4ACE-80C4-364C517B30D2}" dt="2023-03-11T17:14:03.335" v="1457"/>
          <ac:grpSpMkLst>
            <pc:docMk/>
            <pc:sldMk cId="1466712974" sldId="256"/>
            <ac:grpSpMk id="34" creationId="{A924F705-30C0-4ED8-9364-62609FAD44D2}"/>
          </ac:grpSpMkLst>
        </pc:grpChg>
        <pc:grpChg chg="add del">
          <ac:chgData name="stela georgieva" userId="a3e865a7a749a335" providerId="LiveId" clId="{25295701-314E-4ACE-80C4-364C517B30D2}" dt="2023-03-11T17:14:14.475" v="1464"/>
          <ac:grpSpMkLst>
            <pc:docMk/>
            <pc:sldMk cId="1466712974" sldId="256"/>
            <ac:grpSpMk id="40" creationId="{A924F705-30C0-4ED8-9364-62609FAD44D2}"/>
          </ac:grpSpMkLst>
        </pc:grpChg>
        <pc:picChg chg="add del">
          <ac:chgData name="stela georgieva" userId="a3e865a7a749a335" providerId="LiveId" clId="{25295701-314E-4ACE-80C4-364C517B30D2}" dt="2023-03-06T16:01:56.847" v="2" actId="26606"/>
          <ac:picMkLst>
            <pc:docMk/>
            <pc:sldMk cId="1466712974" sldId="256"/>
            <ac:picMk id="4" creationId="{BF260DC3-5B59-7285-71D5-3AA7A1E7AFEC}"/>
          </ac:picMkLst>
        </pc:picChg>
        <pc:picChg chg="add del mod">
          <ac:chgData name="stela georgieva" userId="a3e865a7a749a335" providerId="LiveId" clId="{25295701-314E-4ACE-80C4-364C517B30D2}" dt="2023-03-06T16:08:59.258" v="37" actId="22"/>
          <ac:picMkLst>
            <pc:docMk/>
            <pc:sldMk cId="1466712974" sldId="256"/>
            <ac:picMk id="6" creationId="{1AF44661-AAB7-79C9-E3AE-F6578ADD9EAC}"/>
          </ac:picMkLst>
        </pc:picChg>
        <pc:picChg chg="add mod">
          <ac:chgData name="stela georgieva" userId="a3e865a7a749a335" providerId="LiveId" clId="{25295701-314E-4ACE-80C4-364C517B30D2}" dt="2023-03-11T17:14:22.515" v="1470" actId="26606"/>
          <ac:picMkLst>
            <pc:docMk/>
            <pc:sldMk cId="1466712974" sldId="256"/>
            <ac:picMk id="16" creationId="{BE5F552E-943E-4811-1B80-35312190F428}"/>
          </ac:picMkLst>
        </pc:picChg>
      </pc:sldChg>
      <pc:sldChg chg="modSp new mod">
        <pc:chgData name="stela georgieva" userId="a3e865a7a749a335" providerId="LiveId" clId="{25295701-314E-4ACE-80C4-364C517B30D2}" dt="2023-03-11T17:22:18.858" v="1728"/>
        <pc:sldMkLst>
          <pc:docMk/>
          <pc:sldMk cId="3748492115" sldId="257"/>
        </pc:sldMkLst>
        <pc:spChg chg="mod">
          <ac:chgData name="stela georgieva" userId="a3e865a7a749a335" providerId="LiveId" clId="{25295701-314E-4ACE-80C4-364C517B30D2}" dt="2023-03-11T17:22:18.858" v="1728"/>
          <ac:spMkLst>
            <pc:docMk/>
            <pc:sldMk cId="3748492115" sldId="257"/>
            <ac:spMk id="2" creationId="{42F70C27-4523-E39B-99B2-FBB4B9C64106}"/>
          </ac:spMkLst>
        </pc:spChg>
        <pc:spChg chg="mod">
          <ac:chgData name="stela georgieva" userId="a3e865a7a749a335" providerId="LiveId" clId="{25295701-314E-4ACE-80C4-364C517B30D2}" dt="2023-03-11T17:08:06.605" v="1307" actId="2710"/>
          <ac:spMkLst>
            <pc:docMk/>
            <pc:sldMk cId="3748492115" sldId="257"/>
            <ac:spMk id="3" creationId="{8A85DE3A-8C44-C026-8CE0-0D4E7DA7DBB3}"/>
          </ac:spMkLst>
        </pc:spChg>
      </pc:sldChg>
      <pc:sldChg chg="modSp new mod">
        <pc:chgData name="stela georgieva" userId="a3e865a7a749a335" providerId="LiveId" clId="{25295701-314E-4ACE-80C4-364C517B30D2}" dt="2023-03-11T17:24:01.809" v="1741" actId="27636"/>
        <pc:sldMkLst>
          <pc:docMk/>
          <pc:sldMk cId="1414873799" sldId="258"/>
        </pc:sldMkLst>
        <pc:spChg chg="mod">
          <ac:chgData name="stela georgieva" userId="a3e865a7a749a335" providerId="LiveId" clId="{25295701-314E-4ACE-80C4-364C517B30D2}" dt="2023-03-11T17:23:48.038" v="1739" actId="14100"/>
          <ac:spMkLst>
            <pc:docMk/>
            <pc:sldMk cId="1414873799" sldId="258"/>
            <ac:spMk id="2" creationId="{75ED833E-34F4-0078-4617-7C9EE41C7692}"/>
          </ac:spMkLst>
        </pc:spChg>
        <pc:spChg chg="mod">
          <ac:chgData name="stela georgieva" userId="a3e865a7a749a335" providerId="LiveId" clId="{25295701-314E-4ACE-80C4-364C517B30D2}" dt="2023-03-11T17:24:01.809" v="1741" actId="27636"/>
          <ac:spMkLst>
            <pc:docMk/>
            <pc:sldMk cId="1414873799" sldId="258"/>
            <ac:spMk id="3" creationId="{6F1B422B-CFEB-C32B-65B6-C889AC230A57}"/>
          </ac:spMkLst>
        </pc:spChg>
      </pc:sldChg>
      <pc:sldChg chg="modSp new mod">
        <pc:chgData name="stela georgieva" userId="a3e865a7a749a335" providerId="LiveId" clId="{25295701-314E-4ACE-80C4-364C517B30D2}" dt="2023-03-11T17:22:46.681" v="1729" actId="255"/>
        <pc:sldMkLst>
          <pc:docMk/>
          <pc:sldMk cId="905070605" sldId="259"/>
        </pc:sldMkLst>
        <pc:spChg chg="mod">
          <ac:chgData name="stela georgieva" userId="a3e865a7a749a335" providerId="LiveId" clId="{25295701-314E-4ACE-80C4-364C517B30D2}" dt="2023-03-11T17:22:46.681" v="1729" actId="255"/>
          <ac:spMkLst>
            <pc:docMk/>
            <pc:sldMk cId="905070605" sldId="259"/>
            <ac:spMk id="2" creationId="{6140B070-2EDD-19B9-DCD1-9A9D18606FFB}"/>
          </ac:spMkLst>
        </pc:spChg>
        <pc:spChg chg="mod">
          <ac:chgData name="stela georgieva" userId="a3e865a7a749a335" providerId="LiveId" clId="{25295701-314E-4ACE-80C4-364C517B30D2}" dt="2023-03-11T17:21:53.811" v="1726" actId="255"/>
          <ac:spMkLst>
            <pc:docMk/>
            <pc:sldMk cId="905070605" sldId="259"/>
            <ac:spMk id="3" creationId="{DFBCA914-0529-FC73-0F40-C5AA07D45E78}"/>
          </ac:spMkLst>
        </pc:spChg>
      </pc:sldChg>
      <pc:sldChg chg="modSp new mod">
        <pc:chgData name="stela georgieva" userId="a3e865a7a749a335" providerId="LiveId" clId="{25295701-314E-4ACE-80C4-364C517B30D2}" dt="2023-03-11T17:24:45.194" v="1778" actId="255"/>
        <pc:sldMkLst>
          <pc:docMk/>
          <pc:sldMk cId="2381006249" sldId="260"/>
        </pc:sldMkLst>
        <pc:spChg chg="mod">
          <ac:chgData name="stela georgieva" userId="a3e865a7a749a335" providerId="LiveId" clId="{25295701-314E-4ACE-80C4-364C517B30D2}" dt="2023-03-11T17:24:33.580" v="1776" actId="20577"/>
          <ac:spMkLst>
            <pc:docMk/>
            <pc:sldMk cId="2381006249" sldId="260"/>
            <ac:spMk id="2" creationId="{604E6F36-0AC6-6420-3776-AA14A0957116}"/>
          </ac:spMkLst>
        </pc:spChg>
        <pc:spChg chg="mod">
          <ac:chgData name="stela georgieva" userId="a3e865a7a749a335" providerId="LiveId" clId="{25295701-314E-4ACE-80C4-364C517B30D2}" dt="2023-03-11T17:24:45.194" v="1778" actId="255"/>
          <ac:spMkLst>
            <pc:docMk/>
            <pc:sldMk cId="2381006249" sldId="260"/>
            <ac:spMk id="3" creationId="{71D83522-0988-499D-1401-594E6CF9E8A1}"/>
          </ac:spMkLst>
        </pc:spChg>
      </pc:sldChg>
      <pc:sldChg chg="modSp new mod">
        <pc:chgData name="stela georgieva" userId="a3e865a7a749a335" providerId="LiveId" clId="{25295701-314E-4ACE-80C4-364C517B30D2}" dt="2023-03-11T17:25:28.779" v="1827" actId="255"/>
        <pc:sldMkLst>
          <pc:docMk/>
          <pc:sldMk cId="1858187149" sldId="261"/>
        </pc:sldMkLst>
        <pc:spChg chg="mod">
          <ac:chgData name="stela georgieva" userId="a3e865a7a749a335" providerId="LiveId" clId="{25295701-314E-4ACE-80C4-364C517B30D2}" dt="2023-03-11T17:25:17.003" v="1826" actId="20577"/>
          <ac:spMkLst>
            <pc:docMk/>
            <pc:sldMk cId="1858187149" sldId="261"/>
            <ac:spMk id="2" creationId="{A20240FA-1285-F4D4-4FB7-83E5D1A00969}"/>
          </ac:spMkLst>
        </pc:spChg>
        <pc:spChg chg="mod">
          <ac:chgData name="stela georgieva" userId="a3e865a7a749a335" providerId="LiveId" clId="{25295701-314E-4ACE-80C4-364C517B30D2}" dt="2023-03-11T17:25:28.779" v="1827" actId="255"/>
          <ac:spMkLst>
            <pc:docMk/>
            <pc:sldMk cId="1858187149" sldId="261"/>
            <ac:spMk id="3" creationId="{3623413A-8F66-02AD-32CE-AB7A394A522D}"/>
          </ac:spMkLst>
        </pc:spChg>
      </pc:sldChg>
      <pc:sldChg chg="modSp new mod">
        <pc:chgData name="stela georgieva" userId="a3e865a7a749a335" providerId="LiveId" clId="{25295701-314E-4ACE-80C4-364C517B30D2}" dt="2023-03-11T17:26:30.629" v="1856" actId="255"/>
        <pc:sldMkLst>
          <pc:docMk/>
          <pc:sldMk cId="2970625981" sldId="262"/>
        </pc:sldMkLst>
        <pc:spChg chg="mod">
          <ac:chgData name="stela georgieva" userId="a3e865a7a749a335" providerId="LiveId" clId="{25295701-314E-4ACE-80C4-364C517B30D2}" dt="2023-03-11T17:25:51.801" v="1853" actId="20577"/>
          <ac:spMkLst>
            <pc:docMk/>
            <pc:sldMk cId="2970625981" sldId="262"/>
            <ac:spMk id="2" creationId="{C3D9C2CE-517C-8DFC-D222-E9F158D895BC}"/>
          </ac:spMkLst>
        </pc:spChg>
        <pc:spChg chg="mod">
          <ac:chgData name="stela georgieva" userId="a3e865a7a749a335" providerId="LiveId" clId="{25295701-314E-4ACE-80C4-364C517B30D2}" dt="2023-03-11T17:26:30.629" v="1856" actId="255"/>
          <ac:spMkLst>
            <pc:docMk/>
            <pc:sldMk cId="2970625981" sldId="262"/>
            <ac:spMk id="3" creationId="{08E97F15-47A3-369B-78BB-1254585233C1}"/>
          </ac:spMkLst>
        </pc:spChg>
      </pc:sldChg>
      <pc:sldChg chg="modSp new mod">
        <pc:chgData name="stela georgieva" userId="a3e865a7a749a335" providerId="LiveId" clId="{25295701-314E-4ACE-80C4-364C517B30D2}" dt="2023-03-11T17:27:28.082" v="1891" actId="207"/>
        <pc:sldMkLst>
          <pc:docMk/>
          <pc:sldMk cId="299555355" sldId="263"/>
        </pc:sldMkLst>
        <pc:spChg chg="mod">
          <ac:chgData name="stela georgieva" userId="a3e865a7a749a335" providerId="LiveId" clId="{25295701-314E-4ACE-80C4-364C517B30D2}" dt="2023-03-11T17:27:20.665" v="1890" actId="20577"/>
          <ac:spMkLst>
            <pc:docMk/>
            <pc:sldMk cId="299555355" sldId="263"/>
            <ac:spMk id="2" creationId="{54C11048-7A5A-F29A-79D5-F8E61E137DB8}"/>
          </ac:spMkLst>
        </pc:spChg>
        <pc:spChg chg="mod">
          <ac:chgData name="stela georgieva" userId="a3e865a7a749a335" providerId="LiveId" clId="{25295701-314E-4ACE-80C4-364C517B30D2}" dt="2023-03-11T17:27:28.082" v="1891" actId="207"/>
          <ac:spMkLst>
            <pc:docMk/>
            <pc:sldMk cId="299555355" sldId="263"/>
            <ac:spMk id="3" creationId="{B316C2CA-F663-9D8D-2264-F942DDDE9CCD}"/>
          </ac:spMkLst>
        </pc:spChg>
      </pc:sldChg>
      <pc:sldChg chg="modSp new mod">
        <pc:chgData name="stela georgieva" userId="a3e865a7a749a335" providerId="LiveId" clId="{25295701-314E-4ACE-80C4-364C517B30D2}" dt="2023-03-11T17:26:46.397" v="1858"/>
        <pc:sldMkLst>
          <pc:docMk/>
          <pc:sldMk cId="1017945623" sldId="264"/>
        </pc:sldMkLst>
        <pc:spChg chg="mod">
          <ac:chgData name="stela georgieva" userId="a3e865a7a749a335" providerId="LiveId" clId="{25295701-314E-4ACE-80C4-364C517B30D2}" dt="2023-03-11T17:26:46.397" v="1858"/>
          <ac:spMkLst>
            <pc:docMk/>
            <pc:sldMk cId="1017945623" sldId="264"/>
            <ac:spMk id="2" creationId="{B2DEAC9D-2F3D-0F8A-039C-FB3EE66BC413}"/>
          </ac:spMkLst>
        </pc:spChg>
        <pc:spChg chg="mod">
          <ac:chgData name="stela georgieva" userId="a3e865a7a749a335" providerId="LiveId" clId="{25295701-314E-4ACE-80C4-364C517B30D2}" dt="2023-03-11T17:14:44.441" v="1488"/>
          <ac:spMkLst>
            <pc:docMk/>
            <pc:sldMk cId="1017945623" sldId="264"/>
            <ac:spMk id="3" creationId="{EF422BF3-8A43-6E1C-D46F-2AA1DE642A61}"/>
          </ac:spMkLst>
        </pc:spChg>
      </pc:sldChg>
      <pc:sldChg chg="new del">
        <pc:chgData name="stela georgieva" userId="a3e865a7a749a335" providerId="LiveId" clId="{25295701-314E-4ACE-80C4-364C517B30D2}" dt="2023-03-11T16:50:30.333" v="1241" actId="680"/>
        <pc:sldMkLst>
          <pc:docMk/>
          <pc:sldMk cId="1383748937" sldId="265"/>
        </pc:sldMkLst>
      </pc:sldChg>
      <pc:sldChg chg="modSp new mod">
        <pc:chgData name="stela georgieva" userId="a3e865a7a749a335" providerId="LiveId" clId="{25295701-314E-4ACE-80C4-364C517B30D2}" dt="2023-03-11T17:27:57.007" v="1893" actId="2710"/>
        <pc:sldMkLst>
          <pc:docMk/>
          <pc:sldMk cId="3385153101" sldId="265"/>
        </pc:sldMkLst>
        <pc:spChg chg="mod">
          <ac:chgData name="stela georgieva" userId="a3e865a7a749a335" providerId="LiveId" clId="{25295701-314E-4ACE-80C4-364C517B30D2}" dt="2023-03-11T17:27:48.385" v="1892" actId="255"/>
          <ac:spMkLst>
            <pc:docMk/>
            <pc:sldMk cId="3385153101" sldId="265"/>
            <ac:spMk id="2" creationId="{26F067C7-639C-A082-E628-7F993E6557DF}"/>
          </ac:spMkLst>
        </pc:spChg>
        <pc:spChg chg="mod">
          <ac:chgData name="stela georgieva" userId="a3e865a7a749a335" providerId="LiveId" clId="{25295701-314E-4ACE-80C4-364C517B30D2}" dt="2023-03-11T17:27:57.007" v="1893" actId="2710"/>
          <ac:spMkLst>
            <pc:docMk/>
            <pc:sldMk cId="3385153101" sldId="265"/>
            <ac:spMk id="3" creationId="{D8361B4E-37A6-3532-2196-835BBA4E8BD2}"/>
          </ac:spMkLst>
        </pc:spChg>
      </pc:sldChg>
      <pc:sldChg chg="modSp new mod">
        <pc:chgData name="stela georgieva" userId="a3e865a7a749a335" providerId="LiveId" clId="{25295701-314E-4ACE-80C4-364C517B30D2}" dt="2023-03-11T17:28:18.780" v="1896"/>
        <pc:sldMkLst>
          <pc:docMk/>
          <pc:sldMk cId="2163462419" sldId="266"/>
        </pc:sldMkLst>
        <pc:spChg chg="mod">
          <ac:chgData name="stela georgieva" userId="a3e865a7a749a335" providerId="LiveId" clId="{25295701-314E-4ACE-80C4-364C517B30D2}" dt="2023-03-11T17:28:18.780" v="1896"/>
          <ac:spMkLst>
            <pc:docMk/>
            <pc:sldMk cId="2163462419" sldId="266"/>
            <ac:spMk id="2" creationId="{8BE46CCD-37F2-2E57-C49A-A09F091A5DA6}"/>
          </ac:spMkLst>
        </pc:spChg>
        <pc:spChg chg="mod">
          <ac:chgData name="stela georgieva" userId="a3e865a7a749a335" providerId="LiveId" clId="{25295701-314E-4ACE-80C4-364C517B30D2}" dt="2023-03-11T17:14:44.441" v="1488"/>
          <ac:spMkLst>
            <pc:docMk/>
            <pc:sldMk cId="2163462419" sldId="266"/>
            <ac:spMk id="3" creationId="{D955A3BD-96AF-5E4E-87A5-CD27091E3D47}"/>
          </ac:spMkLst>
        </pc:spChg>
      </pc:sldChg>
      <pc:sldChg chg="modSp new mod">
        <pc:chgData name="stela georgieva" userId="a3e865a7a749a335" providerId="LiveId" clId="{25295701-314E-4ACE-80C4-364C517B30D2}" dt="2023-03-11T17:28:42.482" v="1898"/>
        <pc:sldMkLst>
          <pc:docMk/>
          <pc:sldMk cId="1901468258" sldId="267"/>
        </pc:sldMkLst>
        <pc:spChg chg="mod">
          <ac:chgData name="stela georgieva" userId="a3e865a7a749a335" providerId="LiveId" clId="{25295701-314E-4ACE-80C4-364C517B30D2}" dt="2023-03-11T17:28:42.482" v="1898"/>
          <ac:spMkLst>
            <pc:docMk/>
            <pc:sldMk cId="1901468258" sldId="267"/>
            <ac:spMk id="2" creationId="{8C7D83EE-E530-B6AF-1590-20FA5FE034AD}"/>
          </ac:spMkLst>
        </pc:spChg>
        <pc:spChg chg="mod">
          <ac:chgData name="stela georgieva" userId="a3e865a7a749a335" providerId="LiveId" clId="{25295701-314E-4ACE-80C4-364C517B30D2}" dt="2023-03-11T17:14:44.441" v="1488"/>
          <ac:spMkLst>
            <pc:docMk/>
            <pc:sldMk cId="1901468258" sldId="267"/>
            <ac:spMk id="3" creationId="{125BD947-9AAE-B609-62BF-F6001E515089}"/>
          </ac:spMkLst>
        </pc:spChg>
      </pc:sldChg>
      <pc:sldChg chg="modSp new mod">
        <pc:chgData name="stela georgieva" userId="a3e865a7a749a335" providerId="LiveId" clId="{25295701-314E-4ACE-80C4-364C517B30D2}" dt="2023-03-11T17:28:56.144" v="1900"/>
        <pc:sldMkLst>
          <pc:docMk/>
          <pc:sldMk cId="1586903384" sldId="268"/>
        </pc:sldMkLst>
        <pc:spChg chg="mod">
          <ac:chgData name="stela georgieva" userId="a3e865a7a749a335" providerId="LiveId" clId="{25295701-314E-4ACE-80C4-364C517B30D2}" dt="2023-03-11T17:28:56.144" v="1900"/>
          <ac:spMkLst>
            <pc:docMk/>
            <pc:sldMk cId="1586903384" sldId="268"/>
            <ac:spMk id="2" creationId="{633E2655-B384-4AF8-BA7A-C7917F5AD305}"/>
          </ac:spMkLst>
        </pc:spChg>
        <pc:spChg chg="mod">
          <ac:chgData name="stela georgieva" userId="a3e865a7a749a335" providerId="LiveId" clId="{25295701-314E-4ACE-80C4-364C517B30D2}" dt="2023-03-11T17:14:44.441" v="1488"/>
          <ac:spMkLst>
            <pc:docMk/>
            <pc:sldMk cId="1586903384" sldId="268"/>
            <ac:spMk id="3" creationId="{F1A90905-9036-D945-376C-F0EF7EA5AFFA}"/>
          </ac:spMkLst>
        </pc:spChg>
      </pc:sldChg>
      <pc:sldChg chg="modSp new mod">
        <pc:chgData name="stela georgieva" userId="a3e865a7a749a335" providerId="LiveId" clId="{25295701-314E-4ACE-80C4-364C517B30D2}" dt="2023-03-11T17:29:09.580" v="1901" actId="255"/>
        <pc:sldMkLst>
          <pc:docMk/>
          <pc:sldMk cId="2304843679" sldId="269"/>
        </pc:sldMkLst>
        <pc:spChg chg="mod">
          <ac:chgData name="stela georgieva" userId="a3e865a7a749a335" providerId="LiveId" clId="{25295701-314E-4ACE-80C4-364C517B30D2}" dt="2023-03-11T17:29:09.580" v="1901" actId="255"/>
          <ac:spMkLst>
            <pc:docMk/>
            <pc:sldMk cId="2304843679" sldId="269"/>
            <ac:spMk id="2" creationId="{77D45097-E78B-983C-DB86-A38296A68ECC}"/>
          </ac:spMkLst>
        </pc:spChg>
        <pc:spChg chg="mod">
          <ac:chgData name="stela georgieva" userId="a3e865a7a749a335" providerId="LiveId" clId="{25295701-314E-4ACE-80C4-364C517B30D2}" dt="2023-03-11T17:14:37.380" v="1487" actId="27636"/>
          <ac:spMkLst>
            <pc:docMk/>
            <pc:sldMk cId="2304843679" sldId="269"/>
            <ac:spMk id="3" creationId="{E2A68255-8239-C4B3-39D8-D74C385E097D}"/>
          </ac:spMkLst>
        </pc:spChg>
      </pc:sldChg>
      <pc:sldMasterChg chg="add del addSldLayout delSldLayout">
        <pc:chgData name="stela georgieva" userId="a3e865a7a749a335" providerId="LiveId" clId="{25295701-314E-4ACE-80C4-364C517B30D2}" dt="2023-03-06T16:01:56.910" v="3" actId="26606"/>
        <pc:sldMasterMkLst>
          <pc:docMk/>
          <pc:sldMasterMk cId="2032406053" sldId="2147483648"/>
        </pc:sldMasterMkLst>
        <pc:sldLayoutChg chg="add del">
          <pc:chgData name="stela georgieva" userId="a3e865a7a749a335" providerId="LiveId" clId="{25295701-314E-4ACE-80C4-364C517B30D2}" dt="2023-03-06T16:01:56.910" v="3" actId="26606"/>
          <pc:sldLayoutMkLst>
            <pc:docMk/>
            <pc:sldMasterMk cId="2032406053" sldId="2147483648"/>
            <pc:sldLayoutMk cId="462084022" sldId="2147483649"/>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4198297934" sldId="2147483650"/>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1632437689" sldId="2147483651"/>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2649149732" sldId="2147483652"/>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600217938" sldId="2147483653"/>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648779299" sldId="2147483654"/>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188996262" sldId="2147483655"/>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735190349" sldId="2147483656"/>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1163127141" sldId="2147483657"/>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329284193" sldId="2147483658"/>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370422203" sldId="2147483659"/>
          </pc:sldLayoutMkLst>
        </pc:sldLayoutChg>
      </pc:sldMasterChg>
      <pc:sldMasterChg chg="add addSldLayout">
        <pc:chgData name="stela georgieva" userId="a3e865a7a749a335" providerId="LiveId" clId="{25295701-314E-4ACE-80C4-364C517B30D2}" dt="2023-03-06T16:01:56.910" v="3" actId="26606"/>
        <pc:sldMasterMkLst>
          <pc:docMk/>
          <pc:sldMasterMk cId="146788645" sldId="2147483673"/>
        </pc:sldMasterMkLst>
        <pc:sldLayoutChg chg="add">
          <pc:chgData name="stela georgieva" userId="a3e865a7a749a335" providerId="LiveId" clId="{25295701-314E-4ACE-80C4-364C517B30D2}" dt="2023-03-06T16:01:56.910" v="3" actId="26606"/>
          <pc:sldLayoutMkLst>
            <pc:docMk/>
            <pc:sldMasterMk cId="146788645" sldId="2147483673"/>
            <pc:sldLayoutMk cId="1242949484" sldId="2147483662"/>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3593715105" sldId="2147483663"/>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801268552" sldId="2147483664"/>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103865695" sldId="2147483665"/>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47699125" sldId="2147483666"/>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2147624758" sldId="2147483667"/>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314513071" sldId="2147483668"/>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1101399703" sldId="2147483669"/>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55301854" sldId="2147483670"/>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4224976551" sldId="2147483671"/>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2631147338" sldId="2147483672"/>
          </pc:sldLayoutMkLst>
        </pc:sldLayoutChg>
      </pc:sldMasterChg>
      <pc:sldMasterChg chg="add del addSldLayout delSldLayout">
        <pc:chgData name="stela georgieva" userId="a3e865a7a749a335" providerId="LiveId" clId="{25295701-314E-4ACE-80C4-364C517B30D2}" dt="2023-03-06T16:01:56.847" v="2" actId="26606"/>
        <pc:sldMasterMkLst>
          <pc:docMk/>
          <pc:sldMasterMk cId="2393632922" sldId="2147483699"/>
        </pc:sldMasterMkLst>
        <pc:sldLayoutChg chg="add del">
          <pc:chgData name="stela georgieva" userId="a3e865a7a749a335" providerId="LiveId" clId="{25295701-314E-4ACE-80C4-364C517B30D2}" dt="2023-03-06T16:01:56.847" v="2" actId="26606"/>
          <pc:sldLayoutMkLst>
            <pc:docMk/>
            <pc:sldMasterMk cId="2393632922" sldId="2147483699"/>
            <pc:sldLayoutMk cId="919410097" sldId="2147483688"/>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612589835" sldId="2147483689"/>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840137389" sldId="2147483690"/>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3284869633" sldId="2147483691"/>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834511022" sldId="2147483692"/>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168708628" sldId="2147483693"/>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37561811" sldId="2147483694"/>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1473467612" sldId="2147483695"/>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609841632" sldId="2147483696"/>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219632427" sldId="2147483697"/>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3745678964" sldId="214748369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09411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48643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91109-F4F8-4597-962C-A4F4B796063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32235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91109-F4F8-4597-962C-A4F4B796063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1714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91109-F4F8-4597-962C-A4F4B7960636}" type="datetimeFigureOut">
              <a:rPr lang="en-US" smtClean="0"/>
              <a:t>3/6/2023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97308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91109-F4F8-4597-962C-A4F4B7960636}" type="datetimeFigureOut">
              <a:rPr lang="en-US" smtClean="0"/>
              <a:t>3/6/2023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29851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91109-F4F8-4597-962C-A4F4B7960636}" type="datetimeFigureOut">
              <a:rPr lang="en-US" smtClean="0"/>
              <a:t>3/6/2023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64075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27812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92787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89756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39582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78284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24480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1691109-F4F8-4597-962C-A4F4B7960636}" type="datetimeFigureOut">
              <a:rPr lang="en-US" smtClean="0"/>
              <a:t>3/6/2023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47411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1691109-F4F8-4597-962C-A4F4B7960636}" type="datetimeFigureOut">
              <a:rPr lang="en-US" smtClean="0"/>
              <a:t>3/6/2023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75316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26703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91125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1691109-F4F8-4597-962C-A4F4B7960636}" type="datetimeFigureOut">
              <a:rPr lang="en-US" smtClean="0"/>
              <a:t>3/6/2023</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1232866198"/>
      </p:ext>
    </p:extLst>
  </p:cSld>
  <p:clrMap bg1="dk1" tx1="lt1" bg2="dk2" tx2="lt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 id="2147484111" r:id="rId12"/>
    <p:sldLayoutId id="2147484112" r:id="rId13"/>
    <p:sldLayoutId id="2147484113" r:id="rId14"/>
    <p:sldLayoutId id="2147484114" r:id="rId15"/>
    <p:sldLayoutId id="2147484115" r:id="rId16"/>
    <p:sldLayoutId id="2147484116"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6" name="Picture 3" descr="Wavy 3D art">
            <a:extLst>
              <a:ext uri="{FF2B5EF4-FFF2-40B4-BE49-F238E27FC236}">
                <a16:creationId xmlns:a16="http://schemas.microsoft.com/office/drawing/2014/main" id="{BE5F552E-943E-4811-1B80-35312190F428}"/>
              </a:ext>
            </a:extLst>
          </p:cNvPr>
          <p:cNvPicPr>
            <a:picLocks noChangeAspect="1"/>
          </p:cNvPicPr>
          <p:nvPr/>
        </p:nvPicPr>
        <p:blipFill rotWithShape="1">
          <a:blip r:embed="rId3">
            <a:duotone>
              <a:prstClr val="black"/>
              <a:schemeClr val="tx2">
                <a:tint val="45000"/>
                <a:satMod val="400000"/>
              </a:schemeClr>
            </a:duotone>
            <a:alphaModFix amt="35000"/>
          </a:blip>
          <a:srcRect t="12643" b="14777"/>
          <a:stretch/>
        </p:blipFill>
        <p:spPr>
          <a:xfrm>
            <a:off x="20" y="10"/>
            <a:ext cx="12191980" cy="6857990"/>
          </a:xfrm>
          <a:prstGeom prst="rect">
            <a:avLst/>
          </a:prstGeom>
        </p:spPr>
      </p:pic>
      <p:sp>
        <p:nvSpPr>
          <p:cNvPr id="2" name="Title 1">
            <a:extLst>
              <a:ext uri="{FF2B5EF4-FFF2-40B4-BE49-F238E27FC236}">
                <a16:creationId xmlns:a16="http://schemas.microsoft.com/office/drawing/2014/main" id="{B71622CA-F025-9798-3CA0-83E7FF5C91D8}"/>
              </a:ext>
            </a:extLst>
          </p:cNvPr>
          <p:cNvSpPr>
            <a:spLocks noGrp="1"/>
          </p:cNvSpPr>
          <p:nvPr>
            <p:ph type="ctrTitle"/>
          </p:nvPr>
        </p:nvSpPr>
        <p:spPr>
          <a:xfrm>
            <a:off x="678426" y="294969"/>
            <a:ext cx="10132301" cy="3372464"/>
          </a:xfrm>
        </p:spPr>
        <p:txBody>
          <a:bodyPr>
            <a:normAutofit/>
          </a:bodyPr>
          <a:lstStyle/>
          <a:p>
            <a:pPr algn="l">
              <a:lnSpc>
                <a:spcPct val="90000"/>
              </a:lnSpc>
              <a:spcAft>
                <a:spcPts val="800"/>
              </a:spcAft>
            </a:pPr>
            <a:br>
              <a:rPr lang="en-US" sz="2400" b="1" dirty="0">
                <a:effectLst/>
                <a:latin typeface="Arial" panose="020B0604020202020204" pitchFamily="34" charset="0"/>
                <a:ea typeface="Calibri" panose="020F0502020204030204" pitchFamily="34" charset="0"/>
                <a:cs typeface="Arial" panose="020B0604020202020204" pitchFamily="34" charset="0"/>
              </a:rPr>
            </a:br>
            <a:r>
              <a:rPr lang="en-US" sz="2400" b="1" dirty="0">
                <a:effectLst/>
                <a:latin typeface="Arial" panose="020B0604020202020204" pitchFamily="34" charset="0"/>
                <a:ea typeface="Calibri" panose="020F0502020204030204" pitchFamily="34" charset="0"/>
                <a:cs typeface="Arial" panose="020B0604020202020204" pitchFamily="34" charset="0"/>
              </a:rPr>
              <a:t>                   UNIVERSITY OF WALES TRINITY SAINT DAVID</a:t>
            </a:r>
            <a:r>
              <a:rPr lang="en-GB" sz="2400" b="1" dirty="0">
                <a:effectLst/>
                <a:latin typeface="Arial" panose="020B0604020202020204" pitchFamily="34" charset="0"/>
                <a:ea typeface="Calibri" panose="020F0502020204030204" pitchFamily="34" charset="0"/>
                <a:cs typeface="Arial" panose="020B0604020202020204" pitchFamily="34" charset="0"/>
              </a:rPr>
              <a:t> </a:t>
            </a:r>
            <a:br>
              <a:rPr lang="en-US" sz="1400" b="1" dirty="0">
                <a:effectLst/>
                <a:latin typeface="Arial" panose="020B0604020202020204" pitchFamily="34" charset="0"/>
                <a:ea typeface="Calibri" panose="020F0502020204030204" pitchFamily="34" charset="0"/>
                <a:cs typeface="Arial" panose="020B0604020202020204" pitchFamily="34" charset="0"/>
              </a:rPr>
            </a:br>
            <a:br>
              <a:rPr lang="en-US" sz="1400" b="1" dirty="0">
                <a:effectLst/>
                <a:latin typeface="Arial" panose="020B0604020202020204" pitchFamily="34" charset="0"/>
                <a:ea typeface="Calibri" panose="020F0502020204030204" pitchFamily="34" charset="0"/>
                <a:cs typeface="Arial" panose="020B0604020202020204" pitchFamily="34" charset="0"/>
              </a:rPr>
            </a:br>
            <a:br>
              <a:rPr lang="en-US" sz="14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STUDENT NAME:            STELA GEORGIEVA  </a:t>
            </a:r>
            <a:br>
              <a:rPr lang="en-GB"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STUDENT ID NUMBER:  2118350	 </a:t>
            </a:r>
            <a:br>
              <a:rPr lang="en-GB"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PROGRAM:	                BA BUSINESS MANAGEMENT</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MODULE:	                       Managing People </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MODULE CODE:	          LCBB5004 </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LECTURER:	                Samuel Ofori </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ASSIGNMENT TITLE:	   Assessment Component 1 (Individual Presentation)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GB" sz="1400" dirty="0"/>
          </a:p>
        </p:txBody>
      </p:sp>
    </p:spTree>
    <p:extLst>
      <p:ext uri="{BB962C8B-B14F-4D97-AF65-F5344CB8AC3E}">
        <p14:creationId xmlns:p14="http://schemas.microsoft.com/office/powerpoint/2010/main" val="1466712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0C27-4523-E39B-99B2-FBB4B9C64106}"/>
              </a:ext>
            </a:extLst>
          </p:cNvPr>
          <p:cNvSpPr>
            <a:spLocks noGrp="1"/>
          </p:cNvSpPr>
          <p:nvPr>
            <p:ph type="title"/>
          </p:nvPr>
        </p:nvSpPr>
        <p:spPr/>
        <p:txBody>
          <a:bodyPr>
            <a:normAutofit/>
          </a:bodyPr>
          <a:lstStyle/>
          <a:p>
            <a:r>
              <a:rPr lang="en-GB" sz="3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INTRODUCTION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85DE3A-8C44-C026-8CE0-0D4E7DA7DBB3}"/>
              </a:ext>
            </a:extLst>
          </p:cNvPr>
          <p:cNvSpPr>
            <a:spLocks noGrp="1"/>
          </p:cNvSpPr>
          <p:nvPr>
            <p:ph idx="1"/>
          </p:nvPr>
        </p:nvSpPr>
        <p:spPr>
          <a:xfrm>
            <a:off x="1069848" y="2121408"/>
            <a:ext cx="10058400" cy="3846773"/>
          </a:xfrm>
        </p:spPr>
        <p:txBody>
          <a:bodyPr>
            <a:normAutofit/>
          </a:bodyPr>
          <a:lstStyle/>
          <a:p>
            <a:pPr>
              <a:lnSpc>
                <a:spcPct val="150000"/>
              </a:lnSpc>
            </a:pPr>
            <a:r>
              <a:rPr lang="en-GB" sz="2400" b="0" i="0" dirty="0">
                <a:effectLst/>
                <a:latin typeface="Arial" panose="020B0604020202020204" pitchFamily="34" charset="0"/>
                <a:cs typeface="Arial" panose="020B0604020202020204" pitchFamily="34" charset="0"/>
              </a:rPr>
              <a:t>This presentation will cover a brief description of the function of a Human Resources (HR) professional and the principles that guide their responsibilities, with reference to the most recent CIPD Profession Map. </a:t>
            </a:r>
            <a:r>
              <a:rPr lang="en-GB" sz="2400" b="0" i="0" dirty="0">
                <a:latin typeface="Arial" panose="020B0604020202020204" pitchFamily="34" charset="0"/>
                <a:ea typeface="Calibri" panose="020F0502020204030204" pitchFamily="34" charset="0"/>
                <a:cs typeface="Arial" panose="020B0604020202020204" pitchFamily="34" charset="0"/>
              </a:rPr>
              <a:t>R</a:t>
            </a:r>
            <a:r>
              <a:rPr lang="en-GB" sz="2400" dirty="0">
                <a:effectLst/>
                <a:latin typeface="Arial" panose="020B0604020202020204" pitchFamily="34" charset="0"/>
                <a:ea typeface="Calibri" panose="020F0502020204030204" pitchFamily="34" charset="0"/>
                <a:cs typeface="Arial" panose="020B0604020202020204" pitchFamily="34" charset="0"/>
              </a:rPr>
              <a:t>eview some of the key roles that HR performs in a company's operational processes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92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D833E-34F4-0078-4617-7C9EE41C7692}"/>
              </a:ext>
            </a:extLst>
          </p:cNvPr>
          <p:cNvSpPr>
            <a:spLocks noGrp="1"/>
          </p:cNvSpPr>
          <p:nvPr>
            <p:ph type="title"/>
          </p:nvPr>
        </p:nvSpPr>
        <p:spPr>
          <a:xfrm>
            <a:off x="913795" y="0"/>
            <a:ext cx="10009844" cy="1012723"/>
          </a:xfrm>
        </p:spPr>
        <p:txBody>
          <a:bodyPr>
            <a:normAutofit/>
          </a:bodyPr>
          <a:lstStyle/>
          <a:p>
            <a:pPr algn="ctr"/>
            <a:r>
              <a:rPr lang="en-GB" sz="2800" b="1" dirty="0">
                <a:solidFill>
                  <a:schemeClr val="tx1"/>
                </a:solidFill>
                <a:effectLst/>
                <a:latin typeface="Arial" panose="020B0604020202020204" pitchFamily="34" charset="0"/>
                <a:ea typeface="Calibri" panose="020F0502020204030204" pitchFamily="34" charset="0"/>
              </a:rPr>
              <a:t> </a:t>
            </a:r>
            <a:r>
              <a:rPr lang="en-GB" sz="3200" b="1" dirty="0">
                <a:solidFill>
                  <a:schemeClr val="tx1"/>
                </a:solidFill>
                <a:effectLst/>
                <a:latin typeface="Arial" panose="020B0604020202020204" pitchFamily="34" charset="0"/>
                <a:ea typeface="Calibri" panose="020F0502020204030204" pitchFamily="34" charset="0"/>
              </a:rPr>
              <a:t>HUMAN RESOURCES </a:t>
            </a:r>
            <a:endParaRPr lang="en-GB" sz="3200" b="1" dirty="0">
              <a:solidFill>
                <a:schemeClr val="tx1"/>
              </a:solidFill>
            </a:endParaRPr>
          </a:p>
        </p:txBody>
      </p:sp>
      <p:sp>
        <p:nvSpPr>
          <p:cNvPr id="3" name="Content Placeholder 2">
            <a:extLst>
              <a:ext uri="{FF2B5EF4-FFF2-40B4-BE49-F238E27FC236}">
                <a16:creationId xmlns:a16="http://schemas.microsoft.com/office/drawing/2014/main" id="{6F1B422B-CFEB-C32B-65B6-C889AC230A57}"/>
              </a:ext>
            </a:extLst>
          </p:cNvPr>
          <p:cNvSpPr>
            <a:spLocks noGrp="1"/>
          </p:cNvSpPr>
          <p:nvPr>
            <p:ph idx="1"/>
          </p:nvPr>
        </p:nvSpPr>
        <p:spPr>
          <a:xfrm>
            <a:off x="530942" y="1268361"/>
            <a:ext cx="10736615" cy="5338916"/>
          </a:xfrm>
        </p:spPr>
        <p:txBody>
          <a:bodyPr>
            <a:normAutofit lnSpcReduction="10000"/>
          </a:bodyPr>
          <a:lstStyle/>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Human resources are the foundation of every business, they are responsible for a wide range of duties. HR policies and practices play a significant role in improving company performance.</a:t>
            </a:r>
          </a:p>
          <a:p>
            <a:pPr>
              <a:lnSpc>
                <a:spcPct val="150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Many businesses originally undervalued the function and duties of the HR department, but they later paid the price.</a:t>
            </a:r>
          </a:p>
          <a:p>
            <a:pPr>
              <a:lnSpc>
                <a:spcPct val="150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The HR department of a company has a significant impact on people management, which is crucial for productivity, as well as time and financial management. Instead of being limited to a single sector of a company's activity, HR's roles and duties are spread throughout the entire business.</a:t>
            </a:r>
          </a:p>
          <a:p>
            <a:endParaRPr lang="en-GB" dirty="0"/>
          </a:p>
        </p:txBody>
      </p:sp>
    </p:spTree>
    <p:extLst>
      <p:ext uri="{BB962C8B-B14F-4D97-AF65-F5344CB8AC3E}">
        <p14:creationId xmlns:p14="http://schemas.microsoft.com/office/powerpoint/2010/main" val="1414873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B070-2EDD-19B9-DCD1-9A9D18606FFB}"/>
              </a:ext>
            </a:extLst>
          </p:cNvPr>
          <p:cNvSpPr>
            <a:spLocks noGrp="1"/>
          </p:cNvSpPr>
          <p:nvPr>
            <p:ph type="title"/>
          </p:nvPr>
        </p:nvSpPr>
        <p:spPr/>
        <p:txBody>
          <a:bodyPr/>
          <a:lstStyle/>
          <a:p>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KEY ROLES</a:t>
            </a: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FBCA914-0529-FC73-0F40-C5AA07D45E78}"/>
              </a:ext>
            </a:extLst>
          </p:cNvPr>
          <p:cNvSpPr>
            <a:spLocks noGrp="1"/>
          </p:cNvSpPr>
          <p:nvPr>
            <p:ph idx="1"/>
          </p:nvPr>
        </p:nvSpPr>
        <p:spPr/>
        <p:txBody>
          <a:bodyPr/>
          <a:lstStyle/>
          <a:p>
            <a:r>
              <a:rPr lang="en-GB" sz="2400" dirty="0">
                <a:effectLst/>
                <a:latin typeface="Arial" panose="020B0604020202020204" pitchFamily="34" charset="0"/>
                <a:ea typeface="Calibri" panose="020F0502020204030204" pitchFamily="34" charset="0"/>
                <a:cs typeface="Arial" panose="020B0604020202020204" pitchFamily="34" charset="0"/>
              </a:rPr>
              <a:t>Let's review some of the key roles that HR performs in a company's operational processes as well as in guaranteeing its long-term profitability and achievement.</a:t>
            </a:r>
          </a:p>
          <a:p>
            <a:pPr marL="0" indent="0">
              <a:buNone/>
            </a:pPr>
            <a:r>
              <a:rPr lang="en-GB" sz="24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Strategic plan for human resources</a:t>
            </a:r>
          </a:p>
          <a:p>
            <a:r>
              <a:rPr lang="en-GB" sz="2800" dirty="0">
                <a:effectLst/>
                <a:latin typeface="Arial" panose="020B0604020202020204" pitchFamily="34" charset="0"/>
                <a:ea typeface="Calibri" panose="020F0502020204030204" pitchFamily="34" charset="0"/>
              </a:rPr>
              <a:t>Understand</a:t>
            </a:r>
          </a:p>
          <a:p>
            <a:r>
              <a:rPr lang="en-GB" sz="2800" dirty="0">
                <a:effectLst/>
                <a:latin typeface="Arial" panose="020B0604020202020204" pitchFamily="34" charset="0"/>
                <a:ea typeface="Calibri" panose="020F0502020204030204" pitchFamily="34" charset="0"/>
              </a:rPr>
              <a:t>Planning</a:t>
            </a:r>
          </a:p>
          <a:p>
            <a:r>
              <a:rPr lang="en-GB" sz="2800" dirty="0">
                <a:effectLst/>
                <a:latin typeface="Arial" panose="020B0604020202020204" pitchFamily="34" charset="0"/>
                <a:ea typeface="Calibri" panose="020F0502020204030204" pitchFamily="34" charset="0"/>
              </a:rPr>
              <a:t>Predicting</a:t>
            </a:r>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05070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E6F36-0AC6-6420-3776-AA14A0957116}"/>
              </a:ext>
            </a:extLst>
          </p:cNvPr>
          <p:cNvSpPr>
            <a:spLocks noGrp="1"/>
          </p:cNvSpPr>
          <p:nvPr>
            <p:ph type="title"/>
          </p:nvPr>
        </p:nvSpPr>
        <p:spPr/>
        <p:txBody>
          <a:bodyPr>
            <a:normAutofit/>
          </a:bodyPr>
          <a:lstStyle/>
          <a:p>
            <a: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KEY ROLES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1D83522-0988-499D-1401-594E6CF9E8A1}"/>
              </a:ext>
            </a:extLst>
          </p:cNvPr>
          <p:cNvSpPr>
            <a:spLocks noGrp="1"/>
          </p:cNvSpPr>
          <p:nvPr>
            <p:ph idx="1"/>
          </p:nvPr>
        </p:nvSpPr>
        <p:spPr/>
        <p:txBody>
          <a:bodyPr/>
          <a:lstStyle/>
          <a:p>
            <a:pPr marL="0" indent="0">
              <a:buNone/>
            </a:pPr>
            <a:r>
              <a:rPr lang="en-GB" dirty="0"/>
              <a:t>                                         </a:t>
            </a:r>
            <a:r>
              <a:rPr lang="en-GB" sz="2800" dirty="0">
                <a:latin typeface="Arial" panose="020B0604020202020204" pitchFamily="34" charset="0"/>
                <a:cs typeface="Arial" panose="020B0604020202020204" pitchFamily="34" charset="0"/>
              </a:rPr>
              <a:t>  </a:t>
            </a:r>
            <a:r>
              <a:rPr lang="en-GB" sz="2800" b="1" dirty="0">
                <a:effectLst/>
                <a:latin typeface="Arial" panose="020B0604020202020204" pitchFamily="34" charset="0"/>
                <a:ea typeface="Calibri" panose="020F0502020204030204" pitchFamily="34" charset="0"/>
                <a:cs typeface="Arial" panose="020B0604020202020204" pitchFamily="34" charset="0"/>
              </a:rPr>
              <a:t>Choosing the right people</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Qualified people</a:t>
            </a:r>
          </a:p>
          <a:p>
            <a:r>
              <a:rPr lang="en-GB" sz="2400" dirty="0">
                <a:latin typeface="Arial" panose="020B0604020202020204" pitchFamily="34" charset="0"/>
                <a:cs typeface="Arial" panose="020B0604020202020204" pitchFamily="34" charset="0"/>
              </a:rPr>
              <a:t>  Best possible methods </a:t>
            </a:r>
          </a:p>
          <a:p>
            <a:r>
              <a:rPr lang="en-GB" sz="2400" dirty="0">
                <a:latin typeface="Arial" panose="020B0604020202020204" pitchFamily="34" charset="0"/>
                <a:cs typeface="Arial" panose="020B0604020202020204" pitchFamily="34" charset="0"/>
              </a:rPr>
              <a:t>  Information                                       </a:t>
            </a:r>
          </a:p>
        </p:txBody>
      </p:sp>
    </p:spTree>
    <p:extLst>
      <p:ext uri="{BB962C8B-B14F-4D97-AF65-F5344CB8AC3E}">
        <p14:creationId xmlns:p14="http://schemas.microsoft.com/office/powerpoint/2010/main" val="2381006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240FA-1285-F4D4-4FB7-83E5D1A00969}"/>
              </a:ext>
            </a:extLst>
          </p:cNvPr>
          <p:cNvSpPr>
            <a:spLocks noGrp="1"/>
          </p:cNvSpPr>
          <p:nvPr>
            <p:ph type="title"/>
          </p:nvPr>
        </p:nvSpPr>
        <p:spPr/>
        <p:txBody>
          <a:bodyPr>
            <a:normAutofit fontScale="90000"/>
          </a:bodyPr>
          <a:lstStyle/>
          <a:p>
            <a:br>
              <a:rPr lang="en-GB" sz="2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3600" dirty="0">
                <a:effectLst/>
                <a:latin typeface="Arial" panose="020B0604020202020204" pitchFamily="34" charset="0"/>
                <a:ea typeface="Calibri" panose="020F0502020204030204" pitchFamily="34" charset="0"/>
                <a:cs typeface="Arial" panose="020B0604020202020204" pitchFamily="34" charset="0"/>
              </a:rPr>
              <a:t> </a:t>
            </a:r>
            <a:r>
              <a:rPr lang="en-GB" sz="3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KEY ROLES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623413A-8F66-02AD-32CE-AB7A394A522D}"/>
              </a:ext>
            </a:extLst>
          </p:cNvPr>
          <p:cNvSpPr>
            <a:spLocks noGrp="1"/>
          </p:cNvSpPr>
          <p:nvPr>
            <p:ph idx="1"/>
          </p:nvPr>
        </p:nvSpPr>
        <p:spPr/>
        <p:txBody>
          <a:bodyPr>
            <a:normAutofit/>
          </a:bodyPr>
          <a:lstStyle/>
          <a:p>
            <a:pPr marL="0" indent="0">
              <a:buNone/>
            </a:pPr>
            <a:endParaRPr lang="en-GB" sz="2400" dirty="0">
              <a:effectLst/>
              <a:latin typeface="Arial" panose="020B0604020202020204" pitchFamily="34" charset="0"/>
              <a:ea typeface="Calibri" panose="020F0502020204030204" pitchFamily="34" charset="0"/>
            </a:endParaRPr>
          </a:p>
          <a:p>
            <a:pPr marL="0" indent="0" algn="ctr">
              <a:buNone/>
            </a:pPr>
            <a:r>
              <a:rPr lang="en-GB" sz="2800" b="1" dirty="0">
                <a:effectLst/>
                <a:latin typeface="Arial" panose="020B0604020202020204" pitchFamily="34" charset="0"/>
                <a:ea typeface="Calibri" panose="020F0502020204030204" pitchFamily="34" charset="0"/>
                <a:cs typeface="Arial" panose="020B0604020202020204" pitchFamily="34" charset="0"/>
              </a:rPr>
              <a:t> </a:t>
            </a:r>
            <a:r>
              <a:rPr lang="en-GB" sz="3200" b="1" dirty="0">
                <a:effectLst/>
                <a:latin typeface="Arial" panose="020B0604020202020204" pitchFamily="34" charset="0"/>
                <a:ea typeface="Calibri" panose="020F0502020204030204" pitchFamily="34" charset="0"/>
                <a:cs typeface="Arial" panose="020B0604020202020204" pitchFamily="34" charset="0"/>
              </a:rPr>
              <a:t>Perfect control of performance</a:t>
            </a:r>
            <a:endParaRPr lang="en-GB" sz="3200" dirty="0">
              <a:effectLst/>
              <a:latin typeface="Arial" panose="020B0604020202020204" pitchFamily="34" charset="0"/>
              <a:ea typeface="Calibri" panose="020F0502020204030204" pitchFamily="34" charset="0"/>
            </a:endParaRPr>
          </a:p>
          <a:p>
            <a:r>
              <a:rPr lang="en-GB" sz="2400" dirty="0">
                <a:effectLst/>
                <a:latin typeface="Arial" panose="020B0604020202020204" pitchFamily="34" charset="0"/>
                <a:ea typeface="Calibri" panose="020F0502020204030204" pitchFamily="34" charset="0"/>
              </a:rPr>
              <a:t>engaged and productive </a:t>
            </a:r>
          </a:p>
          <a:p>
            <a:r>
              <a:rPr lang="en-GB" sz="2400" dirty="0">
                <a:effectLst/>
                <a:latin typeface="Arial" panose="020B0604020202020204" pitchFamily="34" charset="0"/>
                <a:ea typeface="Calibri" panose="020F0502020204030204" pitchFamily="34" charset="0"/>
              </a:rPr>
              <a:t>appraisals</a:t>
            </a:r>
            <a:endParaRPr lang="en-GB" sz="2400" dirty="0"/>
          </a:p>
        </p:txBody>
      </p:sp>
    </p:spTree>
    <p:extLst>
      <p:ext uri="{BB962C8B-B14F-4D97-AF65-F5344CB8AC3E}">
        <p14:creationId xmlns:p14="http://schemas.microsoft.com/office/powerpoint/2010/main" val="1858187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9C2CE-517C-8DFC-D222-E9F158D895BC}"/>
              </a:ext>
            </a:extLst>
          </p:cNvPr>
          <p:cNvSpPr>
            <a:spLocks noGrp="1"/>
          </p:cNvSpPr>
          <p:nvPr>
            <p:ph type="title"/>
          </p:nvPr>
        </p:nvSpPr>
        <p:spPr/>
        <p:txBody>
          <a:bodyPr/>
          <a:lstStyle/>
          <a:p>
            <a:r>
              <a:rPr lang="en-GB" sz="3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KEY ROLES</a:t>
            </a:r>
            <a:endParaRPr lang="en-GB" sz="3200" dirty="0"/>
          </a:p>
        </p:txBody>
      </p:sp>
      <p:sp>
        <p:nvSpPr>
          <p:cNvPr id="3" name="Content Placeholder 2">
            <a:extLst>
              <a:ext uri="{FF2B5EF4-FFF2-40B4-BE49-F238E27FC236}">
                <a16:creationId xmlns:a16="http://schemas.microsoft.com/office/drawing/2014/main" id="{08E97F15-47A3-369B-78BB-1254585233C1}"/>
              </a:ext>
            </a:extLst>
          </p:cNvPr>
          <p:cNvSpPr>
            <a:spLocks noGrp="1"/>
          </p:cNvSpPr>
          <p:nvPr>
            <p:ph idx="1"/>
          </p:nvPr>
        </p:nvSpPr>
        <p:spPr>
          <a:xfrm>
            <a:off x="314632" y="1732449"/>
            <a:ext cx="10952925" cy="4982983"/>
          </a:xfrm>
        </p:spPr>
        <p:txBody>
          <a:bodyPr>
            <a:normAutofit/>
          </a:bodyPr>
          <a:lstStyle/>
          <a:p>
            <a:pPr marL="0" indent="0" algn="ctr">
              <a:buNone/>
            </a:pP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b="1" dirty="0">
                <a:effectLst/>
                <a:latin typeface="Arial" panose="020B0604020202020204" pitchFamily="34" charset="0"/>
                <a:ea typeface="Calibri" panose="020F0502020204030204" pitchFamily="34" charset="0"/>
                <a:cs typeface="Arial" panose="020B0604020202020204" pitchFamily="34" charset="0"/>
              </a:rPr>
              <a:t>Training and developing</a:t>
            </a:r>
          </a:p>
          <a:p>
            <a:r>
              <a:rPr lang="en-GB" sz="2400" dirty="0">
                <a:latin typeface="Arial" panose="020B0604020202020204" pitchFamily="34" charset="0"/>
                <a:ea typeface="Calibri" panose="020F0502020204030204" pitchFamily="34" charset="0"/>
              </a:rPr>
              <a:t>R</a:t>
            </a:r>
            <a:r>
              <a:rPr lang="en-GB" sz="2400" dirty="0">
                <a:effectLst/>
                <a:latin typeface="Arial" panose="020B0604020202020204" pitchFamily="34" charset="0"/>
                <a:ea typeface="Calibri" panose="020F0502020204030204" pitchFamily="34" charset="0"/>
              </a:rPr>
              <a:t>ight training </a:t>
            </a:r>
          </a:p>
          <a:p>
            <a:r>
              <a:rPr lang="en-GB" sz="2400" dirty="0">
                <a:effectLst/>
                <a:latin typeface="Arial" panose="020B0604020202020204" pitchFamily="34" charset="0"/>
                <a:ea typeface="Calibri" panose="020F0502020204030204" pitchFamily="34" charset="0"/>
              </a:rPr>
              <a:t>Budget</a:t>
            </a:r>
          </a:p>
          <a:p>
            <a:r>
              <a:rPr lang="en-GB" sz="2400" dirty="0">
                <a:effectLst/>
                <a:latin typeface="Arial" panose="020B0604020202020204" pitchFamily="34" charset="0"/>
                <a:ea typeface="Calibri" panose="020F0502020204030204" pitchFamily="34" charset="0"/>
              </a:rPr>
              <a:t>Objective </a:t>
            </a:r>
          </a:p>
          <a:p>
            <a:pPr marL="0" indent="0">
              <a:lnSpc>
                <a:spcPct val="150000"/>
              </a:lnSpc>
              <a:buNone/>
            </a:pPr>
            <a:r>
              <a:rPr lang="en-GB" sz="2400" dirty="0">
                <a:effectLst/>
                <a:latin typeface="Arial" panose="020B0604020202020204" pitchFamily="34" charset="0"/>
                <a:ea typeface="Calibri" panose="020F0502020204030204" pitchFamily="34" charset="0"/>
              </a:rPr>
              <a:t>The success of various projects inside a company has the invisible hands of HR specialists who adapt and monitor organisational actions on time. The mission, values, vision, and goals of a company are not simply defined in a single day instead of being the result of the HR team's consistent and constant effort and dedication.</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70625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EAC9D-2F3D-0F8A-039C-FB3EE66BC413}"/>
              </a:ext>
            </a:extLst>
          </p:cNvPr>
          <p:cNvSpPr>
            <a:spLocks noGrp="1"/>
          </p:cNvSpPr>
          <p:nvPr>
            <p:ph type="title"/>
          </p:nvPr>
        </p:nvSpPr>
        <p:spPr/>
        <p:txBody>
          <a:bodyPr>
            <a:normAutofit/>
          </a:bodyPr>
          <a:lstStyle/>
          <a:p>
            <a:r>
              <a:rPr lang="en-GB" sz="2800" b="1" dirty="0">
                <a:solidFill>
                  <a:schemeClr val="tx1"/>
                </a:solidFill>
                <a:effectLst/>
                <a:latin typeface="Arial" panose="020B0604020202020204" pitchFamily="34" charset="0"/>
                <a:ea typeface="Calibri" panose="020F0502020204030204" pitchFamily="34" charset="0"/>
              </a:rPr>
              <a:t>                         </a:t>
            </a:r>
            <a:r>
              <a:rPr lang="en-GB" sz="3200" b="1" dirty="0">
                <a:solidFill>
                  <a:schemeClr val="tx1"/>
                </a:solidFill>
                <a:effectLst/>
                <a:latin typeface="Arial" panose="020B0604020202020204" pitchFamily="34" charset="0"/>
                <a:ea typeface="Calibri" panose="020F0502020204030204" pitchFamily="34" charset="0"/>
              </a:rPr>
              <a:t>CIPD HR PROFESSION MAP</a:t>
            </a: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422BF3-8A43-6E1C-D46F-2AA1DE642A61}"/>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The HR profession map is a tool for assessing the expertise of HR specialists in the HR area. The map evaluates the beliefs, objectives, and knowledge of HR professionals and makes recommendations for continued personal development. It is a very useful and practical tool that HR professionals can use while on the go to keep track of their personal growth. </a:t>
            </a:r>
            <a:endParaRPr lang="en-GB" sz="2400" dirty="0"/>
          </a:p>
        </p:txBody>
      </p:sp>
    </p:spTree>
    <p:extLst>
      <p:ext uri="{BB962C8B-B14F-4D97-AF65-F5344CB8AC3E}">
        <p14:creationId xmlns:p14="http://schemas.microsoft.com/office/powerpoint/2010/main" val="1017945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1048-7A5A-F29A-79D5-F8E61E137DB8}"/>
              </a:ext>
            </a:extLst>
          </p:cNvPr>
          <p:cNvSpPr>
            <a:spLocks noGrp="1"/>
          </p:cNvSpPr>
          <p:nvPr>
            <p:ph type="title"/>
          </p:nvPr>
        </p:nvSpPr>
        <p:spPr/>
        <p:txBody>
          <a:bodyPr>
            <a:noAutofit/>
          </a:bodyPr>
          <a:lstStyle/>
          <a:p>
            <a: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HOW DOES IT WORK?</a:t>
            </a:r>
            <a:b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16C2CA-F663-9D8D-2264-F942DDDE9CCD}"/>
              </a:ext>
            </a:extLst>
          </p:cNvPr>
          <p:cNvSpPr>
            <a:spLocks noGrp="1"/>
          </p:cNvSpPr>
          <p:nvPr>
            <p:ph idx="1"/>
          </p:nvPr>
        </p:nvSpPr>
        <p:spPr/>
        <p:txBody>
          <a:bodyPr/>
          <a:lstStyle/>
          <a:p>
            <a:pPr>
              <a:lnSpc>
                <a:spcPct val="150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HR profession map was created to assist HR professionals in understanding what they must accomplish, what knowledge they must have, and how to implement it in all of its professional domains, behaviours, and bands. It is appropriate for all business kinds, personnel levels, and the public, private, and non-profit sectors.</a:t>
            </a:r>
          </a:p>
          <a:p>
            <a:endParaRPr lang="en-GB" dirty="0"/>
          </a:p>
        </p:txBody>
      </p:sp>
    </p:spTree>
    <p:extLst>
      <p:ext uri="{BB962C8B-B14F-4D97-AF65-F5344CB8AC3E}">
        <p14:creationId xmlns:p14="http://schemas.microsoft.com/office/powerpoint/2010/main" val="299555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067C7-639C-A082-E628-7F993E6557DF}"/>
              </a:ext>
            </a:extLst>
          </p:cNvPr>
          <p:cNvSpPr>
            <a:spLocks noGrp="1"/>
          </p:cNvSpPr>
          <p:nvPr>
            <p:ph type="title"/>
          </p:nvPr>
        </p:nvSpPr>
        <p:spPr/>
        <p:txBody>
          <a:bodyPr>
            <a:normAutofit fontScale="90000"/>
          </a:bodyPr>
          <a:lstStyle/>
          <a:p>
            <a:pPr algn="ctr">
              <a:lnSpc>
                <a:spcPct val="150000"/>
              </a:lnSpc>
              <a:spcAft>
                <a:spcPts val="800"/>
              </a:spcAft>
            </a:pPr>
            <a:r>
              <a:rPr lang="en-GB" sz="1800" dirty="0">
                <a:solidFill>
                  <a:srgbClr val="435059"/>
                </a:solidFill>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HR Professional Views, Strategies, and Solutions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8361B4E-37A6-3532-2196-835BBA4E8BD2}"/>
              </a:ext>
            </a:extLst>
          </p:cNvPr>
          <p:cNvSpPr>
            <a:spLocks noGrp="1"/>
          </p:cNvSpPr>
          <p:nvPr>
            <p:ph idx="1"/>
          </p:nvPr>
        </p:nvSpPr>
        <p:spPr/>
        <p:txBody>
          <a:bodyPr/>
          <a:lstStyle/>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Employees in HR need to be self-aware, able to plan, and able to prioritise solutions. They must be completely knowledgeable about their company's operations. These are a few examples:</a:t>
            </a:r>
          </a:p>
          <a:p>
            <a:pPr>
              <a:lnSpc>
                <a:spcPct val="150000"/>
              </a:lnSpc>
            </a:pPr>
            <a:r>
              <a:rPr lang="en-GB" sz="2400" dirty="0">
                <a:effectLst/>
                <a:latin typeface="Arial" panose="020B0604020202020204" pitchFamily="34" charset="0"/>
                <a:ea typeface="Calibri" panose="020F0502020204030204" pitchFamily="34" charset="0"/>
              </a:rPr>
              <a:t>analytical tools </a:t>
            </a:r>
          </a:p>
          <a:p>
            <a:pPr>
              <a:lnSpc>
                <a:spcPct val="150000"/>
              </a:lnSpc>
            </a:pPr>
            <a:r>
              <a:rPr lang="en-GB" sz="2400" dirty="0">
                <a:effectLst/>
                <a:latin typeface="Arial" panose="020B0604020202020204" pitchFamily="34" charset="0"/>
                <a:ea typeface="Calibri" panose="020F0502020204030204" pitchFamily="34" charset="0"/>
              </a:rPr>
              <a:t>Building a network </a:t>
            </a:r>
          </a:p>
          <a:p>
            <a:pPr>
              <a:lnSpc>
                <a:spcPct val="150000"/>
              </a:lnSpc>
            </a:pPr>
            <a:r>
              <a:rPr lang="en-GB" sz="2400" dirty="0">
                <a:effectLst/>
                <a:latin typeface="Arial" panose="020B0604020202020204" pitchFamily="34" charset="0"/>
                <a:ea typeface="Calibri" panose="020F0502020204030204" pitchFamily="34" charset="0"/>
              </a:rPr>
              <a:t>entire picture </a:t>
            </a:r>
          </a:p>
          <a:p>
            <a:endParaRPr lang="en-GB" sz="2400" dirty="0"/>
          </a:p>
        </p:txBody>
      </p:sp>
    </p:spTree>
    <p:extLst>
      <p:ext uri="{BB962C8B-B14F-4D97-AF65-F5344CB8AC3E}">
        <p14:creationId xmlns:p14="http://schemas.microsoft.com/office/powerpoint/2010/main" val="3385153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6CCD-37F2-2E57-C49A-A09F091A5DA6}"/>
              </a:ext>
            </a:extLst>
          </p:cNvPr>
          <p:cNvSpPr>
            <a:spLocks noGrp="1"/>
          </p:cNvSpPr>
          <p:nvPr>
            <p:ph type="title"/>
          </p:nvPr>
        </p:nvSpPr>
        <p:spPr>
          <a:xfrm>
            <a:off x="697485" y="422787"/>
            <a:ext cx="10353762" cy="970450"/>
          </a:xfrm>
        </p:spPr>
        <p:txBody>
          <a:bodyPr>
            <a:normAutofit/>
          </a:bodyPr>
          <a:lstStyle/>
          <a:p>
            <a:pPr algn="ctr"/>
            <a:r>
              <a:rPr lang="en-GB" sz="3200" b="1" dirty="0">
                <a:solidFill>
                  <a:schemeClr val="tx1"/>
                </a:solidFill>
                <a:effectLst/>
                <a:latin typeface="Arial" panose="020B0604020202020204" pitchFamily="34" charset="0"/>
                <a:ea typeface="Calibri" panose="020F0502020204030204" pitchFamily="34" charset="0"/>
              </a:rPr>
              <a:t>COMPANY’S ASSET</a:t>
            </a:r>
            <a:endParaRPr lang="en-GB" sz="3200" b="1" dirty="0">
              <a:solidFill>
                <a:schemeClr val="tx1"/>
              </a:solidFill>
            </a:endParaRPr>
          </a:p>
        </p:txBody>
      </p:sp>
      <p:sp>
        <p:nvSpPr>
          <p:cNvPr id="3" name="Content Placeholder 2">
            <a:extLst>
              <a:ext uri="{FF2B5EF4-FFF2-40B4-BE49-F238E27FC236}">
                <a16:creationId xmlns:a16="http://schemas.microsoft.com/office/drawing/2014/main" id="{D955A3BD-96AF-5E4E-87A5-CD27091E3D47}"/>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A company's biggest asset is its human resources, and motivating staff to improve performance and advance the business is one of management's most vital and important tasks</a:t>
            </a:r>
            <a:endParaRPr lang="en-GB" sz="2400" dirty="0"/>
          </a:p>
        </p:txBody>
      </p:sp>
    </p:spTree>
    <p:extLst>
      <p:ext uri="{BB962C8B-B14F-4D97-AF65-F5344CB8AC3E}">
        <p14:creationId xmlns:p14="http://schemas.microsoft.com/office/powerpoint/2010/main" val="2163462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D83EE-E530-B6AF-1590-20FA5FE034AD}"/>
              </a:ext>
            </a:extLst>
          </p:cNvPr>
          <p:cNvSpPr>
            <a:spLocks noGrp="1"/>
          </p:cNvSpPr>
          <p:nvPr>
            <p:ph type="title"/>
          </p:nvPr>
        </p:nvSpPr>
        <p:spPr/>
        <p:txBody>
          <a:bodyPr>
            <a:normAutofit/>
          </a:bodyPr>
          <a:lstStyle/>
          <a:p>
            <a:pPr algn="ctr"/>
            <a:r>
              <a:rPr lang="en-GB" sz="3200" b="1" dirty="0">
                <a:solidFill>
                  <a:schemeClr val="tx1"/>
                </a:solidFill>
                <a:effectLst/>
                <a:latin typeface="Arial" panose="020B0604020202020204" pitchFamily="34" charset="0"/>
                <a:ea typeface="Calibri" panose="020F0502020204030204" pitchFamily="34" charset="0"/>
              </a:rPr>
              <a:t>CRUCIAL ROLE</a:t>
            </a:r>
            <a:endParaRPr lang="en-GB" sz="3200" b="1" dirty="0">
              <a:solidFill>
                <a:schemeClr val="tx1"/>
              </a:solidFill>
            </a:endParaRPr>
          </a:p>
        </p:txBody>
      </p:sp>
      <p:sp>
        <p:nvSpPr>
          <p:cNvPr id="3" name="Content Placeholder 2">
            <a:extLst>
              <a:ext uri="{FF2B5EF4-FFF2-40B4-BE49-F238E27FC236}">
                <a16:creationId xmlns:a16="http://schemas.microsoft.com/office/drawing/2014/main" id="{125BD947-9AAE-B609-62BF-F6001E515089}"/>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Traditional managers are more aware than ever that human resource management is no longer simply an administrative task but is taking on a more crucial role.</a:t>
            </a:r>
            <a:endParaRPr lang="en-GB" sz="2400" dirty="0"/>
          </a:p>
        </p:txBody>
      </p:sp>
    </p:spTree>
    <p:extLst>
      <p:ext uri="{BB962C8B-B14F-4D97-AF65-F5344CB8AC3E}">
        <p14:creationId xmlns:p14="http://schemas.microsoft.com/office/powerpoint/2010/main" val="1901468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2655-B384-4AF8-BA7A-C7917F5AD305}"/>
              </a:ext>
            </a:extLst>
          </p:cNvPr>
          <p:cNvSpPr>
            <a:spLocks noGrp="1"/>
          </p:cNvSpPr>
          <p:nvPr>
            <p:ph type="title"/>
          </p:nvPr>
        </p:nvSpPr>
        <p:spPr/>
        <p:txBody>
          <a:bodyPr>
            <a:normAutofit fontScale="90000"/>
          </a:bodyPr>
          <a:lstStyle/>
          <a:p>
            <a:pPr algn="ctr"/>
            <a:r>
              <a:rPr lang="en-GB" sz="36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CONCLUSION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1A90905-9036-D945-376C-F0EF7EA5AFFA}"/>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Treating people with respect while putting an emphasis on their skills, performance, potential, satisfaction, and dedication, among other things, is a core concept of human resource management (HRM).</a:t>
            </a:r>
            <a:endParaRPr lang="en-GB" sz="2400" dirty="0"/>
          </a:p>
        </p:txBody>
      </p:sp>
    </p:spTree>
    <p:extLst>
      <p:ext uri="{BB962C8B-B14F-4D97-AF65-F5344CB8AC3E}">
        <p14:creationId xmlns:p14="http://schemas.microsoft.com/office/powerpoint/2010/main" val="1586903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5097-E78B-983C-DB86-A38296A68ECC}"/>
              </a:ext>
            </a:extLst>
          </p:cNvPr>
          <p:cNvSpPr>
            <a:spLocks noGrp="1"/>
          </p:cNvSpPr>
          <p:nvPr>
            <p:ph type="title"/>
          </p:nvPr>
        </p:nvSpPr>
        <p:spPr/>
        <p:txBody>
          <a:bodyPr>
            <a:normAutofit fontScale="90000"/>
          </a:bodyPr>
          <a:lstStyle/>
          <a:p>
            <a:pPr algn="ctr"/>
            <a:r>
              <a:rPr lang="en-GB" sz="3600" dirty="0">
                <a:solidFill>
                  <a:schemeClr val="tx1"/>
                </a:solidFill>
                <a:effectLst/>
                <a:latin typeface="Arial" panose="020B0604020202020204" pitchFamily="34" charset="0"/>
                <a:ea typeface="Calibri" panose="020F0502020204030204" pitchFamily="34" charset="0"/>
                <a:cs typeface="Arial" panose="020B0604020202020204" pitchFamily="34" charset="0"/>
              </a:rPr>
              <a:t>REFERENCES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2A68255-8239-C4B3-39D8-D74C385E097D}"/>
              </a:ext>
            </a:extLst>
          </p:cNvPr>
          <p:cNvSpPr>
            <a:spLocks noGrp="1"/>
          </p:cNvSpPr>
          <p:nvPr>
            <p:ph idx="1"/>
          </p:nvPr>
        </p:nvSpPr>
        <p:spPr>
          <a:xfrm>
            <a:off x="530942" y="1209368"/>
            <a:ext cx="10597306" cy="4962832"/>
          </a:xfrm>
        </p:spPr>
        <p:txBody>
          <a:bodyPr>
            <a:normAutofit/>
          </a:bodyPr>
          <a:lstStyle/>
          <a:p>
            <a:r>
              <a:rPr lang="en-GB" sz="1600" dirty="0">
                <a:latin typeface="Arial" panose="020B0604020202020204" pitchFamily="34" charset="0"/>
                <a:cs typeface="Arial" panose="020B0604020202020204" pitchFamily="34" charset="0"/>
              </a:rPr>
              <a:t>Black, J.S. and Mendenhall, M. (1989) 'A Practical but Theory-based Framework for Selecting Cross-Cultural Training Methods', Human Resource Management, 28(4), pp. 511-539 Available at: https://doi.org/10.1002/hrm.3930280406.</a:t>
            </a:r>
          </a:p>
          <a:p>
            <a:r>
              <a:rPr lang="en-GB" sz="1600" dirty="0">
                <a:latin typeface="Arial" panose="020B0604020202020204" pitchFamily="34" charset="0"/>
                <a:cs typeface="Arial" panose="020B0604020202020204" pitchFamily="34" charset="0"/>
              </a:rPr>
              <a:t>Greer, C. (1995). Strategy and human resources: A general managerial perspective. Englewood Cliffs, NJ: Prentice Hall.</a:t>
            </a:r>
          </a:p>
          <a:p>
            <a:r>
              <a:rPr lang="en-GB" sz="1600" dirty="0">
                <a:latin typeface="Arial" panose="020B0604020202020204" pitchFamily="34" charset="0"/>
                <a:cs typeface="Arial" panose="020B0604020202020204" pitchFamily="34" charset="0"/>
              </a:rPr>
              <a:t>Hamid, Z., </a:t>
            </a:r>
            <a:r>
              <a:rPr lang="en-GB" sz="1600" dirty="0" err="1">
                <a:latin typeface="Arial" panose="020B0604020202020204" pitchFamily="34" charset="0"/>
                <a:cs typeface="Arial" panose="020B0604020202020204" pitchFamily="34" charset="0"/>
              </a:rPr>
              <a:t>Muzamil</a:t>
            </a:r>
            <a:r>
              <a:rPr lang="en-GB" sz="1600" dirty="0">
                <a:latin typeface="Arial" panose="020B0604020202020204" pitchFamily="34" charset="0"/>
                <a:cs typeface="Arial" panose="020B0604020202020204" pitchFamily="34" charset="0"/>
              </a:rPr>
              <a:t>, M. and Shah, S.A. (2022) Strategic Human Resource Management IGI Global.</a:t>
            </a:r>
          </a:p>
          <a:p>
            <a:r>
              <a:rPr lang="en-GB" sz="1600" dirty="0">
                <a:latin typeface="Arial" panose="020B0604020202020204" pitchFamily="34" charset="0"/>
                <a:cs typeface="Arial" panose="020B0604020202020204" pitchFamily="34" charset="0"/>
              </a:rPr>
              <a:t>Hiltrop, J., </a:t>
            </a:r>
            <a:r>
              <a:rPr lang="en-GB" sz="1600" dirty="0" err="1">
                <a:latin typeface="Arial" panose="020B0604020202020204" pitchFamily="34" charset="0"/>
                <a:cs typeface="Arial" panose="020B0604020202020204" pitchFamily="34" charset="0"/>
              </a:rPr>
              <a:t>Despres</a:t>
            </a:r>
            <a:r>
              <a:rPr lang="en-GB" sz="1600" dirty="0">
                <a:latin typeface="Arial" panose="020B0604020202020204" pitchFamily="34" charset="0"/>
                <a:cs typeface="Arial" panose="020B0604020202020204" pitchFamily="34" charset="0"/>
              </a:rPr>
              <a:t>, C. and Sparrow, P. (1995) 'The changing role of HR managers in Europe', European management journal, 13(1), pp. 91–98 Available at: https://doi.org/10.1016/0263-2373(94)00061-B.</a:t>
            </a:r>
          </a:p>
          <a:p>
            <a:r>
              <a:rPr lang="en-GB" sz="1600" dirty="0" err="1">
                <a:latin typeface="Arial" panose="020B0604020202020204" pitchFamily="34" charset="0"/>
                <a:cs typeface="Arial" panose="020B0604020202020204" pitchFamily="34" charset="0"/>
              </a:rPr>
              <a:t>Lengnick</a:t>
            </a:r>
            <a:r>
              <a:rPr lang="en-GB" sz="1600" dirty="0">
                <a:latin typeface="Arial" panose="020B0604020202020204" pitchFamily="34" charset="0"/>
                <a:cs typeface="Arial" panose="020B0604020202020204" pitchFamily="34" charset="0"/>
              </a:rPr>
              <a:t>-Hall, M. L., </a:t>
            </a:r>
            <a:r>
              <a:rPr lang="en-GB" sz="1600" dirty="0" err="1">
                <a:latin typeface="Arial" panose="020B0604020202020204" pitchFamily="34" charset="0"/>
                <a:cs typeface="Arial" panose="020B0604020202020204" pitchFamily="34" charset="0"/>
              </a:rPr>
              <a:t>Lengnick</a:t>
            </a:r>
            <a:r>
              <a:rPr lang="en-GB" sz="1600" dirty="0">
                <a:latin typeface="Arial" panose="020B0604020202020204" pitchFamily="34" charset="0"/>
                <a:cs typeface="Arial" panose="020B0604020202020204" pitchFamily="34" charset="0"/>
              </a:rPr>
              <a:t>-Hall, C. A., Andrade, L. S., &amp; Drake, B. (2009) Strategic Human Resource Management: The evolution of the field. Human Resource Management Review, 19, 64–85.</a:t>
            </a:r>
          </a:p>
          <a:p>
            <a:r>
              <a:rPr lang="en-GB" sz="1600" dirty="0">
                <a:latin typeface="Arial" panose="020B0604020202020204" pitchFamily="34" charset="0"/>
                <a:cs typeface="Arial" panose="020B0604020202020204" pitchFamily="34" charset="0"/>
              </a:rPr>
              <a:t>Profession Map | CIPD Profession Map. Available at: https://peopleprofession.cipd.org/profession-map (Accessed: Mar 11, 2023).</a:t>
            </a:r>
          </a:p>
          <a:p>
            <a:r>
              <a:rPr lang="en-GB" sz="1600" dirty="0">
                <a:latin typeface="Arial" panose="020B0604020202020204" pitchFamily="34" charset="0"/>
                <a:cs typeface="Arial" panose="020B0604020202020204" pitchFamily="34" charset="0"/>
              </a:rPr>
              <a:t>Ulrich, D., &amp; Smallwood, N. (2005). HR’s new ROI: Return on intangibles. Human Resources Management, 44(2), 137–142</a:t>
            </a:r>
          </a:p>
          <a:p>
            <a:r>
              <a:rPr lang="en-GB" sz="1600" dirty="0">
                <a:latin typeface="Arial" panose="020B0604020202020204" pitchFamily="34" charset="0"/>
                <a:cs typeface="Arial" panose="020B0604020202020204" pitchFamily="34" charset="0"/>
              </a:rPr>
              <a:t>Ulrich, D., Younger, J., &amp; Brockbank, W. (2008). The twenty-first-century HR organization. Human Resource Management, 47(4), 829–850</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4843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7288</TotalTime>
  <Words>926</Words>
  <Application>Microsoft Office PowerPoint</Application>
  <PresentationFormat>Widescreen</PresentationFormat>
  <Paragraphs>53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Calisto MT</vt:lpstr>
      <vt:lpstr>Wingdings 2</vt:lpstr>
      <vt:lpstr>Slate</vt:lpstr>
      <vt:lpstr>                    UNIVERSITY OF WALES TRINITY SAINT DAVID    STUDENT NAME:            STELA GEORGIEVA   STUDENT ID NUMBER:  2118350   PROGRAM:                 BA BUSINESS MANAGEMENT MODULE:                        Managing People  MODULE CODE:           LCBB5004  LECTURER:                 Samuel Ofori  ASSIGNMENT TITLE:    Assessment Component 1 (Individual Presentation)  </vt:lpstr>
      <vt:lpstr>                                         INTRODUCTION </vt:lpstr>
      <vt:lpstr> HUMAN RESOURCES </vt:lpstr>
      <vt:lpstr>  KEY ROLES</vt:lpstr>
      <vt:lpstr>KEY ROLES</vt:lpstr>
      <vt:lpstr>   KEY ROLES </vt:lpstr>
      <vt:lpstr>KEY ROLES</vt:lpstr>
      <vt:lpstr>                         CIPD HR PROFESSION MAP</vt:lpstr>
      <vt:lpstr> HOW DOES IT WORK? </vt:lpstr>
      <vt:lpstr>  HR Professional Views, Strategies, and Solutions </vt:lpstr>
      <vt:lpstr>COMPANY’S ASSET</vt:lpstr>
      <vt:lpstr>CRUCIAL ROLE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UNIVERSITY OF WALES TRINITY SAINT DAVID    STUDENT NAME:            STELA GEORGIEVA   STUDENT ID NUMBER:  2118350   PROGRAM:                 BA BUSINESS MANAGEMENT MODULE:                        Managing People  MODULE CODE:           LCBB5004  LECTURER:                 Samuel Ofori  ASSIGNMENT TITLE:    Assessment Component 1 (Individual Presentation)  </dc:title>
  <dc:creator>stela georgieva</dc:creator>
  <cp:lastModifiedBy>stela georgieva</cp:lastModifiedBy>
  <cp:revision>1</cp:revision>
  <dcterms:created xsi:type="dcterms:W3CDTF">2023-03-06T16:01:10Z</dcterms:created>
  <dcterms:modified xsi:type="dcterms:W3CDTF">2023-03-11T17:29:13Z</dcterms:modified>
</cp:coreProperties>
</file>