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6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C2FCE-2F41-45D2-93B6-A16649662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Hospitality and Guest Service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9C7C3-C53F-407B-873B-70FAB6D8E2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Hospitality and Guest Service Assignment Guidance</a:t>
            </a:r>
          </a:p>
        </p:txBody>
      </p:sp>
    </p:spTree>
    <p:extLst>
      <p:ext uri="{BB962C8B-B14F-4D97-AF65-F5344CB8AC3E}">
        <p14:creationId xmlns:p14="http://schemas.microsoft.com/office/powerpoint/2010/main" val="683943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E4413-D27B-49D8-BC89-D9246E372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Hospitality and Guest Service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CA1A7-C813-4717-8D1D-FA4C9037F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534501"/>
          </a:xfrm>
        </p:spPr>
        <p:txBody>
          <a:bodyPr>
            <a:normAutofit/>
          </a:bodyPr>
          <a:lstStyle/>
          <a:p>
            <a:r>
              <a:rPr lang="en-GB" dirty="0"/>
              <a:t>UWTSD Event</a:t>
            </a:r>
          </a:p>
          <a:p>
            <a:r>
              <a:rPr lang="en-GB" dirty="0"/>
              <a:t>Focus is Hospitality and Guest Service</a:t>
            </a:r>
          </a:p>
          <a:p>
            <a:endParaRPr lang="en-GB" dirty="0"/>
          </a:p>
          <a:p>
            <a:r>
              <a:rPr lang="en-GB" dirty="0"/>
              <a:t>Consider </a:t>
            </a:r>
          </a:p>
          <a:p>
            <a:r>
              <a:rPr lang="en-GB" dirty="0"/>
              <a:t>Aims &amp; Objectives</a:t>
            </a:r>
          </a:p>
          <a:p>
            <a:r>
              <a:rPr lang="en-GB" dirty="0"/>
              <a:t>Food &amp; Beverage</a:t>
            </a:r>
          </a:p>
          <a:p>
            <a:r>
              <a:rPr lang="en-GB" dirty="0"/>
              <a:t>Experience &amp; Entertainment - THEMING</a:t>
            </a:r>
          </a:p>
          <a:p>
            <a:r>
              <a:rPr lang="en-GB" dirty="0"/>
              <a:t>Service </a:t>
            </a:r>
          </a:p>
          <a:p>
            <a:r>
              <a:rPr lang="en-GB" dirty="0"/>
              <a:t>Price</a:t>
            </a:r>
          </a:p>
          <a:p>
            <a:r>
              <a:rPr lang="en-GB" dirty="0"/>
              <a:t>Needs</a:t>
            </a:r>
          </a:p>
          <a:p>
            <a:r>
              <a:rPr lang="en-GB" dirty="0"/>
              <a:t>Planning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164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C94D9-57B7-4094-8C41-D445093C0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D63BA-FF62-4827-8B03-BBB1DD41A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FOR MGT – VC &amp; DEAN</a:t>
            </a:r>
          </a:p>
          <a:p>
            <a:r>
              <a:rPr lang="en-GB" dirty="0"/>
              <a:t>BRIEF REPORT – HOSPITALITY &amp; GUEST SERVICE PLAN</a:t>
            </a:r>
          </a:p>
          <a:p>
            <a:r>
              <a:rPr lang="en-GB" dirty="0"/>
              <a:t>Clarity – tables and easy to read/impact</a:t>
            </a:r>
          </a:p>
          <a:p>
            <a:r>
              <a:rPr lang="en-GB" dirty="0"/>
              <a:t>INTRO – SCENE SETTING</a:t>
            </a:r>
          </a:p>
          <a:p>
            <a:r>
              <a:rPr lang="en-GB" dirty="0"/>
              <a:t>TOPICS</a:t>
            </a:r>
          </a:p>
          <a:p>
            <a:r>
              <a:rPr lang="en-GB" dirty="0"/>
              <a:t>NO conclusions &amp; recommendations or methodology / executive summary</a:t>
            </a:r>
          </a:p>
          <a:p>
            <a:r>
              <a:rPr lang="en-GB" dirty="0"/>
              <a:t>ACADEMIC RESEARCH TO SUPPORT </a:t>
            </a:r>
          </a:p>
          <a:p>
            <a:r>
              <a:rPr lang="en-GB" dirty="0"/>
              <a:t>BIBLIOGRAPHY </a:t>
            </a:r>
          </a:p>
        </p:txBody>
      </p:sp>
    </p:spTree>
    <p:extLst>
      <p:ext uri="{BB962C8B-B14F-4D97-AF65-F5344CB8AC3E}">
        <p14:creationId xmlns:p14="http://schemas.microsoft.com/office/powerpoint/2010/main" val="208428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517E-11BB-4EEA-BC59-F7CA86011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9E1CF-3B2F-4786-96A1-5E8FE05D7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63571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INTRO – Scent set about the event / aims and objectives</a:t>
            </a:r>
          </a:p>
          <a:p>
            <a:r>
              <a:rPr lang="en-GB" dirty="0"/>
              <a:t>TARGET MARKET – Guest Needs</a:t>
            </a:r>
          </a:p>
          <a:p>
            <a:endParaRPr lang="en-GB" dirty="0"/>
          </a:p>
          <a:p>
            <a:r>
              <a:rPr lang="en-GB" dirty="0"/>
              <a:t>HOSPITALITY &amp; GUEST SERVICE PLAN</a:t>
            </a:r>
          </a:p>
          <a:p>
            <a:r>
              <a:rPr lang="en-GB" dirty="0"/>
              <a:t>Food and Beverage Planning</a:t>
            </a:r>
          </a:p>
          <a:p>
            <a:r>
              <a:rPr lang="en-GB" dirty="0"/>
              <a:t>Timing/ Set Up – Design &amp; Set Up</a:t>
            </a:r>
          </a:p>
          <a:p>
            <a:r>
              <a:rPr lang="en-GB" dirty="0"/>
              <a:t>Delivery &amp; Service – Guest Service</a:t>
            </a:r>
          </a:p>
          <a:p>
            <a:r>
              <a:rPr lang="en-GB" dirty="0"/>
              <a:t>Theming &amp; Entertainment </a:t>
            </a:r>
          </a:p>
          <a:p>
            <a:endParaRPr lang="en-GB" dirty="0"/>
          </a:p>
          <a:p>
            <a:r>
              <a:rPr lang="en-GB" dirty="0"/>
              <a:t>COVID Guidelines/Considerations</a:t>
            </a:r>
          </a:p>
          <a:p>
            <a:r>
              <a:rPr lang="en-GB" dirty="0"/>
              <a:t>Yield Management – Pricing/Costing/Profits/Revenue</a:t>
            </a:r>
          </a:p>
          <a:p>
            <a:endParaRPr lang="en-GB" dirty="0"/>
          </a:p>
          <a:p>
            <a:r>
              <a:rPr lang="en-GB" dirty="0"/>
              <a:t>Bibliography – Academic and Hospitality 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5169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149</Words>
  <Application>Microsoft Office PowerPoint</Application>
  <PresentationFormat>Widescreen</PresentationFormat>
  <Paragraphs>37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Century Gothic</vt:lpstr>
      <vt:lpstr>Wingdings 2</vt:lpstr>
      <vt:lpstr>Quotable</vt:lpstr>
      <vt:lpstr>Hospitality and Guest Service </vt:lpstr>
      <vt:lpstr>Hospitality and Guest Service Assignment</vt:lpstr>
      <vt:lpstr>Assignment FORMAT</vt:lpstr>
      <vt:lpstr>Assignment Structure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</dc:title>
  <dc:creator>Jacqui Jones</dc:creator>
  <cp:lastModifiedBy>Jacqui Jones</cp:lastModifiedBy>
  <cp:revision>2</cp:revision>
  <dcterms:created xsi:type="dcterms:W3CDTF">2021-04-26T10:01:33Z</dcterms:created>
  <dcterms:modified xsi:type="dcterms:W3CDTF">2021-04-26T10:14:18Z</dcterms:modified>
</cp:coreProperties>
</file>