
<file path=[Content_Types].xml><?xml version="1.0" encoding="utf-8"?>
<Types xmlns="http://schemas.openxmlformats.org/package/2006/content-types">
  <Default Extension="jpeg" ContentType="image/jpeg"/>
  <Default Extension="JP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6"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79" autoAdjust="0"/>
  </p:normalViewPr>
  <p:slideViewPr>
    <p:cSldViewPr snapToGrid="0">
      <p:cViewPr varScale="1">
        <p:scale>
          <a:sx n="83" d="100"/>
          <a:sy n="83" d="100"/>
        </p:scale>
        <p:origin x="45" y="15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0EB10-3EAD-4FB5-A927-7BE3C2B86C31}" type="datetimeFigureOut">
              <a:rPr lang="en-GB" smtClean="0"/>
              <a:t>12/12/2022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95E8B5-06EE-4F22-A130-467EC3806B8E}" type="slidenum">
              <a:rPr lang="en-GB" smtClean="0"/>
              <a:t>‹#›</a:t>
            </a:fld>
            <a:endParaRPr lang="en-GB"/>
          </a:p>
        </p:txBody>
      </p:sp>
    </p:spTree>
    <p:extLst>
      <p:ext uri="{BB962C8B-B14F-4D97-AF65-F5344CB8AC3E}">
        <p14:creationId xmlns:p14="http://schemas.microsoft.com/office/powerpoint/2010/main" val="3022363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Adding notes here. </a:t>
            </a:r>
          </a:p>
        </p:txBody>
      </p:sp>
      <p:sp>
        <p:nvSpPr>
          <p:cNvPr id="4" name="Slide Number Placeholder 3"/>
          <p:cNvSpPr>
            <a:spLocks noGrp="1"/>
          </p:cNvSpPr>
          <p:nvPr>
            <p:ph type="sldNum" sz="quarter" idx="5"/>
          </p:nvPr>
        </p:nvSpPr>
        <p:spPr/>
        <p:txBody>
          <a:bodyPr/>
          <a:lstStyle/>
          <a:p>
            <a:fld id="{3895E8B5-06EE-4F22-A130-467EC3806B8E}" type="slidenum">
              <a:rPr lang="en-GB" smtClean="0"/>
              <a:t>14</a:t>
            </a:fld>
            <a:endParaRPr lang="en-GB"/>
          </a:p>
        </p:txBody>
      </p:sp>
    </p:spTree>
    <p:extLst>
      <p:ext uri="{BB962C8B-B14F-4D97-AF65-F5344CB8AC3E}">
        <p14:creationId xmlns:p14="http://schemas.microsoft.com/office/powerpoint/2010/main" val="372758020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1620887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196649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4218032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A74A72-41F5-48C6-A287-AB2804FF8FBC}"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342146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FA74A72-41F5-48C6-A287-AB2804FF8FBC}" type="datetimeFigureOut">
              <a:rPr lang="en-GB" smtClean="0"/>
              <a:t>12/12/2022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6973654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FA74A72-41F5-48C6-A287-AB2804FF8FBC}" type="datetimeFigureOut">
              <a:rPr lang="en-GB" smtClean="0"/>
              <a:t>12/12/2022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3171706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A74A72-41F5-48C6-A287-AB2804FF8FBC}" type="datetimeFigureOut">
              <a:rPr lang="en-GB" smtClean="0"/>
              <a:t>12/12/2022</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1722265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A74A72-41F5-48C6-A287-AB2804FF8FBC}"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276460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A74A72-41F5-48C6-A287-AB2804FF8FBC}"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1807261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FA74A72-41F5-48C6-A287-AB2804FF8FBC}" type="datetimeFigureOut">
              <a:rPr lang="en-GB" smtClean="0"/>
              <a:t>12/12/2022</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523404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12848063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1234964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6741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FA74A72-41F5-48C6-A287-AB2804FF8FBC}" type="datetimeFigureOut">
              <a:rPr lang="en-GB" smtClean="0"/>
              <a:t>12/12/2022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536430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FA74A72-41F5-48C6-A287-AB2804FF8FBC}" type="datetimeFigureOut">
              <a:rPr lang="en-GB" smtClean="0"/>
              <a:t>12/12/2022</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26258798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3790145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FFA74A72-41F5-48C6-A287-AB2804FF8FBC}" type="datetimeFigureOut">
              <a:rPr lang="en-GB" smtClean="0"/>
              <a:t>12/12/2022</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F90A6A61-79F1-4579-A55D-2B6148D53993}" type="slidenum">
              <a:rPr lang="en-GB" smtClean="0"/>
              <a:t>‹#›</a:t>
            </a:fld>
            <a:endParaRPr lang="en-GB"/>
          </a:p>
        </p:txBody>
      </p:sp>
    </p:spTree>
    <p:extLst>
      <p:ext uri="{BB962C8B-B14F-4D97-AF65-F5344CB8AC3E}">
        <p14:creationId xmlns:p14="http://schemas.microsoft.com/office/powerpoint/2010/main" val="384020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FFA74A72-41F5-48C6-A287-AB2804FF8FBC}" type="datetimeFigureOut">
              <a:rPr lang="en-GB" smtClean="0"/>
              <a:t>12/12/2022</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F90A6A61-79F1-4579-A55D-2B6148D53993}" type="slidenum">
              <a:rPr lang="en-GB" smtClean="0"/>
              <a:t>‹#›</a:t>
            </a:fld>
            <a:endParaRPr lang="en-GB"/>
          </a:p>
        </p:txBody>
      </p:sp>
    </p:spTree>
    <p:extLst>
      <p:ext uri="{BB962C8B-B14F-4D97-AF65-F5344CB8AC3E}">
        <p14:creationId xmlns:p14="http://schemas.microsoft.com/office/powerpoint/2010/main" val="25188477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0.png"/><Relationship Id="rId4" Type="http://schemas.openxmlformats.org/officeDocument/2006/relationships/notesSlide" Target="../notesSlides/notesSlide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1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13.png"/><Relationship Id="rId4" Type="http://schemas.openxmlformats.org/officeDocument/2006/relationships/image" Target="../media/image3.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support.microsoft.com/en-us/office/upload-files-and-folders-to-onedrive-7f630d4a-0af2-40f9-a32a-de5f149eb1de?ui=en-us&amp;rs=en-us&amp;ad=us"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support.microsoft.com/en-us/office/share-files-and-folders-in-onedrive-personal-3fcefa26-1371-401e-8c04-589de81ed5eb?ui=en-us&amp;rs=en-us&amp;ad=us"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2C60E-A074-D624-B2B3-F55E62F541AD}"/>
              </a:ext>
            </a:extLst>
          </p:cNvPr>
          <p:cNvSpPr>
            <a:spLocks noGrp="1"/>
          </p:cNvSpPr>
          <p:nvPr>
            <p:ph type="ctrTitle"/>
          </p:nvPr>
        </p:nvSpPr>
        <p:spPr/>
        <p:txBody>
          <a:bodyPr/>
          <a:lstStyle/>
          <a:p>
            <a:r>
              <a:rPr lang="en-GB" dirty="0"/>
              <a:t>How to record a video using PowerPoint. </a:t>
            </a:r>
          </a:p>
        </p:txBody>
      </p:sp>
      <p:sp>
        <p:nvSpPr>
          <p:cNvPr id="3" name="Subtitle 2">
            <a:extLst>
              <a:ext uri="{FF2B5EF4-FFF2-40B4-BE49-F238E27FC236}">
                <a16:creationId xmlns:a16="http://schemas.microsoft.com/office/drawing/2014/main" id="{170AAB5E-44B0-48C4-539D-65D955BEDD72}"/>
              </a:ext>
            </a:extLst>
          </p:cNvPr>
          <p:cNvSpPr>
            <a:spLocks noGrp="1"/>
          </p:cNvSpPr>
          <p:nvPr>
            <p:ph type="subTitle" idx="1"/>
          </p:nvPr>
        </p:nvSpPr>
        <p:spPr/>
        <p:txBody>
          <a:bodyPr/>
          <a:lstStyle/>
          <a:p>
            <a:r>
              <a:rPr lang="en-GB" dirty="0"/>
              <a:t>Dr Stuart Jones</a:t>
            </a:r>
          </a:p>
        </p:txBody>
      </p:sp>
      <p:pic>
        <p:nvPicPr>
          <p:cNvPr id="4" name="Video 3">
            <a:hlinkClick r:id="" action="ppaction://media"/>
            <a:extLst>
              <a:ext uri="{FF2B5EF4-FFF2-40B4-BE49-F238E27FC236}">
                <a16:creationId xmlns:a16="http://schemas.microsoft.com/office/drawing/2014/main" id="{BEE36C22-B679-A0A2-3647-9C18B96B1CD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10477500" y="5143500"/>
            <a:ext cx="1714500" cy="1714500"/>
          </a:xfrm>
          <a:prstGeom prst="rect">
            <a:avLst/>
          </a:prstGeom>
        </p:spPr>
      </p:pic>
    </p:spTree>
    <p:extLst>
      <p:ext uri="{BB962C8B-B14F-4D97-AF65-F5344CB8AC3E}">
        <p14:creationId xmlns:p14="http://schemas.microsoft.com/office/powerpoint/2010/main" val="1326474720"/>
      </p:ext>
    </p:extLst>
  </p:cSld>
  <p:clrMapOvr>
    <a:masterClrMapping/>
  </p:clrMapOvr>
  <mc:AlternateContent xmlns:mc="http://schemas.openxmlformats.org/markup-compatibility/2006" xmlns:p14="http://schemas.microsoft.com/office/powerpoint/2010/main">
    <mc:Choice Requires="p14">
      <p:transition spd="slow" p14:dur="2000" advTm="22140"/>
    </mc:Choice>
    <mc:Fallback xmlns="">
      <p:transition spd="slow" advTm="221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FEA03-E422-E3E7-9B30-49C6C96FEA93}"/>
              </a:ext>
            </a:extLst>
          </p:cNvPr>
          <p:cNvSpPr>
            <a:spLocks noGrp="1"/>
          </p:cNvSpPr>
          <p:nvPr>
            <p:ph type="title"/>
          </p:nvPr>
        </p:nvSpPr>
        <p:spPr/>
        <p:txBody>
          <a:bodyPr/>
          <a:lstStyle/>
          <a:p>
            <a:r>
              <a:rPr lang="en-GB" dirty="0"/>
              <a:t>Aims of the Session…. </a:t>
            </a:r>
          </a:p>
        </p:txBody>
      </p:sp>
      <p:sp>
        <p:nvSpPr>
          <p:cNvPr id="3" name="Content Placeholder 2">
            <a:extLst>
              <a:ext uri="{FF2B5EF4-FFF2-40B4-BE49-F238E27FC236}">
                <a16:creationId xmlns:a16="http://schemas.microsoft.com/office/drawing/2014/main" id="{8079D69B-10CE-5412-1F1F-2C74470932C4}"/>
              </a:ext>
            </a:extLst>
          </p:cNvPr>
          <p:cNvSpPr>
            <a:spLocks noGrp="1"/>
          </p:cNvSpPr>
          <p:nvPr>
            <p:ph idx="1"/>
          </p:nvPr>
        </p:nvSpPr>
        <p:spPr/>
        <p:txBody>
          <a:bodyPr/>
          <a:lstStyle/>
          <a:p>
            <a:r>
              <a:rPr lang="en-GB" dirty="0"/>
              <a:t>To go through how to record a video recording via PowerPoint. </a:t>
            </a:r>
          </a:p>
          <a:p>
            <a:endParaRPr lang="en-GB" dirty="0"/>
          </a:p>
          <a:p>
            <a:r>
              <a:rPr lang="en-GB" dirty="0"/>
              <a:t>To discuss how to record an Audio recording via PowerPoint. </a:t>
            </a:r>
          </a:p>
          <a:p>
            <a:endParaRPr lang="en-GB" dirty="0"/>
          </a:p>
          <a:p>
            <a:r>
              <a:rPr lang="en-GB" dirty="0"/>
              <a:t>To discuss how to record an Audio onto your PowerPoint via Audacity. </a:t>
            </a:r>
          </a:p>
          <a:p>
            <a:endParaRPr lang="en-GB" dirty="0"/>
          </a:p>
          <a:p>
            <a:r>
              <a:rPr lang="en-GB" dirty="0"/>
              <a:t>To discuss how to share your recording. </a:t>
            </a:r>
          </a:p>
        </p:txBody>
      </p:sp>
    </p:spTree>
    <p:extLst>
      <p:ext uri="{BB962C8B-B14F-4D97-AF65-F5344CB8AC3E}">
        <p14:creationId xmlns:p14="http://schemas.microsoft.com/office/powerpoint/2010/main" val="2326040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C4786-592F-B579-600E-B6EB528578D3}"/>
              </a:ext>
            </a:extLst>
          </p:cNvPr>
          <p:cNvSpPr>
            <a:spLocks noGrp="1"/>
          </p:cNvSpPr>
          <p:nvPr>
            <p:ph type="title"/>
          </p:nvPr>
        </p:nvSpPr>
        <p:spPr/>
        <p:txBody>
          <a:bodyPr/>
          <a:lstStyle/>
          <a:p>
            <a:r>
              <a:rPr lang="en-GB" dirty="0"/>
              <a:t>What to do to record a PowerPoint… </a:t>
            </a:r>
          </a:p>
        </p:txBody>
      </p:sp>
      <p:sp>
        <p:nvSpPr>
          <p:cNvPr id="3" name="Content Placeholder 2">
            <a:extLst>
              <a:ext uri="{FF2B5EF4-FFF2-40B4-BE49-F238E27FC236}">
                <a16:creationId xmlns:a16="http://schemas.microsoft.com/office/drawing/2014/main" id="{6A9D1FC6-178A-8A40-59A4-76DE176AB6D6}"/>
              </a:ext>
            </a:extLst>
          </p:cNvPr>
          <p:cNvSpPr>
            <a:spLocks noGrp="1"/>
          </p:cNvSpPr>
          <p:nvPr>
            <p:ph idx="1"/>
          </p:nvPr>
        </p:nvSpPr>
        <p:spPr/>
        <p:txBody>
          <a:bodyPr/>
          <a:lstStyle/>
          <a:p>
            <a:r>
              <a:rPr lang="en-GB" dirty="0"/>
              <a:t>After you have completed your PowerPoint….. Do the following. </a:t>
            </a:r>
          </a:p>
          <a:p>
            <a:endParaRPr lang="en-GB" dirty="0"/>
          </a:p>
          <a:p>
            <a:r>
              <a:rPr lang="en-GB" dirty="0"/>
              <a:t>Select Record….. </a:t>
            </a:r>
          </a:p>
        </p:txBody>
      </p:sp>
    </p:spTree>
    <p:extLst>
      <p:ext uri="{BB962C8B-B14F-4D97-AF65-F5344CB8AC3E}">
        <p14:creationId xmlns:p14="http://schemas.microsoft.com/office/powerpoint/2010/main" val="4176560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E67A-564A-13BC-94A5-52BDFBBB44E9}"/>
              </a:ext>
            </a:extLst>
          </p:cNvPr>
          <p:cNvSpPr>
            <a:spLocks noGrp="1"/>
          </p:cNvSpPr>
          <p:nvPr>
            <p:ph type="title"/>
          </p:nvPr>
        </p:nvSpPr>
        <p:spPr/>
        <p:txBody>
          <a:bodyPr/>
          <a:lstStyle/>
          <a:p>
            <a:endParaRPr lang="en-GB"/>
          </a:p>
        </p:txBody>
      </p:sp>
      <p:pic>
        <p:nvPicPr>
          <p:cNvPr id="5" name="Content Placeholder 4" descr="Graphical user interface, application, PowerPoint&#10;&#10;Description automatically generated">
            <a:extLst>
              <a:ext uri="{FF2B5EF4-FFF2-40B4-BE49-F238E27FC236}">
                <a16:creationId xmlns:a16="http://schemas.microsoft.com/office/drawing/2014/main" id="{9E17757A-F659-469C-656A-556314DAB5F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2845" y="287594"/>
            <a:ext cx="11783961" cy="6426420"/>
          </a:xfrm>
        </p:spPr>
      </p:pic>
    </p:spTree>
    <p:extLst>
      <p:ext uri="{BB962C8B-B14F-4D97-AF65-F5344CB8AC3E}">
        <p14:creationId xmlns:p14="http://schemas.microsoft.com/office/powerpoint/2010/main" val="2976496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5ED54-BD39-A927-3ED4-852BE4CC39AD}"/>
              </a:ext>
            </a:extLst>
          </p:cNvPr>
          <p:cNvSpPr>
            <a:spLocks noGrp="1"/>
          </p:cNvSpPr>
          <p:nvPr>
            <p:ph type="title"/>
          </p:nvPr>
        </p:nvSpPr>
        <p:spPr/>
        <p:txBody>
          <a:bodyPr/>
          <a:lstStyle/>
          <a:p>
            <a:r>
              <a:rPr lang="en-GB" dirty="0"/>
              <a:t>What Next….. </a:t>
            </a:r>
          </a:p>
        </p:txBody>
      </p:sp>
      <p:sp>
        <p:nvSpPr>
          <p:cNvPr id="3" name="Content Placeholder 2">
            <a:extLst>
              <a:ext uri="{FF2B5EF4-FFF2-40B4-BE49-F238E27FC236}">
                <a16:creationId xmlns:a16="http://schemas.microsoft.com/office/drawing/2014/main" id="{882977C4-D501-E6B8-6D64-D1F1037F656A}"/>
              </a:ext>
            </a:extLst>
          </p:cNvPr>
          <p:cNvSpPr>
            <a:spLocks noGrp="1"/>
          </p:cNvSpPr>
          <p:nvPr>
            <p:ph idx="1"/>
          </p:nvPr>
        </p:nvSpPr>
        <p:spPr/>
        <p:txBody>
          <a:bodyPr/>
          <a:lstStyle/>
          <a:p>
            <a:r>
              <a:rPr lang="en-GB" dirty="0"/>
              <a:t>Then a number of options appear….. </a:t>
            </a:r>
          </a:p>
        </p:txBody>
      </p:sp>
    </p:spTree>
    <p:extLst>
      <p:ext uri="{BB962C8B-B14F-4D97-AF65-F5344CB8AC3E}">
        <p14:creationId xmlns:p14="http://schemas.microsoft.com/office/powerpoint/2010/main" val="372623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D5F87-EF53-3C26-A688-C1AA4F61DF32}"/>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09B15CF9-0830-A02C-BD83-0D3FD53E1A18}"/>
              </a:ext>
            </a:extLst>
          </p:cNvPr>
          <p:cNvPicPr>
            <a:picLocks noGrp="1" noChangeAspect="1"/>
          </p:cNvPicPr>
          <p:nvPr>
            <p:ph idx="1"/>
          </p:nvPr>
        </p:nvPicPr>
        <p:blipFill>
          <a:blip r:embed="rId2"/>
          <a:stretch>
            <a:fillRect/>
          </a:stretch>
        </p:blipFill>
        <p:spPr>
          <a:xfrm>
            <a:off x="1288641" y="2381864"/>
            <a:ext cx="8691972" cy="3252019"/>
          </a:xfrm>
        </p:spPr>
      </p:pic>
    </p:spTree>
    <p:extLst>
      <p:ext uri="{BB962C8B-B14F-4D97-AF65-F5344CB8AC3E}">
        <p14:creationId xmlns:p14="http://schemas.microsoft.com/office/powerpoint/2010/main" val="3234853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3A022-0EEF-3C8D-DC23-2D399003F728}"/>
              </a:ext>
            </a:extLst>
          </p:cNvPr>
          <p:cNvSpPr>
            <a:spLocks noGrp="1"/>
          </p:cNvSpPr>
          <p:nvPr>
            <p:ph type="title"/>
          </p:nvPr>
        </p:nvSpPr>
        <p:spPr>
          <a:xfrm>
            <a:off x="1066464" y="838200"/>
            <a:ext cx="8761413" cy="706964"/>
          </a:xfrm>
        </p:spPr>
        <p:txBody>
          <a:bodyPr/>
          <a:lstStyle/>
          <a:p>
            <a:endParaRPr lang="en-GB"/>
          </a:p>
        </p:txBody>
      </p:sp>
      <p:sp>
        <p:nvSpPr>
          <p:cNvPr id="3" name="Content Placeholder 2">
            <a:extLst>
              <a:ext uri="{FF2B5EF4-FFF2-40B4-BE49-F238E27FC236}">
                <a16:creationId xmlns:a16="http://schemas.microsoft.com/office/drawing/2014/main" id="{7B5AF912-3530-A81F-3907-FCDFFF5A4BBD}"/>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18EE412E-9ADF-A903-F54F-A2D3285BF1BA}"/>
              </a:ext>
            </a:extLst>
          </p:cNvPr>
          <p:cNvPicPr>
            <a:picLocks noChangeAspect="1"/>
          </p:cNvPicPr>
          <p:nvPr/>
        </p:nvPicPr>
        <p:blipFill>
          <a:blip r:embed="rId2"/>
          <a:stretch>
            <a:fillRect/>
          </a:stretch>
        </p:blipFill>
        <p:spPr>
          <a:xfrm>
            <a:off x="1286964" y="2686925"/>
            <a:ext cx="8693649" cy="3249450"/>
          </a:xfrm>
          <a:prstGeom prst="rect">
            <a:avLst/>
          </a:prstGeom>
        </p:spPr>
      </p:pic>
      <p:sp>
        <p:nvSpPr>
          <p:cNvPr id="7" name="Speech Bubble: Rectangle with Corners Rounded 6">
            <a:extLst>
              <a:ext uri="{FF2B5EF4-FFF2-40B4-BE49-F238E27FC236}">
                <a16:creationId xmlns:a16="http://schemas.microsoft.com/office/drawing/2014/main" id="{8D3DFFDD-D931-FE02-71F7-A83811755E0E}"/>
              </a:ext>
            </a:extLst>
          </p:cNvPr>
          <p:cNvSpPr/>
          <p:nvPr/>
        </p:nvSpPr>
        <p:spPr>
          <a:xfrm>
            <a:off x="1390661" y="1275846"/>
            <a:ext cx="2357887" cy="22759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From Beginning = You will start recording at the beginning of your slide show. </a:t>
            </a:r>
          </a:p>
        </p:txBody>
      </p:sp>
    </p:spTree>
    <p:extLst>
      <p:ext uri="{BB962C8B-B14F-4D97-AF65-F5344CB8AC3E}">
        <p14:creationId xmlns:p14="http://schemas.microsoft.com/office/powerpoint/2010/main" val="2019760556"/>
      </p:ext>
    </p:extLst>
  </p:cSld>
  <p:clrMapOvr>
    <a:masterClrMapping/>
  </p:clrMapOvr>
  <mc:AlternateContent xmlns:mc="http://schemas.openxmlformats.org/markup-compatibility/2006" xmlns:p14="http://schemas.microsoft.com/office/powerpoint/2010/main">
    <mc:Choice Requires="p14">
      <p:transition spd="slow" p14:dur="2000" advTm="8067"/>
    </mc:Choice>
    <mc:Fallback xmlns="">
      <p:transition spd="slow" advTm="80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93E69-4239-1823-63C7-78A118B3C4A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B0831A9-6D88-FE7C-855B-A5F97F299BD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E910BE8-7168-DA2B-5BF1-55042AD94EE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17739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3A022-0EEF-3C8D-DC23-2D399003F728}"/>
              </a:ext>
            </a:extLst>
          </p:cNvPr>
          <p:cNvSpPr>
            <a:spLocks noGrp="1"/>
          </p:cNvSpPr>
          <p:nvPr>
            <p:ph type="title"/>
          </p:nvPr>
        </p:nvSpPr>
        <p:spPr>
          <a:xfrm>
            <a:off x="1066464" y="838200"/>
            <a:ext cx="8761413" cy="706964"/>
          </a:xfrm>
        </p:spPr>
        <p:txBody>
          <a:bodyPr/>
          <a:lstStyle/>
          <a:p>
            <a:endParaRPr lang="en-GB"/>
          </a:p>
        </p:txBody>
      </p:sp>
      <p:sp>
        <p:nvSpPr>
          <p:cNvPr id="3" name="Content Placeholder 2">
            <a:extLst>
              <a:ext uri="{FF2B5EF4-FFF2-40B4-BE49-F238E27FC236}">
                <a16:creationId xmlns:a16="http://schemas.microsoft.com/office/drawing/2014/main" id="{7B5AF912-3530-A81F-3907-FCDFFF5A4BBD}"/>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18EE412E-9ADF-A903-F54F-A2D3285BF1BA}"/>
              </a:ext>
            </a:extLst>
          </p:cNvPr>
          <p:cNvPicPr>
            <a:picLocks noChangeAspect="1"/>
          </p:cNvPicPr>
          <p:nvPr/>
        </p:nvPicPr>
        <p:blipFill>
          <a:blip r:embed="rId2"/>
          <a:stretch>
            <a:fillRect/>
          </a:stretch>
        </p:blipFill>
        <p:spPr>
          <a:xfrm>
            <a:off x="1286964" y="2686925"/>
            <a:ext cx="8693649" cy="3249450"/>
          </a:xfrm>
          <a:prstGeom prst="rect">
            <a:avLst/>
          </a:prstGeom>
        </p:spPr>
      </p:pic>
      <p:sp>
        <p:nvSpPr>
          <p:cNvPr id="7" name="Speech Bubble: Rectangle with Corners Rounded 6">
            <a:extLst>
              <a:ext uri="{FF2B5EF4-FFF2-40B4-BE49-F238E27FC236}">
                <a16:creationId xmlns:a16="http://schemas.microsoft.com/office/drawing/2014/main" id="{8D3DFFDD-D931-FE02-71F7-A83811755E0E}"/>
              </a:ext>
            </a:extLst>
          </p:cNvPr>
          <p:cNvSpPr/>
          <p:nvPr/>
        </p:nvSpPr>
        <p:spPr>
          <a:xfrm>
            <a:off x="1862238" y="1258594"/>
            <a:ext cx="2357887" cy="22759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From Current Slide = You will start recording on the current slide. </a:t>
            </a:r>
          </a:p>
        </p:txBody>
      </p:sp>
    </p:spTree>
    <p:extLst>
      <p:ext uri="{BB962C8B-B14F-4D97-AF65-F5344CB8AC3E}">
        <p14:creationId xmlns:p14="http://schemas.microsoft.com/office/powerpoint/2010/main" val="102985286"/>
      </p:ext>
    </p:extLst>
  </p:cSld>
  <p:clrMapOvr>
    <a:masterClrMapping/>
  </p:clrMapOvr>
  <mc:AlternateContent xmlns:mc="http://schemas.openxmlformats.org/markup-compatibility/2006" xmlns:p14="http://schemas.microsoft.com/office/powerpoint/2010/main">
    <mc:Choice Requires="p14">
      <p:transition spd="slow" p14:dur="2000" advTm="8067"/>
    </mc:Choice>
    <mc:Fallback xmlns="">
      <p:transition spd="slow" advTm="806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08C5A3-0ED5-DA36-8AD2-0B95DC3A0A7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704C53F-F5D3-26BC-5728-5727FCB8FEC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0684B8A-33AC-8241-7420-FF8F88720EA7}"/>
              </a:ext>
            </a:extLst>
          </p:cNvPr>
          <p:cNvPicPr>
            <a:picLocks noChangeAspect="1"/>
          </p:cNvPicPr>
          <p:nvPr/>
        </p:nvPicPr>
        <p:blipFill>
          <a:blip r:embed="rId2"/>
          <a:stretch>
            <a:fillRect/>
          </a:stretch>
        </p:blipFill>
        <p:spPr>
          <a:xfrm>
            <a:off x="40257" y="0"/>
            <a:ext cx="12151743" cy="6858000"/>
          </a:xfrm>
          <a:prstGeom prst="rect">
            <a:avLst/>
          </a:prstGeom>
        </p:spPr>
      </p:pic>
    </p:spTree>
    <p:extLst>
      <p:ext uri="{BB962C8B-B14F-4D97-AF65-F5344CB8AC3E}">
        <p14:creationId xmlns:p14="http://schemas.microsoft.com/office/powerpoint/2010/main" val="5016587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3A022-0EEF-3C8D-DC23-2D399003F728}"/>
              </a:ext>
            </a:extLst>
          </p:cNvPr>
          <p:cNvSpPr>
            <a:spLocks noGrp="1"/>
          </p:cNvSpPr>
          <p:nvPr>
            <p:ph type="title"/>
          </p:nvPr>
        </p:nvSpPr>
        <p:spPr>
          <a:xfrm>
            <a:off x="1066464" y="838200"/>
            <a:ext cx="8761413" cy="706964"/>
          </a:xfrm>
        </p:spPr>
        <p:txBody>
          <a:bodyPr/>
          <a:lstStyle/>
          <a:p>
            <a:endParaRPr lang="en-GB"/>
          </a:p>
        </p:txBody>
      </p:sp>
      <p:sp>
        <p:nvSpPr>
          <p:cNvPr id="3" name="Content Placeholder 2">
            <a:extLst>
              <a:ext uri="{FF2B5EF4-FFF2-40B4-BE49-F238E27FC236}">
                <a16:creationId xmlns:a16="http://schemas.microsoft.com/office/drawing/2014/main" id="{7B5AF912-3530-A81F-3907-FCDFFF5A4BBD}"/>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18EE412E-9ADF-A903-F54F-A2D3285BF1BA}"/>
              </a:ext>
            </a:extLst>
          </p:cNvPr>
          <p:cNvPicPr>
            <a:picLocks noChangeAspect="1"/>
          </p:cNvPicPr>
          <p:nvPr/>
        </p:nvPicPr>
        <p:blipFill>
          <a:blip r:embed="rId2"/>
          <a:stretch>
            <a:fillRect/>
          </a:stretch>
        </p:blipFill>
        <p:spPr>
          <a:xfrm>
            <a:off x="1286964" y="2686925"/>
            <a:ext cx="8693649" cy="3249450"/>
          </a:xfrm>
          <a:prstGeom prst="rect">
            <a:avLst/>
          </a:prstGeom>
        </p:spPr>
      </p:pic>
      <p:sp>
        <p:nvSpPr>
          <p:cNvPr id="7" name="Speech Bubble: Rectangle with Corners Rounded 6">
            <a:extLst>
              <a:ext uri="{FF2B5EF4-FFF2-40B4-BE49-F238E27FC236}">
                <a16:creationId xmlns:a16="http://schemas.microsoft.com/office/drawing/2014/main" id="{8D3DFFDD-D931-FE02-71F7-A83811755E0E}"/>
              </a:ext>
            </a:extLst>
          </p:cNvPr>
          <p:cNvSpPr/>
          <p:nvPr/>
        </p:nvSpPr>
        <p:spPr>
          <a:xfrm>
            <a:off x="2408578" y="1298851"/>
            <a:ext cx="2357887" cy="22759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Screen Recording = Will Record your screen. </a:t>
            </a:r>
          </a:p>
        </p:txBody>
      </p:sp>
    </p:spTree>
    <p:extLst>
      <p:ext uri="{BB962C8B-B14F-4D97-AF65-F5344CB8AC3E}">
        <p14:creationId xmlns:p14="http://schemas.microsoft.com/office/powerpoint/2010/main" val="3166710548"/>
      </p:ext>
    </p:extLst>
  </p:cSld>
  <p:clrMapOvr>
    <a:masterClrMapping/>
  </p:clrMapOvr>
  <mc:AlternateContent xmlns:mc="http://schemas.openxmlformats.org/markup-compatibility/2006" xmlns:p14="http://schemas.microsoft.com/office/powerpoint/2010/main">
    <mc:Choice Requires="p14">
      <p:transition spd="slow" p14:dur="2000" advTm="8067"/>
    </mc:Choice>
    <mc:Fallback xmlns="">
      <p:transition spd="slow" advTm="806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3A022-0EEF-3C8D-DC23-2D399003F728}"/>
              </a:ext>
            </a:extLst>
          </p:cNvPr>
          <p:cNvSpPr>
            <a:spLocks noGrp="1"/>
          </p:cNvSpPr>
          <p:nvPr>
            <p:ph type="title"/>
          </p:nvPr>
        </p:nvSpPr>
        <p:spPr>
          <a:xfrm>
            <a:off x="1066464" y="838200"/>
            <a:ext cx="8761413" cy="706964"/>
          </a:xfrm>
        </p:spPr>
        <p:txBody>
          <a:bodyPr/>
          <a:lstStyle/>
          <a:p>
            <a:endParaRPr lang="en-GB"/>
          </a:p>
        </p:txBody>
      </p:sp>
      <p:sp>
        <p:nvSpPr>
          <p:cNvPr id="3" name="Content Placeholder 2">
            <a:extLst>
              <a:ext uri="{FF2B5EF4-FFF2-40B4-BE49-F238E27FC236}">
                <a16:creationId xmlns:a16="http://schemas.microsoft.com/office/drawing/2014/main" id="{7B5AF912-3530-A81F-3907-FCDFFF5A4BBD}"/>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18EE412E-9ADF-A903-F54F-A2D3285BF1BA}"/>
              </a:ext>
            </a:extLst>
          </p:cNvPr>
          <p:cNvPicPr>
            <a:picLocks noChangeAspect="1"/>
          </p:cNvPicPr>
          <p:nvPr/>
        </p:nvPicPr>
        <p:blipFill>
          <a:blip r:embed="rId2"/>
          <a:stretch>
            <a:fillRect/>
          </a:stretch>
        </p:blipFill>
        <p:spPr>
          <a:xfrm>
            <a:off x="1286964" y="2686925"/>
            <a:ext cx="8693649" cy="3249450"/>
          </a:xfrm>
          <a:prstGeom prst="rect">
            <a:avLst/>
          </a:prstGeom>
        </p:spPr>
      </p:pic>
      <p:sp>
        <p:nvSpPr>
          <p:cNvPr id="7" name="Speech Bubble: Rectangle with Corners Rounded 6">
            <a:extLst>
              <a:ext uri="{FF2B5EF4-FFF2-40B4-BE49-F238E27FC236}">
                <a16:creationId xmlns:a16="http://schemas.microsoft.com/office/drawing/2014/main" id="{8D3DFFDD-D931-FE02-71F7-A83811755E0E}"/>
              </a:ext>
            </a:extLst>
          </p:cNvPr>
          <p:cNvSpPr/>
          <p:nvPr/>
        </p:nvSpPr>
        <p:spPr>
          <a:xfrm>
            <a:off x="2845650" y="1281598"/>
            <a:ext cx="2357887" cy="22759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Audio= Will Audio Only. </a:t>
            </a:r>
          </a:p>
        </p:txBody>
      </p:sp>
    </p:spTree>
    <p:extLst>
      <p:ext uri="{BB962C8B-B14F-4D97-AF65-F5344CB8AC3E}">
        <p14:creationId xmlns:p14="http://schemas.microsoft.com/office/powerpoint/2010/main" val="1658144680"/>
      </p:ext>
    </p:extLst>
  </p:cSld>
  <p:clrMapOvr>
    <a:masterClrMapping/>
  </p:clrMapOvr>
  <mc:AlternateContent xmlns:mc="http://schemas.openxmlformats.org/markup-compatibility/2006" xmlns:p14="http://schemas.microsoft.com/office/powerpoint/2010/main">
    <mc:Choice Requires="p14">
      <p:transition spd="slow" p14:dur="2000" advTm="8067"/>
    </mc:Choice>
    <mc:Fallback xmlns="">
      <p:transition spd="slow" advTm="80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BB901-DA8E-D35B-BCF9-E32E276B343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50A0A3A6-783A-66BD-A421-6BF5C9B0E413}"/>
              </a:ext>
            </a:extLst>
          </p:cNvPr>
          <p:cNvPicPr>
            <a:picLocks noGrp="1" noChangeAspect="1"/>
          </p:cNvPicPr>
          <p:nvPr>
            <p:ph idx="1"/>
          </p:nvPr>
        </p:nvPicPr>
        <p:blipFill>
          <a:blip r:embed="rId4"/>
          <a:stretch>
            <a:fillRect/>
          </a:stretch>
        </p:blipFill>
        <p:spPr>
          <a:xfrm>
            <a:off x="1322717" y="1938900"/>
            <a:ext cx="9144000" cy="4536662"/>
          </a:xfrm>
        </p:spPr>
      </p:pic>
      <p:pic>
        <p:nvPicPr>
          <p:cNvPr id="6" name="Slide 13">
            <a:hlinkClick r:id="" action="ppaction://media"/>
            <a:extLst>
              <a:ext uri="{FF2B5EF4-FFF2-40B4-BE49-F238E27FC236}">
                <a16:creationId xmlns:a16="http://schemas.microsoft.com/office/drawing/2014/main" id="{4C330E8F-A9C2-6F71-16FE-06C3D0427A5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56762" y="1174750"/>
            <a:ext cx="304800" cy="304800"/>
          </a:xfrm>
          <a:prstGeom prst="rect">
            <a:avLst/>
          </a:prstGeom>
        </p:spPr>
      </p:pic>
    </p:spTree>
    <p:extLst>
      <p:ext uri="{BB962C8B-B14F-4D97-AF65-F5344CB8AC3E}">
        <p14:creationId xmlns:p14="http://schemas.microsoft.com/office/powerpoint/2010/main" val="1377631525"/>
      </p:ext>
    </p:extLst>
  </p:cSld>
  <p:clrMapOvr>
    <a:masterClrMapping/>
  </p:clrMapOvr>
  <mc:AlternateContent xmlns:mc="http://schemas.openxmlformats.org/markup-compatibility/2006" xmlns:p14="http://schemas.microsoft.com/office/powerpoint/2010/main">
    <mc:Choice Requires="p14">
      <p:transition spd="slow" p14:dur="2000" advTm="25505"/>
    </mc:Choice>
    <mc:Fallback xmlns="">
      <p:transition spd="slow" advTm="255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50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38723-479F-B118-7402-B0902DEA4278}"/>
              </a:ext>
            </a:extLst>
          </p:cNvPr>
          <p:cNvSpPr>
            <a:spLocks noGrp="1"/>
          </p:cNvSpPr>
          <p:nvPr>
            <p:ph type="title"/>
          </p:nvPr>
        </p:nvSpPr>
        <p:spPr/>
        <p:txBody>
          <a:bodyPr/>
          <a:lstStyle/>
          <a:p>
            <a:r>
              <a:rPr lang="en-GB" dirty="0"/>
              <a:t>What to do next…. A quick run through. </a:t>
            </a:r>
          </a:p>
        </p:txBody>
      </p:sp>
      <p:sp>
        <p:nvSpPr>
          <p:cNvPr id="3" name="Content Placeholder 2">
            <a:extLst>
              <a:ext uri="{FF2B5EF4-FFF2-40B4-BE49-F238E27FC236}">
                <a16:creationId xmlns:a16="http://schemas.microsoft.com/office/drawing/2014/main" id="{1DC3DEAD-3DC9-7D12-8EE8-E40579874A8F}"/>
              </a:ext>
            </a:extLst>
          </p:cNvPr>
          <p:cNvSpPr>
            <a:spLocks noGrp="1"/>
          </p:cNvSpPr>
          <p:nvPr>
            <p:ph idx="1"/>
          </p:nvPr>
        </p:nvSpPr>
        <p:spPr/>
        <p:txBody>
          <a:bodyPr/>
          <a:lstStyle/>
          <a:p>
            <a:r>
              <a:rPr lang="en-GB" dirty="0"/>
              <a:t>So what I did next is go through a small mini video to run through a recording – using a copy and pasted slide show and to press record from the current slide. </a:t>
            </a:r>
          </a:p>
        </p:txBody>
      </p:sp>
      <p:pic>
        <p:nvPicPr>
          <p:cNvPr id="7" name="Video 6">
            <a:hlinkClick r:id="" action="ppaction://media"/>
            <a:extLst>
              <a:ext uri="{FF2B5EF4-FFF2-40B4-BE49-F238E27FC236}">
                <a16:creationId xmlns:a16="http://schemas.microsoft.com/office/drawing/2014/main" id="{7C6EC29C-D79F-9B44-70AF-95F8B5705CEF}"/>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10477500" y="5143500"/>
            <a:ext cx="1714500" cy="1714500"/>
          </a:xfrm>
          <a:prstGeom prst="rect">
            <a:avLst/>
          </a:prstGeom>
        </p:spPr>
      </p:pic>
    </p:spTree>
    <p:extLst>
      <p:ext uri="{BB962C8B-B14F-4D97-AF65-F5344CB8AC3E}">
        <p14:creationId xmlns:p14="http://schemas.microsoft.com/office/powerpoint/2010/main" val="3496488790"/>
      </p:ext>
    </p:extLst>
  </p:cSld>
  <p:clrMapOvr>
    <a:masterClrMapping/>
  </p:clrMapOvr>
  <mc:AlternateContent xmlns:mc="http://schemas.openxmlformats.org/markup-compatibility/2006" xmlns:p14="http://schemas.microsoft.com/office/powerpoint/2010/main">
    <mc:Choice Requires="p14">
      <p:transition spd="slow" p14:dur="2000" advTm="92611"/>
    </mc:Choice>
    <mc:Fallback xmlns="">
      <p:transition spd="slow" advTm="92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FEA03-E422-E3E7-9B30-49C6C96FEA93}"/>
              </a:ext>
            </a:extLst>
          </p:cNvPr>
          <p:cNvSpPr>
            <a:spLocks noGrp="1"/>
          </p:cNvSpPr>
          <p:nvPr>
            <p:ph type="title"/>
          </p:nvPr>
        </p:nvSpPr>
        <p:spPr/>
        <p:txBody>
          <a:bodyPr/>
          <a:lstStyle/>
          <a:p>
            <a:r>
              <a:rPr lang="en-GB" dirty="0"/>
              <a:t>Aims of the Session…. </a:t>
            </a:r>
          </a:p>
        </p:txBody>
      </p:sp>
      <p:sp>
        <p:nvSpPr>
          <p:cNvPr id="3" name="Content Placeholder 2">
            <a:extLst>
              <a:ext uri="{FF2B5EF4-FFF2-40B4-BE49-F238E27FC236}">
                <a16:creationId xmlns:a16="http://schemas.microsoft.com/office/drawing/2014/main" id="{8079D69B-10CE-5412-1F1F-2C74470932C4}"/>
              </a:ext>
            </a:extLst>
          </p:cNvPr>
          <p:cNvSpPr>
            <a:spLocks noGrp="1"/>
          </p:cNvSpPr>
          <p:nvPr>
            <p:ph idx="1"/>
          </p:nvPr>
        </p:nvSpPr>
        <p:spPr/>
        <p:txBody>
          <a:bodyPr/>
          <a:lstStyle/>
          <a:p>
            <a:r>
              <a:rPr lang="en-GB" dirty="0"/>
              <a:t>To go through how to record a video recording via PowerPoint. </a:t>
            </a:r>
          </a:p>
          <a:p>
            <a:endParaRPr lang="en-GB" dirty="0"/>
          </a:p>
          <a:p>
            <a:r>
              <a:rPr lang="en-GB" dirty="0"/>
              <a:t>To discuss how to record an Audio recording via PowerPoint. </a:t>
            </a:r>
          </a:p>
          <a:p>
            <a:endParaRPr lang="en-GB" dirty="0"/>
          </a:p>
          <a:p>
            <a:r>
              <a:rPr lang="en-GB" dirty="0"/>
              <a:t>To discuss how to record an Audio onto your PowerPoint via Audacity. </a:t>
            </a:r>
          </a:p>
          <a:p>
            <a:endParaRPr lang="en-GB" dirty="0"/>
          </a:p>
          <a:p>
            <a:r>
              <a:rPr lang="en-GB" dirty="0"/>
              <a:t>To discuss how to share your recording. </a:t>
            </a:r>
          </a:p>
        </p:txBody>
      </p:sp>
      <p:pic>
        <p:nvPicPr>
          <p:cNvPr id="4" name="Video 3">
            <a:hlinkClick r:id="" action="ppaction://media"/>
            <a:extLst>
              <a:ext uri="{FF2B5EF4-FFF2-40B4-BE49-F238E27FC236}">
                <a16:creationId xmlns:a16="http://schemas.microsoft.com/office/drawing/2014/main" id="{13D25C15-3ED1-437A-955C-12BD6AF09A2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10477500" y="5143500"/>
            <a:ext cx="1714500" cy="1714500"/>
          </a:xfrm>
          <a:prstGeom prst="rect">
            <a:avLst/>
          </a:prstGeom>
        </p:spPr>
      </p:pic>
    </p:spTree>
    <p:extLst>
      <p:ext uri="{BB962C8B-B14F-4D97-AF65-F5344CB8AC3E}">
        <p14:creationId xmlns:p14="http://schemas.microsoft.com/office/powerpoint/2010/main" val="659788877"/>
      </p:ext>
    </p:extLst>
  </p:cSld>
  <p:clrMapOvr>
    <a:masterClrMapping/>
  </p:clrMapOvr>
  <mc:AlternateContent xmlns:mc="http://schemas.openxmlformats.org/markup-compatibility/2006" xmlns:p14="http://schemas.microsoft.com/office/powerpoint/2010/main">
    <mc:Choice Requires="p14">
      <p:transition spd="slow" p14:dur="2000" advTm="89030"/>
    </mc:Choice>
    <mc:Fallback xmlns="">
      <p:transition spd="slow" advTm="890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C4786-592F-B579-600E-B6EB528578D3}"/>
              </a:ext>
            </a:extLst>
          </p:cNvPr>
          <p:cNvSpPr>
            <a:spLocks noGrp="1"/>
          </p:cNvSpPr>
          <p:nvPr>
            <p:ph type="title"/>
          </p:nvPr>
        </p:nvSpPr>
        <p:spPr/>
        <p:txBody>
          <a:bodyPr/>
          <a:lstStyle/>
          <a:p>
            <a:r>
              <a:rPr lang="en-GB" dirty="0"/>
              <a:t>What to do to record a PowerPoint… </a:t>
            </a:r>
          </a:p>
        </p:txBody>
      </p:sp>
      <p:sp>
        <p:nvSpPr>
          <p:cNvPr id="3" name="Content Placeholder 2">
            <a:extLst>
              <a:ext uri="{FF2B5EF4-FFF2-40B4-BE49-F238E27FC236}">
                <a16:creationId xmlns:a16="http://schemas.microsoft.com/office/drawing/2014/main" id="{6A9D1FC6-178A-8A40-59A4-76DE176AB6D6}"/>
              </a:ext>
            </a:extLst>
          </p:cNvPr>
          <p:cNvSpPr>
            <a:spLocks noGrp="1"/>
          </p:cNvSpPr>
          <p:nvPr>
            <p:ph idx="1"/>
          </p:nvPr>
        </p:nvSpPr>
        <p:spPr/>
        <p:txBody>
          <a:bodyPr/>
          <a:lstStyle/>
          <a:p>
            <a:r>
              <a:rPr lang="en-GB" dirty="0"/>
              <a:t>After you have completed your PowerPoint….. Do the following. </a:t>
            </a:r>
          </a:p>
          <a:p>
            <a:endParaRPr lang="en-GB" dirty="0"/>
          </a:p>
          <a:p>
            <a:r>
              <a:rPr lang="en-GB" dirty="0"/>
              <a:t>Select Record….. </a:t>
            </a:r>
          </a:p>
        </p:txBody>
      </p:sp>
      <p:pic>
        <p:nvPicPr>
          <p:cNvPr id="4" name="Video 3">
            <a:hlinkClick r:id="" action="ppaction://media"/>
            <a:extLst>
              <a:ext uri="{FF2B5EF4-FFF2-40B4-BE49-F238E27FC236}">
                <a16:creationId xmlns:a16="http://schemas.microsoft.com/office/drawing/2014/main" id="{268C7E1A-B6F5-95B5-7C9A-AA10E6410CC5}"/>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tretch>
            <a:fillRect/>
          </a:stretch>
        </p:blipFill>
        <p:spPr>
          <a:xfrm>
            <a:off x="10477500" y="5143500"/>
            <a:ext cx="1714500" cy="1714500"/>
          </a:xfrm>
          <a:prstGeom prst="rect">
            <a:avLst/>
          </a:prstGeom>
        </p:spPr>
      </p:pic>
    </p:spTree>
    <p:extLst>
      <p:ext uri="{BB962C8B-B14F-4D97-AF65-F5344CB8AC3E}">
        <p14:creationId xmlns:p14="http://schemas.microsoft.com/office/powerpoint/2010/main" val="1852149417"/>
      </p:ext>
    </p:extLst>
  </p:cSld>
  <p:clrMapOvr>
    <a:masterClrMapping/>
  </p:clrMapOvr>
  <mc:AlternateContent xmlns:mc="http://schemas.openxmlformats.org/markup-compatibility/2006" xmlns:p14="http://schemas.microsoft.com/office/powerpoint/2010/main">
    <mc:Choice Requires="p14">
      <p:transition spd="slow" p14:dur="2000" advTm="37208"/>
    </mc:Choice>
    <mc:Fallback xmlns="">
      <p:transition spd="slow" advTm="37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9E67A-564A-13BC-94A5-52BDFBBB44E9}"/>
              </a:ext>
            </a:extLst>
          </p:cNvPr>
          <p:cNvSpPr>
            <a:spLocks noGrp="1"/>
          </p:cNvSpPr>
          <p:nvPr>
            <p:ph type="title"/>
          </p:nvPr>
        </p:nvSpPr>
        <p:spPr/>
        <p:txBody>
          <a:bodyPr/>
          <a:lstStyle/>
          <a:p>
            <a:endParaRPr lang="en-GB"/>
          </a:p>
        </p:txBody>
      </p:sp>
      <p:pic>
        <p:nvPicPr>
          <p:cNvPr id="5" name="Content Placeholder 4" descr="Graphical user interface, application, PowerPoint&#10;&#10;Description automatically generated">
            <a:extLst>
              <a:ext uri="{FF2B5EF4-FFF2-40B4-BE49-F238E27FC236}">
                <a16:creationId xmlns:a16="http://schemas.microsoft.com/office/drawing/2014/main" id="{9E17757A-F659-469C-656A-556314DAB5F8}"/>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272845" y="287594"/>
            <a:ext cx="11783961" cy="6426420"/>
          </a:xfrm>
        </p:spPr>
      </p:pic>
      <p:pic>
        <p:nvPicPr>
          <p:cNvPr id="3" name="Video 2">
            <a:hlinkClick r:id="" action="ppaction://media"/>
            <a:extLst>
              <a:ext uri="{FF2B5EF4-FFF2-40B4-BE49-F238E27FC236}">
                <a16:creationId xmlns:a16="http://schemas.microsoft.com/office/drawing/2014/main" id="{3DC7911F-E449-6A9A-BAF9-8D6BFE02C57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10477500" y="5143500"/>
            <a:ext cx="1714500" cy="1714500"/>
          </a:xfrm>
          <a:prstGeom prst="rect">
            <a:avLst/>
          </a:prstGeom>
        </p:spPr>
      </p:pic>
    </p:spTree>
    <p:extLst>
      <p:ext uri="{BB962C8B-B14F-4D97-AF65-F5344CB8AC3E}">
        <p14:creationId xmlns:p14="http://schemas.microsoft.com/office/powerpoint/2010/main" val="731334577"/>
      </p:ext>
    </p:extLst>
  </p:cSld>
  <p:clrMapOvr>
    <a:masterClrMapping/>
  </p:clrMapOvr>
  <mc:AlternateContent xmlns:mc="http://schemas.openxmlformats.org/markup-compatibility/2006" xmlns:p14="http://schemas.microsoft.com/office/powerpoint/2010/main">
    <mc:Choice Requires="p14">
      <p:transition spd="slow" p14:dur="2000" advTm="33465"/>
    </mc:Choice>
    <mc:Fallback xmlns="">
      <p:transition spd="slow" advTm="33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5ED54-BD39-A927-3ED4-852BE4CC39AD}"/>
              </a:ext>
            </a:extLst>
          </p:cNvPr>
          <p:cNvSpPr>
            <a:spLocks noGrp="1"/>
          </p:cNvSpPr>
          <p:nvPr>
            <p:ph type="title"/>
          </p:nvPr>
        </p:nvSpPr>
        <p:spPr/>
        <p:txBody>
          <a:bodyPr/>
          <a:lstStyle/>
          <a:p>
            <a:r>
              <a:rPr lang="en-GB" dirty="0"/>
              <a:t>How to record an audio (onto your PowerPoint) – via Audacity. </a:t>
            </a:r>
          </a:p>
        </p:txBody>
      </p:sp>
      <p:sp>
        <p:nvSpPr>
          <p:cNvPr id="3" name="Content Placeholder 2">
            <a:extLst>
              <a:ext uri="{FF2B5EF4-FFF2-40B4-BE49-F238E27FC236}">
                <a16:creationId xmlns:a16="http://schemas.microsoft.com/office/drawing/2014/main" id="{882977C4-D501-E6B8-6D64-D1F1037F656A}"/>
              </a:ext>
            </a:extLst>
          </p:cNvPr>
          <p:cNvSpPr>
            <a:spLocks noGrp="1"/>
          </p:cNvSpPr>
          <p:nvPr>
            <p:ph idx="1"/>
          </p:nvPr>
        </p:nvSpPr>
        <p:spPr/>
        <p:txBody>
          <a:bodyPr/>
          <a:lstStyle/>
          <a:p>
            <a:r>
              <a:rPr lang="en-GB" dirty="0"/>
              <a:t>Audacity is a simple tool that is available from University Computers to be able to capture and record audio. </a:t>
            </a:r>
          </a:p>
          <a:p>
            <a:endParaRPr lang="en-GB" dirty="0"/>
          </a:p>
          <a:p>
            <a:r>
              <a:rPr lang="en-GB" dirty="0"/>
              <a:t>Very simple and efficient and many students find it easier than PowerPoint audio function. </a:t>
            </a:r>
          </a:p>
          <a:p>
            <a:endParaRPr lang="en-GB" dirty="0"/>
          </a:p>
          <a:p>
            <a:r>
              <a:rPr lang="en-GB" dirty="0"/>
              <a:t>Remember though it is AUDIO ONLY. </a:t>
            </a:r>
          </a:p>
        </p:txBody>
      </p:sp>
    </p:spTree>
    <p:extLst>
      <p:ext uri="{BB962C8B-B14F-4D97-AF65-F5344CB8AC3E}">
        <p14:creationId xmlns:p14="http://schemas.microsoft.com/office/powerpoint/2010/main" val="177244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D5F87-EF53-3C26-A688-C1AA4F61DF32}"/>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21568D91-572E-70C6-FAD4-3A708F191347}"/>
              </a:ext>
            </a:extLst>
          </p:cNvPr>
          <p:cNvPicPr>
            <a:picLocks noGrp="1" noChangeAspect="1"/>
          </p:cNvPicPr>
          <p:nvPr>
            <p:ph idx="1"/>
          </p:nvPr>
        </p:nvPicPr>
        <p:blipFill>
          <a:blip r:embed="rId2"/>
          <a:stretch>
            <a:fillRect/>
          </a:stretch>
        </p:blipFill>
        <p:spPr>
          <a:xfrm>
            <a:off x="789039" y="2138516"/>
            <a:ext cx="11046542" cy="4660490"/>
          </a:xfrm>
        </p:spPr>
      </p:pic>
    </p:spTree>
    <p:extLst>
      <p:ext uri="{BB962C8B-B14F-4D97-AF65-F5344CB8AC3E}">
        <p14:creationId xmlns:p14="http://schemas.microsoft.com/office/powerpoint/2010/main" val="19081075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6D7717-C263-5CDB-F4FC-D0FF0A2EEAF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9209C9-AD96-669A-8B01-CCCC6FC1F1E4}"/>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5788EFD8-D061-D9AB-6681-7EC4D2902EA2}"/>
              </a:ext>
            </a:extLst>
          </p:cNvPr>
          <p:cNvPicPr>
            <a:picLocks noChangeAspect="1"/>
          </p:cNvPicPr>
          <p:nvPr/>
        </p:nvPicPr>
        <p:blipFill>
          <a:blip r:embed="rId2"/>
          <a:stretch>
            <a:fillRect/>
          </a:stretch>
        </p:blipFill>
        <p:spPr>
          <a:xfrm>
            <a:off x="412955" y="0"/>
            <a:ext cx="11562735" cy="6858000"/>
          </a:xfrm>
          <a:prstGeom prst="rect">
            <a:avLst/>
          </a:prstGeom>
        </p:spPr>
      </p:pic>
      <p:sp>
        <p:nvSpPr>
          <p:cNvPr id="6" name="Speech Bubble: Rectangle with Corners Rounded 5">
            <a:extLst>
              <a:ext uri="{FF2B5EF4-FFF2-40B4-BE49-F238E27FC236}">
                <a16:creationId xmlns:a16="http://schemas.microsoft.com/office/drawing/2014/main" id="{1892E8F3-4915-760E-B804-5692C66A5545}"/>
              </a:ext>
            </a:extLst>
          </p:cNvPr>
          <p:cNvSpPr/>
          <p:nvPr/>
        </p:nvSpPr>
        <p:spPr>
          <a:xfrm>
            <a:off x="8428378" y="710984"/>
            <a:ext cx="2042652" cy="2558845"/>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Just click OK</a:t>
            </a:r>
          </a:p>
        </p:txBody>
      </p:sp>
    </p:spTree>
    <p:extLst>
      <p:ext uri="{BB962C8B-B14F-4D97-AF65-F5344CB8AC3E}">
        <p14:creationId xmlns:p14="http://schemas.microsoft.com/office/powerpoint/2010/main" val="1031688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CE8A3-A570-9E30-52B2-B99359C9372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84DA33-77A1-B496-6BF6-DC4C3A3D53A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319984B-40B2-3AB7-949F-B56E57E00FF7}"/>
              </a:ext>
            </a:extLst>
          </p:cNvPr>
          <p:cNvPicPr>
            <a:picLocks noChangeAspect="1"/>
          </p:cNvPicPr>
          <p:nvPr/>
        </p:nvPicPr>
        <p:blipFill>
          <a:blip r:embed="rId2"/>
          <a:stretch>
            <a:fillRect/>
          </a:stretch>
        </p:blipFill>
        <p:spPr>
          <a:xfrm>
            <a:off x="281796" y="1390535"/>
            <a:ext cx="9958639" cy="5962046"/>
          </a:xfrm>
          <a:prstGeom prst="rect">
            <a:avLst/>
          </a:prstGeom>
        </p:spPr>
      </p:pic>
      <p:sp>
        <p:nvSpPr>
          <p:cNvPr id="6" name="Speech Bubble: Rectangle with Corners Rounded 5">
            <a:extLst>
              <a:ext uri="{FF2B5EF4-FFF2-40B4-BE49-F238E27FC236}">
                <a16:creationId xmlns:a16="http://schemas.microsoft.com/office/drawing/2014/main" id="{605A15A0-87DB-73A3-B497-EC448CC652A6}"/>
              </a:ext>
            </a:extLst>
          </p:cNvPr>
          <p:cNvSpPr/>
          <p:nvPr/>
        </p:nvSpPr>
        <p:spPr>
          <a:xfrm>
            <a:off x="2821580" y="490385"/>
            <a:ext cx="2480790" cy="113562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start recording – Just click the red circle</a:t>
            </a:r>
          </a:p>
        </p:txBody>
      </p:sp>
      <p:sp>
        <p:nvSpPr>
          <p:cNvPr id="8" name="TextBox 7">
            <a:extLst>
              <a:ext uri="{FF2B5EF4-FFF2-40B4-BE49-F238E27FC236}">
                <a16:creationId xmlns:a16="http://schemas.microsoft.com/office/drawing/2014/main" id="{A2A585EF-FE0E-1668-C49A-19900DEB95D8}"/>
              </a:ext>
            </a:extLst>
          </p:cNvPr>
          <p:cNvSpPr txBox="1"/>
          <p:nvPr/>
        </p:nvSpPr>
        <p:spPr>
          <a:xfrm>
            <a:off x="845389" y="3329796"/>
            <a:ext cx="2679939" cy="923330"/>
          </a:xfrm>
          <a:prstGeom prst="rect">
            <a:avLst/>
          </a:prstGeom>
          <a:solidFill>
            <a:schemeClr val="bg1"/>
          </a:solidFill>
          <a:ln>
            <a:solidFill>
              <a:schemeClr val="accent1">
                <a:shade val="50000"/>
              </a:schemeClr>
            </a:solidFill>
          </a:ln>
        </p:spPr>
        <p:txBody>
          <a:bodyPr wrap="square" rtlCol="0">
            <a:spAutoFit/>
          </a:bodyPr>
          <a:lstStyle/>
          <a:p>
            <a:pPr algn="ctr"/>
            <a:r>
              <a:rPr lang="en-GB" dirty="0"/>
              <a:t>To Stop the Recording Just Press the stop button</a:t>
            </a:r>
          </a:p>
        </p:txBody>
      </p:sp>
      <p:sp>
        <p:nvSpPr>
          <p:cNvPr id="9" name="TextBox 8">
            <a:extLst>
              <a:ext uri="{FF2B5EF4-FFF2-40B4-BE49-F238E27FC236}">
                <a16:creationId xmlns:a16="http://schemas.microsoft.com/office/drawing/2014/main" id="{638127D1-6327-97C6-F139-A64094E1C7DB}"/>
              </a:ext>
            </a:extLst>
          </p:cNvPr>
          <p:cNvSpPr txBox="1"/>
          <p:nvPr/>
        </p:nvSpPr>
        <p:spPr>
          <a:xfrm>
            <a:off x="4660490" y="3329796"/>
            <a:ext cx="2920181" cy="923330"/>
          </a:xfrm>
          <a:prstGeom prst="rect">
            <a:avLst/>
          </a:prstGeom>
          <a:solidFill>
            <a:schemeClr val="bg1"/>
          </a:solidFill>
        </p:spPr>
        <p:txBody>
          <a:bodyPr wrap="square" rtlCol="0">
            <a:spAutoFit/>
          </a:bodyPr>
          <a:lstStyle/>
          <a:p>
            <a:pPr algn="ctr"/>
            <a:r>
              <a:rPr lang="en-GB" dirty="0"/>
              <a:t>Make sure your Mic and Volume are on so it can pick up sound. </a:t>
            </a:r>
          </a:p>
        </p:txBody>
      </p:sp>
      <p:cxnSp>
        <p:nvCxnSpPr>
          <p:cNvPr id="11" name="Straight Arrow Connector 10">
            <a:extLst>
              <a:ext uri="{FF2B5EF4-FFF2-40B4-BE49-F238E27FC236}">
                <a16:creationId xmlns:a16="http://schemas.microsoft.com/office/drawing/2014/main" id="{C06191FF-64C2-D53B-D243-F1B13CEC42A2}"/>
              </a:ext>
            </a:extLst>
          </p:cNvPr>
          <p:cNvCxnSpPr/>
          <p:nvPr/>
        </p:nvCxnSpPr>
        <p:spPr>
          <a:xfrm flipH="1" flipV="1">
            <a:off x="1951565" y="2381865"/>
            <a:ext cx="2893280" cy="9479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57528579-5E4A-3B33-E6E1-DAE8EB3F84C9}"/>
              </a:ext>
            </a:extLst>
          </p:cNvPr>
          <p:cNvCxnSpPr/>
          <p:nvPr/>
        </p:nvCxnSpPr>
        <p:spPr>
          <a:xfrm flipH="1" flipV="1">
            <a:off x="3451123" y="2327244"/>
            <a:ext cx="2411361" cy="9779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668276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F5CB15-9EC0-53E2-5186-8DEAA84B50F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D479FF4-9289-9421-DF27-41975A6DADB8}"/>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4AF4B30B-761D-9805-482E-7B6F7C1FD9ED}"/>
              </a:ext>
            </a:extLst>
          </p:cNvPr>
          <p:cNvPicPr>
            <a:picLocks noChangeAspect="1"/>
          </p:cNvPicPr>
          <p:nvPr/>
        </p:nvPicPr>
        <p:blipFill>
          <a:blip r:embed="rId2"/>
          <a:stretch>
            <a:fillRect/>
          </a:stretch>
        </p:blipFill>
        <p:spPr>
          <a:xfrm>
            <a:off x="190500" y="0"/>
            <a:ext cx="12001500" cy="6858000"/>
          </a:xfrm>
          <a:prstGeom prst="rect">
            <a:avLst/>
          </a:prstGeom>
        </p:spPr>
      </p:pic>
    </p:spTree>
    <p:extLst>
      <p:ext uri="{BB962C8B-B14F-4D97-AF65-F5344CB8AC3E}">
        <p14:creationId xmlns:p14="http://schemas.microsoft.com/office/powerpoint/2010/main" val="136833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DF62F-8D49-4F95-92E2-24DD80C7871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87A11C-7224-15E7-23F8-F91FC260285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37FCD73F-6BC7-14C6-9902-3AA2110BCBAA}"/>
              </a:ext>
            </a:extLst>
          </p:cNvPr>
          <p:cNvPicPr>
            <a:picLocks noChangeAspect="1"/>
          </p:cNvPicPr>
          <p:nvPr/>
        </p:nvPicPr>
        <p:blipFill>
          <a:blip r:embed="rId2"/>
          <a:stretch>
            <a:fillRect/>
          </a:stretch>
        </p:blipFill>
        <p:spPr>
          <a:xfrm>
            <a:off x="381000" y="0"/>
            <a:ext cx="11658600" cy="6858000"/>
          </a:xfrm>
          <a:prstGeom prst="rect">
            <a:avLst/>
          </a:prstGeom>
        </p:spPr>
      </p:pic>
    </p:spTree>
    <p:extLst>
      <p:ext uri="{BB962C8B-B14F-4D97-AF65-F5344CB8AC3E}">
        <p14:creationId xmlns:p14="http://schemas.microsoft.com/office/powerpoint/2010/main" val="5865196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2E89AE-FAC6-D620-8A15-F794BB8490B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DE89C6-E3BE-1171-4DED-8D2D675BDC6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6F528636-6D27-E8B2-642A-EF00760AF810}"/>
              </a:ext>
            </a:extLst>
          </p:cNvPr>
          <p:cNvPicPr>
            <a:picLocks noChangeAspect="1"/>
          </p:cNvPicPr>
          <p:nvPr/>
        </p:nvPicPr>
        <p:blipFill>
          <a:blip r:embed="rId2"/>
          <a:stretch>
            <a:fillRect/>
          </a:stretch>
        </p:blipFill>
        <p:spPr>
          <a:xfrm>
            <a:off x="264543" y="0"/>
            <a:ext cx="11202837" cy="6858000"/>
          </a:xfrm>
          <a:prstGeom prst="rect">
            <a:avLst/>
          </a:prstGeom>
        </p:spPr>
      </p:pic>
    </p:spTree>
    <p:extLst>
      <p:ext uri="{BB962C8B-B14F-4D97-AF65-F5344CB8AC3E}">
        <p14:creationId xmlns:p14="http://schemas.microsoft.com/office/powerpoint/2010/main" val="40418547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CA0C0-745A-11F4-06E7-E680DA4CB97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7A4F5EB-2E88-9568-FDEF-78BBE5BA75F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57ACCC0-F2B2-6D07-9F20-A5DFA3B5B0A1}"/>
              </a:ext>
            </a:extLst>
          </p:cNvPr>
          <p:cNvPicPr>
            <a:picLocks noChangeAspect="1"/>
          </p:cNvPicPr>
          <p:nvPr/>
        </p:nvPicPr>
        <p:blipFill>
          <a:blip r:embed="rId2"/>
          <a:stretch>
            <a:fillRect/>
          </a:stretch>
        </p:blipFill>
        <p:spPr>
          <a:xfrm>
            <a:off x="57509" y="0"/>
            <a:ext cx="12019472" cy="6858000"/>
          </a:xfrm>
          <a:prstGeom prst="rect">
            <a:avLst/>
          </a:prstGeom>
        </p:spPr>
      </p:pic>
    </p:spTree>
    <p:extLst>
      <p:ext uri="{BB962C8B-B14F-4D97-AF65-F5344CB8AC3E}">
        <p14:creationId xmlns:p14="http://schemas.microsoft.com/office/powerpoint/2010/main" val="1614487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402F38-8F3D-052A-9CA1-ECD53623E469}"/>
              </a:ext>
            </a:extLst>
          </p:cNvPr>
          <p:cNvSpPr>
            <a:spLocks noGrp="1"/>
          </p:cNvSpPr>
          <p:nvPr>
            <p:ph type="title"/>
          </p:nvPr>
        </p:nvSpPr>
        <p:spPr/>
        <p:txBody>
          <a:bodyPr/>
          <a:lstStyle/>
          <a:p>
            <a:r>
              <a:rPr lang="en-GB"/>
              <a:t>Saving your work? </a:t>
            </a:r>
          </a:p>
        </p:txBody>
      </p:sp>
      <p:sp>
        <p:nvSpPr>
          <p:cNvPr id="3" name="Content Placeholder 2">
            <a:extLst>
              <a:ext uri="{FF2B5EF4-FFF2-40B4-BE49-F238E27FC236}">
                <a16:creationId xmlns:a16="http://schemas.microsoft.com/office/drawing/2014/main" id="{B6F46FF3-8DDC-6EF6-A53F-6B2FEB827978}"/>
              </a:ext>
            </a:extLst>
          </p:cNvPr>
          <p:cNvSpPr>
            <a:spLocks noGrp="1"/>
          </p:cNvSpPr>
          <p:nvPr>
            <p:ph idx="1"/>
          </p:nvPr>
        </p:nvSpPr>
        <p:spPr/>
        <p:txBody>
          <a:bodyPr/>
          <a:lstStyle/>
          <a:p>
            <a:r>
              <a:rPr lang="en-GB" dirty="0"/>
              <a:t>You can just save you as normal</a:t>
            </a:r>
          </a:p>
        </p:txBody>
      </p:sp>
    </p:spTree>
    <p:extLst>
      <p:ext uri="{BB962C8B-B14F-4D97-AF65-F5344CB8AC3E}">
        <p14:creationId xmlns:p14="http://schemas.microsoft.com/office/powerpoint/2010/main" val="16431599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C8F112-5152-0788-EBBE-362D3696093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0D6E48B-C4E3-BCEE-AD8E-00E9EE957B32}"/>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E0CD636-AD5B-53A4-162F-4E9AE20543BA}"/>
              </a:ext>
            </a:extLst>
          </p:cNvPr>
          <p:cNvPicPr>
            <a:picLocks noChangeAspect="1"/>
          </p:cNvPicPr>
          <p:nvPr/>
        </p:nvPicPr>
        <p:blipFill>
          <a:blip r:embed="rId2"/>
          <a:stretch>
            <a:fillRect/>
          </a:stretch>
        </p:blipFill>
        <p:spPr>
          <a:xfrm>
            <a:off x="132735" y="0"/>
            <a:ext cx="11960941" cy="6858000"/>
          </a:xfrm>
          <a:prstGeom prst="rect">
            <a:avLst/>
          </a:prstGeom>
        </p:spPr>
      </p:pic>
    </p:spTree>
    <p:extLst>
      <p:ext uri="{BB962C8B-B14F-4D97-AF65-F5344CB8AC3E}">
        <p14:creationId xmlns:p14="http://schemas.microsoft.com/office/powerpoint/2010/main" val="2787307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471B0-475D-F88E-5852-6A034BEDB8AF}"/>
              </a:ext>
            </a:extLst>
          </p:cNvPr>
          <p:cNvSpPr>
            <a:spLocks noGrp="1"/>
          </p:cNvSpPr>
          <p:nvPr>
            <p:ph type="title"/>
          </p:nvPr>
        </p:nvSpPr>
        <p:spPr/>
        <p:txBody>
          <a:bodyPr/>
          <a:lstStyle/>
          <a:p>
            <a:pPr algn="ctr"/>
            <a:r>
              <a:rPr lang="en-GB" dirty="0"/>
              <a:t>Sharing your masterpiece with your Tutor – Via One Drive. </a:t>
            </a:r>
          </a:p>
        </p:txBody>
      </p:sp>
      <p:sp>
        <p:nvSpPr>
          <p:cNvPr id="3" name="Content Placeholder 2">
            <a:extLst>
              <a:ext uri="{FF2B5EF4-FFF2-40B4-BE49-F238E27FC236}">
                <a16:creationId xmlns:a16="http://schemas.microsoft.com/office/drawing/2014/main" id="{FC003469-EC2F-5518-7BB0-52F9E90DB5A8}"/>
              </a:ext>
            </a:extLst>
          </p:cNvPr>
          <p:cNvSpPr>
            <a:spLocks noGrp="1"/>
          </p:cNvSpPr>
          <p:nvPr>
            <p:ph idx="1"/>
          </p:nvPr>
        </p:nvSpPr>
        <p:spPr/>
        <p:txBody>
          <a:bodyPr/>
          <a:lstStyle/>
          <a:p>
            <a:r>
              <a:rPr lang="en-GB" dirty="0"/>
              <a:t>Create your slides in the same way as you always do using office PowerPoint.</a:t>
            </a:r>
          </a:p>
          <a:p>
            <a:pPr marL="0" indent="0">
              <a:buNone/>
            </a:pPr>
            <a:endParaRPr lang="en-GB" dirty="0"/>
          </a:p>
          <a:p>
            <a:r>
              <a:rPr lang="en-GB" dirty="0"/>
              <a:t>Instead of presenting to the class, the online submission means that you will need to record your presentations on your mobile device or video camera. Once you have done this, you need to transfer the presentation from your device in the usual way you do this with your device. See your mobile device instructions online.</a:t>
            </a:r>
          </a:p>
        </p:txBody>
      </p:sp>
    </p:spTree>
    <p:extLst>
      <p:ext uri="{BB962C8B-B14F-4D97-AF65-F5344CB8AC3E}">
        <p14:creationId xmlns:p14="http://schemas.microsoft.com/office/powerpoint/2010/main" val="42085760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6F64D-C713-B844-1F2E-9EF01E617A6C}"/>
              </a:ext>
            </a:extLst>
          </p:cNvPr>
          <p:cNvSpPr>
            <a:spLocks noGrp="1"/>
          </p:cNvSpPr>
          <p:nvPr>
            <p:ph type="title"/>
          </p:nvPr>
        </p:nvSpPr>
        <p:spPr/>
        <p:txBody>
          <a:bodyPr/>
          <a:lstStyle/>
          <a:p>
            <a:pPr algn="ctr"/>
            <a:r>
              <a:rPr lang="en-GB" dirty="0"/>
              <a:t>Sharing your masterpiece with your Tutor – Via One Drive. </a:t>
            </a:r>
          </a:p>
        </p:txBody>
      </p:sp>
      <p:sp>
        <p:nvSpPr>
          <p:cNvPr id="3" name="Content Placeholder 2">
            <a:extLst>
              <a:ext uri="{FF2B5EF4-FFF2-40B4-BE49-F238E27FC236}">
                <a16:creationId xmlns:a16="http://schemas.microsoft.com/office/drawing/2014/main" id="{0AA23D7D-A79C-330B-BCD6-A5E0287ADEE1}"/>
              </a:ext>
            </a:extLst>
          </p:cNvPr>
          <p:cNvSpPr>
            <a:spLocks noGrp="1"/>
          </p:cNvSpPr>
          <p:nvPr>
            <p:ph idx="1"/>
          </p:nvPr>
        </p:nvSpPr>
        <p:spPr/>
        <p:txBody>
          <a:bodyPr/>
          <a:lstStyle/>
          <a:p>
            <a:r>
              <a:rPr lang="en-GB" dirty="0"/>
              <a:t>Once you have your recorded presentation on your computer, you then need to upload this onto One-drive.</a:t>
            </a:r>
          </a:p>
          <a:p>
            <a:pPr marL="0" indent="0">
              <a:buNone/>
            </a:pPr>
            <a:r>
              <a:rPr lang="en-GB" dirty="0"/>
              <a:t> </a:t>
            </a:r>
          </a:p>
          <a:p>
            <a:r>
              <a:rPr lang="en-GB" dirty="0"/>
              <a:t>All of you have access to One-drive on the HWB. Click onto One-drive</a:t>
            </a:r>
          </a:p>
        </p:txBody>
      </p:sp>
    </p:spTree>
    <p:extLst>
      <p:ext uri="{BB962C8B-B14F-4D97-AF65-F5344CB8AC3E}">
        <p14:creationId xmlns:p14="http://schemas.microsoft.com/office/powerpoint/2010/main" val="7692828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23259-B787-3CF8-1517-753AC2E973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B4DB836-DDDC-7AA5-4587-CA4DEF648300}"/>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899C3C50-C0C1-833D-BA3C-439C95E2D963}"/>
              </a:ext>
            </a:extLst>
          </p:cNvPr>
          <p:cNvPicPr>
            <a:picLocks noChangeAspect="1"/>
          </p:cNvPicPr>
          <p:nvPr/>
        </p:nvPicPr>
        <p:blipFill>
          <a:blip r:embed="rId2"/>
          <a:stretch>
            <a:fillRect/>
          </a:stretch>
        </p:blipFill>
        <p:spPr>
          <a:xfrm>
            <a:off x="140110" y="921774"/>
            <a:ext cx="11452122" cy="5229797"/>
          </a:xfrm>
          <a:prstGeom prst="rect">
            <a:avLst/>
          </a:prstGeom>
        </p:spPr>
      </p:pic>
      <p:cxnSp>
        <p:nvCxnSpPr>
          <p:cNvPr id="7" name="Straight Arrow Connector 6">
            <a:extLst>
              <a:ext uri="{FF2B5EF4-FFF2-40B4-BE49-F238E27FC236}">
                <a16:creationId xmlns:a16="http://schemas.microsoft.com/office/drawing/2014/main" id="{C078E6F4-27D7-0ABC-DD69-F3F40A0F6522}"/>
              </a:ext>
            </a:extLst>
          </p:cNvPr>
          <p:cNvCxnSpPr/>
          <p:nvPr/>
        </p:nvCxnSpPr>
        <p:spPr>
          <a:xfrm>
            <a:off x="6223819" y="1047135"/>
            <a:ext cx="744794" cy="7152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F541405-FEA2-7648-CB89-1CF627339331}"/>
              </a:ext>
            </a:extLst>
          </p:cNvPr>
          <p:cNvSpPr txBox="1"/>
          <p:nvPr/>
        </p:nvSpPr>
        <p:spPr>
          <a:xfrm>
            <a:off x="4410972" y="921774"/>
            <a:ext cx="1955321" cy="369332"/>
          </a:xfrm>
          <a:prstGeom prst="rect">
            <a:avLst/>
          </a:prstGeom>
          <a:noFill/>
        </p:spPr>
        <p:txBody>
          <a:bodyPr wrap="square" rtlCol="0">
            <a:spAutoFit/>
          </a:bodyPr>
          <a:lstStyle/>
          <a:p>
            <a:r>
              <a:rPr lang="en-GB" dirty="0"/>
              <a:t>ONE DRIVE TAB</a:t>
            </a:r>
          </a:p>
        </p:txBody>
      </p:sp>
    </p:spTree>
    <p:extLst>
      <p:ext uri="{BB962C8B-B14F-4D97-AF65-F5344CB8AC3E}">
        <p14:creationId xmlns:p14="http://schemas.microsoft.com/office/powerpoint/2010/main" val="120972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196A9-754F-0E25-D370-8915AE14D0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F8E696C-15A4-B91E-116E-7C1D2D743937}"/>
              </a:ext>
            </a:extLst>
          </p:cNvPr>
          <p:cNvSpPr>
            <a:spLocks noGrp="1"/>
          </p:cNvSpPr>
          <p:nvPr>
            <p:ph idx="1"/>
          </p:nvPr>
        </p:nvSpPr>
        <p:spPr/>
        <p:txBody>
          <a:bodyPr/>
          <a:lstStyle/>
          <a:p>
            <a:r>
              <a:rPr lang="en-GB" dirty="0"/>
              <a:t>Once you have opened One-drive follow the steps below for uploading your presentations.</a:t>
            </a:r>
          </a:p>
        </p:txBody>
      </p:sp>
    </p:spTree>
    <p:extLst>
      <p:ext uri="{BB962C8B-B14F-4D97-AF65-F5344CB8AC3E}">
        <p14:creationId xmlns:p14="http://schemas.microsoft.com/office/powerpoint/2010/main" val="27753517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86C2B-C59B-B6D2-169B-759D02B398E7}"/>
              </a:ext>
            </a:extLst>
          </p:cNvPr>
          <p:cNvSpPr>
            <a:spLocks noGrp="1"/>
          </p:cNvSpPr>
          <p:nvPr>
            <p:ph type="title"/>
          </p:nvPr>
        </p:nvSpPr>
        <p:spPr/>
        <p:txBody>
          <a:bodyPr/>
          <a:lstStyle/>
          <a:p>
            <a:r>
              <a:rPr lang="en-GB" dirty="0"/>
              <a:t>One Drive Opening Page. </a:t>
            </a:r>
          </a:p>
        </p:txBody>
      </p:sp>
      <p:sp>
        <p:nvSpPr>
          <p:cNvPr id="3" name="Content Placeholder 2">
            <a:extLst>
              <a:ext uri="{FF2B5EF4-FFF2-40B4-BE49-F238E27FC236}">
                <a16:creationId xmlns:a16="http://schemas.microsoft.com/office/drawing/2014/main" id="{24679AC6-46AD-3351-D0BF-6C17EB901853}"/>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C7286060-B1E8-1B8B-017E-BD250376E91B}"/>
              </a:ext>
            </a:extLst>
          </p:cNvPr>
          <p:cNvPicPr>
            <a:picLocks noChangeAspect="1"/>
          </p:cNvPicPr>
          <p:nvPr/>
        </p:nvPicPr>
        <p:blipFill>
          <a:blip r:embed="rId2"/>
          <a:stretch>
            <a:fillRect/>
          </a:stretch>
        </p:blipFill>
        <p:spPr>
          <a:xfrm>
            <a:off x="265472" y="2462981"/>
            <a:ext cx="11230896" cy="4077928"/>
          </a:xfrm>
          <a:prstGeom prst="rect">
            <a:avLst/>
          </a:prstGeom>
        </p:spPr>
      </p:pic>
    </p:spTree>
    <p:extLst>
      <p:ext uri="{BB962C8B-B14F-4D97-AF65-F5344CB8AC3E}">
        <p14:creationId xmlns:p14="http://schemas.microsoft.com/office/powerpoint/2010/main" val="2121252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BF6B6-3BC9-8DFF-8AEA-8FCBE574B633}"/>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B6BAE26-0400-FD1B-67A5-AA887AB9A733}"/>
              </a:ext>
            </a:extLst>
          </p:cNvPr>
          <p:cNvSpPr>
            <a:spLocks noGrp="1"/>
          </p:cNvSpPr>
          <p:nvPr>
            <p:ph idx="1"/>
          </p:nvPr>
        </p:nvSpPr>
        <p:spPr/>
        <p:txBody>
          <a:bodyPr/>
          <a:lstStyle/>
          <a:p>
            <a:r>
              <a:rPr lang="en-GB" dirty="0"/>
              <a:t>To upload your presentation click on the Upload button in the toolbar and select Files</a:t>
            </a:r>
          </a:p>
          <a:p>
            <a:endParaRPr lang="en-GB" dirty="0"/>
          </a:p>
          <a:p>
            <a:endParaRPr lang="en-GB" dirty="0"/>
          </a:p>
        </p:txBody>
      </p:sp>
      <p:pic>
        <p:nvPicPr>
          <p:cNvPr id="5" name="Picture 4">
            <a:extLst>
              <a:ext uri="{FF2B5EF4-FFF2-40B4-BE49-F238E27FC236}">
                <a16:creationId xmlns:a16="http://schemas.microsoft.com/office/drawing/2014/main" id="{C3E3915E-D80D-8897-29EE-C3A140E39F3F}"/>
              </a:ext>
            </a:extLst>
          </p:cNvPr>
          <p:cNvPicPr>
            <a:picLocks noChangeAspect="1"/>
          </p:cNvPicPr>
          <p:nvPr/>
        </p:nvPicPr>
        <p:blipFill>
          <a:blip r:embed="rId2"/>
          <a:stretch>
            <a:fillRect/>
          </a:stretch>
        </p:blipFill>
        <p:spPr>
          <a:xfrm>
            <a:off x="1154954" y="3665467"/>
            <a:ext cx="9210368" cy="2506544"/>
          </a:xfrm>
          <a:prstGeom prst="rect">
            <a:avLst/>
          </a:prstGeom>
        </p:spPr>
      </p:pic>
    </p:spTree>
    <p:extLst>
      <p:ext uri="{BB962C8B-B14F-4D97-AF65-F5344CB8AC3E}">
        <p14:creationId xmlns:p14="http://schemas.microsoft.com/office/powerpoint/2010/main" val="28432155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0BEBD-B028-8EAC-FD27-8CFE7729A868}"/>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4C5ED971-76D4-9FEE-8537-304771147833}"/>
              </a:ext>
            </a:extLst>
          </p:cNvPr>
          <p:cNvSpPr>
            <a:spLocks noGrp="1"/>
          </p:cNvSpPr>
          <p:nvPr>
            <p:ph idx="1"/>
          </p:nvPr>
        </p:nvSpPr>
        <p:spPr/>
        <p:txBody>
          <a:bodyPr/>
          <a:lstStyle/>
          <a:p>
            <a:r>
              <a:rPr lang="en-GB" dirty="0"/>
              <a:t>Then you select the presentation from the location you have saved it in – </a:t>
            </a:r>
          </a:p>
          <a:p>
            <a:endParaRPr lang="en-GB" dirty="0"/>
          </a:p>
          <a:p>
            <a:r>
              <a:rPr lang="en-GB" dirty="0"/>
              <a:t>Select the presentation and press open. </a:t>
            </a:r>
          </a:p>
          <a:p>
            <a:endParaRPr lang="en-GB" dirty="0"/>
          </a:p>
          <a:p>
            <a:endParaRPr lang="en-GB" dirty="0"/>
          </a:p>
        </p:txBody>
      </p:sp>
      <p:pic>
        <p:nvPicPr>
          <p:cNvPr id="5" name="Picture 4">
            <a:extLst>
              <a:ext uri="{FF2B5EF4-FFF2-40B4-BE49-F238E27FC236}">
                <a16:creationId xmlns:a16="http://schemas.microsoft.com/office/drawing/2014/main" id="{B8AECC86-4B62-9FBD-FBA5-15ABEEF2672B}"/>
              </a:ext>
            </a:extLst>
          </p:cNvPr>
          <p:cNvPicPr>
            <a:picLocks noChangeAspect="1"/>
          </p:cNvPicPr>
          <p:nvPr/>
        </p:nvPicPr>
        <p:blipFill>
          <a:blip r:embed="rId2"/>
          <a:stretch>
            <a:fillRect/>
          </a:stretch>
        </p:blipFill>
        <p:spPr>
          <a:xfrm>
            <a:off x="582561" y="4311650"/>
            <a:ext cx="10869561" cy="1786808"/>
          </a:xfrm>
          <a:prstGeom prst="rect">
            <a:avLst/>
          </a:prstGeom>
        </p:spPr>
      </p:pic>
    </p:spTree>
    <p:extLst>
      <p:ext uri="{BB962C8B-B14F-4D97-AF65-F5344CB8AC3E}">
        <p14:creationId xmlns:p14="http://schemas.microsoft.com/office/powerpoint/2010/main" val="41440990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30FC47-BF3A-6127-2505-33141C1327B8}"/>
              </a:ext>
            </a:extLst>
          </p:cNvPr>
          <p:cNvSpPr>
            <a:spLocks noGrp="1"/>
          </p:cNvSpPr>
          <p:nvPr>
            <p:ph type="title"/>
          </p:nvPr>
        </p:nvSpPr>
        <p:spPr/>
        <p:txBody>
          <a:bodyPr/>
          <a:lstStyle/>
          <a:p>
            <a:r>
              <a:rPr lang="en-GB" dirty="0"/>
              <a:t>The file/presentation you have selected will then upload to One-drive</a:t>
            </a:r>
            <a:br>
              <a:rPr lang="en-GB" dirty="0"/>
            </a:br>
            <a:endParaRPr lang="en-GB" dirty="0"/>
          </a:p>
        </p:txBody>
      </p:sp>
      <p:sp>
        <p:nvSpPr>
          <p:cNvPr id="3" name="Content Placeholder 2">
            <a:extLst>
              <a:ext uri="{FF2B5EF4-FFF2-40B4-BE49-F238E27FC236}">
                <a16:creationId xmlns:a16="http://schemas.microsoft.com/office/drawing/2014/main" id="{0174229E-657F-AFFA-34EB-72DF86B36356}"/>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20D84D1-BB4A-7553-4C9E-DC08AF8C473A}"/>
              </a:ext>
            </a:extLst>
          </p:cNvPr>
          <p:cNvPicPr>
            <a:picLocks noChangeAspect="1"/>
          </p:cNvPicPr>
          <p:nvPr/>
        </p:nvPicPr>
        <p:blipFill>
          <a:blip r:embed="rId2"/>
          <a:stretch>
            <a:fillRect/>
          </a:stretch>
        </p:blipFill>
        <p:spPr>
          <a:xfrm>
            <a:off x="762952" y="2449899"/>
            <a:ext cx="10274094" cy="4090736"/>
          </a:xfrm>
          <a:prstGeom prst="rect">
            <a:avLst/>
          </a:prstGeom>
        </p:spPr>
      </p:pic>
    </p:spTree>
    <p:extLst>
      <p:ext uri="{BB962C8B-B14F-4D97-AF65-F5344CB8AC3E}">
        <p14:creationId xmlns:p14="http://schemas.microsoft.com/office/powerpoint/2010/main" val="12272041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03E79-0578-0500-C2D4-F2485ABC22BA}"/>
              </a:ext>
            </a:extLst>
          </p:cNvPr>
          <p:cNvSpPr>
            <a:spLocks noGrp="1"/>
          </p:cNvSpPr>
          <p:nvPr>
            <p:ph type="title"/>
          </p:nvPr>
        </p:nvSpPr>
        <p:spPr/>
        <p:txBody>
          <a:bodyPr/>
          <a:lstStyle/>
          <a:p>
            <a:r>
              <a:rPr lang="en-GB" dirty="0"/>
              <a:t>If you prefer to watch these steps, see this video</a:t>
            </a:r>
          </a:p>
        </p:txBody>
      </p:sp>
      <p:sp>
        <p:nvSpPr>
          <p:cNvPr id="3" name="Content Placeholder 2">
            <a:extLst>
              <a:ext uri="{FF2B5EF4-FFF2-40B4-BE49-F238E27FC236}">
                <a16:creationId xmlns:a16="http://schemas.microsoft.com/office/drawing/2014/main" id="{0BD1B2B4-9346-6E05-9435-C456E2599A95}"/>
              </a:ext>
            </a:extLst>
          </p:cNvPr>
          <p:cNvSpPr>
            <a:spLocks noGrp="1"/>
          </p:cNvSpPr>
          <p:nvPr>
            <p:ph idx="1"/>
          </p:nvPr>
        </p:nvSpPr>
        <p:spPr/>
        <p:txBody>
          <a:bodyPr/>
          <a:lstStyle/>
          <a:p>
            <a:r>
              <a:rPr lang="en-GB" dirty="0">
                <a:hlinkClick r:id="rId2"/>
              </a:rPr>
              <a:t>https://support.microsoft.com/en-us/office/upload-files-and-folders-to-onedrive-7f630d4a-0af2-40f9-a32a-de5f149eb1de?ui=en-us&amp;rs=en-us&amp;ad=us</a:t>
            </a:r>
            <a:endParaRPr lang="en-GB" dirty="0"/>
          </a:p>
          <a:p>
            <a:endParaRPr lang="en-GB" dirty="0"/>
          </a:p>
          <a:p>
            <a:endParaRPr lang="en-GB" dirty="0"/>
          </a:p>
        </p:txBody>
      </p:sp>
    </p:spTree>
    <p:extLst>
      <p:ext uri="{BB962C8B-B14F-4D97-AF65-F5344CB8AC3E}">
        <p14:creationId xmlns:p14="http://schemas.microsoft.com/office/powerpoint/2010/main" val="37799255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C6A9A-B23B-1B17-811C-828FB0A893C9}"/>
              </a:ext>
            </a:extLst>
          </p:cNvPr>
          <p:cNvSpPr>
            <a:spLocks noGrp="1"/>
          </p:cNvSpPr>
          <p:nvPr>
            <p:ph type="title"/>
          </p:nvPr>
        </p:nvSpPr>
        <p:spPr/>
        <p:txBody>
          <a:bodyPr/>
          <a:lstStyle/>
          <a:p>
            <a:r>
              <a:rPr lang="en-GB" dirty="0"/>
              <a:t>Sending the Presentation to your tutor. </a:t>
            </a:r>
          </a:p>
        </p:txBody>
      </p:sp>
      <p:sp>
        <p:nvSpPr>
          <p:cNvPr id="3" name="Content Placeholder 2">
            <a:extLst>
              <a:ext uri="{FF2B5EF4-FFF2-40B4-BE49-F238E27FC236}">
                <a16:creationId xmlns:a16="http://schemas.microsoft.com/office/drawing/2014/main" id="{93563DA2-322A-438D-FB34-57B5F3A320DF}"/>
              </a:ext>
            </a:extLst>
          </p:cNvPr>
          <p:cNvSpPr>
            <a:spLocks noGrp="1"/>
          </p:cNvSpPr>
          <p:nvPr>
            <p:ph idx="1"/>
          </p:nvPr>
        </p:nvSpPr>
        <p:spPr/>
        <p:txBody>
          <a:bodyPr/>
          <a:lstStyle/>
          <a:p>
            <a:r>
              <a:rPr lang="en-GB" dirty="0"/>
              <a:t>Select the presentation you want to share</a:t>
            </a:r>
          </a:p>
          <a:p>
            <a:endParaRPr lang="en-GB" dirty="0"/>
          </a:p>
          <a:p>
            <a:endParaRPr lang="en-GB" dirty="0"/>
          </a:p>
        </p:txBody>
      </p:sp>
      <p:pic>
        <p:nvPicPr>
          <p:cNvPr id="5" name="Picture 4">
            <a:extLst>
              <a:ext uri="{FF2B5EF4-FFF2-40B4-BE49-F238E27FC236}">
                <a16:creationId xmlns:a16="http://schemas.microsoft.com/office/drawing/2014/main" id="{34636121-BAC9-C7BC-E5F1-47763D1E2234}"/>
              </a:ext>
            </a:extLst>
          </p:cNvPr>
          <p:cNvPicPr>
            <a:picLocks noChangeAspect="1"/>
          </p:cNvPicPr>
          <p:nvPr/>
        </p:nvPicPr>
        <p:blipFill>
          <a:blip r:embed="rId2"/>
          <a:stretch>
            <a:fillRect/>
          </a:stretch>
        </p:blipFill>
        <p:spPr>
          <a:xfrm>
            <a:off x="516194" y="3443748"/>
            <a:ext cx="10884309" cy="3082413"/>
          </a:xfrm>
          <a:prstGeom prst="rect">
            <a:avLst/>
          </a:prstGeom>
        </p:spPr>
      </p:pic>
    </p:spTree>
    <p:extLst>
      <p:ext uri="{BB962C8B-B14F-4D97-AF65-F5344CB8AC3E}">
        <p14:creationId xmlns:p14="http://schemas.microsoft.com/office/powerpoint/2010/main" val="33344257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2D82B-4E5F-BB50-D1C4-D0DD5DD031C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EE17DC-FFCB-70A1-CE05-C034EB63B354}"/>
              </a:ext>
            </a:extLst>
          </p:cNvPr>
          <p:cNvSpPr>
            <a:spLocks noGrp="1"/>
          </p:cNvSpPr>
          <p:nvPr>
            <p:ph idx="1"/>
          </p:nvPr>
        </p:nvSpPr>
        <p:spPr/>
        <p:txBody>
          <a:bodyPr/>
          <a:lstStyle/>
          <a:p>
            <a:r>
              <a:rPr lang="en-GB" dirty="0"/>
              <a:t>Click Share and the Share link……. </a:t>
            </a:r>
          </a:p>
        </p:txBody>
      </p:sp>
      <p:pic>
        <p:nvPicPr>
          <p:cNvPr id="5" name="Picture 4">
            <a:extLst>
              <a:ext uri="{FF2B5EF4-FFF2-40B4-BE49-F238E27FC236}">
                <a16:creationId xmlns:a16="http://schemas.microsoft.com/office/drawing/2014/main" id="{08045E6A-FEC7-BC47-D0B9-43FB872EF6EE}"/>
              </a:ext>
            </a:extLst>
          </p:cNvPr>
          <p:cNvPicPr>
            <a:picLocks noChangeAspect="1"/>
          </p:cNvPicPr>
          <p:nvPr/>
        </p:nvPicPr>
        <p:blipFill>
          <a:blip r:embed="rId2"/>
          <a:stretch>
            <a:fillRect/>
          </a:stretch>
        </p:blipFill>
        <p:spPr>
          <a:xfrm>
            <a:off x="365677" y="3122762"/>
            <a:ext cx="10017204" cy="3804312"/>
          </a:xfrm>
          <a:prstGeom prst="rect">
            <a:avLst/>
          </a:prstGeom>
        </p:spPr>
      </p:pic>
    </p:spTree>
    <p:extLst>
      <p:ext uri="{BB962C8B-B14F-4D97-AF65-F5344CB8AC3E}">
        <p14:creationId xmlns:p14="http://schemas.microsoft.com/office/powerpoint/2010/main" val="52272259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850EA-1638-8ED3-8C94-B8F1196F1D5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84B1BD-3E38-E4BA-83E2-40417A3D8031}"/>
              </a:ext>
            </a:extLst>
          </p:cNvPr>
          <p:cNvSpPr>
            <a:spLocks noGrp="1"/>
          </p:cNvSpPr>
          <p:nvPr>
            <p:ph idx="1"/>
          </p:nvPr>
        </p:nvSpPr>
        <p:spPr/>
        <p:txBody>
          <a:bodyPr/>
          <a:lstStyle/>
          <a:p>
            <a:r>
              <a:rPr lang="en-GB" dirty="0"/>
              <a:t>Then type in the name of the lecturer and Send</a:t>
            </a:r>
          </a:p>
          <a:p>
            <a:endParaRPr lang="en-GB" dirty="0"/>
          </a:p>
          <a:p>
            <a:endParaRPr lang="en-GB" dirty="0"/>
          </a:p>
        </p:txBody>
      </p:sp>
      <p:pic>
        <p:nvPicPr>
          <p:cNvPr id="4" name="Picture 3">
            <a:extLst>
              <a:ext uri="{FF2B5EF4-FFF2-40B4-BE49-F238E27FC236}">
                <a16:creationId xmlns:a16="http://schemas.microsoft.com/office/drawing/2014/main" id="{1D74CEBD-0CA2-6DC6-8E86-FE7F25647A39}"/>
              </a:ext>
            </a:extLst>
          </p:cNvPr>
          <p:cNvPicPr>
            <a:picLocks noChangeAspect="1"/>
          </p:cNvPicPr>
          <p:nvPr/>
        </p:nvPicPr>
        <p:blipFill>
          <a:blip r:embed="rId2"/>
          <a:stretch>
            <a:fillRect/>
          </a:stretch>
        </p:blipFill>
        <p:spPr>
          <a:xfrm>
            <a:off x="823158" y="3108002"/>
            <a:ext cx="10857565" cy="3555092"/>
          </a:xfrm>
          <a:prstGeom prst="rect">
            <a:avLst/>
          </a:prstGeom>
        </p:spPr>
      </p:pic>
    </p:spTree>
    <p:extLst>
      <p:ext uri="{BB962C8B-B14F-4D97-AF65-F5344CB8AC3E}">
        <p14:creationId xmlns:p14="http://schemas.microsoft.com/office/powerpoint/2010/main" val="4303047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08999-955F-EB87-0133-BF976085D8A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D0A858A-30B1-5D1E-E95B-24FBEC7AB700}"/>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0DBC434A-FAB8-ACE4-B6D3-0B65D4DF4699}"/>
              </a:ext>
            </a:extLst>
          </p:cNvPr>
          <p:cNvPicPr>
            <a:picLocks noChangeAspect="1"/>
          </p:cNvPicPr>
          <p:nvPr/>
        </p:nvPicPr>
        <p:blipFill>
          <a:blip r:embed="rId2"/>
          <a:stretch>
            <a:fillRect/>
          </a:stretch>
        </p:blipFill>
        <p:spPr>
          <a:xfrm>
            <a:off x="1010265" y="2528887"/>
            <a:ext cx="9564329" cy="3886176"/>
          </a:xfrm>
          <a:prstGeom prst="rect">
            <a:avLst/>
          </a:prstGeom>
        </p:spPr>
      </p:pic>
    </p:spTree>
    <p:extLst>
      <p:ext uri="{BB962C8B-B14F-4D97-AF65-F5344CB8AC3E}">
        <p14:creationId xmlns:p14="http://schemas.microsoft.com/office/powerpoint/2010/main" val="42786837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EFE11-08E3-6514-AFC4-A06BDCABBF7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9BF1EFE-4A7D-F507-1997-74FEBD42792C}"/>
              </a:ext>
            </a:extLst>
          </p:cNvPr>
          <p:cNvSpPr>
            <a:spLocks noGrp="1"/>
          </p:cNvSpPr>
          <p:nvPr>
            <p:ph idx="1"/>
          </p:nvPr>
        </p:nvSpPr>
        <p:spPr/>
        <p:txBody>
          <a:bodyPr/>
          <a:lstStyle/>
          <a:p>
            <a:r>
              <a:rPr lang="en-GB" dirty="0"/>
              <a:t>If you prefer to watch these steps, see this video</a:t>
            </a:r>
          </a:p>
          <a:p>
            <a:endParaRPr lang="en-GB" dirty="0"/>
          </a:p>
          <a:p>
            <a:r>
              <a:rPr lang="en-GB" dirty="0">
                <a:hlinkClick r:id="rId2"/>
              </a:rPr>
              <a:t>https://support.microsoft.com/en-us/office/share-files-and-folders-in-onedrive-personal-3fcefa26-1371-401e-8c04-589de81ed5eb?ui=en-us&amp;rs=en-us&amp;ad=us</a:t>
            </a:r>
            <a:endParaRPr lang="en-GB" dirty="0"/>
          </a:p>
          <a:p>
            <a:endParaRPr lang="en-GB" dirty="0"/>
          </a:p>
          <a:p>
            <a:endParaRPr lang="en-GB" dirty="0"/>
          </a:p>
        </p:txBody>
      </p:sp>
    </p:spTree>
    <p:extLst>
      <p:ext uri="{BB962C8B-B14F-4D97-AF65-F5344CB8AC3E}">
        <p14:creationId xmlns:p14="http://schemas.microsoft.com/office/powerpoint/2010/main" val="28096190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A58B5-A3ED-7B72-67CD-654FF891E669}"/>
              </a:ext>
            </a:extLst>
          </p:cNvPr>
          <p:cNvSpPr>
            <a:spLocks noGrp="1"/>
          </p:cNvSpPr>
          <p:nvPr>
            <p:ph type="title"/>
          </p:nvPr>
        </p:nvSpPr>
        <p:spPr/>
        <p:txBody>
          <a:bodyPr/>
          <a:lstStyle/>
          <a:p>
            <a:r>
              <a:rPr lang="en-GB" dirty="0"/>
              <a:t>The next steps….. </a:t>
            </a:r>
          </a:p>
        </p:txBody>
      </p:sp>
      <p:sp>
        <p:nvSpPr>
          <p:cNvPr id="3" name="Content Placeholder 2">
            <a:extLst>
              <a:ext uri="{FF2B5EF4-FFF2-40B4-BE49-F238E27FC236}">
                <a16:creationId xmlns:a16="http://schemas.microsoft.com/office/drawing/2014/main" id="{F6F5CA00-5DF4-A839-4E5A-386236240010}"/>
              </a:ext>
            </a:extLst>
          </p:cNvPr>
          <p:cNvSpPr>
            <a:spLocks noGrp="1"/>
          </p:cNvSpPr>
          <p:nvPr>
            <p:ph idx="1"/>
          </p:nvPr>
        </p:nvSpPr>
        <p:spPr/>
        <p:txBody>
          <a:bodyPr/>
          <a:lstStyle/>
          <a:p>
            <a:r>
              <a:rPr lang="en-GB" dirty="0"/>
              <a:t>In the Turnitin portal….. </a:t>
            </a:r>
          </a:p>
          <a:p>
            <a:endParaRPr lang="en-GB" dirty="0"/>
          </a:p>
          <a:p>
            <a:r>
              <a:rPr lang="en-GB" dirty="0"/>
              <a:t>You must COPY THE LINK and place the copy link (web address) </a:t>
            </a:r>
          </a:p>
          <a:p>
            <a:endParaRPr lang="en-GB" dirty="0"/>
          </a:p>
          <a:p>
            <a:r>
              <a:rPr lang="en-GB" dirty="0"/>
              <a:t>And place this (in a Word or PowerPoint document) as part of your submission into Turnitin. </a:t>
            </a:r>
          </a:p>
          <a:p>
            <a:endParaRPr lang="en-GB" dirty="0"/>
          </a:p>
          <a:p>
            <a:r>
              <a:rPr lang="en-GB" dirty="0"/>
              <a:t>Make sure you provide permissions for staff to view. </a:t>
            </a:r>
          </a:p>
        </p:txBody>
      </p:sp>
    </p:spTree>
    <p:extLst>
      <p:ext uri="{BB962C8B-B14F-4D97-AF65-F5344CB8AC3E}">
        <p14:creationId xmlns:p14="http://schemas.microsoft.com/office/powerpoint/2010/main" val="38402954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8EC52-AD45-0CEA-8D2C-09D0CC29D56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7E9B4CC-B996-0A5B-0A52-B6B3EB0C545B}"/>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2C4306E-277B-1226-D8D9-25A1E7103681}"/>
              </a:ext>
            </a:extLst>
          </p:cNvPr>
          <p:cNvPicPr>
            <a:picLocks noChangeAspect="1"/>
          </p:cNvPicPr>
          <p:nvPr/>
        </p:nvPicPr>
        <p:blipFill>
          <a:blip r:embed="rId2"/>
          <a:stretch>
            <a:fillRect/>
          </a:stretch>
        </p:blipFill>
        <p:spPr>
          <a:xfrm>
            <a:off x="990600" y="1309687"/>
            <a:ext cx="10210800" cy="4238625"/>
          </a:xfrm>
          <a:prstGeom prst="rect">
            <a:avLst/>
          </a:prstGeom>
        </p:spPr>
      </p:pic>
    </p:spTree>
    <p:extLst>
      <p:ext uri="{BB962C8B-B14F-4D97-AF65-F5344CB8AC3E}">
        <p14:creationId xmlns:p14="http://schemas.microsoft.com/office/powerpoint/2010/main" val="309824644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F0A5B-D041-AA86-A562-0A994E2F636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EC2A19-7D27-13ED-356A-EC08C7B68FBA}"/>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E6F8552E-6F8C-2808-87B4-9DC20B9E8C1B}"/>
              </a:ext>
            </a:extLst>
          </p:cNvPr>
          <p:cNvPicPr>
            <a:picLocks noChangeAspect="1"/>
          </p:cNvPicPr>
          <p:nvPr/>
        </p:nvPicPr>
        <p:blipFill>
          <a:blip r:embed="rId2"/>
          <a:stretch>
            <a:fillRect/>
          </a:stretch>
        </p:blipFill>
        <p:spPr>
          <a:xfrm>
            <a:off x="801087" y="2120900"/>
            <a:ext cx="9991725" cy="4381500"/>
          </a:xfrm>
          <a:prstGeom prst="rect">
            <a:avLst/>
          </a:prstGeom>
        </p:spPr>
      </p:pic>
    </p:spTree>
    <p:extLst>
      <p:ext uri="{BB962C8B-B14F-4D97-AF65-F5344CB8AC3E}">
        <p14:creationId xmlns:p14="http://schemas.microsoft.com/office/powerpoint/2010/main" val="6697890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260</TotalTime>
  <Words>714</Words>
  <Application>Microsoft Office PowerPoint</Application>
  <PresentationFormat>Widescreen</PresentationFormat>
  <Paragraphs>81</Paragraphs>
  <Slides>44</Slides>
  <Notes>1</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44</vt:i4>
      </vt:variant>
    </vt:vector>
  </HeadingPairs>
  <TitlesOfParts>
    <vt:vector size="49" baseType="lpstr">
      <vt:lpstr>Arial</vt:lpstr>
      <vt:lpstr>Calibri</vt:lpstr>
      <vt:lpstr>Century Gothic</vt:lpstr>
      <vt:lpstr>Wingdings 3</vt:lpstr>
      <vt:lpstr>Ion Boardroom</vt:lpstr>
      <vt:lpstr>How to record a video using PowerPoint. </vt:lpstr>
      <vt:lpstr>Aims of the Session…. </vt:lpstr>
      <vt:lpstr>What to do to record a PowerPoint… </vt:lpstr>
      <vt:lpstr>PowerPoint Presentation</vt:lpstr>
      <vt:lpstr>What Next…..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to do next…. A quick run through. </vt:lpstr>
      <vt:lpstr>Aims of the Session…. </vt:lpstr>
      <vt:lpstr>What to do to record a PowerPoint… </vt:lpstr>
      <vt:lpstr>PowerPoint Presentation</vt:lpstr>
      <vt:lpstr>How to record an audio (onto your PowerPoint) – via Audacity.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Saving your work? </vt:lpstr>
      <vt:lpstr>PowerPoint Presentation</vt:lpstr>
      <vt:lpstr>Sharing your masterpiece with your Tutor – Via One Drive. </vt:lpstr>
      <vt:lpstr>Sharing your masterpiece with your Tutor – Via One Drive. </vt:lpstr>
      <vt:lpstr>PowerPoint Presentation</vt:lpstr>
      <vt:lpstr>PowerPoint Presentation</vt:lpstr>
      <vt:lpstr>One Drive Opening Page. </vt:lpstr>
      <vt:lpstr>PowerPoint Presentation</vt:lpstr>
      <vt:lpstr>PowerPoint Presentation</vt:lpstr>
      <vt:lpstr>The file/presentation you have selected will then upload to One-drive </vt:lpstr>
      <vt:lpstr>If you prefer to watch these steps, see this video</vt:lpstr>
      <vt:lpstr>Sending the Presentation to your tutor. </vt:lpstr>
      <vt:lpstr>PowerPoint Presentation</vt:lpstr>
      <vt:lpstr>PowerPoint Presentation</vt:lpstr>
      <vt:lpstr>PowerPoint Presentation</vt:lpstr>
      <vt:lpstr>PowerPoint Presentation</vt:lpstr>
      <vt:lpstr>The next steps…..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record a video using PowerPoint. </dc:title>
  <dc:creator>Stuart Jones</dc:creator>
  <cp:lastModifiedBy>Stuart Jones</cp:lastModifiedBy>
  <cp:revision>3</cp:revision>
  <dcterms:created xsi:type="dcterms:W3CDTF">2022-12-12T11:13:19Z</dcterms:created>
  <dcterms:modified xsi:type="dcterms:W3CDTF">2022-12-12T15:39:16Z</dcterms:modified>
</cp:coreProperties>
</file>