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  <p:sldId id="40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84BF5-86BA-473B-AEEA-AA2B8D545D6E}" v="4" dt="2026-02-04T13:29:10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1138" y="30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ette Jack" userId="577a32b12b2d5358" providerId="LiveId" clId="{C7D63357-77D1-4926-B6B7-5A45EAEBF16A}"/>
    <pc:docChg chg="addSld delSld modSld">
      <pc:chgData name="Odette Jack" userId="577a32b12b2d5358" providerId="LiveId" clId="{C7D63357-77D1-4926-B6B7-5A45EAEBF16A}" dt="2026-02-04T13:29:10.368" v="4" actId="113"/>
      <pc:docMkLst>
        <pc:docMk/>
      </pc:docMkLst>
      <pc:sldChg chg="modSp">
        <pc:chgData name="Odette Jack" userId="577a32b12b2d5358" providerId="LiveId" clId="{C7D63357-77D1-4926-B6B7-5A45EAEBF16A}" dt="2026-02-04T13:28:36.495" v="2" actId="1076"/>
        <pc:sldMkLst>
          <pc:docMk/>
          <pc:sldMk cId="0" sldId="395"/>
        </pc:sldMkLst>
        <pc:spChg chg="mod">
          <ac:chgData name="Odette Jack" userId="577a32b12b2d5358" providerId="LiveId" clId="{C7D63357-77D1-4926-B6B7-5A45EAEBF16A}" dt="2026-02-04T13:28:36.495" v="2" actId="1076"/>
          <ac:spMkLst>
            <pc:docMk/>
            <pc:sldMk cId="0" sldId="395"/>
            <ac:spMk id="2" creationId="{1FE8F138-5F23-B989-7BFD-71F5C33065F6}"/>
          </ac:spMkLst>
        </pc:spChg>
      </pc:sldChg>
      <pc:sldChg chg="modSp">
        <pc:chgData name="Odette Jack" userId="577a32b12b2d5358" providerId="LiveId" clId="{C7D63357-77D1-4926-B6B7-5A45EAEBF16A}" dt="2026-02-04T13:29:10.368" v="4" actId="113"/>
        <pc:sldMkLst>
          <pc:docMk/>
          <pc:sldMk cId="1663974967" sldId="396"/>
        </pc:sldMkLst>
        <pc:spChg chg="mod">
          <ac:chgData name="Odette Jack" userId="577a32b12b2d5358" providerId="LiveId" clId="{C7D63357-77D1-4926-B6B7-5A45EAEBF16A}" dt="2026-02-04T13:29:10.368" v="4" actId="113"/>
          <ac:spMkLst>
            <pc:docMk/>
            <pc:sldMk cId="1663974967" sldId="396"/>
            <ac:spMk id="2" creationId="{F7A33847-0493-6DAA-A30C-328C54DCD8B6}"/>
          </ac:spMkLst>
        </pc:spChg>
      </pc:sldChg>
      <pc:sldChg chg="del">
        <pc:chgData name="Odette Jack" userId="577a32b12b2d5358" providerId="LiveId" clId="{C7D63357-77D1-4926-B6B7-5A45EAEBF16A}" dt="2026-02-04T13:27:01.881" v="1" actId="47"/>
        <pc:sldMkLst>
          <pc:docMk/>
          <pc:sldMk cId="4238236441" sldId="397"/>
        </pc:sldMkLst>
      </pc:sldChg>
      <pc:sldChg chg="add">
        <pc:chgData name="Odette Jack" userId="577a32b12b2d5358" providerId="LiveId" clId="{C7D63357-77D1-4926-B6B7-5A45EAEBF16A}" dt="2026-02-04T13:26:58.869" v="0"/>
        <pc:sldMkLst>
          <pc:docMk/>
          <pc:sldMk cId="1557286457" sldId="40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04/02/2026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/>
              <a:t>Module Title: </a:t>
            </a:r>
            <a:r>
              <a:rPr lang="en-GB" altLang="en-US" b="1" i="1"/>
              <a:t>Professional Career Development within H&amp;SC</a:t>
            </a:r>
          </a:p>
          <a:p>
            <a:r>
              <a:rPr lang="en-GB" altLang="en-US" u="sng"/>
              <a:t>Module Number</a:t>
            </a:r>
            <a:r>
              <a:rPr lang="en-GB" altLang="en-US"/>
              <a:t>: </a:t>
            </a:r>
            <a:r>
              <a:rPr lang="en-GB" altLang="en-US" b="1" i="1"/>
              <a:t>LCHS 4009 (LON)</a:t>
            </a:r>
          </a:p>
          <a:p>
            <a:r>
              <a:rPr lang="en-GB" altLang="en-US" u="sng"/>
              <a:t>Assignment No</a:t>
            </a:r>
            <a:r>
              <a:rPr lang="en-GB" altLang="en-US" b="1" i="1"/>
              <a:t>:     ASSIGNMENT 1</a:t>
            </a:r>
          </a:p>
          <a:p>
            <a:r>
              <a:rPr lang="en-GB" altLang="en-US" u="sng"/>
              <a:t>Student Name</a:t>
            </a:r>
            <a:r>
              <a:rPr lang="en-GB" altLang="en-US" b="1" i="1"/>
              <a:t>:</a:t>
            </a:r>
          </a:p>
          <a:p>
            <a:r>
              <a:rPr lang="en-GB" altLang="en-US" u="sng"/>
              <a:t>Student ID: </a:t>
            </a:r>
            <a:endParaRPr lang="en-GB" altLang="en-US" b="1" i="1"/>
          </a:p>
          <a:p>
            <a:r>
              <a:rPr lang="en-GB" altLang="en-US" u="sng"/>
              <a:t>Lecturer’s Name</a:t>
            </a:r>
            <a:r>
              <a:rPr lang="en-GB" altLang="en-US" b="1" i="1"/>
              <a:t>: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On this page state whether you have or have not used AI. Include the AI source if you have!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b="1" i="1" dirty="0"/>
              <a:t>Briefly</a:t>
            </a:r>
          </a:p>
          <a:p>
            <a:pPr>
              <a:defRPr/>
            </a:pPr>
            <a:r>
              <a:rPr lang="en-GB" sz="2800" dirty="0"/>
              <a:t>Tell us about yourself </a:t>
            </a:r>
          </a:p>
          <a:p>
            <a:pPr>
              <a:defRPr/>
            </a:pPr>
            <a:r>
              <a:rPr lang="en-GB" altLang="en-US" sz="2800" dirty="0"/>
              <a:t>Outline the objectives of your presentation – i.e. what will you be presenting about?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2800" b="1" dirty="0"/>
              <a:t>What is your chosen skill? 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04/02/2026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11342915" cy="5001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State which skill you have chosen: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Working in Teams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Critical Thinking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Problem Solving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Communication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Reflection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100" dirty="0"/>
          </a:p>
          <a:p>
            <a:r>
              <a:rPr lang="en-GB" sz="2400" dirty="0"/>
              <a:t>Briefly explain: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What does this skill mean (definition)?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What does it involve in everyday practice?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Where and how you have developed this skill </a:t>
            </a:r>
          </a:p>
          <a:p>
            <a:endParaRPr lang="en-GB" sz="1100" b="1" i="1" dirty="0"/>
          </a:p>
          <a:p>
            <a:pPr>
              <a:buNone/>
            </a:pPr>
            <a:r>
              <a:rPr lang="en-GB" sz="2400" i="1" dirty="0"/>
              <a:t>Keep this clear and simple – imagine explaining it to someone outside health and social care.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04/02/2026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(</a:t>
            </a:r>
            <a:r>
              <a:rPr lang="en-GB" sz="2800" b="1" i="1" dirty="0"/>
              <a:t>write the skill here</a:t>
            </a:r>
            <a:r>
              <a:rPr lang="en-GB" sz="2800" b="1" dirty="0"/>
              <a:t>) in professional practice</a:t>
            </a:r>
            <a:endParaRPr lang="en-GB" sz="9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767443" y="1006692"/>
            <a:ext cx="10657114" cy="44858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Why is this skill essential for people working in health and social care?</a:t>
            </a:r>
          </a:p>
          <a:p>
            <a:endParaRPr lang="en-GB" sz="1200" dirty="0"/>
          </a:p>
          <a:p>
            <a:r>
              <a:rPr lang="en-GB" sz="2000" dirty="0"/>
              <a:t>How does it support: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Safe and effective care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Good quality outcomes for service users</a:t>
            </a:r>
          </a:p>
          <a:p>
            <a:endParaRPr lang="en-GB" sz="1050" i="1" dirty="0"/>
          </a:p>
          <a:p>
            <a:r>
              <a:rPr lang="en-GB" sz="2000" dirty="0"/>
              <a:t>Explain how your chosen skill benefits: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Service users / patients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Staff and colleagues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The organisation </a:t>
            </a:r>
          </a:p>
          <a:p>
            <a:endParaRPr lang="en-GB" sz="1100" dirty="0"/>
          </a:p>
          <a:p>
            <a:r>
              <a:rPr lang="en-GB" sz="2000" dirty="0"/>
              <a:t>You may also consider:</a:t>
            </a:r>
          </a:p>
          <a:p>
            <a:r>
              <a:rPr lang="en-GB" sz="2000" dirty="0"/>
              <a:t>What problems could occur if this skill is not used effectively?</a:t>
            </a:r>
          </a:p>
          <a:p>
            <a:r>
              <a:rPr lang="en-GB" sz="2000" i="1" dirty="0"/>
              <a:t>Example focus:</a:t>
            </a:r>
            <a:r>
              <a:rPr lang="en-GB" sz="2000" dirty="0"/>
              <a:t> Patient safety, teamwork, communication errors, quality of care.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1200" dirty="0"/>
          </a:p>
          <a:p>
            <a:r>
              <a:rPr lang="en-GB" sz="2000" i="1" dirty="0"/>
              <a:t>Link your answer to real work situations, not just theory – support this slide with reference(s).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Model or framework linked to your chosen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11332028" cy="469241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Identify </a:t>
            </a:r>
            <a:r>
              <a:rPr lang="en-GB" sz="2400" b="1" dirty="0"/>
              <a:t>one relevant model or framework</a:t>
            </a:r>
            <a:r>
              <a:rPr lang="en-GB" sz="2400" dirty="0"/>
              <a:t> linked to your chosen skill</a:t>
            </a:r>
            <a:br>
              <a:rPr lang="en-GB" sz="2400" dirty="0"/>
            </a:br>
            <a:r>
              <a:rPr lang="en-GB" sz="2400" dirty="0"/>
              <a:t>(e.g. Tuckman’s Team Development Model, Fishbone Diagram, Gibbs’ Reflective Cycle)</a:t>
            </a:r>
          </a:p>
          <a:p>
            <a:r>
              <a:rPr lang="en-GB" sz="2400" dirty="0"/>
              <a:t>Briefly explain:</a:t>
            </a:r>
          </a:p>
          <a:p>
            <a:pPr lvl="1"/>
            <a:r>
              <a:rPr lang="en-GB" sz="2400" dirty="0"/>
              <a:t>What is this model?</a:t>
            </a:r>
          </a:p>
          <a:p>
            <a:pPr lvl="1"/>
            <a:r>
              <a:rPr lang="en-GB" sz="2400" dirty="0"/>
              <a:t>What are its key stages or components?</a:t>
            </a:r>
          </a:p>
          <a:p>
            <a:r>
              <a:rPr lang="en-GB" sz="2400" dirty="0"/>
              <a:t>Explain:</a:t>
            </a:r>
          </a:p>
          <a:p>
            <a:pPr lvl="1"/>
            <a:r>
              <a:rPr lang="en-GB" sz="2400" dirty="0"/>
              <a:t>How does this model help professionals understand or use this skill in practice?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2400" i="1" dirty="0"/>
              <a:t>Keep this brief – focus on how the model supports good practice.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 dirty="0"/>
              <a:t>Applying this skill in practice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764704"/>
            <a:ext cx="8600757" cy="496855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Provide </a:t>
            </a:r>
            <a:r>
              <a:rPr lang="en-GB" sz="2000" b="1" dirty="0"/>
              <a:t>one clear practical example</a:t>
            </a:r>
            <a:r>
              <a:rPr lang="en-GB" sz="2000" dirty="0"/>
              <a:t>:</a:t>
            </a:r>
          </a:p>
          <a:p>
            <a:pPr marL="0" indent="0">
              <a:buNone/>
            </a:pPr>
            <a:r>
              <a:rPr lang="en-GB" sz="2000" b="1" dirty="0"/>
              <a:t>Where would you use this skill? </a:t>
            </a:r>
            <a:r>
              <a:rPr lang="en-GB" sz="2000" dirty="0"/>
              <a:t>Job role and setting</a:t>
            </a:r>
            <a:br>
              <a:rPr lang="en-GB" sz="2000" dirty="0"/>
            </a:br>
            <a:r>
              <a:rPr lang="en-GB" sz="2000" dirty="0"/>
              <a:t>(e.g. nurse, care assistant (and so on) on hospital ward, care home, community setting)</a:t>
            </a:r>
          </a:p>
          <a:p>
            <a:pPr marL="0" indent="0">
              <a:buNone/>
            </a:pPr>
            <a:r>
              <a:rPr lang="en-GB" sz="2000" b="1" dirty="0"/>
              <a:t>What might be the situation?</a:t>
            </a:r>
          </a:p>
          <a:p>
            <a:pPr lvl="1"/>
            <a:r>
              <a:rPr lang="en-GB" sz="2000" dirty="0"/>
              <a:t>How would </a:t>
            </a:r>
            <a:r>
              <a:rPr lang="en-GB" sz="2000" b="1" dirty="0"/>
              <a:t>you</a:t>
            </a:r>
            <a:r>
              <a:rPr lang="en-GB" sz="2000" dirty="0"/>
              <a:t> use the skill? </a:t>
            </a:r>
          </a:p>
          <a:p>
            <a:pPr lvl="1"/>
            <a:r>
              <a:rPr lang="en-GB" sz="2000" dirty="0"/>
              <a:t>How does the skill guide your actions?</a:t>
            </a:r>
          </a:p>
          <a:p>
            <a:pPr marL="0" indent="0">
              <a:buNone/>
            </a:pPr>
            <a:r>
              <a:rPr lang="en-GB" sz="2000" b="1" dirty="0"/>
              <a:t>What is the impact on care?</a:t>
            </a:r>
            <a:endParaRPr lang="en-GB" sz="2000" dirty="0"/>
          </a:p>
          <a:p>
            <a:pPr lvl="1"/>
            <a:r>
              <a:rPr lang="en-GB" sz="2000" dirty="0"/>
              <a:t>Patient/service user experience</a:t>
            </a:r>
          </a:p>
          <a:p>
            <a:pPr lvl="1"/>
            <a:r>
              <a:rPr lang="en-GB" sz="2000" dirty="0"/>
              <a:t>Safety, quality of care, or outcomes</a:t>
            </a:r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r>
              <a:rPr lang="en-GB" sz="2000" i="1" dirty="0"/>
              <a:t>Key reminder:</a:t>
            </a:r>
            <a:r>
              <a:rPr lang="en-GB" sz="2000" dirty="0"/>
              <a:t> Make sure the link between the </a:t>
            </a:r>
            <a:r>
              <a:rPr lang="en-GB" sz="2000" b="1" dirty="0"/>
              <a:t>skill</a:t>
            </a:r>
            <a:r>
              <a:rPr lang="en-GB" sz="2000" dirty="0"/>
              <a:t>, the </a:t>
            </a:r>
            <a:r>
              <a:rPr lang="en-GB" sz="2000" b="1" dirty="0"/>
              <a:t>job role</a:t>
            </a:r>
            <a:r>
              <a:rPr lang="en-GB" sz="2000" dirty="0"/>
              <a:t>, and </a:t>
            </a:r>
            <a:r>
              <a:rPr lang="en-GB" sz="2000" b="1" dirty="0"/>
              <a:t>patient care</a:t>
            </a:r>
            <a:r>
              <a:rPr lang="en-GB" sz="2000" dirty="0"/>
              <a:t> is clear.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Why is this skill important for:</a:t>
            </a:r>
          </a:p>
          <a:p>
            <a:pPr lvl="1"/>
            <a:r>
              <a:rPr lang="en-GB" sz="2400" dirty="0"/>
              <a:t>Your employability</a:t>
            </a:r>
          </a:p>
          <a:p>
            <a:pPr lvl="1"/>
            <a:r>
              <a:rPr lang="en-GB" sz="2400" dirty="0"/>
              <a:t>Your future role in health and social care</a:t>
            </a:r>
          </a:p>
          <a:p>
            <a:r>
              <a:rPr lang="en-GB" sz="2400" dirty="0"/>
              <a:t>Reflect briefly on:</a:t>
            </a:r>
          </a:p>
          <a:p>
            <a:pPr lvl="1"/>
            <a:r>
              <a:rPr lang="en-GB" sz="2400" dirty="0"/>
              <a:t>Is this a strength for you?</a:t>
            </a:r>
          </a:p>
          <a:p>
            <a:pPr lvl="1"/>
            <a:r>
              <a:rPr lang="en-GB" sz="2400" dirty="0"/>
              <a:t>Is this an area you want to develop further?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i="1" dirty="0"/>
              <a:t>Link to learning outcomes:</a:t>
            </a:r>
            <a:r>
              <a:rPr lang="en-GB" sz="2400" dirty="0"/>
              <a:t> Readiness for practice, personal development, and career planning.</a:t>
            </a:r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04/02/2026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2057401"/>
            <a:ext cx="6172200" cy="2937272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A short summary of what you have presented.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04/02/2026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2057402"/>
            <a:ext cx="6172200" cy="1416925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In the Harvard style, you must show at least 2 or more references, which you have cited in your slides.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04/02/2026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F1F1B1DC-7524-466F-108D-97F2CBD9A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576064"/>
          </a:xfrm>
        </p:spPr>
        <p:txBody>
          <a:bodyPr/>
          <a:lstStyle/>
          <a:p>
            <a:r>
              <a:rPr lang="en-GB" altLang="en-US" sz="2800" b="1" dirty="0"/>
              <a:t>Assignment 1 – MARKING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9DA94A0E-9E48-D7D8-5E7E-B16D6C64C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832" y="404664"/>
            <a:ext cx="9144000" cy="5256584"/>
          </a:xfrm>
        </p:spPr>
        <p:txBody>
          <a:bodyPr/>
          <a:lstStyle/>
          <a:p>
            <a:pPr>
              <a:lnSpc>
                <a:spcPct val="106000"/>
              </a:lnSpc>
              <a:spcAft>
                <a:spcPts val="800"/>
              </a:spcAft>
              <a:buFont typeface="+mj-lt"/>
              <a:buAutoNum type="arabicParenR"/>
              <a:defRPr/>
            </a:pPr>
            <a:r>
              <a:rPr lang="en-US" sz="1600" b="1" dirty="0">
                <a:latin typeface="+mj-lt"/>
                <a:ea typeface="Arial" panose="020B0604020202020204" pitchFamily="34" charset="0"/>
              </a:rPr>
              <a:t> Evidence of research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A minimum of two sources of published information must be included and be correctly referenced using UWTSD Harvard referencing style. </a:t>
            </a:r>
          </a:p>
          <a:p>
            <a:pPr marL="0" indent="0">
              <a:buNone/>
            </a:pPr>
            <a:r>
              <a:rPr lang="en-GB" altLang="en-US" sz="1600" b="1" dirty="0"/>
              <a:t>2) </a:t>
            </a:r>
            <a:r>
              <a:rPr lang="en-GB" sz="1600" b="1" dirty="0"/>
              <a:t>Knowledge and Understanding Skills</a:t>
            </a:r>
            <a:endParaRPr lang="en-GB" sz="1600" dirty="0"/>
          </a:p>
          <a:p>
            <a:r>
              <a:rPr lang="en-GB" sz="1600" i="1" dirty="0">
                <a:solidFill>
                  <a:srgbClr val="FF0000"/>
                </a:solidFill>
              </a:rPr>
              <a:t>Students need to demonstrate an understanding of the chosen skill. </a:t>
            </a:r>
          </a:p>
          <a:p>
            <a:pPr marL="0" indent="0">
              <a:buNone/>
              <a:defRPr/>
            </a:pPr>
            <a:r>
              <a:rPr lang="en-GB" sz="1400" b="1" dirty="0"/>
              <a:t>3) Analytical and Cognitive Skills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Students need to coherently structure their presentation and expand on the points made in their slides.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Students need to justify the relevance of the skill in relation to professional practice within health and social care. </a:t>
            </a:r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  <a:defRPr/>
            </a:pPr>
            <a:r>
              <a:rPr lang="en-US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alt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) Practical skills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At least one practical example of how a chosen key skill(s) can be used in a chosen job role (for example, understanding how effective communication can impact patient care)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Students should include one relevant model relevant to a chosen key skill (for example, Tuckman’s model of team development or Fishbone, etc)</a:t>
            </a:r>
          </a:p>
          <a:p>
            <a:pPr marL="0" indent="0">
              <a:buNone/>
            </a:pPr>
            <a:r>
              <a:rPr lang="en-US" sz="1600" b="1" dirty="0">
                <a:solidFill>
                  <a:prstClr val="black"/>
                </a:solidFill>
                <a:ea typeface="Arial" panose="020B0604020202020204" pitchFamily="34" charset="0"/>
              </a:rPr>
              <a:t>5</a:t>
            </a:r>
            <a:r>
              <a:rPr lang="en-US" sz="1400" b="1" dirty="0">
                <a:solidFill>
                  <a:prstClr val="black"/>
                </a:solidFill>
                <a:ea typeface="Arial" panose="020B0604020202020204" pitchFamily="34" charset="0"/>
              </a:rPr>
              <a:t>) </a:t>
            </a:r>
            <a:r>
              <a:rPr lang="en-GB" sz="1600" b="1" dirty="0"/>
              <a:t> Transferable Skills for Life and Professional Practice </a:t>
            </a:r>
            <a:endParaRPr lang="en-GB" sz="1600" dirty="0"/>
          </a:p>
          <a:p>
            <a:pPr lvl="0"/>
            <a:r>
              <a:rPr lang="en-US" sz="1400" dirty="0">
                <a:solidFill>
                  <a:srgbClr val="FF0000"/>
                </a:solidFill>
                <a:ea typeface="Arial" panose="020B0604020202020204" pitchFamily="34" charset="0"/>
              </a:rPr>
              <a:t> </a:t>
            </a:r>
            <a:r>
              <a:rPr lang="en-GB" sz="1600" i="1" dirty="0">
                <a:solidFill>
                  <a:srgbClr val="FF0000"/>
                </a:solidFill>
              </a:rPr>
              <a:t>Presentations should be engaging in their design, organisation and style. </a:t>
            </a:r>
            <a:endParaRPr lang="en-GB" sz="1600" dirty="0">
              <a:solidFill>
                <a:srgbClr val="FF0000"/>
              </a:solidFill>
            </a:endParaRPr>
          </a:p>
          <a:p>
            <a:pPr lvl="0"/>
            <a:r>
              <a:rPr lang="en-GB" sz="1600" i="1" dirty="0">
                <a:solidFill>
                  <a:srgbClr val="FF0000"/>
                </a:solidFill>
              </a:rPr>
              <a:t>Students should use a professional tone to present and answer any questions from their assessor </a:t>
            </a:r>
            <a:endParaRPr lang="en-GB" sz="1600" dirty="0">
              <a:solidFill>
                <a:srgbClr val="FF0000"/>
              </a:solidFill>
            </a:endParaRPr>
          </a:p>
          <a:p>
            <a:endParaRPr lang="en-GB" sz="1600" dirty="0">
              <a:solidFill>
                <a:srgbClr val="FF0000"/>
              </a:solidFill>
            </a:endParaRPr>
          </a:p>
          <a:p>
            <a:endParaRPr lang="en-GB" altLang="en-U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6000"/>
              </a:lnSpc>
              <a:spcAft>
                <a:spcPts val="50"/>
              </a:spcAft>
              <a:buNone/>
              <a:defRPr/>
            </a:pPr>
            <a:endParaRPr lang="en-GB" altLang="en-US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defRPr/>
            </a:pPr>
            <a:endParaRPr lang="en-GB" alt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B4582-1AF2-DB59-6548-14A4DD1C26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A1E2FF9-6E22-43E1-87D6-E523A978B113}" type="datetime1">
              <a:rPr lang="en-GB" altLang="en-US" smtClean="0"/>
              <a:pPr>
                <a:defRPr/>
              </a:pPr>
              <a:t>04/02/2026</a:t>
            </a:fld>
            <a:endParaRPr lang="en-GB" alt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C23C9BE2-4A5A-5F9B-95D5-19117653A7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2DD170-93EC-1F4D-960C-FC68072EBE5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760</Words>
  <Application>Microsoft Office PowerPoint</Application>
  <PresentationFormat>Widescreen</PresentationFormat>
  <Paragraphs>114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Myriad Pro</vt:lpstr>
      <vt:lpstr>20140311PresentationUWTSDTemplate</vt:lpstr>
      <vt:lpstr>PowerPoint Presentation</vt:lpstr>
      <vt:lpstr>Acknowledge use of AI</vt:lpstr>
      <vt:lpstr>Introduction</vt:lpstr>
      <vt:lpstr>What is your chosen skill? </vt:lpstr>
      <vt:lpstr>Importance of (write the skill here) in professional practice</vt:lpstr>
      <vt:lpstr>Model or framework linked to your chosen skill</vt:lpstr>
      <vt:lpstr>Applying this skill in practice </vt:lpstr>
      <vt:lpstr>How does this skill support my future career? </vt:lpstr>
      <vt:lpstr>Conclusion</vt:lpstr>
      <vt:lpstr>References List</vt:lpstr>
      <vt:lpstr>Assignment 1 – MARKING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Odette Jack</cp:lastModifiedBy>
  <cp:revision>25</cp:revision>
  <dcterms:created xsi:type="dcterms:W3CDTF">2025-02-21T18:28:54Z</dcterms:created>
  <dcterms:modified xsi:type="dcterms:W3CDTF">2026-02-04T13:29:15Z</dcterms:modified>
</cp:coreProperties>
</file>