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1.xml" ContentType="application/inkml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tags/tag2.xml" ContentType="application/vnd.openxmlformats-officedocument.presentationml.tags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tags/tag3.xml" ContentType="application/vnd.openxmlformats-officedocument.presentationml.tags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tags/tag4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91" r:id="rId5"/>
    <p:sldId id="272" r:id="rId6"/>
    <p:sldId id="284" r:id="rId7"/>
    <p:sldId id="258" r:id="rId8"/>
    <p:sldId id="293" r:id="rId9"/>
    <p:sldId id="280" r:id="rId10"/>
    <p:sldId id="290" r:id="rId11"/>
    <p:sldId id="289" r:id="rId12"/>
    <p:sldId id="277" r:id="rId13"/>
    <p:sldId id="274" r:id="rId14"/>
    <p:sldId id="275" r:id="rId15"/>
    <p:sldId id="276" r:id="rId16"/>
    <p:sldId id="278" r:id="rId17"/>
    <p:sldId id="267" r:id="rId18"/>
    <p:sldId id="266" r:id="rId19"/>
    <p:sldId id="283" r:id="rId20"/>
    <p:sldId id="288" r:id="rId21"/>
    <p:sldId id="270" r:id="rId22"/>
    <p:sldId id="281" r:id="rId23"/>
    <p:sldId id="286" r:id="rId24"/>
    <p:sldId id="294" r:id="rId25"/>
  </p:sldIdLst>
  <p:sldSz cx="12192000" cy="6858000"/>
  <p:notesSz cx="7099300" cy="93853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481BC2-0073-429D-A686-9544A160C6AD}" v="14" dt="2022-11-05T23:07:17.5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Ogbe" userId="d9fca3ca-241e-4abb-82f7-58215c55889d" providerId="ADAL" clId="{FE481BC2-0073-429D-A686-9544A160C6AD}"/>
    <pc:docChg chg="custSel modSld modShowInfo">
      <pc:chgData name="Stephen Ogbe" userId="d9fca3ca-241e-4abb-82f7-58215c55889d" providerId="ADAL" clId="{FE481BC2-0073-429D-A686-9544A160C6AD}" dt="2022-11-05T23:07:17.501" v="28"/>
      <pc:docMkLst>
        <pc:docMk/>
      </pc:docMkLst>
      <pc:sldChg chg="modTransition modAnim">
        <pc:chgData name="Stephen Ogbe" userId="d9fca3ca-241e-4abb-82f7-58215c55889d" providerId="ADAL" clId="{FE481BC2-0073-429D-A686-9544A160C6AD}" dt="2022-11-05T23:05:13.049" v="21"/>
        <pc:sldMkLst>
          <pc:docMk/>
          <pc:sldMk cId="1776884918" sldId="258"/>
        </pc:sldMkLst>
      </pc:sldChg>
      <pc:sldChg chg="delSp mod modTransition delAnim">
        <pc:chgData name="Stephen Ogbe" userId="d9fca3ca-241e-4abb-82f7-58215c55889d" providerId="ADAL" clId="{FE481BC2-0073-429D-A686-9544A160C6AD}" dt="2022-11-05T23:00:14.717" v="13" actId="21"/>
        <pc:sldMkLst>
          <pc:docMk/>
          <pc:sldMk cId="1765829262" sldId="266"/>
        </pc:sldMkLst>
        <pc:picChg chg="del">
          <ac:chgData name="Stephen Ogbe" userId="d9fca3ca-241e-4abb-82f7-58215c55889d" providerId="ADAL" clId="{FE481BC2-0073-429D-A686-9544A160C6AD}" dt="2022-11-05T23:00:14.717" v="13" actId="21"/>
          <ac:picMkLst>
            <pc:docMk/>
            <pc:sldMk cId="1765829262" sldId="266"/>
            <ac:picMk id="14" creationId="{1DE66D25-2FBA-2D51-77D4-A2B4A4CC0776}"/>
          </ac:picMkLst>
        </pc:picChg>
      </pc:sldChg>
      <pc:sldChg chg="modTransition">
        <pc:chgData name="Stephen Ogbe" userId="d9fca3ca-241e-4abb-82f7-58215c55889d" providerId="ADAL" clId="{FE481BC2-0073-429D-A686-9544A160C6AD}" dt="2022-11-05T23:02:50.253" v="16"/>
        <pc:sldMkLst>
          <pc:docMk/>
          <pc:sldMk cId="3768196596" sldId="267"/>
        </pc:sldMkLst>
      </pc:sldChg>
      <pc:sldChg chg="modTransition modAnim">
        <pc:chgData name="Stephen Ogbe" userId="d9fca3ca-241e-4abb-82f7-58215c55889d" providerId="ADAL" clId="{FE481BC2-0073-429D-A686-9544A160C6AD}" dt="2022-11-05T23:07:17.501" v="28"/>
        <pc:sldMkLst>
          <pc:docMk/>
          <pc:sldMk cId="492524732" sldId="270"/>
        </pc:sldMkLst>
      </pc:sldChg>
      <pc:sldChg chg="delSp mod modTransition delAnim">
        <pc:chgData name="Stephen Ogbe" userId="d9fca3ca-241e-4abb-82f7-58215c55889d" providerId="ADAL" clId="{FE481BC2-0073-429D-A686-9544A160C6AD}" dt="2022-11-05T22:57:27.327" v="4" actId="21"/>
        <pc:sldMkLst>
          <pc:docMk/>
          <pc:sldMk cId="2213985035" sldId="272"/>
        </pc:sldMkLst>
        <pc:picChg chg="del">
          <ac:chgData name="Stephen Ogbe" userId="d9fca3ca-241e-4abb-82f7-58215c55889d" providerId="ADAL" clId="{FE481BC2-0073-429D-A686-9544A160C6AD}" dt="2022-11-05T22:57:27.327" v="4" actId="21"/>
          <ac:picMkLst>
            <pc:docMk/>
            <pc:sldMk cId="2213985035" sldId="272"/>
            <ac:picMk id="43" creationId="{80D3962E-77BA-1BC8-3D78-1F0714AD0E61}"/>
          </ac:picMkLst>
        </pc:picChg>
      </pc:sldChg>
      <pc:sldChg chg="delSp mod modTransition delAnim">
        <pc:chgData name="Stephen Ogbe" userId="d9fca3ca-241e-4abb-82f7-58215c55889d" providerId="ADAL" clId="{FE481BC2-0073-429D-A686-9544A160C6AD}" dt="2022-11-05T23:00:04.499" v="12" actId="21"/>
        <pc:sldMkLst>
          <pc:docMk/>
          <pc:sldMk cId="998254352" sldId="274"/>
        </pc:sldMkLst>
        <pc:picChg chg="del">
          <ac:chgData name="Stephen Ogbe" userId="d9fca3ca-241e-4abb-82f7-58215c55889d" providerId="ADAL" clId="{FE481BC2-0073-429D-A686-9544A160C6AD}" dt="2022-11-05T23:00:04.499" v="12" actId="21"/>
          <ac:picMkLst>
            <pc:docMk/>
            <pc:sldMk cId="998254352" sldId="274"/>
            <ac:picMk id="14" creationId="{439C231A-43F9-F8DE-52FA-3FB85B12550C}"/>
          </ac:picMkLst>
        </pc:picChg>
      </pc:sldChg>
      <pc:sldChg chg="modTransition">
        <pc:chgData name="Stephen Ogbe" userId="d9fca3ca-241e-4abb-82f7-58215c55889d" providerId="ADAL" clId="{FE481BC2-0073-429D-A686-9544A160C6AD}" dt="2022-11-05T22:52:33.096" v="1"/>
        <pc:sldMkLst>
          <pc:docMk/>
          <pc:sldMk cId="575841976" sldId="275"/>
        </pc:sldMkLst>
      </pc:sldChg>
      <pc:sldChg chg="modTransition">
        <pc:chgData name="Stephen Ogbe" userId="d9fca3ca-241e-4abb-82f7-58215c55889d" providerId="ADAL" clId="{FE481BC2-0073-429D-A686-9544A160C6AD}" dt="2022-11-05T22:52:33.096" v="1"/>
        <pc:sldMkLst>
          <pc:docMk/>
          <pc:sldMk cId="1679141288" sldId="276"/>
        </pc:sldMkLst>
      </pc:sldChg>
      <pc:sldChg chg="delSp mod modTransition delAnim">
        <pc:chgData name="Stephen Ogbe" userId="d9fca3ca-241e-4abb-82f7-58215c55889d" providerId="ADAL" clId="{FE481BC2-0073-429D-A686-9544A160C6AD}" dt="2022-11-05T22:59:57.098" v="11" actId="21"/>
        <pc:sldMkLst>
          <pc:docMk/>
          <pc:sldMk cId="2757273538" sldId="277"/>
        </pc:sldMkLst>
        <pc:picChg chg="del">
          <ac:chgData name="Stephen Ogbe" userId="d9fca3ca-241e-4abb-82f7-58215c55889d" providerId="ADAL" clId="{FE481BC2-0073-429D-A686-9544A160C6AD}" dt="2022-11-05T22:59:57.098" v="11" actId="21"/>
          <ac:picMkLst>
            <pc:docMk/>
            <pc:sldMk cId="2757273538" sldId="277"/>
            <ac:picMk id="27" creationId="{7AC27671-0D0D-87D2-1941-16F3B4F4CDF4}"/>
          </ac:picMkLst>
        </pc:picChg>
      </pc:sldChg>
      <pc:sldChg chg="delSp modSp mod modTransition delAnim modAnim">
        <pc:chgData name="Stephen Ogbe" userId="d9fca3ca-241e-4abb-82f7-58215c55889d" providerId="ADAL" clId="{FE481BC2-0073-429D-A686-9544A160C6AD}" dt="2022-11-05T23:06:15.012" v="23"/>
        <pc:sldMkLst>
          <pc:docMk/>
          <pc:sldMk cId="1300271723" sldId="278"/>
        </pc:sldMkLst>
        <pc:picChg chg="del">
          <ac:chgData name="Stephen Ogbe" userId="d9fca3ca-241e-4abb-82f7-58215c55889d" providerId="ADAL" clId="{FE481BC2-0073-429D-A686-9544A160C6AD}" dt="2022-11-05T22:58:08.566" v="7" actId="21"/>
          <ac:picMkLst>
            <pc:docMk/>
            <pc:sldMk cId="1300271723" sldId="278"/>
            <ac:picMk id="6" creationId="{01AA4B78-9BB6-4AD1-4F42-3915346F047F}"/>
          </ac:picMkLst>
        </pc:picChg>
        <pc:picChg chg="mod">
          <ac:chgData name="Stephen Ogbe" userId="d9fca3ca-241e-4abb-82f7-58215c55889d" providerId="ADAL" clId="{FE481BC2-0073-429D-A686-9544A160C6AD}" dt="2022-11-05T23:01:26.719" v="15" actId="1038"/>
          <ac:picMkLst>
            <pc:docMk/>
            <pc:sldMk cId="1300271723" sldId="278"/>
            <ac:picMk id="7" creationId="{95B8BACF-DEC8-E768-F97C-D060045D92BC}"/>
          </ac:picMkLst>
        </pc:picChg>
      </pc:sldChg>
      <pc:sldChg chg="delSp mod modTransition delAnim modAnim">
        <pc:chgData name="Stephen Ogbe" userId="d9fca3ca-241e-4abb-82f7-58215c55889d" providerId="ADAL" clId="{FE481BC2-0073-429D-A686-9544A160C6AD}" dt="2022-11-05T23:05:36.544" v="22"/>
        <pc:sldMkLst>
          <pc:docMk/>
          <pc:sldMk cId="1580827949" sldId="280"/>
        </pc:sldMkLst>
        <pc:picChg chg="del">
          <ac:chgData name="Stephen Ogbe" userId="d9fca3ca-241e-4abb-82f7-58215c55889d" providerId="ADAL" clId="{FE481BC2-0073-429D-A686-9544A160C6AD}" dt="2022-11-05T22:59:30.883" v="10" actId="21"/>
          <ac:picMkLst>
            <pc:docMk/>
            <pc:sldMk cId="1580827949" sldId="280"/>
            <ac:picMk id="23" creationId="{D4F110B4-51E8-70A8-209B-D67E7EF32469}"/>
          </ac:picMkLst>
        </pc:picChg>
      </pc:sldChg>
      <pc:sldChg chg="delSp mod modTransition delAnim">
        <pc:chgData name="Stephen Ogbe" userId="d9fca3ca-241e-4abb-82f7-58215c55889d" providerId="ADAL" clId="{FE481BC2-0073-429D-A686-9544A160C6AD}" dt="2022-11-05T22:58:34.204" v="9" actId="21"/>
        <pc:sldMkLst>
          <pc:docMk/>
          <pc:sldMk cId="2579028130" sldId="281"/>
        </pc:sldMkLst>
        <pc:picChg chg="del">
          <ac:chgData name="Stephen Ogbe" userId="d9fca3ca-241e-4abb-82f7-58215c55889d" providerId="ADAL" clId="{FE481BC2-0073-429D-A686-9544A160C6AD}" dt="2022-11-05T22:58:34.204" v="9" actId="21"/>
          <ac:picMkLst>
            <pc:docMk/>
            <pc:sldMk cId="2579028130" sldId="281"/>
            <ac:picMk id="4" creationId="{99EF9141-9A0B-FCCC-0F06-23C05D60538F}"/>
          </ac:picMkLst>
        </pc:picChg>
      </pc:sldChg>
      <pc:sldChg chg="delSp mod modTransition delAnim modAnim">
        <pc:chgData name="Stephen Ogbe" userId="d9fca3ca-241e-4abb-82f7-58215c55889d" providerId="ADAL" clId="{FE481BC2-0073-429D-A686-9544A160C6AD}" dt="2022-11-05T23:06:35.620" v="24"/>
        <pc:sldMkLst>
          <pc:docMk/>
          <pc:sldMk cId="2823844059" sldId="283"/>
        </pc:sldMkLst>
        <pc:picChg chg="del">
          <ac:chgData name="Stephen Ogbe" userId="d9fca3ca-241e-4abb-82f7-58215c55889d" providerId="ADAL" clId="{FE481BC2-0073-429D-A686-9544A160C6AD}" dt="2022-11-05T22:58:16.968" v="8" actId="21"/>
          <ac:picMkLst>
            <pc:docMk/>
            <pc:sldMk cId="2823844059" sldId="283"/>
            <ac:picMk id="25" creationId="{B91FC069-4DF1-D240-E4C6-0667C4AC7A08}"/>
          </ac:picMkLst>
        </pc:picChg>
      </pc:sldChg>
      <pc:sldChg chg="modTransition">
        <pc:chgData name="Stephen Ogbe" userId="d9fca3ca-241e-4abb-82f7-58215c55889d" providerId="ADAL" clId="{FE481BC2-0073-429D-A686-9544A160C6AD}" dt="2022-11-05T22:52:33.096" v="1"/>
        <pc:sldMkLst>
          <pc:docMk/>
          <pc:sldMk cId="929103251" sldId="284"/>
        </pc:sldMkLst>
      </pc:sldChg>
      <pc:sldChg chg="modTransition">
        <pc:chgData name="Stephen Ogbe" userId="d9fca3ca-241e-4abb-82f7-58215c55889d" providerId="ADAL" clId="{FE481BC2-0073-429D-A686-9544A160C6AD}" dt="2022-11-05T22:52:33.096" v="1"/>
        <pc:sldMkLst>
          <pc:docMk/>
          <pc:sldMk cId="4041280524" sldId="286"/>
        </pc:sldMkLst>
      </pc:sldChg>
      <pc:sldChg chg="modTransition">
        <pc:chgData name="Stephen Ogbe" userId="d9fca3ca-241e-4abb-82f7-58215c55889d" providerId="ADAL" clId="{FE481BC2-0073-429D-A686-9544A160C6AD}" dt="2022-11-05T22:52:33.096" v="1"/>
        <pc:sldMkLst>
          <pc:docMk/>
          <pc:sldMk cId="54919462" sldId="288"/>
        </pc:sldMkLst>
      </pc:sldChg>
      <pc:sldChg chg="delSp mod modTransition delAnim">
        <pc:chgData name="Stephen Ogbe" userId="d9fca3ca-241e-4abb-82f7-58215c55889d" providerId="ADAL" clId="{FE481BC2-0073-429D-A686-9544A160C6AD}" dt="2022-11-05T22:58:00.916" v="6" actId="21"/>
        <pc:sldMkLst>
          <pc:docMk/>
          <pc:sldMk cId="3108213931" sldId="289"/>
        </pc:sldMkLst>
        <pc:picChg chg="del">
          <ac:chgData name="Stephen Ogbe" userId="d9fca3ca-241e-4abb-82f7-58215c55889d" providerId="ADAL" clId="{FE481BC2-0073-429D-A686-9544A160C6AD}" dt="2022-11-05T22:58:00.916" v="6" actId="21"/>
          <ac:picMkLst>
            <pc:docMk/>
            <pc:sldMk cId="3108213931" sldId="289"/>
            <ac:picMk id="2052" creationId="{DF905FE7-41D0-6DF3-CC13-341C54FA14B7}"/>
          </ac:picMkLst>
        </pc:picChg>
      </pc:sldChg>
      <pc:sldChg chg="delSp mod modTransition delAnim">
        <pc:chgData name="Stephen Ogbe" userId="d9fca3ca-241e-4abb-82f7-58215c55889d" providerId="ADAL" clId="{FE481BC2-0073-429D-A686-9544A160C6AD}" dt="2022-11-05T22:57:52.678" v="5" actId="21"/>
        <pc:sldMkLst>
          <pc:docMk/>
          <pc:sldMk cId="1950753596" sldId="290"/>
        </pc:sldMkLst>
        <pc:picChg chg="del">
          <ac:chgData name="Stephen Ogbe" userId="d9fca3ca-241e-4abb-82f7-58215c55889d" providerId="ADAL" clId="{FE481BC2-0073-429D-A686-9544A160C6AD}" dt="2022-11-05T22:57:52.678" v="5" actId="21"/>
          <ac:picMkLst>
            <pc:docMk/>
            <pc:sldMk cId="1950753596" sldId="290"/>
            <ac:picMk id="22" creationId="{B7BBCC5B-3AED-FF8E-CF61-39264F327BE4}"/>
          </ac:picMkLst>
        </pc:picChg>
      </pc:sldChg>
      <pc:sldChg chg="delSp mod modTransition delAnim modAnim">
        <pc:chgData name="Stephen Ogbe" userId="d9fca3ca-241e-4abb-82f7-58215c55889d" providerId="ADAL" clId="{FE481BC2-0073-429D-A686-9544A160C6AD}" dt="2022-11-05T23:04:47.965" v="20"/>
        <pc:sldMkLst>
          <pc:docMk/>
          <pc:sldMk cId="927382015" sldId="291"/>
        </pc:sldMkLst>
        <pc:picChg chg="del">
          <ac:chgData name="Stephen Ogbe" userId="d9fca3ca-241e-4abb-82f7-58215c55889d" providerId="ADAL" clId="{FE481BC2-0073-429D-A686-9544A160C6AD}" dt="2022-11-05T22:57:11.122" v="3" actId="21"/>
          <ac:picMkLst>
            <pc:docMk/>
            <pc:sldMk cId="927382015" sldId="291"/>
            <ac:picMk id="53" creationId="{CDEC7DF6-E77D-506C-2478-FAD325846D89}"/>
          </ac:picMkLst>
        </pc:picChg>
        <pc:picChg chg="del">
          <ac:chgData name="Stephen Ogbe" userId="d9fca3ca-241e-4abb-82f7-58215c55889d" providerId="ADAL" clId="{FE481BC2-0073-429D-A686-9544A160C6AD}" dt="2022-11-05T22:56:57.173" v="2" actId="21"/>
          <ac:picMkLst>
            <pc:docMk/>
            <pc:sldMk cId="927382015" sldId="291"/>
            <ac:picMk id="55" creationId="{2CA880FE-0D82-A8F4-3598-0C3DA7E8B668}"/>
          </ac:picMkLst>
        </pc:picChg>
      </pc:sldChg>
      <pc:sldChg chg="modTransition">
        <pc:chgData name="Stephen Ogbe" userId="d9fca3ca-241e-4abb-82f7-58215c55889d" providerId="ADAL" clId="{FE481BC2-0073-429D-A686-9544A160C6AD}" dt="2022-11-05T22:52:33.096" v="1"/>
        <pc:sldMkLst>
          <pc:docMk/>
          <pc:sldMk cId="3153033271" sldId="293"/>
        </pc:sldMkLst>
      </pc:sldChg>
      <pc:sldChg chg="modTransition">
        <pc:chgData name="Stephen Ogbe" userId="d9fca3ca-241e-4abb-82f7-58215c55889d" providerId="ADAL" clId="{FE481BC2-0073-429D-A686-9544A160C6AD}" dt="2022-11-05T22:52:33.096" v="1"/>
        <pc:sldMkLst>
          <pc:docMk/>
          <pc:sldMk cId="1172899813" sldId="29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21A31-5D05-4EA0-8725-6DEAD4D9D85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98240E-D88A-4EE3-9991-D3CD8C4A1AA7}">
      <dgm:prSet/>
      <dgm:spPr/>
      <dgm:t>
        <a:bodyPr/>
        <a:lstStyle/>
        <a:p>
          <a:r>
            <a:rPr lang="en-US" b="0" i="0" dirty="0" err="1"/>
            <a:t>Introducaiton</a:t>
          </a:r>
          <a:r>
            <a:rPr lang="en-US" b="0" i="0" dirty="0"/>
            <a:t>/General Overview</a:t>
          </a:r>
          <a:endParaRPr lang="en-US" dirty="0"/>
        </a:p>
      </dgm:t>
    </dgm:pt>
    <dgm:pt modelId="{7609ECDE-8DC6-4E67-9A1D-BBA8292E48A1}" type="parTrans" cxnId="{FB9A6747-EBFB-4C19-AB0A-BCA4A03C8F14}">
      <dgm:prSet/>
      <dgm:spPr/>
      <dgm:t>
        <a:bodyPr/>
        <a:lstStyle/>
        <a:p>
          <a:endParaRPr lang="en-US"/>
        </a:p>
      </dgm:t>
    </dgm:pt>
    <dgm:pt modelId="{41599225-D486-41AF-A5BC-0BD7721E35AC}" type="sibTrans" cxnId="{FB9A6747-EBFB-4C19-AB0A-BCA4A03C8F14}">
      <dgm:prSet/>
      <dgm:spPr/>
      <dgm:t>
        <a:bodyPr/>
        <a:lstStyle/>
        <a:p>
          <a:endParaRPr lang="en-US"/>
        </a:p>
      </dgm:t>
    </dgm:pt>
    <dgm:pt modelId="{381BB6EE-8923-48C7-837D-647C6D2072C6}" type="pres">
      <dgm:prSet presAssocID="{20321A31-5D05-4EA0-8725-6DEAD4D9D85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E910491-9D31-4758-AEFA-6412D2F2E1FD}" type="pres">
      <dgm:prSet presAssocID="{C998240E-D88A-4EE3-9991-D3CD8C4A1AA7}" presName="circle1" presStyleLbl="node1" presStyleIdx="0" presStyleCnt="1"/>
      <dgm:spPr/>
    </dgm:pt>
    <dgm:pt modelId="{B639EE1D-1798-4215-A456-E753F575372C}" type="pres">
      <dgm:prSet presAssocID="{C998240E-D88A-4EE3-9991-D3CD8C4A1AA7}" presName="space" presStyleCnt="0"/>
      <dgm:spPr/>
    </dgm:pt>
    <dgm:pt modelId="{2B482EA5-6D14-4248-A139-96BE07D3EC91}" type="pres">
      <dgm:prSet presAssocID="{C998240E-D88A-4EE3-9991-D3CD8C4A1AA7}" presName="rect1" presStyleLbl="alignAcc1" presStyleIdx="0" presStyleCnt="1"/>
      <dgm:spPr/>
    </dgm:pt>
    <dgm:pt modelId="{8A3D7C0C-614D-4133-9597-3C5CB4ECF946}" type="pres">
      <dgm:prSet presAssocID="{C998240E-D88A-4EE3-9991-D3CD8C4A1AA7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0E334D1C-ABA5-4A74-9556-AFDB1A406EF8}" type="presOf" srcId="{C998240E-D88A-4EE3-9991-D3CD8C4A1AA7}" destId="{8A3D7C0C-614D-4133-9597-3C5CB4ECF946}" srcOrd="1" destOrd="0" presId="urn:microsoft.com/office/officeart/2005/8/layout/target3"/>
    <dgm:cxn modelId="{FB9A6747-EBFB-4C19-AB0A-BCA4A03C8F14}" srcId="{20321A31-5D05-4EA0-8725-6DEAD4D9D858}" destId="{C998240E-D88A-4EE3-9991-D3CD8C4A1AA7}" srcOrd="0" destOrd="0" parTransId="{7609ECDE-8DC6-4E67-9A1D-BBA8292E48A1}" sibTransId="{41599225-D486-41AF-A5BC-0BD7721E35AC}"/>
    <dgm:cxn modelId="{483AFC9C-FBA1-47D3-8E8D-D2BD96FF475B}" type="presOf" srcId="{C998240E-D88A-4EE3-9991-D3CD8C4A1AA7}" destId="{2B482EA5-6D14-4248-A139-96BE07D3EC91}" srcOrd="0" destOrd="0" presId="urn:microsoft.com/office/officeart/2005/8/layout/target3"/>
    <dgm:cxn modelId="{2AF1BFE6-E241-4EAA-A2E0-7433D747194D}" type="presOf" srcId="{20321A31-5D05-4EA0-8725-6DEAD4D9D858}" destId="{381BB6EE-8923-48C7-837D-647C6D2072C6}" srcOrd="0" destOrd="0" presId="urn:microsoft.com/office/officeart/2005/8/layout/target3"/>
    <dgm:cxn modelId="{BDCF7DC3-9287-4371-AA57-CD0DB67A34B4}" type="presParOf" srcId="{381BB6EE-8923-48C7-837D-647C6D2072C6}" destId="{5E910491-9D31-4758-AEFA-6412D2F2E1FD}" srcOrd="0" destOrd="0" presId="urn:microsoft.com/office/officeart/2005/8/layout/target3"/>
    <dgm:cxn modelId="{E157811C-267D-463F-9CEE-FD08DCEE0D5C}" type="presParOf" srcId="{381BB6EE-8923-48C7-837D-647C6D2072C6}" destId="{B639EE1D-1798-4215-A456-E753F575372C}" srcOrd="1" destOrd="0" presId="urn:microsoft.com/office/officeart/2005/8/layout/target3"/>
    <dgm:cxn modelId="{84E2A832-AD2F-4402-82C9-020B094300B6}" type="presParOf" srcId="{381BB6EE-8923-48C7-837D-647C6D2072C6}" destId="{2B482EA5-6D14-4248-A139-96BE07D3EC91}" srcOrd="2" destOrd="0" presId="urn:microsoft.com/office/officeart/2005/8/layout/target3"/>
    <dgm:cxn modelId="{6B59F4AD-C4E4-4CF9-881A-34B3C0F9ABEC}" type="presParOf" srcId="{381BB6EE-8923-48C7-837D-647C6D2072C6}" destId="{8A3D7C0C-614D-4133-9597-3C5CB4ECF946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0BA88E-3C55-4FD0-9F83-1CD2A09682CB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4E57CB-957E-46EC-9E08-58557C69080E}">
      <dgm:prSet custT="1"/>
      <dgm:spPr/>
      <dgm:t>
        <a:bodyPr/>
        <a:lstStyle/>
        <a:p>
          <a:r>
            <a:rPr lang="en-US" sz="1200" dirty="0"/>
            <a:t>Reflective practice: What is it?</a:t>
          </a:r>
        </a:p>
      </dgm:t>
    </dgm:pt>
    <dgm:pt modelId="{395C67CA-6AE3-45AF-85E9-A547978080E8}" type="parTrans" cxnId="{3C81FB2B-F309-4E96-B590-FFD9788C6CBA}">
      <dgm:prSet/>
      <dgm:spPr/>
      <dgm:t>
        <a:bodyPr/>
        <a:lstStyle/>
        <a:p>
          <a:endParaRPr lang="en-US" sz="1200"/>
        </a:p>
      </dgm:t>
    </dgm:pt>
    <dgm:pt modelId="{5FD8AC5C-622E-474B-B171-3C82ABE4DD80}" type="sibTrans" cxnId="{3C81FB2B-F309-4E96-B590-FFD9788C6CBA}">
      <dgm:prSet custT="1"/>
      <dgm:spPr/>
      <dgm:t>
        <a:bodyPr/>
        <a:lstStyle/>
        <a:p>
          <a:endParaRPr lang="en-US" sz="1200"/>
        </a:p>
      </dgm:t>
    </dgm:pt>
    <dgm:pt modelId="{9D923785-1BAF-466C-B30D-486C0264A58A}">
      <dgm:prSet custT="1"/>
      <dgm:spPr/>
      <dgm:t>
        <a:bodyPr/>
        <a:lstStyle/>
        <a:p>
          <a:r>
            <a:rPr lang="en-US" sz="1200"/>
            <a:t>Importance of Reflective Practice</a:t>
          </a:r>
        </a:p>
      </dgm:t>
    </dgm:pt>
    <dgm:pt modelId="{63247365-B344-471F-863C-26C968B62394}" type="parTrans" cxnId="{95FDE3B0-B8B4-4745-8046-607D3AAA30F0}">
      <dgm:prSet/>
      <dgm:spPr/>
      <dgm:t>
        <a:bodyPr/>
        <a:lstStyle/>
        <a:p>
          <a:endParaRPr lang="en-US" sz="1200"/>
        </a:p>
      </dgm:t>
    </dgm:pt>
    <dgm:pt modelId="{4581EB26-327B-4AFE-B4EB-263A16603346}" type="sibTrans" cxnId="{95FDE3B0-B8B4-4745-8046-607D3AAA30F0}">
      <dgm:prSet custT="1"/>
      <dgm:spPr/>
      <dgm:t>
        <a:bodyPr/>
        <a:lstStyle/>
        <a:p>
          <a:endParaRPr lang="en-US" sz="1200"/>
        </a:p>
      </dgm:t>
    </dgm:pt>
    <dgm:pt modelId="{4952E40F-D2B7-4C5C-B813-4FAEFEFBDA14}">
      <dgm:prSet custT="1"/>
      <dgm:spPr/>
      <dgm:t>
        <a:bodyPr/>
        <a:lstStyle/>
        <a:p>
          <a:r>
            <a:rPr lang="en-US" sz="1200" dirty="0"/>
            <a:t>The Gibbs Reflective Cycle Model</a:t>
          </a:r>
        </a:p>
      </dgm:t>
    </dgm:pt>
    <dgm:pt modelId="{2024F697-C737-4863-AE44-DDD753D31844}" type="parTrans" cxnId="{AD305F8E-EE7B-4309-B51E-C7B0B036F162}">
      <dgm:prSet/>
      <dgm:spPr/>
      <dgm:t>
        <a:bodyPr/>
        <a:lstStyle/>
        <a:p>
          <a:endParaRPr lang="en-US" sz="1200"/>
        </a:p>
      </dgm:t>
    </dgm:pt>
    <dgm:pt modelId="{A90F6140-6696-4133-A1C7-A2B0EB36753F}" type="sibTrans" cxnId="{AD305F8E-EE7B-4309-B51E-C7B0B036F162}">
      <dgm:prSet custT="1"/>
      <dgm:spPr/>
      <dgm:t>
        <a:bodyPr/>
        <a:lstStyle/>
        <a:p>
          <a:endParaRPr lang="en-US" sz="1200"/>
        </a:p>
      </dgm:t>
    </dgm:pt>
    <dgm:pt modelId="{D14C801B-EE60-4186-9EBC-3A8607F1866B}">
      <dgm:prSet custT="1"/>
      <dgm:spPr/>
      <dgm:t>
        <a:bodyPr/>
        <a:lstStyle/>
        <a:p>
          <a:r>
            <a:rPr lang="en-US" sz="1200"/>
            <a:t>The metaphor explained</a:t>
          </a:r>
        </a:p>
      </dgm:t>
    </dgm:pt>
    <dgm:pt modelId="{19B8DACB-B764-48CC-ADD6-9AB4FC7C637E}" type="parTrans" cxnId="{C2482E16-7622-4872-A8E1-3EE1C6C506D3}">
      <dgm:prSet/>
      <dgm:spPr/>
      <dgm:t>
        <a:bodyPr/>
        <a:lstStyle/>
        <a:p>
          <a:endParaRPr lang="en-US" sz="1200"/>
        </a:p>
      </dgm:t>
    </dgm:pt>
    <dgm:pt modelId="{ADD081A6-C48A-4076-B36E-9BB36F5C008B}" type="sibTrans" cxnId="{C2482E16-7622-4872-A8E1-3EE1C6C506D3}">
      <dgm:prSet custT="1"/>
      <dgm:spPr/>
      <dgm:t>
        <a:bodyPr/>
        <a:lstStyle/>
        <a:p>
          <a:endParaRPr lang="en-US" sz="1200"/>
        </a:p>
      </dgm:t>
    </dgm:pt>
    <dgm:pt modelId="{F18D2832-06CE-4911-9301-4E091425CFA5}">
      <dgm:prSet custT="1"/>
      <dgm:spPr/>
      <dgm:t>
        <a:bodyPr/>
        <a:lstStyle/>
        <a:p>
          <a:r>
            <a:rPr lang="en-US" sz="1200"/>
            <a:t>From Challenge to Change</a:t>
          </a:r>
        </a:p>
      </dgm:t>
    </dgm:pt>
    <dgm:pt modelId="{11E4EEDA-0EF4-4B0C-96C3-FAA820DBE4DD}" type="parTrans" cxnId="{DA243C0C-0C36-4545-998E-C96540034235}">
      <dgm:prSet/>
      <dgm:spPr/>
      <dgm:t>
        <a:bodyPr/>
        <a:lstStyle/>
        <a:p>
          <a:endParaRPr lang="en-US" sz="1200"/>
        </a:p>
      </dgm:t>
    </dgm:pt>
    <dgm:pt modelId="{6E181BB6-3E35-41C4-A0D0-6E5D541AA225}" type="sibTrans" cxnId="{DA243C0C-0C36-4545-998E-C96540034235}">
      <dgm:prSet custT="1"/>
      <dgm:spPr/>
      <dgm:t>
        <a:bodyPr/>
        <a:lstStyle/>
        <a:p>
          <a:endParaRPr lang="en-US" sz="1200"/>
        </a:p>
      </dgm:t>
    </dgm:pt>
    <dgm:pt modelId="{833D5771-698E-45E2-9C8E-F52C4790DC39}" type="pres">
      <dgm:prSet presAssocID="{3F0BA88E-3C55-4FD0-9F83-1CD2A09682CB}" presName="cycle" presStyleCnt="0">
        <dgm:presLayoutVars>
          <dgm:dir/>
          <dgm:resizeHandles val="exact"/>
        </dgm:presLayoutVars>
      </dgm:prSet>
      <dgm:spPr/>
    </dgm:pt>
    <dgm:pt modelId="{9B5D0EDA-A8E8-454D-8759-548FC173D17D}" type="pres">
      <dgm:prSet presAssocID="{D44E57CB-957E-46EC-9E08-58557C69080E}" presName="node" presStyleLbl="node1" presStyleIdx="0" presStyleCnt="5">
        <dgm:presLayoutVars>
          <dgm:bulletEnabled val="1"/>
        </dgm:presLayoutVars>
      </dgm:prSet>
      <dgm:spPr/>
    </dgm:pt>
    <dgm:pt modelId="{16FD51F3-BA94-4E03-8660-F30DC629B6ED}" type="pres">
      <dgm:prSet presAssocID="{5FD8AC5C-622E-474B-B171-3C82ABE4DD80}" presName="sibTrans" presStyleLbl="sibTrans2D1" presStyleIdx="0" presStyleCnt="5"/>
      <dgm:spPr/>
    </dgm:pt>
    <dgm:pt modelId="{A8498114-B10B-4639-B9C4-D6D37E13866B}" type="pres">
      <dgm:prSet presAssocID="{5FD8AC5C-622E-474B-B171-3C82ABE4DD80}" presName="connectorText" presStyleLbl="sibTrans2D1" presStyleIdx="0" presStyleCnt="5"/>
      <dgm:spPr/>
    </dgm:pt>
    <dgm:pt modelId="{C1D40C32-D97A-4B61-9B7F-642994581B8A}" type="pres">
      <dgm:prSet presAssocID="{9D923785-1BAF-466C-B30D-486C0264A58A}" presName="node" presStyleLbl="node1" presStyleIdx="1" presStyleCnt="5">
        <dgm:presLayoutVars>
          <dgm:bulletEnabled val="1"/>
        </dgm:presLayoutVars>
      </dgm:prSet>
      <dgm:spPr/>
    </dgm:pt>
    <dgm:pt modelId="{85198253-2F87-4720-BABE-0D665743D49F}" type="pres">
      <dgm:prSet presAssocID="{4581EB26-327B-4AFE-B4EB-263A16603346}" presName="sibTrans" presStyleLbl="sibTrans2D1" presStyleIdx="1" presStyleCnt="5"/>
      <dgm:spPr/>
    </dgm:pt>
    <dgm:pt modelId="{F28BC113-1F6C-4804-88E4-4B969D1D602D}" type="pres">
      <dgm:prSet presAssocID="{4581EB26-327B-4AFE-B4EB-263A16603346}" presName="connectorText" presStyleLbl="sibTrans2D1" presStyleIdx="1" presStyleCnt="5"/>
      <dgm:spPr/>
    </dgm:pt>
    <dgm:pt modelId="{97FF2121-CFA8-4AEC-A025-358B5E738836}" type="pres">
      <dgm:prSet presAssocID="{4952E40F-D2B7-4C5C-B813-4FAEFEFBDA14}" presName="node" presStyleLbl="node1" presStyleIdx="2" presStyleCnt="5">
        <dgm:presLayoutVars>
          <dgm:bulletEnabled val="1"/>
        </dgm:presLayoutVars>
      </dgm:prSet>
      <dgm:spPr/>
    </dgm:pt>
    <dgm:pt modelId="{7F75D516-6BF0-4BA6-831C-5C701E456E73}" type="pres">
      <dgm:prSet presAssocID="{A90F6140-6696-4133-A1C7-A2B0EB36753F}" presName="sibTrans" presStyleLbl="sibTrans2D1" presStyleIdx="2" presStyleCnt="5"/>
      <dgm:spPr/>
    </dgm:pt>
    <dgm:pt modelId="{5CF69657-CCBE-46C8-A9D6-2ABF08C4043E}" type="pres">
      <dgm:prSet presAssocID="{A90F6140-6696-4133-A1C7-A2B0EB36753F}" presName="connectorText" presStyleLbl="sibTrans2D1" presStyleIdx="2" presStyleCnt="5"/>
      <dgm:spPr/>
    </dgm:pt>
    <dgm:pt modelId="{8974F802-6277-431E-A947-456CAD646584}" type="pres">
      <dgm:prSet presAssocID="{D14C801B-EE60-4186-9EBC-3A8607F1866B}" presName="node" presStyleLbl="node1" presStyleIdx="3" presStyleCnt="5">
        <dgm:presLayoutVars>
          <dgm:bulletEnabled val="1"/>
        </dgm:presLayoutVars>
      </dgm:prSet>
      <dgm:spPr/>
    </dgm:pt>
    <dgm:pt modelId="{00005B66-DF9C-4C0B-8193-68C46EF6CBEB}" type="pres">
      <dgm:prSet presAssocID="{ADD081A6-C48A-4076-B36E-9BB36F5C008B}" presName="sibTrans" presStyleLbl="sibTrans2D1" presStyleIdx="3" presStyleCnt="5"/>
      <dgm:spPr/>
    </dgm:pt>
    <dgm:pt modelId="{C73B5054-A823-4D36-AAE5-DE165A1DC2DA}" type="pres">
      <dgm:prSet presAssocID="{ADD081A6-C48A-4076-B36E-9BB36F5C008B}" presName="connectorText" presStyleLbl="sibTrans2D1" presStyleIdx="3" presStyleCnt="5"/>
      <dgm:spPr/>
    </dgm:pt>
    <dgm:pt modelId="{E784EE8E-F59D-46AB-896A-DF12AADB3D7F}" type="pres">
      <dgm:prSet presAssocID="{F18D2832-06CE-4911-9301-4E091425CFA5}" presName="node" presStyleLbl="node1" presStyleIdx="4" presStyleCnt="5">
        <dgm:presLayoutVars>
          <dgm:bulletEnabled val="1"/>
        </dgm:presLayoutVars>
      </dgm:prSet>
      <dgm:spPr/>
    </dgm:pt>
    <dgm:pt modelId="{8D3821A3-8E04-4A2D-9FE1-11E7AF5E147D}" type="pres">
      <dgm:prSet presAssocID="{6E181BB6-3E35-41C4-A0D0-6E5D541AA225}" presName="sibTrans" presStyleLbl="sibTrans2D1" presStyleIdx="4" presStyleCnt="5"/>
      <dgm:spPr/>
    </dgm:pt>
    <dgm:pt modelId="{5878FDA6-7739-4867-98C4-D3925CD26F3B}" type="pres">
      <dgm:prSet presAssocID="{6E181BB6-3E35-41C4-A0D0-6E5D541AA225}" presName="connectorText" presStyleLbl="sibTrans2D1" presStyleIdx="4" presStyleCnt="5"/>
      <dgm:spPr/>
    </dgm:pt>
  </dgm:ptLst>
  <dgm:cxnLst>
    <dgm:cxn modelId="{89F8A30B-B7C3-46CE-96E8-52A19A826133}" type="presOf" srcId="{3F0BA88E-3C55-4FD0-9F83-1CD2A09682CB}" destId="{833D5771-698E-45E2-9C8E-F52C4790DC39}" srcOrd="0" destOrd="0" presId="urn:microsoft.com/office/officeart/2005/8/layout/cycle2"/>
    <dgm:cxn modelId="{DA243C0C-0C36-4545-998E-C96540034235}" srcId="{3F0BA88E-3C55-4FD0-9F83-1CD2A09682CB}" destId="{F18D2832-06CE-4911-9301-4E091425CFA5}" srcOrd="4" destOrd="0" parTransId="{11E4EEDA-0EF4-4B0C-96C3-FAA820DBE4DD}" sibTransId="{6E181BB6-3E35-41C4-A0D0-6E5D541AA225}"/>
    <dgm:cxn modelId="{C2482E16-7622-4872-A8E1-3EE1C6C506D3}" srcId="{3F0BA88E-3C55-4FD0-9F83-1CD2A09682CB}" destId="{D14C801B-EE60-4186-9EBC-3A8607F1866B}" srcOrd="3" destOrd="0" parTransId="{19B8DACB-B764-48CC-ADD6-9AB4FC7C637E}" sibTransId="{ADD081A6-C48A-4076-B36E-9BB36F5C008B}"/>
    <dgm:cxn modelId="{3C81FB2B-F309-4E96-B590-FFD9788C6CBA}" srcId="{3F0BA88E-3C55-4FD0-9F83-1CD2A09682CB}" destId="{D44E57CB-957E-46EC-9E08-58557C69080E}" srcOrd="0" destOrd="0" parTransId="{395C67CA-6AE3-45AF-85E9-A547978080E8}" sibTransId="{5FD8AC5C-622E-474B-B171-3C82ABE4DD80}"/>
    <dgm:cxn modelId="{26603A3A-46E4-4F47-AB3F-9DBFE7907352}" type="presOf" srcId="{5FD8AC5C-622E-474B-B171-3C82ABE4DD80}" destId="{16FD51F3-BA94-4E03-8660-F30DC629B6ED}" srcOrd="0" destOrd="0" presId="urn:microsoft.com/office/officeart/2005/8/layout/cycle2"/>
    <dgm:cxn modelId="{90131D42-95A7-4FBC-A10F-E37FDD524D36}" type="presOf" srcId="{5FD8AC5C-622E-474B-B171-3C82ABE4DD80}" destId="{A8498114-B10B-4639-B9C4-D6D37E13866B}" srcOrd="1" destOrd="0" presId="urn:microsoft.com/office/officeart/2005/8/layout/cycle2"/>
    <dgm:cxn modelId="{07CB3764-3AB2-417B-B6E9-53BD89930555}" type="presOf" srcId="{A90F6140-6696-4133-A1C7-A2B0EB36753F}" destId="{7F75D516-6BF0-4BA6-831C-5C701E456E73}" srcOrd="0" destOrd="0" presId="urn:microsoft.com/office/officeart/2005/8/layout/cycle2"/>
    <dgm:cxn modelId="{51EA4B64-2C94-4E3F-857E-6F1E61969886}" type="presOf" srcId="{D44E57CB-957E-46EC-9E08-58557C69080E}" destId="{9B5D0EDA-A8E8-454D-8759-548FC173D17D}" srcOrd="0" destOrd="0" presId="urn:microsoft.com/office/officeart/2005/8/layout/cycle2"/>
    <dgm:cxn modelId="{565D8F65-2A9F-441A-95DD-3F43F61A5136}" type="presOf" srcId="{A90F6140-6696-4133-A1C7-A2B0EB36753F}" destId="{5CF69657-CCBE-46C8-A9D6-2ABF08C4043E}" srcOrd="1" destOrd="0" presId="urn:microsoft.com/office/officeart/2005/8/layout/cycle2"/>
    <dgm:cxn modelId="{5C047878-12BE-4F49-80C6-D1605AE04683}" type="presOf" srcId="{ADD081A6-C48A-4076-B36E-9BB36F5C008B}" destId="{00005B66-DF9C-4C0B-8193-68C46EF6CBEB}" srcOrd="0" destOrd="0" presId="urn:microsoft.com/office/officeart/2005/8/layout/cycle2"/>
    <dgm:cxn modelId="{B11C9F86-0F6A-493B-BB88-2BF2678D45BF}" type="presOf" srcId="{4952E40F-D2B7-4C5C-B813-4FAEFEFBDA14}" destId="{97FF2121-CFA8-4AEC-A025-358B5E738836}" srcOrd="0" destOrd="0" presId="urn:microsoft.com/office/officeart/2005/8/layout/cycle2"/>
    <dgm:cxn modelId="{0ACD8088-B6E6-469C-B0CE-FF126A343DD7}" type="presOf" srcId="{9D923785-1BAF-466C-B30D-486C0264A58A}" destId="{C1D40C32-D97A-4B61-9B7F-642994581B8A}" srcOrd="0" destOrd="0" presId="urn:microsoft.com/office/officeart/2005/8/layout/cycle2"/>
    <dgm:cxn modelId="{AD305F8E-EE7B-4309-B51E-C7B0B036F162}" srcId="{3F0BA88E-3C55-4FD0-9F83-1CD2A09682CB}" destId="{4952E40F-D2B7-4C5C-B813-4FAEFEFBDA14}" srcOrd="2" destOrd="0" parTransId="{2024F697-C737-4863-AE44-DDD753D31844}" sibTransId="{A90F6140-6696-4133-A1C7-A2B0EB36753F}"/>
    <dgm:cxn modelId="{1507BEA9-521E-464A-9808-2E55319BCB7A}" type="presOf" srcId="{6E181BB6-3E35-41C4-A0D0-6E5D541AA225}" destId="{5878FDA6-7739-4867-98C4-D3925CD26F3B}" srcOrd="1" destOrd="0" presId="urn:microsoft.com/office/officeart/2005/8/layout/cycle2"/>
    <dgm:cxn modelId="{95FDE3B0-B8B4-4745-8046-607D3AAA30F0}" srcId="{3F0BA88E-3C55-4FD0-9F83-1CD2A09682CB}" destId="{9D923785-1BAF-466C-B30D-486C0264A58A}" srcOrd="1" destOrd="0" parTransId="{63247365-B344-471F-863C-26C968B62394}" sibTransId="{4581EB26-327B-4AFE-B4EB-263A16603346}"/>
    <dgm:cxn modelId="{A4EDD6BB-07BB-48D2-8663-5ECE023B44D3}" type="presOf" srcId="{4581EB26-327B-4AFE-B4EB-263A16603346}" destId="{F28BC113-1F6C-4804-88E4-4B969D1D602D}" srcOrd="1" destOrd="0" presId="urn:microsoft.com/office/officeart/2005/8/layout/cycle2"/>
    <dgm:cxn modelId="{5DCF27BD-FE02-46B5-B213-0979370F6C14}" type="presOf" srcId="{6E181BB6-3E35-41C4-A0D0-6E5D541AA225}" destId="{8D3821A3-8E04-4A2D-9FE1-11E7AF5E147D}" srcOrd="0" destOrd="0" presId="urn:microsoft.com/office/officeart/2005/8/layout/cycle2"/>
    <dgm:cxn modelId="{382FB9D6-FF35-4013-9B52-FB64FF69E5AC}" type="presOf" srcId="{D14C801B-EE60-4186-9EBC-3A8607F1866B}" destId="{8974F802-6277-431E-A947-456CAD646584}" srcOrd="0" destOrd="0" presId="urn:microsoft.com/office/officeart/2005/8/layout/cycle2"/>
    <dgm:cxn modelId="{40C1F0E5-F067-4B2B-A195-189B1A484CDA}" type="presOf" srcId="{4581EB26-327B-4AFE-B4EB-263A16603346}" destId="{85198253-2F87-4720-BABE-0D665743D49F}" srcOrd="0" destOrd="0" presId="urn:microsoft.com/office/officeart/2005/8/layout/cycle2"/>
    <dgm:cxn modelId="{FADD30F0-33FC-448D-9A41-75056B3A6503}" type="presOf" srcId="{F18D2832-06CE-4911-9301-4E091425CFA5}" destId="{E784EE8E-F59D-46AB-896A-DF12AADB3D7F}" srcOrd="0" destOrd="0" presId="urn:microsoft.com/office/officeart/2005/8/layout/cycle2"/>
    <dgm:cxn modelId="{71118FFC-74D1-4856-BEA0-111A9C356EF9}" type="presOf" srcId="{ADD081A6-C48A-4076-B36E-9BB36F5C008B}" destId="{C73B5054-A823-4D36-AAE5-DE165A1DC2DA}" srcOrd="1" destOrd="0" presId="urn:microsoft.com/office/officeart/2005/8/layout/cycle2"/>
    <dgm:cxn modelId="{A34AA385-682E-48BD-8DC0-2635DB51AB13}" type="presParOf" srcId="{833D5771-698E-45E2-9C8E-F52C4790DC39}" destId="{9B5D0EDA-A8E8-454D-8759-548FC173D17D}" srcOrd="0" destOrd="0" presId="urn:microsoft.com/office/officeart/2005/8/layout/cycle2"/>
    <dgm:cxn modelId="{33A5D558-FB88-4AC9-B973-E44AE2A95B99}" type="presParOf" srcId="{833D5771-698E-45E2-9C8E-F52C4790DC39}" destId="{16FD51F3-BA94-4E03-8660-F30DC629B6ED}" srcOrd="1" destOrd="0" presId="urn:microsoft.com/office/officeart/2005/8/layout/cycle2"/>
    <dgm:cxn modelId="{F2AA75F4-1A96-4A7B-B5FE-841619BC3B52}" type="presParOf" srcId="{16FD51F3-BA94-4E03-8660-F30DC629B6ED}" destId="{A8498114-B10B-4639-B9C4-D6D37E13866B}" srcOrd="0" destOrd="0" presId="urn:microsoft.com/office/officeart/2005/8/layout/cycle2"/>
    <dgm:cxn modelId="{4EAF8304-2FEA-4667-9537-03CC4DCB2521}" type="presParOf" srcId="{833D5771-698E-45E2-9C8E-F52C4790DC39}" destId="{C1D40C32-D97A-4B61-9B7F-642994581B8A}" srcOrd="2" destOrd="0" presId="urn:microsoft.com/office/officeart/2005/8/layout/cycle2"/>
    <dgm:cxn modelId="{502BCC15-B7A9-4F9E-A78D-F2480753FEC5}" type="presParOf" srcId="{833D5771-698E-45E2-9C8E-F52C4790DC39}" destId="{85198253-2F87-4720-BABE-0D665743D49F}" srcOrd="3" destOrd="0" presId="urn:microsoft.com/office/officeart/2005/8/layout/cycle2"/>
    <dgm:cxn modelId="{49F369BA-8595-473E-8E6B-57E316E45981}" type="presParOf" srcId="{85198253-2F87-4720-BABE-0D665743D49F}" destId="{F28BC113-1F6C-4804-88E4-4B969D1D602D}" srcOrd="0" destOrd="0" presId="urn:microsoft.com/office/officeart/2005/8/layout/cycle2"/>
    <dgm:cxn modelId="{8C56ABDA-1CE9-4C4A-ACA6-59A24FD52CEA}" type="presParOf" srcId="{833D5771-698E-45E2-9C8E-F52C4790DC39}" destId="{97FF2121-CFA8-4AEC-A025-358B5E738836}" srcOrd="4" destOrd="0" presId="urn:microsoft.com/office/officeart/2005/8/layout/cycle2"/>
    <dgm:cxn modelId="{E8A85796-0AD3-4AB0-9CE3-361AB5EEB910}" type="presParOf" srcId="{833D5771-698E-45E2-9C8E-F52C4790DC39}" destId="{7F75D516-6BF0-4BA6-831C-5C701E456E73}" srcOrd="5" destOrd="0" presId="urn:microsoft.com/office/officeart/2005/8/layout/cycle2"/>
    <dgm:cxn modelId="{74729935-3D36-4A15-9879-601E0F3C96D9}" type="presParOf" srcId="{7F75D516-6BF0-4BA6-831C-5C701E456E73}" destId="{5CF69657-CCBE-46C8-A9D6-2ABF08C4043E}" srcOrd="0" destOrd="0" presId="urn:microsoft.com/office/officeart/2005/8/layout/cycle2"/>
    <dgm:cxn modelId="{6462E439-44E4-49F8-996F-3CA03345C234}" type="presParOf" srcId="{833D5771-698E-45E2-9C8E-F52C4790DC39}" destId="{8974F802-6277-431E-A947-456CAD646584}" srcOrd="6" destOrd="0" presId="urn:microsoft.com/office/officeart/2005/8/layout/cycle2"/>
    <dgm:cxn modelId="{B4501036-86F2-4944-B8CF-64EBF2F57376}" type="presParOf" srcId="{833D5771-698E-45E2-9C8E-F52C4790DC39}" destId="{00005B66-DF9C-4C0B-8193-68C46EF6CBEB}" srcOrd="7" destOrd="0" presId="urn:microsoft.com/office/officeart/2005/8/layout/cycle2"/>
    <dgm:cxn modelId="{1E51B3ED-D988-47F5-A673-F7751D090ADD}" type="presParOf" srcId="{00005B66-DF9C-4C0B-8193-68C46EF6CBEB}" destId="{C73B5054-A823-4D36-AAE5-DE165A1DC2DA}" srcOrd="0" destOrd="0" presId="urn:microsoft.com/office/officeart/2005/8/layout/cycle2"/>
    <dgm:cxn modelId="{B3D0EFA6-CCD7-48D1-97F7-D786550DEF45}" type="presParOf" srcId="{833D5771-698E-45E2-9C8E-F52C4790DC39}" destId="{E784EE8E-F59D-46AB-896A-DF12AADB3D7F}" srcOrd="8" destOrd="0" presId="urn:microsoft.com/office/officeart/2005/8/layout/cycle2"/>
    <dgm:cxn modelId="{732B596C-2307-43CC-826D-70A5F2AC51BB}" type="presParOf" srcId="{833D5771-698E-45E2-9C8E-F52C4790DC39}" destId="{8D3821A3-8E04-4A2D-9FE1-11E7AF5E147D}" srcOrd="9" destOrd="0" presId="urn:microsoft.com/office/officeart/2005/8/layout/cycle2"/>
    <dgm:cxn modelId="{D1E4875E-17C6-4770-8582-B3784A93C406}" type="presParOf" srcId="{8D3821A3-8E04-4A2D-9FE1-11E7AF5E147D}" destId="{5878FDA6-7739-4867-98C4-D3925CD26F3B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D94D0B-FF33-4CC0-834A-26C382051EC0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812F40-D5B0-4953-AD22-7AE9982498BC}">
      <dgm:prSet/>
      <dgm:spPr/>
      <dgm:t>
        <a:bodyPr/>
        <a:lstStyle/>
        <a:p>
          <a:r>
            <a:rPr lang="en-US" dirty="0"/>
            <a:t>Description</a:t>
          </a:r>
        </a:p>
      </dgm:t>
    </dgm:pt>
    <dgm:pt modelId="{F55430D4-4110-46BF-B85C-25D6D5AF59A2}" type="parTrans" cxnId="{EBDE2A01-4293-4421-8DD6-FF0937A016C4}">
      <dgm:prSet/>
      <dgm:spPr/>
      <dgm:t>
        <a:bodyPr/>
        <a:lstStyle/>
        <a:p>
          <a:endParaRPr lang="en-US"/>
        </a:p>
      </dgm:t>
    </dgm:pt>
    <dgm:pt modelId="{B848CBA1-3CD6-4910-8618-0ACF6D08E6FC}" type="sibTrans" cxnId="{EBDE2A01-4293-4421-8DD6-FF0937A016C4}">
      <dgm:prSet/>
      <dgm:spPr/>
      <dgm:t>
        <a:bodyPr/>
        <a:lstStyle/>
        <a:p>
          <a:endParaRPr lang="en-US"/>
        </a:p>
      </dgm:t>
    </dgm:pt>
    <dgm:pt modelId="{7168E00A-ED7E-4F55-8074-B118CD3AB291}">
      <dgm:prSet/>
      <dgm:spPr/>
      <dgm:t>
        <a:bodyPr/>
        <a:lstStyle/>
        <a:p>
          <a:r>
            <a:rPr lang="en-US" dirty="0"/>
            <a:t>How I Felt</a:t>
          </a:r>
        </a:p>
      </dgm:t>
    </dgm:pt>
    <dgm:pt modelId="{D5089A8B-4BE2-4521-BDA4-91C38706B6B9}" type="parTrans" cxnId="{A434872D-4C66-401E-8739-202D47801424}">
      <dgm:prSet/>
      <dgm:spPr/>
      <dgm:t>
        <a:bodyPr/>
        <a:lstStyle/>
        <a:p>
          <a:endParaRPr lang="en-US"/>
        </a:p>
      </dgm:t>
    </dgm:pt>
    <dgm:pt modelId="{ACC1F981-4FF7-4C3E-B458-00B2097087D8}" type="sibTrans" cxnId="{A434872D-4C66-401E-8739-202D47801424}">
      <dgm:prSet/>
      <dgm:spPr/>
      <dgm:t>
        <a:bodyPr/>
        <a:lstStyle/>
        <a:p>
          <a:endParaRPr lang="en-US"/>
        </a:p>
      </dgm:t>
    </dgm:pt>
    <dgm:pt modelId="{DB5B075E-EF7B-4B72-9CD3-B7CAE4098A30}">
      <dgm:prSet/>
      <dgm:spPr/>
      <dgm:t>
        <a:bodyPr/>
        <a:lstStyle/>
        <a:p>
          <a:r>
            <a:rPr lang="en-US" dirty="0"/>
            <a:t>Analysis and Evaluation</a:t>
          </a:r>
        </a:p>
      </dgm:t>
    </dgm:pt>
    <dgm:pt modelId="{3E59DAEE-AC24-4C0F-9753-690B33028E51}" type="parTrans" cxnId="{A87D98CA-3A87-4577-AB3B-044F5328F5F6}">
      <dgm:prSet/>
      <dgm:spPr/>
      <dgm:t>
        <a:bodyPr/>
        <a:lstStyle/>
        <a:p>
          <a:endParaRPr lang="en-US"/>
        </a:p>
      </dgm:t>
    </dgm:pt>
    <dgm:pt modelId="{B3EBD7FF-721F-42E4-B5F1-0917C4109CE5}" type="sibTrans" cxnId="{A87D98CA-3A87-4577-AB3B-044F5328F5F6}">
      <dgm:prSet/>
      <dgm:spPr/>
      <dgm:t>
        <a:bodyPr/>
        <a:lstStyle/>
        <a:p>
          <a:endParaRPr lang="en-US"/>
        </a:p>
      </dgm:t>
    </dgm:pt>
    <dgm:pt modelId="{5FE6833A-1656-4B08-8979-DFE0D70BF2D3}">
      <dgm:prSet/>
      <dgm:spPr/>
      <dgm:t>
        <a:bodyPr/>
        <a:lstStyle/>
        <a:p>
          <a:r>
            <a:rPr lang="en-US"/>
            <a:t>What is the Change?</a:t>
          </a:r>
        </a:p>
      </dgm:t>
    </dgm:pt>
    <dgm:pt modelId="{63ECB2BF-ED67-4B98-A1EA-DDBF9ADA0DA0}" type="parTrans" cxnId="{D0CC52B9-BC52-446C-B837-BC9E454BDFAC}">
      <dgm:prSet/>
      <dgm:spPr/>
      <dgm:t>
        <a:bodyPr/>
        <a:lstStyle/>
        <a:p>
          <a:endParaRPr lang="en-US"/>
        </a:p>
      </dgm:t>
    </dgm:pt>
    <dgm:pt modelId="{8956FCF2-A8AF-4B89-8EB9-591BE7D9730B}" type="sibTrans" cxnId="{D0CC52B9-BC52-446C-B837-BC9E454BDFAC}">
      <dgm:prSet/>
      <dgm:spPr/>
      <dgm:t>
        <a:bodyPr/>
        <a:lstStyle/>
        <a:p>
          <a:endParaRPr lang="en-US"/>
        </a:p>
      </dgm:t>
    </dgm:pt>
    <dgm:pt modelId="{F4A58D42-E54F-46C4-9730-EF13DEA497CB}">
      <dgm:prSet/>
      <dgm:spPr/>
      <dgm:t>
        <a:bodyPr/>
        <a:lstStyle/>
        <a:p>
          <a:r>
            <a:rPr lang="en-US"/>
            <a:t>Action Plan</a:t>
          </a:r>
        </a:p>
      </dgm:t>
    </dgm:pt>
    <dgm:pt modelId="{0E469ED3-2213-4156-88F3-53EEC21ADEC5}" type="parTrans" cxnId="{43FACE19-9CCC-4E22-8203-3D2C8A40E57A}">
      <dgm:prSet/>
      <dgm:spPr/>
      <dgm:t>
        <a:bodyPr/>
        <a:lstStyle/>
        <a:p>
          <a:endParaRPr lang="en-US"/>
        </a:p>
      </dgm:t>
    </dgm:pt>
    <dgm:pt modelId="{CFE5A6BB-B828-44CF-93C8-64AFD9E5F786}" type="sibTrans" cxnId="{43FACE19-9CCC-4E22-8203-3D2C8A40E57A}">
      <dgm:prSet/>
      <dgm:spPr/>
      <dgm:t>
        <a:bodyPr/>
        <a:lstStyle/>
        <a:p>
          <a:endParaRPr lang="en-US"/>
        </a:p>
      </dgm:t>
    </dgm:pt>
    <dgm:pt modelId="{74E92657-79CA-4430-B7EA-B8A90BBECF97}">
      <dgm:prSet/>
      <dgm:spPr/>
      <dgm:t>
        <a:bodyPr/>
        <a:lstStyle/>
        <a:p>
          <a:r>
            <a:rPr lang="en-US"/>
            <a:t>Conclusion</a:t>
          </a:r>
        </a:p>
      </dgm:t>
    </dgm:pt>
    <dgm:pt modelId="{2E2C4CFA-27F4-4853-9CDE-CFE0C2E3AD3B}" type="parTrans" cxnId="{2361DB29-8FEA-4143-811E-4505EB3164FB}">
      <dgm:prSet/>
      <dgm:spPr/>
      <dgm:t>
        <a:bodyPr/>
        <a:lstStyle/>
        <a:p>
          <a:endParaRPr lang="en-US"/>
        </a:p>
      </dgm:t>
    </dgm:pt>
    <dgm:pt modelId="{329F637F-42FB-4AE9-AEDD-5BD650AB42D4}" type="sibTrans" cxnId="{2361DB29-8FEA-4143-811E-4505EB3164FB}">
      <dgm:prSet/>
      <dgm:spPr/>
      <dgm:t>
        <a:bodyPr/>
        <a:lstStyle/>
        <a:p>
          <a:endParaRPr lang="en-US"/>
        </a:p>
      </dgm:t>
    </dgm:pt>
    <dgm:pt modelId="{2087AA62-09B6-4032-B62A-A91D0B667A22}">
      <dgm:prSet/>
      <dgm:spPr/>
      <dgm:t>
        <a:bodyPr/>
        <a:lstStyle/>
        <a:p>
          <a:r>
            <a:rPr lang="en-US"/>
            <a:t>References</a:t>
          </a:r>
        </a:p>
      </dgm:t>
    </dgm:pt>
    <dgm:pt modelId="{77CE6431-7753-47F4-A448-33011D7391CF}" type="parTrans" cxnId="{3804C992-DCF1-4981-BA66-22C4A34EAB69}">
      <dgm:prSet/>
      <dgm:spPr/>
      <dgm:t>
        <a:bodyPr/>
        <a:lstStyle/>
        <a:p>
          <a:endParaRPr lang="en-US"/>
        </a:p>
      </dgm:t>
    </dgm:pt>
    <dgm:pt modelId="{7121BEE8-072F-4729-9563-249D13D0E1EF}" type="sibTrans" cxnId="{3804C992-DCF1-4981-BA66-22C4A34EAB69}">
      <dgm:prSet/>
      <dgm:spPr/>
      <dgm:t>
        <a:bodyPr/>
        <a:lstStyle/>
        <a:p>
          <a:endParaRPr lang="en-US"/>
        </a:p>
      </dgm:t>
    </dgm:pt>
    <dgm:pt modelId="{30954637-7C7D-4867-9176-ECD19277A851}" type="pres">
      <dgm:prSet presAssocID="{6ED94D0B-FF33-4CC0-834A-26C382051EC0}" presName="linearFlow" presStyleCnt="0">
        <dgm:presLayoutVars>
          <dgm:dir/>
          <dgm:resizeHandles val="exact"/>
        </dgm:presLayoutVars>
      </dgm:prSet>
      <dgm:spPr/>
    </dgm:pt>
    <dgm:pt modelId="{799842D5-A41E-4EE5-9F9E-32582707B375}" type="pres">
      <dgm:prSet presAssocID="{EF812F40-D5B0-4953-AD22-7AE9982498BC}" presName="composite" presStyleCnt="0"/>
      <dgm:spPr/>
    </dgm:pt>
    <dgm:pt modelId="{F2BCEB8A-799B-4FAF-A9C0-07BCE4B34899}" type="pres">
      <dgm:prSet presAssocID="{EF812F40-D5B0-4953-AD22-7AE9982498BC}" presName="imgShp" presStyleLbl="fgImgPlace1" presStyleIdx="0" presStyleCnt="7"/>
      <dgm:spPr/>
    </dgm:pt>
    <dgm:pt modelId="{0FCAD5B5-7EAF-40A4-B881-65927431DDD3}" type="pres">
      <dgm:prSet presAssocID="{EF812F40-D5B0-4953-AD22-7AE9982498BC}" presName="txShp" presStyleLbl="node1" presStyleIdx="0" presStyleCnt="7">
        <dgm:presLayoutVars>
          <dgm:bulletEnabled val="1"/>
        </dgm:presLayoutVars>
      </dgm:prSet>
      <dgm:spPr/>
    </dgm:pt>
    <dgm:pt modelId="{D7167BE0-5E61-4A38-A453-9AF062460412}" type="pres">
      <dgm:prSet presAssocID="{B848CBA1-3CD6-4910-8618-0ACF6D08E6FC}" presName="spacing" presStyleCnt="0"/>
      <dgm:spPr/>
    </dgm:pt>
    <dgm:pt modelId="{E2D26960-3DF5-45F1-A583-0B70388DB5FC}" type="pres">
      <dgm:prSet presAssocID="{7168E00A-ED7E-4F55-8074-B118CD3AB291}" presName="composite" presStyleCnt="0"/>
      <dgm:spPr/>
    </dgm:pt>
    <dgm:pt modelId="{2EC3F8C0-0DB4-4889-887F-6D0D4DEFFB0F}" type="pres">
      <dgm:prSet presAssocID="{7168E00A-ED7E-4F55-8074-B118CD3AB291}" presName="imgShp" presStyleLbl="fgImgPlace1" presStyleIdx="1" presStyleCnt="7"/>
      <dgm:spPr/>
    </dgm:pt>
    <dgm:pt modelId="{8AEE5A08-3341-40F2-A180-472DD586C1B5}" type="pres">
      <dgm:prSet presAssocID="{7168E00A-ED7E-4F55-8074-B118CD3AB291}" presName="txShp" presStyleLbl="node1" presStyleIdx="1" presStyleCnt="7">
        <dgm:presLayoutVars>
          <dgm:bulletEnabled val="1"/>
        </dgm:presLayoutVars>
      </dgm:prSet>
      <dgm:spPr/>
    </dgm:pt>
    <dgm:pt modelId="{2E4262E4-E4E5-4954-98C9-F1B26EC53755}" type="pres">
      <dgm:prSet presAssocID="{ACC1F981-4FF7-4C3E-B458-00B2097087D8}" presName="spacing" presStyleCnt="0"/>
      <dgm:spPr/>
    </dgm:pt>
    <dgm:pt modelId="{A4CFA206-AF57-4C6D-9DB3-7479A7BBF791}" type="pres">
      <dgm:prSet presAssocID="{DB5B075E-EF7B-4B72-9CD3-B7CAE4098A30}" presName="composite" presStyleCnt="0"/>
      <dgm:spPr/>
    </dgm:pt>
    <dgm:pt modelId="{5695817A-9594-49F6-BCEE-08DFB8787933}" type="pres">
      <dgm:prSet presAssocID="{DB5B075E-EF7B-4B72-9CD3-B7CAE4098A30}" presName="imgShp" presStyleLbl="fgImgPlace1" presStyleIdx="2" presStyleCnt="7"/>
      <dgm:spPr/>
    </dgm:pt>
    <dgm:pt modelId="{BA0DC1F0-EC1B-4479-BE4B-5BEFDC22FA88}" type="pres">
      <dgm:prSet presAssocID="{DB5B075E-EF7B-4B72-9CD3-B7CAE4098A30}" presName="txShp" presStyleLbl="node1" presStyleIdx="2" presStyleCnt="7">
        <dgm:presLayoutVars>
          <dgm:bulletEnabled val="1"/>
        </dgm:presLayoutVars>
      </dgm:prSet>
      <dgm:spPr/>
    </dgm:pt>
    <dgm:pt modelId="{D77F8B8A-545B-4114-9CC6-AF27E6B01C2C}" type="pres">
      <dgm:prSet presAssocID="{B3EBD7FF-721F-42E4-B5F1-0917C4109CE5}" presName="spacing" presStyleCnt="0"/>
      <dgm:spPr/>
    </dgm:pt>
    <dgm:pt modelId="{04065855-47D3-4D34-861C-264BDF9FDCA9}" type="pres">
      <dgm:prSet presAssocID="{5FE6833A-1656-4B08-8979-DFE0D70BF2D3}" presName="composite" presStyleCnt="0"/>
      <dgm:spPr/>
    </dgm:pt>
    <dgm:pt modelId="{6A0ED276-7EAE-4C67-A66B-A4E03B77C43D}" type="pres">
      <dgm:prSet presAssocID="{5FE6833A-1656-4B08-8979-DFE0D70BF2D3}" presName="imgShp" presStyleLbl="fgImgPlace1" presStyleIdx="3" presStyleCnt="7"/>
      <dgm:spPr/>
    </dgm:pt>
    <dgm:pt modelId="{ECE7F408-81D1-4788-B53D-D3C368A92106}" type="pres">
      <dgm:prSet presAssocID="{5FE6833A-1656-4B08-8979-DFE0D70BF2D3}" presName="txShp" presStyleLbl="node1" presStyleIdx="3" presStyleCnt="7">
        <dgm:presLayoutVars>
          <dgm:bulletEnabled val="1"/>
        </dgm:presLayoutVars>
      </dgm:prSet>
      <dgm:spPr/>
    </dgm:pt>
    <dgm:pt modelId="{4A8AFD82-8791-4B02-AF9E-6D5347D766E5}" type="pres">
      <dgm:prSet presAssocID="{8956FCF2-A8AF-4B89-8EB9-591BE7D9730B}" presName="spacing" presStyleCnt="0"/>
      <dgm:spPr/>
    </dgm:pt>
    <dgm:pt modelId="{87207553-C6D4-4F44-9872-3E50E928A585}" type="pres">
      <dgm:prSet presAssocID="{F4A58D42-E54F-46C4-9730-EF13DEA497CB}" presName="composite" presStyleCnt="0"/>
      <dgm:spPr/>
    </dgm:pt>
    <dgm:pt modelId="{42424165-9919-4458-A031-157A773CD263}" type="pres">
      <dgm:prSet presAssocID="{F4A58D42-E54F-46C4-9730-EF13DEA497CB}" presName="imgShp" presStyleLbl="fgImgPlace1" presStyleIdx="4" presStyleCnt="7"/>
      <dgm:spPr/>
    </dgm:pt>
    <dgm:pt modelId="{CD9E8C08-5634-4C02-8668-CFFF8DB10890}" type="pres">
      <dgm:prSet presAssocID="{F4A58D42-E54F-46C4-9730-EF13DEA497CB}" presName="txShp" presStyleLbl="node1" presStyleIdx="4" presStyleCnt="7">
        <dgm:presLayoutVars>
          <dgm:bulletEnabled val="1"/>
        </dgm:presLayoutVars>
      </dgm:prSet>
      <dgm:spPr/>
    </dgm:pt>
    <dgm:pt modelId="{8B8D7980-BC8A-4C27-9F18-F8484C147285}" type="pres">
      <dgm:prSet presAssocID="{CFE5A6BB-B828-44CF-93C8-64AFD9E5F786}" presName="spacing" presStyleCnt="0"/>
      <dgm:spPr/>
    </dgm:pt>
    <dgm:pt modelId="{DBDE11C9-874B-4CAE-B92B-FADBCCD2C4F7}" type="pres">
      <dgm:prSet presAssocID="{74E92657-79CA-4430-B7EA-B8A90BBECF97}" presName="composite" presStyleCnt="0"/>
      <dgm:spPr/>
    </dgm:pt>
    <dgm:pt modelId="{93113B74-3DEA-4731-B0F7-0E6D1CE5EE6C}" type="pres">
      <dgm:prSet presAssocID="{74E92657-79CA-4430-B7EA-B8A90BBECF97}" presName="imgShp" presStyleLbl="fgImgPlace1" presStyleIdx="5" presStyleCnt="7"/>
      <dgm:spPr/>
    </dgm:pt>
    <dgm:pt modelId="{B5ED7FBA-6321-41CD-86AD-CF7549E476C7}" type="pres">
      <dgm:prSet presAssocID="{74E92657-79CA-4430-B7EA-B8A90BBECF97}" presName="txShp" presStyleLbl="node1" presStyleIdx="5" presStyleCnt="7">
        <dgm:presLayoutVars>
          <dgm:bulletEnabled val="1"/>
        </dgm:presLayoutVars>
      </dgm:prSet>
      <dgm:spPr/>
    </dgm:pt>
    <dgm:pt modelId="{3B49D1B9-E668-49B5-9B54-BBEAFBDA96FF}" type="pres">
      <dgm:prSet presAssocID="{329F637F-42FB-4AE9-AEDD-5BD650AB42D4}" presName="spacing" presStyleCnt="0"/>
      <dgm:spPr/>
    </dgm:pt>
    <dgm:pt modelId="{A8902874-0047-41A4-A8B0-1430853DDFA6}" type="pres">
      <dgm:prSet presAssocID="{2087AA62-09B6-4032-B62A-A91D0B667A22}" presName="composite" presStyleCnt="0"/>
      <dgm:spPr/>
    </dgm:pt>
    <dgm:pt modelId="{91D17566-C95D-480A-8639-A583C42B8298}" type="pres">
      <dgm:prSet presAssocID="{2087AA62-09B6-4032-B62A-A91D0B667A22}" presName="imgShp" presStyleLbl="fgImgPlace1" presStyleIdx="6" presStyleCnt="7"/>
      <dgm:spPr/>
    </dgm:pt>
    <dgm:pt modelId="{E0EA1159-96F5-47E2-99EF-845210979184}" type="pres">
      <dgm:prSet presAssocID="{2087AA62-09B6-4032-B62A-A91D0B667A22}" presName="txShp" presStyleLbl="node1" presStyleIdx="6" presStyleCnt="7">
        <dgm:presLayoutVars>
          <dgm:bulletEnabled val="1"/>
        </dgm:presLayoutVars>
      </dgm:prSet>
      <dgm:spPr/>
    </dgm:pt>
  </dgm:ptLst>
  <dgm:cxnLst>
    <dgm:cxn modelId="{EBDE2A01-4293-4421-8DD6-FF0937A016C4}" srcId="{6ED94D0B-FF33-4CC0-834A-26C382051EC0}" destId="{EF812F40-D5B0-4953-AD22-7AE9982498BC}" srcOrd="0" destOrd="0" parTransId="{F55430D4-4110-46BF-B85C-25D6D5AF59A2}" sibTransId="{B848CBA1-3CD6-4910-8618-0ACF6D08E6FC}"/>
    <dgm:cxn modelId="{43FACE19-9CCC-4E22-8203-3D2C8A40E57A}" srcId="{6ED94D0B-FF33-4CC0-834A-26C382051EC0}" destId="{F4A58D42-E54F-46C4-9730-EF13DEA497CB}" srcOrd="4" destOrd="0" parTransId="{0E469ED3-2213-4156-88F3-53EEC21ADEC5}" sibTransId="{CFE5A6BB-B828-44CF-93C8-64AFD9E5F786}"/>
    <dgm:cxn modelId="{6B855C1F-0C7E-4ECE-AF60-431511FB1262}" type="presOf" srcId="{DB5B075E-EF7B-4B72-9CD3-B7CAE4098A30}" destId="{BA0DC1F0-EC1B-4479-BE4B-5BEFDC22FA88}" srcOrd="0" destOrd="0" presId="urn:microsoft.com/office/officeart/2005/8/layout/vList3"/>
    <dgm:cxn modelId="{2361DB29-8FEA-4143-811E-4505EB3164FB}" srcId="{6ED94D0B-FF33-4CC0-834A-26C382051EC0}" destId="{74E92657-79CA-4430-B7EA-B8A90BBECF97}" srcOrd="5" destOrd="0" parTransId="{2E2C4CFA-27F4-4853-9CDE-CFE0C2E3AD3B}" sibTransId="{329F637F-42FB-4AE9-AEDD-5BD650AB42D4}"/>
    <dgm:cxn modelId="{A434872D-4C66-401E-8739-202D47801424}" srcId="{6ED94D0B-FF33-4CC0-834A-26C382051EC0}" destId="{7168E00A-ED7E-4F55-8074-B118CD3AB291}" srcOrd="1" destOrd="0" parTransId="{D5089A8B-4BE2-4521-BDA4-91C38706B6B9}" sibTransId="{ACC1F981-4FF7-4C3E-B458-00B2097087D8}"/>
    <dgm:cxn modelId="{8D608437-12AE-4B8B-9146-C18197653899}" type="presOf" srcId="{74E92657-79CA-4430-B7EA-B8A90BBECF97}" destId="{B5ED7FBA-6321-41CD-86AD-CF7549E476C7}" srcOrd="0" destOrd="0" presId="urn:microsoft.com/office/officeart/2005/8/layout/vList3"/>
    <dgm:cxn modelId="{2793488B-3424-47BD-B2AC-C7F530EA07EC}" type="presOf" srcId="{2087AA62-09B6-4032-B62A-A91D0B667A22}" destId="{E0EA1159-96F5-47E2-99EF-845210979184}" srcOrd="0" destOrd="0" presId="urn:microsoft.com/office/officeart/2005/8/layout/vList3"/>
    <dgm:cxn modelId="{3804C992-DCF1-4981-BA66-22C4A34EAB69}" srcId="{6ED94D0B-FF33-4CC0-834A-26C382051EC0}" destId="{2087AA62-09B6-4032-B62A-A91D0B667A22}" srcOrd="6" destOrd="0" parTransId="{77CE6431-7753-47F4-A448-33011D7391CF}" sibTransId="{7121BEE8-072F-4729-9563-249D13D0E1EF}"/>
    <dgm:cxn modelId="{CC0FC194-BA39-437F-B782-AEDEC38C5241}" type="presOf" srcId="{6ED94D0B-FF33-4CC0-834A-26C382051EC0}" destId="{30954637-7C7D-4867-9176-ECD19277A851}" srcOrd="0" destOrd="0" presId="urn:microsoft.com/office/officeart/2005/8/layout/vList3"/>
    <dgm:cxn modelId="{D0CC52B9-BC52-446C-B837-BC9E454BDFAC}" srcId="{6ED94D0B-FF33-4CC0-834A-26C382051EC0}" destId="{5FE6833A-1656-4B08-8979-DFE0D70BF2D3}" srcOrd="3" destOrd="0" parTransId="{63ECB2BF-ED67-4B98-A1EA-DDBF9ADA0DA0}" sibTransId="{8956FCF2-A8AF-4B89-8EB9-591BE7D9730B}"/>
    <dgm:cxn modelId="{ADBBDABC-8477-4E37-AE3D-45C826B2C9FA}" type="presOf" srcId="{7168E00A-ED7E-4F55-8074-B118CD3AB291}" destId="{8AEE5A08-3341-40F2-A180-472DD586C1B5}" srcOrd="0" destOrd="0" presId="urn:microsoft.com/office/officeart/2005/8/layout/vList3"/>
    <dgm:cxn modelId="{7D9F53C3-6B2C-478E-AB32-C188CA2F6065}" type="presOf" srcId="{5FE6833A-1656-4B08-8979-DFE0D70BF2D3}" destId="{ECE7F408-81D1-4788-B53D-D3C368A92106}" srcOrd="0" destOrd="0" presId="urn:microsoft.com/office/officeart/2005/8/layout/vList3"/>
    <dgm:cxn modelId="{A87D98CA-3A87-4577-AB3B-044F5328F5F6}" srcId="{6ED94D0B-FF33-4CC0-834A-26C382051EC0}" destId="{DB5B075E-EF7B-4B72-9CD3-B7CAE4098A30}" srcOrd="2" destOrd="0" parTransId="{3E59DAEE-AC24-4C0F-9753-690B33028E51}" sibTransId="{B3EBD7FF-721F-42E4-B5F1-0917C4109CE5}"/>
    <dgm:cxn modelId="{2F93D8F1-0B5F-4315-8464-8A4CEFB53A1A}" type="presOf" srcId="{EF812F40-D5B0-4953-AD22-7AE9982498BC}" destId="{0FCAD5B5-7EAF-40A4-B881-65927431DDD3}" srcOrd="0" destOrd="0" presId="urn:microsoft.com/office/officeart/2005/8/layout/vList3"/>
    <dgm:cxn modelId="{22F5E2F8-E616-4C39-B454-FB5F6FBADCF1}" type="presOf" srcId="{F4A58D42-E54F-46C4-9730-EF13DEA497CB}" destId="{CD9E8C08-5634-4C02-8668-CFFF8DB10890}" srcOrd="0" destOrd="0" presId="urn:microsoft.com/office/officeart/2005/8/layout/vList3"/>
    <dgm:cxn modelId="{475F72D9-EF71-4849-87D4-F95AF0D41A76}" type="presParOf" srcId="{30954637-7C7D-4867-9176-ECD19277A851}" destId="{799842D5-A41E-4EE5-9F9E-32582707B375}" srcOrd="0" destOrd="0" presId="urn:microsoft.com/office/officeart/2005/8/layout/vList3"/>
    <dgm:cxn modelId="{5D881252-0F43-4704-A8C7-567A711BF502}" type="presParOf" srcId="{799842D5-A41E-4EE5-9F9E-32582707B375}" destId="{F2BCEB8A-799B-4FAF-A9C0-07BCE4B34899}" srcOrd="0" destOrd="0" presId="urn:microsoft.com/office/officeart/2005/8/layout/vList3"/>
    <dgm:cxn modelId="{326CDDEE-DDAC-4522-82FA-4A4A7552DCD7}" type="presParOf" srcId="{799842D5-A41E-4EE5-9F9E-32582707B375}" destId="{0FCAD5B5-7EAF-40A4-B881-65927431DDD3}" srcOrd="1" destOrd="0" presId="urn:microsoft.com/office/officeart/2005/8/layout/vList3"/>
    <dgm:cxn modelId="{F9B1F7EA-62F4-49EE-BA21-E0DC6A87A739}" type="presParOf" srcId="{30954637-7C7D-4867-9176-ECD19277A851}" destId="{D7167BE0-5E61-4A38-A453-9AF062460412}" srcOrd="1" destOrd="0" presId="urn:microsoft.com/office/officeart/2005/8/layout/vList3"/>
    <dgm:cxn modelId="{6D0BE57B-5952-423A-90BC-ACD03C4B58B9}" type="presParOf" srcId="{30954637-7C7D-4867-9176-ECD19277A851}" destId="{E2D26960-3DF5-45F1-A583-0B70388DB5FC}" srcOrd="2" destOrd="0" presId="urn:microsoft.com/office/officeart/2005/8/layout/vList3"/>
    <dgm:cxn modelId="{99E07573-7EE5-45B8-92AA-1F704E22F64F}" type="presParOf" srcId="{E2D26960-3DF5-45F1-A583-0B70388DB5FC}" destId="{2EC3F8C0-0DB4-4889-887F-6D0D4DEFFB0F}" srcOrd="0" destOrd="0" presId="urn:microsoft.com/office/officeart/2005/8/layout/vList3"/>
    <dgm:cxn modelId="{11598E82-C8A9-46A3-909B-CF7590CDDBB7}" type="presParOf" srcId="{E2D26960-3DF5-45F1-A583-0B70388DB5FC}" destId="{8AEE5A08-3341-40F2-A180-472DD586C1B5}" srcOrd="1" destOrd="0" presId="urn:microsoft.com/office/officeart/2005/8/layout/vList3"/>
    <dgm:cxn modelId="{D7EEE950-8A08-4758-90ED-76600A60FE5C}" type="presParOf" srcId="{30954637-7C7D-4867-9176-ECD19277A851}" destId="{2E4262E4-E4E5-4954-98C9-F1B26EC53755}" srcOrd="3" destOrd="0" presId="urn:microsoft.com/office/officeart/2005/8/layout/vList3"/>
    <dgm:cxn modelId="{05AC9146-C678-4710-A78B-B47F19530888}" type="presParOf" srcId="{30954637-7C7D-4867-9176-ECD19277A851}" destId="{A4CFA206-AF57-4C6D-9DB3-7479A7BBF791}" srcOrd="4" destOrd="0" presId="urn:microsoft.com/office/officeart/2005/8/layout/vList3"/>
    <dgm:cxn modelId="{589A8C73-90FC-44B3-869D-75AD946B1216}" type="presParOf" srcId="{A4CFA206-AF57-4C6D-9DB3-7479A7BBF791}" destId="{5695817A-9594-49F6-BCEE-08DFB8787933}" srcOrd="0" destOrd="0" presId="urn:microsoft.com/office/officeart/2005/8/layout/vList3"/>
    <dgm:cxn modelId="{67945062-BE76-4070-A471-7CF68DEA235A}" type="presParOf" srcId="{A4CFA206-AF57-4C6D-9DB3-7479A7BBF791}" destId="{BA0DC1F0-EC1B-4479-BE4B-5BEFDC22FA88}" srcOrd="1" destOrd="0" presId="urn:microsoft.com/office/officeart/2005/8/layout/vList3"/>
    <dgm:cxn modelId="{4E916FA0-5299-4D0E-AEAE-F66D69063115}" type="presParOf" srcId="{30954637-7C7D-4867-9176-ECD19277A851}" destId="{D77F8B8A-545B-4114-9CC6-AF27E6B01C2C}" srcOrd="5" destOrd="0" presId="urn:microsoft.com/office/officeart/2005/8/layout/vList3"/>
    <dgm:cxn modelId="{6E8E9A16-B8EE-444E-AEBD-661C16954CCA}" type="presParOf" srcId="{30954637-7C7D-4867-9176-ECD19277A851}" destId="{04065855-47D3-4D34-861C-264BDF9FDCA9}" srcOrd="6" destOrd="0" presId="urn:microsoft.com/office/officeart/2005/8/layout/vList3"/>
    <dgm:cxn modelId="{A939343E-C6B6-425D-AD95-56D903B1482A}" type="presParOf" srcId="{04065855-47D3-4D34-861C-264BDF9FDCA9}" destId="{6A0ED276-7EAE-4C67-A66B-A4E03B77C43D}" srcOrd="0" destOrd="0" presId="urn:microsoft.com/office/officeart/2005/8/layout/vList3"/>
    <dgm:cxn modelId="{CB14A43E-7BF9-4B50-AEDB-F61175BDF227}" type="presParOf" srcId="{04065855-47D3-4D34-861C-264BDF9FDCA9}" destId="{ECE7F408-81D1-4788-B53D-D3C368A92106}" srcOrd="1" destOrd="0" presId="urn:microsoft.com/office/officeart/2005/8/layout/vList3"/>
    <dgm:cxn modelId="{16ECC323-8522-4540-84AA-F77BE7151E57}" type="presParOf" srcId="{30954637-7C7D-4867-9176-ECD19277A851}" destId="{4A8AFD82-8791-4B02-AF9E-6D5347D766E5}" srcOrd="7" destOrd="0" presId="urn:microsoft.com/office/officeart/2005/8/layout/vList3"/>
    <dgm:cxn modelId="{A87994FE-968B-4635-8203-2FB708B3EA4B}" type="presParOf" srcId="{30954637-7C7D-4867-9176-ECD19277A851}" destId="{87207553-C6D4-4F44-9872-3E50E928A585}" srcOrd="8" destOrd="0" presId="urn:microsoft.com/office/officeart/2005/8/layout/vList3"/>
    <dgm:cxn modelId="{60E8996E-C000-4D90-B7D0-D042642B09E7}" type="presParOf" srcId="{87207553-C6D4-4F44-9872-3E50E928A585}" destId="{42424165-9919-4458-A031-157A773CD263}" srcOrd="0" destOrd="0" presId="urn:microsoft.com/office/officeart/2005/8/layout/vList3"/>
    <dgm:cxn modelId="{D0E45D1D-9CB3-4419-9351-A99C827B72B4}" type="presParOf" srcId="{87207553-C6D4-4F44-9872-3E50E928A585}" destId="{CD9E8C08-5634-4C02-8668-CFFF8DB10890}" srcOrd="1" destOrd="0" presId="urn:microsoft.com/office/officeart/2005/8/layout/vList3"/>
    <dgm:cxn modelId="{3B800FA9-8179-4D89-996C-24F4C4B13123}" type="presParOf" srcId="{30954637-7C7D-4867-9176-ECD19277A851}" destId="{8B8D7980-BC8A-4C27-9F18-F8484C147285}" srcOrd="9" destOrd="0" presId="urn:microsoft.com/office/officeart/2005/8/layout/vList3"/>
    <dgm:cxn modelId="{77B54062-19AD-498D-BD33-EDFEB06CACBB}" type="presParOf" srcId="{30954637-7C7D-4867-9176-ECD19277A851}" destId="{DBDE11C9-874B-4CAE-B92B-FADBCCD2C4F7}" srcOrd="10" destOrd="0" presId="urn:microsoft.com/office/officeart/2005/8/layout/vList3"/>
    <dgm:cxn modelId="{14B06D8B-4B30-4A8B-A34F-31673297C766}" type="presParOf" srcId="{DBDE11C9-874B-4CAE-B92B-FADBCCD2C4F7}" destId="{93113B74-3DEA-4731-B0F7-0E6D1CE5EE6C}" srcOrd="0" destOrd="0" presId="urn:microsoft.com/office/officeart/2005/8/layout/vList3"/>
    <dgm:cxn modelId="{4D11C6F9-CFE6-4D36-B13C-BECC087B44F9}" type="presParOf" srcId="{DBDE11C9-874B-4CAE-B92B-FADBCCD2C4F7}" destId="{B5ED7FBA-6321-41CD-86AD-CF7549E476C7}" srcOrd="1" destOrd="0" presId="urn:microsoft.com/office/officeart/2005/8/layout/vList3"/>
    <dgm:cxn modelId="{FBAA4364-A781-4979-9313-A2FA5F555F5B}" type="presParOf" srcId="{30954637-7C7D-4867-9176-ECD19277A851}" destId="{3B49D1B9-E668-49B5-9B54-BBEAFBDA96FF}" srcOrd="11" destOrd="0" presId="urn:microsoft.com/office/officeart/2005/8/layout/vList3"/>
    <dgm:cxn modelId="{81ADB5FA-B39B-4702-9745-CE83E38BF773}" type="presParOf" srcId="{30954637-7C7D-4867-9176-ECD19277A851}" destId="{A8902874-0047-41A4-A8B0-1430853DDFA6}" srcOrd="12" destOrd="0" presId="urn:microsoft.com/office/officeart/2005/8/layout/vList3"/>
    <dgm:cxn modelId="{14B6718D-437F-4DBF-A6A0-DE612CF21152}" type="presParOf" srcId="{A8902874-0047-41A4-A8B0-1430853DDFA6}" destId="{91D17566-C95D-480A-8639-A583C42B8298}" srcOrd="0" destOrd="0" presId="urn:microsoft.com/office/officeart/2005/8/layout/vList3"/>
    <dgm:cxn modelId="{9FA08228-8EEC-4E30-8C80-63A3D4BC256B}" type="presParOf" srcId="{A8902874-0047-41A4-A8B0-1430853DDFA6}" destId="{E0EA1159-96F5-47E2-99EF-84521097918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9DFAE7F-351D-4C82-A83B-A62669AF5962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32FC376-1373-48B3-BE0B-96147CDEECAA}">
      <dgm:prSet/>
      <dgm:spPr/>
      <dgm:t>
        <a:bodyPr/>
        <a:lstStyle/>
        <a:p>
          <a:r>
            <a:rPr lang="en-US" b="0" i="0" dirty="0"/>
            <a:t>Reflective practice is one’s ability to look back at what he/she has done, or what he/she is doing or going to do so as to engage or elicit new knowledge, decision, or a change in direction. Andrea (2022)</a:t>
          </a:r>
        </a:p>
        <a:p>
          <a:endParaRPr lang="en-US" b="0" i="0" dirty="0"/>
        </a:p>
        <a:p>
          <a:r>
            <a:rPr lang="en-US" b="0" i="0" dirty="0"/>
            <a:t>Reflective practice is a state of mind, an ongoing attitude to life and work, Bolton, R. </a:t>
          </a:r>
          <a:r>
            <a:rPr lang="en-US" b="0" i="0" dirty="0" err="1"/>
            <a:t>Delder</a:t>
          </a:r>
          <a:r>
            <a:rPr lang="en-US" b="0" i="0" dirty="0"/>
            <a:t>,(2018)</a:t>
          </a:r>
        </a:p>
      </dgm:t>
    </dgm:pt>
    <dgm:pt modelId="{64A35A94-7BC1-45F4-8439-AF1EAB8429BF}" type="parTrans" cxnId="{48DD282F-C810-482C-9C32-4F10DCDCA003}">
      <dgm:prSet/>
      <dgm:spPr/>
      <dgm:t>
        <a:bodyPr/>
        <a:lstStyle/>
        <a:p>
          <a:endParaRPr lang="en-US"/>
        </a:p>
      </dgm:t>
    </dgm:pt>
    <dgm:pt modelId="{24607F3E-8466-4118-80A3-91BC9E79FAE5}" type="sibTrans" cxnId="{48DD282F-C810-482C-9C32-4F10DCDCA003}">
      <dgm:prSet/>
      <dgm:spPr/>
      <dgm:t>
        <a:bodyPr/>
        <a:lstStyle/>
        <a:p>
          <a:endParaRPr lang="en-US"/>
        </a:p>
      </dgm:t>
    </dgm:pt>
    <dgm:pt modelId="{85027842-4E0C-408E-8A5B-331816A86267}">
      <dgm:prSet/>
      <dgm:spPr/>
      <dgm:t>
        <a:bodyPr/>
        <a:lstStyle/>
        <a:p>
          <a:endParaRPr lang="en-US" dirty="0"/>
        </a:p>
      </dgm:t>
    </dgm:pt>
    <dgm:pt modelId="{AD236DCD-7562-4A4D-AEF3-F1D7C43BA809}" type="parTrans" cxnId="{57C95176-F8C9-4D1E-BD1E-08DD6CB5C1C1}">
      <dgm:prSet/>
      <dgm:spPr/>
      <dgm:t>
        <a:bodyPr/>
        <a:lstStyle/>
        <a:p>
          <a:endParaRPr lang="en-US"/>
        </a:p>
      </dgm:t>
    </dgm:pt>
    <dgm:pt modelId="{3101A627-EE85-4483-9050-FC1F6B4536A9}" type="sibTrans" cxnId="{57C95176-F8C9-4D1E-BD1E-08DD6CB5C1C1}">
      <dgm:prSet/>
      <dgm:spPr/>
      <dgm:t>
        <a:bodyPr/>
        <a:lstStyle/>
        <a:p>
          <a:endParaRPr lang="en-US"/>
        </a:p>
      </dgm:t>
    </dgm:pt>
    <dgm:pt modelId="{4610CD2E-A435-4C22-9DCD-16522B1AD678}" type="pres">
      <dgm:prSet presAssocID="{F9DFAE7F-351D-4C82-A83B-A62669AF5962}" presName="vert0" presStyleCnt="0">
        <dgm:presLayoutVars>
          <dgm:dir/>
          <dgm:animOne val="branch"/>
          <dgm:animLvl val="lvl"/>
        </dgm:presLayoutVars>
      </dgm:prSet>
      <dgm:spPr/>
    </dgm:pt>
    <dgm:pt modelId="{09737A44-AEDC-44AB-B60E-81E746BDF2DA}" type="pres">
      <dgm:prSet presAssocID="{C32FC376-1373-48B3-BE0B-96147CDEECAA}" presName="thickLine" presStyleLbl="alignNode1" presStyleIdx="0" presStyleCnt="2"/>
      <dgm:spPr/>
    </dgm:pt>
    <dgm:pt modelId="{564618D3-3FE1-4006-B8E3-58745C30DF09}" type="pres">
      <dgm:prSet presAssocID="{C32FC376-1373-48B3-BE0B-96147CDEECAA}" presName="horz1" presStyleCnt="0"/>
      <dgm:spPr/>
    </dgm:pt>
    <dgm:pt modelId="{F163B421-3271-4583-947D-43963699677B}" type="pres">
      <dgm:prSet presAssocID="{C32FC376-1373-48B3-BE0B-96147CDEECAA}" presName="tx1" presStyleLbl="revTx" presStyleIdx="0" presStyleCnt="2"/>
      <dgm:spPr/>
    </dgm:pt>
    <dgm:pt modelId="{FC2004D6-3446-4614-B89B-0F1910AA4AEB}" type="pres">
      <dgm:prSet presAssocID="{C32FC376-1373-48B3-BE0B-96147CDEECAA}" presName="vert1" presStyleCnt="0"/>
      <dgm:spPr/>
    </dgm:pt>
    <dgm:pt modelId="{B65175BC-BF6D-44C4-84EB-E73C112731EA}" type="pres">
      <dgm:prSet presAssocID="{85027842-4E0C-408E-8A5B-331816A86267}" presName="thickLine" presStyleLbl="alignNode1" presStyleIdx="1" presStyleCnt="2"/>
      <dgm:spPr/>
    </dgm:pt>
    <dgm:pt modelId="{C99886A8-D628-42C8-8363-53C04D49BD7D}" type="pres">
      <dgm:prSet presAssocID="{85027842-4E0C-408E-8A5B-331816A86267}" presName="horz1" presStyleCnt="0"/>
      <dgm:spPr/>
    </dgm:pt>
    <dgm:pt modelId="{C5419B0B-A0F7-4447-9DD8-345A07E5A195}" type="pres">
      <dgm:prSet presAssocID="{85027842-4E0C-408E-8A5B-331816A86267}" presName="tx1" presStyleLbl="revTx" presStyleIdx="1" presStyleCnt="2"/>
      <dgm:spPr/>
    </dgm:pt>
    <dgm:pt modelId="{A1F310F7-112E-4523-946B-6C68FEFBA0A9}" type="pres">
      <dgm:prSet presAssocID="{85027842-4E0C-408E-8A5B-331816A86267}" presName="vert1" presStyleCnt="0"/>
      <dgm:spPr/>
    </dgm:pt>
  </dgm:ptLst>
  <dgm:cxnLst>
    <dgm:cxn modelId="{48DD282F-C810-482C-9C32-4F10DCDCA003}" srcId="{F9DFAE7F-351D-4C82-A83B-A62669AF5962}" destId="{C32FC376-1373-48B3-BE0B-96147CDEECAA}" srcOrd="0" destOrd="0" parTransId="{64A35A94-7BC1-45F4-8439-AF1EAB8429BF}" sibTransId="{24607F3E-8466-4118-80A3-91BC9E79FAE5}"/>
    <dgm:cxn modelId="{57C95176-F8C9-4D1E-BD1E-08DD6CB5C1C1}" srcId="{F9DFAE7F-351D-4C82-A83B-A62669AF5962}" destId="{85027842-4E0C-408E-8A5B-331816A86267}" srcOrd="1" destOrd="0" parTransId="{AD236DCD-7562-4A4D-AEF3-F1D7C43BA809}" sibTransId="{3101A627-EE85-4483-9050-FC1F6B4536A9}"/>
    <dgm:cxn modelId="{90402557-63EE-4B75-8456-72DF58848374}" type="presOf" srcId="{F9DFAE7F-351D-4C82-A83B-A62669AF5962}" destId="{4610CD2E-A435-4C22-9DCD-16522B1AD678}" srcOrd="0" destOrd="0" presId="urn:microsoft.com/office/officeart/2008/layout/LinedList"/>
    <dgm:cxn modelId="{CE3B9383-8E80-40B2-91C7-902D4209C81C}" type="presOf" srcId="{85027842-4E0C-408E-8A5B-331816A86267}" destId="{C5419B0B-A0F7-4447-9DD8-345A07E5A195}" srcOrd="0" destOrd="0" presId="urn:microsoft.com/office/officeart/2008/layout/LinedList"/>
    <dgm:cxn modelId="{83C337C4-6AC6-4E0F-AD98-C4CADBDE0EB2}" type="presOf" srcId="{C32FC376-1373-48B3-BE0B-96147CDEECAA}" destId="{F163B421-3271-4583-947D-43963699677B}" srcOrd="0" destOrd="0" presId="urn:microsoft.com/office/officeart/2008/layout/LinedList"/>
    <dgm:cxn modelId="{C7C63911-DD98-49B1-AA0C-3B6F49641642}" type="presParOf" srcId="{4610CD2E-A435-4C22-9DCD-16522B1AD678}" destId="{09737A44-AEDC-44AB-B60E-81E746BDF2DA}" srcOrd="0" destOrd="0" presId="urn:microsoft.com/office/officeart/2008/layout/LinedList"/>
    <dgm:cxn modelId="{0C4C4AF6-7D65-4DF0-BCA2-953F63A54F4F}" type="presParOf" srcId="{4610CD2E-A435-4C22-9DCD-16522B1AD678}" destId="{564618D3-3FE1-4006-B8E3-58745C30DF09}" srcOrd="1" destOrd="0" presId="urn:microsoft.com/office/officeart/2008/layout/LinedList"/>
    <dgm:cxn modelId="{CA7D656B-BC99-4576-B188-D3EB75983B5D}" type="presParOf" srcId="{564618D3-3FE1-4006-B8E3-58745C30DF09}" destId="{F163B421-3271-4583-947D-43963699677B}" srcOrd="0" destOrd="0" presId="urn:microsoft.com/office/officeart/2008/layout/LinedList"/>
    <dgm:cxn modelId="{F9D5461D-8105-462A-AC31-E739831664A3}" type="presParOf" srcId="{564618D3-3FE1-4006-B8E3-58745C30DF09}" destId="{FC2004D6-3446-4614-B89B-0F1910AA4AEB}" srcOrd="1" destOrd="0" presId="urn:microsoft.com/office/officeart/2008/layout/LinedList"/>
    <dgm:cxn modelId="{7294B6A4-5F22-4402-B31E-C85833A09D42}" type="presParOf" srcId="{4610CD2E-A435-4C22-9DCD-16522B1AD678}" destId="{B65175BC-BF6D-44C4-84EB-E73C112731EA}" srcOrd="2" destOrd="0" presId="urn:microsoft.com/office/officeart/2008/layout/LinedList"/>
    <dgm:cxn modelId="{690D9D95-3376-4F45-BE60-3DBE05983E90}" type="presParOf" srcId="{4610CD2E-A435-4C22-9DCD-16522B1AD678}" destId="{C99886A8-D628-42C8-8363-53C04D49BD7D}" srcOrd="3" destOrd="0" presId="urn:microsoft.com/office/officeart/2008/layout/LinedList"/>
    <dgm:cxn modelId="{72D6D8A5-8996-4B7D-9DEF-7B8159E1C981}" type="presParOf" srcId="{C99886A8-D628-42C8-8363-53C04D49BD7D}" destId="{C5419B0B-A0F7-4447-9DD8-345A07E5A195}" srcOrd="0" destOrd="0" presId="urn:microsoft.com/office/officeart/2008/layout/LinedList"/>
    <dgm:cxn modelId="{67325005-E723-4190-AAAC-D3609D1D9F12}" type="presParOf" srcId="{C99886A8-D628-42C8-8363-53C04D49BD7D}" destId="{A1F310F7-112E-4523-946B-6C68FEFBA0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F04277-5819-40AE-A920-CF1BE7456C5C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BBD7E6-FF0C-4008-9E1A-E96B69DFA78B}">
      <dgm:prSet/>
      <dgm:spPr/>
      <dgm:t>
        <a:bodyPr/>
        <a:lstStyle/>
        <a:p>
          <a:r>
            <a:rPr lang="en-US" b="0" i="0" dirty="0"/>
            <a:t>DONALD SCHON AND GRAHAM GIBBS: </a:t>
          </a:r>
        </a:p>
        <a:p>
          <a:r>
            <a:rPr lang="en-US" b="0" i="0" dirty="0"/>
            <a:t>A MERGING POINT</a:t>
          </a:r>
          <a:endParaRPr lang="en-US" dirty="0"/>
        </a:p>
      </dgm:t>
    </dgm:pt>
    <dgm:pt modelId="{EFC0BC29-9CF1-422A-A62B-7DC9A8ADD39A}" type="parTrans" cxnId="{E9DE1E78-15EE-4148-87F2-91603DF7CF26}">
      <dgm:prSet/>
      <dgm:spPr/>
      <dgm:t>
        <a:bodyPr/>
        <a:lstStyle/>
        <a:p>
          <a:endParaRPr lang="en-US"/>
        </a:p>
      </dgm:t>
    </dgm:pt>
    <dgm:pt modelId="{EEEB1D3C-8C55-48EE-89EE-8B011BF9E8BD}" type="sibTrans" cxnId="{E9DE1E78-15EE-4148-87F2-91603DF7CF26}">
      <dgm:prSet/>
      <dgm:spPr/>
      <dgm:t>
        <a:bodyPr/>
        <a:lstStyle/>
        <a:p>
          <a:endParaRPr lang="en-US"/>
        </a:p>
      </dgm:t>
    </dgm:pt>
    <dgm:pt modelId="{335B7271-39CC-4909-B275-928B6935ADBB}" type="pres">
      <dgm:prSet presAssocID="{68F04277-5819-40AE-A920-CF1BE7456C5C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D2240132-43AE-4DF3-83EA-BC69948E054A}" type="pres">
      <dgm:prSet presAssocID="{87BBD7E6-FF0C-4008-9E1A-E96B69DFA78B}" presName="circle1" presStyleLbl="node1" presStyleIdx="0" presStyleCnt="1"/>
      <dgm:spPr/>
    </dgm:pt>
    <dgm:pt modelId="{72C6835F-E56B-40DA-8360-6CE84DC4B01C}" type="pres">
      <dgm:prSet presAssocID="{87BBD7E6-FF0C-4008-9E1A-E96B69DFA78B}" presName="space" presStyleCnt="0"/>
      <dgm:spPr/>
    </dgm:pt>
    <dgm:pt modelId="{443C42FC-806B-423A-A3E6-36607EEA5F93}" type="pres">
      <dgm:prSet presAssocID="{87BBD7E6-FF0C-4008-9E1A-E96B69DFA78B}" presName="rect1" presStyleLbl="alignAcc1" presStyleIdx="0" presStyleCnt="1"/>
      <dgm:spPr/>
    </dgm:pt>
    <dgm:pt modelId="{018FA738-1730-4C8F-BCA4-CAC391A2C9BB}" type="pres">
      <dgm:prSet presAssocID="{87BBD7E6-FF0C-4008-9E1A-E96B69DFA78B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DD1F9670-13F4-47A5-A5D3-D975CA7BCB15}" type="presOf" srcId="{87BBD7E6-FF0C-4008-9E1A-E96B69DFA78B}" destId="{018FA738-1730-4C8F-BCA4-CAC391A2C9BB}" srcOrd="1" destOrd="0" presId="urn:microsoft.com/office/officeart/2005/8/layout/target3"/>
    <dgm:cxn modelId="{E9DE1E78-15EE-4148-87F2-91603DF7CF26}" srcId="{68F04277-5819-40AE-A920-CF1BE7456C5C}" destId="{87BBD7E6-FF0C-4008-9E1A-E96B69DFA78B}" srcOrd="0" destOrd="0" parTransId="{EFC0BC29-9CF1-422A-A62B-7DC9A8ADD39A}" sibTransId="{EEEB1D3C-8C55-48EE-89EE-8B011BF9E8BD}"/>
    <dgm:cxn modelId="{E85EFBB1-B9B1-4A79-B7E3-6767DBBA9AC9}" type="presOf" srcId="{68F04277-5819-40AE-A920-CF1BE7456C5C}" destId="{335B7271-39CC-4909-B275-928B6935ADBB}" srcOrd="0" destOrd="0" presId="urn:microsoft.com/office/officeart/2005/8/layout/target3"/>
    <dgm:cxn modelId="{B3B215D3-3681-4290-BA29-795125C49EC7}" type="presOf" srcId="{87BBD7E6-FF0C-4008-9E1A-E96B69DFA78B}" destId="{443C42FC-806B-423A-A3E6-36607EEA5F93}" srcOrd="0" destOrd="0" presId="urn:microsoft.com/office/officeart/2005/8/layout/target3"/>
    <dgm:cxn modelId="{CB1B82D5-5955-49A6-9016-2D1A1FA36CD3}" type="presParOf" srcId="{335B7271-39CC-4909-B275-928B6935ADBB}" destId="{D2240132-43AE-4DF3-83EA-BC69948E054A}" srcOrd="0" destOrd="0" presId="urn:microsoft.com/office/officeart/2005/8/layout/target3"/>
    <dgm:cxn modelId="{96FD6404-B8E7-4090-8AF2-6C4FE9FB099D}" type="presParOf" srcId="{335B7271-39CC-4909-B275-928B6935ADBB}" destId="{72C6835F-E56B-40DA-8360-6CE84DC4B01C}" srcOrd="1" destOrd="0" presId="urn:microsoft.com/office/officeart/2005/8/layout/target3"/>
    <dgm:cxn modelId="{613D0E55-BBC3-4E5E-B6DC-AADD8D4DCEA1}" type="presParOf" srcId="{335B7271-39CC-4909-B275-928B6935ADBB}" destId="{443C42FC-806B-423A-A3E6-36607EEA5F93}" srcOrd="2" destOrd="0" presId="urn:microsoft.com/office/officeart/2005/8/layout/target3"/>
    <dgm:cxn modelId="{C84C901E-2035-4589-B589-320DE4005CBD}" type="presParOf" srcId="{335B7271-39CC-4909-B275-928B6935ADBB}" destId="{018FA738-1730-4C8F-BCA4-CAC391A2C9BB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930299F-1577-4727-8288-1925B52EF89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4D3F75-FA06-4146-A011-B8FA73C3AABB}">
      <dgm:prSet/>
      <dgm:spPr/>
      <dgm:t>
        <a:bodyPr/>
        <a:lstStyle/>
        <a:p>
          <a:r>
            <a:rPr lang="en-US"/>
            <a:t>REFLECTION- IN- ACTION</a:t>
          </a:r>
        </a:p>
      </dgm:t>
    </dgm:pt>
    <dgm:pt modelId="{9E433030-FD6D-4604-923A-5A24AA36A227}" type="parTrans" cxnId="{75309F50-5339-490C-AA5A-C3FCAED5F58C}">
      <dgm:prSet/>
      <dgm:spPr/>
      <dgm:t>
        <a:bodyPr/>
        <a:lstStyle/>
        <a:p>
          <a:endParaRPr lang="en-US"/>
        </a:p>
      </dgm:t>
    </dgm:pt>
    <dgm:pt modelId="{987D3F84-AE4D-400F-8D66-98C7E3E0AB1A}" type="sibTrans" cxnId="{75309F50-5339-490C-AA5A-C3FCAED5F58C}">
      <dgm:prSet/>
      <dgm:spPr/>
      <dgm:t>
        <a:bodyPr/>
        <a:lstStyle/>
        <a:p>
          <a:endParaRPr lang="en-US"/>
        </a:p>
      </dgm:t>
    </dgm:pt>
    <dgm:pt modelId="{1650F19F-1B63-4A88-B83F-6FED76386536}" type="pres">
      <dgm:prSet presAssocID="{8930299F-1577-4727-8288-1925B52EF89D}" presName="linear" presStyleCnt="0">
        <dgm:presLayoutVars>
          <dgm:animLvl val="lvl"/>
          <dgm:resizeHandles val="exact"/>
        </dgm:presLayoutVars>
      </dgm:prSet>
      <dgm:spPr/>
    </dgm:pt>
    <dgm:pt modelId="{C58BD3FA-E86A-45FE-973B-F2D9D51A7DF2}" type="pres">
      <dgm:prSet presAssocID="{064D3F75-FA06-4146-A011-B8FA73C3AABB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2BE73B3D-F676-461B-9D6F-76E9CA72AE37}" type="presOf" srcId="{064D3F75-FA06-4146-A011-B8FA73C3AABB}" destId="{C58BD3FA-E86A-45FE-973B-F2D9D51A7DF2}" srcOrd="0" destOrd="0" presId="urn:microsoft.com/office/officeart/2005/8/layout/vList2"/>
    <dgm:cxn modelId="{75309F50-5339-490C-AA5A-C3FCAED5F58C}" srcId="{8930299F-1577-4727-8288-1925B52EF89D}" destId="{064D3F75-FA06-4146-A011-B8FA73C3AABB}" srcOrd="0" destOrd="0" parTransId="{9E433030-FD6D-4604-923A-5A24AA36A227}" sibTransId="{987D3F84-AE4D-400F-8D66-98C7E3E0AB1A}"/>
    <dgm:cxn modelId="{99E9A59B-535E-4AAD-9D72-1A57BA1FD8D3}" type="presOf" srcId="{8930299F-1577-4727-8288-1925B52EF89D}" destId="{1650F19F-1B63-4A88-B83F-6FED76386536}" srcOrd="0" destOrd="0" presId="urn:microsoft.com/office/officeart/2005/8/layout/vList2"/>
    <dgm:cxn modelId="{66D80EAD-ACF3-4167-BAB1-E652551E2006}" type="presParOf" srcId="{1650F19F-1B63-4A88-B83F-6FED76386536}" destId="{C58BD3FA-E86A-45FE-973B-F2D9D51A7DF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919B3D-93C5-4E47-BD56-3D06877B949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128D8E-740D-406F-8F2E-2D7EDFC92D45}">
      <dgm:prSet/>
      <dgm:spPr/>
      <dgm:t>
        <a:bodyPr/>
        <a:lstStyle/>
        <a:p>
          <a:r>
            <a:rPr lang="en-US"/>
            <a:t>RELECTION-ON-ACTION</a:t>
          </a:r>
        </a:p>
      </dgm:t>
    </dgm:pt>
    <dgm:pt modelId="{E5A8AC92-FDE9-4198-AE2D-3E155DF2D398}" type="parTrans" cxnId="{6FE855CC-2306-4F39-8D1D-6134AA37E167}">
      <dgm:prSet/>
      <dgm:spPr/>
      <dgm:t>
        <a:bodyPr/>
        <a:lstStyle/>
        <a:p>
          <a:endParaRPr lang="en-US"/>
        </a:p>
      </dgm:t>
    </dgm:pt>
    <dgm:pt modelId="{70FADD3A-70D1-4117-8989-3E033461192B}" type="sibTrans" cxnId="{6FE855CC-2306-4F39-8D1D-6134AA37E167}">
      <dgm:prSet/>
      <dgm:spPr/>
      <dgm:t>
        <a:bodyPr/>
        <a:lstStyle/>
        <a:p>
          <a:endParaRPr lang="en-US"/>
        </a:p>
      </dgm:t>
    </dgm:pt>
    <dgm:pt modelId="{9ED0D9EA-FAED-42E8-8081-EE1801ED4A11}" type="pres">
      <dgm:prSet presAssocID="{02919B3D-93C5-4E47-BD56-3D06877B9493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69EC4D58-951D-433E-BA8C-CFD960F14A76}" type="pres">
      <dgm:prSet presAssocID="{59128D8E-740D-406F-8F2E-2D7EDFC92D45}" presName="circle1" presStyleLbl="node1" presStyleIdx="0" presStyleCnt="1"/>
      <dgm:spPr/>
    </dgm:pt>
    <dgm:pt modelId="{D9F1B0EA-508D-4124-BB3A-A7EFD1DC6CF3}" type="pres">
      <dgm:prSet presAssocID="{59128D8E-740D-406F-8F2E-2D7EDFC92D45}" presName="space" presStyleCnt="0"/>
      <dgm:spPr/>
    </dgm:pt>
    <dgm:pt modelId="{7BC64210-670C-4DE0-91C2-198793902AC8}" type="pres">
      <dgm:prSet presAssocID="{59128D8E-740D-406F-8F2E-2D7EDFC92D45}" presName="rect1" presStyleLbl="alignAcc1" presStyleIdx="0" presStyleCnt="1"/>
      <dgm:spPr/>
    </dgm:pt>
    <dgm:pt modelId="{BC110366-1301-4CD6-9FD2-2598629F7A57}" type="pres">
      <dgm:prSet presAssocID="{59128D8E-740D-406F-8F2E-2D7EDFC92D45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D7911562-0BCD-47BC-8BB8-F53CA1C5E8B1}" type="presOf" srcId="{02919B3D-93C5-4E47-BD56-3D06877B9493}" destId="{9ED0D9EA-FAED-42E8-8081-EE1801ED4A11}" srcOrd="0" destOrd="0" presId="urn:microsoft.com/office/officeart/2005/8/layout/target3"/>
    <dgm:cxn modelId="{154C9E73-AAFB-4C6F-A279-916FDEAC22A4}" type="presOf" srcId="{59128D8E-740D-406F-8F2E-2D7EDFC92D45}" destId="{BC110366-1301-4CD6-9FD2-2598629F7A57}" srcOrd="1" destOrd="0" presId="urn:microsoft.com/office/officeart/2005/8/layout/target3"/>
    <dgm:cxn modelId="{19AE459D-4D24-4AB0-9F5A-3B21B6078C0B}" type="presOf" srcId="{59128D8E-740D-406F-8F2E-2D7EDFC92D45}" destId="{7BC64210-670C-4DE0-91C2-198793902AC8}" srcOrd="0" destOrd="0" presId="urn:microsoft.com/office/officeart/2005/8/layout/target3"/>
    <dgm:cxn modelId="{6FE855CC-2306-4F39-8D1D-6134AA37E167}" srcId="{02919B3D-93C5-4E47-BD56-3D06877B9493}" destId="{59128D8E-740D-406F-8F2E-2D7EDFC92D45}" srcOrd="0" destOrd="0" parTransId="{E5A8AC92-FDE9-4198-AE2D-3E155DF2D398}" sibTransId="{70FADD3A-70D1-4117-8989-3E033461192B}"/>
    <dgm:cxn modelId="{4C5963A1-7C3E-4F81-8A07-9E934AEF55EA}" type="presParOf" srcId="{9ED0D9EA-FAED-42E8-8081-EE1801ED4A11}" destId="{69EC4D58-951D-433E-BA8C-CFD960F14A76}" srcOrd="0" destOrd="0" presId="urn:microsoft.com/office/officeart/2005/8/layout/target3"/>
    <dgm:cxn modelId="{9194D9EF-59AB-4E8F-98C4-FEDA782CBA6B}" type="presParOf" srcId="{9ED0D9EA-FAED-42E8-8081-EE1801ED4A11}" destId="{D9F1B0EA-508D-4124-BB3A-A7EFD1DC6CF3}" srcOrd="1" destOrd="0" presId="urn:microsoft.com/office/officeart/2005/8/layout/target3"/>
    <dgm:cxn modelId="{8E60C581-99B4-4855-8F8C-8760576BFB72}" type="presParOf" srcId="{9ED0D9EA-FAED-42E8-8081-EE1801ED4A11}" destId="{7BC64210-670C-4DE0-91C2-198793902AC8}" srcOrd="2" destOrd="0" presId="urn:microsoft.com/office/officeart/2005/8/layout/target3"/>
    <dgm:cxn modelId="{8DD4FDDF-18A2-42B6-87FA-9F696FD2EC7A}" type="presParOf" srcId="{9ED0D9EA-FAED-42E8-8081-EE1801ED4A11}" destId="{BC110366-1301-4CD6-9FD2-2598629F7A57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B424035-743E-499B-BFB2-780205D36A04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20C2BBD-15A5-4156-A937-61F9FA6B1FBF}">
      <dgm:prSet custT="1"/>
      <dgm:spPr/>
      <dgm:t>
        <a:bodyPr/>
        <a:lstStyle/>
        <a:p>
          <a:r>
            <a:rPr lang="en-US" sz="4800" b="0" i="0" dirty="0"/>
            <a:t>From challenge to change</a:t>
          </a:r>
          <a:endParaRPr lang="en-US" sz="4800" dirty="0"/>
        </a:p>
      </dgm:t>
    </dgm:pt>
    <dgm:pt modelId="{3D897A91-BBBA-4305-9197-15ABF6262D1F}" type="parTrans" cxnId="{FB58D5D4-1526-4888-9189-77F4FBBEC572}">
      <dgm:prSet/>
      <dgm:spPr/>
      <dgm:t>
        <a:bodyPr/>
        <a:lstStyle/>
        <a:p>
          <a:endParaRPr lang="en-US"/>
        </a:p>
      </dgm:t>
    </dgm:pt>
    <dgm:pt modelId="{00BC8067-0CDE-41B0-B657-1BAFBC4967F2}" type="sibTrans" cxnId="{FB58D5D4-1526-4888-9189-77F4FBBEC572}">
      <dgm:prSet/>
      <dgm:spPr/>
      <dgm:t>
        <a:bodyPr/>
        <a:lstStyle/>
        <a:p>
          <a:endParaRPr lang="en-US"/>
        </a:p>
      </dgm:t>
    </dgm:pt>
    <dgm:pt modelId="{9A612D36-8807-44FA-96BB-9C10FEA8AFFF}" type="pres">
      <dgm:prSet presAssocID="{3B424035-743E-499B-BFB2-780205D36A04}" presName="Name0" presStyleCnt="0">
        <dgm:presLayoutVars>
          <dgm:dir/>
          <dgm:resizeHandles val="exact"/>
        </dgm:presLayoutVars>
      </dgm:prSet>
      <dgm:spPr/>
    </dgm:pt>
    <dgm:pt modelId="{74946F60-74F6-4412-9685-FD472FA53004}" type="pres">
      <dgm:prSet presAssocID="{3B424035-743E-499B-BFB2-780205D36A04}" presName="fgShape" presStyleLbl="fgShp" presStyleIdx="0" presStyleCnt="1"/>
      <dgm:spPr/>
    </dgm:pt>
    <dgm:pt modelId="{6BADA207-F27F-42C2-8333-4A818CFBAEEC}" type="pres">
      <dgm:prSet presAssocID="{3B424035-743E-499B-BFB2-780205D36A04}" presName="linComp" presStyleCnt="0"/>
      <dgm:spPr/>
    </dgm:pt>
    <dgm:pt modelId="{700F9687-9E8E-4A3E-BCDD-D5111888E80B}" type="pres">
      <dgm:prSet presAssocID="{E20C2BBD-15A5-4156-A937-61F9FA6B1FBF}" presName="compNode" presStyleCnt="0"/>
      <dgm:spPr/>
    </dgm:pt>
    <dgm:pt modelId="{1D4AAB24-A580-49F4-8ABD-9EDF3516FC04}" type="pres">
      <dgm:prSet presAssocID="{E20C2BBD-15A5-4156-A937-61F9FA6B1FBF}" presName="bkgdShape" presStyleLbl="node1" presStyleIdx="0" presStyleCnt="1"/>
      <dgm:spPr/>
    </dgm:pt>
    <dgm:pt modelId="{1AA55E98-A442-4E48-BFA4-C20FB8B309FA}" type="pres">
      <dgm:prSet presAssocID="{E20C2BBD-15A5-4156-A937-61F9FA6B1FBF}" presName="nodeTx" presStyleLbl="node1" presStyleIdx="0" presStyleCnt="1">
        <dgm:presLayoutVars>
          <dgm:bulletEnabled val="1"/>
        </dgm:presLayoutVars>
      </dgm:prSet>
      <dgm:spPr/>
    </dgm:pt>
    <dgm:pt modelId="{79609C1D-DA29-4E5C-89A0-9A6348D82ED2}" type="pres">
      <dgm:prSet presAssocID="{E20C2BBD-15A5-4156-A937-61F9FA6B1FBF}" presName="invisiNode" presStyleLbl="node1" presStyleIdx="0" presStyleCnt="1"/>
      <dgm:spPr/>
    </dgm:pt>
    <dgm:pt modelId="{19B0EE46-C03D-491B-A139-85BB923CAC4B}" type="pres">
      <dgm:prSet presAssocID="{E20C2BBD-15A5-4156-A937-61F9FA6B1FBF}" presName="imagNode" presStyleLbl="fgImgPlace1" presStyleIdx="0" presStyleCnt="1"/>
      <dgm:spPr/>
    </dgm:pt>
  </dgm:ptLst>
  <dgm:cxnLst>
    <dgm:cxn modelId="{A3E02D0F-8972-4FA9-824E-6BD06E6ACAF7}" type="presOf" srcId="{3B424035-743E-499B-BFB2-780205D36A04}" destId="{9A612D36-8807-44FA-96BB-9C10FEA8AFFF}" srcOrd="0" destOrd="0" presId="urn:microsoft.com/office/officeart/2005/8/layout/hList7"/>
    <dgm:cxn modelId="{0BFDD815-0EA2-4381-9FDB-587B68CB64D8}" type="presOf" srcId="{E20C2BBD-15A5-4156-A937-61F9FA6B1FBF}" destId="{1AA55E98-A442-4E48-BFA4-C20FB8B309FA}" srcOrd="1" destOrd="0" presId="urn:microsoft.com/office/officeart/2005/8/layout/hList7"/>
    <dgm:cxn modelId="{4901C981-3FE7-429F-9695-073710BAD7AE}" type="presOf" srcId="{E20C2BBD-15A5-4156-A937-61F9FA6B1FBF}" destId="{1D4AAB24-A580-49F4-8ABD-9EDF3516FC04}" srcOrd="0" destOrd="0" presId="urn:microsoft.com/office/officeart/2005/8/layout/hList7"/>
    <dgm:cxn modelId="{FB58D5D4-1526-4888-9189-77F4FBBEC572}" srcId="{3B424035-743E-499B-BFB2-780205D36A04}" destId="{E20C2BBD-15A5-4156-A937-61F9FA6B1FBF}" srcOrd="0" destOrd="0" parTransId="{3D897A91-BBBA-4305-9197-15ABF6262D1F}" sibTransId="{00BC8067-0CDE-41B0-B657-1BAFBC4967F2}"/>
    <dgm:cxn modelId="{C74CB6F4-FBE8-4BED-8B95-4CBA7986F52C}" type="presParOf" srcId="{9A612D36-8807-44FA-96BB-9C10FEA8AFFF}" destId="{74946F60-74F6-4412-9685-FD472FA53004}" srcOrd="0" destOrd="0" presId="urn:microsoft.com/office/officeart/2005/8/layout/hList7"/>
    <dgm:cxn modelId="{CC2580DE-508E-4EE8-88D9-B42D86EC7121}" type="presParOf" srcId="{9A612D36-8807-44FA-96BB-9C10FEA8AFFF}" destId="{6BADA207-F27F-42C2-8333-4A818CFBAEEC}" srcOrd="1" destOrd="0" presId="urn:microsoft.com/office/officeart/2005/8/layout/hList7"/>
    <dgm:cxn modelId="{3CAC5B1D-B1B9-4101-AC13-103C98EEC614}" type="presParOf" srcId="{6BADA207-F27F-42C2-8333-4A818CFBAEEC}" destId="{700F9687-9E8E-4A3E-BCDD-D5111888E80B}" srcOrd="0" destOrd="0" presId="urn:microsoft.com/office/officeart/2005/8/layout/hList7"/>
    <dgm:cxn modelId="{B41C4A0B-A398-45CF-9D71-3AAC3D857E70}" type="presParOf" srcId="{700F9687-9E8E-4A3E-BCDD-D5111888E80B}" destId="{1D4AAB24-A580-49F4-8ABD-9EDF3516FC04}" srcOrd="0" destOrd="0" presId="urn:microsoft.com/office/officeart/2005/8/layout/hList7"/>
    <dgm:cxn modelId="{2C68DE71-64EE-4FAB-8FF4-4C58D39680B1}" type="presParOf" srcId="{700F9687-9E8E-4A3E-BCDD-D5111888E80B}" destId="{1AA55E98-A442-4E48-BFA4-C20FB8B309FA}" srcOrd="1" destOrd="0" presId="urn:microsoft.com/office/officeart/2005/8/layout/hList7"/>
    <dgm:cxn modelId="{7686B358-C4A4-4AA1-96D0-8E140BB7B207}" type="presParOf" srcId="{700F9687-9E8E-4A3E-BCDD-D5111888E80B}" destId="{79609C1D-DA29-4E5C-89A0-9A6348D82ED2}" srcOrd="2" destOrd="0" presId="urn:microsoft.com/office/officeart/2005/8/layout/hList7"/>
    <dgm:cxn modelId="{6B3772A7-CC97-411F-B04D-60A8EBA00221}" type="presParOf" srcId="{700F9687-9E8E-4A3E-BCDD-D5111888E80B}" destId="{19B0EE46-C03D-491B-A139-85BB923CAC4B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45E44AD-D24C-4CEE-BBE0-657B8C64E09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DC1CFB-EBB1-4B3A-A4C2-6D2137E47872}">
      <dgm:prSet/>
      <dgm:spPr/>
      <dgm:t>
        <a:bodyPr/>
        <a:lstStyle/>
        <a:p>
          <a:r>
            <a:rPr lang="en-US" dirty="0"/>
            <a:t>This experience challenged me to ‘Open my eyes’</a:t>
          </a:r>
        </a:p>
      </dgm:t>
    </dgm:pt>
    <dgm:pt modelId="{F228B45B-4A65-47FB-979B-E8BDC3D55633}" type="parTrans" cxnId="{E92853E8-92FF-4BD7-91DA-E3E5D6C9AFBB}">
      <dgm:prSet/>
      <dgm:spPr/>
      <dgm:t>
        <a:bodyPr/>
        <a:lstStyle/>
        <a:p>
          <a:endParaRPr lang="en-US"/>
        </a:p>
      </dgm:t>
    </dgm:pt>
    <dgm:pt modelId="{1B0F5D02-EC5B-457E-BED8-F6A9CE057205}" type="sibTrans" cxnId="{E92853E8-92FF-4BD7-91DA-E3E5D6C9AFBB}">
      <dgm:prSet/>
      <dgm:spPr/>
      <dgm:t>
        <a:bodyPr/>
        <a:lstStyle/>
        <a:p>
          <a:endParaRPr lang="en-US"/>
        </a:p>
      </dgm:t>
    </dgm:pt>
    <dgm:pt modelId="{8DEC47EF-305F-4A65-A97E-C3894371BE3C}">
      <dgm:prSet/>
      <dgm:spPr/>
      <dgm:t>
        <a:bodyPr/>
        <a:lstStyle/>
        <a:p>
          <a:r>
            <a:rPr lang="en-US"/>
            <a:t>I discovered that anything can happen</a:t>
          </a:r>
        </a:p>
      </dgm:t>
    </dgm:pt>
    <dgm:pt modelId="{E1E887B5-8512-4E8E-9E33-08F207D570C8}" type="parTrans" cxnId="{21F28242-1A5C-4EE1-A369-402915B48F51}">
      <dgm:prSet/>
      <dgm:spPr/>
      <dgm:t>
        <a:bodyPr/>
        <a:lstStyle/>
        <a:p>
          <a:endParaRPr lang="en-US"/>
        </a:p>
      </dgm:t>
    </dgm:pt>
    <dgm:pt modelId="{02F2F614-5571-4340-B0F4-B6283C6C2B9D}" type="sibTrans" cxnId="{21F28242-1A5C-4EE1-A369-402915B48F51}">
      <dgm:prSet/>
      <dgm:spPr/>
      <dgm:t>
        <a:bodyPr/>
        <a:lstStyle/>
        <a:p>
          <a:endParaRPr lang="en-US"/>
        </a:p>
      </dgm:t>
    </dgm:pt>
    <dgm:pt modelId="{1AAAA0F6-F6D2-4833-B53F-32B3A0DF3EDB}">
      <dgm:prSet/>
      <dgm:spPr/>
      <dgm:t>
        <a:bodyPr/>
        <a:lstStyle/>
        <a:p>
          <a:r>
            <a:rPr lang="en-US"/>
            <a:t>I pushed myself to take responsibility</a:t>
          </a:r>
        </a:p>
      </dgm:t>
    </dgm:pt>
    <dgm:pt modelId="{7E25AF3F-8F65-4BA9-BD3A-D37FA1C9CB9B}" type="parTrans" cxnId="{237774AD-6E45-4865-8A1F-BDFB5D987C92}">
      <dgm:prSet/>
      <dgm:spPr/>
      <dgm:t>
        <a:bodyPr/>
        <a:lstStyle/>
        <a:p>
          <a:endParaRPr lang="en-US"/>
        </a:p>
      </dgm:t>
    </dgm:pt>
    <dgm:pt modelId="{85E1CA58-513F-4D1B-A505-13950448C4F3}" type="sibTrans" cxnId="{237774AD-6E45-4865-8A1F-BDFB5D987C92}">
      <dgm:prSet/>
      <dgm:spPr/>
      <dgm:t>
        <a:bodyPr/>
        <a:lstStyle/>
        <a:p>
          <a:endParaRPr lang="en-US"/>
        </a:p>
      </dgm:t>
    </dgm:pt>
    <dgm:pt modelId="{98ED15F5-7607-4687-8FCD-F4CC9230D2D7}">
      <dgm:prSet/>
      <dgm:spPr/>
      <dgm:t>
        <a:bodyPr/>
        <a:lstStyle/>
        <a:p>
          <a:r>
            <a:rPr lang="en-US"/>
            <a:t>Not to expect too much from people</a:t>
          </a:r>
        </a:p>
      </dgm:t>
    </dgm:pt>
    <dgm:pt modelId="{C238AC8F-C86C-44C9-B755-07C4B4CFDC88}" type="parTrans" cxnId="{7F54027D-97DB-45FC-BD9E-12DD776E1EE7}">
      <dgm:prSet/>
      <dgm:spPr/>
      <dgm:t>
        <a:bodyPr/>
        <a:lstStyle/>
        <a:p>
          <a:endParaRPr lang="en-US"/>
        </a:p>
      </dgm:t>
    </dgm:pt>
    <dgm:pt modelId="{374D0F03-D961-451D-B778-35ADDA3F54D1}" type="sibTrans" cxnId="{7F54027D-97DB-45FC-BD9E-12DD776E1EE7}">
      <dgm:prSet/>
      <dgm:spPr/>
      <dgm:t>
        <a:bodyPr/>
        <a:lstStyle/>
        <a:p>
          <a:endParaRPr lang="en-US"/>
        </a:p>
      </dgm:t>
    </dgm:pt>
    <dgm:pt modelId="{9BBCA459-29DA-4263-ADE7-9EDBEBFEFF35}">
      <dgm:prSet/>
      <dgm:spPr/>
      <dgm:t>
        <a:bodyPr/>
        <a:lstStyle/>
        <a:p>
          <a:r>
            <a:rPr lang="en-US"/>
            <a:t>To be bold and confident in the face of challenges from higher authority </a:t>
          </a:r>
        </a:p>
      </dgm:t>
    </dgm:pt>
    <dgm:pt modelId="{99B1027F-A1A8-42BD-9A91-F268CF924962}" type="parTrans" cxnId="{F08FA40C-80DC-439B-9D43-C82258289099}">
      <dgm:prSet/>
      <dgm:spPr/>
      <dgm:t>
        <a:bodyPr/>
        <a:lstStyle/>
        <a:p>
          <a:endParaRPr lang="en-US"/>
        </a:p>
      </dgm:t>
    </dgm:pt>
    <dgm:pt modelId="{33AD8BA4-B7EB-4F48-901B-981A383FD32D}" type="sibTrans" cxnId="{F08FA40C-80DC-439B-9D43-C82258289099}">
      <dgm:prSet/>
      <dgm:spPr/>
      <dgm:t>
        <a:bodyPr/>
        <a:lstStyle/>
        <a:p>
          <a:endParaRPr lang="en-US"/>
        </a:p>
      </dgm:t>
    </dgm:pt>
    <dgm:pt modelId="{D7058E91-0E91-4722-B57B-10E4642C48AA}" type="pres">
      <dgm:prSet presAssocID="{545E44AD-D24C-4CEE-BBE0-657B8C64E097}" presName="linear" presStyleCnt="0">
        <dgm:presLayoutVars>
          <dgm:animLvl val="lvl"/>
          <dgm:resizeHandles val="exact"/>
        </dgm:presLayoutVars>
      </dgm:prSet>
      <dgm:spPr/>
    </dgm:pt>
    <dgm:pt modelId="{C732C39A-FB7D-4040-BAF3-4B3541C52894}" type="pres">
      <dgm:prSet presAssocID="{BEDC1CFB-EBB1-4B3A-A4C2-6D2137E4787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BB09F76-F6EC-494D-BE6A-EE4402D63081}" type="pres">
      <dgm:prSet presAssocID="{1B0F5D02-EC5B-457E-BED8-F6A9CE057205}" presName="spacer" presStyleCnt="0"/>
      <dgm:spPr/>
    </dgm:pt>
    <dgm:pt modelId="{721E54B0-5F4A-4D6C-BB7A-5C2C99176DE7}" type="pres">
      <dgm:prSet presAssocID="{8DEC47EF-305F-4A65-A97E-C3894371BE3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62D266D-8F05-4051-B93A-92494A1CD5E4}" type="pres">
      <dgm:prSet presAssocID="{02F2F614-5571-4340-B0F4-B6283C6C2B9D}" presName="spacer" presStyleCnt="0"/>
      <dgm:spPr/>
    </dgm:pt>
    <dgm:pt modelId="{8AE0FB3F-13A6-4E37-B837-BD29389CA4EA}" type="pres">
      <dgm:prSet presAssocID="{1AAAA0F6-F6D2-4833-B53F-32B3A0DF3ED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B3C17D1-1106-4B2B-83BF-D3C82DA1AE92}" type="pres">
      <dgm:prSet presAssocID="{85E1CA58-513F-4D1B-A505-13950448C4F3}" presName="spacer" presStyleCnt="0"/>
      <dgm:spPr/>
    </dgm:pt>
    <dgm:pt modelId="{5BCD5704-345F-435E-BBB3-C8E9E3282797}" type="pres">
      <dgm:prSet presAssocID="{98ED15F5-7607-4687-8FCD-F4CC9230D2D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A0A0CD4-1CBB-472E-941C-2183A0FBBE7C}" type="pres">
      <dgm:prSet presAssocID="{374D0F03-D961-451D-B778-35ADDA3F54D1}" presName="spacer" presStyleCnt="0"/>
      <dgm:spPr/>
    </dgm:pt>
    <dgm:pt modelId="{BBB48D66-A25F-425F-A715-032CD3321E86}" type="pres">
      <dgm:prSet presAssocID="{9BBCA459-29DA-4263-ADE7-9EDBEBFEFF3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11E5208-383F-47D8-A5CF-C078B8B664B1}" type="presOf" srcId="{8DEC47EF-305F-4A65-A97E-C3894371BE3C}" destId="{721E54B0-5F4A-4D6C-BB7A-5C2C99176DE7}" srcOrd="0" destOrd="0" presId="urn:microsoft.com/office/officeart/2005/8/layout/vList2"/>
    <dgm:cxn modelId="{F08FA40C-80DC-439B-9D43-C82258289099}" srcId="{545E44AD-D24C-4CEE-BBE0-657B8C64E097}" destId="{9BBCA459-29DA-4263-ADE7-9EDBEBFEFF35}" srcOrd="4" destOrd="0" parTransId="{99B1027F-A1A8-42BD-9A91-F268CF924962}" sibTransId="{33AD8BA4-B7EB-4F48-901B-981A383FD32D}"/>
    <dgm:cxn modelId="{F9883A1F-A18F-4C07-BBA8-0A13C490C121}" type="presOf" srcId="{98ED15F5-7607-4687-8FCD-F4CC9230D2D7}" destId="{5BCD5704-345F-435E-BBB3-C8E9E3282797}" srcOrd="0" destOrd="0" presId="urn:microsoft.com/office/officeart/2005/8/layout/vList2"/>
    <dgm:cxn modelId="{2D8D353E-8825-4DC9-B426-BF20F8D3E6E8}" type="presOf" srcId="{BEDC1CFB-EBB1-4B3A-A4C2-6D2137E47872}" destId="{C732C39A-FB7D-4040-BAF3-4B3541C52894}" srcOrd="0" destOrd="0" presId="urn:microsoft.com/office/officeart/2005/8/layout/vList2"/>
    <dgm:cxn modelId="{21F28242-1A5C-4EE1-A369-402915B48F51}" srcId="{545E44AD-D24C-4CEE-BBE0-657B8C64E097}" destId="{8DEC47EF-305F-4A65-A97E-C3894371BE3C}" srcOrd="1" destOrd="0" parTransId="{E1E887B5-8512-4E8E-9E33-08F207D570C8}" sibTransId="{02F2F614-5571-4340-B0F4-B6283C6C2B9D}"/>
    <dgm:cxn modelId="{01786E55-0F17-4D70-9B56-D339AD73E098}" type="presOf" srcId="{9BBCA459-29DA-4263-ADE7-9EDBEBFEFF35}" destId="{BBB48D66-A25F-425F-A715-032CD3321E86}" srcOrd="0" destOrd="0" presId="urn:microsoft.com/office/officeart/2005/8/layout/vList2"/>
    <dgm:cxn modelId="{7F54027D-97DB-45FC-BD9E-12DD776E1EE7}" srcId="{545E44AD-D24C-4CEE-BBE0-657B8C64E097}" destId="{98ED15F5-7607-4687-8FCD-F4CC9230D2D7}" srcOrd="3" destOrd="0" parTransId="{C238AC8F-C86C-44C9-B755-07C4B4CFDC88}" sibTransId="{374D0F03-D961-451D-B778-35ADDA3F54D1}"/>
    <dgm:cxn modelId="{B158F985-4CA8-4B3C-BB3F-29CFFE5FF47C}" type="presOf" srcId="{1AAAA0F6-F6D2-4833-B53F-32B3A0DF3EDB}" destId="{8AE0FB3F-13A6-4E37-B837-BD29389CA4EA}" srcOrd="0" destOrd="0" presId="urn:microsoft.com/office/officeart/2005/8/layout/vList2"/>
    <dgm:cxn modelId="{3D9B8E88-B405-4569-B22C-DED37975EEE0}" type="presOf" srcId="{545E44AD-D24C-4CEE-BBE0-657B8C64E097}" destId="{D7058E91-0E91-4722-B57B-10E4642C48AA}" srcOrd="0" destOrd="0" presId="urn:microsoft.com/office/officeart/2005/8/layout/vList2"/>
    <dgm:cxn modelId="{237774AD-6E45-4865-8A1F-BDFB5D987C92}" srcId="{545E44AD-D24C-4CEE-BBE0-657B8C64E097}" destId="{1AAAA0F6-F6D2-4833-B53F-32B3A0DF3EDB}" srcOrd="2" destOrd="0" parTransId="{7E25AF3F-8F65-4BA9-BD3A-D37FA1C9CB9B}" sibTransId="{85E1CA58-513F-4D1B-A505-13950448C4F3}"/>
    <dgm:cxn modelId="{E92853E8-92FF-4BD7-91DA-E3E5D6C9AFBB}" srcId="{545E44AD-D24C-4CEE-BBE0-657B8C64E097}" destId="{BEDC1CFB-EBB1-4B3A-A4C2-6D2137E47872}" srcOrd="0" destOrd="0" parTransId="{F228B45B-4A65-47FB-979B-E8BDC3D55633}" sibTransId="{1B0F5D02-EC5B-457E-BED8-F6A9CE057205}"/>
    <dgm:cxn modelId="{97E20430-29AB-4E54-98EC-99AB75A6A7F2}" type="presParOf" srcId="{D7058E91-0E91-4722-B57B-10E4642C48AA}" destId="{C732C39A-FB7D-4040-BAF3-4B3541C52894}" srcOrd="0" destOrd="0" presId="urn:microsoft.com/office/officeart/2005/8/layout/vList2"/>
    <dgm:cxn modelId="{AE7C6148-F49F-4F75-9F4B-1F18D00BE922}" type="presParOf" srcId="{D7058E91-0E91-4722-B57B-10E4642C48AA}" destId="{0BB09F76-F6EC-494D-BE6A-EE4402D63081}" srcOrd="1" destOrd="0" presId="urn:microsoft.com/office/officeart/2005/8/layout/vList2"/>
    <dgm:cxn modelId="{F1D2C1B2-C72A-40FE-A14B-2C29D02F4182}" type="presParOf" srcId="{D7058E91-0E91-4722-B57B-10E4642C48AA}" destId="{721E54B0-5F4A-4D6C-BB7A-5C2C99176DE7}" srcOrd="2" destOrd="0" presId="urn:microsoft.com/office/officeart/2005/8/layout/vList2"/>
    <dgm:cxn modelId="{0F151643-D045-48A0-883F-971C5F0E07C6}" type="presParOf" srcId="{D7058E91-0E91-4722-B57B-10E4642C48AA}" destId="{062D266D-8F05-4051-B93A-92494A1CD5E4}" srcOrd="3" destOrd="0" presId="urn:microsoft.com/office/officeart/2005/8/layout/vList2"/>
    <dgm:cxn modelId="{B9272153-28BF-4249-AC83-DEC1ACB0D063}" type="presParOf" srcId="{D7058E91-0E91-4722-B57B-10E4642C48AA}" destId="{8AE0FB3F-13A6-4E37-B837-BD29389CA4EA}" srcOrd="4" destOrd="0" presId="urn:microsoft.com/office/officeart/2005/8/layout/vList2"/>
    <dgm:cxn modelId="{6C1F183E-4B05-43D7-BB23-B5EA893E481E}" type="presParOf" srcId="{D7058E91-0E91-4722-B57B-10E4642C48AA}" destId="{9B3C17D1-1106-4B2B-83BF-D3C82DA1AE92}" srcOrd="5" destOrd="0" presId="urn:microsoft.com/office/officeart/2005/8/layout/vList2"/>
    <dgm:cxn modelId="{540ACB9F-133A-4012-94E0-1D03FB4FDE07}" type="presParOf" srcId="{D7058E91-0E91-4722-B57B-10E4642C48AA}" destId="{5BCD5704-345F-435E-BBB3-C8E9E3282797}" srcOrd="6" destOrd="0" presId="urn:microsoft.com/office/officeart/2005/8/layout/vList2"/>
    <dgm:cxn modelId="{3880CBCE-5E01-47A1-A40E-F5B1D6AB0CBC}" type="presParOf" srcId="{D7058E91-0E91-4722-B57B-10E4642C48AA}" destId="{4A0A0CD4-1CBB-472E-941C-2183A0FBBE7C}" srcOrd="7" destOrd="0" presId="urn:microsoft.com/office/officeart/2005/8/layout/vList2"/>
    <dgm:cxn modelId="{3BF533CC-C0C0-42C7-B9D0-791728457147}" type="presParOf" srcId="{D7058E91-0E91-4722-B57B-10E4642C48AA}" destId="{BBB48D66-A25F-425F-A715-032CD3321E8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F4F4283-5F50-4997-A509-15BC9160F08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1ACA450-3B29-4693-A95A-5229E123EDFA}">
      <dgm:prSet/>
      <dgm:spPr/>
      <dgm:t>
        <a:bodyPr/>
        <a:lstStyle/>
        <a:p>
          <a:r>
            <a:rPr lang="en-US" b="0" i="0" dirty="0"/>
            <a:t>THE CHANGE</a:t>
          </a:r>
          <a:endParaRPr lang="en-US" dirty="0"/>
        </a:p>
      </dgm:t>
    </dgm:pt>
    <dgm:pt modelId="{7D36BBED-260C-4F31-A655-0F4B625DFFB4}" type="parTrans" cxnId="{8E05C0E5-A5BF-4F2B-8126-683E70B9BFE5}">
      <dgm:prSet/>
      <dgm:spPr/>
      <dgm:t>
        <a:bodyPr/>
        <a:lstStyle/>
        <a:p>
          <a:endParaRPr lang="en-US"/>
        </a:p>
      </dgm:t>
    </dgm:pt>
    <dgm:pt modelId="{07600538-B1DF-4FC3-B75E-166B71B940B8}" type="sibTrans" cxnId="{8E05C0E5-A5BF-4F2B-8126-683E70B9BFE5}">
      <dgm:prSet/>
      <dgm:spPr/>
      <dgm:t>
        <a:bodyPr/>
        <a:lstStyle/>
        <a:p>
          <a:endParaRPr lang="en-US"/>
        </a:p>
      </dgm:t>
    </dgm:pt>
    <dgm:pt modelId="{E4ECAE8F-3085-4845-BF62-BD8B4C1D3877}" type="pres">
      <dgm:prSet presAssocID="{CF4F4283-5F50-4997-A509-15BC9160F086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3C599E56-D8D9-4609-B935-ECDD9B594B69}" type="pres">
      <dgm:prSet presAssocID="{41ACA450-3B29-4693-A95A-5229E123EDFA}" presName="circle1" presStyleLbl="node1" presStyleIdx="0" presStyleCnt="1"/>
      <dgm:spPr/>
    </dgm:pt>
    <dgm:pt modelId="{52B1ACCA-0351-4D6C-A46F-301BA30A5E49}" type="pres">
      <dgm:prSet presAssocID="{41ACA450-3B29-4693-A95A-5229E123EDFA}" presName="space" presStyleCnt="0"/>
      <dgm:spPr/>
    </dgm:pt>
    <dgm:pt modelId="{24436D45-3667-4DB2-A92F-EC376D079AEF}" type="pres">
      <dgm:prSet presAssocID="{41ACA450-3B29-4693-A95A-5229E123EDFA}" presName="rect1" presStyleLbl="alignAcc1" presStyleIdx="0" presStyleCnt="1"/>
      <dgm:spPr/>
    </dgm:pt>
    <dgm:pt modelId="{B8A22625-3BF0-46C3-8AE3-6BE19865404B}" type="pres">
      <dgm:prSet presAssocID="{41ACA450-3B29-4693-A95A-5229E123EDFA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9174C312-CE8F-4318-9AF5-BF375F70D943}" type="presOf" srcId="{41ACA450-3B29-4693-A95A-5229E123EDFA}" destId="{24436D45-3667-4DB2-A92F-EC376D079AEF}" srcOrd="0" destOrd="0" presId="urn:microsoft.com/office/officeart/2005/8/layout/target3"/>
    <dgm:cxn modelId="{1742861A-692C-4E13-883E-7EA1675EF1BF}" type="presOf" srcId="{41ACA450-3B29-4693-A95A-5229E123EDFA}" destId="{B8A22625-3BF0-46C3-8AE3-6BE19865404B}" srcOrd="1" destOrd="0" presId="urn:microsoft.com/office/officeart/2005/8/layout/target3"/>
    <dgm:cxn modelId="{4885FB8C-F035-4124-BAB1-DBF85B622F6D}" type="presOf" srcId="{CF4F4283-5F50-4997-A509-15BC9160F086}" destId="{E4ECAE8F-3085-4845-BF62-BD8B4C1D3877}" srcOrd="0" destOrd="0" presId="urn:microsoft.com/office/officeart/2005/8/layout/target3"/>
    <dgm:cxn modelId="{8E05C0E5-A5BF-4F2B-8126-683E70B9BFE5}" srcId="{CF4F4283-5F50-4997-A509-15BC9160F086}" destId="{41ACA450-3B29-4693-A95A-5229E123EDFA}" srcOrd="0" destOrd="0" parTransId="{7D36BBED-260C-4F31-A655-0F4B625DFFB4}" sibTransId="{07600538-B1DF-4FC3-B75E-166B71B940B8}"/>
    <dgm:cxn modelId="{7772B303-CA34-4BD1-B626-639A1A3F87BC}" type="presParOf" srcId="{E4ECAE8F-3085-4845-BF62-BD8B4C1D3877}" destId="{3C599E56-D8D9-4609-B935-ECDD9B594B69}" srcOrd="0" destOrd="0" presId="urn:microsoft.com/office/officeart/2005/8/layout/target3"/>
    <dgm:cxn modelId="{76951C85-AF5B-4E81-BDF6-D52E4B72018F}" type="presParOf" srcId="{E4ECAE8F-3085-4845-BF62-BD8B4C1D3877}" destId="{52B1ACCA-0351-4D6C-A46F-301BA30A5E49}" srcOrd="1" destOrd="0" presId="urn:microsoft.com/office/officeart/2005/8/layout/target3"/>
    <dgm:cxn modelId="{DC5B2F99-8420-4DB7-9F74-5873B8DB6082}" type="presParOf" srcId="{E4ECAE8F-3085-4845-BF62-BD8B4C1D3877}" destId="{24436D45-3667-4DB2-A92F-EC376D079AEF}" srcOrd="2" destOrd="0" presId="urn:microsoft.com/office/officeart/2005/8/layout/target3"/>
    <dgm:cxn modelId="{08BDDC02-30F7-4991-A9B3-346DC529118D}" type="presParOf" srcId="{E4ECAE8F-3085-4845-BF62-BD8B4C1D3877}" destId="{B8A22625-3BF0-46C3-8AE3-6BE19865404B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D65C49F-4158-4359-A53E-F22E7E3E2854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7201C0-7BAD-4CB2-8B77-AFAC8F54FE64}">
      <dgm:prSet/>
      <dgm:spPr/>
      <dgm:t>
        <a:bodyPr/>
        <a:lstStyle/>
        <a:p>
          <a:r>
            <a:rPr lang="en-US" b="0" i="0" dirty="0"/>
            <a:t>A RENEWED POSITIVE  ATTITUDE  TO  LIFE.</a:t>
          </a:r>
          <a:endParaRPr lang="en-US" dirty="0"/>
        </a:p>
      </dgm:t>
    </dgm:pt>
    <dgm:pt modelId="{3874F183-8393-4C06-B962-F4C3F2FA8098}" type="parTrans" cxnId="{90181183-060C-419D-BCFC-74503FF7C457}">
      <dgm:prSet/>
      <dgm:spPr/>
      <dgm:t>
        <a:bodyPr/>
        <a:lstStyle/>
        <a:p>
          <a:endParaRPr lang="en-US"/>
        </a:p>
      </dgm:t>
    </dgm:pt>
    <dgm:pt modelId="{AF4FB4D7-E009-46C9-8687-91E70A18D9C8}" type="sibTrans" cxnId="{90181183-060C-419D-BCFC-74503FF7C457}">
      <dgm:prSet/>
      <dgm:spPr/>
      <dgm:t>
        <a:bodyPr/>
        <a:lstStyle/>
        <a:p>
          <a:endParaRPr lang="en-US"/>
        </a:p>
      </dgm:t>
    </dgm:pt>
    <dgm:pt modelId="{41127248-638B-4F5A-B6DF-427643C2680E}" type="pres">
      <dgm:prSet presAssocID="{9D65C49F-4158-4359-A53E-F22E7E3E2854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BA73BE9-1D88-49ED-8145-D08BBF3FB195}" type="pres">
      <dgm:prSet presAssocID="{097201C0-7BAD-4CB2-8B77-AFAC8F54FE64}" presName="circle1" presStyleLbl="node1" presStyleIdx="0" presStyleCnt="1"/>
      <dgm:spPr/>
    </dgm:pt>
    <dgm:pt modelId="{093429E5-58C3-411A-923E-C102E0DEAF66}" type="pres">
      <dgm:prSet presAssocID="{097201C0-7BAD-4CB2-8B77-AFAC8F54FE64}" presName="space" presStyleCnt="0"/>
      <dgm:spPr/>
    </dgm:pt>
    <dgm:pt modelId="{89644DFD-76BB-4EE3-ADC3-FE441A9ADC0F}" type="pres">
      <dgm:prSet presAssocID="{097201C0-7BAD-4CB2-8B77-AFAC8F54FE64}" presName="rect1" presStyleLbl="alignAcc1" presStyleIdx="0" presStyleCnt="1"/>
      <dgm:spPr/>
    </dgm:pt>
    <dgm:pt modelId="{40DAF490-1A0E-4975-89BD-6BE590990139}" type="pres">
      <dgm:prSet presAssocID="{097201C0-7BAD-4CB2-8B77-AFAC8F54FE64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CAADB620-7187-47EA-AA5E-69898442688E}" type="presOf" srcId="{097201C0-7BAD-4CB2-8B77-AFAC8F54FE64}" destId="{89644DFD-76BB-4EE3-ADC3-FE441A9ADC0F}" srcOrd="0" destOrd="0" presId="urn:microsoft.com/office/officeart/2005/8/layout/target3"/>
    <dgm:cxn modelId="{90181183-060C-419D-BCFC-74503FF7C457}" srcId="{9D65C49F-4158-4359-A53E-F22E7E3E2854}" destId="{097201C0-7BAD-4CB2-8B77-AFAC8F54FE64}" srcOrd="0" destOrd="0" parTransId="{3874F183-8393-4C06-B962-F4C3F2FA8098}" sibTransId="{AF4FB4D7-E009-46C9-8687-91E70A18D9C8}"/>
    <dgm:cxn modelId="{086F7C8B-ABBE-4D89-BA40-1916787E45CF}" type="presOf" srcId="{097201C0-7BAD-4CB2-8B77-AFAC8F54FE64}" destId="{40DAF490-1A0E-4975-89BD-6BE590990139}" srcOrd="1" destOrd="0" presId="urn:microsoft.com/office/officeart/2005/8/layout/target3"/>
    <dgm:cxn modelId="{9F1A44E1-7E36-49B4-A519-5CB20972B6A8}" type="presOf" srcId="{9D65C49F-4158-4359-A53E-F22E7E3E2854}" destId="{41127248-638B-4F5A-B6DF-427643C2680E}" srcOrd="0" destOrd="0" presId="urn:microsoft.com/office/officeart/2005/8/layout/target3"/>
    <dgm:cxn modelId="{924C8856-F9BC-4827-B7B0-798239CE7D4E}" type="presParOf" srcId="{41127248-638B-4F5A-B6DF-427643C2680E}" destId="{5BA73BE9-1D88-49ED-8145-D08BBF3FB195}" srcOrd="0" destOrd="0" presId="urn:microsoft.com/office/officeart/2005/8/layout/target3"/>
    <dgm:cxn modelId="{856525D4-5F9F-4259-83DA-DFFD4153CA44}" type="presParOf" srcId="{41127248-638B-4F5A-B6DF-427643C2680E}" destId="{093429E5-58C3-411A-923E-C102E0DEAF66}" srcOrd="1" destOrd="0" presId="urn:microsoft.com/office/officeart/2005/8/layout/target3"/>
    <dgm:cxn modelId="{3E8FD29A-1CBA-4B06-816F-85082AEE59FE}" type="presParOf" srcId="{41127248-638B-4F5A-B6DF-427643C2680E}" destId="{89644DFD-76BB-4EE3-ADC3-FE441A9ADC0F}" srcOrd="2" destOrd="0" presId="urn:microsoft.com/office/officeart/2005/8/layout/target3"/>
    <dgm:cxn modelId="{77A8D7D4-F20A-41DA-B0FE-3E92D2306441}" type="presParOf" srcId="{41127248-638B-4F5A-B6DF-427643C2680E}" destId="{40DAF490-1A0E-4975-89BD-6BE590990139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071213C-C16C-423D-8228-DAA1FEFA3983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06C2E5-F74F-4396-8BDE-55AA0E6B6E0E}">
      <dgm:prSet/>
      <dgm:spPr/>
      <dgm:t>
        <a:bodyPr/>
        <a:lstStyle/>
        <a:p>
          <a:r>
            <a:rPr lang="en-US"/>
            <a:t>Stronger determination to positively deal with surprises</a:t>
          </a:r>
        </a:p>
      </dgm:t>
    </dgm:pt>
    <dgm:pt modelId="{6180023F-572E-4F42-9455-15470A58CBB6}" type="parTrans" cxnId="{9CDE29E6-4421-45F5-A532-8DB83C5159EB}">
      <dgm:prSet/>
      <dgm:spPr/>
      <dgm:t>
        <a:bodyPr/>
        <a:lstStyle/>
        <a:p>
          <a:endParaRPr lang="en-US"/>
        </a:p>
      </dgm:t>
    </dgm:pt>
    <dgm:pt modelId="{555BD10A-03F5-47A0-A9D7-19EC9939F2BC}" type="sibTrans" cxnId="{9CDE29E6-4421-45F5-A532-8DB83C5159EB}">
      <dgm:prSet/>
      <dgm:spPr/>
      <dgm:t>
        <a:bodyPr/>
        <a:lstStyle/>
        <a:p>
          <a:endParaRPr lang="en-US"/>
        </a:p>
      </dgm:t>
    </dgm:pt>
    <dgm:pt modelId="{5623189C-A678-45A0-8B40-8901D2A3FC0B}">
      <dgm:prSet/>
      <dgm:spPr/>
      <dgm:t>
        <a:bodyPr/>
        <a:lstStyle/>
        <a:p>
          <a:r>
            <a:rPr lang="en-US"/>
            <a:t>Improved self-confidence</a:t>
          </a:r>
        </a:p>
      </dgm:t>
    </dgm:pt>
    <dgm:pt modelId="{6DBA918A-EE2F-427E-B78E-2DC279A71E12}" type="parTrans" cxnId="{F11BCCC9-27DC-4BE2-9728-5146F7A60B3F}">
      <dgm:prSet/>
      <dgm:spPr/>
      <dgm:t>
        <a:bodyPr/>
        <a:lstStyle/>
        <a:p>
          <a:endParaRPr lang="en-US"/>
        </a:p>
      </dgm:t>
    </dgm:pt>
    <dgm:pt modelId="{C722AA1C-11A2-4872-8D0A-61C29D05F7CD}" type="sibTrans" cxnId="{F11BCCC9-27DC-4BE2-9728-5146F7A60B3F}">
      <dgm:prSet/>
      <dgm:spPr/>
      <dgm:t>
        <a:bodyPr/>
        <a:lstStyle/>
        <a:p>
          <a:endParaRPr lang="en-US"/>
        </a:p>
      </dgm:t>
    </dgm:pt>
    <dgm:pt modelId="{2D9491D1-690F-4312-BB44-6D07A2937123}">
      <dgm:prSet/>
      <dgm:spPr/>
      <dgm:t>
        <a:bodyPr/>
        <a:lstStyle/>
        <a:p>
          <a:r>
            <a:rPr lang="en-US"/>
            <a:t>Enhanced capacity to deliver within a short time.</a:t>
          </a:r>
        </a:p>
      </dgm:t>
    </dgm:pt>
    <dgm:pt modelId="{DB2C65B8-E97C-4D7F-86CA-0278AE3BD168}" type="parTrans" cxnId="{8BC4CB57-E835-4348-9DBA-659D633F35E3}">
      <dgm:prSet/>
      <dgm:spPr/>
      <dgm:t>
        <a:bodyPr/>
        <a:lstStyle/>
        <a:p>
          <a:endParaRPr lang="en-US"/>
        </a:p>
      </dgm:t>
    </dgm:pt>
    <dgm:pt modelId="{215F820D-F580-46F1-833A-3D046519A9B1}" type="sibTrans" cxnId="{8BC4CB57-E835-4348-9DBA-659D633F35E3}">
      <dgm:prSet/>
      <dgm:spPr/>
      <dgm:t>
        <a:bodyPr/>
        <a:lstStyle/>
        <a:p>
          <a:endParaRPr lang="en-US"/>
        </a:p>
      </dgm:t>
    </dgm:pt>
    <dgm:pt modelId="{BD10AB30-F65D-4215-83CE-7061C9FD8DD9}">
      <dgm:prSet/>
      <dgm:spPr/>
      <dgm:t>
        <a:bodyPr/>
        <a:lstStyle/>
        <a:p>
          <a:r>
            <a:rPr lang="en-US"/>
            <a:t>A ‘New Me’ has emerged</a:t>
          </a:r>
        </a:p>
      </dgm:t>
    </dgm:pt>
    <dgm:pt modelId="{4EE12A93-974A-4E03-B376-6A5A8D7774E4}" type="parTrans" cxnId="{5D8A810F-D2AF-4D82-BC39-2EE43A7CE2E2}">
      <dgm:prSet/>
      <dgm:spPr/>
      <dgm:t>
        <a:bodyPr/>
        <a:lstStyle/>
        <a:p>
          <a:endParaRPr lang="en-US"/>
        </a:p>
      </dgm:t>
    </dgm:pt>
    <dgm:pt modelId="{16ED788A-9335-4C7A-A919-17AAEEC7EFF2}" type="sibTrans" cxnId="{5D8A810F-D2AF-4D82-BC39-2EE43A7CE2E2}">
      <dgm:prSet/>
      <dgm:spPr/>
      <dgm:t>
        <a:bodyPr/>
        <a:lstStyle/>
        <a:p>
          <a:endParaRPr lang="en-US"/>
        </a:p>
      </dgm:t>
    </dgm:pt>
    <dgm:pt modelId="{FAE3E0A4-17CC-4B59-BDAF-D548B6E1E817}" type="pres">
      <dgm:prSet presAssocID="{E071213C-C16C-423D-8228-DAA1FEFA3983}" presName="Name0" presStyleCnt="0">
        <dgm:presLayoutVars>
          <dgm:dir/>
          <dgm:resizeHandles val="exact"/>
        </dgm:presLayoutVars>
      </dgm:prSet>
      <dgm:spPr/>
    </dgm:pt>
    <dgm:pt modelId="{E24DC847-3A84-4C87-957E-8A1ABCFA4A4D}" type="pres">
      <dgm:prSet presAssocID="{E071213C-C16C-423D-8228-DAA1FEFA3983}" presName="fgShape" presStyleLbl="fgShp" presStyleIdx="0" presStyleCnt="1"/>
      <dgm:spPr/>
    </dgm:pt>
    <dgm:pt modelId="{3037D7DF-57EA-4848-B390-B8E3410CE6FE}" type="pres">
      <dgm:prSet presAssocID="{E071213C-C16C-423D-8228-DAA1FEFA3983}" presName="linComp" presStyleCnt="0"/>
      <dgm:spPr/>
    </dgm:pt>
    <dgm:pt modelId="{B282A7C2-BB63-4305-B6EB-BC401C7F170F}" type="pres">
      <dgm:prSet presAssocID="{D206C2E5-F74F-4396-8BDE-55AA0E6B6E0E}" presName="compNode" presStyleCnt="0"/>
      <dgm:spPr/>
    </dgm:pt>
    <dgm:pt modelId="{7E0B9283-7E6F-49C1-A674-8E3AA2A7F59C}" type="pres">
      <dgm:prSet presAssocID="{D206C2E5-F74F-4396-8BDE-55AA0E6B6E0E}" presName="bkgdShape" presStyleLbl="node1" presStyleIdx="0" presStyleCnt="4"/>
      <dgm:spPr/>
    </dgm:pt>
    <dgm:pt modelId="{67733D81-9220-423A-AE15-D25C2A83D683}" type="pres">
      <dgm:prSet presAssocID="{D206C2E5-F74F-4396-8BDE-55AA0E6B6E0E}" presName="nodeTx" presStyleLbl="node1" presStyleIdx="0" presStyleCnt="4">
        <dgm:presLayoutVars>
          <dgm:bulletEnabled val="1"/>
        </dgm:presLayoutVars>
      </dgm:prSet>
      <dgm:spPr/>
    </dgm:pt>
    <dgm:pt modelId="{8A7FC244-29C0-4A6D-B19B-7DDD6A4605A9}" type="pres">
      <dgm:prSet presAssocID="{D206C2E5-F74F-4396-8BDE-55AA0E6B6E0E}" presName="invisiNode" presStyleLbl="node1" presStyleIdx="0" presStyleCnt="4"/>
      <dgm:spPr/>
    </dgm:pt>
    <dgm:pt modelId="{56F990AB-EB8F-4BF5-8D3D-EA05195D338B}" type="pres">
      <dgm:prSet presAssocID="{D206C2E5-F74F-4396-8BDE-55AA0E6B6E0E}" presName="imagNode" presStyleLbl="fgImgPlace1" presStyleIdx="0" presStyleCnt="4"/>
      <dgm:spPr/>
    </dgm:pt>
    <dgm:pt modelId="{352520A4-2CC9-431F-8667-FCAC1B56DA74}" type="pres">
      <dgm:prSet presAssocID="{555BD10A-03F5-47A0-A9D7-19EC9939F2BC}" presName="sibTrans" presStyleLbl="sibTrans2D1" presStyleIdx="0" presStyleCnt="0"/>
      <dgm:spPr/>
    </dgm:pt>
    <dgm:pt modelId="{44CD000D-EB95-4C35-9E04-CDCABE98E286}" type="pres">
      <dgm:prSet presAssocID="{5623189C-A678-45A0-8B40-8901D2A3FC0B}" presName="compNode" presStyleCnt="0"/>
      <dgm:spPr/>
    </dgm:pt>
    <dgm:pt modelId="{1C971819-FAB1-42ED-9B11-049D378AC24E}" type="pres">
      <dgm:prSet presAssocID="{5623189C-A678-45A0-8B40-8901D2A3FC0B}" presName="bkgdShape" presStyleLbl="node1" presStyleIdx="1" presStyleCnt="4"/>
      <dgm:spPr/>
    </dgm:pt>
    <dgm:pt modelId="{DDD45557-5E5F-409D-944C-7E721BBBF89F}" type="pres">
      <dgm:prSet presAssocID="{5623189C-A678-45A0-8B40-8901D2A3FC0B}" presName="nodeTx" presStyleLbl="node1" presStyleIdx="1" presStyleCnt="4">
        <dgm:presLayoutVars>
          <dgm:bulletEnabled val="1"/>
        </dgm:presLayoutVars>
      </dgm:prSet>
      <dgm:spPr/>
    </dgm:pt>
    <dgm:pt modelId="{5FF864C4-56FE-4B17-B5CA-705524312087}" type="pres">
      <dgm:prSet presAssocID="{5623189C-A678-45A0-8B40-8901D2A3FC0B}" presName="invisiNode" presStyleLbl="node1" presStyleIdx="1" presStyleCnt="4"/>
      <dgm:spPr/>
    </dgm:pt>
    <dgm:pt modelId="{DC3543DE-E873-486E-86CD-7B1C019A7F46}" type="pres">
      <dgm:prSet presAssocID="{5623189C-A678-45A0-8B40-8901D2A3FC0B}" presName="imagNode" presStyleLbl="fgImgPlace1" presStyleIdx="1" presStyleCnt="4"/>
      <dgm:spPr/>
    </dgm:pt>
    <dgm:pt modelId="{73D046C4-F665-482F-930D-70745FED8964}" type="pres">
      <dgm:prSet presAssocID="{C722AA1C-11A2-4872-8D0A-61C29D05F7CD}" presName="sibTrans" presStyleLbl="sibTrans2D1" presStyleIdx="0" presStyleCnt="0"/>
      <dgm:spPr/>
    </dgm:pt>
    <dgm:pt modelId="{8537D11F-EFEF-4391-AE34-08AAA849EF02}" type="pres">
      <dgm:prSet presAssocID="{2D9491D1-690F-4312-BB44-6D07A2937123}" presName="compNode" presStyleCnt="0"/>
      <dgm:spPr/>
    </dgm:pt>
    <dgm:pt modelId="{3798E3FF-5B1C-4984-B14F-9B2FC0209176}" type="pres">
      <dgm:prSet presAssocID="{2D9491D1-690F-4312-BB44-6D07A2937123}" presName="bkgdShape" presStyleLbl="node1" presStyleIdx="2" presStyleCnt="4"/>
      <dgm:spPr/>
    </dgm:pt>
    <dgm:pt modelId="{8E4531F1-AF3E-496B-8A3C-881B108995D0}" type="pres">
      <dgm:prSet presAssocID="{2D9491D1-690F-4312-BB44-6D07A2937123}" presName="nodeTx" presStyleLbl="node1" presStyleIdx="2" presStyleCnt="4">
        <dgm:presLayoutVars>
          <dgm:bulletEnabled val="1"/>
        </dgm:presLayoutVars>
      </dgm:prSet>
      <dgm:spPr/>
    </dgm:pt>
    <dgm:pt modelId="{BFEAD7E1-683F-46FF-A8EE-FACB87610367}" type="pres">
      <dgm:prSet presAssocID="{2D9491D1-690F-4312-BB44-6D07A2937123}" presName="invisiNode" presStyleLbl="node1" presStyleIdx="2" presStyleCnt="4"/>
      <dgm:spPr/>
    </dgm:pt>
    <dgm:pt modelId="{CE149B5F-1231-4A67-92B9-E346554235A5}" type="pres">
      <dgm:prSet presAssocID="{2D9491D1-690F-4312-BB44-6D07A2937123}" presName="imagNode" presStyleLbl="fgImgPlace1" presStyleIdx="2" presStyleCnt="4"/>
      <dgm:spPr/>
    </dgm:pt>
    <dgm:pt modelId="{E3C036DA-03DD-4DF5-8A94-CA7FFB8EBEED}" type="pres">
      <dgm:prSet presAssocID="{215F820D-F580-46F1-833A-3D046519A9B1}" presName="sibTrans" presStyleLbl="sibTrans2D1" presStyleIdx="0" presStyleCnt="0"/>
      <dgm:spPr/>
    </dgm:pt>
    <dgm:pt modelId="{2B431F2C-0376-4440-A0F9-10E4A5FA238B}" type="pres">
      <dgm:prSet presAssocID="{BD10AB30-F65D-4215-83CE-7061C9FD8DD9}" presName="compNode" presStyleCnt="0"/>
      <dgm:spPr/>
    </dgm:pt>
    <dgm:pt modelId="{D69C748A-49FD-4FD1-8675-D9AD9A4B1D03}" type="pres">
      <dgm:prSet presAssocID="{BD10AB30-F65D-4215-83CE-7061C9FD8DD9}" presName="bkgdShape" presStyleLbl="node1" presStyleIdx="3" presStyleCnt="4"/>
      <dgm:spPr/>
    </dgm:pt>
    <dgm:pt modelId="{42E1753B-65B1-45FE-8873-E719C0E1B729}" type="pres">
      <dgm:prSet presAssocID="{BD10AB30-F65D-4215-83CE-7061C9FD8DD9}" presName="nodeTx" presStyleLbl="node1" presStyleIdx="3" presStyleCnt="4">
        <dgm:presLayoutVars>
          <dgm:bulletEnabled val="1"/>
        </dgm:presLayoutVars>
      </dgm:prSet>
      <dgm:spPr/>
    </dgm:pt>
    <dgm:pt modelId="{117933FA-8DDB-413C-9CC1-03E1BAD608E0}" type="pres">
      <dgm:prSet presAssocID="{BD10AB30-F65D-4215-83CE-7061C9FD8DD9}" presName="invisiNode" presStyleLbl="node1" presStyleIdx="3" presStyleCnt="4"/>
      <dgm:spPr/>
    </dgm:pt>
    <dgm:pt modelId="{5987E652-07CA-4498-A357-C2FC0867DDA9}" type="pres">
      <dgm:prSet presAssocID="{BD10AB30-F65D-4215-83CE-7061C9FD8DD9}" presName="imagNode" presStyleLbl="fgImgPlace1" presStyleIdx="3" presStyleCnt="4"/>
      <dgm:spPr/>
    </dgm:pt>
  </dgm:ptLst>
  <dgm:cxnLst>
    <dgm:cxn modelId="{5D8A810F-D2AF-4D82-BC39-2EE43A7CE2E2}" srcId="{E071213C-C16C-423D-8228-DAA1FEFA3983}" destId="{BD10AB30-F65D-4215-83CE-7061C9FD8DD9}" srcOrd="3" destOrd="0" parTransId="{4EE12A93-974A-4E03-B376-6A5A8D7774E4}" sibTransId="{16ED788A-9335-4C7A-A919-17AAEEC7EFF2}"/>
    <dgm:cxn modelId="{45E0E826-F11A-41C4-8D00-AD53213493E5}" type="presOf" srcId="{D206C2E5-F74F-4396-8BDE-55AA0E6B6E0E}" destId="{67733D81-9220-423A-AE15-D25C2A83D683}" srcOrd="1" destOrd="0" presId="urn:microsoft.com/office/officeart/2005/8/layout/hList7"/>
    <dgm:cxn modelId="{DA98ED2D-2A41-460E-97D4-B987BB3062DD}" type="presOf" srcId="{D206C2E5-F74F-4396-8BDE-55AA0E6B6E0E}" destId="{7E0B9283-7E6F-49C1-A674-8E3AA2A7F59C}" srcOrd="0" destOrd="0" presId="urn:microsoft.com/office/officeart/2005/8/layout/hList7"/>
    <dgm:cxn modelId="{6972212E-FFE9-4C56-AB01-5CFDF40D3471}" type="presOf" srcId="{C722AA1C-11A2-4872-8D0A-61C29D05F7CD}" destId="{73D046C4-F665-482F-930D-70745FED8964}" srcOrd="0" destOrd="0" presId="urn:microsoft.com/office/officeart/2005/8/layout/hList7"/>
    <dgm:cxn modelId="{C1DA3734-AC47-4AC3-9FC2-27DCF0D9F950}" type="presOf" srcId="{E071213C-C16C-423D-8228-DAA1FEFA3983}" destId="{FAE3E0A4-17CC-4B59-BDAF-D548B6E1E817}" srcOrd="0" destOrd="0" presId="urn:microsoft.com/office/officeart/2005/8/layout/hList7"/>
    <dgm:cxn modelId="{8BC4CB57-E835-4348-9DBA-659D633F35E3}" srcId="{E071213C-C16C-423D-8228-DAA1FEFA3983}" destId="{2D9491D1-690F-4312-BB44-6D07A2937123}" srcOrd="2" destOrd="0" parTransId="{DB2C65B8-E97C-4D7F-86CA-0278AE3BD168}" sibTransId="{215F820D-F580-46F1-833A-3D046519A9B1}"/>
    <dgm:cxn modelId="{45A1478A-04ED-442E-B114-CE48BBE418BB}" type="presOf" srcId="{555BD10A-03F5-47A0-A9D7-19EC9939F2BC}" destId="{352520A4-2CC9-431F-8667-FCAC1B56DA74}" srcOrd="0" destOrd="0" presId="urn:microsoft.com/office/officeart/2005/8/layout/hList7"/>
    <dgm:cxn modelId="{790AD2AB-E38D-4ADE-ABDA-DB36F0C4AF1E}" type="presOf" srcId="{2D9491D1-690F-4312-BB44-6D07A2937123}" destId="{3798E3FF-5B1C-4984-B14F-9B2FC0209176}" srcOrd="0" destOrd="0" presId="urn:microsoft.com/office/officeart/2005/8/layout/hList7"/>
    <dgm:cxn modelId="{1D1E1EC5-7291-4CF1-ADE3-6702F57BBF73}" type="presOf" srcId="{215F820D-F580-46F1-833A-3D046519A9B1}" destId="{E3C036DA-03DD-4DF5-8A94-CA7FFB8EBEED}" srcOrd="0" destOrd="0" presId="urn:microsoft.com/office/officeart/2005/8/layout/hList7"/>
    <dgm:cxn modelId="{F11BCCC9-27DC-4BE2-9728-5146F7A60B3F}" srcId="{E071213C-C16C-423D-8228-DAA1FEFA3983}" destId="{5623189C-A678-45A0-8B40-8901D2A3FC0B}" srcOrd="1" destOrd="0" parTransId="{6DBA918A-EE2F-427E-B78E-2DC279A71E12}" sibTransId="{C722AA1C-11A2-4872-8D0A-61C29D05F7CD}"/>
    <dgm:cxn modelId="{E3F6B1CD-F264-4B33-A8F8-EC808292994A}" type="presOf" srcId="{5623189C-A678-45A0-8B40-8901D2A3FC0B}" destId="{1C971819-FAB1-42ED-9B11-049D378AC24E}" srcOrd="0" destOrd="0" presId="urn:microsoft.com/office/officeart/2005/8/layout/hList7"/>
    <dgm:cxn modelId="{F375D9D9-9B1B-40AD-987A-751D0896257E}" type="presOf" srcId="{2D9491D1-690F-4312-BB44-6D07A2937123}" destId="{8E4531F1-AF3E-496B-8A3C-881B108995D0}" srcOrd="1" destOrd="0" presId="urn:microsoft.com/office/officeart/2005/8/layout/hList7"/>
    <dgm:cxn modelId="{AA9369E5-6750-4852-B16C-45E0B684A483}" type="presOf" srcId="{BD10AB30-F65D-4215-83CE-7061C9FD8DD9}" destId="{42E1753B-65B1-45FE-8873-E719C0E1B729}" srcOrd="1" destOrd="0" presId="urn:microsoft.com/office/officeart/2005/8/layout/hList7"/>
    <dgm:cxn modelId="{9CDE29E6-4421-45F5-A532-8DB83C5159EB}" srcId="{E071213C-C16C-423D-8228-DAA1FEFA3983}" destId="{D206C2E5-F74F-4396-8BDE-55AA0E6B6E0E}" srcOrd="0" destOrd="0" parTransId="{6180023F-572E-4F42-9455-15470A58CBB6}" sibTransId="{555BD10A-03F5-47A0-A9D7-19EC9939F2BC}"/>
    <dgm:cxn modelId="{CB4820E8-3189-4981-B252-444795A39E60}" type="presOf" srcId="{5623189C-A678-45A0-8B40-8901D2A3FC0B}" destId="{DDD45557-5E5F-409D-944C-7E721BBBF89F}" srcOrd="1" destOrd="0" presId="urn:microsoft.com/office/officeart/2005/8/layout/hList7"/>
    <dgm:cxn modelId="{650E15FD-9A86-4E50-A50B-6C56232899B4}" type="presOf" srcId="{BD10AB30-F65D-4215-83CE-7061C9FD8DD9}" destId="{D69C748A-49FD-4FD1-8675-D9AD9A4B1D03}" srcOrd="0" destOrd="0" presId="urn:microsoft.com/office/officeart/2005/8/layout/hList7"/>
    <dgm:cxn modelId="{AB49D7A8-C9B2-49A2-829C-B6B5974616E4}" type="presParOf" srcId="{FAE3E0A4-17CC-4B59-BDAF-D548B6E1E817}" destId="{E24DC847-3A84-4C87-957E-8A1ABCFA4A4D}" srcOrd="0" destOrd="0" presId="urn:microsoft.com/office/officeart/2005/8/layout/hList7"/>
    <dgm:cxn modelId="{137EA8F3-4691-4F8B-B565-DC52F9D4695C}" type="presParOf" srcId="{FAE3E0A4-17CC-4B59-BDAF-D548B6E1E817}" destId="{3037D7DF-57EA-4848-B390-B8E3410CE6FE}" srcOrd="1" destOrd="0" presId="urn:microsoft.com/office/officeart/2005/8/layout/hList7"/>
    <dgm:cxn modelId="{981FF7D9-1792-4DA3-B1AA-BDA2F511550A}" type="presParOf" srcId="{3037D7DF-57EA-4848-B390-B8E3410CE6FE}" destId="{B282A7C2-BB63-4305-B6EB-BC401C7F170F}" srcOrd="0" destOrd="0" presId="urn:microsoft.com/office/officeart/2005/8/layout/hList7"/>
    <dgm:cxn modelId="{16D5D507-DC7F-40D4-89B4-3F97529F9F97}" type="presParOf" srcId="{B282A7C2-BB63-4305-B6EB-BC401C7F170F}" destId="{7E0B9283-7E6F-49C1-A674-8E3AA2A7F59C}" srcOrd="0" destOrd="0" presId="urn:microsoft.com/office/officeart/2005/8/layout/hList7"/>
    <dgm:cxn modelId="{B16CB112-05B0-4741-9F0B-1DF0AC9C8723}" type="presParOf" srcId="{B282A7C2-BB63-4305-B6EB-BC401C7F170F}" destId="{67733D81-9220-423A-AE15-D25C2A83D683}" srcOrd="1" destOrd="0" presId="urn:microsoft.com/office/officeart/2005/8/layout/hList7"/>
    <dgm:cxn modelId="{46C846FF-15D3-4A27-BFAB-2D4A9DB664A5}" type="presParOf" srcId="{B282A7C2-BB63-4305-B6EB-BC401C7F170F}" destId="{8A7FC244-29C0-4A6D-B19B-7DDD6A4605A9}" srcOrd="2" destOrd="0" presId="urn:microsoft.com/office/officeart/2005/8/layout/hList7"/>
    <dgm:cxn modelId="{147A3FFC-19B9-4BBC-82F5-9DD44F7CE519}" type="presParOf" srcId="{B282A7C2-BB63-4305-B6EB-BC401C7F170F}" destId="{56F990AB-EB8F-4BF5-8D3D-EA05195D338B}" srcOrd="3" destOrd="0" presId="urn:microsoft.com/office/officeart/2005/8/layout/hList7"/>
    <dgm:cxn modelId="{C62B95F2-F02A-40C2-9582-28F347EE8FBA}" type="presParOf" srcId="{3037D7DF-57EA-4848-B390-B8E3410CE6FE}" destId="{352520A4-2CC9-431F-8667-FCAC1B56DA74}" srcOrd="1" destOrd="0" presId="urn:microsoft.com/office/officeart/2005/8/layout/hList7"/>
    <dgm:cxn modelId="{CD015B92-B954-440C-BAA1-CA566DDE1E03}" type="presParOf" srcId="{3037D7DF-57EA-4848-B390-B8E3410CE6FE}" destId="{44CD000D-EB95-4C35-9E04-CDCABE98E286}" srcOrd="2" destOrd="0" presId="urn:microsoft.com/office/officeart/2005/8/layout/hList7"/>
    <dgm:cxn modelId="{45EEF01C-F24A-42CC-AC99-1CE05545E79E}" type="presParOf" srcId="{44CD000D-EB95-4C35-9E04-CDCABE98E286}" destId="{1C971819-FAB1-42ED-9B11-049D378AC24E}" srcOrd="0" destOrd="0" presId="urn:microsoft.com/office/officeart/2005/8/layout/hList7"/>
    <dgm:cxn modelId="{812EBF59-2B91-475B-A0F7-D2105BE40E72}" type="presParOf" srcId="{44CD000D-EB95-4C35-9E04-CDCABE98E286}" destId="{DDD45557-5E5F-409D-944C-7E721BBBF89F}" srcOrd="1" destOrd="0" presId="urn:microsoft.com/office/officeart/2005/8/layout/hList7"/>
    <dgm:cxn modelId="{5920F75F-F26C-4FD2-9C51-14F85A3057E3}" type="presParOf" srcId="{44CD000D-EB95-4C35-9E04-CDCABE98E286}" destId="{5FF864C4-56FE-4B17-B5CA-705524312087}" srcOrd="2" destOrd="0" presId="urn:microsoft.com/office/officeart/2005/8/layout/hList7"/>
    <dgm:cxn modelId="{6C97DB15-2653-48B8-B745-7041BFD01292}" type="presParOf" srcId="{44CD000D-EB95-4C35-9E04-CDCABE98E286}" destId="{DC3543DE-E873-486E-86CD-7B1C019A7F46}" srcOrd="3" destOrd="0" presId="urn:microsoft.com/office/officeart/2005/8/layout/hList7"/>
    <dgm:cxn modelId="{B55C91A1-4E3E-4A21-BBE6-220AA8F99B51}" type="presParOf" srcId="{3037D7DF-57EA-4848-B390-B8E3410CE6FE}" destId="{73D046C4-F665-482F-930D-70745FED8964}" srcOrd="3" destOrd="0" presId="urn:microsoft.com/office/officeart/2005/8/layout/hList7"/>
    <dgm:cxn modelId="{DB7FB3A5-651F-4DD5-A09F-1B44996601C0}" type="presParOf" srcId="{3037D7DF-57EA-4848-B390-B8E3410CE6FE}" destId="{8537D11F-EFEF-4391-AE34-08AAA849EF02}" srcOrd="4" destOrd="0" presId="urn:microsoft.com/office/officeart/2005/8/layout/hList7"/>
    <dgm:cxn modelId="{17543B95-D47F-4D5A-80DD-42105FC22458}" type="presParOf" srcId="{8537D11F-EFEF-4391-AE34-08AAA849EF02}" destId="{3798E3FF-5B1C-4984-B14F-9B2FC0209176}" srcOrd="0" destOrd="0" presId="urn:microsoft.com/office/officeart/2005/8/layout/hList7"/>
    <dgm:cxn modelId="{DE6D13CD-2351-45EC-BD87-B7B1EBC41452}" type="presParOf" srcId="{8537D11F-EFEF-4391-AE34-08AAA849EF02}" destId="{8E4531F1-AF3E-496B-8A3C-881B108995D0}" srcOrd="1" destOrd="0" presId="urn:microsoft.com/office/officeart/2005/8/layout/hList7"/>
    <dgm:cxn modelId="{55D4A5DB-0B3E-4012-9553-A044A50F6956}" type="presParOf" srcId="{8537D11F-EFEF-4391-AE34-08AAA849EF02}" destId="{BFEAD7E1-683F-46FF-A8EE-FACB87610367}" srcOrd="2" destOrd="0" presId="urn:microsoft.com/office/officeart/2005/8/layout/hList7"/>
    <dgm:cxn modelId="{60132FCD-7561-46AE-8920-F2E4196204B6}" type="presParOf" srcId="{8537D11F-EFEF-4391-AE34-08AAA849EF02}" destId="{CE149B5F-1231-4A67-92B9-E346554235A5}" srcOrd="3" destOrd="0" presId="urn:microsoft.com/office/officeart/2005/8/layout/hList7"/>
    <dgm:cxn modelId="{BCAA0167-51EE-4698-BE82-A7122B3BAFD9}" type="presParOf" srcId="{3037D7DF-57EA-4848-B390-B8E3410CE6FE}" destId="{E3C036DA-03DD-4DF5-8A94-CA7FFB8EBEED}" srcOrd="5" destOrd="0" presId="urn:microsoft.com/office/officeart/2005/8/layout/hList7"/>
    <dgm:cxn modelId="{F22B8DAD-4804-481A-A74E-E3DE9EBBB903}" type="presParOf" srcId="{3037D7DF-57EA-4848-B390-B8E3410CE6FE}" destId="{2B431F2C-0376-4440-A0F9-10E4A5FA238B}" srcOrd="6" destOrd="0" presId="urn:microsoft.com/office/officeart/2005/8/layout/hList7"/>
    <dgm:cxn modelId="{3A0F608F-35E6-4DD9-827C-7D56782498AE}" type="presParOf" srcId="{2B431F2C-0376-4440-A0F9-10E4A5FA238B}" destId="{D69C748A-49FD-4FD1-8675-D9AD9A4B1D03}" srcOrd="0" destOrd="0" presId="urn:microsoft.com/office/officeart/2005/8/layout/hList7"/>
    <dgm:cxn modelId="{697F68C5-831C-4310-98EF-5AB085737DF4}" type="presParOf" srcId="{2B431F2C-0376-4440-A0F9-10E4A5FA238B}" destId="{42E1753B-65B1-45FE-8873-E719C0E1B729}" srcOrd="1" destOrd="0" presId="urn:microsoft.com/office/officeart/2005/8/layout/hList7"/>
    <dgm:cxn modelId="{B2C79651-1876-41F7-9370-8E2B5EFE82BD}" type="presParOf" srcId="{2B431F2C-0376-4440-A0F9-10E4A5FA238B}" destId="{117933FA-8DDB-413C-9CC1-03E1BAD608E0}" srcOrd="2" destOrd="0" presId="urn:microsoft.com/office/officeart/2005/8/layout/hList7"/>
    <dgm:cxn modelId="{E4F3F499-F553-4DFF-BD2D-D6954096FE20}" type="presParOf" srcId="{2B431F2C-0376-4440-A0F9-10E4A5FA238B}" destId="{5987E652-07CA-4498-A357-C2FC0867DDA9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10491-9D31-4758-AEFA-6412D2F2E1FD}">
      <dsp:nvSpPr>
        <dsp:cNvPr id="0" name=""/>
        <dsp:cNvSpPr/>
      </dsp:nvSpPr>
      <dsp:spPr>
        <a:xfrm>
          <a:off x="0" y="0"/>
          <a:ext cx="1059305" cy="10593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82EA5-6D14-4248-A139-96BE07D3EC91}">
      <dsp:nvSpPr>
        <dsp:cNvPr id="0" name=""/>
        <dsp:cNvSpPr/>
      </dsp:nvSpPr>
      <dsp:spPr>
        <a:xfrm>
          <a:off x="529652" y="0"/>
          <a:ext cx="9075982" cy="10593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b="0" i="0" kern="1200" dirty="0" err="1"/>
            <a:t>Introducaiton</a:t>
          </a:r>
          <a:r>
            <a:rPr lang="en-US" sz="5000" b="0" i="0" kern="1200" dirty="0"/>
            <a:t>/General Overview</a:t>
          </a:r>
          <a:endParaRPr lang="en-US" sz="5000" kern="1200" dirty="0"/>
        </a:p>
      </dsp:txBody>
      <dsp:txXfrm>
        <a:off x="529652" y="0"/>
        <a:ext cx="9075982" cy="10593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5D0EDA-A8E8-454D-8759-548FC173D17D}">
      <dsp:nvSpPr>
        <dsp:cNvPr id="0" name=""/>
        <dsp:cNvSpPr/>
      </dsp:nvSpPr>
      <dsp:spPr>
        <a:xfrm>
          <a:off x="1802037" y="804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Reflective practice: What is it?</a:t>
          </a:r>
        </a:p>
      </dsp:txBody>
      <dsp:txXfrm>
        <a:off x="1954499" y="153266"/>
        <a:ext cx="736152" cy="736152"/>
      </dsp:txXfrm>
    </dsp:sp>
    <dsp:sp modelId="{16FD51F3-BA94-4E03-8660-F30DC629B6ED}">
      <dsp:nvSpPr>
        <dsp:cNvPr id="0" name=""/>
        <dsp:cNvSpPr/>
      </dsp:nvSpPr>
      <dsp:spPr>
        <a:xfrm rot="2160000">
          <a:off x="2810237" y="800543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818168" y="846406"/>
        <a:ext cx="193802" cy="210817"/>
      </dsp:txXfrm>
    </dsp:sp>
    <dsp:sp modelId="{C1D40C32-D97A-4B61-9B7F-642994581B8A}">
      <dsp:nvSpPr>
        <dsp:cNvPr id="0" name=""/>
        <dsp:cNvSpPr/>
      </dsp:nvSpPr>
      <dsp:spPr>
        <a:xfrm>
          <a:off x="3066899" y="919780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Importance of Reflective Practice</a:t>
          </a:r>
        </a:p>
      </dsp:txBody>
      <dsp:txXfrm>
        <a:off x="3219361" y="1072242"/>
        <a:ext cx="736152" cy="736152"/>
      </dsp:txXfrm>
    </dsp:sp>
    <dsp:sp modelId="{85198253-2F87-4720-BABE-0D665743D49F}">
      <dsp:nvSpPr>
        <dsp:cNvPr id="0" name=""/>
        <dsp:cNvSpPr/>
      </dsp:nvSpPr>
      <dsp:spPr>
        <a:xfrm rot="6480000">
          <a:off x="3209861" y="2000651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3264223" y="2031428"/>
        <a:ext cx="193802" cy="210817"/>
      </dsp:txXfrm>
    </dsp:sp>
    <dsp:sp modelId="{97FF2121-CFA8-4AEC-A025-358B5E738836}">
      <dsp:nvSpPr>
        <dsp:cNvPr id="0" name=""/>
        <dsp:cNvSpPr/>
      </dsp:nvSpPr>
      <dsp:spPr>
        <a:xfrm>
          <a:off x="2583765" y="2406713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The Gibbs Reflective Cycle Model</a:t>
          </a:r>
        </a:p>
      </dsp:txBody>
      <dsp:txXfrm>
        <a:off x="2736227" y="2559175"/>
        <a:ext cx="736152" cy="736152"/>
      </dsp:txXfrm>
    </dsp:sp>
    <dsp:sp modelId="{7F75D516-6BF0-4BA6-831C-5C701E456E73}">
      <dsp:nvSpPr>
        <dsp:cNvPr id="0" name=""/>
        <dsp:cNvSpPr/>
      </dsp:nvSpPr>
      <dsp:spPr>
        <a:xfrm rot="10800000">
          <a:off x="2191981" y="2751570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2275039" y="2821843"/>
        <a:ext cx="193802" cy="210817"/>
      </dsp:txXfrm>
    </dsp:sp>
    <dsp:sp modelId="{8974F802-6277-431E-A947-456CAD646584}">
      <dsp:nvSpPr>
        <dsp:cNvPr id="0" name=""/>
        <dsp:cNvSpPr/>
      </dsp:nvSpPr>
      <dsp:spPr>
        <a:xfrm>
          <a:off x="1020310" y="2406713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metaphor explained</a:t>
          </a:r>
        </a:p>
      </dsp:txBody>
      <dsp:txXfrm>
        <a:off x="1172772" y="2559175"/>
        <a:ext cx="736152" cy="736152"/>
      </dsp:txXfrm>
    </dsp:sp>
    <dsp:sp modelId="{00005B66-DF9C-4C0B-8193-68C46EF6CBEB}">
      <dsp:nvSpPr>
        <dsp:cNvPr id="0" name=""/>
        <dsp:cNvSpPr/>
      </dsp:nvSpPr>
      <dsp:spPr>
        <a:xfrm rot="15120000">
          <a:off x="1163272" y="2015555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1217634" y="2125324"/>
        <a:ext cx="193802" cy="210817"/>
      </dsp:txXfrm>
    </dsp:sp>
    <dsp:sp modelId="{E784EE8E-F59D-46AB-896A-DF12AADB3D7F}">
      <dsp:nvSpPr>
        <dsp:cNvPr id="0" name=""/>
        <dsp:cNvSpPr/>
      </dsp:nvSpPr>
      <dsp:spPr>
        <a:xfrm>
          <a:off x="537176" y="919780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From Challenge to Change</a:t>
          </a:r>
        </a:p>
      </dsp:txBody>
      <dsp:txXfrm>
        <a:off x="689638" y="1072242"/>
        <a:ext cx="736152" cy="736152"/>
      </dsp:txXfrm>
    </dsp:sp>
    <dsp:sp modelId="{8D3821A3-8E04-4A2D-9FE1-11E7AF5E147D}">
      <dsp:nvSpPr>
        <dsp:cNvPr id="0" name=""/>
        <dsp:cNvSpPr/>
      </dsp:nvSpPr>
      <dsp:spPr>
        <a:xfrm rot="19440000">
          <a:off x="1545375" y="809754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1553306" y="904437"/>
        <a:ext cx="193802" cy="2108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AD5B5-7EAF-40A4-B881-65927431DDD3}">
      <dsp:nvSpPr>
        <dsp:cNvPr id="0" name=""/>
        <dsp:cNvSpPr/>
      </dsp:nvSpPr>
      <dsp:spPr>
        <a:xfrm rot="10800000">
          <a:off x="875890" y="743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Description</a:t>
          </a:r>
        </a:p>
      </dsp:txBody>
      <dsp:txXfrm rot="10800000">
        <a:off x="973717" y="743"/>
        <a:ext cx="2991199" cy="391310"/>
      </dsp:txXfrm>
    </dsp:sp>
    <dsp:sp modelId="{F2BCEB8A-799B-4FAF-A9C0-07BCE4B34899}">
      <dsp:nvSpPr>
        <dsp:cNvPr id="0" name=""/>
        <dsp:cNvSpPr/>
      </dsp:nvSpPr>
      <dsp:spPr>
        <a:xfrm>
          <a:off x="680235" y="743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E5A08-3341-40F2-A180-472DD586C1B5}">
      <dsp:nvSpPr>
        <dsp:cNvPr id="0" name=""/>
        <dsp:cNvSpPr/>
      </dsp:nvSpPr>
      <dsp:spPr>
        <a:xfrm rot="10800000">
          <a:off x="875890" y="50886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How I Felt</a:t>
          </a:r>
        </a:p>
      </dsp:txBody>
      <dsp:txXfrm rot="10800000">
        <a:off x="973717" y="508864"/>
        <a:ext cx="2991199" cy="391310"/>
      </dsp:txXfrm>
    </dsp:sp>
    <dsp:sp modelId="{2EC3F8C0-0DB4-4889-887F-6D0D4DEFFB0F}">
      <dsp:nvSpPr>
        <dsp:cNvPr id="0" name=""/>
        <dsp:cNvSpPr/>
      </dsp:nvSpPr>
      <dsp:spPr>
        <a:xfrm>
          <a:off x="680235" y="50886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DC1F0-EC1B-4479-BE4B-5BEFDC22FA88}">
      <dsp:nvSpPr>
        <dsp:cNvPr id="0" name=""/>
        <dsp:cNvSpPr/>
      </dsp:nvSpPr>
      <dsp:spPr>
        <a:xfrm rot="10800000">
          <a:off x="875890" y="101698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Analysis and Evaluation</a:t>
          </a:r>
        </a:p>
      </dsp:txBody>
      <dsp:txXfrm rot="10800000">
        <a:off x="973717" y="1016984"/>
        <a:ext cx="2991199" cy="391310"/>
      </dsp:txXfrm>
    </dsp:sp>
    <dsp:sp modelId="{5695817A-9594-49F6-BCEE-08DFB8787933}">
      <dsp:nvSpPr>
        <dsp:cNvPr id="0" name=""/>
        <dsp:cNvSpPr/>
      </dsp:nvSpPr>
      <dsp:spPr>
        <a:xfrm>
          <a:off x="680235" y="101698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7F408-81D1-4788-B53D-D3C368A92106}">
      <dsp:nvSpPr>
        <dsp:cNvPr id="0" name=""/>
        <dsp:cNvSpPr/>
      </dsp:nvSpPr>
      <dsp:spPr>
        <a:xfrm rot="10800000">
          <a:off x="875890" y="152510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is the Change?</a:t>
          </a:r>
        </a:p>
      </dsp:txBody>
      <dsp:txXfrm rot="10800000">
        <a:off x="973717" y="1525104"/>
        <a:ext cx="2991199" cy="391310"/>
      </dsp:txXfrm>
    </dsp:sp>
    <dsp:sp modelId="{6A0ED276-7EAE-4C67-A66B-A4E03B77C43D}">
      <dsp:nvSpPr>
        <dsp:cNvPr id="0" name=""/>
        <dsp:cNvSpPr/>
      </dsp:nvSpPr>
      <dsp:spPr>
        <a:xfrm>
          <a:off x="680235" y="152510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E8C08-5634-4C02-8668-CFFF8DB10890}">
      <dsp:nvSpPr>
        <dsp:cNvPr id="0" name=""/>
        <dsp:cNvSpPr/>
      </dsp:nvSpPr>
      <dsp:spPr>
        <a:xfrm rot="10800000">
          <a:off x="875890" y="203322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Action Plan</a:t>
          </a:r>
        </a:p>
      </dsp:txBody>
      <dsp:txXfrm rot="10800000">
        <a:off x="973717" y="2033224"/>
        <a:ext cx="2991199" cy="391310"/>
      </dsp:txXfrm>
    </dsp:sp>
    <dsp:sp modelId="{42424165-9919-4458-A031-157A773CD263}">
      <dsp:nvSpPr>
        <dsp:cNvPr id="0" name=""/>
        <dsp:cNvSpPr/>
      </dsp:nvSpPr>
      <dsp:spPr>
        <a:xfrm>
          <a:off x="680235" y="203322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D7FBA-6321-41CD-86AD-CF7549E476C7}">
      <dsp:nvSpPr>
        <dsp:cNvPr id="0" name=""/>
        <dsp:cNvSpPr/>
      </dsp:nvSpPr>
      <dsp:spPr>
        <a:xfrm rot="10800000">
          <a:off x="875890" y="254134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Conclusion</a:t>
          </a:r>
        </a:p>
      </dsp:txBody>
      <dsp:txXfrm rot="10800000">
        <a:off x="973717" y="2541344"/>
        <a:ext cx="2991199" cy="391310"/>
      </dsp:txXfrm>
    </dsp:sp>
    <dsp:sp modelId="{93113B74-3DEA-4731-B0F7-0E6D1CE5EE6C}">
      <dsp:nvSpPr>
        <dsp:cNvPr id="0" name=""/>
        <dsp:cNvSpPr/>
      </dsp:nvSpPr>
      <dsp:spPr>
        <a:xfrm>
          <a:off x="680235" y="254134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A1159-96F5-47E2-99EF-845210979184}">
      <dsp:nvSpPr>
        <dsp:cNvPr id="0" name=""/>
        <dsp:cNvSpPr/>
      </dsp:nvSpPr>
      <dsp:spPr>
        <a:xfrm rot="10800000">
          <a:off x="875890" y="3049465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References</a:t>
          </a:r>
        </a:p>
      </dsp:txBody>
      <dsp:txXfrm rot="10800000">
        <a:off x="973717" y="3049465"/>
        <a:ext cx="2991199" cy="391310"/>
      </dsp:txXfrm>
    </dsp:sp>
    <dsp:sp modelId="{91D17566-C95D-480A-8639-A583C42B8298}">
      <dsp:nvSpPr>
        <dsp:cNvPr id="0" name=""/>
        <dsp:cNvSpPr/>
      </dsp:nvSpPr>
      <dsp:spPr>
        <a:xfrm>
          <a:off x="680235" y="3049465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37A44-AEDC-44AB-B60E-81E746BDF2DA}">
      <dsp:nvSpPr>
        <dsp:cNvPr id="0" name=""/>
        <dsp:cNvSpPr/>
      </dsp:nvSpPr>
      <dsp:spPr>
        <a:xfrm>
          <a:off x="0" y="0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63B421-3271-4583-947D-43963699677B}">
      <dsp:nvSpPr>
        <dsp:cNvPr id="0" name=""/>
        <dsp:cNvSpPr/>
      </dsp:nvSpPr>
      <dsp:spPr>
        <a:xfrm>
          <a:off x="0" y="0"/>
          <a:ext cx="5913437" cy="231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/>
            <a:t>Reflective practice is one’s ability to look back at what he/she has done, or what he/she is doing or going to do so as to engage or elicit new knowledge, decision, or a change in direction. Andrea (2022)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0" i="0" kern="1200" dirty="0"/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/>
            <a:t>Reflective practice is a state of mind, an ongoing attitude to life and work, Bolton, R. </a:t>
          </a:r>
          <a:r>
            <a:rPr lang="en-US" sz="2000" b="0" i="0" kern="1200" dirty="0" err="1"/>
            <a:t>Delder</a:t>
          </a:r>
          <a:r>
            <a:rPr lang="en-US" sz="2000" b="0" i="0" kern="1200" dirty="0"/>
            <a:t>,(2018)</a:t>
          </a:r>
        </a:p>
      </dsp:txBody>
      <dsp:txXfrm>
        <a:off x="0" y="0"/>
        <a:ext cx="5913437" cy="2318544"/>
      </dsp:txXfrm>
    </dsp:sp>
    <dsp:sp modelId="{B65175BC-BF6D-44C4-84EB-E73C112731EA}">
      <dsp:nvSpPr>
        <dsp:cNvPr id="0" name=""/>
        <dsp:cNvSpPr/>
      </dsp:nvSpPr>
      <dsp:spPr>
        <a:xfrm>
          <a:off x="0" y="2318544"/>
          <a:ext cx="5913437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419B0B-A0F7-4447-9DD8-345A07E5A195}">
      <dsp:nvSpPr>
        <dsp:cNvPr id="0" name=""/>
        <dsp:cNvSpPr/>
      </dsp:nvSpPr>
      <dsp:spPr>
        <a:xfrm>
          <a:off x="0" y="2318544"/>
          <a:ext cx="5913437" cy="231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0" y="2318544"/>
        <a:ext cx="5913437" cy="23185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240132-43AE-4DF3-83EA-BC69948E054A}">
      <dsp:nvSpPr>
        <dsp:cNvPr id="0" name=""/>
        <dsp:cNvSpPr/>
      </dsp:nvSpPr>
      <dsp:spPr>
        <a:xfrm>
          <a:off x="0" y="0"/>
          <a:ext cx="1059305" cy="10593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C42FC-806B-423A-A3E6-36607EEA5F93}">
      <dsp:nvSpPr>
        <dsp:cNvPr id="0" name=""/>
        <dsp:cNvSpPr/>
      </dsp:nvSpPr>
      <dsp:spPr>
        <a:xfrm>
          <a:off x="529652" y="0"/>
          <a:ext cx="9075982" cy="10593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dirty="0"/>
            <a:t>DONALD SCHON AND GRAHAM GIBBS: 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dirty="0"/>
            <a:t>A MERGING POINT</a:t>
          </a:r>
          <a:endParaRPr lang="en-US" sz="2600" kern="1200" dirty="0"/>
        </a:p>
      </dsp:txBody>
      <dsp:txXfrm>
        <a:off x="529652" y="0"/>
        <a:ext cx="9075982" cy="10593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BD3FA-E86A-45FE-973B-F2D9D51A7DF2}">
      <dsp:nvSpPr>
        <dsp:cNvPr id="0" name=""/>
        <dsp:cNvSpPr/>
      </dsp:nvSpPr>
      <dsp:spPr>
        <a:xfrm>
          <a:off x="0" y="831055"/>
          <a:ext cx="4645152" cy="2007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REFLECTION- IN- ACTION</a:t>
          </a:r>
        </a:p>
      </dsp:txBody>
      <dsp:txXfrm>
        <a:off x="98009" y="929064"/>
        <a:ext cx="4449134" cy="18117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C4D58-951D-433E-BA8C-CFD960F14A76}">
      <dsp:nvSpPr>
        <dsp:cNvPr id="0" name=""/>
        <dsp:cNvSpPr/>
      </dsp:nvSpPr>
      <dsp:spPr>
        <a:xfrm>
          <a:off x="0" y="327214"/>
          <a:ext cx="2787091" cy="27870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64210-670C-4DE0-91C2-198793902AC8}">
      <dsp:nvSpPr>
        <dsp:cNvPr id="0" name=""/>
        <dsp:cNvSpPr/>
      </dsp:nvSpPr>
      <dsp:spPr>
        <a:xfrm>
          <a:off x="1393545" y="327214"/>
          <a:ext cx="3251606" cy="27870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RELECTION-ON-ACTION</a:t>
          </a:r>
        </a:p>
      </dsp:txBody>
      <dsp:txXfrm>
        <a:off x="1393545" y="327214"/>
        <a:ext cx="3251606" cy="278709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4AAB24-A580-49F4-8ABD-9EDF3516FC04}">
      <dsp:nvSpPr>
        <dsp:cNvPr id="0" name=""/>
        <dsp:cNvSpPr/>
      </dsp:nvSpPr>
      <dsp:spPr>
        <a:xfrm>
          <a:off x="0" y="0"/>
          <a:ext cx="8643154" cy="18879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i="0" kern="1200" dirty="0"/>
            <a:t>From challenge to change</a:t>
          </a:r>
          <a:endParaRPr lang="en-US" sz="4800" kern="1200" dirty="0"/>
        </a:p>
      </dsp:txBody>
      <dsp:txXfrm>
        <a:off x="0" y="755180"/>
        <a:ext cx="8643154" cy="755180"/>
      </dsp:txXfrm>
    </dsp:sp>
    <dsp:sp modelId="{19B0EE46-C03D-491B-A139-85BB923CAC4B}">
      <dsp:nvSpPr>
        <dsp:cNvPr id="0" name=""/>
        <dsp:cNvSpPr/>
      </dsp:nvSpPr>
      <dsp:spPr>
        <a:xfrm>
          <a:off x="4007233" y="113277"/>
          <a:ext cx="628687" cy="62868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46F60-74F6-4412-9685-FD472FA53004}">
      <dsp:nvSpPr>
        <dsp:cNvPr id="0" name=""/>
        <dsp:cNvSpPr/>
      </dsp:nvSpPr>
      <dsp:spPr>
        <a:xfrm>
          <a:off x="345726" y="1510360"/>
          <a:ext cx="7951701" cy="283192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32C39A-FB7D-4040-BAF3-4B3541C52894}">
      <dsp:nvSpPr>
        <dsp:cNvPr id="0" name=""/>
        <dsp:cNvSpPr/>
      </dsp:nvSpPr>
      <dsp:spPr>
        <a:xfrm>
          <a:off x="0" y="16042"/>
          <a:ext cx="5157787" cy="722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This experience challenged me to ‘Open my eyes’</a:t>
          </a:r>
        </a:p>
      </dsp:txBody>
      <dsp:txXfrm>
        <a:off x="35268" y="51310"/>
        <a:ext cx="5087251" cy="651938"/>
      </dsp:txXfrm>
    </dsp:sp>
    <dsp:sp modelId="{721E54B0-5F4A-4D6C-BB7A-5C2C99176DE7}">
      <dsp:nvSpPr>
        <dsp:cNvPr id="0" name=""/>
        <dsp:cNvSpPr/>
      </dsp:nvSpPr>
      <dsp:spPr>
        <a:xfrm>
          <a:off x="0" y="793237"/>
          <a:ext cx="5157787" cy="722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 discovered that anything can happen</a:t>
          </a:r>
        </a:p>
      </dsp:txBody>
      <dsp:txXfrm>
        <a:off x="35268" y="828505"/>
        <a:ext cx="5087251" cy="651938"/>
      </dsp:txXfrm>
    </dsp:sp>
    <dsp:sp modelId="{8AE0FB3F-13A6-4E37-B837-BD29389CA4EA}">
      <dsp:nvSpPr>
        <dsp:cNvPr id="0" name=""/>
        <dsp:cNvSpPr/>
      </dsp:nvSpPr>
      <dsp:spPr>
        <a:xfrm>
          <a:off x="0" y="1570432"/>
          <a:ext cx="5157787" cy="722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 pushed myself to take responsibility</a:t>
          </a:r>
        </a:p>
      </dsp:txBody>
      <dsp:txXfrm>
        <a:off x="35268" y="1605700"/>
        <a:ext cx="5087251" cy="651938"/>
      </dsp:txXfrm>
    </dsp:sp>
    <dsp:sp modelId="{5BCD5704-345F-435E-BBB3-C8E9E3282797}">
      <dsp:nvSpPr>
        <dsp:cNvPr id="0" name=""/>
        <dsp:cNvSpPr/>
      </dsp:nvSpPr>
      <dsp:spPr>
        <a:xfrm>
          <a:off x="0" y="2347627"/>
          <a:ext cx="5157787" cy="722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 to expect too much from people</a:t>
          </a:r>
        </a:p>
      </dsp:txBody>
      <dsp:txXfrm>
        <a:off x="35268" y="2382895"/>
        <a:ext cx="5087251" cy="651938"/>
      </dsp:txXfrm>
    </dsp:sp>
    <dsp:sp modelId="{BBB48D66-A25F-425F-A715-032CD3321E86}">
      <dsp:nvSpPr>
        <dsp:cNvPr id="0" name=""/>
        <dsp:cNvSpPr/>
      </dsp:nvSpPr>
      <dsp:spPr>
        <a:xfrm>
          <a:off x="0" y="3124822"/>
          <a:ext cx="5157787" cy="722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To be bold and confident in the face of challenges from higher authority </a:t>
          </a:r>
        </a:p>
      </dsp:txBody>
      <dsp:txXfrm>
        <a:off x="35268" y="3160090"/>
        <a:ext cx="5087251" cy="65193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99E56-D8D9-4609-B935-ECDD9B594B69}">
      <dsp:nvSpPr>
        <dsp:cNvPr id="0" name=""/>
        <dsp:cNvSpPr/>
      </dsp:nvSpPr>
      <dsp:spPr>
        <a:xfrm>
          <a:off x="0" y="0"/>
          <a:ext cx="1577330" cy="157733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36D45-3667-4DB2-A92F-EC376D079AEF}">
      <dsp:nvSpPr>
        <dsp:cNvPr id="0" name=""/>
        <dsp:cNvSpPr/>
      </dsp:nvSpPr>
      <dsp:spPr>
        <a:xfrm>
          <a:off x="788665" y="0"/>
          <a:ext cx="3363406" cy="15773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b="0" i="0" kern="1200" dirty="0"/>
            <a:t>THE CHANGE</a:t>
          </a:r>
          <a:endParaRPr lang="en-US" sz="4600" kern="1200" dirty="0"/>
        </a:p>
      </dsp:txBody>
      <dsp:txXfrm>
        <a:off x="788665" y="0"/>
        <a:ext cx="3363406" cy="157733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73BE9-1D88-49ED-8145-D08BBF3FB195}">
      <dsp:nvSpPr>
        <dsp:cNvPr id="0" name=""/>
        <dsp:cNvSpPr/>
      </dsp:nvSpPr>
      <dsp:spPr>
        <a:xfrm>
          <a:off x="0" y="0"/>
          <a:ext cx="1049234" cy="1049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44DFD-76BB-4EE3-ADC3-FE441A9ADC0F}">
      <dsp:nvSpPr>
        <dsp:cNvPr id="0" name=""/>
        <dsp:cNvSpPr/>
      </dsp:nvSpPr>
      <dsp:spPr>
        <a:xfrm>
          <a:off x="524617" y="0"/>
          <a:ext cx="9078657" cy="1049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dirty="0"/>
            <a:t>A RENEWED POSITIVE  ATTITUDE  TO  LIFE.</a:t>
          </a:r>
          <a:endParaRPr lang="en-US" sz="3600" kern="1200" dirty="0"/>
        </a:p>
      </dsp:txBody>
      <dsp:txXfrm>
        <a:off x="524617" y="0"/>
        <a:ext cx="9078657" cy="104923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0B9283-7E6F-49C1-A674-8E3AA2A7F59C}">
      <dsp:nvSpPr>
        <dsp:cNvPr id="0" name=""/>
        <dsp:cNvSpPr/>
      </dsp:nvSpPr>
      <dsp:spPr>
        <a:xfrm>
          <a:off x="1298" y="0"/>
          <a:ext cx="1361455" cy="2862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Stronger determination to positively deal with surprises</a:t>
          </a:r>
        </a:p>
      </dsp:txBody>
      <dsp:txXfrm>
        <a:off x="1298" y="1144928"/>
        <a:ext cx="1361455" cy="1144928"/>
      </dsp:txXfrm>
    </dsp:sp>
    <dsp:sp modelId="{56F990AB-EB8F-4BF5-8D3D-EA05195D338B}">
      <dsp:nvSpPr>
        <dsp:cNvPr id="0" name=""/>
        <dsp:cNvSpPr/>
      </dsp:nvSpPr>
      <dsp:spPr>
        <a:xfrm>
          <a:off x="205449" y="171739"/>
          <a:ext cx="953153" cy="95315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971819-FAB1-42ED-9B11-049D378AC24E}">
      <dsp:nvSpPr>
        <dsp:cNvPr id="0" name=""/>
        <dsp:cNvSpPr/>
      </dsp:nvSpPr>
      <dsp:spPr>
        <a:xfrm>
          <a:off x="1403597" y="0"/>
          <a:ext cx="1361455" cy="2862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Improved self-confidence</a:t>
          </a:r>
        </a:p>
      </dsp:txBody>
      <dsp:txXfrm>
        <a:off x="1403597" y="1144928"/>
        <a:ext cx="1361455" cy="1144928"/>
      </dsp:txXfrm>
    </dsp:sp>
    <dsp:sp modelId="{DC3543DE-E873-486E-86CD-7B1C019A7F46}">
      <dsp:nvSpPr>
        <dsp:cNvPr id="0" name=""/>
        <dsp:cNvSpPr/>
      </dsp:nvSpPr>
      <dsp:spPr>
        <a:xfrm>
          <a:off x="1607748" y="171739"/>
          <a:ext cx="953153" cy="95315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8E3FF-5B1C-4984-B14F-9B2FC0209176}">
      <dsp:nvSpPr>
        <dsp:cNvPr id="0" name=""/>
        <dsp:cNvSpPr/>
      </dsp:nvSpPr>
      <dsp:spPr>
        <a:xfrm>
          <a:off x="2805896" y="0"/>
          <a:ext cx="1361455" cy="2862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Enhanced capacity to deliver within a short time.</a:t>
          </a:r>
        </a:p>
      </dsp:txBody>
      <dsp:txXfrm>
        <a:off x="2805896" y="1144928"/>
        <a:ext cx="1361455" cy="1144928"/>
      </dsp:txXfrm>
    </dsp:sp>
    <dsp:sp modelId="{CE149B5F-1231-4A67-92B9-E346554235A5}">
      <dsp:nvSpPr>
        <dsp:cNvPr id="0" name=""/>
        <dsp:cNvSpPr/>
      </dsp:nvSpPr>
      <dsp:spPr>
        <a:xfrm>
          <a:off x="3010047" y="171739"/>
          <a:ext cx="953153" cy="95315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9C748A-49FD-4FD1-8675-D9AD9A4B1D03}">
      <dsp:nvSpPr>
        <dsp:cNvPr id="0" name=""/>
        <dsp:cNvSpPr/>
      </dsp:nvSpPr>
      <dsp:spPr>
        <a:xfrm>
          <a:off x="4208195" y="0"/>
          <a:ext cx="1361455" cy="2862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 ‘New Me’ has emerged</a:t>
          </a:r>
        </a:p>
      </dsp:txBody>
      <dsp:txXfrm>
        <a:off x="4208195" y="1144928"/>
        <a:ext cx="1361455" cy="1144928"/>
      </dsp:txXfrm>
    </dsp:sp>
    <dsp:sp modelId="{5987E652-07CA-4498-A357-C2FC0867DDA9}">
      <dsp:nvSpPr>
        <dsp:cNvPr id="0" name=""/>
        <dsp:cNvSpPr/>
      </dsp:nvSpPr>
      <dsp:spPr>
        <a:xfrm>
          <a:off x="4412345" y="171739"/>
          <a:ext cx="953153" cy="95315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4DC847-3A84-4C87-957E-8A1ABCFA4A4D}">
      <dsp:nvSpPr>
        <dsp:cNvPr id="0" name=""/>
        <dsp:cNvSpPr/>
      </dsp:nvSpPr>
      <dsp:spPr>
        <a:xfrm>
          <a:off x="222837" y="2289857"/>
          <a:ext cx="5125273" cy="429348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00" units="cm"/>
          <inkml:channel name="Y" type="integer" max="1800" units="cm"/>
          <inkml:channel name="T" type="integer" max="2.14748E9" units="dev"/>
        </inkml:traceFormat>
        <inkml:channelProperties>
          <inkml:channelProperty channel="X" name="resolution" value="109.21502" units="1/cm"/>
          <inkml:channelProperty channel="Y" name="resolution" value="109.09091" units="1/cm"/>
          <inkml:channelProperty channel="T" name="resolution" value="1" units="1/dev"/>
        </inkml:channelProperties>
      </inkml:inkSource>
      <inkml:timestamp xml:id="ts0" timeString="2022-11-03T23:29:45.297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10008 10478 0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1959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657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9696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590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5391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90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302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5617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9818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9397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5557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10/31/2022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012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customXml" Target="../ink/ink1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slideLayout" Target="../slideLayouts/slideLayout4.xml"/><Relationship Id="rId16" Type="http://schemas.openxmlformats.org/officeDocument/2006/relationships/diagramColors" Target="../diagrams/colors3.xml"/><Relationship Id="rId1" Type="http://schemas.openxmlformats.org/officeDocument/2006/relationships/tags" Target="../tags/tag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19" Type="http://schemas.openxmlformats.org/officeDocument/2006/relationships/image" Target="../media/image2.png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ixabay.com/en/think-thinking-reflect-direction-622165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pngall.com/unhappy-guy-pn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10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Relationship Id="rId6" Type="http://schemas.openxmlformats.org/officeDocument/2006/relationships/diagramQuickStyle" Target="../diagrams/quickStyle10.xml"/><Relationship Id="rId11" Type="http://schemas.openxmlformats.org/officeDocument/2006/relationships/image" Target="../media/image13.jpeg"/><Relationship Id="rId5" Type="http://schemas.openxmlformats.org/officeDocument/2006/relationships/diagramLayout" Target="../diagrams/layout10.xml"/><Relationship Id="rId10" Type="http://schemas.openxmlformats.org/officeDocument/2006/relationships/image" Target="../media/image12.jpeg"/><Relationship Id="rId4" Type="http://schemas.openxmlformats.org/officeDocument/2006/relationships/diagramData" Target="../diagrams/data10.xml"/><Relationship Id="rId9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xhere.com/en/photo/780562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/3.0/" TargetMode="External"/><Relationship Id="rId2" Type="http://schemas.openxmlformats.org/officeDocument/2006/relationships/hyperlink" Target="https://study.sagepub.com/Bolton5e/2018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ogl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E2C376F-E42C-7921-AF8F-AAC5B43EA0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8359806"/>
              </p:ext>
            </p:extLst>
          </p:nvPr>
        </p:nvGraphicFramePr>
        <p:xfrm>
          <a:off x="1449217" y="804889"/>
          <a:ext cx="9605635" cy="1059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FA5AC94-195F-C03C-91A8-CF7397BDD63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60740966"/>
              </p:ext>
            </p:extLst>
          </p:nvPr>
        </p:nvGraphicFramePr>
        <p:xfrm>
          <a:off x="1447331" y="2010878"/>
          <a:ext cx="4645152" cy="34485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A4D27ED-D77B-2EB0-F2A2-45E0A8D2EE6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51531535"/>
              </p:ext>
            </p:extLst>
          </p:nvPr>
        </p:nvGraphicFramePr>
        <p:xfrm>
          <a:off x="6413771" y="2017343"/>
          <a:ext cx="4645152" cy="3441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DD7C58E-9B5B-F144-1613-3AF080CFCAAB}"/>
                  </a:ext>
                </a:extLst>
              </p14:cNvPr>
              <p14:cNvContentPartPr/>
              <p14:nvPr/>
            </p14:nvContentPartPr>
            <p14:xfrm>
              <a:off x="3602880" y="3772080"/>
              <a:ext cx="360" cy="3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DD7C58E-9B5B-F144-1613-3AF080CFCAAB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3587040" y="3708720"/>
                <a:ext cx="31680" cy="127080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  <p:extLst>
      <p:ext uri="{BB962C8B-B14F-4D97-AF65-F5344CB8AC3E}">
        <p14:creationId xmlns:p14="http://schemas.microsoft.com/office/powerpoint/2010/main" val="927382015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cture containing person, dark, silhouette&#10;&#10;Description automatically generated">
            <a:extLst>
              <a:ext uri="{FF2B5EF4-FFF2-40B4-BE49-F238E27FC236}">
                <a16:creationId xmlns:a16="http://schemas.microsoft.com/office/drawing/2014/main" id="{EE28435F-938A-EE01-577C-274DB6FCEA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091" b="17851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BE4037-54F9-98AF-D5FA-C9F735BE69C4}"/>
              </a:ext>
            </a:extLst>
          </p:cNvPr>
          <p:cNvSpPr txBox="1"/>
          <p:nvPr/>
        </p:nvSpPr>
        <p:spPr>
          <a:xfrm>
            <a:off x="4065511" y="2490018"/>
            <a:ext cx="6832500" cy="1999054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cap="all" dirty="0">
                <a:solidFill>
                  <a:srgbClr val="FFFFFE"/>
                </a:solidFill>
                <a:latin typeface="+mj-lt"/>
                <a:ea typeface="+mj-ea"/>
                <a:cs typeface="+mj-cs"/>
              </a:rPr>
              <a:t>REFLECTIVE PRACTICE: WHAT IS IT?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728FB2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3985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F09E98C-D364-34F3-EB36-64981E3DA4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8133151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9103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D80A9D8A-F86B-F6E5-9C20-C0F4F6C59E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90" r="-1" b="-1"/>
          <a:stretch/>
        </p:blipFill>
        <p:spPr>
          <a:xfrm>
            <a:off x="2" y="10"/>
            <a:ext cx="12092938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20FCAD1-04A9-48A1-B290-9823D28DD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6753"/>
            <a:ext cx="5710296" cy="5572810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26E153B-A73E-4BA8-8B6E-D0520BCC9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5988" y="1847088"/>
            <a:ext cx="4226382" cy="0"/>
          </a:xfrm>
          <a:prstGeom prst="line">
            <a:avLst/>
          </a:prstGeom>
          <a:ln w="31750">
            <a:solidFill>
              <a:srgbClr val="56A1E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DD03598-88AE-4E5D-D418-2801E1297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989" y="804519"/>
            <a:ext cx="4226381" cy="1049235"/>
          </a:xfrm>
        </p:spPr>
        <p:txBody>
          <a:bodyPr anchor="t">
            <a:noAutofit/>
          </a:bodyPr>
          <a:lstStyle/>
          <a:p>
            <a:pPr algn="ctr"/>
            <a:r>
              <a:rPr lang="en-US" sz="3600" dirty="0">
                <a:solidFill>
                  <a:srgbClr val="FFFFFE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UNDERPINNING 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87263-4F43-68FD-93AE-565DE4739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5989" y="2015732"/>
            <a:ext cx="4226381" cy="4026420"/>
          </a:xfrm>
        </p:spPr>
        <p:txBody>
          <a:bodyPr anchor="t">
            <a:normAutofit/>
          </a:bodyPr>
          <a:lstStyle/>
          <a:p>
            <a:pPr marL="0" indent="0">
              <a:buClr>
                <a:srgbClr val="56A1E8"/>
              </a:buClr>
              <a:buNone/>
            </a:pPr>
            <a:r>
              <a:rPr lang="en-US" sz="4000" dirty="0">
                <a:solidFill>
                  <a:srgbClr val="FFFFFE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Gibbs Reflective Cycle </a:t>
            </a:r>
            <a:r>
              <a:rPr lang="en-US" dirty="0">
                <a:solidFill>
                  <a:srgbClr val="FFFFFE"/>
                </a:solidFill>
                <a:latin typeface="Abadi" panose="020B0604020104020204" pitchFamily="34" charset="0"/>
              </a:rPr>
              <a:t>(Gibbs, 1988)</a:t>
            </a:r>
          </a:p>
          <a:p>
            <a:pPr marL="0" indent="0">
              <a:buClr>
                <a:srgbClr val="56A1E8"/>
              </a:buClr>
              <a:buNone/>
            </a:pPr>
            <a:endParaRPr lang="en-US" dirty="0">
              <a:solidFill>
                <a:srgbClr val="FFFFFE"/>
              </a:solidFill>
              <a:latin typeface="Abadi" panose="020B0604020104020204" pitchFamily="34" charset="0"/>
            </a:endParaRPr>
          </a:p>
          <a:p>
            <a:pPr marL="0" indent="0">
              <a:buClr>
                <a:srgbClr val="56A1E8"/>
              </a:buClr>
              <a:buNone/>
            </a:pPr>
            <a:r>
              <a:rPr lang="en-US" dirty="0">
                <a:solidFill>
                  <a:srgbClr val="FFFFFE"/>
                </a:solidFill>
                <a:latin typeface="Abadi" panose="020B0604020104020204" pitchFamily="34" charset="0"/>
              </a:rPr>
              <a:t> </a:t>
            </a:r>
          </a:p>
          <a:p>
            <a:pPr>
              <a:buClr>
                <a:srgbClr val="56A1E8"/>
              </a:buClr>
            </a:pPr>
            <a:endParaRPr lang="en-US" dirty="0">
              <a:solidFill>
                <a:srgbClr val="FFFFFE"/>
              </a:solidFill>
              <a:latin typeface="Abadi" panose="020B0604020104020204" pitchFamily="34" charset="0"/>
            </a:endParaRPr>
          </a:p>
        </p:txBody>
      </p:sp>
      <p:pic>
        <p:nvPicPr>
          <p:cNvPr id="6146" name="Picture 2" descr="Gibbs' Reflective Cycle Diagram">
            <a:extLst>
              <a:ext uri="{FF2B5EF4-FFF2-40B4-BE49-F238E27FC236}">
                <a16:creationId xmlns:a16="http://schemas.microsoft.com/office/drawing/2014/main" id="{6051D770-56C4-FAFD-DA19-C3ACD75AE5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856" y="557085"/>
            <a:ext cx="4487365" cy="573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Gibbs' Reflective Cycle Diagram">
            <a:extLst>
              <a:ext uri="{FF2B5EF4-FFF2-40B4-BE49-F238E27FC236}">
                <a16:creationId xmlns:a16="http://schemas.microsoft.com/office/drawing/2014/main" id="{36AA0D22-28D8-7804-660A-DD2A9B19A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856" y="562927"/>
            <a:ext cx="4487365" cy="573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884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CFF88B6-E16A-7ED6-6545-CAF96F1634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41507954"/>
              </p:ext>
            </p:extLst>
          </p:nvPr>
        </p:nvGraphicFramePr>
        <p:xfrm>
          <a:off x="1449217" y="804889"/>
          <a:ext cx="9605635" cy="1059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576E92A-54F8-8E77-73D0-62AADD91F98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53483399"/>
              </p:ext>
            </p:extLst>
          </p:nvPr>
        </p:nvGraphicFramePr>
        <p:xfrm>
          <a:off x="1447331" y="2010878"/>
          <a:ext cx="4645152" cy="3669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5DB82BE-ABC3-0080-35B3-639C58B31A4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91145813"/>
              </p:ext>
            </p:extLst>
          </p:nvPr>
        </p:nvGraphicFramePr>
        <p:xfrm>
          <a:off x="6413771" y="2017343"/>
          <a:ext cx="4645152" cy="3441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2F4FCCA-4700-4788-20E1-15232D3AB00D}"/>
              </a:ext>
            </a:extLst>
          </p:cNvPr>
          <p:cNvSpPr txBox="1"/>
          <p:nvPr/>
        </p:nvSpPr>
        <p:spPr>
          <a:xfrm>
            <a:off x="2474595" y="5229225"/>
            <a:ext cx="2614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Donald Schon, (2018),P.49</a:t>
            </a:r>
          </a:p>
        </p:txBody>
      </p:sp>
    </p:spTree>
    <p:extLst>
      <p:ext uri="{BB962C8B-B14F-4D97-AF65-F5344CB8AC3E}">
        <p14:creationId xmlns:p14="http://schemas.microsoft.com/office/powerpoint/2010/main" val="3153033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18B71113-ED1E-4689-96FF-620B29035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07079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84252525-B2F1-43A9-8DDF-5F476C864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0794" y="0"/>
            <a:ext cx="81212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9DCF7B-AB0B-1C45-F86F-D1C26FB17322}"/>
              </a:ext>
            </a:extLst>
          </p:cNvPr>
          <p:cNvSpPr txBox="1"/>
          <p:nvPr/>
        </p:nvSpPr>
        <p:spPr>
          <a:xfrm>
            <a:off x="4669998" y="194312"/>
            <a:ext cx="6384854" cy="2165982"/>
          </a:xfrm>
          <a:prstGeom prst="rect">
            <a:avLst/>
          </a:prstGeom>
        </p:spPr>
        <p:txBody>
          <a:bodyPr vert="horz" lIns="91440" tIns="45720" rIns="91440" bIns="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4000" cap="all" dirty="0">
                <a:latin typeface="+mj-lt"/>
                <a:ea typeface="+mj-ea"/>
                <a:cs typeface="+mj-cs"/>
              </a:rPr>
              <a:t>IMPORTANCE OF REFLECTIVE PRACTICE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4000" cap="all" dirty="0">
              <a:latin typeface="+mj-lt"/>
              <a:ea typeface="+mj-ea"/>
              <a:cs typeface="+mj-cs"/>
            </a:endParaRP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40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21D681C-6B18-BD03-AC00-1AFDE1FE877E}"/>
              </a:ext>
            </a:extLst>
          </p:cNvPr>
          <p:cNvSpPr txBox="1"/>
          <p:nvPr/>
        </p:nvSpPr>
        <p:spPr>
          <a:xfrm>
            <a:off x="4926330" y="2954655"/>
            <a:ext cx="3429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Barbara </a:t>
            </a:r>
            <a:r>
              <a:rPr lang="en-US" dirty="0" err="1"/>
              <a:t>Bassot</a:t>
            </a:r>
            <a:r>
              <a:rPr lang="en-US" dirty="0"/>
              <a:t> argues that without reflection, we go blindly on our way and failing to achieve anything useful (</a:t>
            </a:r>
            <a:r>
              <a:rPr lang="en-US" dirty="0" err="1"/>
              <a:t>Bassot</a:t>
            </a:r>
            <a:r>
              <a:rPr lang="en-US" dirty="0"/>
              <a:t>, B, 2016)</a:t>
            </a:r>
          </a:p>
        </p:txBody>
      </p:sp>
    </p:spTree>
    <p:extLst>
      <p:ext uri="{BB962C8B-B14F-4D97-AF65-F5344CB8AC3E}">
        <p14:creationId xmlns:p14="http://schemas.microsoft.com/office/powerpoint/2010/main" val="1580827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D1483A9-AF4D-C7F3-FF50-C2C9B756F5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654864"/>
              </p:ext>
            </p:extLst>
          </p:nvPr>
        </p:nvGraphicFramePr>
        <p:xfrm>
          <a:off x="1454239" y="1756130"/>
          <a:ext cx="8643154" cy="1887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8F2081-AD41-E61A-F41E-8407416000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753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limate Change and Global Warming Environmental Day Concept Stock Photo -  Image of environmental, impact: 116816412">
            <a:extLst>
              <a:ext uri="{FF2B5EF4-FFF2-40B4-BE49-F238E27FC236}">
                <a16:creationId xmlns:a16="http://schemas.microsoft.com/office/drawing/2014/main" id="{1F0716AC-5942-EC78-57E4-7DFB3FD453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55" y="97155"/>
            <a:ext cx="10778490" cy="5732144"/>
          </a:xfrm>
          <a:prstGeom prst="rect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748E75-0400-CF46-90BA-959B3E958ECD}"/>
              </a:ext>
            </a:extLst>
          </p:cNvPr>
          <p:cNvSpPr txBox="1"/>
          <p:nvPr/>
        </p:nvSpPr>
        <p:spPr>
          <a:xfrm>
            <a:off x="8732520" y="151626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7CBC145-BDCA-78E4-CEFA-30CD94E2D319}"/>
              </a:ext>
            </a:extLst>
          </p:cNvPr>
          <p:cNvSpPr txBox="1"/>
          <p:nvPr/>
        </p:nvSpPr>
        <p:spPr>
          <a:xfrm>
            <a:off x="1200150" y="542925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Challenge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57B9791-8D8C-EACE-9ED7-6A56CBCF3621}"/>
              </a:ext>
            </a:extLst>
          </p:cNvPr>
          <p:cNvSpPr txBox="1"/>
          <p:nvPr/>
        </p:nvSpPr>
        <p:spPr>
          <a:xfrm>
            <a:off x="9206865" y="691515"/>
            <a:ext cx="1547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Change</a:t>
            </a:r>
          </a:p>
        </p:txBody>
      </p:sp>
    </p:spTree>
    <p:extLst>
      <p:ext uri="{BB962C8B-B14F-4D97-AF65-F5344CB8AC3E}">
        <p14:creationId xmlns:p14="http://schemas.microsoft.com/office/powerpoint/2010/main" val="31082139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18B71113-ED1E-4689-96FF-620B29035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07079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4252525-B2F1-43A9-8DDF-5F476C864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0794" y="0"/>
            <a:ext cx="81212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BC4D13-BFB9-78A7-8561-31F6BBA8AD95}"/>
              </a:ext>
            </a:extLst>
          </p:cNvPr>
          <p:cNvSpPr txBox="1"/>
          <p:nvPr/>
        </p:nvSpPr>
        <p:spPr>
          <a:xfrm>
            <a:off x="4669998" y="802298"/>
            <a:ext cx="6384854" cy="5116985"/>
          </a:xfrm>
          <a:prstGeom prst="rect">
            <a:avLst/>
          </a:prstGeom>
        </p:spPr>
        <p:txBody>
          <a:bodyPr vert="horz" lIns="91440" tIns="45720" rIns="91440" bIns="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cap="all" dirty="0">
                <a:latin typeface="+mj-lt"/>
                <a:ea typeface="+mj-ea"/>
                <a:cs typeface="+mj-cs"/>
              </a:rPr>
              <a:t>MY EXPERIENCE: the description</a:t>
            </a:r>
          </a:p>
        </p:txBody>
      </p:sp>
    </p:spTree>
    <p:extLst>
      <p:ext uri="{BB962C8B-B14F-4D97-AF65-F5344CB8AC3E}">
        <p14:creationId xmlns:p14="http://schemas.microsoft.com/office/powerpoint/2010/main" val="2757273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5740F-FD2F-4665-96F4-65A9A9470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7200" dirty="0">
                <a:solidFill>
                  <a:srgbClr val="454545"/>
                </a:solidFill>
              </a:rPr>
              <a:t>How did I feel?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with his hand on his face&#10;&#10;Description automatically generated with medium confidence">
            <a:extLst>
              <a:ext uri="{FF2B5EF4-FFF2-40B4-BE49-F238E27FC236}">
                <a16:creationId xmlns:a16="http://schemas.microsoft.com/office/drawing/2014/main" id="{E7644385-744E-FF6F-6B7C-002779FF42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1703" y="2716228"/>
            <a:ext cx="2438405" cy="19598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8E1166-0CE6-3975-F167-DC6662EBE74C}"/>
              </a:ext>
            </a:extLst>
          </p:cNvPr>
          <p:cNvSpPr txBox="1"/>
          <p:nvPr/>
        </p:nvSpPr>
        <p:spPr>
          <a:xfrm>
            <a:off x="971703" y="4676096"/>
            <a:ext cx="2438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s://www.pngall.com/unhappy-guy-png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-nc/3.0/"/>
              </a:rPr>
              <a:t>CC BY-NC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998254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8B71113-ED1E-4689-96FF-620B29035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07079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8E3195-CBAA-3EA0-111F-A49E06C16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8353" y="802298"/>
            <a:ext cx="2717810" cy="5116985"/>
          </a:xfrm>
        </p:spPr>
        <p:txBody>
          <a:bodyPr anchor="ctr">
            <a:normAutofit/>
          </a:bodyPr>
          <a:lstStyle/>
          <a:p>
            <a:pPr algn="r"/>
            <a:r>
              <a:rPr lang="en-US" sz="2000">
                <a:solidFill>
                  <a:srgbClr val="FFFFFF"/>
                </a:solidFill>
              </a:rPr>
              <a:t> </a:t>
            </a: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252525-B2F1-43A9-8DDF-5F476C864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0794" y="0"/>
            <a:ext cx="81212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ED44A-791A-DFC9-8E3B-8D7FAE7DCD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9998" y="802298"/>
            <a:ext cx="6384854" cy="5116985"/>
          </a:xfrm>
        </p:spPr>
        <p:txBody>
          <a:bodyPr anchor="ctr">
            <a:normAutofit/>
          </a:bodyPr>
          <a:lstStyle/>
          <a:p>
            <a:r>
              <a:rPr lang="en-US" sz="6000" dirty="0"/>
              <a:t>Confused.</a:t>
            </a:r>
            <a:br>
              <a:rPr lang="en-US" sz="6000" dirty="0"/>
            </a:br>
            <a:r>
              <a:rPr lang="en-US" sz="6000" dirty="0"/>
              <a:t>Lost.</a:t>
            </a:r>
            <a:br>
              <a:rPr lang="en-US" sz="6000" dirty="0"/>
            </a:br>
            <a:r>
              <a:rPr lang="en-US" sz="6000" dirty="0"/>
              <a:t>Afraid.</a:t>
            </a:r>
          </a:p>
        </p:txBody>
      </p:sp>
    </p:spTree>
    <p:extLst>
      <p:ext uri="{BB962C8B-B14F-4D97-AF65-F5344CB8AC3E}">
        <p14:creationId xmlns:p14="http://schemas.microsoft.com/office/powerpoint/2010/main" val="5758419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5" name="Picture 5" descr="Illuminated street light">
            <a:extLst>
              <a:ext uri="{FF2B5EF4-FFF2-40B4-BE49-F238E27FC236}">
                <a16:creationId xmlns:a16="http://schemas.microsoft.com/office/drawing/2014/main" id="{4CC1DFBE-CCB6-7AB0-F3ED-955FA41A3E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9720" b="13669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2B3BB-5CD8-600E-1BC0-C75D9AD6C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5511" y="3236470"/>
            <a:ext cx="6832500" cy="125260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700">
                <a:solidFill>
                  <a:srgbClr val="FFFFFE"/>
                </a:solidFill>
              </a:rPr>
              <a:t>Total darkness and emptiness surrounded me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5BA7BB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9141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6412368-7E6B-4064-B6FA-72DF6DA0C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014FE20-9BCC-4219-A8AD-B1C110BD5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59DBBA-AEC8-1E3E-6B0C-9AB05EFD9747}"/>
              </a:ext>
            </a:extLst>
          </p:cNvPr>
          <p:cNvSpPr txBox="1"/>
          <p:nvPr/>
        </p:nvSpPr>
        <p:spPr>
          <a:xfrm>
            <a:off x="1452617" y="976508"/>
            <a:ext cx="5525305" cy="2367221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cap="all" dirty="0">
                <a:latin typeface="+mj-lt"/>
                <a:ea typeface="+mj-ea"/>
                <a:cs typeface="+mj-cs"/>
              </a:rPr>
              <a:t>ANALYSIS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661C966-C6C8-4667-903D-E68521C35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8" y="3528543"/>
            <a:ext cx="55361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6439133-030D-427C-AADE-2B48B1991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2C11378B-6628-411A-9A79-CF10232D7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08E6BF6A-26B8-45E6-887E-FE78A7984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82388B0B-738B-4313-8674-79D97E74A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tatistics">
            <a:extLst>
              <a:ext uri="{FF2B5EF4-FFF2-40B4-BE49-F238E27FC236}">
                <a16:creationId xmlns:a16="http://schemas.microsoft.com/office/drawing/2014/main" id="{95B8BACF-DEC8-E768-F97C-D060045D92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7803" y="1649879"/>
            <a:ext cx="2799103" cy="279910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DF84359-5DD6-461B-9519-90AA2F46C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90BC892-CE86-41EE-8A3B-2178D5170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02717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1E481-C8C3-4700-8A51-4C660BB3E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CRITICAL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90328E-6B7B-415C-4FDE-49DF6D93BA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3113616"/>
          </a:xfrm>
        </p:spPr>
        <p:txBody>
          <a:bodyPr>
            <a:normAutofit fontScale="92500"/>
          </a:bodyPr>
          <a:lstStyle/>
          <a:p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Before this experience, I used to be very confident person and bold. </a:t>
            </a:r>
          </a:p>
          <a:p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How did I become the way I am all of a sudden? The level of fear and lack of confidence that overtook me was quite amazing. Who am I really?</a:t>
            </a:r>
          </a:p>
          <a:p>
            <a:pPr marL="0" indent="0">
              <a:buNone/>
            </a:pPr>
            <a:endParaRPr lang="en-US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9F24C0-E958-BB30-1A76-DDD5EE4681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892540" y="1938528"/>
            <a:ext cx="2462848" cy="668967"/>
          </a:xfrm>
        </p:spPr>
        <p:txBody>
          <a:bodyPr>
            <a:noAutofit/>
          </a:bodyPr>
          <a:lstStyle/>
          <a:p>
            <a:pPr algn="r"/>
            <a:r>
              <a:rPr lang="en-US" sz="2400" dirty="0"/>
              <a:t>the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405C8E-1867-DB09-7B83-89EEDB74AF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2362" y="2607495"/>
            <a:ext cx="4645152" cy="3524700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Comparing me before this challenge, during the challenge, and now that I have gone through the challenge, there seems to be different persons in me.</a:t>
            </a: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Thanks to my Challenge. Thanks to my Boss. I am happy for the Change</a:t>
            </a: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There is room more improvement</a:t>
            </a:r>
          </a:p>
          <a:p>
            <a:pPr marL="0" indent="0">
              <a:buNone/>
            </a:pPr>
            <a:endParaRPr lang="en-US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229223C-1779-1BD0-3B74-2359073E77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analysis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681965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566B7-07F5-CF8F-1C0D-F120F3799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5398F3-972B-C31C-2C72-1E4AE229F3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GOOD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2237ECAE-F102-9D70-5D87-49D2A63A82D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74947512"/>
              </p:ext>
            </p:extLst>
          </p:nvPr>
        </p:nvGraphicFramePr>
        <p:xfrm>
          <a:off x="839788" y="2926080"/>
          <a:ext cx="5157787" cy="3863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9A6B0A-AABB-2EBE-D8C0-9BA1B8779E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520939" y="1938528"/>
            <a:ext cx="3537586" cy="823912"/>
          </a:xfrm>
        </p:spPr>
        <p:txBody>
          <a:bodyPr/>
          <a:lstStyle/>
          <a:p>
            <a:pPr algn="r"/>
            <a:r>
              <a:rPr lang="en-US" dirty="0"/>
              <a:t>THE BAD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4F5568-3611-4439-42D2-B683D05BA39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62500" lnSpcReduction="20000"/>
          </a:bodyPr>
          <a:lstStyle/>
          <a:p>
            <a:pPr lvl="2">
              <a:buFont typeface="Wingdings" panose="05000000000000000000" pitchFamily="2" charset="2"/>
              <a:buChar char="Ø"/>
            </a:pPr>
            <a:r>
              <a:rPr lang="en-US" sz="2600" dirty="0"/>
              <a:t>I</a:t>
            </a:r>
            <a:r>
              <a:rPr lang="en-US" sz="2600" dirty="0">
                <a:latin typeface="Aharoni" panose="02010803020104030203" pitchFamily="2" charset="-79"/>
                <a:cs typeface="Aharoni" panose="02010803020104030203" pitchFamily="2" charset="-79"/>
              </a:rPr>
              <a:t>I allowed too much fear to set in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US" sz="2600" dirty="0">
                <a:latin typeface="Aharoni" panose="02010803020104030203" pitchFamily="2" charset="-79"/>
                <a:cs typeface="Aharoni" panose="02010803020104030203" pitchFamily="2" charset="-79"/>
              </a:rPr>
              <a:t>I asked too many questions from the wrong people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US" sz="2600" dirty="0">
                <a:latin typeface="Aharoni" panose="02010803020104030203" pitchFamily="2" charset="-79"/>
                <a:cs typeface="Aharoni" panose="02010803020104030203" pitchFamily="2" charset="-79"/>
              </a:rPr>
              <a:t>I lost my self-confidence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US" sz="2600" dirty="0">
                <a:latin typeface="Aharoni" panose="02010803020104030203" pitchFamily="2" charset="-79"/>
                <a:cs typeface="Aharoni" panose="02010803020104030203" pitchFamily="2" charset="-79"/>
              </a:rPr>
              <a:t>I couldn’t see beyond the challenge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US" dirty="0"/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17658292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8D226DA-E368-46E4-BF0C-D467A1E86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C4AE93F9-65BC-028B-9C14-BA6F96CDE5EC}"/>
              </a:ext>
            </a:extLst>
          </p:cNvPr>
          <p:cNvGraphicFramePr/>
          <p:nvPr/>
        </p:nvGraphicFramePr>
        <p:xfrm>
          <a:off x="5126355" y="2903225"/>
          <a:ext cx="4152071" cy="1577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105F2EF-F4AA-488F-8E74-484FA0078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4735528"/>
            <a:ext cx="86430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Green leaf on grey background">
            <a:extLst>
              <a:ext uri="{FF2B5EF4-FFF2-40B4-BE49-F238E27FC236}">
                <a16:creationId xmlns:a16="http://schemas.microsoft.com/office/drawing/2014/main" id="{D1AB9DD5-979A-F9E2-CF2E-78B99395B9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0" y="160751"/>
            <a:ext cx="4649153" cy="6234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omposition with kiwi and strawberry in water splashes isolated on white background. stock photo">
            <a:extLst>
              <a:ext uri="{FF2B5EF4-FFF2-40B4-BE49-F238E27FC236}">
                <a16:creationId xmlns:a16="http://schemas.microsoft.com/office/drawing/2014/main" id="{80717BEA-F8CB-C40F-427F-EF3677A16F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196" y="0"/>
            <a:ext cx="5114068" cy="2576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Ear of corn isolated on a white background. Top view. Set or collection royalty free stock images">
            <a:extLst>
              <a:ext uri="{FF2B5EF4-FFF2-40B4-BE49-F238E27FC236}">
                <a16:creationId xmlns:a16="http://schemas.microsoft.com/office/drawing/2014/main" id="{815A796D-647B-7E2A-24ED-0D139872F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48325" y="-11430"/>
            <a:ext cx="3533472" cy="592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5B40604-B7E6-55ED-25D3-93067A84F2C6}"/>
              </a:ext>
            </a:extLst>
          </p:cNvPr>
          <p:cNvSpPr txBox="1"/>
          <p:nvPr/>
        </p:nvSpPr>
        <p:spPr>
          <a:xfrm>
            <a:off x="5126356" y="5217795"/>
            <a:ext cx="2297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Dreamstime.com, October,2022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238440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2DDCB09-E962-4516-287F-BB5B4EB72C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62297812"/>
              </p:ext>
            </p:extLst>
          </p:nvPr>
        </p:nvGraphicFramePr>
        <p:xfrm>
          <a:off x="1451579" y="804519"/>
          <a:ext cx="9603275" cy="1049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F55E53FD-1B3C-0B4B-9800-454BBE099B76}"/>
              </a:ext>
            </a:extLst>
          </p:cNvPr>
          <p:cNvGraphicFramePr/>
          <p:nvPr/>
        </p:nvGraphicFramePr>
        <p:xfrm>
          <a:off x="1771650" y="2914650"/>
          <a:ext cx="5570949" cy="2862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549194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F40E3-3E00-5E30-F0FF-17CD1B8ED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EE9999-A3DC-22E6-1836-161403441D44}"/>
              </a:ext>
            </a:extLst>
          </p:cNvPr>
          <p:cNvSpPr txBox="1"/>
          <p:nvPr/>
        </p:nvSpPr>
        <p:spPr>
          <a:xfrm>
            <a:off x="1451579" y="1948997"/>
            <a:ext cx="39719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Even in the face of acute challenge and fear, Reflective practice is the way to go.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09F454-8F68-7616-EAB8-DC5F6650FA73}"/>
              </a:ext>
            </a:extLst>
          </p:cNvPr>
          <p:cNvSpPr txBox="1"/>
          <p:nvPr/>
        </p:nvSpPr>
        <p:spPr>
          <a:xfrm>
            <a:off x="3977609" y="3059668"/>
            <a:ext cx="5114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Fear and panic will compromise my capacity and ability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8AB66D-E397-E94F-FD86-6231E173BED0}"/>
              </a:ext>
            </a:extLst>
          </p:cNvPr>
          <p:cNvSpPr txBox="1"/>
          <p:nvPr/>
        </p:nvSpPr>
        <p:spPr>
          <a:xfrm>
            <a:off x="5715000" y="3794760"/>
            <a:ext cx="31146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I should not  act on impulse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C6BA37-4CAA-B7F2-ED1B-41FE366765D2}"/>
              </a:ext>
            </a:extLst>
          </p:cNvPr>
          <p:cNvSpPr txBox="1"/>
          <p:nvPr/>
        </p:nvSpPr>
        <p:spPr>
          <a:xfrm>
            <a:off x="6486525" y="4549140"/>
            <a:ext cx="31775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I must always Look beyond the magnitude of the challenge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925247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0AB17F6-592B-45CB-96F6-705C9825A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2C4CD-A456-0B61-C18F-ABCFD97D5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9068" y="802298"/>
            <a:ext cx="6015784" cy="5116985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6600" dirty="0"/>
              <a:t>ACTION PLAN:</a:t>
            </a:r>
            <a:br>
              <a:rPr lang="en-US" sz="6600" dirty="0"/>
            </a:br>
            <a:r>
              <a:rPr lang="en-US" sz="6600" dirty="0"/>
              <a:t>going forward!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A9284E7-0823-472D-9963-18D89DFEB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60590"/>
            <a:ext cx="0" cy="3200400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erson skiing down a slope&#10;&#10;Description automatically generated with medium confidence">
            <a:extLst>
              <a:ext uri="{FF2B5EF4-FFF2-40B4-BE49-F238E27FC236}">
                <a16:creationId xmlns:a16="http://schemas.microsoft.com/office/drawing/2014/main" id="{C6FB17C0-A1E3-7DA9-BC3A-4E6E026FA6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7812" y="394447"/>
            <a:ext cx="4398679" cy="6463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028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7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1" name="Picture 9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13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4" name="Picture 3" descr="Sparklers on glass jar">
            <a:extLst>
              <a:ext uri="{FF2B5EF4-FFF2-40B4-BE49-F238E27FC236}">
                <a16:creationId xmlns:a16="http://schemas.microsoft.com/office/drawing/2014/main" id="{57A0D7F7-9BD8-233B-FDBD-BE460AA546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28" r="-1" b="-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5" name="Rectangle 15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5D626-2470-4AC6-328C-05DC5B4C9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465" y="622936"/>
            <a:ext cx="3286125" cy="1554978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r>
              <a:rPr lang="en-US" sz="4100" dirty="0">
                <a:solidFill>
                  <a:srgbClr val="FFFFFE"/>
                </a:solidFill>
              </a:rPr>
              <a:t>I was lucky, but would I always be?</a:t>
            </a:r>
          </a:p>
        </p:txBody>
      </p:sp>
      <p:cxnSp>
        <p:nvCxnSpPr>
          <p:cNvPr id="26" name="Straight Connector 17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E6AE5A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280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E3D3608-FE65-E779-D55F-E223440464C9}"/>
              </a:ext>
            </a:extLst>
          </p:cNvPr>
          <p:cNvSpPr txBox="1"/>
          <p:nvPr/>
        </p:nvSpPr>
        <p:spPr>
          <a:xfrm>
            <a:off x="3050381" y="-2645058"/>
            <a:ext cx="6100762" cy="8767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All slides are taking from Microsoft office 365 as provided 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 err="1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Bassot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 B.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The reflective practice guide: An interdisciplinary approach to critical reflection.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Published by Routledge 2016,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p.xi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Bolton, G. D, Russel, 2018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Reflective Practice writing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and professional development) Accessed 27 October 2022 </a:t>
            </a:r>
            <a:r>
              <a:rPr lang="en-US" sz="1200" u="sng" kern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https://study.sagepub.com/Bolton5e/2018</a:t>
            </a:r>
            <a:r>
              <a:rPr lang="en-US" sz="1200" kern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Accessed 27 October 2022.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Gibbs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 G.  Learning by Doing: A Guide to teaching and learning Methods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. Further education unit: Oxford Brooks University (Nicole-brown.co.uk/reflective-model-according to Gibbs, Accessed 26 October 2022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 Gibbs, G. 1988, Learning by doing, A guide to teaching and learning, Methods p. 49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Gibbs, G. 1988, Reflective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 Cycle, ‘Learning by doing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’, published in 1988 by Oxford Polytechnic, https://www.mindtools.com/pages/article/reflective-cycle.htm </a:t>
            </a:r>
            <a:r>
              <a:rPr lang="en-US" sz="1200" kern="1200" dirty="0">
                <a:solidFill>
                  <a:srgbClr val="595959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Accessed 2 November, 2022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Schon, D, 2016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 The Reflective Practitioner (How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Professionals think in action) By Routledge, New York, USA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 err="1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Stedmon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 J,2009,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Reflective practice in Psychotherapy and Counselling,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Open University Press,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2009, P.2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The Slide: How I felt- Accessed 29 October, </a:t>
            </a:r>
            <a:r>
              <a:rPr lang="en-US" sz="1200" u="sng" kern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https://creativecommons.org/licenses/by-nc-/3.0/</a:t>
            </a:r>
            <a:r>
              <a:rPr lang="en-US" sz="1200" kern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The slide: the Metaphor, dreamstime.com Accessed November 1, 2022 https://www.google.com/imgres?imgurl=https%3A%2F%2Fthumbs.dreamstime.com%2Fz%2Fclimate-change-global-warming-environmental-day-concept-burning-leaf-land-cracked-earth-metaphor-drought-green.</a:t>
            </a:r>
            <a:r>
              <a:rPr lang="en-US" sz="1200" u="sng" kern="1200" dirty="0">
                <a:solidFill>
                  <a:srgbClr val="595959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/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Williams, A.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Class Notes, Slide shows and Conversations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 2022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17289981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2|35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7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6.7|5.2|2.8"/>
</p:tagLst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3" ma:contentTypeDescription="Create a new document." ma:contentTypeScope="" ma:versionID="a5b6b0bcf5d4faa41def4bdec6ef145f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7545ac29cb64a5c7d950210208657de5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6267843-EC2D-4CDB-84AF-012343B15BD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7874AA-0B81-4030-883F-867E290D4E4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da3f2772-8f1e-4acb-bd98-3a0ee892f48a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60144E2-7C6F-46B0-848B-05BAD262E7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13264</TotalTime>
  <Words>811</Words>
  <Application>Microsoft Office PowerPoint</Application>
  <PresentationFormat>Widescreen</PresentationFormat>
  <Paragraphs>96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Abadi</vt:lpstr>
      <vt:lpstr>Aharoni</vt:lpstr>
      <vt:lpstr>Arial</vt:lpstr>
      <vt:lpstr>Calibri</vt:lpstr>
      <vt:lpstr>Gill Sans MT</vt:lpstr>
      <vt:lpstr>Times New Roman</vt:lpstr>
      <vt:lpstr>Wingdings</vt:lpstr>
      <vt:lpstr>Gallery</vt:lpstr>
      <vt:lpstr>PowerPoint Presentation</vt:lpstr>
      <vt:lpstr>PowerPoint Presentation</vt:lpstr>
      <vt:lpstr>PowerPoint Presentation</vt:lpstr>
      <vt:lpstr>UNDERPINNING  model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did I feel?</vt:lpstr>
      <vt:lpstr>Confused. Lost. Afraid.</vt:lpstr>
      <vt:lpstr>Total darkness and emptiness surrounded me</vt:lpstr>
      <vt:lpstr>PowerPoint Presentation</vt:lpstr>
      <vt:lpstr>CRITICAL ANALYSIS</vt:lpstr>
      <vt:lpstr>EVALUATION</vt:lpstr>
      <vt:lpstr>PowerPoint Presentation</vt:lpstr>
      <vt:lpstr>PowerPoint Presentation</vt:lpstr>
      <vt:lpstr>conclusion</vt:lpstr>
      <vt:lpstr>ACTION PLAN: going forward!</vt:lpstr>
      <vt:lpstr>I was lucky, but would I always be?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Ogbe (2123384)</dc:creator>
  <cp:lastModifiedBy>Stephen Ogbe</cp:lastModifiedBy>
  <cp:revision>9</cp:revision>
  <cp:lastPrinted>2022-11-02T14:03:17Z</cp:lastPrinted>
  <dcterms:created xsi:type="dcterms:W3CDTF">2022-10-20T17:49:34Z</dcterms:created>
  <dcterms:modified xsi:type="dcterms:W3CDTF">2022-11-05T23:07:20Z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