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C46620-C53B-40A6-AACB-ABAAE3303ED1}" v="59" dt="2025-03-17T23:23:42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45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56C46620-C53B-40A6-AACB-ABAAE3303ED1}"/>
    <pc:docChg chg="undo custSel addSld modSld">
      <pc:chgData name="Aliyu Sambo" userId="d9766618-3e46-45d4-99f2-08120d84987f" providerId="ADAL" clId="{56C46620-C53B-40A6-AACB-ABAAE3303ED1}" dt="2025-03-17T23:24:50.147" v="386" actId="26606"/>
      <pc:docMkLst>
        <pc:docMk/>
      </pc:docMkLst>
      <pc:sldChg chg="addSp modSp new mod setBg">
        <pc:chgData name="Aliyu Sambo" userId="d9766618-3e46-45d4-99f2-08120d84987f" providerId="ADAL" clId="{56C46620-C53B-40A6-AACB-ABAAE3303ED1}" dt="2025-03-17T23:03:13.916" v="207" actId="26606"/>
        <pc:sldMkLst>
          <pc:docMk/>
          <pc:sldMk cId="1160888161" sldId="256"/>
        </pc:sldMkLst>
        <pc:spChg chg="mo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2" creationId="{6755D89D-A197-D4F1-CD08-6B1295F6672E}"/>
          </ac:spMkLst>
        </pc:spChg>
        <pc:spChg chg="mo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3" creationId="{98996293-F5CE-69AC-DE30-25A6487BD81F}"/>
          </ac:spMkLst>
        </pc:spChg>
        <pc:spChg chg="ad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8" creationId="{6F5A5072-7B47-4D32-B52A-4EBBF590B8A5}"/>
          </ac:spMkLst>
        </pc:spChg>
        <pc:spChg chg="ad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10" creationId="{9715DAF0-AE1B-46C9-8A6B-DB2AA05AB91D}"/>
          </ac:spMkLst>
        </pc:spChg>
        <pc:spChg chg="ad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12" creationId="{6016219D-510E-4184-9090-6D5578A87BD1}"/>
          </ac:spMkLst>
        </pc:spChg>
        <pc:spChg chg="ad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14" creationId="{AFF4A713-7B75-4B21-90D7-5AB19547C728}"/>
          </ac:spMkLst>
        </pc:spChg>
        <pc:spChg chg="ad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16" creationId="{DC631C0B-6DA6-4E57-8231-CE32B3434A7E}"/>
          </ac:spMkLst>
        </pc:spChg>
        <pc:spChg chg="ad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18" creationId="{C29501E6-A978-4A61-9689-9085AF97A53A}"/>
          </ac:spMkLst>
        </pc:spChg>
      </pc:sldChg>
      <pc:sldChg chg="addSp delSp modSp new mod">
        <pc:chgData name="Aliyu Sambo" userId="d9766618-3e46-45d4-99f2-08120d84987f" providerId="ADAL" clId="{56C46620-C53B-40A6-AACB-ABAAE3303ED1}" dt="2025-03-17T23:04:34.568" v="209" actId="26606"/>
        <pc:sldMkLst>
          <pc:docMk/>
          <pc:sldMk cId="1901312908" sldId="257"/>
        </pc:sldMkLst>
        <pc:spChg chg="mod">
          <ac:chgData name="Aliyu Sambo" userId="d9766618-3e46-45d4-99f2-08120d84987f" providerId="ADAL" clId="{56C46620-C53B-40A6-AACB-ABAAE3303ED1}" dt="2025-03-17T22:58:16.645" v="123" actId="20577"/>
          <ac:spMkLst>
            <pc:docMk/>
            <pc:sldMk cId="1901312908" sldId="257"/>
            <ac:spMk id="2" creationId="{D0858018-5BDD-4000-DC1B-F0A75F3847D9}"/>
          </ac:spMkLst>
        </pc:spChg>
        <pc:spChg chg="del mod">
          <ac:chgData name="Aliyu Sambo" userId="d9766618-3e46-45d4-99f2-08120d84987f" providerId="ADAL" clId="{56C46620-C53B-40A6-AACB-ABAAE3303ED1}" dt="2025-03-17T23:04:34.568" v="209" actId="26606"/>
          <ac:spMkLst>
            <pc:docMk/>
            <pc:sldMk cId="1901312908" sldId="257"/>
            <ac:spMk id="3" creationId="{DBCC823B-63AB-DC55-175D-E40AE5AD531C}"/>
          </ac:spMkLst>
        </pc:spChg>
        <pc:graphicFrameChg chg="add">
          <ac:chgData name="Aliyu Sambo" userId="d9766618-3e46-45d4-99f2-08120d84987f" providerId="ADAL" clId="{56C46620-C53B-40A6-AACB-ABAAE3303ED1}" dt="2025-03-17T23:04:34.568" v="209" actId="26606"/>
          <ac:graphicFrameMkLst>
            <pc:docMk/>
            <pc:sldMk cId="1901312908" sldId="257"/>
            <ac:graphicFrameMk id="5" creationId="{127CCD5D-AADC-F88C-461F-E5B0918331E3}"/>
          </ac:graphicFrameMkLst>
        </pc:graphicFrameChg>
      </pc:sldChg>
      <pc:sldChg chg="addSp modSp new mod setBg modAnim">
        <pc:chgData name="Aliyu Sambo" userId="d9766618-3e46-45d4-99f2-08120d84987f" providerId="ADAL" clId="{56C46620-C53B-40A6-AACB-ABAAE3303ED1}" dt="2025-03-17T23:08:44.860" v="284" actId="27636"/>
        <pc:sldMkLst>
          <pc:docMk/>
          <pc:sldMk cId="940348600" sldId="258"/>
        </pc:sldMkLst>
        <pc:spChg chg="mod">
          <ac:chgData name="Aliyu Sambo" userId="d9766618-3e46-45d4-99f2-08120d84987f" providerId="ADAL" clId="{56C46620-C53B-40A6-AACB-ABAAE3303ED1}" dt="2025-03-17T23:08:34.211" v="276" actId="26606"/>
          <ac:spMkLst>
            <pc:docMk/>
            <pc:sldMk cId="940348600" sldId="258"/>
            <ac:spMk id="2" creationId="{F67E8567-743B-7844-FD13-24A2AA7FA033}"/>
          </ac:spMkLst>
        </pc:spChg>
        <pc:spChg chg="mod">
          <ac:chgData name="Aliyu Sambo" userId="d9766618-3e46-45d4-99f2-08120d84987f" providerId="ADAL" clId="{56C46620-C53B-40A6-AACB-ABAAE3303ED1}" dt="2025-03-17T23:08:44.860" v="284" actId="27636"/>
          <ac:spMkLst>
            <pc:docMk/>
            <pc:sldMk cId="940348600" sldId="258"/>
            <ac:spMk id="3" creationId="{30DFDB1E-48A5-DF74-A828-F433A461CAAD}"/>
          </ac:spMkLst>
        </pc:spChg>
        <pc:spChg chg="add">
          <ac:chgData name="Aliyu Sambo" userId="d9766618-3e46-45d4-99f2-08120d84987f" providerId="ADAL" clId="{56C46620-C53B-40A6-AACB-ABAAE3303ED1}" dt="2025-03-17T23:08:34.211" v="276" actId="26606"/>
          <ac:spMkLst>
            <pc:docMk/>
            <pc:sldMk cId="940348600" sldId="258"/>
            <ac:spMk id="8" creationId="{1B15ED52-F352-441B-82BF-E0EA34836D08}"/>
          </ac:spMkLst>
        </pc:spChg>
        <pc:spChg chg="add">
          <ac:chgData name="Aliyu Sambo" userId="d9766618-3e46-45d4-99f2-08120d84987f" providerId="ADAL" clId="{56C46620-C53B-40A6-AACB-ABAAE3303ED1}" dt="2025-03-17T23:08:34.211" v="276" actId="26606"/>
          <ac:spMkLst>
            <pc:docMk/>
            <pc:sldMk cId="940348600" sldId="258"/>
            <ac:spMk id="10" creationId="{3B2E3793-BFE6-45A2-9B7B-E18844431C99}"/>
          </ac:spMkLst>
        </pc:spChg>
        <pc:spChg chg="add">
          <ac:chgData name="Aliyu Sambo" userId="d9766618-3e46-45d4-99f2-08120d84987f" providerId="ADAL" clId="{56C46620-C53B-40A6-AACB-ABAAE3303ED1}" dt="2025-03-17T23:08:34.211" v="276" actId="26606"/>
          <ac:spMkLst>
            <pc:docMk/>
            <pc:sldMk cId="940348600" sldId="258"/>
            <ac:spMk id="12" creationId="{BC4C4868-CB8F-4AF9-9CDB-8108F2C19B67}"/>
          </ac:spMkLst>
        </pc:spChg>
        <pc:spChg chg="add">
          <ac:chgData name="Aliyu Sambo" userId="d9766618-3e46-45d4-99f2-08120d84987f" providerId="ADAL" clId="{56C46620-C53B-40A6-AACB-ABAAE3303ED1}" dt="2025-03-17T23:08:34.211" v="276" actId="26606"/>
          <ac:spMkLst>
            <pc:docMk/>
            <pc:sldMk cId="940348600" sldId="258"/>
            <ac:spMk id="14" creationId="{375E0459-6403-40CD-989D-56A4407CA12E}"/>
          </ac:spMkLst>
        </pc:spChg>
        <pc:spChg chg="add">
          <ac:chgData name="Aliyu Sambo" userId="d9766618-3e46-45d4-99f2-08120d84987f" providerId="ADAL" clId="{56C46620-C53B-40A6-AACB-ABAAE3303ED1}" dt="2025-03-17T23:08:34.211" v="276" actId="26606"/>
          <ac:spMkLst>
            <pc:docMk/>
            <pc:sldMk cId="940348600" sldId="258"/>
            <ac:spMk id="16" creationId="{53E5B1A8-3AC9-4BD1-9BBC-78CA94F2D1BA}"/>
          </ac:spMkLst>
        </pc:spChg>
      </pc:sldChg>
      <pc:sldChg chg="addSp delSp modSp new mod setBg">
        <pc:chgData name="Aliyu Sambo" userId="d9766618-3e46-45d4-99f2-08120d84987f" providerId="ADAL" clId="{56C46620-C53B-40A6-AACB-ABAAE3303ED1}" dt="2025-03-17T23:20:06.848" v="348" actId="26606"/>
        <pc:sldMkLst>
          <pc:docMk/>
          <pc:sldMk cId="2688271597" sldId="259"/>
        </pc:sldMkLst>
        <pc:spChg chg="mod">
          <ac:chgData name="Aliyu Sambo" userId="d9766618-3e46-45d4-99f2-08120d84987f" providerId="ADAL" clId="{56C46620-C53B-40A6-AACB-ABAAE3303ED1}" dt="2025-03-17T23:19:54.808" v="346" actId="26606"/>
          <ac:spMkLst>
            <pc:docMk/>
            <pc:sldMk cId="2688271597" sldId="259"/>
            <ac:spMk id="2" creationId="{2674E810-7E6F-1F53-4285-4B985292D1FB}"/>
          </ac:spMkLst>
        </pc:spChg>
        <pc:spChg chg="mod">
          <ac:chgData name="Aliyu Sambo" userId="d9766618-3e46-45d4-99f2-08120d84987f" providerId="ADAL" clId="{56C46620-C53B-40A6-AACB-ABAAE3303ED1}" dt="2025-03-17T23:20:00.789" v="347" actId="115"/>
          <ac:spMkLst>
            <pc:docMk/>
            <pc:sldMk cId="2688271597" sldId="259"/>
            <ac:spMk id="3" creationId="{FD1E3C71-6002-892B-5DA5-FB987C2D072C}"/>
          </ac:spMkLst>
        </pc:spChg>
        <pc:spChg chg="add del">
          <ac:chgData name="Aliyu Sambo" userId="d9766618-3e46-45d4-99f2-08120d84987f" providerId="ADAL" clId="{56C46620-C53B-40A6-AACB-ABAAE3303ED1}" dt="2025-03-17T23:19:54.797" v="345" actId="26606"/>
          <ac:spMkLst>
            <pc:docMk/>
            <pc:sldMk cId="2688271597" sldId="259"/>
            <ac:spMk id="8" creationId="{70DFC902-7D23-471A-B557-B6B6917D7A0D}"/>
          </ac:spMkLst>
        </pc:spChg>
        <pc:spChg chg="add del">
          <ac:chgData name="Aliyu Sambo" userId="d9766618-3e46-45d4-99f2-08120d84987f" providerId="ADAL" clId="{56C46620-C53B-40A6-AACB-ABAAE3303ED1}" dt="2025-03-17T23:19:54.797" v="345" actId="26606"/>
          <ac:spMkLst>
            <pc:docMk/>
            <pc:sldMk cId="2688271597" sldId="259"/>
            <ac:spMk id="10" creationId="{A55D5633-D557-4DCA-982C-FF36EB7A1C00}"/>
          </ac:spMkLst>
        </pc:spChg>
        <pc:spChg chg="add del">
          <ac:chgData name="Aliyu Sambo" userId="d9766618-3e46-45d4-99f2-08120d84987f" providerId="ADAL" clId="{56C46620-C53B-40A6-AACB-ABAAE3303ED1}" dt="2025-03-17T23:19:54.797" v="345" actId="26606"/>
          <ac:spMkLst>
            <pc:docMk/>
            <pc:sldMk cId="2688271597" sldId="259"/>
            <ac:spMk id="12" creationId="{450D3AD2-FA80-415F-A9CE-54D884561CD7}"/>
          </ac:spMkLst>
        </pc:spChg>
        <pc:spChg chg="add del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14" creationId="{375E0459-6403-40CD-989D-56A4407CA12E}"/>
          </ac:spMkLst>
        </pc:spChg>
        <pc:spChg chg="add del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15" creationId="{1B15ED52-F352-441B-82BF-E0EA34836D08}"/>
          </ac:spMkLst>
        </pc:spChg>
        <pc:spChg chg="add del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16" creationId="{53E5B1A8-3AC9-4BD1-9BBC-78CA94F2D1BA}"/>
          </ac:spMkLst>
        </pc:spChg>
        <pc:spChg chg="add del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17" creationId="{3B2E3793-BFE6-45A2-9B7B-E18844431C99}"/>
          </ac:spMkLst>
        </pc:spChg>
        <pc:spChg chg="add del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18" creationId="{BC4C4868-CB8F-4AF9-9CDB-8108F2C19B67}"/>
          </ac:spMkLst>
        </pc:spChg>
        <pc:spChg chg="add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23" creationId="{1B15ED52-F352-441B-82BF-E0EA34836D08}"/>
          </ac:spMkLst>
        </pc:spChg>
        <pc:spChg chg="add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25" creationId="{3B2E3793-BFE6-45A2-9B7B-E18844431C99}"/>
          </ac:spMkLst>
        </pc:spChg>
        <pc:spChg chg="add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27" creationId="{BC4C4868-CB8F-4AF9-9CDB-8108F2C19B67}"/>
          </ac:spMkLst>
        </pc:spChg>
        <pc:spChg chg="add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29" creationId="{375E0459-6403-40CD-989D-56A4407CA12E}"/>
          </ac:spMkLst>
        </pc:spChg>
        <pc:spChg chg="add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31" creationId="{53E5B1A8-3AC9-4BD1-9BBC-78CA94F2D1BA}"/>
          </ac:spMkLst>
        </pc:spChg>
      </pc:sldChg>
      <pc:sldChg chg="addSp modSp new mod setBg modAnim">
        <pc:chgData name="Aliyu Sambo" userId="d9766618-3e46-45d4-99f2-08120d84987f" providerId="ADAL" clId="{56C46620-C53B-40A6-AACB-ABAAE3303ED1}" dt="2025-03-17T23:20:44.781" v="361" actId="1076"/>
        <pc:sldMkLst>
          <pc:docMk/>
          <pc:sldMk cId="1352424803" sldId="260"/>
        </pc:sldMkLst>
        <pc:spChg chg="mod">
          <ac:chgData name="Aliyu Sambo" userId="d9766618-3e46-45d4-99f2-08120d84987f" providerId="ADAL" clId="{56C46620-C53B-40A6-AACB-ABAAE3303ED1}" dt="2025-03-17T23:20:12.437" v="349" actId="26606"/>
          <ac:spMkLst>
            <pc:docMk/>
            <pc:sldMk cId="1352424803" sldId="260"/>
            <ac:spMk id="2" creationId="{B40CAEE4-3485-F58D-536A-D8D01212B8D6}"/>
          </ac:spMkLst>
        </pc:spChg>
        <pc:spChg chg="mod">
          <ac:chgData name="Aliyu Sambo" userId="d9766618-3e46-45d4-99f2-08120d84987f" providerId="ADAL" clId="{56C46620-C53B-40A6-AACB-ABAAE3303ED1}" dt="2025-03-17T23:20:44.781" v="361" actId="1076"/>
          <ac:spMkLst>
            <pc:docMk/>
            <pc:sldMk cId="1352424803" sldId="260"/>
            <ac:spMk id="3" creationId="{F8A8A7EF-B8B4-03CA-E889-8CA6562E876B}"/>
          </ac:spMkLst>
        </pc:spChg>
        <pc:spChg chg="add">
          <ac:chgData name="Aliyu Sambo" userId="d9766618-3e46-45d4-99f2-08120d84987f" providerId="ADAL" clId="{56C46620-C53B-40A6-AACB-ABAAE3303ED1}" dt="2025-03-17T23:20:12.437" v="349" actId="26606"/>
          <ac:spMkLst>
            <pc:docMk/>
            <pc:sldMk cId="1352424803" sldId="260"/>
            <ac:spMk id="8" creationId="{1B15ED52-F352-441B-82BF-E0EA34836D08}"/>
          </ac:spMkLst>
        </pc:spChg>
        <pc:spChg chg="add">
          <ac:chgData name="Aliyu Sambo" userId="d9766618-3e46-45d4-99f2-08120d84987f" providerId="ADAL" clId="{56C46620-C53B-40A6-AACB-ABAAE3303ED1}" dt="2025-03-17T23:20:12.437" v="349" actId="26606"/>
          <ac:spMkLst>
            <pc:docMk/>
            <pc:sldMk cId="1352424803" sldId="260"/>
            <ac:spMk id="10" creationId="{3B2E3793-BFE6-45A2-9B7B-E18844431C99}"/>
          </ac:spMkLst>
        </pc:spChg>
        <pc:spChg chg="add">
          <ac:chgData name="Aliyu Sambo" userId="d9766618-3e46-45d4-99f2-08120d84987f" providerId="ADAL" clId="{56C46620-C53B-40A6-AACB-ABAAE3303ED1}" dt="2025-03-17T23:20:12.437" v="349" actId="26606"/>
          <ac:spMkLst>
            <pc:docMk/>
            <pc:sldMk cId="1352424803" sldId="260"/>
            <ac:spMk id="12" creationId="{BC4C4868-CB8F-4AF9-9CDB-8108F2C19B67}"/>
          </ac:spMkLst>
        </pc:spChg>
        <pc:spChg chg="add">
          <ac:chgData name="Aliyu Sambo" userId="d9766618-3e46-45d4-99f2-08120d84987f" providerId="ADAL" clId="{56C46620-C53B-40A6-AACB-ABAAE3303ED1}" dt="2025-03-17T23:20:12.437" v="349" actId="26606"/>
          <ac:spMkLst>
            <pc:docMk/>
            <pc:sldMk cId="1352424803" sldId="260"/>
            <ac:spMk id="14" creationId="{375E0459-6403-40CD-989D-56A4407CA12E}"/>
          </ac:spMkLst>
        </pc:spChg>
        <pc:spChg chg="add">
          <ac:chgData name="Aliyu Sambo" userId="d9766618-3e46-45d4-99f2-08120d84987f" providerId="ADAL" clId="{56C46620-C53B-40A6-AACB-ABAAE3303ED1}" dt="2025-03-17T23:20:12.437" v="349" actId="26606"/>
          <ac:spMkLst>
            <pc:docMk/>
            <pc:sldMk cId="1352424803" sldId="260"/>
            <ac:spMk id="16" creationId="{53E5B1A8-3AC9-4BD1-9BBC-78CA94F2D1BA}"/>
          </ac:spMkLst>
        </pc:spChg>
      </pc:sldChg>
      <pc:sldChg chg="addSp modSp new mod setBg modAnim">
        <pc:chgData name="Aliyu Sambo" userId="d9766618-3e46-45d4-99f2-08120d84987f" providerId="ADAL" clId="{56C46620-C53B-40A6-AACB-ABAAE3303ED1}" dt="2025-03-17T23:21:12.106" v="370" actId="1076"/>
        <pc:sldMkLst>
          <pc:docMk/>
          <pc:sldMk cId="839737501" sldId="261"/>
        </pc:sldMkLst>
        <pc:spChg chg="mod">
          <ac:chgData name="Aliyu Sambo" userId="d9766618-3e46-45d4-99f2-08120d84987f" providerId="ADAL" clId="{56C46620-C53B-40A6-AACB-ABAAE3303ED1}" dt="2025-03-17T23:20:59.759" v="365" actId="26606"/>
          <ac:spMkLst>
            <pc:docMk/>
            <pc:sldMk cId="839737501" sldId="261"/>
            <ac:spMk id="2" creationId="{3915CC97-62FD-1D10-8046-7664CE6B8719}"/>
          </ac:spMkLst>
        </pc:spChg>
        <pc:spChg chg="mod">
          <ac:chgData name="Aliyu Sambo" userId="d9766618-3e46-45d4-99f2-08120d84987f" providerId="ADAL" clId="{56C46620-C53B-40A6-AACB-ABAAE3303ED1}" dt="2025-03-17T23:21:12.106" v="370" actId="1076"/>
          <ac:spMkLst>
            <pc:docMk/>
            <pc:sldMk cId="839737501" sldId="261"/>
            <ac:spMk id="3" creationId="{9F08E239-7CEA-771A-7E9D-BA76E5ADEE87}"/>
          </ac:spMkLst>
        </pc:spChg>
        <pc:spChg chg="add">
          <ac:chgData name="Aliyu Sambo" userId="d9766618-3e46-45d4-99f2-08120d84987f" providerId="ADAL" clId="{56C46620-C53B-40A6-AACB-ABAAE3303ED1}" dt="2025-03-17T23:20:59.759" v="365" actId="26606"/>
          <ac:spMkLst>
            <pc:docMk/>
            <pc:sldMk cId="839737501" sldId="261"/>
            <ac:spMk id="8" creationId="{1B15ED52-F352-441B-82BF-E0EA34836D08}"/>
          </ac:spMkLst>
        </pc:spChg>
        <pc:spChg chg="add">
          <ac:chgData name="Aliyu Sambo" userId="d9766618-3e46-45d4-99f2-08120d84987f" providerId="ADAL" clId="{56C46620-C53B-40A6-AACB-ABAAE3303ED1}" dt="2025-03-17T23:20:59.759" v="365" actId="26606"/>
          <ac:spMkLst>
            <pc:docMk/>
            <pc:sldMk cId="839737501" sldId="261"/>
            <ac:spMk id="10" creationId="{3B2E3793-BFE6-45A2-9B7B-E18844431C99}"/>
          </ac:spMkLst>
        </pc:spChg>
        <pc:spChg chg="add">
          <ac:chgData name="Aliyu Sambo" userId="d9766618-3e46-45d4-99f2-08120d84987f" providerId="ADAL" clId="{56C46620-C53B-40A6-AACB-ABAAE3303ED1}" dt="2025-03-17T23:20:59.759" v="365" actId="26606"/>
          <ac:spMkLst>
            <pc:docMk/>
            <pc:sldMk cId="839737501" sldId="261"/>
            <ac:spMk id="12" creationId="{BC4C4868-CB8F-4AF9-9CDB-8108F2C19B67}"/>
          </ac:spMkLst>
        </pc:spChg>
        <pc:spChg chg="add">
          <ac:chgData name="Aliyu Sambo" userId="d9766618-3e46-45d4-99f2-08120d84987f" providerId="ADAL" clId="{56C46620-C53B-40A6-AACB-ABAAE3303ED1}" dt="2025-03-17T23:20:59.759" v="365" actId="26606"/>
          <ac:spMkLst>
            <pc:docMk/>
            <pc:sldMk cId="839737501" sldId="261"/>
            <ac:spMk id="14" creationId="{375E0459-6403-40CD-989D-56A4407CA12E}"/>
          </ac:spMkLst>
        </pc:spChg>
        <pc:spChg chg="add">
          <ac:chgData name="Aliyu Sambo" userId="d9766618-3e46-45d4-99f2-08120d84987f" providerId="ADAL" clId="{56C46620-C53B-40A6-AACB-ABAAE3303ED1}" dt="2025-03-17T23:20:59.759" v="365" actId="26606"/>
          <ac:spMkLst>
            <pc:docMk/>
            <pc:sldMk cId="839737501" sldId="261"/>
            <ac:spMk id="16" creationId="{53E5B1A8-3AC9-4BD1-9BBC-78CA94F2D1BA}"/>
          </ac:spMkLst>
        </pc:spChg>
      </pc:sldChg>
      <pc:sldChg chg="addSp delSp modSp new mod setBg">
        <pc:chgData name="Aliyu Sambo" userId="d9766618-3e46-45d4-99f2-08120d84987f" providerId="ADAL" clId="{56C46620-C53B-40A6-AACB-ABAAE3303ED1}" dt="2025-03-17T23:23:18.046" v="376" actId="26606"/>
        <pc:sldMkLst>
          <pc:docMk/>
          <pc:sldMk cId="205479290" sldId="262"/>
        </pc:sldMkLst>
        <pc:spChg chg="mod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2" creationId="{6F58242F-14AC-2A67-0330-916B75EC0798}"/>
          </ac:spMkLst>
        </pc:spChg>
        <pc:spChg chg="del mod">
          <ac:chgData name="Aliyu Sambo" userId="d9766618-3e46-45d4-99f2-08120d84987f" providerId="ADAL" clId="{56C46620-C53B-40A6-AACB-ABAAE3303ED1}" dt="2025-03-17T23:21:22.392" v="371" actId="26606"/>
          <ac:spMkLst>
            <pc:docMk/>
            <pc:sldMk cId="205479290" sldId="262"/>
            <ac:spMk id="3" creationId="{9AE141D5-7281-044C-A249-5C356913A93C}"/>
          </ac:spMkLst>
        </pc:spChg>
        <pc:spChg chg="add del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9" creationId="{BACC6370-2D7E-4714-9D71-7542949D7D5D}"/>
          </ac:spMkLst>
        </pc:spChg>
        <pc:spChg chg="add del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11" creationId="{F68B3F68-107C-434F-AA38-110D5EA91B85}"/>
          </ac:spMkLst>
        </pc:spChg>
        <pc:spChg chg="add del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13" creationId="{AAD0DBB9-1A4B-4391-81D4-CB19F9AB918A}"/>
          </ac:spMkLst>
        </pc:spChg>
        <pc:spChg chg="add del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15" creationId="{063BBA22-50EA-4C4D-BE05-F1CE4E63AA56}"/>
          </ac:spMkLst>
        </pc:spChg>
        <pc:spChg chg="add del">
          <ac:chgData name="Aliyu Sambo" userId="d9766618-3e46-45d4-99f2-08120d84987f" providerId="ADAL" clId="{56C46620-C53B-40A6-AACB-ABAAE3303ED1}" dt="2025-03-17T23:23:10.295" v="373" actId="26606"/>
          <ac:spMkLst>
            <pc:docMk/>
            <pc:sldMk cId="205479290" sldId="262"/>
            <ac:spMk id="20" creationId="{955A2079-FA98-4876-80F0-72364A7D2EA4}"/>
          </ac:spMkLst>
        </pc:spChg>
        <pc:spChg chg="add del">
          <ac:chgData name="Aliyu Sambo" userId="d9766618-3e46-45d4-99f2-08120d84987f" providerId="ADAL" clId="{56C46620-C53B-40A6-AACB-ABAAE3303ED1}" dt="2025-03-17T23:23:18.028" v="375" actId="26606"/>
          <ac:spMkLst>
            <pc:docMk/>
            <pc:sldMk cId="205479290" sldId="262"/>
            <ac:spMk id="21" creationId="{DA8886A6-5426-494B-96D8-D962D2BA0818}"/>
          </ac:spMkLst>
        </pc:spChg>
        <pc:spChg chg="add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22" creationId="{066346BE-FDB4-4772-A696-0719490ABD64}"/>
          </ac:spMkLst>
        </pc:spChg>
        <pc:spChg chg="add del">
          <ac:chgData name="Aliyu Sambo" userId="d9766618-3e46-45d4-99f2-08120d84987f" providerId="ADAL" clId="{56C46620-C53B-40A6-AACB-ABAAE3303ED1}" dt="2025-03-17T23:23:18.028" v="375" actId="26606"/>
          <ac:spMkLst>
            <pc:docMk/>
            <pc:sldMk cId="205479290" sldId="262"/>
            <ac:spMk id="23" creationId="{AA3ED336-C09E-46E8-9774-B977D15FC5E0}"/>
          </ac:spMkLst>
        </pc:spChg>
        <pc:spChg chg="add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24" creationId="{FB92FFCE-0C90-454E-AA25-D4EE9A6C39C5}"/>
          </ac:spMkLst>
        </pc:spChg>
        <pc:spChg chg="add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25" creationId="{81D377EB-C9D2-4ED0-86A6-740A297E3EAC}"/>
          </ac:spMkLst>
        </pc:spChg>
        <pc:graphicFrameChg chg="add del mod modGraphic">
          <ac:chgData name="Aliyu Sambo" userId="d9766618-3e46-45d4-99f2-08120d84987f" providerId="ADAL" clId="{56C46620-C53B-40A6-AACB-ABAAE3303ED1}" dt="2025-03-17T23:23:18.046" v="376" actId="26606"/>
          <ac:graphicFrameMkLst>
            <pc:docMk/>
            <pc:sldMk cId="205479290" sldId="262"/>
            <ac:graphicFrameMk id="5" creationId="{A8C5E6E3-86DC-BB09-8284-BE8702C9108B}"/>
          </ac:graphicFrameMkLst>
        </pc:graphicFrameChg>
        <pc:graphicFrameChg chg="add del">
          <ac:chgData name="Aliyu Sambo" userId="d9766618-3e46-45d4-99f2-08120d84987f" providerId="ADAL" clId="{56C46620-C53B-40A6-AACB-ABAAE3303ED1}" dt="2025-03-17T23:23:18.028" v="375" actId="26606"/>
          <ac:graphicFrameMkLst>
            <pc:docMk/>
            <pc:sldMk cId="205479290" sldId="262"/>
            <ac:graphicFrameMk id="17" creationId="{2B8A71A3-B36C-52C1-A20D-6F5558A533FC}"/>
          </ac:graphicFrameMkLst>
        </pc:graphicFrameChg>
        <pc:graphicFrameChg chg="add">
          <ac:chgData name="Aliyu Sambo" userId="d9766618-3e46-45d4-99f2-08120d84987f" providerId="ADAL" clId="{56C46620-C53B-40A6-AACB-ABAAE3303ED1}" dt="2025-03-17T23:23:18.046" v="376" actId="26606"/>
          <ac:graphicFrameMkLst>
            <pc:docMk/>
            <pc:sldMk cId="205479290" sldId="262"/>
            <ac:graphicFrameMk id="26" creationId="{A8C5E6E3-86DC-BB09-8284-BE8702C9108B}"/>
          </ac:graphicFrameMkLst>
        </pc:graphicFrameChg>
      </pc:sldChg>
      <pc:sldChg chg="addSp modSp new mod setBg modAnim">
        <pc:chgData name="Aliyu Sambo" userId="d9766618-3e46-45d4-99f2-08120d84987f" providerId="ADAL" clId="{56C46620-C53B-40A6-AACB-ABAAE3303ED1}" dt="2025-03-17T23:23:48.784" v="383" actId="1076"/>
        <pc:sldMkLst>
          <pc:docMk/>
          <pc:sldMk cId="1811337559" sldId="263"/>
        </pc:sldMkLst>
        <pc:spChg chg="mod">
          <ac:chgData name="Aliyu Sambo" userId="d9766618-3e46-45d4-99f2-08120d84987f" providerId="ADAL" clId="{56C46620-C53B-40A6-AACB-ABAAE3303ED1}" dt="2025-03-17T23:23:29.461" v="377" actId="26606"/>
          <ac:spMkLst>
            <pc:docMk/>
            <pc:sldMk cId="1811337559" sldId="263"/>
            <ac:spMk id="2" creationId="{765F7149-4A61-639E-AA60-F6C54A8AF8BA}"/>
          </ac:spMkLst>
        </pc:spChg>
        <pc:spChg chg="mod">
          <ac:chgData name="Aliyu Sambo" userId="d9766618-3e46-45d4-99f2-08120d84987f" providerId="ADAL" clId="{56C46620-C53B-40A6-AACB-ABAAE3303ED1}" dt="2025-03-17T23:23:48.784" v="383" actId="1076"/>
          <ac:spMkLst>
            <pc:docMk/>
            <pc:sldMk cId="1811337559" sldId="263"/>
            <ac:spMk id="3" creationId="{1310BF9D-7739-14A9-1EF3-57F52A323E0B}"/>
          </ac:spMkLst>
        </pc:spChg>
        <pc:spChg chg="add">
          <ac:chgData name="Aliyu Sambo" userId="d9766618-3e46-45d4-99f2-08120d84987f" providerId="ADAL" clId="{56C46620-C53B-40A6-AACB-ABAAE3303ED1}" dt="2025-03-17T23:23:29.461" v="377" actId="26606"/>
          <ac:spMkLst>
            <pc:docMk/>
            <pc:sldMk cId="1811337559" sldId="263"/>
            <ac:spMk id="8" creationId="{1B15ED52-F352-441B-82BF-E0EA34836D08}"/>
          </ac:spMkLst>
        </pc:spChg>
        <pc:spChg chg="add">
          <ac:chgData name="Aliyu Sambo" userId="d9766618-3e46-45d4-99f2-08120d84987f" providerId="ADAL" clId="{56C46620-C53B-40A6-AACB-ABAAE3303ED1}" dt="2025-03-17T23:23:29.461" v="377" actId="26606"/>
          <ac:spMkLst>
            <pc:docMk/>
            <pc:sldMk cId="1811337559" sldId="263"/>
            <ac:spMk id="10" creationId="{3B2E3793-BFE6-45A2-9B7B-E18844431C99}"/>
          </ac:spMkLst>
        </pc:spChg>
        <pc:spChg chg="add">
          <ac:chgData name="Aliyu Sambo" userId="d9766618-3e46-45d4-99f2-08120d84987f" providerId="ADAL" clId="{56C46620-C53B-40A6-AACB-ABAAE3303ED1}" dt="2025-03-17T23:23:29.461" v="377" actId="26606"/>
          <ac:spMkLst>
            <pc:docMk/>
            <pc:sldMk cId="1811337559" sldId="263"/>
            <ac:spMk id="12" creationId="{BC4C4868-CB8F-4AF9-9CDB-8108F2C19B67}"/>
          </ac:spMkLst>
        </pc:spChg>
        <pc:spChg chg="add">
          <ac:chgData name="Aliyu Sambo" userId="d9766618-3e46-45d4-99f2-08120d84987f" providerId="ADAL" clId="{56C46620-C53B-40A6-AACB-ABAAE3303ED1}" dt="2025-03-17T23:23:29.461" v="377" actId="26606"/>
          <ac:spMkLst>
            <pc:docMk/>
            <pc:sldMk cId="1811337559" sldId="263"/>
            <ac:spMk id="14" creationId="{375E0459-6403-40CD-989D-56A4407CA12E}"/>
          </ac:spMkLst>
        </pc:spChg>
        <pc:spChg chg="add">
          <ac:chgData name="Aliyu Sambo" userId="d9766618-3e46-45d4-99f2-08120d84987f" providerId="ADAL" clId="{56C46620-C53B-40A6-AACB-ABAAE3303ED1}" dt="2025-03-17T23:23:29.461" v="377" actId="26606"/>
          <ac:spMkLst>
            <pc:docMk/>
            <pc:sldMk cId="1811337559" sldId="263"/>
            <ac:spMk id="16" creationId="{53E5B1A8-3AC9-4BD1-9BBC-78CA94F2D1BA}"/>
          </ac:spMkLst>
        </pc:spChg>
      </pc:sldChg>
      <pc:sldChg chg="addSp modSp new mod setBg modAnim">
        <pc:chgData name="Aliyu Sambo" userId="d9766618-3e46-45d4-99f2-08120d84987f" providerId="ADAL" clId="{56C46620-C53B-40A6-AACB-ABAAE3303ED1}" dt="2025-03-17T23:24:06.650" v="384" actId="26606"/>
        <pc:sldMkLst>
          <pc:docMk/>
          <pc:sldMk cId="979203826" sldId="264"/>
        </pc:sldMkLst>
        <pc:spChg chg="mod">
          <ac:chgData name="Aliyu Sambo" userId="d9766618-3e46-45d4-99f2-08120d84987f" providerId="ADAL" clId="{56C46620-C53B-40A6-AACB-ABAAE3303ED1}" dt="2025-03-17T23:24:06.650" v="384" actId="26606"/>
          <ac:spMkLst>
            <pc:docMk/>
            <pc:sldMk cId="979203826" sldId="264"/>
            <ac:spMk id="2" creationId="{A8990CD9-7EC0-0714-8FED-C427238EA18F}"/>
          </ac:spMkLst>
        </pc:spChg>
        <pc:spChg chg="mod">
          <ac:chgData name="Aliyu Sambo" userId="d9766618-3e46-45d4-99f2-08120d84987f" providerId="ADAL" clId="{56C46620-C53B-40A6-AACB-ABAAE3303ED1}" dt="2025-03-17T23:24:06.650" v="384" actId="26606"/>
          <ac:spMkLst>
            <pc:docMk/>
            <pc:sldMk cId="979203826" sldId="264"/>
            <ac:spMk id="3" creationId="{7B4879C4-7CE6-FAB8-E57F-0270901613FA}"/>
          </ac:spMkLst>
        </pc:spChg>
        <pc:spChg chg="add">
          <ac:chgData name="Aliyu Sambo" userId="d9766618-3e46-45d4-99f2-08120d84987f" providerId="ADAL" clId="{56C46620-C53B-40A6-AACB-ABAAE3303ED1}" dt="2025-03-17T23:24:06.650" v="384" actId="26606"/>
          <ac:spMkLst>
            <pc:docMk/>
            <pc:sldMk cId="979203826" sldId="264"/>
            <ac:spMk id="8" creationId="{70DFC902-7D23-471A-B557-B6B6917D7A0D}"/>
          </ac:spMkLst>
        </pc:spChg>
        <pc:spChg chg="add">
          <ac:chgData name="Aliyu Sambo" userId="d9766618-3e46-45d4-99f2-08120d84987f" providerId="ADAL" clId="{56C46620-C53B-40A6-AACB-ABAAE3303ED1}" dt="2025-03-17T23:24:06.650" v="384" actId="26606"/>
          <ac:spMkLst>
            <pc:docMk/>
            <pc:sldMk cId="979203826" sldId="264"/>
            <ac:spMk id="10" creationId="{A55D5633-D557-4DCA-982C-FF36EB7A1C00}"/>
          </ac:spMkLst>
        </pc:spChg>
        <pc:spChg chg="add">
          <ac:chgData name="Aliyu Sambo" userId="d9766618-3e46-45d4-99f2-08120d84987f" providerId="ADAL" clId="{56C46620-C53B-40A6-AACB-ABAAE3303ED1}" dt="2025-03-17T23:24:06.650" v="384" actId="26606"/>
          <ac:spMkLst>
            <pc:docMk/>
            <pc:sldMk cId="979203826" sldId="264"/>
            <ac:spMk id="12" creationId="{450D3AD2-FA80-415F-A9CE-54D884561CD7}"/>
          </ac:spMkLst>
        </pc:spChg>
      </pc:sldChg>
      <pc:sldChg chg="addSp delSp modSp new mod setBg">
        <pc:chgData name="Aliyu Sambo" userId="d9766618-3e46-45d4-99f2-08120d84987f" providerId="ADAL" clId="{56C46620-C53B-40A6-AACB-ABAAE3303ED1}" dt="2025-03-17T23:24:20.982" v="385" actId="26606"/>
        <pc:sldMkLst>
          <pc:docMk/>
          <pc:sldMk cId="903207438" sldId="265"/>
        </pc:sldMkLst>
        <pc:spChg chg="mod">
          <ac:chgData name="Aliyu Sambo" userId="d9766618-3e46-45d4-99f2-08120d84987f" providerId="ADAL" clId="{56C46620-C53B-40A6-AACB-ABAAE3303ED1}" dt="2025-03-17T23:24:20.982" v="385" actId="26606"/>
          <ac:spMkLst>
            <pc:docMk/>
            <pc:sldMk cId="903207438" sldId="265"/>
            <ac:spMk id="2" creationId="{CCC1C8AE-EC1A-4B0D-6302-D1E9D2DB991B}"/>
          </ac:spMkLst>
        </pc:spChg>
        <pc:spChg chg="del mod">
          <ac:chgData name="Aliyu Sambo" userId="d9766618-3e46-45d4-99f2-08120d84987f" providerId="ADAL" clId="{56C46620-C53B-40A6-AACB-ABAAE3303ED1}" dt="2025-03-17T23:24:20.982" v="385" actId="26606"/>
          <ac:spMkLst>
            <pc:docMk/>
            <pc:sldMk cId="903207438" sldId="265"/>
            <ac:spMk id="3" creationId="{A46A9E89-9957-99FA-6764-DE4EF31B5983}"/>
          </ac:spMkLst>
        </pc:spChg>
        <pc:spChg chg="add">
          <ac:chgData name="Aliyu Sambo" userId="d9766618-3e46-45d4-99f2-08120d84987f" providerId="ADAL" clId="{56C46620-C53B-40A6-AACB-ABAAE3303ED1}" dt="2025-03-17T23:24:20.982" v="385" actId="26606"/>
          <ac:spMkLst>
            <pc:docMk/>
            <pc:sldMk cId="903207438" sldId="265"/>
            <ac:spMk id="9" creationId="{AE2B703B-46F9-481A-A605-82E2A828C4FA}"/>
          </ac:spMkLst>
        </pc:spChg>
        <pc:spChg chg="add">
          <ac:chgData name="Aliyu Sambo" userId="d9766618-3e46-45d4-99f2-08120d84987f" providerId="ADAL" clId="{56C46620-C53B-40A6-AACB-ABAAE3303ED1}" dt="2025-03-17T23:24:20.982" v="385" actId="26606"/>
          <ac:spMkLst>
            <pc:docMk/>
            <pc:sldMk cId="903207438" sldId="265"/>
            <ac:spMk id="11" creationId="{F13BE4D7-0C3D-4906-B230-A1C5B4665CCF}"/>
          </ac:spMkLst>
        </pc:spChg>
        <pc:graphicFrameChg chg="add">
          <ac:chgData name="Aliyu Sambo" userId="d9766618-3e46-45d4-99f2-08120d84987f" providerId="ADAL" clId="{56C46620-C53B-40A6-AACB-ABAAE3303ED1}" dt="2025-03-17T23:24:20.982" v="385" actId="26606"/>
          <ac:graphicFrameMkLst>
            <pc:docMk/>
            <pc:sldMk cId="903207438" sldId="265"/>
            <ac:graphicFrameMk id="5" creationId="{932EA73D-89E0-32C0-9364-098567B03F12}"/>
          </ac:graphicFrameMkLst>
        </pc:graphicFrameChg>
      </pc:sldChg>
      <pc:sldChg chg="addSp delSp modSp new mod setBg">
        <pc:chgData name="Aliyu Sambo" userId="d9766618-3e46-45d4-99f2-08120d84987f" providerId="ADAL" clId="{56C46620-C53B-40A6-AACB-ABAAE3303ED1}" dt="2025-03-17T23:24:50.147" v="386" actId="26606"/>
        <pc:sldMkLst>
          <pc:docMk/>
          <pc:sldMk cId="1144939990" sldId="266"/>
        </pc:sldMkLst>
        <pc:spChg chg="mod">
          <ac:chgData name="Aliyu Sambo" userId="d9766618-3e46-45d4-99f2-08120d84987f" providerId="ADAL" clId="{56C46620-C53B-40A6-AACB-ABAAE3303ED1}" dt="2025-03-17T23:24:50.147" v="386" actId="26606"/>
          <ac:spMkLst>
            <pc:docMk/>
            <pc:sldMk cId="1144939990" sldId="266"/>
            <ac:spMk id="2" creationId="{90AA528D-D416-A74B-B923-1B57F44C4328}"/>
          </ac:spMkLst>
        </pc:spChg>
        <pc:spChg chg="del mod">
          <ac:chgData name="Aliyu Sambo" userId="d9766618-3e46-45d4-99f2-08120d84987f" providerId="ADAL" clId="{56C46620-C53B-40A6-AACB-ABAAE3303ED1}" dt="2025-03-17T23:24:50.147" v="386" actId="26606"/>
          <ac:spMkLst>
            <pc:docMk/>
            <pc:sldMk cId="1144939990" sldId="266"/>
            <ac:spMk id="3" creationId="{5309E5A2-B9A5-E94D-A567-24034C30025A}"/>
          </ac:spMkLst>
        </pc:spChg>
        <pc:spChg chg="add">
          <ac:chgData name="Aliyu Sambo" userId="d9766618-3e46-45d4-99f2-08120d84987f" providerId="ADAL" clId="{56C46620-C53B-40A6-AACB-ABAAE3303ED1}" dt="2025-03-17T23:24:50.147" v="386" actId="26606"/>
          <ac:spMkLst>
            <pc:docMk/>
            <pc:sldMk cId="1144939990" sldId="266"/>
            <ac:spMk id="9" creationId="{BACC6370-2D7E-4714-9D71-7542949D7D5D}"/>
          </ac:spMkLst>
        </pc:spChg>
        <pc:spChg chg="add">
          <ac:chgData name="Aliyu Sambo" userId="d9766618-3e46-45d4-99f2-08120d84987f" providerId="ADAL" clId="{56C46620-C53B-40A6-AACB-ABAAE3303ED1}" dt="2025-03-17T23:24:50.147" v="386" actId="26606"/>
          <ac:spMkLst>
            <pc:docMk/>
            <pc:sldMk cId="1144939990" sldId="266"/>
            <ac:spMk id="11" creationId="{F68B3F68-107C-434F-AA38-110D5EA91B85}"/>
          </ac:spMkLst>
        </pc:spChg>
        <pc:spChg chg="add">
          <ac:chgData name="Aliyu Sambo" userId="d9766618-3e46-45d4-99f2-08120d84987f" providerId="ADAL" clId="{56C46620-C53B-40A6-AACB-ABAAE3303ED1}" dt="2025-03-17T23:24:50.147" v="386" actId="26606"/>
          <ac:spMkLst>
            <pc:docMk/>
            <pc:sldMk cId="1144939990" sldId="266"/>
            <ac:spMk id="13" creationId="{AAD0DBB9-1A4B-4391-81D4-CB19F9AB918A}"/>
          </ac:spMkLst>
        </pc:spChg>
        <pc:spChg chg="add">
          <ac:chgData name="Aliyu Sambo" userId="d9766618-3e46-45d4-99f2-08120d84987f" providerId="ADAL" clId="{56C46620-C53B-40A6-AACB-ABAAE3303ED1}" dt="2025-03-17T23:24:50.147" v="386" actId="26606"/>
          <ac:spMkLst>
            <pc:docMk/>
            <pc:sldMk cId="1144939990" sldId="266"/>
            <ac:spMk id="15" creationId="{063BBA22-50EA-4C4D-BE05-F1CE4E63AA56}"/>
          </ac:spMkLst>
        </pc:spChg>
        <pc:graphicFrameChg chg="add">
          <ac:chgData name="Aliyu Sambo" userId="d9766618-3e46-45d4-99f2-08120d84987f" providerId="ADAL" clId="{56C46620-C53B-40A6-AACB-ABAAE3303ED1}" dt="2025-03-17T23:24:50.147" v="386" actId="26606"/>
          <ac:graphicFrameMkLst>
            <pc:docMk/>
            <pc:sldMk cId="1144939990" sldId="266"/>
            <ac:graphicFrameMk id="5" creationId="{30717297-8707-DEA8-DD69-2CA8EBF4C94D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8C0AF1-357D-4B54-AD93-A71F60F6D1B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BA81F1-D187-44B1-9C5E-498E0AAD52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How to structure an engaging presentation</a:t>
          </a:r>
        </a:p>
      </dgm:t>
    </dgm:pt>
    <dgm:pt modelId="{58887FC3-7FDA-4C70-AF09-306061A5C1ED}" type="parTrans" cxnId="{B7894084-9631-4ABF-B6A5-2648C1667503}">
      <dgm:prSet/>
      <dgm:spPr/>
      <dgm:t>
        <a:bodyPr/>
        <a:lstStyle/>
        <a:p>
          <a:endParaRPr lang="en-US"/>
        </a:p>
      </dgm:t>
    </dgm:pt>
    <dgm:pt modelId="{9502FBF9-774A-4517-ACA6-C850586D849A}" type="sibTrans" cxnId="{B7894084-9631-4ABF-B6A5-2648C166750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1DC27DC-B5EB-438C-BEAC-217852C62B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Best practices for designing slides</a:t>
          </a:r>
        </a:p>
      </dgm:t>
    </dgm:pt>
    <dgm:pt modelId="{B414B399-1264-4FD5-8EF6-655EA1D96D2E}" type="parTrans" cxnId="{12A26661-7117-4043-B5F7-4E3CEE0E87C6}">
      <dgm:prSet/>
      <dgm:spPr/>
      <dgm:t>
        <a:bodyPr/>
        <a:lstStyle/>
        <a:p>
          <a:endParaRPr lang="en-US"/>
        </a:p>
      </dgm:t>
    </dgm:pt>
    <dgm:pt modelId="{94F528AE-6540-45EC-B72D-063425375936}" type="sibTrans" cxnId="{12A26661-7117-4043-B5F7-4E3CEE0E87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654308B-BD3B-42DC-B054-D564FBE6E40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Techniques for delivering with confidence</a:t>
          </a:r>
        </a:p>
      </dgm:t>
    </dgm:pt>
    <dgm:pt modelId="{507CD972-E779-4522-BD6F-8AD3C2F67BD3}" type="parTrans" cxnId="{E926129C-D612-4C0A-985F-FC3EA90CBE86}">
      <dgm:prSet/>
      <dgm:spPr/>
      <dgm:t>
        <a:bodyPr/>
        <a:lstStyle/>
        <a:p>
          <a:endParaRPr lang="en-US"/>
        </a:p>
      </dgm:t>
    </dgm:pt>
    <dgm:pt modelId="{FDBA9BC8-B952-435D-88AC-CB412F66DCE7}" type="sibTrans" cxnId="{E926129C-D612-4C0A-985F-FC3EA90CBE8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1B2124D-668A-4490-A0E4-7232DC2507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How to handle Q&amp;A effectively</a:t>
          </a:r>
        </a:p>
      </dgm:t>
    </dgm:pt>
    <dgm:pt modelId="{B209D70F-9AD6-4F60-86A5-0CA3D61DD993}" type="parTrans" cxnId="{F9C14F17-9B6B-48BB-B761-32192C6086BC}">
      <dgm:prSet/>
      <dgm:spPr/>
      <dgm:t>
        <a:bodyPr/>
        <a:lstStyle/>
        <a:p>
          <a:endParaRPr lang="en-US"/>
        </a:p>
      </dgm:t>
    </dgm:pt>
    <dgm:pt modelId="{6D77322A-147B-4170-B50C-D53BA2C67D19}" type="sibTrans" cxnId="{F9C14F17-9B6B-48BB-B761-32192C6086BC}">
      <dgm:prSet/>
      <dgm:spPr/>
      <dgm:t>
        <a:bodyPr/>
        <a:lstStyle/>
        <a:p>
          <a:endParaRPr lang="en-US"/>
        </a:p>
      </dgm:t>
    </dgm:pt>
    <dgm:pt modelId="{A58A22F5-8B40-4C5D-9C52-512DDADB61D0}" type="pres">
      <dgm:prSet presAssocID="{408C0AF1-357D-4B54-AD93-A71F60F6D1B5}" presName="root" presStyleCnt="0">
        <dgm:presLayoutVars>
          <dgm:dir/>
          <dgm:resizeHandles val="exact"/>
        </dgm:presLayoutVars>
      </dgm:prSet>
      <dgm:spPr/>
    </dgm:pt>
    <dgm:pt modelId="{AEE24EBB-2003-4DA0-A5A6-D4D109B77C4E}" type="pres">
      <dgm:prSet presAssocID="{408C0AF1-357D-4B54-AD93-A71F60F6D1B5}" presName="container" presStyleCnt="0">
        <dgm:presLayoutVars>
          <dgm:dir/>
          <dgm:resizeHandles val="exact"/>
        </dgm:presLayoutVars>
      </dgm:prSet>
      <dgm:spPr/>
    </dgm:pt>
    <dgm:pt modelId="{202AFDB3-FCE5-4685-95E5-816CC14D7242}" type="pres">
      <dgm:prSet presAssocID="{B1BA81F1-D187-44B1-9C5E-498E0AAD524D}" presName="compNode" presStyleCnt="0"/>
      <dgm:spPr/>
    </dgm:pt>
    <dgm:pt modelId="{7E58FE08-2AF8-46D3-9ACC-F636F9E07EC8}" type="pres">
      <dgm:prSet presAssocID="{B1BA81F1-D187-44B1-9C5E-498E0AAD524D}" presName="iconBgRect" presStyleLbl="bgShp" presStyleIdx="0" presStyleCnt="4"/>
      <dgm:spPr/>
    </dgm:pt>
    <dgm:pt modelId="{CF6B047D-8B3E-4840-9A84-AF9D682B4ACC}" type="pres">
      <dgm:prSet presAssocID="{B1BA81F1-D187-44B1-9C5E-498E0AAD524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987F29F-3E8D-4D33-A569-74B5A273EEBB}" type="pres">
      <dgm:prSet presAssocID="{B1BA81F1-D187-44B1-9C5E-498E0AAD524D}" presName="spaceRect" presStyleCnt="0"/>
      <dgm:spPr/>
    </dgm:pt>
    <dgm:pt modelId="{6517B315-0490-4607-9917-AECEBD832E78}" type="pres">
      <dgm:prSet presAssocID="{B1BA81F1-D187-44B1-9C5E-498E0AAD524D}" presName="textRect" presStyleLbl="revTx" presStyleIdx="0" presStyleCnt="4">
        <dgm:presLayoutVars>
          <dgm:chMax val="1"/>
          <dgm:chPref val="1"/>
        </dgm:presLayoutVars>
      </dgm:prSet>
      <dgm:spPr/>
    </dgm:pt>
    <dgm:pt modelId="{06C91E4E-6F66-4E20-B66B-A120D3DFCDED}" type="pres">
      <dgm:prSet presAssocID="{9502FBF9-774A-4517-ACA6-C850586D849A}" presName="sibTrans" presStyleLbl="sibTrans2D1" presStyleIdx="0" presStyleCnt="0"/>
      <dgm:spPr/>
    </dgm:pt>
    <dgm:pt modelId="{279D6B22-D700-4F2C-873D-B82D28AAA6C8}" type="pres">
      <dgm:prSet presAssocID="{31DC27DC-B5EB-438C-BEAC-217852C62B4F}" presName="compNode" presStyleCnt="0"/>
      <dgm:spPr/>
    </dgm:pt>
    <dgm:pt modelId="{E6361F96-6A1A-48C2-BEF0-26BE46CDF515}" type="pres">
      <dgm:prSet presAssocID="{31DC27DC-B5EB-438C-BEAC-217852C62B4F}" presName="iconBgRect" presStyleLbl="bgShp" presStyleIdx="1" presStyleCnt="4"/>
      <dgm:spPr/>
    </dgm:pt>
    <dgm:pt modelId="{8AC042BB-1CD1-44AD-8656-049E051BB227}" type="pres">
      <dgm:prSet presAssocID="{31DC27DC-B5EB-438C-BEAC-217852C62B4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4CEBCC5-6F67-4C73-B816-3566E2353B8F}" type="pres">
      <dgm:prSet presAssocID="{31DC27DC-B5EB-438C-BEAC-217852C62B4F}" presName="spaceRect" presStyleCnt="0"/>
      <dgm:spPr/>
    </dgm:pt>
    <dgm:pt modelId="{FA055228-8AA7-471B-89CF-7E26E834FFA1}" type="pres">
      <dgm:prSet presAssocID="{31DC27DC-B5EB-438C-BEAC-217852C62B4F}" presName="textRect" presStyleLbl="revTx" presStyleIdx="1" presStyleCnt="4">
        <dgm:presLayoutVars>
          <dgm:chMax val="1"/>
          <dgm:chPref val="1"/>
        </dgm:presLayoutVars>
      </dgm:prSet>
      <dgm:spPr/>
    </dgm:pt>
    <dgm:pt modelId="{7896F7C2-B830-4CDF-BB33-20C49851EDF9}" type="pres">
      <dgm:prSet presAssocID="{94F528AE-6540-45EC-B72D-063425375936}" presName="sibTrans" presStyleLbl="sibTrans2D1" presStyleIdx="0" presStyleCnt="0"/>
      <dgm:spPr/>
    </dgm:pt>
    <dgm:pt modelId="{2EFAA497-167F-4E93-BC6E-DCB28330A576}" type="pres">
      <dgm:prSet presAssocID="{2654308B-BD3B-42DC-B054-D564FBE6E40D}" presName="compNode" presStyleCnt="0"/>
      <dgm:spPr/>
    </dgm:pt>
    <dgm:pt modelId="{54E7300B-F6A7-4659-B311-592C579422C2}" type="pres">
      <dgm:prSet presAssocID="{2654308B-BD3B-42DC-B054-D564FBE6E40D}" presName="iconBgRect" presStyleLbl="bgShp" presStyleIdx="2" presStyleCnt="4"/>
      <dgm:spPr/>
    </dgm:pt>
    <dgm:pt modelId="{EB1BF924-9206-4D82-99E0-C140518DE5B0}" type="pres">
      <dgm:prSet presAssocID="{2654308B-BD3B-42DC-B054-D564FBE6E40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1D11F66-0766-4C39-9636-8C07F6424AAF}" type="pres">
      <dgm:prSet presAssocID="{2654308B-BD3B-42DC-B054-D564FBE6E40D}" presName="spaceRect" presStyleCnt="0"/>
      <dgm:spPr/>
    </dgm:pt>
    <dgm:pt modelId="{EA837316-0168-482C-ABF3-2CC244BAB8BF}" type="pres">
      <dgm:prSet presAssocID="{2654308B-BD3B-42DC-B054-D564FBE6E40D}" presName="textRect" presStyleLbl="revTx" presStyleIdx="2" presStyleCnt="4">
        <dgm:presLayoutVars>
          <dgm:chMax val="1"/>
          <dgm:chPref val="1"/>
        </dgm:presLayoutVars>
      </dgm:prSet>
      <dgm:spPr/>
    </dgm:pt>
    <dgm:pt modelId="{141B7B27-D4C9-4E6E-947B-52DC3D5C8D74}" type="pres">
      <dgm:prSet presAssocID="{FDBA9BC8-B952-435D-88AC-CB412F66DCE7}" presName="sibTrans" presStyleLbl="sibTrans2D1" presStyleIdx="0" presStyleCnt="0"/>
      <dgm:spPr/>
    </dgm:pt>
    <dgm:pt modelId="{F8F4B83B-07B6-44C8-B453-F461D1A48ED2}" type="pres">
      <dgm:prSet presAssocID="{11B2124D-668A-4490-A0E4-7232DC250783}" presName="compNode" presStyleCnt="0"/>
      <dgm:spPr/>
    </dgm:pt>
    <dgm:pt modelId="{3F12D2B6-2869-41F1-AA09-B9E0960CA32F}" type="pres">
      <dgm:prSet presAssocID="{11B2124D-668A-4490-A0E4-7232DC250783}" presName="iconBgRect" presStyleLbl="bgShp" presStyleIdx="3" presStyleCnt="4"/>
      <dgm:spPr/>
    </dgm:pt>
    <dgm:pt modelId="{94973D9D-0610-4317-A12A-54F6EB9D5485}" type="pres">
      <dgm:prSet presAssocID="{11B2124D-668A-4490-A0E4-7232DC2507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67AAD26-965C-408B-AE93-B758DFD43115}" type="pres">
      <dgm:prSet presAssocID="{11B2124D-668A-4490-A0E4-7232DC250783}" presName="spaceRect" presStyleCnt="0"/>
      <dgm:spPr/>
    </dgm:pt>
    <dgm:pt modelId="{E6000DB2-51D9-4442-99BB-3F9B79B2F50C}" type="pres">
      <dgm:prSet presAssocID="{11B2124D-668A-4490-A0E4-7232DC25078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91F2D0E-2E5E-4E65-85D8-6E717B3EE837}" type="presOf" srcId="{11B2124D-668A-4490-A0E4-7232DC250783}" destId="{E6000DB2-51D9-4442-99BB-3F9B79B2F50C}" srcOrd="0" destOrd="0" presId="urn:microsoft.com/office/officeart/2018/2/layout/IconCircleList"/>
    <dgm:cxn modelId="{F9C14F17-9B6B-48BB-B761-32192C6086BC}" srcId="{408C0AF1-357D-4B54-AD93-A71F60F6D1B5}" destId="{11B2124D-668A-4490-A0E4-7232DC250783}" srcOrd="3" destOrd="0" parTransId="{B209D70F-9AD6-4F60-86A5-0CA3D61DD993}" sibTransId="{6D77322A-147B-4170-B50C-D53BA2C67D19}"/>
    <dgm:cxn modelId="{321CF53F-F1FA-4229-AE06-B4A46576FAF9}" type="presOf" srcId="{94F528AE-6540-45EC-B72D-063425375936}" destId="{7896F7C2-B830-4CDF-BB33-20C49851EDF9}" srcOrd="0" destOrd="0" presId="urn:microsoft.com/office/officeart/2018/2/layout/IconCircleList"/>
    <dgm:cxn modelId="{65C3795B-F846-42EE-AD21-0AB610420FD6}" type="presOf" srcId="{408C0AF1-357D-4B54-AD93-A71F60F6D1B5}" destId="{A58A22F5-8B40-4C5D-9C52-512DDADB61D0}" srcOrd="0" destOrd="0" presId="urn:microsoft.com/office/officeart/2018/2/layout/IconCircleList"/>
    <dgm:cxn modelId="{12A26661-7117-4043-B5F7-4E3CEE0E87C6}" srcId="{408C0AF1-357D-4B54-AD93-A71F60F6D1B5}" destId="{31DC27DC-B5EB-438C-BEAC-217852C62B4F}" srcOrd="1" destOrd="0" parTransId="{B414B399-1264-4FD5-8EF6-655EA1D96D2E}" sibTransId="{94F528AE-6540-45EC-B72D-063425375936}"/>
    <dgm:cxn modelId="{D5830169-51F7-4D80-811F-2820B9297F64}" type="presOf" srcId="{FDBA9BC8-B952-435D-88AC-CB412F66DCE7}" destId="{141B7B27-D4C9-4E6E-947B-52DC3D5C8D74}" srcOrd="0" destOrd="0" presId="urn:microsoft.com/office/officeart/2018/2/layout/IconCircleList"/>
    <dgm:cxn modelId="{3BEFB858-633B-4822-97D5-4D2F190652B9}" type="presOf" srcId="{31DC27DC-B5EB-438C-BEAC-217852C62B4F}" destId="{FA055228-8AA7-471B-89CF-7E26E834FFA1}" srcOrd="0" destOrd="0" presId="urn:microsoft.com/office/officeart/2018/2/layout/IconCircleList"/>
    <dgm:cxn modelId="{3179EB58-42C1-4D86-8433-3DFABD6D6CBD}" type="presOf" srcId="{2654308B-BD3B-42DC-B054-D564FBE6E40D}" destId="{EA837316-0168-482C-ABF3-2CC244BAB8BF}" srcOrd="0" destOrd="0" presId="urn:microsoft.com/office/officeart/2018/2/layout/IconCircleList"/>
    <dgm:cxn modelId="{B7894084-9631-4ABF-B6A5-2648C1667503}" srcId="{408C0AF1-357D-4B54-AD93-A71F60F6D1B5}" destId="{B1BA81F1-D187-44B1-9C5E-498E0AAD524D}" srcOrd="0" destOrd="0" parTransId="{58887FC3-7FDA-4C70-AF09-306061A5C1ED}" sibTransId="{9502FBF9-774A-4517-ACA6-C850586D849A}"/>
    <dgm:cxn modelId="{E926129C-D612-4C0A-985F-FC3EA90CBE86}" srcId="{408C0AF1-357D-4B54-AD93-A71F60F6D1B5}" destId="{2654308B-BD3B-42DC-B054-D564FBE6E40D}" srcOrd="2" destOrd="0" parTransId="{507CD972-E779-4522-BD6F-8AD3C2F67BD3}" sibTransId="{FDBA9BC8-B952-435D-88AC-CB412F66DCE7}"/>
    <dgm:cxn modelId="{32426AA0-D917-4F50-A9B0-31165BDF21B5}" type="presOf" srcId="{9502FBF9-774A-4517-ACA6-C850586D849A}" destId="{06C91E4E-6F66-4E20-B66B-A120D3DFCDED}" srcOrd="0" destOrd="0" presId="urn:microsoft.com/office/officeart/2018/2/layout/IconCircleList"/>
    <dgm:cxn modelId="{658CAEE5-AE03-46E0-AE02-B4E695319397}" type="presOf" srcId="{B1BA81F1-D187-44B1-9C5E-498E0AAD524D}" destId="{6517B315-0490-4607-9917-AECEBD832E78}" srcOrd="0" destOrd="0" presId="urn:microsoft.com/office/officeart/2018/2/layout/IconCircleList"/>
    <dgm:cxn modelId="{2405CCED-99F8-43D1-A3BE-5ECB212BBC7C}" type="presParOf" srcId="{A58A22F5-8B40-4C5D-9C52-512DDADB61D0}" destId="{AEE24EBB-2003-4DA0-A5A6-D4D109B77C4E}" srcOrd="0" destOrd="0" presId="urn:microsoft.com/office/officeart/2018/2/layout/IconCircleList"/>
    <dgm:cxn modelId="{85F203E1-5F06-4A6C-A3BE-E3985B06ABF6}" type="presParOf" srcId="{AEE24EBB-2003-4DA0-A5A6-D4D109B77C4E}" destId="{202AFDB3-FCE5-4685-95E5-816CC14D7242}" srcOrd="0" destOrd="0" presId="urn:microsoft.com/office/officeart/2018/2/layout/IconCircleList"/>
    <dgm:cxn modelId="{69F15A21-503B-44C2-B117-245C1088903C}" type="presParOf" srcId="{202AFDB3-FCE5-4685-95E5-816CC14D7242}" destId="{7E58FE08-2AF8-46D3-9ACC-F636F9E07EC8}" srcOrd="0" destOrd="0" presId="urn:microsoft.com/office/officeart/2018/2/layout/IconCircleList"/>
    <dgm:cxn modelId="{2DD7E75B-898F-4730-AE54-08656F9C82D1}" type="presParOf" srcId="{202AFDB3-FCE5-4685-95E5-816CC14D7242}" destId="{CF6B047D-8B3E-4840-9A84-AF9D682B4ACC}" srcOrd="1" destOrd="0" presId="urn:microsoft.com/office/officeart/2018/2/layout/IconCircleList"/>
    <dgm:cxn modelId="{79C5166D-B4EC-44E9-BD1B-E77E8CBA2CB8}" type="presParOf" srcId="{202AFDB3-FCE5-4685-95E5-816CC14D7242}" destId="{1987F29F-3E8D-4D33-A569-74B5A273EEBB}" srcOrd="2" destOrd="0" presId="urn:microsoft.com/office/officeart/2018/2/layout/IconCircleList"/>
    <dgm:cxn modelId="{2D318E31-49D8-47B1-A2F6-2335B9D8D259}" type="presParOf" srcId="{202AFDB3-FCE5-4685-95E5-816CC14D7242}" destId="{6517B315-0490-4607-9917-AECEBD832E78}" srcOrd="3" destOrd="0" presId="urn:microsoft.com/office/officeart/2018/2/layout/IconCircleList"/>
    <dgm:cxn modelId="{4A226B57-DBD7-4E67-9C9D-727BE2316F88}" type="presParOf" srcId="{AEE24EBB-2003-4DA0-A5A6-D4D109B77C4E}" destId="{06C91E4E-6F66-4E20-B66B-A120D3DFCDED}" srcOrd="1" destOrd="0" presId="urn:microsoft.com/office/officeart/2018/2/layout/IconCircleList"/>
    <dgm:cxn modelId="{25C33523-087F-4DAD-9462-9DA023D9A671}" type="presParOf" srcId="{AEE24EBB-2003-4DA0-A5A6-D4D109B77C4E}" destId="{279D6B22-D700-4F2C-873D-B82D28AAA6C8}" srcOrd="2" destOrd="0" presId="urn:microsoft.com/office/officeart/2018/2/layout/IconCircleList"/>
    <dgm:cxn modelId="{6148CF9C-DEC1-40BA-83B7-E7C78F545722}" type="presParOf" srcId="{279D6B22-D700-4F2C-873D-B82D28AAA6C8}" destId="{E6361F96-6A1A-48C2-BEF0-26BE46CDF515}" srcOrd="0" destOrd="0" presId="urn:microsoft.com/office/officeart/2018/2/layout/IconCircleList"/>
    <dgm:cxn modelId="{6DD50A7B-2FBD-4E39-A563-BD98C8765E26}" type="presParOf" srcId="{279D6B22-D700-4F2C-873D-B82D28AAA6C8}" destId="{8AC042BB-1CD1-44AD-8656-049E051BB227}" srcOrd="1" destOrd="0" presId="urn:microsoft.com/office/officeart/2018/2/layout/IconCircleList"/>
    <dgm:cxn modelId="{13823140-C5B7-4429-887B-348028C9E03C}" type="presParOf" srcId="{279D6B22-D700-4F2C-873D-B82D28AAA6C8}" destId="{84CEBCC5-6F67-4C73-B816-3566E2353B8F}" srcOrd="2" destOrd="0" presId="urn:microsoft.com/office/officeart/2018/2/layout/IconCircleList"/>
    <dgm:cxn modelId="{7DA21D5E-AEDA-466B-851D-3DCF78FCF08E}" type="presParOf" srcId="{279D6B22-D700-4F2C-873D-B82D28AAA6C8}" destId="{FA055228-8AA7-471B-89CF-7E26E834FFA1}" srcOrd="3" destOrd="0" presId="urn:microsoft.com/office/officeart/2018/2/layout/IconCircleList"/>
    <dgm:cxn modelId="{FA9901D9-36D9-4FCF-A63B-87049DA5C53D}" type="presParOf" srcId="{AEE24EBB-2003-4DA0-A5A6-D4D109B77C4E}" destId="{7896F7C2-B830-4CDF-BB33-20C49851EDF9}" srcOrd="3" destOrd="0" presId="urn:microsoft.com/office/officeart/2018/2/layout/IconCircleList"/>
    <dgm:cxn modelId="{09C9583F-EB35-4350-A85E-9D8B40626167}" type="presParOf" srcId="{AEE24EBB-2003-4DA0-A5A6-D4D109B77C4E}" destId="{2EFAA497-167F-4E93-BC6E-DCB28330A576}" srcOrd="4" destOrd="0" presId="urn:microsoft.com/office/officeart/2018/2/layout/IconCircleList"/>
    <dgm:cxn modelId="{350E2ACF-DE04-4718-8CDB-3E400B08FCD9}" type="presParOf" srcId="{2EFAA497-167F-4E93-BC6E-DCB28330A576}" destId="{54E7300B-F6A7-4659-B311-592C579422C2}" srcOrd="0" destOrd="0" presId="urn:microsoft.com/office/officeart/2018/2/layout/IconCircleList"/>
    <dgm:cxn modelId="{093F1FCF-376A-4FFD-BBFF-2097A5285CC1}" type="presParOf" srcId="{2EFAA497-167F-4E93-BC6E-DCB28330A576}" destId="{EB1BF924-9206-4D82-99E0-C140518DE5B0}" srcOrd="1" destOrd="0" presId="urn:microsoft.com/office/officeart/2018/2/layout/IconCircleList"/>
    <dgm:cxn modelId="{BED252CF-0EFA-4D1D-8BCE-50F23317BBF4}" type="presParOf" srcId="{2EFAA497-167F-4E93-BC6E-DCB28330A576}" destId="{C1D11F66-0766-4C39-9636-8C07F6424AAF}" srcOrd="2" destOrd="0" presId="urn:microsoft.com/office/officeart/2018/2/layout/IconCircleList"/>
    <dgm:cxn modelId="{A891D630-66D6-49FA-A290-E10D4CD80084}" type="presParOf" srcId="{2EFAA497-167F-4E93-BC6E-DCB28330A576}" destId="{EA837316-0168-482C-ABF3-2CC244BAB8BF}" srcOrd="3" destOrd="0" presId="urn:microsoft.com/office/officeart/2018/2/layout/IconCircleList"/>
    <dgm:cxn modelId="{2DCDA517-5A79-42FD-9F1D-EB00A11778EC}" type="presParOf" srcId="{AEE24EBB-2003-4DA0-A5A6-D4D109B77C4E}" destId="{141B7B27-D4C9-4E6E-947B-52DC3D5C8D74}" srcOrd="5" destOrd="0" presId="urn:microsoft.com/office/officeart/2018/2/layout/IconCircleList"/>
    <dgm:cxn modelId="{30B46F44-53E5-4C5D-861F-D76B5394F0E5}" type="presParOf" srcId="{AEE24EBB-2003-4DA0-A5A6-D4D109B77C4E}" destId="{F8F4B83B-07B6-44C8-B453-F461D1A48ED2}" srcOrd="6" destOrd="0" presId="urn:microsoft.com/office/officeart/2018/2/layout/IconCircleList"/>
    <dgm:cxn modelId="{E9888738-FB03-4A07-896C-BA870E444164}" type="presParOf" srcId="{F8F4B83B-07B6-44C8-B453-F461D1A48ED2}" destId="{3F12D2B6-2869-41F1-AA09-B9E0960CA32F}" srcOrd="0" destOrd="0" presId="urn:microsoft.com/office/officeart/2018/2/layout/IconCircleList"/>
    <dgm:cxn modelId="{FE12F3C0-4361-4C2F-82DA-591A320F98AA}" type="presParOf" srcId="{F8F4B83B-07B6-44C8-B453-F461D1A48ED2}" destId="{94973D9D-0610-4317-A12A-54F6EB9D5485}" srcOrd="1" destOrd="0" presId="urn:microsoft.com/office/officeart/2018/2/layout/IconCircleList"/>
    <dgm:cxn modelId="{E7ECCF96-FC11-40DE-83A0-1C329041F900}" type="presParOf" srcId="{F8F4B83B-07B6-44C8-B453-F461D1A48ED2}" destId="{E67AAD26-965C-408B-AE93-B758DFD43115}" srcOrd="2" destOrd="0" presId="urn:microsoft.com/office/officeart/2018/2/layout/IconCircleList"/>
    <dgm:cxn modelId="{6C193925-5D62-4DBB-B2E5-D008029A0CB9}" type="presParOf" srcId="{F8F4B83B-07B6-44C8-B453-F461D1A48ED2}" destId="{E6000DB2-51D9-4442-99BB-3F9B79B2F50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13D23F-A6D4-4C43-B121-312EC9A022ED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C6618F1-BD71-4539-AF62-F85FBA1CCBDD}">
      <dgm:prSet/>
      <dgm:spPr/>
      <dgm:t>
        <a:bodyPr/>
        <a:lstStyle/>
        <a:p>
          <a:r>
            <a:rPr lang="en-US"/>
            <a:t>Stand upright and face the audience</a:t>
          </a:r>
        </a:p>
      </dgm:t>
    </dgm:pt>
    <dgm:pt modelId="{DFE31E74-4304-4955-BDC5-337AEC362336}" type="parTrans" cxnId="{7C5F94A0-1DF6-4245-B24B-4DD624A9EFC9}">
      <dgm:prSet/>
      <dgm:spPr/>
      <dgm:t>
        <a:bodyPr/>
        <a:lstStyle/>
        <a:p>
          <a:endParaRPr lang="en-US"/>
        </a:p>
      </dgm:t>
    </dgm:pt>
    <dgm:pt modelId="{9E7D4EBA-3D1C-48BC-99A4-C0200387DAE3}" type="sibTrans" cxnId="{7C5F94A0-1DF6-4245-B24B-4DD624A9EFC9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C6FBA75-9872-48EF-98B5-F02A5B1071E5}">
      <dgm:prSet/>
      <dgm:spPr/>
      <dgm:t>
        <a:bodyPr/>
        <a:lstStyle/>
        <a:p>
          <a:r>
            <a:rPr lang="en-US"/>
            <a:t>Use open gestures (avoid crossing arms)</a:t>
          </a:r>
        </a:p>
      </dgm:t>
    </dgm:pt>
    <dgm:pt modelId="{A89135BD-117D-4B0E-81B7-3A2E7C179655}" type="parTrans" cxnId="{7B473FBA-35E3-47A1-BCD1-EC9DA729D933}">
      <dgm:prSet/>
      <dgm:spPr/>
      <dgm:t>
        <a:bodyPr/>
        <a:lstStyle/>
        <a:p>
          <a:endParaRPr lang="en-US"/>
        </a:p>
      </dgm:t>
    </dgm:pt>
    <dgm:pt modelId="{855C8AC7-1218-4789-B639-0FF4EE9B19B8}" type="sibTrans" cxnId="{7B473FBA-35E3-47A1-BCD1-EC9DA729D933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7F36A1E-376D-4EF3-B600-5C8E1F5273B9}">
      <dgm:prSet/>
      <dgm:spPr/>
      <dgm:t>
        <a:bodyPr/>
        <a:lstStyle/>
        <a:p>
          <a:r>
            <a:rPr lang="en-US"/>
            <a:t>Move naturally, but don’t pace excessively</a:t>
          </a:r>
        </a:p>
      </dgm:t>
    </dgm:pt>
    <dgm:pt modelId="{1F9D4488-B0BB-4CFE-972B-2B9FF2A9CEFE}" type="parTrans" cxnId="{47993394-B6CF-4DE0-A749-E0141739D68D}">
      <dgm:prSet/>
      <dgm:spPr/>
      <dgm:t>
        <a:bodyPr/>
        <a:lstStyle/>
        <a:p>
          <a:endParaRPr lang="en-US"/>
        </a:p>
      </dgm:t>
    </dgm:pt>
    <dgm:pt modelId="{8F593C2B-0444-4516-A5B1-12AA5FC477FC}" type="sibTrans" cxnId="{47993394-B6CF-4DE0-A749-E0141739D68D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43CE5909-955A-4F82-8EE4-30B92F815AA0}">
      <dgm:prSet/>
      <dgm:spPr/>
      <dgm:t>
        <a:bodyPr/>
        <a:lstStyle/>
        <a:p>
          <a:r>
            <a:rPr lang="en-US"/>
            <a:t>Smile and show enthusiasm</a:t>
          </a:r>
        </a:p>
      </dgm:t>
    </dgm:pt>
    <dgm:pt modelId="{6E1D80AA-D12A-4665-9F7C-A5334D2A9E34}" type="parTrans" cxnId="{6F7F09A0-C1D9-45AB-A89D-C9C991E22AE5}">
      <dgm:prSet/>
      <dgm:spPr/>
      <dgm:t>
        <a:bodyPr/>
        <a:lstStyle/>
        <a:p>
          <a:endParaRPr lang="en-US"/>
        </a:p>
      </dgm:t>
    </dgm:pt>
    <dgm:pt modelId="{65087B10-4042-45E5-857E-D7C6B363F463}" type="sibTrans" cxnId="{6F7F09A0-C1D9-45AB-A89D-C9C991E22AE5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60C70639-E058-41BA-863B-675FCBB713A8}" type="pres">
      <dgm:prSet presAssocID="{9713D23F-A6D4-4C43-B121-312EC9A022ED}" presName="Name0" presStyleCnt="0">
        <dgm:presLayoutVars>
          <dgm:animLvl val="lvl"/>
          <dgm:resizeHandles val="exact"/>
        </dgm:presLayoutVars>
      </dgm:prSet>
      <dgm:spPr/>
    </dgm:pt>
    <dgm:pt modelId="{A2796715-48BE-4E61-9C08-067FFA204739}" type="pres">
      <dgm:prSet presAssocID="{7C6618F1-BD71-4539-AF62-F85FBA1CCBDD}" presName="compositeNode" presStyleCnt="0">
        <dgm:presLayoutVars>
          <dgm:bulletEnabled val="1"/>
        </dgm:presLayoutVars>
      </dgm:prSet>
      <dgm:spPr/>
    </dgm:pt>
    <dgm:pt modelId="{CA1108D0-3E7B-4F3E-AA8B-A6F218DA7A03}" type="pres">
      <dgm:prSet presAssocID="{7C6618F1-BD71-4539-AF62-F85FBA1CCBDD}" presName="bgRect" presStyleLbl="bgAccFollowNode1" presStyleIdx="0" presStyleCnt="4"/>
      <dgm:spPr/>
    </dgm:pt>
    <dgm:pt modelId="{86195DD8-ECC3-4FB5-8A8F-8C5E30E31778}" type="pres">
      <dgm:prSet presAssocID="{9E7D4EBA-3D1C-48BC-99A4-C0200387DAE3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F3A999D2-2070-4D08-B640-AA1E98EEF050}" type="pres">
      <dgm:prSet presAssocID="{7C6618F1-BD71-4539-AF62-F85FBA1CCBDD}" presName="bottomLine" presStyleLbl="alignNode1" presStyleIdx="1" presStyleCnt="8">
        <dgm:presLayoutVars/>
      </dgm:prSet>
      <dgm:spPr/>
    </dgm:pt>
    <dgm:pt modelId="{D808F57F-68E2-4063-9663-A2B4AFE70085}" type="pres">
      <dgm:prSet presAssocID="{7C6618F1-BD71-4539-AF62-F85FBA1CCBDD}" presName="nodeText" presStyleLbl="bgAccFollowNode1" presStyleIdx="0" presStyleCnt="4">
        <dgm:presLayoutVars>
          <dgm:bulletEnabled val="1"/>
        </dgm:presLayoutVars>
      </dgm:prSet>
      <dgm:spPr/>
    </dgm:pt>
    <dgm:pt modelId="{EC27298E-3158-4C3E-BD5E-CA5DD929A72B}" type="pres">
      <dgm:prSet presAssocID="{9E7D4EBA-3D1C-48BC-99A4-C0200387DAE3}" presName="sibTrans" presStyleCnt="0"/>
      <dgm:spPr/>
    </dgm:pt>
    <dgm:pt modelId="{C80944DA-1F97-45A3-9D92-7457F1AC8706}" type="pres">
      <dgm:prSet presAssocID="{0C6FBA75-9872-48EF-98B5-F02A5B1071E5}" presName="compositeNode" presStyleCnt="0">
        <dgm:presLayoutVars>
          <dgm:bulletEnabled val="1"/>
        </dgm:presLayoutVars>
      </dgm:prSet>
      <dgm:spPr/>
    </dgm:pt>
    <dgm:pt modelId="{6886F9DC-4634-4121-ACA8-D4F20BD10B00}" type="pres">
      <dgm:prSet presAssocID="{0C6FBA75-9872-48EF-98B5-F02A5B1071E5}" presName="bgRect" presStyleLbl="bgAccFollowNode1" presStyleIdx="1" presStyleCnt="4"/>
      <dgm:spPr/>
    </dgm:pt>
    <dgm:pt modelId="{DAB4A379-FF4E-4540-9AA0-1EFF96636192}" type="pres">
      <dgm:prSet presAssocID="{855C8AC7-1218-4789-B639-0FF4EE9B19B8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1410E338-E3E9-4963-9730-E58B8EE2A0EF}" type="pres">
      <dgm:prSet presAssocID="{0C6FBA75-9872-48EF-98B5-F02A5B1071E5}" presName="bottomLine" presStyleLbl="alignNode1" presStyleIdx="3" presStyleCnt="8">
        <dgm:presLayoutVars/>
      </dgm:prSet>
      <dgm:spPr/>
    </dgm:pt>
    <dgm:pt modelId="{54FFBA06-C3B2-4A26-8C70-4565FCF4D089}" type="pres">
      <dgm:prSet presAssocID="{0C6FBA75-9872-48EF-98B5-F02A5B1071E5}" presName="nodeText" presStyleLbl="bgAccFollowNode1" presStyleIdx="1" presStyleCnt="4">
        <dgm:presLayoutVars>
          <dgm:bulletEnabled val="1"/>
        </dgm:presLayoutVars>
      </dgm:prSet>
      <dgm:spPr/>
    </dgm:pt>
    <dgm:pt modelId="{974BEBAE-776A-4C94-9498-470BE6A646B2}" type="pres">
      <dgm:prSet presAssocID="{855C8AC7-1218-4789-B639-0FF4EE9B19B8}" presName="sibTrans" presStyleCnt="0"/>
      <dgm:spPr/>
    </dgm:pt>
    <dgm:pt modelId="{82C9ACBB-07E0-4EB2-AD71-324B8298401B}" type="pres">
      <dgm:prSet presAssocID="{F7F36A1E-376D-4EF3-B600-5C8E1F5273B9}" presName="compositeNode" presStyleCnt="0">
        <dgm:presLayoutVars>
          <dgm:bulletEnabled val="1"/>
        </dgm:presLayoutVars>
      </dgm:prSet>
      <dgm:spPr/>
    </dgm:pt>
    <dgm:pt modelId="{42B931DB-F83C-42CB-821E-7A73511288D0}" type="pres">
      <dgm:prSet presAssocID="{F7F36A1E-376D-4EF3-B600-5C8E1F5273B9}" presName="bgRect" presStyleLbl="bgAccFollowNode1" presStyleIdx="2" presStyleCnt="4"/>
      <dgm:spPr/>
    </dgm:pt>
    <dgm:pt modelId="{18BFAE14-4FC2-4DD9-A0F7-A46D630577C1}" type="pres">
      <dgm:prSet presAssocID="{8F593C2B-0444-4516-A5B1-12AA5FC477FC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B603B100-3633-4FBC-A695-51AE54C4BF99}" type="pres">
      <dgm:prSet presAssocID="{F7F36A1E-376D-4EF3-B600-5C8E1F5273B9}" presName="bottomLine" presStyleLbl="alignNode1" presStyleIdx="5" presStyleCnt="8">
        <dgm:presLayoutVars/>
      </dgm:prSet>
      <dgm:spPr/>
    </dgm:pt>
    <dgm:pt modelId="{3E53D7B1-00FA-4CC1-AA59-E2E96921497A}" type="pres">
      <dgm:prSet presAssocID="{F7F36A1E-376D-4EF3-B600-5C8E1F5273B9}" presName="nodeText" presStyleLbl="bgAccFollowNode1" presStyleIdx="2" presStyleCnt="4">
        <dgm:presLayoutVars>
          <dgm:bulletEnabled val="1"/>
        </dgm:presLayoutVars>
      </dgm:prSet>
      <dgm:spPr/>
    </dgm:pt>
    <dgm:pt modelId="{8CAEA2A9-9E5B-4BF5-B4F9-1C5499D19F4E}" type="pres">
      <dgm:prSet presAssocID="{8F593C2B-0444-4516-A5B1-12AA5FC477FC}" presName="sibTrans" presStyleCnt="0"/>
      <dgm:spPr/>
    </dgm:pt>
    <dgm:pt modelId="{E610DABB-C549-4EDF-B263-6B011E875AE7}" type="pres">
      <dgm:prSet presAssocID="{43CE5909-955A-4F82-8EE4-30B92F815AA0}" presName="compositeNode" presStyleCnt="0">
        <dgm:presLayoutVars>
          <dgm:bulletEnabled val="1"/>
        </dgm:presLayoutVars>
      </dgm:prSet>
      <dgm:spPr/>
    </dgm:pt>
    <dgm:pt modelId="{5BFD967E-C549-42F0-97C4-6A6622F43119}" type="pres">
      <dgm:prSet presAssocID="{43CE5909-955A-4F82-8EE4-30B92F815AA0}" presName="bgRect" presStyleLbl="bgAccFollowNode1" presStyleIdx="3" presStyleCnt="4"/>
      <dgm:spPr/>
    </dgm:pt>
    <dgm:pt modelId="{41BF13E4-9DDF-494D-A57D-76FA0427FA95}" type="pres">
      <dgm:prSet presAssocID="{65087B10-4042-45E5-857E-D7C6B363F463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3190F387-B3AA-44DB-BF39-43C82C825291}" type="pres">
      <dgm:prSet presAssocID="{43CE5909-955A-4F82-8EE4-30B92F815AA0}" presName="bottomLine" presStyleLbl="alignNode1" presStyleIdx="7" presStyleCnt="8">
        <dgm:presLayoutVars/>
      </dgm:prSet>
      <dgm:spPr/>
    </dgm:pt>
    <dgm:pt modelId="{B00B9713-EA18-419F-B076-C1BA4EB2C7E5}" type="pres">
      <dgm:prSet presAssocID="{43CE5909-955A-4F82-8EE4-30B92F815AA0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20A83006-3F47-469A-A384-97AD2EB70D02}" type="presOf" srcId="{9E7D4EBA-3D1C-48BC-99A4-C0200387DAE3}" destId="{86195DD8-ECC3-4FB5-8A8F-8C5E30E31778}" srcOrd="0" destOrd="0" presId="urn:microsoft.com/office/officeart/2016/7/layout/BasicLinearProcessNumbered"/>
    <dgm:cxn modelId="{782F8822-E931-4DE8-972A-8315065475AB}" type="presOf" srcId="{7C6618F1-BD71-4539-AF62-F85FBA1CCBDD}" destId="{CA1108D0-3E7B-4F3E-AA8B-A6F218DA7A03}" srcOrd="0" destOrd="0" presId="urn:microsoft.com/office/officeart/2016/7/layout/BasicLinearProcessNumbered"/>
    <dgm:cxn modelId="{E1C3B237-A8F2-4006-A0D2-83296AADB8B4}" type="presOf" srcId="{F7F36A1E-376D-4EF3-B600-5C8E1F5273B9}" destId="{42B931DB-F83C-42CB-821E-7A73511288D0}" srcOrd="0" destOrd="0" presId="urn:microsoft.com/office/officeart/2016/7/layout/BasicLinearProcessNumbered"/>
    <dgm:cxn modelId="{7738514F-5292-4442-B862-D06D07EF5E4E}" type="presOf" srcId="{855C8AC7-1218-4789-B639-0FF4EE9B19B8}" destId="{DAB4A379-FF4E-4540-9AA0-1EFF96636192}" srcOrd="0" destOrd="0" presId="urn:microsoft.com/office/officeart/2016/7/layout/BasicLinearProcessNumbered"/>
    <dgm:cxn modelId="{C6146450-47E9-44CA-A949-8FAE9B92404A}" type="presOf" srcId="{F7F36A1E-376D-4EF3-B600-5C8E1F5273B9}" destId="{3E53D7B1-00FA-4CC1-AA59-E2E96921497A}" srcOrd="1" destOrd="0" presId="urn:microsoft.com/office/officeart/2016/7/layout/BasicLinearProcessNumbered"/>
    <dgm:cxn modelId="{0DFB4C7E-C04A-418B-BC02-2F77C91F91A2}" type="presOf" srcId="{8F593C2B-0444-4516-A5B1-12AA5FC477FC}" destId="{18BFAE14-4FC2-4DD9-A0F7-A46D630577C1}" srcOrd="0" destOrd="0" presId="urn:microsoft.com/office/officeart/2016/7/layout/BasicLinearProcessNumbered"/>
    <dgm:cxn modelId="{1AD42D87-7BF2-4FB4-8E8C-A871AAA1877F}" type="presOf" srcId="{0C6FBA75-9872-48EF-98B5-F02A5B1071E5}" destId="{6886F9DC-4634-4121-ACA8-D4F20BD10B00}" srcOrd="0" destOrd="0" presId="urn:microsoft.com/office/officeart/2016/7/layout/BasicLinearProcessNumbered"/>
    <dgm:cxn modelId="{9F84378A-0B32-4E13-ADC8-B58DEAA06455}" type="presOf" srcId="{43CE5909-955A-4F82-8EE4-30B92F815AA0}" destId="{5BFD967E-C549-42F0-97C4-6A6622F43119}" srcOrd="0" destOrd="0" presId="urn:microsoft.com/office/officeart/2016/7/layout/BasicLinearProcessNumbered"/>
    <dgm:cxn modelId="{47993394-B6CF-4DE0-A749-E0141739D68D}" srcId="{9713D23F-A6D4-4C43-B121-312EC9A022ED}" destId="{F7F36A1E-376D-4EF3-B600-5C8E1F5273B9}" srcOrd="2" destOrd="0" parTransId="{1F9D4488-B0BB-4CFE-972B-2B9FF2A9CEFE}" sibTransId="{8F593C2B-0444-4516-A5B1-12AA5FC477FC}"/>
    <dgm:cxn modelId="{6F7F09A0-C1D9-45AB-A89D-C9C991E22AE5}" srcId="{9713D23F-A6D4-4C43-B121-312EC9A022ED}" destId="{43CE5909-955A-4F82-8EE4-30B92F815AA0}" srcOrd="3" destOrd="0" parTransId="{6E1D80AA-D12A-4665-9F7C-A5334D2A9E34}" sibTransId="{65087B10-4042-45E5-857E-D7C6B363F463}"/>
    <dgm:cxn modelId="{7C5F94A0-1DF6-4245-B24B-4DD624A9EFC9}" srcId="{9713D23F-A6D4-4C43-B121-312EC9A022ED}" destId="{7C6618F1-BD71-4539-AF62-F85FBA1CCBDD}" srcOrd="0" destOrd="0" parTransId="{DFE31E74-4304-4955-BDC5-337AEC362336}" sibTransId="{9E7D4EBA-3D1C-48BC-99A4-C0200387DAE3}"/>
    <dgm:cxn modelId="{FB4A64AC-4BF2-4070-AA72-2AF33F910580}" type="presOf" srcId="{7C6618F1-BD71-4539-AF62-F85FBA1CCBDD}" destId="{D808F57F-68E2-4063-9663-A2B4AFE70085}" srcOrd="1" destOrd="0" presId="urn:microsoft.com/office/officeart/2016/7/layout/BasicLinearProcessNumbered"/>
    <dgm:cxn modelId="{7B473FBA-35E3-47A1-BCD1-EC9DA729D933}" srcId="{9713D23F-A6D4-4C43-B121-312EC9A022ED}" destId="{0C6FBA75-9872-48EF-98B5-F02A5B1071E5}" srcOrd="1" destOrd="0" parTransId="{A89135BD-117D-4B0E-81B7-3A2E7C179655}" sibTransId="{855C8AC7-1218-4789-B639-0FF4EE9B19B8}"/>
    <dgm:cxn modelId="{3441F0BC-85A2-402C-96FF-059792C93786}" type="presOf" srcId="{0C6FBA75-9872-48EF-98B5-F02A5B1071E5}" destId="{54FFBA06-C3B2-4A26-8C70-4565FCF4D089}" srcOrd="1" destOrd="0" presId="urn:microsoft.com/office/officeart/2016/7/layout/BasicLinearProcessNumbered"/>
    <dgm:cxn modelId="{363470BD-AD4A-4428-B39A-D96EDAE24B96}" type="presOf" srcId="{43CE5909-955A-4F82-8EE4-30B92F815AA0}" destId="{B00B9713-EA18-419F-B076-C1BA4EB2C7E5}" srcOrd="1" destOrd="0" presId="urn:microsoft.com/office/officeart/2016/7/layout/BasicLinearProcessNumbered"/>
    <dgm:cxn modelId="{C5E953D1-7D31-4F95-91CD-D85F375D31DE}" type="presOf" srcId="{9713D23F-A6D4-4C43-B121-312EC9A022ED}" destId="{60C70639-E058-41BA-863B-675FCBB713A8}" srcOrd="0" destOrd="0" presId="urn:microsoft.com/office/officeart/2016/7/layout/BasicLinearProcessNumbered"/>
    <dgm:cxn modelId="{BB374FD6-8185-4627-B896-D2E8E8974540}" type="presOf" srcId="{65087B10-4042-45E5-857E-D7C6B363F463}" destId="{41BF13E4-9DDF-494D-A57D-76FA0427FA95}" srcOrd="0" destOrd="0" presId="urn:microsoft.com/office/officeart/2016/7/layout/BasicLinearProcessNumbered"/>
    <dgm:cxn modelId="{336A7800-1D04-41DB-901A-0FC143319164}" type="presParOf" srcId="{60C70639-E058-41BA-863B-675FCBB713A8}" destId="{A2796715-48BE-4E61-9C08-067FFA204739}" srcOrd="0" destOrd="0" presId="urn:microsoft.com/office/officeart/2016/7/layout/BasicLinearProcessNumbered"/>
    <dgm:cxn modelId="{2AEB787C-74FD-4A74-B47C-392460B3F24B}" type="presParOf" srcId="{A2796715-48BE-4E61-9C08-067FFA204739}" destId="{CA1108D0-3E7B-4F3E-AA8B-A6F218DA7A03}" srcOrd="0" destOrd="0" presId="urn:microsoft.com/office/officeart/2016/7/layout/BasicLinearProcessNumbered"/>
    <dgm:cxn modelId="{C1A5B4C1-1DB7-430E-B6E2-241DCF3E692C}" type="presParOf" srcId="{A2796715-48BE-4E61-9C08-067FFA204739}" destId="{86195DD8-ECC3-4FB5-8A8F-8C5E30E31778}" srcOrd="1" destOrd="0" presId="urn:microsoft.com/office/officeart/2016/7/layout/BasicLinearProcessNumbered"/>
    <dgm:cxn modelId="{C32EFAD4-195A-4C3C-B333-098EA8D4D4ED}" type="presParOf" srcId="{A2796715-48BE-4E61-9C08-067FFA204739}" destId="{F3A999D2-2070-4D08-B640-AA1E98EEF050}" srcOrd="2" destOrd="0" presId="urn:microsoft.com/office/officeart/2016/7/layout/BasicLinearProcessNumbered"/>
    <dgm:cxn modelId="{D74D2674-D53C-4CC1-9666-02FA28072BAF}" type="presParOf" srcId="{A2796715-48BE-4E61-9C08-067FFA204739}" destId="{D808F57F-68E2-4063-9663-A2B4AFE70085}" srcOrd="3" destOrd="0" presId="urn:microsoft.com/office/officeart/2016/7/layout/BasicLinearProcessNumbered"/>
    <dgm:cxn modelId="{D11D0A07-1EE4-4BA4-B28F-07632D38B6B0}" type="presParOf" srcId="{60C70639-E058-41BA-863B-675FCBB713A8}" destId="{EC27298E-3158-4C3E-BD5E-CA5DD929A72B}" srcOrd="1" destOrd="0" presId="urn:microsoft.com/office/officeart/2016/7/layout/BasicLinearProcessNumbered"/>
    <dgm:cxn modelId="{56672CBE-3354-41A4-9C6B-60FA9D964AA2}" type="presParOf" srcId="{60C70639-E058-41BA-863B-675FCBB713A8}" destId="{C80944DA-1F97-45A3-9D92-7457F1AC8706}" srcOrd="2" destOrd="0" presId="urn:microsoft.com/office/officeart/2016/7/layout/BasicLinearProcessNumbered"/>
    <dgm:cxn modelId="{B05B7C98-94F2-463F-9CF1-793B6E2F8C2D}" type="presParOf" srcId="{C80944DA-1F97-45A3-9D92-7457F1AC8706}" destId="{6886F9DC-4634-4121-ACA8-D4F20BD10B00}" srcOrd="0" destOrd="0" presId="urn:microsoft.com/office/officeart/2016/7/layout/BasicLinearProcessNumbered"/>
    <dgm:cxn modelId="{D38D6DC5-754B-46F8-A646-E82D86BE45FB}" type="presParOf" srcId="{C80944DA-1F97-45A3-9D92-7457F1AC8706}" destId="{DAB4A379-FF4E-4540-9AA0-1EFF96636192}" srcOrd="1" destOrd="0" presId="urn:microsoft.com/office/officeart/2016/7/layout/BasicLinearProcessNumbered"/>
    <dgm:cxn modelId="{C6DE726B-957C-4C77-B1A7-0284F8498155}" type="presParOf" srcId="{C80944DA-1F97-45A3-9D92-7457F1AC8706}" destId="{1410E338-E3E9-4963-9730-E58B8EE2A0EF}" srcOrd="2" destOrd="0" presId="urn:microsoft.com/office/officeart/2016/7/layout/BasicLinearProcessNumbered"/>
    <dgm:cxn modelId="{9CD44A39-B2CB-474D-B036-A137FA67E8C9}" type="presParOf" srcId="{C80944DA-1F97-45A3-9D92-7457F1AC8706}" destId="{54FFBA06-C3B2-4A26-8C70-4565FCF4D089}" srcOrd="3" destOrd="0" presId="urn:microsoft.com/office/officeart/2016/7/layout/BasicLinearProcessNumbered"/>
    <dgm:cxn modelId="{6B8FE075-DEE5-49A5-9E2B-E2C75ED0504F}" type="presParOf" srcId="{60C70639-E058-41BA-863B-675FCBB713A8}" destId="{974BEBAE-776A-4C94-9498-470BE6A646B2}" srcOrd="3" destOrd="0" presId="urn:microsoft.com/office/officeart/2016/7/layout/BasicLinearProcessNumbered"/>
    <dgm:cxn modelId="{A7867CC5-CF44-4397-8480-3F4C10390982}" type="presParOf" srcId="{60C70639-E058-41BA-863B-675FCBB713A8}" destId="{82C9ACBB-07E0-4EB2-AD71-324B8298401B}" srcOrd="4" destOrd="0" presId="urn:microsoft.com/office/officeart/2016/7/layout/BasicLinearProcessNumbered"/>
    <dgm:cxn modelId="{3164EC1E-212B-40F7-B095-2FB7C5D613A6}" type="presParOf" srcId="{82C9ACBB-07E0-4EB2-AD71-324B8298401B}" destId="{42B931DB-F83C-42CB-821E-7A73511288D0}" srcOrd="0" destOrd="0" presId="urn:microsoft.com/office/officeart/2016/7/layout/BasicLinearProcessNumbered"/>
    <dgm:cxn modelId="{4428DC82-9953-4FE4-83C2-A99D33155CB2}" type="presParOf" srcId="{82C9ACBB-07E0-4EB2-AD71-324B8298401B}" destId="{18BFAE14-4FC2-4DD9-A0F7-A46D630577C1}" srcOrd="1" destOrd="0" presId="urn:microsoft.com/office/officeart/2016/7/layout/BasicLinearProcessNumbered"/>
    <dgm:cxn modelId="{295FB76D-A476-4ABE-A70B-85448468E816}" type="presParOf" srcId="{82C9ACBB-07E0-4EB2-AD71-324B8298401B}" destId="{B603B100-3633-4FBC-A695-51AE54C4BF99}" srcOrd="2" destOrd="0" presId="urn:microsoft.com/office/officeart/2016/7/layout/BasicLinearProcessNumbered"/>
    <dgm:cxn modelId="{0D58F2C6-3A4D-411D-AC19-BED9C6608C61}" type="presParOf" srcId="{82C9ACBB-07E0-4EB2-AD71-324B8298401B}" destId="{3E53D7B1-00FA-4CC1-AA59-E2E96921497A}" srcOrd="3" destOrd="0" presId="urn:microsoft.com/office/officeart/2016/7/layout/BasicLinearProcessNumbered"/>
    <dgm:cxn modelId="{6E531700-CA15-454B-9EAF-DFC7E5198DAD}" type="presParOf" srcId="{60C70639-E058-41BA-863B-675FCBB713A8}" destId="{8CAEA2A9-9E5B-4BF5-B4F9-1C5499D19F4E}" srcOrd="5" destOrd="0" presId="urn:microsoft.com/office/officeart/2016/7/layout/BasicLinearProcessNumbered"/>
    <dgm:cxn modelId="{170D5A04-C556-408B-8FDD-F35F15B636A9}" type="presParOf" srcId="{60C70639-E058-41BA-863B-675FCBB713A8}" destId="{E610DABB-C549-4EDF-B263-6B011E875AE7}" srcOrd="6" destOrd="0" presId="urn:microsoft.com/office/officeart/2016/7/layout/BasicLinearProcessNumbered"/>
    <dgm:cxn modelId="{4FD8FFD5-CA88-48B5-BA80-DE121DAA78AF}" type="presParOf" srcId="{E610DABB-C549-4EDF-B263-6B011E875AE7}" destId="{5BFD967E-C549-42F0-97C4-6A6622F43119}" srcOrd="0" destOrd="0" presId="urn:microsoft.com/office/officeart/2016/7/layout/BasicLinearProcessNumbered"/>
    <dgm:cxn modelId="{45253886-9B33-46C9-BEBC-E3AE3D65D99C}" type="presParOf" srcId="{E610DABB-C549-4EDF-B263-6B011E875AE7}" destId="{41BF13E4-9DDF-494D-A57D-76FA0427FA95}" srcOrd="1" destOrd="0" presId="urn:microsoft.com/office/officeart/2016/7/layout/BasicLinearProcessNumbered"/>
    <dgm:cxn modelId="{E99691C0-54C9-404A-B215-541C6CFEBD3D}" type="presParOf" srcId="{E610DABB-C549-4EDF-B263-6B011E875AE7}" destId="{3190F387-B3AA-44DB-BF39-43C82C825291}" srcOrd="2" destOrd="0" presId="urn:microsoft.com/office/officeart/2016/7/layout/BasicLinearProcessNumbered"/>
    <dgm:cxn modelId="{E78B644B-B9A2-4C05-B1B7-6B5EB4BCDE55}" type="presParOf" srcId="{E610DABB-C549-4EDF-B263-6B011E875AE7}" destId="{B00B9713-EA18-419F-B076-C1BA4EB2C7E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6CB22E4-99A6-4C8C-ADE3-917DED0E7C7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3F00333-F5BE-41DA-8DD0-045B228FBA8A}">
      <dgm:prSet/>
      <dgm:spPr/>
      <dgm:t>
        <a:bodyPr/>
        <a:lstStyle/>
        <a:p>
          <a:pPr>
            <a:defRPr cap="all"/>
          </a:pPr>
          <a:r>
            <a:rPr lang="en-US"/>
            <a:t>✅ Know your material inside-out</a:t>
          </a:r>
        </a:p>
      </dgm:t>
    </dgm:pt>
    <dgm:pt modelId="{5EBA9C55-B304-4CDF-929C-CBD0A2DA405B}" type="parTrans" cxnId="{0B0089B9-61D4-4EAE-9A56-4CB1221E7F6F}">
      <dgm:prSet/>
      <dgm:spPr/>
      <dgm:t>
        <a:bodyPr/>
        <a:lstStyle/>
        <a:p>
          <a:endParaRPr lang="en-US"/>
        </a:p>
      </dgm:t>
    </dgm:pt>
    <dgm:pt modelId="{57E2A766-6653-414A-9E03-5AA5048AE524}" type="sibTrans" cxnId="{0B0089B9-61D4-4EAE-9A56-4CB1221E7F6F}">
      <dgm:prSet/>
      <dgm:spPr/>
      <dgm:t>
        <a:bodyPr/>
        <a:lstStyle/>
        <a:p>
          <a:endParaRPr lang="en-US"/>
        </a:p>
      </dgm:t>
    </dgm:pt>
    <dgm:pt modelId="{430D808D-A890-4AA8-822C-A089CB004476}">
      <dgm:prSet/>
      <dgm:spPr/>
      <dgm:t>
        <a:bodyPr/>
        <a:lstStyle/>
        <a:p>
          <a:pPr>
            <a:defRPr cap="all"/>
          </a:pPr>
          <a:r>
            <a:rPr lang="en-US"/>
            <a:t>✅ Rehearse with a timer</a:t>
          </a:r>
          <a:br>
            <a:rPr lang="en-US"/>
          </a:br>
          <a:endParaRPr lang="en-US"/>
        </a:p>
      </dgm:t>
    </dgm:pt>
    <dgm:pt modelId="{B079E65C-7858-4BDE-A69E-E8D5D1AEA716}" type="parTrans" cxnId="{AA05470D-3E4C-4F83-9A62-0FA6C27501CE}">
      <dgm:prSet/>
      <dgm:spPr/>
      <dgm:t>
        <a:bodyPr/>
        <a:lstStyle/>
        <a:p>
          <a:endParaRPr lang="en-US"/>
        </a:p>
      </dgm:t>
    </dgm:pt>
    <dgm:pt modelId="{4D392B88-8A56-4A9A-866E-1E719D44DC58}" type="sibTrans" cxnId="{AA05470D-3E4C-4F83-9A62-0FA6C27501CE}">
      <dgm:prSet/>
      <dgm:spPr/>
      <dgm:t>
        <a:bodyPr/>
        <a:lstStyle/>
        <a:p>
          <a:endParaRPr lang="en-US"/>
        </a:p>
      </dgm:t>
    </dgm:pt>
    <dgm:pt modelId="{51AA127B-6D89-4BC6-8DA7-1544CE590467}">
      <dgm:prSet/>
      <dgm:spPr/>
      <dgm:t>
        <a:bodyPr/>
        <a:lstStyle/>
        <a:p>
          <a:pPr>
            <a:defRPr cap="all"/>
          </a:pPr>
          <a:r>
            <a:rPr lang="en-US"/>
            <a:t>✅ Record yourself to identify improvement areas</a:t>
          </a:r>
          <a:br>
            <a:rPr lang="en-US"/>
          </a:br>
          <a:endParaRPr lang="en-US"/>
        </a:p>
      </dgm:t>
    </dgm:pt>
    <dgm:pt modelId="{B1F569C8-7931-4950-8A56-CD49F1B16C07}" type="parTrans" cxnId="{5B34050F-6FFA-41A8-A7CF-04DB716D3ADB}">
      <dgm:prSet/>
      <dgm:spPr/>
      <dgm:t>
        <a:bodyPr/>
        <a:lstStyle/>
        <a:p>
          <a:endParaRPr lang="en-US"/>
        </a:p>
      </dgm:t>
    </dgm:pt>
    <dgm:pt modelId="{E9656729-9ED0-4D24-B119-32D30FE0243D}" type="sibTrans" cxnId="{5B34050F-6FFA-41A8-A7CF-04DB716D3ADB}">
      <dgm:prSet/>
      <dgm:spPr/>
      <dgm:t>
        <a:bodyPr/>
        <a:lstStyle/>
        <a:p>
          <a:endParaRPr lang="en-US"/>
        </a:p>
      </dgm:t>
    </dgm:pt>
    <dgm:pt modelId="{395AC49C-3735-405B-93D4-374353DF3B4E}">
      <dgm:prSet/>
      <dgm:spPr/>
      <dgm:t>
        <a:bodyPr/>
        <a:lstStyle/>
        <a:p>
          <a:pPr>
            <a:defRPr cap="all"/>
          </a:pPr>
          <a:r>
            <a:rPr lang="en-US"/>
            <a:t>✅ Engage with your audience</a:t>
          </a:r>
          <a:br>
            <a:rPr lang="en-US"/>
          </a:br>
          <a:endParaRPr lang="en-US"/>
        </a:p>
      </dgm:t>
    </dgm:pt>
    <dgm:pt modelId="{3ED540A5-8151-4E4A-A9A3-A0CAE48BE7A7}" type="parTrans" cxnId="{A3975678-9C50-4DDE-933B-C6C9C92C4B0A}">
      <dgm:prSet/>
      <dgm:spPr/>
      <dgm:t>
        <a:bodyPr/>
        <a:lstStyle/>
        <a:p>
          <a:endParaRPr lang="en-US"/>
        </a:p>
      </dgm:t>
    </dgm:pt>
    <dgm:pt modelId="{C4DD807E-9C74-47FF-A239-D676214FCAEB}" type="sibTrans" cxnId="{A3975678-9C50-4DDE-933B-C6C9C92C4B0A}">
      <dgm:prSet/>
      <dgm:spPr/>
      <dgm:t>
        <a:bodyPr/>
        <a:lstStyle/>
        <a:p>
          <a:endParaRPr lang="en-US"/>
        </a:p>
      </dgm:t>
    </dgm:pt>
    <dgm:pt modelId="{C111FCDF-5590-42FD-8197-AF3C800DE290}">
      <dgm:prSet/>
      <dgm:spPr/>
      <dgm:t>
        <a:bodyPr/>
        <a:lstStyle/>
        <a:p>
          <a:pPr>
            <a:defRPr cap="all"/>
          </a:pPr>
          <a:r>
            <a:rPr lang="en-US"/>
            <a:t>✅ Enjoy the process – Confidence grows with experience!</a:t>
          </a:r>
        </a:p>
      </dgm:t>
    </dgm:pt>
    <dgm:pt modelId="{5EA501B3-AAF9-43D8-864A-5E399EA46D87}" type="parTrans" cxnId="{1B517492-4C77-4EE5-851C-A293D3B9A5C6}">
      <dgm:prSet/>
      <dgm:spPr/>
      <dgm:t>
        <a:bodyPr/>
        <a:lstStyle/>
        <a:p>
          <a:endParaRPr lang="en-US"/>
        </a:p>
      </dgm:t>
    </dgm:pt>
    <dgm:pt modelId="{69271B17-2585-434E-B90A-7C73F95D7E02}" type="sibTrans" cxnId="{1B517492-4C77-4EE5-851C-A293D3B9A5C6}">
      <dgm:prSet/>
      <dgm:spPr/>
      <dgm:t>
        <a:bodyPr/>
        <a:lstStyle/>
        <a:p>
          <a:endParaRPr lang="en-US"/>
        </a:p>
      </dgm:t>
    </dgm:pt>
    <dgm:pt modelId="{33B7A319-8636-4D73-89F6-6A9EDEBA1AEA}" type="pres">
      <dgm:prSet presAssocID="{16CB22E4-99A6-4C8C-ADE3-917DED0E7C78}" presName="root" presStyleCnt="0">
        <dgm:presLayoutVars>
          <dgm:dir/>
          <dgm:resizeHandles val="exact"/>
        </dgm:presLayoutVars>
      </dgm:prSet>
      <dgm:spPr/>
    </dgm:pt>
    <dgm:pt modelId="{F5111915-76E2-4141-B1EA-F730B90CB10B}" type="pres">
      <dgm:prSet presAssocID="{F3F00333-F5BE-41DA-8DD0-045B228FBA8A}" presName="compNode" presStyleCnt="0"/>
      <dgm:spPr/>
    </dgm:pt>
    <dgm:pt modelId="{C8C9FC15-69BF-4AD1-8F60-B759433707C7}" type="pres">
      <dgm:prSet presAssocID="{F3F00333-F5BE-41DA-8DD0-045B228FBA8A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7B7425FF-A010-4089-B90F-FDFDEF9937A3}" type="pres">
      <dgm:prSet presAssocID="{F3F00333-F5BE-41DA-8DD0-045B228FBA8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EBE5C056-D9F1-43ED-9E42-9D6677C8570A}" type="pres">
      <dgm:prSet presAssocID="{F3F00333-F5BE-41DA-8DD0-045B228FBA8A}" presName="spaceRect" presStyleCnt="0"/>
      <dgm:spPr/>
    </dgm:pt>
    <dgm:pt modelId="{0C8D88BF-E141-479A-9130-CE5ACD9052FD}" type="pres">
      <dgm:prSet presAssocID="{F3F00333-F5BE-41DA-8DD0-045B228FBA8A}" presName="textRect" presStyleLbl="revTx" presStyleIdx="0" presStyleCnt="5">
        <dgm:presLayoutVars>
          <dgm:chMax val="1"/>
          <dgm:chPref val="1"/>
        </dgm:presLayoutVars>
      </dgm:prSet>
      <dgm:spPr/>
    </dgm:pt>
    <dgm:pt modelId="{2190D8DD-B42E-4586-8C4C-C1B20484C010}" type="pres">
      <dgm:prSet presAssocID="{57E2A766-6653-414A-9E03-5AA5048AE524}" presName="sibTrans" presStyleCnt="0"/>
      <dgm:spPr/>
    </dgm:pt>
    <dgm:pt modelId="{8CD21ED2-2E87-4173-9280-FF1D2F8D5BC7}" type="pres">
      <dgm:prSet presAssocID="{430D808D-A890-4AA8-822C-A089CB004476}" presName="compNode" presStyleCnt="0"/>
      <dgm:spPr/>
    </dgm:pt>
    <dgm:pt modelId="{4F147230-9DAA-4523-981A-4A16E7E04575}" type="pres">
      <dgm:prSet presAssocID="{430D808D-A890-4AA8-822C-A089CB004476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88190D20-EC4C-443B-9AFC-772ADDBE0369}" type="pres">
      <dgm:prSet presAssocID="{430D808D-A890-4AA8-822C-A089CB00447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F86C0E8-DD8D-4D94-9F82-F24C665874D4}" type="pres">
      <dgm:prSet presAssocID="{430D808D-A890-4AA8-822C-A089CB004476}" presName="spaceRect" presStyleCnt="0"/>
      <dgm:spPr/>
    </dgm:pt>
    <dgm:pt modelId="{10B69463-9FAA-48CF-8BA1-AE8138A222E8}" type="pres">
      <dgm:prSet presAssocID="{430D808D-A890-4AA8-822C-A089CB004476}" presName="textRect" presStyleLbl="revTx" presStyleIdx="1" presStyleCnt="5">
        <dgm:presLayoutVars>
          <dgm:chMax val="1"/>
          <dgm:chPref val="1"/>
        </dgm:presLayoutVars>
      </dgm:prSet>
      <dgm:spPr/>
    </dgm:pt>
    <dgm:pt modelId="{6534E0E9-8E92-4DEC-828C-949C6C4B80F0}" type="pres">
      <dgm:prSet presAssocID="{4D392B88-8A56-4A9A-866E-1E719D44DC58}" presName="sibTrans" presStyleCnt="0"/>
      <dgm:spPr/>
    </dgm:pt>
    <dgm:pt modelId="{9776737E-FC2F-401C-9892-C42CD56D4439}" type="pres">
      <dgm:prSet presAssocID="{51AA127B-6D89-4BC6-8DA7-1544CE590467}" presName="compNode" presStyleCnt="0"/>
      <dgm:spPr/>
    </dgm:pt>
    <dgm:pt modelId="{8A07746A-F453-49E6-8615-29CA9DB94C02}" type="pres">
      <dgm:prSet presAssocID="{51AA127B-6D89-4BC6-8DA7-1544CE590467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D1FBAA36-E915-46D7-AC89-E644EBA7156B}" type="pres">
      <dgm:prSet presAssocID="{51AA127B-6D89-4BC6-8DA7-1544CE59046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35986F4-DEFB-4154-996B-8C45E563EC92}" type="pres">
      <dgm:prSet presAssocID="{51AA127B-6D89-4BC6-8DA7-1544CE590467}" presName="spaceRect" presStyleCnt="0"/>
      <dgm:spPr/>
    </dgm:pt>
    <dgm:pt modelId="{84C992E2-662B-4722-A6D6-E7D6E0951D2B}" type="pres">
      <dgm:prSet presAssocID="{51AA127B-6D89-4BC6-8DA7-1544CE590467}" presName="textRect" presStyleLbl="revTx" presStyleIdx="2" presStyleCnt="5">
        <dgm:presLayoutVars>
          <dgm:chMax val="1"/>
          <dgm:chPref val="1"/>
        </dgm:presLayoutVars>
      </dgm:prSet>
      <dgm:spPr/>
    </dgm:pt>
    <dgm:pt modelId="{67F89852-CC5D-4D0F-8711-B0B1E3501691}" type="pres">
      <dgm:prSet presAssocID="{E9656729-9ED0-4D24-B119-32D30FE0243D}" presName="sibTrans" presStyleCnt="0"/>
      <dgm:spPr/>
    </dgm:pt>
    <dgm:pt modelId="{8E88BC00-9475-402A-A08E-1100189CE1D0}" type="pres">
      <dgm:prSet presAssocID="{395AC49C-3735-405B-93D4-374353DF3B4E}" presName="compNode" presStyleCnt="0"/>
      <dgm:spPr/>
    </dgm:pt>
    <dgm:pt modelId="{56982D4C-1849-4D16-9C0D-6631993D0E35}" type="pres">
      <dgm:prSet presAssocID="{395AC49C-3735-405B-93D4-374353DF3B4E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EDEEB03E-A4A9-4A33-94F7-4FAC40EE80A3}" type="pres">
      <dgm:prSet presAssocID="{395AC49C-3735-405B-93D4-374353DF3B4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F61CBD2-551B-487D-84FB-DEC6CB5E579A}" type="pres">
      <dgm:prSet presAssocID="{395AC49C-3735-405B-93D4-374353DF3B4E}" presName="spaceRect" presStyleCnt="0"/>
      <dgm:spPr/>
    </dgm:pt>
    <dgm:pt modelId="{A79A7F0C-3C8B-4FB9-9974-03C2994C5190}" type="pres">
      <dgm:prSet presAssocID="{395AC49C-3735-405B-93D4-374353DF3B4E}" presName="textRect" presStyleLbl="revTx" presStyleIdx="3" presStyleCnt="5">
        <dgm:presLayoutVars>
          <dgm:chMax val="1"/>
          <dgm:chPref val="1"/>
        </dgm:presLayoutVars>
      </dgm:prSet>
      <dgm:spPr/>
    </dgm:pt>
    <dgm:pt modelId="{78734669-567D-4832-B3E8-5613DF6DADC8}" type="pres">
      <dgm:prSet presAssocID="{C4DD807E-9C74-47FF-A239-D676214FCAEB}" presName="sibTrans" presStyleCnt="0"/>
      <dgm:spPr/>
    </dgm:pt>
    <dgm:pt modelId="{660005CE-F8C8-47C0-8A21-87B0A15309EA}" type="pres">
      <dgm:prSet presAssocID="{C111FCDF-5590-42FD-8197-AF3C800DE290}" presName="compNode" presStyleCnt="0"/>
      <dgm:spPr/>
    </dgm:pt>
    <dgm:pt modelId="{E90B0A57-256E-48EA-80D3-1B1E1940ECDA}" type="pres">
      <dgm:prSet presAssocID="{C111FCDF-5590-42FD-8197-AF3C800DE290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BE0E9E4-0C22-41CB-9B28-AA7F99F21B2C}" type="pres">
      <dgm:prSet presAssocID="{C111FCDF-5590-42FD-8197-AF3C800DE29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glasses Face Outline"/>
        </a:ext>
      </dgm:extLst>
    </dgm:pt>
    <dgm:pt modelId="{E7EA6D7B-4445-41FA-A0C7-1B2872E039E6}" type="pres">
      <dgm:prSet presAssocID="{C111FCDF-5590-42FD-8197-AF3C800DE290}" presName="spaceRect" presStyleCnt="0"/>
      <dgm:spPr/>
    </dgm:pt>
    <dgm:pt modelId="{AAF541C1-FC65-44BF-82E1-FB77AC82D390}" type="pres">
      <dgm:prSet presAssocID="{C111FCDF-5590-42FD-8197-AF3C800DE29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8008502-B2A3-40B1-844C-69B1A8517B73}" type="presOf" srcId="{C111FCDF-5590-42FD-8197-AF3C800DE290}" destId="{AAF541C1-FC65-44BF-82E1-FB77AC82D390}" srcOrd="0" destOrd="0" presId="urn:microsoft.com/office/officeart/2018/5/layout/IconLeafLabelList"/>
    <dgm:cxn modelId="{AA05470D-3E4C-4F83-9A62-0FA6C27501CE}" srcId="{16CB22E4-99A6-4C8C-ADE3-917DED0E7C78}" destId="{430D808D-A890-4AA8-822C-A089CB004476}" srcOrd="1" destOrd="0" parTransId="{B079E65C-7858-4BDE-A69E-E8D5D1AEA716}" sibTransId="{4D392B88-8A56-4A9A-866E-1E719D44DC58}"/>
    <dgm:cxn modelId="{5B34050F-6FFA-41A8-A7CF-04DB716D3ADB}" srcId="{16CB22E4-99A6-4C8C-ADE3-917DED0E7C78}" destId="{51AA127B-6D89-4BC6-8DA7-1544CE590467}" srcOrd="2" destOrd="0" parTransId="{B1F569C8-7931-4950-8A56-CD49F1B16C07}" sibTransId="{E9656729-9ED0-4D24-B119-32D30FE0243D}"/>
    <dgm:cxn modelId="{6D0BC150-FB43-4966-8B6A-60A73A30B9D7}" type="presOf" srcId="{395AC49C-3735-405B-93D4-374353DF3B4E}" destId="{A79A7F0C-3C8B-4FB9-9974-03C2994C5190}" srcOrd="0" destOrd="0" presId="urn:microsoft.com/office/officeart/2018/5/layout/IconLeafLabelList"/>
    <dgm:cxn modelId="{A3975678-9C50-4DDE-933B-C6C9C92C4B0A}" srcId="{16CB22E4-99A6-4C8C-ADE3-917DED0E7C78}" destId="{395AC49C-3735-405B-93D4-374353DF3B4E}" srcOrd="3" destOrd="0" parTransId="{3ED540A5-8151-4E4A-A9A3-A0CAE48BE7A7}" sibTransId="{C4DD807E-9C74-47FF-A239-D676214FCAEB}"/>
    <dgm:cxn modelId="{9A099D80-792E-4749-B84D-9BEBAE859438}" type="presOf" srcId="{F3F00333-F5BE-41DA-8DD0-045B228FBA8A}" destId="{0C8D88BF-E141-479A-9130-CE5ACD9052FD}" srcOrd="0" destOrd="0" presId="urn:microsoft.com/office/officeart/2018/5/layout/IconLeafLabelList"/>
    <dgm:cxn modelId="{36BA7688-A7B7-48D5-BF12-37C05CE4690F}" type="presOf" srcId="{16CB22E4-99A6-4C8C-ADE3-917DED0E7C78}" destId="{33B7A319-8636-4D73-89F6-6A9EDEBA1AEA}" srcOrd="0" destOrd="0" presId="urn:microsoft.com/office/officeart/2018/5/layout/IconLeafLabelList"/>
    <dgm:cxn modelId="{1B517492-4C77-4EE5-851C-A293D3B9A5C6}" srcId="{16CB22E4-99A6-4C8C-ADE3-917DED0E7C78}" destId="{C111FCDF-5590-42FD-8197-AF3C800DE290}" srcOrd="4" destOrd="0" parTransId="{5EA501B3-AAF9-43D8-864A-5E399EA46D87}" sibTransId="{69271B17-2585-434E-B90A-7C73F95D7E02}"/>
    <dgm:cxn modelId="{D495ABB2-796C-4ADE-84A3-CDEBD6F303AE}" type="presOf" srcId="{51AA127B-6D89-4BC6-8DA7-1544CE590467}" destId="{84C992E2-662B-4722-A6D6-E7D6E0951D2B}" srcOrd="0" destOrd="0" presId="urn:microsoft.com/office/officeart/2018/5/layout/IconLeafLabelList"/>
    <dgm:cxn modelId="{483E39B3-E7BB-4C59-BAE5-D5DE9DC06893}" type="presOf" srcId="{430D808D-A890-4AA8-822C-A089CB004476}" destId="{10B69463-9FAA-48CF-8BA1-AE8138A222E8}" srcOrd="0" destOrd="0" presId="urn:microsoft.com/office/officeart/2018/5/layout/IconLeafLabelList"/>
    <dgm:cxn modelId="{0B0089B9-61D4-4EAE-9A56-4CB1221E7F6F}" srcId="{16CB22E4-99A6-4C8C-ADE3-917DED0E7C78}" destId="{F3F00333-F5BE-41DA-8DD0-045B228FBA8A}" srcOrd="0" destOrd="0" parTransId="{5EBA9C55-B304-4CDF-929C-CBD0A2DA405B}" sibTransId="{57E2A766-6653-414A-9E03-5AA5048AE524}"/>
    <dgm:cxn modelId="{9388D81B-1568-4E1C-8ECD-5D2AF223F05F}" type="presParOf" srcId="{33B7A319-8636-4D73-89F6-6A9EDEBA1AEA}" destId="{F5111915-76E2-4141-B1EA-F730B90CB10B}" srcOrd="0" destOrd="0" presId="urn:microsoft.com/office/officeart/2018/5/layout/IconLeafLabelList"/>
    <dgm:cxn modelId="{06D684B5-3ADF-4639-8041-FE8E8C58567A}" type="presParOf" srcId="{F5111915-76E2-4141-B1EA-F730B90CB10B}" destId="{C8C9FC15-69BF-4AD1-8F60-B759433707C7}" srcOrd="0" destOrd="0" presId="urn:microsoft.com/office/officeart/2018/5/layout/IconLeafLabelList"/>
    <dgm:cxn modelId="{8EBD93E4-96F5-42AC-8B36-AAEF8D46478E}" type="presParOf" srcId="{F5111915-76E2-4141-B1EA-F730B90CB10B}" destId="{7B7425FF-A010-4089-B90F-FDFDEF9937A3}" srcOrd="1" destOrd="0" presId="urn:microsoft.com/office/officeart/2018/5/layout/IconLeafLabelList"/>
    <dgm:cxn modelId="{25186581-27E2-43D2-A2B1-300A3953CE19}" type="presParOf" srcId="{F5111915-76E2-4141-B1EA-F730B90CB10B}" destId="{EBE5C056-D9F1-43ED-9E42-9D6677C8570A}" srcOrd="2" destOrd="0" presId="urn:microsoft.com/office/officeart/2018/5/layout/IconLeafLabelList"/>
    <dgm:cxn modelId="{64335B93-A261-4E65-A122-D89C683F580E}" type="presParOf" srcId="{F5111915-76E2-4141-B1EA-F730B90CB10B}" destId="{0C8D88BF-E141-479A-9130-CE5ACD9052FD}" srcOrd="3" destOrd="0" presId="urn:microsoft.com/office/officeart/2018/5/layout/IconLeafLabelList"/>
    <dgm:cxn modelId="{10C2A301-F37F-4D76-8D8F-67C556C48B90}" type="presParOf" srcId="{33B7A319-8636-4D73-89F6-6A9EDEBA1AEA}" destId="{2190D8DD-B42E-4586-8C4C-C1B20484C010}" srcOrd="1" destOrd="0" presId="urn:microsoft.com/office/officeart/2018/5/layout/IconLeafLabelList"/>
    <dgm:cxn modelId="{5A78623B-82E5-4901-865E-FED616DA11A7}" type="presParOf" srcId="{33B7A319-8636-4D73-89F6-6A9EDEBA1AEA}" destId="{8CD21ED2-2E87-4173-9280-FF1D2F8D5BC7}" srcOrd="2" destOrd="0" presId="urn:microsoft.com/office/officeart/2018/5/layout/IconLeafLabelList"/>
    <dgm:cxn modelId="{500425C8-7BCC-4E26-B6C5-83DE0F06784E}" type="presParOf" srcId="{8CD21ED2-2E87-4173-9280-FF1D2F8D5BC7}" destId="{4F147230-9DAA-4523-981A-4A16E7E04575}" srcOrd="0" destOrd="0" presId="urn:microsoft.com/office/officeart/2018/5/layout/IconLeafLabelList"/>
    <dgm:cxn modelId="{E3582C88-BDD8-4563-B1D3-E2725BC0198A}" type="presParOf" srcId="{8CD21ED2-2E87-4173-9280-FF1D2F8D5BC7}" destId="{88190D20-EC4C-443B-9AFC-772ADDBE0369}" srcOrd="1" destOrd="0" presId="urn:microsoft.com/office/officeart/2018/5/layout/IconLeafLabelList"/>
    <dgm:cxn modelId="{4274BF59-FF65-4653-BED4-F9953F58F8A9}" type="presParOf" srcId="{8CD21ED2-2E87-4173-9280-FF1D2F8D5BC7}" destId="{8F86C0E8-DD8D-4D94-9F82-F24C665874D4}" srcOrd="2" destOrd="0" presId="urn:microsoft.com/office/officeart/2018/5/layout/IconLeafLabelList"/>
    <dgm:cxn modelId="{DC27561F-4B02-4AF8-8D35-71CDD20EEACB}" type="presParOf" srcId="{8CD21ED2-2E87-4173-9280-FF1D2F8D5BC7}" destId="{10B69463-9FAA-48CF-8BA1-AE8138A222E8}" srcOrd="3" destOrd="0" presId="urn:microsoft.com/office/officeart/2018/5/layout/IconLeafLabelList"/>
    <dgm:cxn modelId="{4D919870-1104-4CCD-92A7-AF7213527987}" type="presParOf" srcId="{33B7A319-8636-4D73-89F6-6A9EDEBA1AEA}" destId="{6534E0E9-8E92-4DEC-828C-949C6C4B80F0}" srcOrd="3" destOrd="0" presId="urn:microsoft.com/office/officeart/2018/5/layout/IconLeafLabelList"/>
    <dgm:cxn modelId="{57CC4E8B-882A-4D9C-AB4D-B27295A66792}" type="presParOf" srcId="{33B7A319-8636-4D73-89F6-6A9EDEBA1AEA}" destId="{9776737E-FC2F-401C-9892-C42CD56D4439}" srcOrd="4" destOrd="0" presId="urn:microsoft.com/office/officeart/2018/5/layout/IconLeafLabelList"/>
    <dgm:cxn modelId="{3AD5F323-E15B-4397-8CB3-80662715F483}" type="presParOf" srcId="{9776737E-FC2F-401C-9892-C42CD56D4439}" destId="{8A07746A-F453-49E6-8615-29CA9DB94C02}" srcOrd="0" destOrd="0" presId="urn:microsoft.com/office/officeart/2018/5/layout/IconLeafLabelList"/>
    <dgm:cxn modelId="{644D85BE-36F6-4824-8F2E-66AAAF172016}" type="presParOf" srcId="{9776737E-FC2F-401C-9892-C42CD56D4439}" destId="{D1FBAA36-E915-46D7-AC89-E644EBA7156B}" srcOrd="1" destOrd="0" presId="urn:microsoft.com/office/officeart/2018/5/layout/IconLeafLabelList"/>
    <dgm:cxn modelId="{276E5683-DCAD-4E28-9FFF-7C8B8966EA93}" type="presParOf" srcId="{9776737E-FC2F-401C-9892-C42CD56D4439}" destId="{835986F4-DEFB-4154-996B-8C45E563EC92}" srcOrd="2" destOrd="0" presId="urn:microsoft.com/office/officeart/2018/5/layout/IconLeafLabelList"/>
    <dgm:cxn modelId="{78A2B277-18E6-481A-8BE7-F13A8C0D38B9}" type="presParOf" srcId="{9776737E-FC2F-401C-9892-C42CD56D4439}" destId="{84C992E2-662B-4722-A6D6-E7D6E0951D2B}" srcOrd="3" destOrd="0" presId="urn:microsoft.com/office/officeart/2018/5/layout/IconLeafLabelList"/>
    <dgm:cxn modelId="{C556E2D5-1214-4C4D-A0C3-A2669614E7F5}" type="presParOf" srcId="{33B7A319-8636-4D73-89F6-6A9EDEBA1AEA}" destId="{67F89852-CC5D-4D0F-8711-B0B1E3501691}" srcOrd="5" destOrd="0" presId="urn:microsoft.com/office/officeart/2018/5/layout/IconLeafLabelList"/>
    <dgm:cxn modelId="{A050155F-1855-4FBD-8406-CCC7AEF0E1EE}" type="presParOf" srcId="{33B7A319-8636-4D73-89F6-6A9EDEBA1AEA}" destId="{8E88BC00-9475-402A-A08E-1100189CE1D0}" srcOrd="6" destOrd="0" presId="urn:microsoft.com/office/officeart/2018/5/layout/IconLeafLabelList"/>
    <dgm:cxn modelId="{C3DB9C77-7488-4A47-9651-97A62160F0A3}" type="presParOf" srcId="{8E88BC00-9475-402A-A08E-1100189CE1D0}" destId="{56982D4C-1849-4D16-9C0D-6631993D0E35}" srcOrd="0" destOrd="0" presId="urn:microsoft.com/office/officeart/2018/5/layout/IconLeafLabelList"/>
    <dgm:cxn modelId="{85F39B21-5771-4D9C-B544-142DE363EF93}" type="presParOf" srcId="{8E88BC00-9475-402A-A08E-1100189CE1D0}" destId="{EDEEB03E-A4A9-4A33-94F7-4FAC40EE80A3}" srcOrd="1" destOrd="0" presId="urn:microsoft.com/office/officeart/2018/5/layout/IconLeafLabelList"/>
    <dgm:cxn modelId="{92B3FA21-CFB5-44FF-B1BD-775C3E0F8563}" type="presParOf" srcId="{8E88BC00-9475-402A-A08E-1100189CE1D0}" destId="{CF61CBD2-551B-487D-84FB-DEC6CB5E579A}" srcOrd="2" destOrd="0" presId="urn:microsoft.com/office/officeart/2018/5/layout/IconLeafLabelList"/>
    <dgm:cxn modelId="{A88829D2-543B-4465-976C-C16389356E5B}" type="presParOf" srcId="{8E88BC00-9475-402A-A08E-1100189CE1D0}" destId="{A79A7F0C-3C8B-4FB9-9974-03C2994C5190}" srcOrd="3" destOrd="0" presId="urn:microsoft.com/office/officeart/2018/5/layout/IconLeafLabelList"/>
    <dgm:cxn modelId="{AF5D44A9-C391-417F-A7E6-9293D2B0FBA1}" type="presParOf" srcId="{33B7A319-8636-4D73-89F6-6A9EDEBA1AEA}" destId="{78734669-567D-4832-B3E8-5613DF6DADC8}" srcOrd="7" destOrd="0" presId="urn:microsoft.com/office/officeart/2018/5/layout/IconLeafLabelList"/>
    <dgm:cxn modelId="{D8BAC3AE-A4CD-403E-999F-8974487FAF8C}" type="presParOf" srcId="{33B7A319-8636-4D73-89F6-6A9EDEBA1AEA}" destId="{660005CE-F8C8-47C0-8A21-87B0A15309EA}" srcOrd="8" destOrd="0" presId="urn:microsoft.com/office/officeart/2018/5/layout/IconLeafLabelList"/>
    <dgm:cxn modelId="{B4A740D4-8793-49C0-9316-40CC903FBF5D}" type="presParOf" srcId="{660005CE-F8C8-47C0-8A21-87B0A15309EA}" destId="{E90B0A57-256E-48EA-80D3-1B1E1940ECDA}" srcOrd="0" destOrd="0" presId="urn:microsoft.com/office/officeart/2018/5/layout/IconLeafLabelList"/>
    <dgm:cxn modelId="{ABB72AD3-7FF9-41AC-BCE2-ADE670F19C1E}" type="presParOf" srcId="{660005CE-F8C8-47C0-8A21-87B0A15309EA}" destId="{1BE0E9E4-0C22-41CB-9B28-AA7F99F21B2C}" srcOrd="1" destOrd="0" presId="urn:microsoft.com/office/officeart/2018/5/layout/IconLeafLabelList"/>
    <dgm:cxn modelId="{0C14A897-C12D-409A-85B2-0B6CABCB07D2}" type="presParOf" srcId="{660005CE-F8C8-47C0-8A21-87B0A15309EA}" destId="{E7EA6D7B-4445-41FA-A0C7-1B2872E039E6}" srcOrd="2" destOrd="0" presId="urn:microsoft.com/office/officeart/2018/5/layout/IconLeafLabelList"/>
    <dgm:cxn modelId="{CA2CEA25-0327-4224-A57E-6781F78C1D33}" type="presParOf" srcId="{660005CE-F8C8-47C0-8A21-87B0A15309EA}" destId="{AAF541C1-FC65-44BF-82E1-FB77AC82D39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2703BFA-28B3-42E1-8B65-B2033EC6E31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A145C40-CA9C-4B64-AD10-8E7DFB47EB1C}">
      <dgm:prSet/>
      <dgm:spPr/>
      <dgm:t>
        <a:bodyPr/>
        <a:lstStyle/>
        <a:p>
          <a:r>
            <a:rPr lang="en-US" b="1"/>
            <a:t>Thank You!</a:t>
          </a:r>
          <a:br>
            <a:rPr lang="en-US"/>
          </a:br>
          <a:endParaRPr lang="en-US"/>
        </a:p>
      </dgm:t>
    </dgm:pt>
    <dgm:pt modelId="{34D50081-962A-433A-BADF-CFD20488E427}" type="parTrans" cxnId="{CA0CFB6C-1A1D-4FD0-92A2-7D949642DCFD}">
      <dgm:prSet/>
      <dgm:spPr/>
      <dgm:t>
        <a:bodyPr/>
        <a:lstStyle/>
        <a:p>
          <a:endParaRPr lang="en-US"/>
        </a:p>
      </dgm:t>
    </dgm:pt>
    <dgm:pt modelId="{01309DDD-FAB6-443F-928B-E2101DC3FEE5}" type="sibTrans" cxnId="{CA0CFB6C-1A1D-4FD0-92A2-7D949642DCFD}">
      <dgm:prSet/>
      <dgm:spPr/>
      <dgm:t>
        <a:bodyPr/>
        <a:lstStyle/>
        <a:p>
          <a:endParaRPr lang="en-US"/>
        </a:p>
      </dgm:t>
    </dgm:pt>
    <dgm:pt modelId="{DD49FFD8-33E4-4EA4-B0A4-3F2689FFDD1B}">
      <dgm:prSet/>
      <dgm:spPr/>
      <dgm:t>
        <a:bodyPr/>
        <a:lstStyle/>
        <a:p>
          <a:r>
            <a:rPr lang="en-US"/>
            <a:t>Questions?</a:t>
          </a:r>
        </a:p>
      </dgm:t>
    </dgm:pt>
    <dgm:pt modelId="{9BE8D5EE-14A6-439C-ACB8-386ADE8DE239}" type="parTrans" cxnId="{2C2A6F66-A9B8-4E6B-A15A-F53152C20197}">
      <dgm:prSet/>
      <dgm:spPr/>
      <dgm:t>
        <a:bodyPr/>
        <a:lstStyle/>
        <a:p>
          <a:endParaRPr lang="en-US"/>
        </a:p>
      </dgm:t>
    </dgm:pt>
    <dgm:pt modelId="{23E1D4D7-D88B-4547-9428-7CCDBECA997C}" type="sibTrans" cxnId="{2C2A6F66-A9B8-4E6B-A15A-F53152C20197}">
      <dgm:prSet/>
      <dgm:spPr/>
      <dgm:t>
        <a:bodyPr/>
        <a:lstStyle/>
        <a:p>
          <a:endParaRPr lang="en-US"/>
        </a:p>
      </dgm:t>
    </dgm:pt>
    <dgm:pt modelId="{182FBFBD-72CB-4613-B27F-AD3839913B6B}">
      <dgm:prSet/>
      <dgm:spPr/>
      <dgm:t>
        <a:bodyPr/>
        <a:lstStyle/>
        <a:p>
          <a:r>
            <a:rPr lang="en-US"/>
            <a:t>Comments?</a:t>
          </a:r>
        </a:p>
      </dgm:t>
    </dgm:pt>
    <dgm:pt modelId="{DAAD699E-9CC7-4574-A9D2-15A658383595}" type="parTrans" cxnId="{4E1933B2-1BC5-4EA9-B9E6-2CEF3D81B8CF}">
      <dgm:prSet/>
      <dgm:spPr/>
      <dgm:t>
        <a:bodyPr/>
        <a:lstStyle/>
        <a:p>
          <a:endParaRPr lang="en-US"/>
        </a:p>
      </dgm:t>
    </dgm:pt>
    <dgm:pt modelId="{CF3AA017-244A-46DB-9AA6-CB8C06A5140E}" type="sibTrans" cxnId="{4E1933B2-1BC5-4EA9-B9E6-2CEF3D81B8CF}">
      <dgm:prSet/>
      <dgm:spPr/>
      <dgm:t>
        <a:bodyPr/>
        <a:lstStyle/>
        <a:p>
          <a:endParaRPr lang="en-US"/>
        </a:p>
      </dgm:t>
    </dgm:pt>
    <dgm:pt modelId="{C7AF3CCC-3129-49E4-8C41-6BD3BFAC7CDC}" type="pres">
      <dgm:prSet presAssocID="{E2703BFA-28B3-42E1-8B65-B2033EC6E31B}" presName="root" presStyleCnt="0">
        <dgm:presLayoutVars>
          <dgm:dir/>
          <dgm:resizeHandles val="exact"/>
        </dgm:presLayoutVars>
      </dgm:prSet>
      <dgm:spPr/>
    </dgm:pt>
    <dgm:pt modelId="{F216D45A-3E04-4824-A24F-EC7F234A609D}" type="pres">
      <dgm:prSet presAssocID="{6A145C40-CA9C-4B64-AD10-8E7DFB47EB1C}" presName="compNode" presStyleCnt="0"/>
      <dgm:spPr/>
    </dgm:pt>
    <dgm:pt modelId="{871D90FB-1617-4532-BFA1-A44F46AAC425}" type="pres">
      <dgm:prSet presAssocID="{6A145C40-CA9C-4B64-AD10-8E7DFB47EB1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glasses Face with Solid Fill"/>
        </a:ext>
      </dgm:extLst>
    </dgm:pt>
    <dgm:pt modelId="{6115C7D1-E0FE-4C4B-88B6-013ACFDF7692}" type="pres">
      <dgm:prSet presAssocID="{6A145C40-CA9C-4B64-AD10-8E7DFB47EB1C}" presName="spaceRect" presStyleCnt="0"/>
      <dgm:spPr/>
    </dgm:pt>
    <dgm:pt modelId="{7DB54984-0C37-4AD8-A9E5-24C45E9BE82C}" type="pres">
      <dgm:prSet presAssocID="{6A145C40-CA9C-4B64-AD10-8E7DFB47EB1C}" presName="textRect" presStyleLbl="revTx" presStyleIdx="0" presStyleCnt="3">
        <dgm:presLayoutVars>
          <dgm:chMax val="1"/>
          <dgm:chPref val="1"/>
        </dgm:presLayoutVars>
      </dgm:prSet>
      <dgm:spPr/>
    </dgm:pt>
    <dgm:pt modelId="{675C6D08-4ECC-4CBA-913A-E9ECC17E4102}" type="pres">
      <dgm:prSet presAssocID="{01309DDD-FAB6-443F-928B-E2101DC3FEE5}" presName="sibTrans" presStyleCnt="0"/>
      <dgm:spPr/>
    </dgm:pt>
    <dgm:pt modelId="{BA882D83-AAC5-4744-BE2A-4BEC7762B012}" type="pres">
      <dgm:prSet presAssocID="{DD49FFD8-33E4-4EA4-B0A4-3F2689FFDD1B}" presName="compNode" presStyleCnt="0"/>
      <dgm:spPr/>
    </dgm:pt>
    <dgm:pt modelId="{EECF4C6D-D1F1-4E51-AC86-0FE3B3A2D649}" type="pres">
      <dgm:prSet presAssocID="{DD49FFD8-33E4-4EA4-B0A4-3F2689FFDD1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3BE582A1-361D-435E-A999-6FEBCA85806A}" type="pres">
      <dgm:prSet presAssocID="{DD49FFD8-33E4-4EA4-B0A4-3F2689FFDD1B}" presName="spaceRect" presStyleCnt="0"/>
      <dgm:spPr/>
    </dgm:pt>
    <dgm:pt modelId="{A4B36791-795F-48DD-B1A4-7D50CC21BD38}" type="pres">
      <dgm:prSet presAssocID="{DD49FFD8-33E4-4EA4-B0A4-3F2689FFDD1B}" presName="textRect" presStyleLbl="revTx" presStyleIdx="1" presStyleCnt="3">
        <dgm:presLayoutVars>
          <dgm:chMax val="1"/>
          <dgm:chPref val="1"/>
        </dgm:presLayoutVars>
      </dgm:prSet>
      <dgm:spPr/>
    </dgm:pt>
    <dgm:pt modelId="{69A2D4F2-C84B-4F33-9325-A96E7DE87495}" type="pres">
      <dgm:prSet presAssocID="{23E1D4D7-D88B-4547-9428-7CCDBECA997C}" presName="sibTrans" presStyleCnt="0"/>
      <dgm:spPr/>
    </dgm:pt>
    <dgm:pt modelId="{FDD99FC0-F65C-4F2B-B661-D520EDE0F43F}" type="pres">
      <dgm:prSet presAssocID="{182FBFBD-72CB-4613-B27F-AD3839913B6B}" presName="compNode" presStyleCnt="0"/>
      <dgm:spPr/>
    </dgm:pt>
    <dgm:pt modelId="{E992A48B-A3D5-4D6A-B14B-8799C63C2989}" type="pres">
      <dgm:prSet presAssocID="{182FBFBD-72CB-4613-B27F-AD3839913B6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A8FB259F-1429-45CA-8678-C13FEDF605F3}" type="pres">
      <dgm:prSet presAssocID="{182FBFBD-72CB-4613-B27F-AD3839913B6B}" presName="spaceRect" presStyleCnt="0"/>
      <dgm:spPr/>
    </dgm:pt>
    <dgm:pt modelId="{E4A0E3AC-4154-4A8E-8148-6F15C8BF8252}" type="pres">
      <dgm:prSet presAssocID="{182FBFBD-72CB-4613-B27F-AD3839913B6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CD1DB04-0450-48D8-98A7-63BBAA69BF11}" type="presOf" srcId="{182FBFBD-72CB-4613-B27F-AD3839913B6B}" destId="{E4A0E3AC-4154-4A8E-8148-6F15C8BF8252}" srcOrd="0" destOrd="0" presId="urn:microsoft.com/office/officeart/2018/2/layout/IconLabelList"/>
    <dgm:cxn modelId="{2C2A6F66-A9B8-4E6B-A15A-F53152C20197}" srcId="{E2703BFA-28B3-42E1-8B65-B2033EC6E31B}" destId="{DD49FFD8-33E4-4EA4-B0A4-3F2689FFDD1B}" srcOrd="1" destOrd="0" parTransId="{9BE8D5EE-14A6-439C-ACB8-386ADE8DE239}" sibTransId="{23E1D4D7-D88B-4547-9428-7CCDBECA997C}"/>
    <dgm:cxn modelId="{CA0CFB6C-1A1D-4FD0-92A2-7D949642DCFD}" srcId="{E2703BFA-28B3-42E1-8B65-B2033EC6E31B}" destId="{6A145C40-CA9C-4B64-AD10-8E7DFB47EB1C}" srcOrd="0" destOrd="0" parTransId="{34D50081-962A-433A-BADF-CFD20488E427}" sibTransId="{01309DDD-FAB6-443F-928B-E2101DC3FEE5}"/>
    <dgm:cxn modelId="{BED0B374-41F5-407D-9BFB-9D90CA5DF166}" type="presOf" srcId="{6A145C40-CA9C-4B64-AD10-8E7DFB47EB1C}" destId="{7DB54984-0C37-4AD8-A9E5-24C45E9BE82C}" srcOrd="0" destOrd="0" presId="urn:microsoft.com/office/officeart/2018/2/layout/IconLabelList"/>
    <dgm:cxn modelId="{4E1933B2-1BC5-4EA9-B9E6-2CEF3D81B8CF}" srcId="{E2703BFA-28B3-42E1-8B65-B2033EC6E31B}" destId="{182FBFBD-72CB-4613-B27F-AD3839913B6B}" srcOrd="2" destOrd="0" parTransId="{DAAD699E-9CC7-4574-A9D2-15A658383595}" sibTransId="{CF3AA017-244A-46DB-9AA6-CB8C06A5140E}"/>
    <dgm:cxn modelId="{5CBFAFE0-BC59-4098-9E83-63696A4D0239}" type="presOf" srcId="{DD49FFD8-33E4-4EA4-B0A4-3F2689FFDD1B}" destId="{A4B36791-795F-48DD-B1A4-7D50CC21BD38}" srcOrd="0" destOrd="0" presId="urn:microsoft.com/office/officeart/2018/2/layout/IconLabelList"/>
    <dgm:cxn modelId="{ECEB45E9-CA92-4726-8001-965ECFE404EC}" type="presOf" srcId="{E2703BFA-28B3-42E1-8B65-B2033EC6E31B}" destId="{C7AF3CCC-3129-49E4-8C41-6BD3BFAC7CDC}" srcOrd="0" destOrd="0" presId="urn:microsoft.com/office/officeart/2018/2/layout/IconLabelList"/>
    <dgm:cxn modelId="{C51D9CBF-E027-4EE2-9183-3AF157703E02}" type="presParOf" srcId="{C7AF3CCC-3129-49E4-8C41-6BD3BFAC7CDC}" destId="{F216D45A-3E04-4824-A24F-EC7F234A609D}" srcOrd="0" destOrd="0" presId="urn:microsoft.com/office/officeart/2018/2/layout/IconLabelList"/>
    <dgm:cxn modelId="{60A14BCB-4AF2-4FA6-8311-B03B6762C33E}" type="presParOf" srcId="{F216D45A-3E04-4824-A24F-EC7F234A609D}" destId="{871D90FB-1617-4532-BFA1-A44F46AAC425}" srcOrd="0" destOrd="0" presId="urn:microsoft.com/office/officeart/2018/2/layout/IconLabelList"/>
    <dgm:cxn modelId="{698FB7BF-3866-4BFA-A6A2-53FC439C4C55}" type="presParOf" srcId="{F216D45A-3E04-4824-A24F-EC7F234A609D}" destId="{6115C7D1-E0FE-4C4B-88B6-013ACFDF7692}" srcOrd="1" destOrd="0" presId="urn:microsoft.com/office/officeart/2018/2/layout/IconLabelList"/>
    <dgm:cxn modelId="{6CFC8CBF-9C25-4116-A55A-5943F4FFF1E1}" type="presParOf" srcId="{F216D45A-3E04-4824-A24F-EC7F234A609D}" destId="{7DB54984-0C37-4AD8-A9E5-24C45E9BE82C}" srcOrd="2" destOrd="0" presId="urn:microsoft.com/office/officeart/2018/2/layout/IconLabelList"/>
    <dgm:cxn modelId="{E3C3468C-BED1-424A-9C8B-B083801379BD}" type="presParOf" srcId="{C7AF3CCC-3129-49E4-8C41-6BD3BFAC7CDC}" destId="{675C6D08-4ECC-4CBA-913A-E9ECC17E4102}" srcOrd="1" destOrd="0" presId="urn:microsoft.com/office/officeart/2018/2/layout/IconLabelList"/>
    <dgm:cxn modelId="{171DA0A8-61C9-46CD-AB72-4AF4975BC6DD}" type="presParOf" srcId="{C7AF3CCC-3129-49E4-8C41-6BD3BFAC7CDC}" destId="{BA882D83-AAC5-4744-BE2A-4BEC7762B012}" srcOrd="2" destOrd="0" presId="urn:microsoft.com/office/officeart/2018/2/layout/IconLabelList"/>
    <dgm:cxn modelId="{5E5CF14A-B160-48AD-90CA-E15614EEAD16}" type="presParOf" srcId="{BA882D83-AAC5-4744-BE2A-4BEC7762B012}" destId="{EECF4C6D-D1F1-4E51-AC86-0FE3B3A2D649}" srcOrd="0" destOrd="0" presId="urn:microsoft.com/office/officeart/2018/2/layout/IconLabelList"/>
    <dgm:cxn modelId="{4E753221-D2A8-4EC7-A57D-5ADB0CDD70D4}" type="presParOf" srcId="{BA882D83-AAC5-4744-BE2A-4BEC7762B012}" destId="{3BE582A1-361D-435E-A999-6FEBCA85806A}" srcOrd="1" destOrd="0" presId="urn:microsoft.com/office/officeart/2018/2/layout/IconLabelList"/>
    <dgm:cxn modelId="{7A692C3C-3D1F-421F-AE87-3BC414D979ED}" type="presParOf" srcId="{BA882D83-AAC5-4744-BE2A-4BEC7762B012}" destId="{A4B36791-795F-48DD-B1A4-7D50CC21BD38}" srcOrd="2" destOrd="0" presId="urn:microsoft.com/office/officeart/2018/2/layout/IconLabelList"/>
    <dgm:cxn modelId="{8AA66BDE-9622-4748-B39D-89542743BC4A}" type="presParOf" srcId="{C7AF3CCC-3129-49E4-8C41-6BD3BFAC7CDC}" destId="{69A2D4F2-C84B-4F33-9325-A96E7DE87495}" srcOrd="3" destOrd="0" presId="urn:microsoft.com/office/officeart/2018/2/layout/IconLabelList"/>
    <dgm:cxn modelId="{F9CF7AFE-832F-40F8-B5A1-974A22E58FC2}" type="presParOf" srcId="{C7AF3CCC-3129-49E4-8C41-6BD3BFAC7CDC}" destId="{FDD99FC0-F65C-4F2B-B661-D520EDE0F43F}" srcOrd="4" destOrd="0" presId="urn:microsoft.com/office/officeart/2018/2/layout/IconLabelList"/>
    <dgm:cxn modelId="{BCB52529-34B0-4DE7-8748-417E9F719965}" type="presParOf" srcId="{FDD99FC0-F65C-4F2B-B661-D520EDE0F43F}" destId="{E992A48B-A3D5-4D6A-B14B-8799C63C2989}" srcOrd="0" destOrd="0" presId="urn:microsoft.com/office/officeart/2018/2/layout/IconLabelList"/>
    <dgm:cxn modelId="{5C2CFDA1-0D3E-4526-B5F3-44233B6EEEB0}" type="presParOf" srcId="{FDD99FC0-F65C-4F2B-B661-D520EDE0F43F}" destId="{A8FB259F-1429-45CA-8678-C13FEDF605F3}" srcOrd="1" destOrd="0" presId="urn:microsoft.com/office/officeart/2018/2/layout/IconLabelList"/>
    <dgm:cxn modelId="{F7192FB7-4863-409F-A423-28B8745F3313}" type="presParOf" srcId="{FDD99FC0-F65C-4F2B-B661-D520EDE0F43F}" destId="{E4A0E3AC-4154-4A8E-8148-6F15C8BF825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58FE08-2AF8-46D3-9ACC-F636F9E07EC8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6B047D-8B3E-4840-9A84-AF9D682B4ACC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17B315-0490-4607-9917-AECEBD832E78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How to structure an engaging presentation</a:t>
          </a:r>
        </a:p>
      </dsp:txBody>
      <dsp:txXfrm>
        <a:off x="1834517" y="469890"/>
        <a:ext cx="3148942" cy="1335915"/>
      </dsp:txXfrm>
    </dsp:sp>
    <dsp:sp modelId="{E6361F96-6A1A-48C2-BEF0-26BE46CDF515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C042BB-1CD1-44AD-8656-049E051BB227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055228-8AA7-471B-89CF-7E26E834FFA1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Best practices for designing slides</a:t>
          </a:r>
        </a:p>
      </dsp:txBody>
      <dsp:txXfrm>
        <a:off x="7154322" y="469890"/>
        <a:ext cx="3148942" cy="1335915"/>
      </dsp:txXfrm>
    </dsp:sp>
    <dsp:sp modelId="{54E7300B-F6A7-4659-B311-592C579422C2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1BF924-9206-4D82-99E0-C140518DE5B0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837316-0168-482C-ABF3-2CC244BAB8BF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Techniques for delivering with confidence</a:t>
          </a:r>
        </a:p>
      </dsp:txBody>
      <dsp:txXfrm>
        <a:off x="1834517" y="2545532"/>
        <a:ext cx="3148942" cy="1335915"/>
      </dsp:txXfrm>
    </dsp:sp>
    <dsp:sp modelId="{3F12D2B6-2869-41F1-AA09-B9E0960CA32F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973D9D-0610-4317-A12A-54F6EB9D5485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00DB2-51D9-4442-99BB-3F9B79B2F50C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How to handle Q&amp;A effectively</a:t>
          </a:r>
        </a:p>
      </dsp:txBody>
      <dsp:txXfrm>
        <a:off x="7154322" y="2545532"/>
        <a:ext cx="3148942" cy="13359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1108D0-3E7B-4F3E-AA8B-A6F218DA7A03}">
      <dsp:nvSpPr>
        <dsp:cNvPr id="0" name=""/>
        <dsp:cNvSpPr/>
      </dsp:nvSpPr>
      <dsp:spPr>
        <a:xfrm>
          <a:off x="3078" y="229122"/>
          <a:ext cx="2441930" cy="341870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382" tIns="330200" rIns="19038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Stand upright and face the audience</a:t>
          </a:r>
        </a:p>
      </dsp:txBody>
      <dsp:txXfrm>
        <a:off x="3078" y="1528229"/>
        <a:ext cx="2441930" cy="2051221"/>
      </dsp:txXfrm>
    </dsp:sp>
    <dsp:sp modelId="{86195DD8-ECC3-4FB5-8A8F-8C5E30E31778}">
      <dsp:nvSpPr>
        <dsp:cNvPr id="0" name=""/>
        <dsp:cNvSpPr/>
      </dsp:nvSpPr>
      <dsp:spPr>
        <a:xfrm>
          <a:off x="711237" y="570993"/>
          <a:ext cx="1025610" cy="102561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1" tIns="12700" rIns="799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1434" y="721190"/>
        <a:ext cx="725216" cy="725216"/>
      </dsp:txXfrm>
    </dsp:sp>
    <dsp:sp modelId="{F3A999D2-2070-4D08-B640-AA1E98EEF050}">
      <dsp:nvSpPr>
        <dsp:cNvPr id="0" name=""/>
        <dsp:cNvSpPr/>
      </dsp:nvSpPr>
      <dsp:spPr>
        <a:xfrm>
          <a:off x="3078" y="3647753"/>
          <a:ext cx="2441930" cy="72"/>
        </a:xfrm>
        <a:prstGeom prst="rect">
          <a:avLst/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86F9DC-4634-4121-ACA8-D4F20BD10B00}">
      <dsp:nvSpPr>
        <dsp:cNvPr id="0" name=""/>
        <dsp:cNvSpPr/>
      </dsp:nvSpPr>
      <dsp:spPr>
        <a:xfrm>
          <a:off x="2689201" y="229122"/>
          <a:ext cx="2441930" cy="3418702"/>
        </a:xfrm>
        <a:prstGeom prst="rect">
          <a:avLst/>
        </a:prstGeom>
        <a:solidFill>
          <a:schemeClr val="accent5">
            <a:tint val="40000"/>
            <a:alpha val="90000"/>
            <a:hueOff val="-3981555"/>
            <a:satOff val="889"/>
            <a:lumOff val="134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3981555"/>
              <a:satOff val="889"/>
              <a:lumOff val="1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382" tIns="330200" rIns="19038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Use open gestures (avoid crossing arms)</a:t>
          </a:r>
        </a:p>
      </dsp:txBody>
      <dsp:txXfrm>
        <a:off x="2689201" y="1528229"/>
        <a:ext cx="2441930" cy="2051221"/>
      </dsp:txXfrm>
    </dsp:sp>
    <dsp:sp modelId="{DAB4A379-FF4E-4540-9AA0-1EFF96636192}">
      <dsp:nvSpPr>
        <dsp:cNvPr id="0" name=""/>
        <dsp:cNvSpPr/>
      </dsp:nvSpPr>
      <dsp:spPr>
        <a:xfrm>
          <a:off x="3397361" y="570993"/>
          <a:ext cx="1025610" cy="1025610"/>
        </a:xfrm>
        <a:prstGeom prst="ellipse">
          <a:avLst/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1" tIns="12700" rIns="799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47558" y="721190"/>
        <a:ext cx="725216" cy="725216"/>
      </dsp:txXfrm>
    </dsp:sp>
    <dsp:sp modelId="{1410E338-E3E9-4963-9730-E58B8EE2A0EF}">
      <dsp:nvSpPr>
        <dsp:cNvPr id="0" name=""/>
        <dsp:cNvSpPr/>
      </dsp:nvSpPr>
      <dsp:spPr>
        <a:xfrm>
          <a:off x="2689201" y="3647753"/>
          <a:ext cx="2441930" cy="72"/>
        </a:xfrm>
        <a:prstGeom prst="rect">
          <a:avLst/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B931DB-F83C-42CB-821E-7A73511288D0}">
      <dsp:nvSpPr>
        <dsp:cNvPr id="0" name=""/>
        <dsp:cNvSpPr/>
      </dsp:nvSpPr>
      <dsp:spPr>
        <a:xfrm>
          <a:off x="5375324" y="229122"/>
          <a:ext cx="2441930" cy="3418702"/>
        </a:xfrm>
        <a:prstGeom prst="rect">
          <a:avLst/>
        </a:prstGeom>
        <a:solidFill>
          <a:schemeClr val="accent5">
            <a:tint val="40000"/>
            <a:alpha val="90000"/>
            <a:hueOff val="-7963110"/>
            <a:satOff val="1778"/>
            <a:lumOff val="267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7963110"/>
              <a:satOff val="1778"/>
              <a:lumOff val="2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382" tIns="330200" rIns="19038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Move naturally, but don’t pace excessively</a:t>
          </a:r>
        </a:p>
      </dsp:txBody>
      <dsp:txXfrm>
        <a:off x="5375324" y="1528229"/>
        <a:ext cx="2441930" cy="2051221"/>
      </dsp:txXfrm>
    </dsp:sp>
    <dsp:sp modelId="{18BFAE14-4FC2-4DD9-A0F7-A46D630577C1}">
      <dsp:nvSpPr>
        <dsp:cNvPr id="0" name=""/>
        <dsp:cNvSpPr/>
      </dsp:nvSpPr>
      <dsp:spPr>
        <a:xfrm>
          <a:off x="6083484" y="570993"/>
          <a:ext cx="1025610" cy="1025610"/>
        </a:xfrm>
        <a:prstGeom prst="ellipse">
          <a:avLst/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1" tIns="12700" rIns="799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3681" y="721190"/>
        <a:ext cx="725216" cy="725216"/>
      </dsp:txXfrm>
    </dsp:sp>
    <dsp:sp modelId="{B603B100-3633-4FBC-A695-51AE54C4BF99}">
      <dsp:nvSpPr>
        <dsp:cNvPr id="0" name=""/>
        <dsp:cNvSpPr/>
      </dsp:nvSpPr>
      <dsp:spPr>
        <a:xfrm>
          <a:off x="5375324" y="3647753"/>
          <a:ext cx="2441930" cy="72"/>
        </a:xfrm>
        <a:prstGeom prst="rect">
          <a:avLst/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D967E-C549-42F0-97C4-6A6622F43119}">
      <dsp:nvSpPr>
        <dsp:cNvPr id="0" name=""/>
        <dsp:cNvSpPr/>
      </dsp:nvSpPr>
      <dsp:spPr>
        <a:xfrm>
          <a:off x="8061447" y="229122"/>
          <a:ext cx="2441930" cy="3418702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382" tIns="330200" rIns="19038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Smile and show enthusiasm</a:t>
          </a:r>
        </a:p>
      </dsp:txBody>
      <dsp:txXfrm>
        <a:off x="8061447" y="1528229"/>
        <a:ext cx="2441930" cy="2051221"/>
      </dsp:txXfrm>
    </dsp:sp>
    <dsp:sp modelId="{41BF13E4-9DDF-494D-A57D-76FA0427FA95}">
      <dsp:nvSpPr>
        <dsp:cNvPr id="0" name=""/>
        <dsp:cNvSpPr/>
      </dsp:nvSpPr>
      <dsp:spPr>
        <a:xfrm>
          <a:off x="8769607" y="570993"/>
          <a:ext cx="1025610" cy="1025610"/>
        </a:xfrm>
        <a:prstGeom prst="ellipse">
          <a:avLst/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1" tIns="12700" rIns="799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19804" y="721190"/>
        <a:ext cx="725216" cy="725216"/>
      </dsp:txXfrm>
    </dsp:sp>
    <dsp:sp modelId="{3190F387-B3AA-44DB-BF39-43C82C825291}">
      <dsp:nvSpPr>
        <dsp:cNvPr id="0" name=""/>
        <dsp:cNvSpPr/>
      </dsp:nvSpPr>
      <dsp:spPr>
        <a:xfrm>
          <a:off x="8061447" y="3647753"/>
          <a:ext cx="2441930" cy="72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C9FC15-69BF-4AD1-8F60-B759433707C7}">
      <dsp:nvSpPr>
        <dsp:cNvPr id="0" name=""/>
        <dsp:cNvSpPr/>
      </dsp:nvSpPr>
      <dsp:spPr>
        <a:xfrm>
          <a:off x="478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7425FF-A010-4089-B90F-FDFDEF9937A3}">
      <dsp:nvSpPr>
        <dsp:cNvPr id="0" name=""/>
        <dsp:cNvSpPr/>
      </dsp:nvSpPr>
      <dsp:spPr>
        <a:xfrm>
          <a:off x="712800" y="132966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8D88BF-E141-479A-9130-CE5ACD9052FD}">
      <dsp:nvSpPr>
        <dsp:cNvPr id="0" name=""/>
        <dsp:cNvSpPr/>
      </dsp:nvSpPr>
      <dsp:spPr>
        <a:xfrm>
          <a:off x="12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✅ Know your material inside-out</a:t>
          </a:r>
        </a:p>
      </dsp:txBody>
      <dsp:txXfrm>
        <a:off x="127800" y="2535669"/>
        <a:ext cx="1800000" cy="720000"/>
      </dsp:txXfrm>
    </dsp:sp>
    <dsp:sp modelId="{4F147230-9DAA-4523-981A-4A16E7E04575}">
      <dsp:nvSpPr>
        <dsp:cNvPr id="0" name=""/>
        <dsp:cNvSpPr/>
      </dsp:nvSpPr>
      <dsp:spPr>
        <a:xfrm>
          <a:off x="2593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90D20-EC4C-443B-9AFC-772ADDBE0369}">
      <dsp:nvSpPr>
        <dsp:cNvPr id="0" name=""/>
        <dsp:cNvSpPr/>
      </dsp:nvSpPr>
      <dsp:spPr>
        <a:xfrm>
          <a:off x="282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B69463-9FAA-48CF-8BA1-AE8138A222E8}">
      <dsp:nvSpPr>
        <dsp:cNvPr id="0" name=""/>
        <dsp:cNvSpPr/>
      </dsp:nvSpPr>
      <dsp:spPr>
        <a:xfrm>
          <a:off x="224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✅ Rehearse with a timer</a:t>
          </a:r>
          <a:br>
            <a:rPr lang="en-US" sz="1200" kern="1200"/>
          </a:br>
          <a:endParaRPr lang="en-US" sz="1200" kern="1200"/>
        </a:p>
      </dsp:txBody>
      <dsp:txXfrm>
        <a:off x="2242800" y="2535669"/>
        <a:ext cx="1800000" cy="720000"/>
      </dsp:txXfrm>
    </dsp:sp>
    <dsp:sp modelId="{8A07746A-F453-49E6-8615-29CA9DB94C02}">
      <dsp:nvSpPr>
        <dsp:cNvPr id="0" name=""/>
        <dsp:cNvSpPr/>
      </dsp:nvSpPr>
      <dsp:spPr>
        <a:xfrm>
          <a:off x="4708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FBAA36-E915-46D7-AC89-E644EBA7156B}">
      <dsp:nvSpPr>
        <dsp:cNvPr id="0" name=""/>
        <dsp:cNvSpPr/>
      </dsp:nvSpPr>
      <dsp:spPr>
        <a:xfrm>
          <a:off x="494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C992E2-662B-4722-A6D6-E7D6E0951D2B}">
      <dsp:nvSpPr>
        <dsp:cNvPr id="0" name=""/>
        <dsp:cNvSpPr/>
      </dsp:nvSpPr>
      <dsp:spPr>
        <a:xfrm>
          <a:off x="435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✅ Record yourself to identify improvement areas</a:t>
          </a:r>
          <a:br>
            <a:rPr lang="en-US" sz="1200" kern="1200"/>
          </a:br>
          <a:endParaRPr lang="en-US" sz="1200" kern="1200"/>
        </a:p>
      </dsp:txBody>
      <dsp:txXfrm>
        <a:off x="4357800" y="2535669"/>
        <a:ext cx="1800000" cy="720000"/>
      </dsp:txXfrm>
    </dsp:sp>
    <dsp:sp modelId="{56982D4C-1849-4D16-9C0D-6631993D0E35}">
      <dsp:nvSpPr>
        <dsp:cNvPr id="0" name=""/>
        <dsp:cNvSpPr/>
      </dsp:nvSpPr>
      <dsp:spPr>
        <a:xfrm>
          <a:off x="6823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EEB03E-A4A9-4A33-94F7-4FAC40EE80A3}">
      <dsp:nvSpPr>
        <dsp:cNvPr id="0" name=""/>
        <dsp:cNvSpPr/>
      </dsp:nvSpPr>
      <dsp:spPr>
        <a:xfrm>
          <a:off x="705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9A7F0C-3C8B-4FB9-9974-03C2994C5190}">
      <dsp:nvSpPr>
        <dsp:cNvPr id="0" name=""/>
        <dsp:cNvSpPr/>
      </dsp:nvSpPr>
      <dsp:spPr>
        <a:xfrm>
          <a:off x="647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✅ Engage with your audience</a:t>
          </a:r>
          <a:br>
            <a:rPr lang="en-US" sz="1200" kern="1200"/>
          </a:br>
          <a:endParaRPr lang="en-US" sz="1200" kern="1200"/>
        </a:p>
      </dsp:txBody>
      <dsp:txXfrm>
        <a:off x="6472800" y="2535669"/>
        <a:ext cx="1800000" cy="720000"/>
      </dsp:txXfrm>
    </dsp:sp>
    <dsp:sp modelId="{E90B0A57-256E-48EA-80D3-1B1E1940ECDA}">
      <dsp:nvSpPr>
        <dsp:cNvPr id="0" name=""/>
        <dsp:cNvSpPr/>
      </dsp:nvSpPr>
      <dsp:spPr>
        <a:xfrm>
          <a:off x="8938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E0E9E4-0C22-41CB-9B28-AA7F99F21B2C}">
      <dsp:nvSpPr>
        <dsp:cNvPr id="0" name=""/>
        <dsp:cNvSpPr/>
      </dsp:nvSpPr>
      <dsp:spPr>
        <a:xfrm>
          <a:off x="917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541C1-FC65-44BF-82E1-FB77AC82D390}">
      <dsp:nvSpPr>
        <dsp:cNvPr id="0" name=""/>
        <dsp:cNvSpPr/>
      </dsp:nvSpPr>
      <dsp:spPr>
        <a:xfrm>
          <a:off x="858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✅ Enjoy the process – Confidence grows with experience!</a:t>
          </a:r>
        </a:p>
      </dsp:txBody>
      <dsp:txXfrm>
        <a:off x="8587800" y="2535669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D90FB-1617-4532-BFA1-A44F46AAC425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54984-0C37-4AD8-A9E5-24C45E9BE82C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Thank You!</a:t>
          </a:r>
          <a:br>
            <a:rPr lang="en-US" sz="2500" kern="1200"/>
          </a:br>
          <a:endParaRPr lang="en-US" sz="2500" kern="1200"/>
        </a:p>
      </dsp:txBody>
      <dsp:txXfrm>
        <a:off x="59990" y="2654049"/>
        <a:ext cx="3226223" cy="720000"/>
      </dsp:txXfrm>
    </dsp:sp>
    <dsp:sp modelId="{EECF4C6D-D1F1-4E51-AC86-0FE3B3A2D649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36791-795F-48DD-B1A4-7D50CC21BD38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Questions?</a:t>
          </a:r>
        </a:p>
      </dsp:txBody>
      <dsp:txXfrm>
        <a:off x="3850802" y="2654049"/>
        <a:ext cx="3226223" cy="720000"/>
      </dsp:txXfrm>
    </dsp:sp>
    <dsp:sp modelId="{E992A48B-A3D5-4D6A-B14B-8799C63C2989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0E3AC-4154-4A8E-8148-6F15C8BF8252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Comments?</a:t>
          </a:r>
        </a:p>
      </dsp:txBody>
      <dsp:txXfrm>
        <a:off x="7641615" y="2654049"/>
        <a:ext cx="32262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2AD41-3051-E280-CB6A-77C00A3E7D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C2804-A172-EEC9-0CDD-22FDB8CBEE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03275A-8559-E8CD-8EEB-F176ADCAF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458998-6A56-A977-D6FA-62EE141E6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D619B-9FAB-9590-B0A2-0CCA98832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766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C3773-1CAF-8A2C-668C-F4B958D4B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04A93-D403-AEA9-F63A-7FB3AE707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8F687-A7B9-C8FF-0DBE-B600F642E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6EFA3-39DB-C024-131A-F5E86FB30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A11B77-EBA0-0FCC-C9BA-C17366A06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969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C3F08-5355-9462-FC72-029424549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DCAECD-64D2-56D7-9136-EE6EE7556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53A6F-E8AC-AA3B-90D4-3DEC0FADF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10CB64-E0C3-536C-4ACE-269C24B2F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529C0-3A6E-8AA7-ECC7-A8E536304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626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5F410-CC55-AE75-E453-8AF3219A7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0879A-67C2-8E9D-FC1C-B4733FECDE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784AFE-48EF-2360-8DB9-A56128BF5C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F6149-7D6E-9009-A36D-8C207E3AB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50DC94-574A-C4B2-A5F6-C8E4C6904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145DFC-694C-71FD-8267-E0318627B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749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03D52-1D31-5E9D-7F07-5C88A8D51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A13C2-DEF0-33DA-79B2-08DC76CE1A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8EA226-2D0A-111D-02B4-9D6A016FD4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792D0-059B-8D33-A13F-E99F012767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D4D36B-A565-BAE1-8E62-0E42F73A62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2163EE-12B2-410A-AEE0-30A3027C6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EEBAE1-C440-ED14-38A1-229F9D91B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203696-0A33-5952-C652-FE399AAE8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146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7853F-03C0-478A-6C3F-658CEC59E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86A871-12C0-EC4A-70E8-05683A5F3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84DFFC-9279-1CF7-C752-A842D300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633DB5-8FAF-B8AB-B5DF-4926387E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519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03D8DE-A11C-311E-6C7D-04D2DA97E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D21355-2DF2-9E07-8EBA-7B7592B85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4CFD80-EBB6-944F-DF46-D7B6E045C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934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8C579-18C9-7FD3-88CA-68680DA9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FCB2B-37D6-7ACA-E735-FB5EFD8AB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C9C9D3-8BA3-1CBD-1D26-9F23C9A8B5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CF243A-ED1A-684B-E3FC-ED6A0966E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836EB7-757B-42E6-31D0-A39C7C725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A7F677-EB4E-FD10-BEED-3779F770C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078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87AD3-33C4-A5CE-7818-26CCD6C7B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4B87E0-A92E-7BFE-E2BB-5D880BAC1D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4F3E1-BA84-34D2-E8EE-E0E0D5385C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635858-CB55-C201-B57A-1D65BE46B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FA418A-23BF-ACF9-D95A-4A24C4470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4F41CF-8F3C-4F55-51BD-3E2392C0E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360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AFF1B-D6F2-D414-B418-5D9EE0DC5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B4215A-8950-2F76-5FA1-0B0D58BCD4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20C76A-6B41-2A64-5A39-53D70F139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C0F50-FED4-1629-822F-8893F716A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D5395-F71B-C954-B56F-524C9EF23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057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2AA63C-F56B-795B-D130-7029F5063E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8076C2-5CEB-79C1-6772-0206F3D459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BE93BC-A2CE-E84A-5744-8266C76D4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1FADB-F9AE-A305-8CB8-47F6ED4C5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B84EFE-798A-D951-6446-CDE6D57AD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177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F1B180-CEFE-1247-2A9A-7E9E6A2E0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33A14-5B8D-6E2A-A976-A756485127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855D8A-418F-1529-D140-46BEB9B664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C59230-74A9-42BD-B039-361F975E6BE6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32F00A-4F9B-74D2-7A65-79395DD458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9694C-45D8-5F39-55EE-DFBEB8442E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842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55D89D-A197-D4F1-CD08-6B1295F667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ACFA7004 – Research Methods and Professional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996293-F5CE-69AC-DE30-25A6487BD8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/>
              <a:t>Creating and Delivering Effective Presentations</a:t>
            </a:r>
          </a:p>
          <a:p>
            <a:pPr algn="l"/>
            <a:r>
              <a:rPr lang="en-US" dirty="0"/>
              <a:t>A Guide for Graduate Students</a:t>
            </a:r>
            <a:endParaRPr lang="en-US"/>
          </a:p>
          <a:p>
            <a:pPr algn="l"/>
            <a:r>
              <a:rPr lang="en-GB" dirty="0"/>
              <a:t>Dr Aliyu Sambo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888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58018-5BDD-4000-DC1B-F0A75F384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Objectives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7CCD5D-AADC-F88C-461F-E5B0918331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1312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7E8567-743B-7844-FD13-24A2AA7FA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Understanding Your Audience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FDB1E-48A5-DF74-A828-F433A461C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965278"/>
            <a:ext cx="9724031" cy="4598183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sz="2600" b="1" dirty="0"/>
              <a:t>Why is understanding your audience important?</a:t>
            </a:r>
            <a:endParaRPr lang="en-US" sz="26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600" dirty="0"/>
              <a:t>Tailor content to their knowledge level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600" dirty="0"/>
              <a:t>Adjust tone and complexity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600" dirty="0"/>
              <a:t>Engage them with relevant examples</a:t>
            </a:r>
          </a:p>
          <a:p>
            <a:pPr marL="0" indent="0">
              <a:buNone/>
            </a:pPr>
            <a:endParaRPr lang="en-US" sz="2600" dirty="0"/>
          </a:p>
          <a:p>
            <a:pPr>
              <a:buNone/>
            </a:pPr>
            <a:r>
              <a:rPr lang="en-US" sz="2600" b="1" dirty="0"/>
              <a:t>To know your audience, ask:</a:t>
            </a:r>
            <a:endParaRPr lang="en-US" sz="2600" dirty="0"/>
          </a:p>
          <a:p>
            <a:r>
              <a:rPr lang="en-US" sz="2600" dirty="0"/>
              <a:t>What do they already know?</a:t>
            </a:r>
          </a:p>
          <a:p>
            <a:r>
              <a:rPr lang="en-US" sz="2600" dirty="0"/>
              <a:t>What do they need to learn?</a:t>
            </a:r>
          </a:p>
          <a:p>
            <a:r>
              <a:rPr lang="en-US" sz="2600" dirty="0"/>
              <a:t>What format do they expect?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40348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4E810-7E6F-1F53-4285-4B985292D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Structuring Your Presentation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E3C71-6002-892B-5DA5-FB987C2D0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sz="2000" b="1" u="sng" dirty="0"/>
              <a:t>The Golden Rule: Tell them</a:t>
            </a:r>
            <a:endParaRPr lang="en-US" sz="2000" u="sng" dirty="0"/>
          </a:p>
          <a:p>
            <a:pPr>
              <a:buFont typeface="+mj-lt"/>
              <a:buAutoNum type="arabicPeriod"/>
            </a:pPr>
            <a:r>
              <a:rPr lang="en-US" sz="2000" b="1" dirty="0"/>
              <a:t>Introduction</a:t>
            </a:r>
            <a:r>
              <a:rPr lang="en-US" sz="2000" dirty="0"/>
              <a:t> – Tell them what you will talk about</a:t>
            </a:r>
          </a:p>
          <a:p>
            <a:pPr>
              <a:buFont typeface="+mj-lt"/>
              <a:buAutoNum type="arabicPeriod"/>
            </a:pPr>
            <a:r>
              <a:rPr lang="en-US" sz="2000" b="1" dirty="0"/>
              <a:t>Main Content</a:t>
            </a:r>
            <a:r>
              <a:rPr lang="en-US" sz="2000" dirty="0"/>
              <a:t> – Present your key points</a:t>
            </a:r>
          </a:p>
          <a:p>
            <a:pPr>
              <a:buFont typeface="+mj-lt"/>
              <a:buAutoNum type="arabicPeriod"/>
            </a:pPr>
            <a:r>
              <a:rPr lang="en-US" sz="2000" b="1" dirty="0"/>
              <a:t>Conclusion</a:t>
            </a:r>
            <a:r>
              <a:rPr lang="en-US" sz="2000" dirty="0"/>
              <a:t> – Summarize key takeaways</a:t>
            </a:r>
          </a:p>
          <a:p>
            <a:pPr marL="0" indent="0">
              <a:buNone/>
            </a:pPr>
            <a:endParaRPr lang="en-US" sz="2000" dirty="0"/>
          </a:p>
          <a:p>
            <a:pPr>
              <a:buNone/>
            </a:pPr>
            <a:r>
              <a:rPr lang="en-US" sz="2000" b="1" dirty="0"/>
              <a:t>Tips: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Use clear and logical progression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Limit to </a:t>
            </a:r>
            <a:r>
              <a:rPr lang="en-US" sz="2000" b="1" dirty="0"/>
              <a:t>3-5 key points</a:t>
            </a:r>
            <a:r>
              <a:rPr lang="en-US" sz="2000" dirty="0"/>
              <a:t> per presentation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Use signposting (e.g., "Now, let's discuss...")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88271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0CAEE4-3485-F58D-536A-D8D01212B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Designing Effective Slides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8A7EF-B8B4-03CA-E889-8CA6562E8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885279"/>
            <a:ext cx="10658902" cy="4671492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b="1" dirty="0"/>
              <a:t>Keep it Simple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minimal text (</a:t>
            </a:r>
            <a:r>
              <a:rPr lang="en-GB" b="1" dirty="0"/>
              <a:t>6x6 rule: 6 words per line, 6 lines per slide</a:t>
            </a:r>
            <a:r>
              <a:rPr lang="en-GB" dirty="0"/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Choose high-contrast colours for readability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</a:t>
            </a:r>
            <a:r>
              <a:rPr lang="en-GB" b="1" dirty="0"/>
              <a:t>sans-serif fonts</a:t>
            </a:r>
            <a:r>
              <a:rPr lang="en-GB" dirty="0"/>
              <a:t> (Arial, Calibri) for clarity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Avoid cluttered backgrounds</a:t>
            </a:r>
          </a:p>
          <a:p>
            <a:pPr marL="0" indent="0">
              <a:buNone/>
            </a:pPr>
            <a:endParaRPr lang="en-GB" dirty="0"/>
          </a:p>
          <a:p>
            <a:pPr>
              <a:buNone/>
            </a:pPr>
            <a:r>
              <a:rPr lang="en-GB" b="1" dirty="0"/>
              <a:t>Use Visuals Wisely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Charts, diagrams, and images enhance understanding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Avoid unnecessary animations</a:t>
            </a:r>
          </a:p>
        </p:txBody>
      </p:sp>
    </p:spTree>
    <p:extLst>
      <p:ext uri="{BB962C8B-B14F-4D97-AF65-F5344CB8AC3E}">
        <p14:creationId xmlns:p14="http://schemas.microsoft.com/office/powerpoint/2010/main" val="135242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15CC97-62FD-1D10-8046-7664CE6B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Engaging Delivery Techniques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8E239-7CEA-771A-7E9D-BA76E5ADE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982" y="1965277"/>
            <a:ext cx="9724031" cy="4761958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b="1" dirty="0"/>
              <a:t>Confidence and Clarity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Speak </a:t>
            </a:r>
            <a:r>
              <a:rPr lang="en-US" b="1" dirty="0"/>
              <a:t>slowly and clearly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Maintain </a:t>
            </a:r>
            <a:r>
              <a:rPr lang="en-US" b="1" dirty="0"/>
              <a:t>eye contact</a:t>
            </a:r>
            <a:r>
              <a:rPr lang="en-US" dirty="0"/>
              <a:t> with the audience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Use </a:t>
            </a:r>
            <a:r>
              <a:rPr lang="en-US" b="1" dirty="0"/>
              <a:t>hand gestures</a:t>
            </a:r>
            <a:r>
              <a:rPr lang="en-US" dirty="0"/>
              <a:t> to emphasize points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None/>
            </a:pPr>
            <a:r>
              <a:rPr lang="en-US" b="1" dirty="0"/>
              <a:t>Managing Nervousness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Practice multiple times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Take deep breaths before starting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Pause instead of using filler words ("um", "uh")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39737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1D377EB-C9D2-4ED0-86A6-740A297E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58242F-14AC-2A67-0330-916B75EC0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85800"/>
            <a:ext cx="10506456" cy="1157005"/>
          </a:xfrm>
        </p:spPr>
        <p:txBody>
          <a:bodyPr anchor="b">
            <a:normAutofit/>
          </a:bodyPr>
          <a:lstStyle/>
          <a:p>
            <a:r>
              <a:rPr lang="en-US" sz="4800" b="1"/>
              <a:t>Effective Use of Body Language</a:t>
            </a:r>
            <a:endParaRPr lang="en-GB" sz="48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093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95805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A8C5E6E3-86DC-BB09-8284-BE8702C910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778582"/>
              </p:ext>
            </p:extLst>
          </p:nvPr>
        </p:nvGraphicFramePr>
        <p:xfrm>
          <a:off x="838200" y="2295252"/>
          <a:ext cx="10506456" cy="3876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479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5F7149-4A61-639E-AA60-F6C54A8AF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Handling Q&amp;A Sessions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0BF9D-7739-14A9-1EF3-57F52A323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3519" y="1891970"/>
            <a:ext cx="9724031" cy="4688006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b="1" dirty="0">
                <a:highlight>
                  <a:srgbClr val="00FF00"/>
                </a:highlight>
              </a:rPr>
              <a:t>Do:</a:t>
            </a:r>
            <a:endParaRPr lang="en-US" dirty="0">
              <a:highlight>
                <a:srgbClr val="00FF00"/>
              </a:highlight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Listen carefully to the question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Repeat the question for everyone to hear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Answer concisely and stay on topic</a:t>
            </a: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r>
              <a:rPr lang="en-US" b="1" dirty="0">
                <a:highlight>
                  <a:srgbClr val="FF0000"/>
                </a:highlight>
              </a:rPr>
              <a:t>Don't:</a:t>
            </a:r>
            <a:endParaRPr lang="en-US" dirty="0">
              <a:highlight>
                <a:srgbClr val="FF0000"/>
              </a:highlight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Dismiss or ignore challenging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Get defensive; stay professional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Give an answer if unsure – instead, offer to follow up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11337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990CD9-7EC0-0714-8FED-C427238EA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 b="1">
                <a:solidFill>
                  <a:schemeClr val="bg1"/>
                </a:solidFill>
              </a:rPr>
              <a:t>Common Mistakes to Avoid</a:t>
            </a:r>
            <a:endParaRPr lang="en-GB" sz="40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879C4-7CE6-FAB8-E57F-027090161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/>
              <a:t>🚫 </a:t>
            </a:r>
            <a:r>
              <a:rPr lang="en-US" sz="2400" b="1"/>
              <a:t>Too much text</a:t>
            </a:r>
            <a:r>
              <a:rPr lang="en-US" sz="2400"/>
              <a:t> – Keep slides clean and simple</a:t>
            </a:r>
          </a:p>
          <a:p>
            <a:pPr marL="0" indent="0">
              <a:buNone/>
            </a:pPr>
            <a:br>
              <a:rPr lang="en-US" sz="2400"/>
            </a:br>
            <a:r>
              <a:rPr lang="en-US" sz="2400"/>
              <a:t>🚫 </a:t>
            </a:r>
            <a:r>
              <a:rPr lang="en-US" sz="2400" b="1"/>
              <a:t>Reading directly from slides</a:t>
            </a:r>
            <a:r>
              <a:rPr lang="en-US" sz="2400"/>
              <a:t> – Engage with your audience</a:t>
            </a:r>
            <a:br>
              <a:rPr lang="en-US" sz="2400"/>
            </a:br>
            <a:endParaRPr lang="en-US" sz="2400"/>
          </a:p>
          <a:p>
            <a:pPr marL="0" indent="0">
              <a:buNone/>
            </a:pPr>
            <a:r>
              <a:rPr lang="en-US" sz="2400"/>
              <a:t>🚫 </a:t>
            </a:r>
            <a:r>
              <a:rPr lang="en-US" sz="2400" b="1"/>
              <a:t>Speaking too fast</a:t>
            </a:r>
            <a:r>
              <a:rPr lang="en-US" sz="2400"/>
              <a:t> – Pace yourself</a:t>
            </a:r>
            <a:br>
              <a:rPr lang="en-US" sz="2400"/>
            </a:br>
            <a:endParaRPr lang="en-US" sz="2400"/>
          </a:p>
          <a:p>
            <a:pPr marL="0" indent="0">
              <a:buNone/>
            </a:pPr>
            <a:r>
              <a:rPr lang="en-US" sz="2400"/>
              <a:t>🚫 </a:t>
            </a:r>
            <a:r>
              <a:rPr lang="en-US" sz="2400" b="1"/>
              <a:t>Not practicing enough</a:t>
            </a:r>
            <a:r>
              <a:rPr lang="en-US" sz="2400"/>
              <a:t> – Rehearse multiple times</a:t>
            </a:r>
            <a:br>
              <a:rPr lang="en-US" sz="2400"/>
            </a:br>
            <a:endParaRPr lang="en-US" sz="2400"/>
          </a:p>
          <a:p>
            <a:pPr marL="0" indent="0">
              <a:buNone/>
            </a:pPr>
            <a:r>
              <a:rPr lang="en-US" sz="2400"/>
              <a:t>🚫 </a:t>
            </a:r>
            <a:r>
              <a:rPr lang="en-US" sz="2400" b="1"/>
              <a:t>Overusing animations</a:t>
            </a:r>
            <a:r>
              <a:rPr lang="en-US" sz="2400"/>
              <a:t> – Keep transitions simple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97920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C1C8AE-EC1A-4B0D-6302-D1E9D2DB9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 b="1">
                <a:solidFill>
                  <a:srgbClr val="FFFFFF"/>
                </a:solidFill>
              </a:rPr>
              <a:t>Final Tips for Success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2EA73D-89E0-32C0-9364-098567B03F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7485480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3207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AA528D-D416-A74B-B923-1B57F44C4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2800" b="1">
                <a:solidFill>
                  <a:srgbClr val="FFFFFF"/>
                </a:solidFill>
              </a:rPr>
              <a:t>Questions &amp; Discussion</a:t>
            </a:r>
            <a:br>
              <a:rPr lang="en-US" sz="2800" b="1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717297-8707-DEA8-DD69-2CA8EBF4C9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498440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49399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431</Words>
  <Application>Microsoft Office PowerPoint</Application>
  <PresentationFormat>Widescreen</PresentationFormat>
  <Paragraphs>80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ACFA7004 – Research Methods and Professional Development</vt:lpstr>
      <vt:lpstr>Objectives</vt:lpstr>
      <vt:lpstr>Understanding Your Audience</vt:lpstr>
      <vt:lpstr>Structuring Your Presentation</vt:lpstr>
      <vt:lpstr>Designing Effective Slides</vt:lpstr>
      <vt:lpstr>Engaging Delivery Techniques</vt:lpstr>
      <vt:lpstr>Effective Use of Body Language</vt:lpstr>
      <vt:lpstr>Handling Q&amp;A Sessions</vt:lpstr>
      <vt:lpstr>Common Mistakes to Avoid</vt:lpstr>
      <vt:lpstr>Final Tips for Success</vt:lpstr>
      <vt:lpstr>Questions &amp; Discussion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Aliyu Sambo</dc:creator>
  <cp:lastModifiedBy>Aliyu Sambo</cp:lastModifiedBy>
  <cp:revision>1</cp:revision>
  <dcterms:created xsi:type="dcterms:W3CDTF">2025-03-17T22:54:53Z</dcterms:created>
  <dcterms:modified xsi:type="dcterms:W3CDTF">2025-03-17T23:24:54Z</dcterms:modified>
</cp:coreProperties>
</file>