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382" r:id="rId5"/>
    <p:sldId id="384" r:id="rId6"/>
    <p:sldId id="279" r:id="rId7"/>
    <p:sldId id="390" r:id="rId8"/>
    <p:sldId id="391" r:id="rId9"/>
    <p:sldId id="392" r:id="rId10"/>
    <p:sldId id="294" r:id="rId11"/>
    <p:sldId id="339" r:id="rId12"/>
    <p:sldId id="362" r:id="rId13"/>
    <p:sldId id="284" r:id="rId14"/>
    <p:sldId id="349" r:id="rId15"/>
    <p:sldId id="383" r:id="rId16"/>
    <p:sldId id="289" r:id="rId17"/>
    <p:sldId id="393" r:id="rId18"/>
    <p:sldId id="394" r:id="rId19"/>
    <p:sldId id="385" r:id="rId20"/>
    <p:sldId id="395" r:id="rId21"/>
    <p:sldId id="387" r:id="rId22"/>
    <p:sldId id="264" r:id="rId23"/>
    <p:sldId id="389" r:id="rId24"/>
    <p:sldId id="351" r:id="rId25"/>
    <p:sldId id="396" r:id="rId26"/>
    <p:sldId id="386" r:id="rId27"/>
    <p:sldId id="397"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942E19-5EC0-4B58-A780-4842FED010C5}" v="31" dt="2025-10-10T13:41:21.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61575" autoAdjust="0"/>
  </p:normalViewPr>
  <p:slideViewPr>
    <p:cSldViewPr>
      <p:cViewPr varScale="1">
        <p:scale>
          <a:sx n="56" d="100"/>
          <a:sy n="56" d="100"/>
        </p:scale>
        <p:origin x="1746" y="3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4942E19-5EC0-4B58-A780-4842FED010C5}"/>
    <pc:docChg chg="undo custSel addSld delSld modSld sldOrd">
      <pc:chgData name="Rhiannon Akers" userId="fb3c9d12-5c8c-42d7-8dc7-d872d7a3d202" providerId="ADAL" clId="{64942E19-5EC0-4B58-A780-4842FED010C5}" dt="2025-10-10T13:41:21.209" v="1967" actId="207"/>
      <pc:docMkLst>
        <pc:docMk/>
      </pc:docMkLst>
      <pc:sldChg chg="modSp add mod setBg">
        <pc:chgData name="Rhiannon Akers" userId="fb3c9d12-5c8c-42d7-8dc7-d872d7a3d202" providerId="ADAL" clId="{64942E19-5EC0-4B58-A780-4842FED010C5}" dt="2025-10-10T13:37:11.813" v="1916" actId="27636"/>
        <pc:sldMkLst>
          <pc:docMk/>
          <pc:sldMk cId="3610640278" sldId="264"/>
        </pc:sldMkLst>
        <pc:spChg chg="mod">
          <ac:chgData name="Rhiannon Akers" userId="fb3c9d12-5c8c-42d7-8dc7-d872d7a3d202" providerId="ADAL" clId="{64942E19-5EC0-4B58-A780-4842FED010C5}" dt="2025-10-10T13:37:01.884" v="1913" actId="1076"/>
          <ac:spMkLst>
            <pc:docMk/>
            <pc:sldMk cId="3610640278" sldId="264"/>
            <ac:spMk id="2" creationId="{A04069F4-0A0E-2B8F-8067-192D65236D84}"/>
          </ac:spMkLst>
        </pc:spChg>
        <pc:spChg chg="mod">
          <ac:chgData name="Rhiannon Akers" userId="fb3c9d12-5c8c-42d7-8dc7-d872d7a3d202" providerId="ADAL" clId="{64942E19-5EC0-4B58-A780-4842FED010C5}" dt="2025-10-10T13:37:11.813" v="1916" actId="27636"/>
          <ac:spMkLst>
            <pc:docMk/>
            <pc:sldMk cId="3610640278" sldId="264"/>
            <ac:spMk id="3" creationId="{B536487D-7B08-BD11-DE8D-C9C7A2FC58B4}"/>
          </ac:spMkLst>
        </pc:spChg>
        <pc:picChg chg="mod">
          <ac:chgData name="Rhiannon Akers" userId="fb3c9d12-5c8c-42d7-8dc7-d872d7a3d202" providerId="ADAL" clId="{64942E19-5EC0-4B58-A780-4842FED010C5}" dt="2025-10-10T13:36:55.923" v="1912" actId="1076"/>
          <ac:picMkLst>
            <pc:docMk/>
            <pc:sldMk cId="3610640278" sldId="264"/>
            <ac:picMk id="22" creationId="{711B75B3-4E20-99EB-035E-533A4DC29197}"/>
          </ac:picMkLst>
        </pc:picChg>
      </pc:sldChg>
      <pc:sldChg chg="delSp modSp add mod setBg delDesignElem">
        <pc:chgData name="Rhiannon Akers" userId="fb3c9d12-5c8c-42d7-8dc7-d872d7a3d202" providerId="ADAL" clId="{64942E19-5EC0-4B58-A780-4842FED010C5}" dt="2025-10-10T13:36:12.505" v="1909" actId="14100"/>
        <pc:sldMkLst>
          <pc:docMk/>
          <pc:sldMk cId="4273651147" sldId="279"/>
        </pc:sldMkLst>
        <pc:spChg chg="mod">
          <ac:chgData name="Rhiannon Akers" userId="fb3c9d12-5c8c-42d7-8dc7-d872d7a3d202" providerId="ADAL" clId="{64942E19-5EC0-4B58-A780-4842FED010C5}" dt="2025-10-10T13:36:12.505" v="1909" actId="14100"/>
          <ac:spMkLst>
            <pc:docMk/>
            <pc:sldMk cId="4273651147" sldId="279"/>
            <ac:spMk id="2" creationId="{AECEBD24-5A9C-6296-927C-8BD57609899B}"/>
          </ac:spMkLst>
        </pc:spChg>
        <pc:spChg chg="del">
          <ac:chgData name="Rhiannon Akers" userId="fb3c9d12-5c8c-42d7-8dc7-d872d7a3d202" providerId="ADAL" clId="{64942E19-5EC0-4B58-A780-4842FED010C5}" dt="2025-10-10T13:36:03.374" v="1907"/>
          <ac:spMkLst>
            <pc:docMk/>
            <pc:sldMk cId="4273651147" sldId="279"/>
            <ac:spMk id="9" creationId="{32768DCD-B824-413A-B330-8D57ADB3724C}"/>
          </ac:spMkLst>
        </pc:spChg>
        <pc:graphicFrameChg chg="mod">
          <ac:chgData name="Rhiannon Akers" userId="fb3c9d12-5c8c-42d7-8dc7-d872d7a3d202" providerId="ADAL" clId="{64942E19-5EC0-4B58-A780-4842FED010C5}" dt="2025-10-10T13:36:08.286" v="1908" actId="1076"/>
          <ac:graphicFrameMkLst>
            <pc:docMk/>
            <pc:sldMk cId="4273651147" sldId="279"/>
            <ac:graphicFrameMk id="5" creationId="{9DD38509-8725-8FD9-05AF-29E5F8A2148D}"/>
          </ac:graphicFrameMkLst>
        </pc:graphicFrameChg>
      </pc:sldChg>
      <pc:sldChg chg="modSp add mod">
        <pc:chgData name="Rhiannon Akers" userId="fb3c9d12-5c8c-42d7-8dc7-d872d7a3d202" providerId="ADAL" clId="{64942E19-5EC0-4B58-A780-4842FED010C5}" dt="2025-10-10T13:37:50.372" v="1920" actId="27636"/>
        <pc:sldMkLst>
          <pc:docMk/>
          <pc:sldMk cId="1096639394" sldId="284"/>
        </pc:sldMkLst>
        <pc:spChg chg="mod">
          <ac:chgData name="Rhiannon Akers" userId="fb3c9d12-5c8c-42d7-8dc7-d872d7a3d202" providerId="ADAL" clId="{64942E19-5EC0-4B58-A780-4842FED010C5}" dt="2025-10-10T13:37:50.372" v="1920" actId="27636"/>
          <ac:spMkLst>
            <pc:docMk/>
            <pc:sldMk cId="1096639394" sldId="284"/>
            <ac:spMk id="3" creationId="{D365C275-64EE-8268-463A-081C67D185ED}"/>
          </ac:spMkLst>
        </pc:spChg>
      </pc:sldChg>
      <pc:sldChg chg="modSp add mod">
        <pc:chgData name="Rhiannon Akers" userId="fb3c9d12-5c8c-42d7-8dc7-d872d7a3d202" providerId="ADAL" clId="{64942E19-5EC0-4B58-A780-4842FED010C5}" dt="2025-10-10T13:28:15.791" v="1596" actId="113"/>
        <pc:sldMkLst>
          <pc:docMk/>
          <pc:sldMk cId="8961857" sldId="289"/>
        </pc:sldMkLst>
        <pc:spChg chg="mod">
          <ac:chgData name="Rhiannon Akers" userId="fb3c9d12-5c8c-42d7-8dc7-d872d7a3d202" providerId="ADAL" clId="{64942E19-5EC0-4B58-A780-4842FED010C5}" dt="2025-10-10T13:28:15.791" v="1596" actId="113"/>
          <ac:spMkLst>
            <pc:docMk/>
            <pc:sldMk cId="8961857" sldId="289"/>
            <ac:spMk id="2" creationId="{D4759926-27AB-BDDC-8CC6-0069F97173B1}"/>
          </ac:spMkLst>
        </pc:spChg>
        <pc:spChg chg="mod">
          <ac:chgData name="Rhiannon Akers" userId="fb3c9d12-5c8c-42d7-8dc7-d872d7a3d202" providerId="ADAL" clId="{64942E19-5EC0-4B58-A780-4842FED010C5}" dt="2025-10-10T13:25:37.268" v="1577" actId="27636"/>
          <ac:spMkLst>
            <pc:docMk/>
            <pc:sldMk cId="8961857" sldId="289"/>
            <ac:spMk id="3" creationId="{85CB23C1-D215-B25F-E7EE-2CBD407CE27D}"/>
          </ac:spMkLst>
        </pc:spChg>
      </pc:sldChg>
      <pc:sldChg chg="delSp modSp add setBg delDesignElem">
        <pc:chgData name="Rhiannon Akers" userId="fb3c9d12-5c8c-42d7-8dc7-d872d7a3d202" providerId="ADAL" clId="{64942E19-5EC0-4B58-A780-4842FED010C5}" dt="2025-10-10T13:41:21.209" v="1967" actId="207"/>
        <pc:sldMkLst>
          <pc:docMk/>
          <pc:sldMk cId="2656475133" sldId="294"/>
        </pc:sldMkLst>
        <pc:spChg chg="del">
          <ac:chgData name="Rhiannon Akers" userId="fb3c9d12-5c8c-42d7-8dc7-d872d7a3d202" providerId="ADAL" clId="{64942E19-5EC0-4B58-A780-4842FED010C5}" dt="2025-10-10T13:20:18.290" v="1543"/>
          <ac:spMkLst>
            <pc:docMk/>
            <pc:sldMk cId="2656475133" sldId="294"/>
            <ac:spMk id="9" creationId="{32768DCD-B824-413A-B330-8D57ADB3724C}"/>
          </ac:spMkLst>
        </pc:spChg>
        <pc:spChg chg="del">
          <ac:chgData name="Rhiannon Akers" userId="fb3c9d12-5c8c-42d7-8dc7-d872d7a3d202" providerId="ADAL" clId="{64942E19-5EC0-4B58-A780-4842FED010C5}" dt="2025-10-10T13:20:18.290" v="1543"/>
          <ac:spMkLst>
            <pc:docMk/>
            <pc:sldMk cId="2656475133" sldId="294"/>
            <ac:spMk id="11" creationId="{61DF3E2F-0A88-4C55-8678-0764BF7339D9}"/>
          </ac:spMkLst>
        </pc:spChg>
        <pc:graphicFrameChg chg="mod">
          <ac:chgData name="Rhiannon Akers" userId="fb3c9d12-5c8c-42d7-8dc7-d872d7a3d202" providerId="ADAL" clId="{64942E19-5EC0-4B58-A780-4842FED010C5}" dt="2025-10-10T13:41:21.209" v="1967" actId="207"/>
          <ac:graphicFrameMkLst>
            <pc:docMk/>
            <pc:sldMk cId="2656475133" sldId="294"/>
            <ac:graphicFrameMk id="5" creationId="{C31D3EB3-6B26-00BA-7CC8-B80EF3F4EEBF}"/>
          </ac:graphicFrameMkLst>
        </pc:graphicFrameChg>
      </pc:sldChg>
      <pc:sldChg chg="addSp modSp mod modAnim">
        <pc:chgData name="Rhiannon Akers" userId="fb3c9d12-5c8c-42d7-8dc7-d872d7a3d202" providerId="ADAL" clId="{64942E19-5EC0-4B58-A780-4842FED010C5}" dt="2025-10-10T13:24:50.329" v="1570" actId="20577"/>
        <pc:sldMkLst>
          <pc:docMk/>
          <pc:sldMk cId="375585889" sldId="383"/>
        </pc:sldMkLst>
        <pc:spChg chg="mod">
          <ac:chgData name="Rhiannon Akers" userId="fb3c9d12-5c8c-42d7-8dc7-d872d7a3d202" providerId="ADAL" clId="{64942E19-5EC0-4B58-A780-4842FED010C5}" dt="2025-10-10T13:24:50.329" v="1570" actId="20577"/>
          <ac:spMkLst>
            <pc:docMk/>
            <pc:sldMk cId="375585889" sldId="383"/>
            <ac:spMk id="2" creationId="{02EC6035-47EE-483A-B708-A7AFC0DA1CB9}"/>
          </ac:spMkLst>
        </pc:spChg>
        <pc:spChg chg="mod">
          <ac:chgData name="Rhiannon Akers" userId="fb3c9d12-5c8c-42d7-8dc7-d872d7a3d202" providerId="ADAL" clId="{64942E19-5EC0-4B58-A780-4842FED010C5}" dt="2025-10-10T13:24:33.017" v="1558" actId="1076"/>
          <ac:spMkLst>
            <pc:docMk/>
            <pc:sldMk cId="375585889" sldId="383"/>
            <ac:spMk id="3" creationId="{C28A89D6-0CBF-430B-BA48-91ECCACF4E9B}"/>
          </ac:spMkLst>
        </pc:spChg>
        <pc:picChg chg="add mod">
          <ac:chgData name="Rhiannon Akers" userId="fb3c9d12-5c8c-42d7-8dc7-d872d7a3d202" providerId="ADAL" clId="{64942E19-5EC0-4B58-A780-4842FED010C5}" dt="2025-10-10T13:24:14.974" v="1549" actId="1076"/>
          <ac:picMkLst>
            <pc:docMk/>
            <pc:sldMk cId="375585889" sldId="383"/>
            <ac:picMk id="4" creationId="{64D8296C-ABAA-AAFD-A784-0AFAB9C8EBAD}"/>
          </ac:picMkLst>
        </pc:picChg>
      </pc:sldChg>
      <pc:sldChg chg="modSp modAnim">
        <pc:chgData name="Rhiannon Akers" userId="fb3c9d12-5c8c-42d7-8dc7-d872d7a3d202" providerId="ADAL" clId="{64942E19-5EC0-4B58-A780-4842FED010C5}" dt="2025-10-07T11:21:30.692" v="16" actId="20577"/>
        <pc:sldMkLst>
          <pc:docMk/>
          <pc:sldMk cId="2380382861" sldId="384"/>
        </pc:sldMkLst>
        <pc:spChg chg="mod">
          <ac:chgData name="Rhiannon Akers" userId="fb3c9d12-5c8c-42d7-8dc7-d872d7a3d202" providerId="ADAL" clId="{64942E19-5EC0-4B58-A780-4842FED010C5}" dt="2025-10-07T11:21:30.692" v="16" actId="20577"/>
          <ac:spMkLst>
            <pc:docMk/>
            <pc:sldMk cId="2380382861" sldId="384"/>
            <ac:spMk id="3" creationId="{560B7815-4CB7-4F65-8882-903F174EA263}"/>
          </ac:spMkLst>
        </pc:spChg>
      </pc:sldChg>
      <pc:sldChg chg="modSp mod">
        <pc:chgData name="Rhiannon Akers" userId="fb3c9d12-5c8c-42d7-8dc7-d872d7a3d202" providerId="ADAL" clId="{64942E19-5EC0-4B58-A780-4842FED010C5}" dt="2025-10-10T13:28:22.512" v="1597" actId="26606"/>
        <pc:sldMkLst>
          <pc:docMk/>
          <pc:sldMk cId="1700024417" sldId="385"/>
        </pc:sldMkLst>
        <pc:spChg chg="mod">
          <ac:chgData name="Rhiannon Akers" userId="fb3c9d12-5c8c-42d7-8dc7-d872d7a3d202" providerId="ADAL" clId="{64942E19-5EC0-4B58-A780-4842FED010C5}" dt="2025-10-10T13:28:22.512" v="1597" actId="26606"/>
          <ac:spMkLst>
            <pc:docMk/>
            <pc:sldMk cId="1700024417" sldId="385"/>
            <ac:spMk id="2" creationId="{86A97379-DAD3-4D05-9307-2180070A39E0}"/>
          </ac:spMkLst>
        </pc:spChg>
        <pc:spChg chg="mod">
          <ac:chgData name="Rhiannon Akers" userId="fb3c9d12-5c8c-42d7-8dc7-d872d7a3d202" providerId="ADAL" clId="{64942E19-5EC0-4B58-A780-4842FED010C5}" dt="2025-10-10T13:28:22.512" v="1597" actId="26606"/>
          <ac:spMkLst>
            <pc:docMk/>
            <pc:sldMk cId="1700024417" sldId="385"/>
            <ac:spMk id="4" creationId="{0B4D2F1F-DCF3-4C19-9D27-871AEE2D9C50}"/>
          </ac:spMkLst>
        </pc:spChg>
        <pc:picChg chg="mod">
          <ac:chgData name="Rhiannon Akers" userId="fb3c9d12-5c8c-42d7-8dc7-d872d7a3d202" providerId="ADAL" clId="{64942E19-5EC0-4B58-A780-4842FED010C5}" dt="2025-10-10T13:28:22.512" v="1597" actId="26606"/>
          <ac:picMkLst>
            <pc:docMk/>
            <pc:sldMk cId="1700024417" sldId="385"/>
            <ac:picMk id="1026" creationId="{188F62CE-4121-495C-90CF-0F1FB6E30FB4}"/>
          </ac:picMkLst>
        </pc:picChg>
      </pc:sldChg>
      <pc:sldChg chg="modNotesTx">
        <pc:chgData name="Rhiannon Akers" userId="fb3c9d12-5c8c-42d7-8dc7-d872d7a3d202" providerId="ADAL" clId="{64942E19-5EC0-4B58-A780-4842FED010C5}" dt="2025-10-10T13:32:20.193" v="1866" actId="20577"/>
        <pc:sldMkLst>
          <pc:docMk/>
          <pc:sldMk cId="2770465712" sldId="387"/>
        </pc:sldMkLst>
      </pc:sldChg>
      <pc:sldChg chg="modSp mod ord">
        <pc:chgData name="Rhiannon Akers" userId="fb3c9d12-5c8c-42d7-8dc7-d872d7a3d202" providerId="ADAL" clId="{64942E19-5EC0-4B58-A780-4842FED010C5}" dt="2025-10-10T13:37:40.998" v="1918"/>
        <pc:sldMkLst>
          <pc:docMk/>
          <pc:sldMk cId="3714212610" sldId="389"/>
        </pc:sldMkLst>
        <pc:spChg chg="mod">
          <ac:chgData name="Rhiannon Akers" userId="fb3c9d12-5c8c-42d7-8dc7-d872d7a3d202" providerId="ADAL" clId="{64942E19-5EC0-4B58-A780-4842FED010C5}" dt="2025-10-10T13:31:39.726" v="1809" actId="20577"/>
          <ac:spMkLst>
            <pc:docMk/>
            <pc:sldMk cId="3714212610" sldId="389"/>
            <ac:spMk id="2" creationId="{0A0510CC-A584-6218-0C39-4E06F49F9584}"/>
          </ac:spMkLst>
        </pc:spChg>
      </pc:sldChg>
      <pc:sldChg chg="modSp new mod">
        <pc:chgData name="Rhiannon Akers" userId="fb3c9d12-5c8c-42d7-8dc7-d872d7a3d202" providerId="ADAL" clId="{64942E19-5EC0-4B58-A780-4842FED010C5}" dt="2025-10-10T13:16:52.434" v="1541" actId="20577"/>
        <pc:sldMkLst>
          <pc:docMk/>
          <pc:sldMk cId="3731929651" sldId="390"/>
        </pc:sldMkLst>
        <pc:spChg chg="mod">
          <ac:chgData name="Rhiannon Akers" userId="fb3c9d12-5c8c-42d7-8dc7-d872d7a3d202" providerId="ADAL" clId="{64942E19-5EC0-4B58-A780-4842FED010C5}" dt="2025-10-07T11:24:07.579" v="431" actId="113"/>
          <ac:spMkLst>
            <pc:docMk/>
            <pc:sldMk cId="3731929651" sldId="390"/>
            <ac:spMk id="2" creationId="{BC9D011E-AED6-DDD1-E5BF-B0F4AEF94408}"/>
          </ac:spMkLst>
        </pc:spChg>
        <pc:spChg chg="mod">
          <ac:chgData name="Rhiannon Akers" userId="fb3c9d12-5c8c-42d7-8dc7-d872d7a3d202" providerId="ADAL" clId="{64942E19-5EC0-4B58-A780-4842FED010C5}" dt="2025-10-10T13:16:52.434" v="1541" actId="20577"/>
          <ac:spMkLst>
            <pc:docMk/>
            <pc:sldMk cId="3731929651" sldId="390"/>
            <ac:spMk id="3" creationId="{68054A24-3BC0-EA70-10F3-838D13ECE395}"/>
          </ac:spMkLst>
        </pc:spChg>
      </pc:sldChg>
      <pc:sldChg chg="modSp new mod">
        <pc:chgData name="Rhiannon Akers" userId="fb3c9d12-5c8c-42d7-8dc7-d872d7a3d202" providerId="ADAL" clId="{64942E19-5EC0-4B58-A780-4842FED010C5}" dt="2025-10-07T11:26:40.616" v="874" actId="20577"/>
        <pc:sldMkLst>
          <pc:docMk/>
          <pc:sldMk cId="2595838726" sldId="391"/>
        </pc:sldMkLst>
        <pc:spChg chg="mod">
          <ac:chgData name="Rhiannon Akers" userId="fb3c9d12-5c8c-42d7-8dc7-d872d7a3d202" providerId="ADAL" clId="{64942E19-5EC0-4B58-A780-4842FED010C5}" dt="2025-10-07T11:26:40.616" v="874" actId="20577"/>
          <ac:spMkLst>
            <pc:docMk/>
            <pc:sldMk cId="2595838726" sldId="391"/>
            <ac:spMk id="2" creationId="{B56C8AAA-DF10-9016-593A-D844FA24BE21}"/>
          </ac:spMkLst>
        </pc:spChg>
        <pc:spChg chg="mod">
          <ac:chgData name="Rhiannon Akers" userId="fb3c9d12-5c8c-42d7-8dc7-d872d7a3d202" providerId="ADAL" clId="{64942E19-5EC0-4B58-A780-4842FED010C5}" dt="2025-10-07T11:25:39.726" v="869" actId="20577"/>
          <ac:spMkLst>
            <pc:docMk/>
            <pc:sldMk cId="2595838726" sldId="391"/>
            <ac:spMk id="3" creationId="{D3493411-404F-0D65-9143-42DE7904F8A6}"/>
          </ac:spMkLst>
        </pc:spChg>
      </pc:sldChg>
      <pc:sldChg chg="modSp new mod">
        <pc:chgData name="Rhiannon Akers" userId="fb3c9d12-5c8c-42d7-8dc7-d872d7a3d202" providerId="ADAL" clId="{64942E19-5EC0-4B58-A780-4842FED010C5}" dt="2025-10-07T11:31:10.783" v="1540" actId="113"/>
        <pc:sldMkLst>
          <pc:docMk/>
          <pc:sldMk cId="2489261679" sldId="392"/>
        </pc:sldMkLst>
        <pc:spChg chg="mod">
          <ac:chgData name="Rhiannon Akers" userId="fb3c9d12-5c8c-42d7-8dc7-d872d7a3d202" providerId="ADAL" clId="{64942E19-5EC0-4B58-A780-4842FED010C5}" dt="2025-10-07T11:31:10.783" v="1540" actId="113"/>
          <ac:spMkLst>
            <pc:docMk/>
            <pc:sldMk cId="2489261679" sldId="392"/>
            <ac:spMk id="2" creationId="{6E182A6E-3CB7-C2B4-715F-B6A958FD853F}"/>
          </ac:spMkLst>
        </pc:spChg>
        <pc:spChg chg="mod">
          <ac:chgData name="Rhiannon Akers" userId="fb3c9d12-5c8c-42d7-8dc7-d872d7a3d202" providerId="ADAL" clId="{64942E19-5EC0-4B58-A780-4842FED010C5}" dt="2025-10-07T11:30:52.007" v="1537" actId="20577"/>
          <ac:spMkLst>
            <pc:docMk/>
            <pc:sldMk cId="2489261679" sldId="392"/>
            <ac:spMk id="3" creationId="{6C9E165C-33DD-21F4-1319-F1C521E11471}"/>
          </ac:spMkLst>
        </pc:spChg>
      </pc:sldChg>
      <pc:sldChg chg="new del">
        <pc:chgData name="Rhiannon Akers" userId="fb3c9d12-5c8c-42d7-8dc7-d872d7a3d202" providerId="ADAL" clId="{64942E19-5EC0-4B58-A780-4842FED010C5}" dt="2025-10-07T11:29:58.334" v="1332" actId="47"/>
        <pc:sldMkLst>
          <pc:docMk/>
          <pc:sldMk cId="537346716" sldId="393"/>
        </pc:sldMkLst>
      </pc:sldChg>
      <pc:sldChg chg="modSp new del mod">
        <pc:chgData name="Rhiannon Akers" userId="fb3c9d12-5c8c-42d7-8dc7-d872d7a3d202" providerId="ADAL" clId="{64942E19-5EC0-4B58-A780-4842FED010C5}" dt="2025-10-10T13:25:39.316" v="1578" actId="47"/>
        <pc:sldMkLst>
          <pc:docMk/>
          <pc:sldMk cId="929635057" sldId="393"/>
        </pc:sldMkLst>
        <pc:spChg chg="mod">
          <ac:chgData name="Rhiannon Akers" userId="fb3c9d12-5c8c-42d7-8dc7-d872d7a3d202" providerId="ADAL" clId="{64942E19-5EC0-4B58-A780-4842FED010C5}" dt="2025-10-10T13:25:28.022" v="1575" actId="20577"/>
          <ac:spMkLst>
            <pc:docMk/>
            <pc:sldMk cId="929635057" sldId="393"/>
            <ac:spMk id="2" creationId="{B1D09C8A-85C2-78B4-A322-D51F799BAD5B}"/>
          </ac:spMkLst>
        </pc:spChg>
      </pc:sldChg>
      <pc:sldChg chg="addSp delSp modSp new mod modNotesTx">
        <pc:chgData name="Rhiannon Akers" userId="fb3c9d12-5c8c-42d7-8dc7-d872d7a3d202" providerId="ADAL" clId="{64942E19-5EC0-4B58-A780-4842FED010C5}" dt="2025-10-10T13:31:14.384" v="1786" actId="20577"/>
        <pc:sldMkLst>
          <pc:docMk/>
          <pc:sldMk cId="2208951471" sldId="393"/>
        </pc:sldMkLst>
        <pc:spChg chg="del">
          <ac:chgData name="Rhiannon Akers" userId="fb3c9d12-5c8c-42d7-8dc7-d872d7a3d202" providerId="ADAL" clId="{64942E19-5EC0-4B58-A780-4842FED010C5}" dt="2025-10-10T13:27:55.464" v="1594" actId="26606"/>
          <ac:spMkLst>
            <pc:docMk/>
            <pc:sldMk cId="2208951471" sldId="393"/>
            <ac:spMk id="2" creationId="{EAE1EE3C-3550-1E6A-5A9D-66F39BF38396}"/>
          </ac:spMkLst>
        </pc:spChg>
        <pc:spChg chg="del">
          <ac:chgData name="Rhiannon Akers" userId="fb3c9d12-5c8c-42d7-8dc7-d872d7a3d202" providerId="ADAL" clId="{64942E19-5EC0-4B58-A780-4842FED010C5}" dt="2025-10-10T13:27:51.400" v="1593" actId="22"/>
          <ac:spMkLst>
            <pc:docMk/>
            <pc:sldMk cId="2208951471" sldId="393"/>
            <ac:spMk id="3" creationId="{8924151E-05D6-407D-5843-AB9208112FE3}"/>
          </ac:spMkLst>
        </pc:spChg>
        <pc:picChg chg="add mod ord">
          <ac:chgData name="Rhiannon Akers" userId="fb3c9d12-5c8c-42d7-8dc7-d872d7a3d202" providerId="ADAL" clId="{64942E19-5EC0-4B58-A780-4842FED010C5}" dt="2025-10-10T13:28:02.119" v="1595" actId="1076"/>
          <ac:picMkLst>
            <pc:docMk/>
            <pc:sldMk cId="2208951471" sldId="393"/>
            <ac:picMk id="5" creationId="{D3673EAE-BA0D-3758-9C6A-25FFFCCF6B83}"/>
          </ac:picMkLst>
        </pc:picChg>
      </pc:sldChg>
      <pc:sldChg chg="new del">
        <pc:chgData name="Rhiannon Akers" userId="fb3c9d12-5c8c-42d7-8dc7-d872d7a3d202" providerId="ADAL" clId="{64942E19-5EC0-4B58-A780-4842FED010C5}" dt="2025-10-07T11:31:06.857" v="1539" actId="47"/>
        <pc:sldMkLst>
          <pc:docMk/>
          <pc:sldMk cId="3442087064" sldId="393"/>
        </pc:sldMkLst>
      </pc:sldChg>
      <pc:sldChg chg="modSp new mod">
        <pc:chgData name="Rhiannon Akers" userId="fb3c9d12-5c8c-42d7-8dc7-d872d7a3d202" providerId="ADAL" clId="{64942E19-5EC0-4B58-A780-4842FED010C5}" dt="2025-10-10T13:39:33.084" v="1961" actId="20577"/>
        <pc:sldMkLst>
          <pc:docMk/>
          <pc:sldMk cId="4021956396" sldId="394"/>
        </pc:sldMkLst>
        <pc:spChg chg="mod">
          <ac:chgData name="Rhiannon Akers" userId="fb3c9d12-5c8c-42d7-8dc7-d872d7a3d202" providerId="ADAL" clId="{64942E19-5EC0-4B58-A780-4842FED010C5}" dt="2025-10-10T13:29:32.307" v="1604" actId="113"/>
          <ac:spMkLst>
            <pc:docMk/>
            <pc:sldMk cId="4021956396" sldId="394"/>
            <ac:spMk id="2" creationId="{D0213F42-CB64-C9D8-3D8D-61C05F660609}"/>
          </ac:spMkLst>
        </pc:spChg>
        <pc:spChg chg="mod">
          <ac:chgData name="Rhiannon Akers" userId="fb3c9d12-5c8c-42d7-8dc7-d872d7a3d202" providerId="ADAL" clId="{64942E19-5EC0-4B58-A780-4842FED010C5}" dt="2025-10-10T13:39:33.084" v="1961" actId="20577"/>
          <ac:spMkLst>
            <pc:docMk/>
            <pc:sldMk cId="4021956396" sldId="394"/>
            <ac:spMk id="3" creationId="{E89BABA6-3D3C-4619-7ACF-B2AD1F106176}"/>
          </ac:spMkLst>
        </pc:spChg>
      </pc:sldChg>
      <pc:sldChg chg="addSp delSp modSp new mod modClrScheme chgLayout modNotesTx">
        <pc:chgData name="Rhiannon Akers" userId="fb3c9d12-5c8c-42d7-8dc7-d872d7a3d202" providerId="ADAL" clId="{64942E19-5EC0-4B58-A780-4842FED010C5}" dt="2025-10-10T13:31:24.284" v="1801" actId="20577"/>
        <pc:sldMkLst>
          <pc:docMk/>
          <pc:sldMk cId="2810963349" sldId="395"/>
        </pc:sldMkLst>
        <pc:spChg chg="del">
          <ac:chgData name="Rhiannon Akers" userId="fb3c9d12-5c8c-42d7-8dc7-d872d7a3d202" providerId="ADAL" clId="{64942E19-5EC0-4B58-A780-4842FED010C5}" dt="2025-10-10T13:31:05.554" v="1781" actId="26606"/>
          <ac:spMkLst>
            <pc:docMk/>
            <pc:sldMk cId="2810963349" sldId="395"/>
            <ac:spMk id="2" creationId="{9EBE739A-F170-E1A5-8CF6-4A9D0D3630F5}"/>
          </ac:spMkLst>
        </pc:spChg>
        <pc:spChg chg="del">
          <ac:chgData name="Rhiannon Akers" userId="fb3c9d12-5c8c-42d7-8dc7-d872d7a3d202" providerId="ADAL" clId="{64942E19-5EC0-4B58-A780-4842FED010C5}" dt="2025-10-10T13:31:01.141" v="1780" actId="22"/>
          <ac:spMkLst>
            <pc:docMk/>
            <pc:sldMk cId="2810963349" sldId="395"/>
            <ac:spMk id="3" creationId="{C2B3C693-8979-1776-5CFB-FF0F7A9B9A7A}"/>
          </ac:spMkLst>
        </pc:spChg>
        <pc:spChg chg="del">
          <ac:chgData name="Rhiannon Akers" userId="fb3c9d12-5c8c-42d7-8dc7-d872d7a3d202" providerId="ADAL" clId="{64942E19-5EC0-4B58-A780-4842FED010C5}" dt="2025-10-10T13:31:05.554" v="1781" actId="26606"/>
          <ac:spMkLst>
            <pc:docMk/>
            <pc:sldMk cId="2810963349" sldId="395"/>
            <ac:spMk id="4" creationId="{92289A41-ACD9-63BC-E4AC-D9DB88A9C44E}"/>
          </ac:spMkLst>
        </pc:spChg>
        <pc:picChg chg="add mod ord">
          <ac:chgData name="Rhiannon Akers" userId="fb3c9d12-5c8c-42d7-8dc7-d872d7a3d202" providerId="ADAL" clId="{64942E19-5EC0-4B58-A780-4842FED010C5}" dt="2025-10-10T13:31:08.758" v="1782" actId="1076"/>
          <ac:picMkLst>
            <pc:docMk/>
            <pc:sldMk cId="2810963349" sldId="395"/>
            <ac:picMk id="6" creationId="{E888E5E8-AF30-B4FD-C286-1C43A0456B76}"/>
          </ac:picMkLst>
        </pc:picChg>
      </pc:sldChg>
      <pc:sldChg chg="addSp delSp modSp new mod modClrScheme chgLayout">
        <pc:chgData name="Rhiannon Akers" userId="fb3c9d12-5c8c-42d7-8dc7-d872d7a3d202" providerId="ADAL" clId="{64942E19-5EC0-4B58-A780-4842FED010C5}" dt="2025-10-10T13:39:21.225" v="1959" actId="113"/>
        <pc:sldMkLst>
          <pc:docMk/>
          <pc:sldMk cId="263655200" sldId="396"/>
        </pc:sldMkLst>
        <pc:spChg chg="del">
          <ac:chgData name="Rhiannon Akers" userId="fb3c9d12-5c8c-42d7-8dc7-d872d7a3d202" providerId="ADAL" clId="{64942E19-5EC0-4B58-A780-4842FED010C5}" dt="2025-10-10T13:33:47.034" v="1868" actId="26606"/>
          <ac:spMkLst>
            <pc:docMk/>
            <pc:sldMk cId="263655200" sldId="396"/>
            <ac:spMk id="2" creationId="{74CBA6FF-7601-22CD-C679-B795B6C2A256}"/>
          </ac:spMkLst>
        </pc:spChg>
        <pc:spChg chg="del">
          <ac:chgData name="Rhiannon Akers" userId="fb3c9d12-5c8c-42d7-8dc7-d872d7a3d202" providerId="ADAL" clId="{64942E19-5EC0-4B58-A780-4842FED010C5}" dt="2025-10-10T13:33:47.034" v="1868" actId="26606"/>
          <ac:spMkLst>
            <pc:docMk/>
            <pc:sldMk cId="263655200" sldId="396"/>
            <ac:spMk id="3" creationId="{3CC0B5D5-50E2-F47B-59A9-B7542C498C14}"/>
          </ac:spMkLst>
        </pc:spChg>
        <pc:spChg chg="del">
          <ac:chgData name="Rhiannon Akers" userId="fb3c9d12-5c8c-42d7-8dc7-d872d7a3d202" providerId="ADAL" clId="{64942E19-5EC0-4B58-A780-4842FED010C5}" dt="2025-10-10T13:33:47.034" v="1868" actId="26606"/>
          <ac:spMkLst>
            <pc:docMk/>
            <pc:sldMk cId="263655200" sldId="396"/>
            <ac:spMk id="4" creationId="{F6450956-F20E-DE4A-8C08-D0F01CF906AA}"/>
          </ac:spMkLst>
        </pc:spChg>
        <pc:spChg chg="add mod">
          <ac:chgData name="Rhiannon Akers" userId="fb3c9d12-5c8c-42d7-8dc7-d872d7a3d202" providerId="ADAL" clId="{64942E19-5EC0-4B58-A780-4842FED010C5}" dt="2025-10-10T13:39:21.225" v="1959" actId="113"/>
          <ac:spMkLst>
            <pc:docMk/>
            <pc:sldMk cId="263655200" sldId="396"/>
            <ac:spMk id="9" creationId="{7AB5EEBA-D997-F369-CB58-A6FB73F3C5D6}"/>
          </ac:spMkLst>
        </pc:spChg>
        <pc:spChg chg="add mod">
          <ac:chgData name="Rhiannon Akers" userId="fb3c9d12-5c8c-42d7-8dc7-d872d7a3d202" providerId="ADAL" clId="{64942E19-5EC0-4B58-A780-4842FED010C5}" dt="2025-10-10T13:34:57.457" v="1904" actId="20577"/>
          <ac:spMkLst>
            <pc:docMk/>
            <pc:sldMk cId="263655200" sldId="396"/>
            <ac:spMk id="11" creationId="{C83FAC1F-2503-34F1-593F-AE844FB76C69}"/>
          </ac:spMkLst>
        </pc:spChg>
      </pc:sldChg>
      <pc:sldChg chg="modSp new mod">
        <pc:chgData name="Rhiannon Akers" userId="fb3c9d12-5c8c-42d7-8dc7-d872d7a3d202" providerId="ADAL" clId="{64942E19-5EC0-4B58-A780-4842FED010C5}" dt="2025-10-10T13:38:52.939" v="1958" actId="5793"/>
        <pc:sldMkLst>
          <pc:docMk/>
          <pc:sldMk cId="1712570698" sldId="397"/>
        </pc:sldMkLst>
        <pc:spChg chg="mod">
          <ac:chgData name="Rhiannon Akers" userId="fb3c9d12-5c8c-42d7-8dc7-d872d7a3d202" providerId="ADAL" clId="{64942E19-5EC0-4B58-A780-4842FED010C5}" dt="2025-10-10T13:38:23.403" v="1956" actId="20577"/>
          <ac:spMkLst>
            <pc:docMk/>
            <pc:sldMk cId="1712570698" sldId="397"/>
            <ac:spMk id="2" creationId="{25B2B812-6DCA-7D07-E3AD-63713AF6BC62}"/>
          </ac:spMkLst>
        </pc:spChg>
        <pc:spChg chg="mod">
          <ac:chgData name="Rhiannon Akers" userId="fb3c9d12-5c8c-42d7-8dc7-d872d7a3d202" providerId="ADAL" clId="{64942E19-5EC0-4B58-A780-4842FED010C5}" dt="2025-10-10T13:38:52.939" v="1958" actId="5793"/>
          <ac:spMkLst>
            <pc:docMk/>
            <pc:sldMk cId="1712570698" sldId="397"/>
            <ac:spMk id="3" creationId="{AA2C398C-FFCE-306A-6CC7-933AAB0B40CC}"/>
          </ac:spMkLst>
        </pc:spChg>
      </pc:sldChg>
      <pc:sldChg chg="new del">
        <pc:chgData name="Rhiannon Akers" userId="fb3c9d12-5c8c-42d7-8dc7-d872d7a3d202" providerId="ADAL" clId="{64942E19-5EC0-4B58-A780-4842FED010C5}" dt="2025-10-10T13:36:16.121" v="1910" actId="47"/>
        <pc:sldMkLst>
          <pc:docMk/>
          <pc:sldMk cId="4121350074" sldId="397"/>
        </pc:sldMkLst>
      </pc:sldChg>
    </pc:docChg>
  </pc:docChgLst>
  <pc:docChgLst>
    <pc:chgData name="Julie Thomas" userId="2af13b6d24d29b42" providerId="LiveId" clId="{92D3DB37-AB95-43F4-BAF5-7D1A0F34DFD1}"/>
    <pc:docChg chg="custSel addSld delSld modSld sldOrd">
      <pc:chgData name="Julie Thomas" userId="2af13b6d24d29b42" providerId="LiveId" clId="{92D3DB37-AB95-43F4-BAF5-7D1A0F34DFD1}" dt="2024-10-10T12:19:04.195" v="1280"/>
      <pc:docMkLst>
        <pc:docMk/>
      </pc:docMkLst>
      <pc:sldChg chg="modSp mod">
        <pc:chgData name="Julie Thomas" userId="2af13b6d24d29b42" providerId="LiveId" clId="{92D3DB37-AB95-43F4-BAF5-7D1A0F34DFD1}" dt="2024-10-10T12:05:12.102" v="626" actId="207"/>
        <pc:sldMkLst>
          <pc:docMk/>
          <pc:sldMk cId="2791031991" sldId="339"/>
        </pc:sldMkLst>
      </pc:sldChg>
      <pc:sldChg chg="modSp mod">
        <pc:chgData name="Julie Thomas" userId="2af13b6d24d29b42" providerId="LiveId" clId="{92D3DB37-AB95-43F4-BAF5-7D1A0F34DFD1}" dt="2024-10-10T12:05:25.321" v="630" actId="207"/>
        <pc:sldMkLst>
          <pc:docMk/>
          <pc:sldMk cId="1443791011" sldId="349"/>
        </pc:sldMkLst>
      </pc:sldChg>
      <pc:sldChg chg="modSp mod">
        <pc:chgData name="Julie Thomas" userId="2af13b6d24d29b42" providerId="LiveId" clId="{92D3DB37-AB95-43F4-BAF5-7D1A0F34DFD1}" dt="2024-10-10T12:05:42.773" v="634" actId="207"/>
        <pc:sldMkLst>
          <pc:docMk/>
          <pc:sldMk cId="3514935667" sldId="351"/>
        </pc:sldMkLst>
      </pc:sldChg>
      <pc:sldChg chg="modSp mod">
        <pc:chgData name="Julie Thomas" userId="2af13b6d24d29b42" providerId="LiveId" clId="{92D3DB37-AB95-43F4-BAF5-7D1A0F34DFD1}" dt="2024-10-10T12:05:19.810" v="628" actId="207"/>
        <pc:sldMkLst>
          <pc:docMk/>
          <pc:sldMk cId="492163167" sldId="362"/>
        </pc:sldMkLst>
      </pc:sldChg>
      <pc:sldChg chg="modSp mod">
        <pc:chgData name="Julie Thomas" userId="2af13b6d24d29b42" providerId="LiveId" clId="{92D3DB37-AB95-43F4-BAF5-7D1A0F34DFD1}" dt="2024-10-07T16:49:18.249" v="13" actId="20577"/>
        <pc:sldMkLst>
          <pc:docMk/>
          <pc:sldMk cId="1437583494" sldId="382"/>
        </pc:sldMkLst>
      </pc:sldChg>
      <pc:sldChg chg="modSp mod">
        <pc:chgData name="Julie Thomas" userId="2af13b6d24d29b42" providerId="LiveId" clId="{92D3DB37-AB95-43F4-BAF5-7D1A0F34DFD1}" dt="2024-10-10T12:05:33.437" v="632" actId="207"/>
        <pc:sldMkLst>
          <pc:docMk/>
          <pc:sldMk cId="375585889" sldId="383"/>
        </pc:sldMkLst>
      </pc:sldChg>
      <pc:sldChg chg="modSp mod">
        <pc:chgData name="Julie Thomas" userId="2af13b6d24d29b42" providerId="LiveId" clId="{92D3DB37-AB95-43F4-BAF5-7D1A0F34DFD1}" dt="2024-10-07T16:49:33.657" v="34" actId="122"/>
        <pc:sldMkLst>
          <pc:docMk/>
          <pc:sldMk cId="2380382861" sldId="384"/>
        </pc:sldMkLst>
      </pc:sldChg>
      <pc:sldChg chg="delSp modSp mod modClrScheme chgLayout">
        <pc:chgData name="Julie Thomas" userId="2af13b6d24d29b42" providerId="LiveId" clId="{92D3DB37-AB95-43F4-BAF5-7D1A0F34DFD1}" dt="2024-10-10T11:55:02.488" v="50" actId="113"/>
        <pc:sldMkLst>
          <pc:docMk/>
          <pc:sldMk cId="1700024417" sldId="385"/>
        </pc:sldMkLst>
      </pc:sldChg>
      <pc:sldChg chg="modSp mod">
        <pc:chgData name="Julie Thomas" userId="2af13b6d24d29b42" providerId="LiveId" clId="{92D3DB37-AB95-43F4-BAF5-7D1A0F34DFD1}" dt="2024-10-10T12:13:49.735" v="1194" actId="20577"/>
        <pc:sldMkLst>
          <pc:docMk/>
          <pc:sldMk cId="1296826740" sldId="386"/>
        </pc:sldMkLst>
      </pc:sldChg>
      <pc:sldChg chg="addSp modSp new mod ord modClrScheme chgLayout modNotesTx">
        <pc:chgData name="Julie Thomas" userId="2af13b6d24d29b42" providerId="LiveId" clId="{92D3DB37-AB95-43F4-BAF5-7D1A0F34DFD1}" dt="2024-10-10T12:04:28.126" v="624" actId="20577"/>
        <pc:sldMkLst>
          <pc:docMk/>
          <pc:sldMk cId="2770465712" sldId="387"/>
        </pc:sldMkLst>
      </pc:sldChg>
      <pc:sldChg chg="new del">
        <pc:chgData name="Julie Thomas" userId="2af13b6d24d29b42" providerId="LiveId" clId="{92D3DB37-AB95-43F4-BAF5-7D1A0F34DFD1}" dt="2024-10-10T12:19:00.834" v="1278" actId="2696"/>
        <pc:sldMkLst>
          <pc:docMk/>
          <pc:sldMk cId="2023690230" sldId="388"/>
        </pc:sldMkLst>
      </pc:sldChg>
      <pc:sldChg chg="modSp new mod ord">
        <pc:chgData name="Julie Thomas" userId="2af13b6d24d29b42" providerId="LiveId" clId="{92D3DB37-AB95-43F4-BAF5-7D1A0F34DFD1}" dt="2024-10-10T12:19:04.195" v="1280"/>
        <pc:sldMkLst>
          <pc:docMk/>
          <pc:sldMk cId="3714212610" sldId="389"/>
        </pc:sldMkLst>
      </pc:sldChg>
    </pc:docChg>
  </pc:docChgLst>
  <pc:docChgLst>
    <pc:chgData name="Rhiannon Akers" userId="fb3c9d12-5c8c-42d7-8dc7-d872d7a3d202" providerId="ADAL" clId="{414D4033-C652-4AAA-B3E6-7A1940CA0400}"/>
    <pc:docChg chg="modSld">
      <pc:chgData name="Rhiannon Akers" userId="fb3c9d12-5c8c-42d7-8dc7-d872d7a3d202" providerId="ADAL" clId="{414D4033-C652-4AAA-B3E6-7A1940CA0400}" dt="2025-09-08T13:56:15.803" v="13" actId="20577"/>
      <pc:docMkLst>
        <pc:docMk/>
      </pc:docMkLst>
      <pc:sldChg chg="modSp mod">
        <pc:chgData name="Rhiannon Akers" userId="fb3c9d12-5c8c-42d7-8dc7-d872d7a3d202" providerId="ADAL" clId="{414D4033-C652-4AAA-B3E6-7A1940CA0400}" dt="2025-09-08T13:56:15.803" v="13" actId="20577"/>
        <pc:sldMkLst>
          <pc:docMk/>
          <pc:sldMk cId="1437583494" sldId="38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08F852-09F4-4E1A-B482-D40C363F272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7BDCDA6-36EC-4DCA-B709-6CF48D710A25}">
      <dgm:prSet/>
      <dgm:spPr/>
      <dgm:t>
        <a:bodyPr/>
        <a:lstStyle/>
        <a:p>
          <a:pPr>
            <a:defRPr cap="all"/>
          </a:pPr>
          <a:r>
            <a:rPr lang="en-GB"/>
            <a:t>It aims to produce optimal performance and improvement at work</a:t>
          </a:r>
          <a:endParaRPr lang="en-US"/>
        </a:p>
      </dgm:t>
    </dgm:pt>
    <dgm:pt modelId="{2F0F524E-CD39-4C3D-8955-2229CA3833C0}" type="parTrans" cxnId="{F7788A84-FA02-4E3A-8514-0175D7BB4BC2}">
      <dgm:prSet/>
      <dgm:spPr/>
      <dgm:t>
        <a:bodyPr/>
        <a:lstStyle/>
        <a:p>
          <a:endParaRPr lang="en-US"/>
        </a:p>
      </dgm:t>
    </dgm:pt>
    <dgm:pt modelId="{ECB8DC61-07F3-4396-B93F-8BAEE101B43A}" type="sibTrans" cxnId="{F7788A84-FA02-4E3A-8514-0175D7BB4BC2}">
      <dgm:prSet/>
      <dgm:spPr/>
      <dgm:t>
        <a:bodyPr/>
        <a:lstStyle/>
        <a:p>
          <a:endParaRPr lang="en-US"/>
        </a:p>
      </dgm:t>
    </dgm:pt>
    <dgm:pt modelId="{4BAB3C09-E8ED-4894-A306-D31192DB9A61}">
      <dgm:prSet/>
      <dgm:spPr/>
      <dgm:t>
        <a:bodyPr/>
        <a:lstStyle/>
        <a:p>
          <a:pPr>
            <a:defRPr cap="all"/>
          </a:pPr>
          <a:r>
            <a:rPr lang="en-GB"/>
            <a:t>Focuses on specific skills and goals, as well as things like confidence</a:t>
          </a:r>
          <a:endParaRPr lang="en-US"/>
        </a:p>
      </dgm:t>
    </dgm:pt>
    <dgm:pt modelId="{23940479-66FE-45EF-960F-F0479FC2BAC0}" type="parTrans" cxnId="{F51DF964-105A-4153-AA4F-47F8A43001BD}">
      <dgm:prSet/>
      <dgm:spPr/>
      <dgm:t>
        <a:bodyPr/>
        <a:lstStyle/>
        <a:p>
          <a:endParaRPr lang="en-US"/>
        </a:p>
      </dgm:t>
    </dgm:pt>
    <dgm:pt modelId="{8E9B9184-9397-4DB0-B149-82336190E4CE}" type="sibTrans" cxnId="{F51DF964-105A-4153-AA4F-47F8A43001BD}">
      <dgm:prSet/>
      <dgm:spPr/>
      <dgm:t>
        <a:bodyPr/>
        <a:lstStyle/>
        <a:p>
          <a:endParaRPr lang="en-US"/>
        </a:p>
      </dgm:t>
    </dgm:pt>
    <dgm:pt modelId="{CA1A548B-7743-4E06-AFFE-39FE7C60209A}">
      <dgm:prSet/>
      <dgm:spPr/>
      <dgm:t>
        <a:bodyPr/>
        <a:lstStyle/>
        <a:p>
          <a:pPr>
            <a:defRPr cap="all"/>
          </a:pPr>
          <a:r>
            <a:rPr lang="en-GB"/>
            <a:t>Used for development</a:t>
          </a:r>
          <a:endParaRPr lang="en-US"/>
        </a:p>
      </dgm:t>
    </dgm:pt>
    <dgm:pt modelId="{6A8C1041-1267-4F85-8508-9730552F5C44}" type="parTrans" cxnId="{E21110F0-5747-4026-A72C-BDE0D37F5B41}">
      <dgm:prSet/>
      <dgm:spPr/>
      <dgm:t>
        <a:bodyPr/>
        <a:lstStyle/>
        <a:p>
          <a:endParaRPr lang="en-US"/>
        </a:p>
      </dgm:t>
    </dgm:pt>
    <dgm:pt modelId="{8C1D64FC-CC66-4006-A13C-DB407566498F}" type="sibTrans" cxnId="{E21110F0-5747-4026-A72C-BDE0D37F5B41}">
      <dgm:prSet/>
      <dgm:spPr/>
      <dgm:t>
        <a:bodyPr/>
        <a:lstStyle/>
        <a:p>
          <a:endParaRPr lang="en-US"/>
        </a:p>
      </dgm:t>
    </dgm:pt>
    <dgm:pt modelId="{941777D5-EDD9-4046-892B-206AEB1E79DD}">
      <dgm:prSet/>
      <dgm:spPr/>
      <dgm:t>
        <a:bodyPr/>
        <a:lstStyle/>
        <a:p>
          <a:pPr>
            <a:defRPr cap="all"/>
          </a:pPr>
          <a:r>
            <a:rPr lang="en-GB"/>
            <a:t>Should be delivered by those with coaching skills</a:t>
          </a:r>
          <a:endParaRPr lang="en-US"/>
        </a:p>
      </dgm:t>
    </dgm:pt>
    <dgm:pt modelId="{926EE465-83E1-4DCA-AF88-486D54AB58BB}" type="parTrans" cxnId="{5E3485C5-31CA-4AF6-A90D-7EB465402CA9}">
      <dgm:prSet/>
      <dgm:spPr/>
      <dgm:t>
        <a:bodyPr/>
        <a:lstStyle/>
        <a:p>
          <a:endParaRPr lang="en-US"/>
        </a:p>
      </dgm:t>
    </dgm:pt>
    <dgm:pt modelId="{F7C478B6-8AA7-4327-8F4C-8B6181CDDA7D}" type="sibTrans" cxnId="{5E3485C5-31CA-4AF6-A90D-7EB465402CA9}">
      <dgm:prSet/>
      <dgm:spPr/>
      <dgm:t>
        <a:bodyPr/>
        <a:lstStyle/>
        <a:p>
          <a:endParaRPr lang="en-US"/>
        </a:p>
      </dgm:t>
    </dgm:pt>
    <dgm:pt modelId="{B02BEC21-3D18-4E31-AD49-0DF3081AD9BB}">
      <dgm:prSet/>
      <dgm:spPr/>
      <dgm:t>
        <a:bodyPr/>
        <a:lstStyle/>
        <a:p>
          <a:pPr>
            <a:defRPr cap="all"/>
          </a:pPr>
          <a:r>
            <a:rPr lang="en-GB"/>
            <a:t>Line managers are most likely to take the main responsibility for delivering coaching (CIPD, 2024)</a:t>
          </a:r>
          <a:endParaRPr lang="en-US"/>
        </a:p>
      </dgm:t>
    </dgm:pt>
    <dgm:pt modelId="{9F7E8EB5-C126-43D1-8E36-F62B25A66208}" type="parTrans" cxnId="{E51F7546-299E-46F1-8994-01032E49B8ED}">
      <dgm:prSet/>
      <dgm:spPr/>
      <dgm:t>
        <a:bodyPr/>
        <a:lstStyle/>
        <a:p>
          <a:endParaRPr lang="en-US"/>
        </a:p>
      </dgm:t>
    </dgm:pt>
    <dgm:pt modelId="{DFCFBB2F-27DC-4304-8837-ADC1D9DA3BDC}" type="sibTrans" cxnId="{E51F7546-299E-46F1-8994-01032E49B8ED}">
      <dgm:prSet/>
      <dgm:spPr/>
      <dgm:t>
        <a:bodyPr/>
        <a:lstStyle/>
        <a:p>
          <a:endParaRPr lang="en-US"/>
        </a:p>
      </dgm:t>
    </dgm:pt>
    <dgm:pt modelId="{EC027A5E-E788-4DEA-A4F7-41E7F6ACCEFD}" type="pres">
      <dgm:prSet presAssocID="{2108F852-09F4-4E1A-B482-D40C363F2728}" presName="root" presStyleCnt="0">
        <dgm:presLayoutVars>
          <dgm:dir/>
          <dgm:resizeHandles val="exact"/>
        </dgm:presLayoutVars>
      </dgm:prSet>
      <dgm:spPr/>
    </dgm:pt>
    <dgm:pt modelId="{F9850EE0-44EA-43AD-812F-92F25143ABD6}" type="pres">
      <dgm:prSet presAssocID="{77BDCDA6-36EC-4DCA-B709-6CF48D710A25}" presName="compNode" presStyleCnt="0"/>
      <dgm:spPr/>
    </dgm:pt>
    <dgm:pt modelId="{72644C78-1A93-4F77-83E1-DDFED2258E95}" type="pres">
      <dgm:prSet presAssocID="{77BDCDA6-36EC-4DCA-B709-6CF48D710A25}" presName="iconBgRect" presStyleLbl="bgShp" presStyleIdx="0" presStyleCnt="5"/>
      <dgm:spPr/>
    </dgm:pt>
    <dgm:pt modelId="{79229AFF-49AA-4C1B-99F4-63E1C4C19B20}" type="pres">
      <dgm:prSet presAssocID="{77BDCDA6-36EC-4DCA-B709-6CF48D710A2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D79076C3-2AED-459B-B77C-2DC5DA04F4CD}" type="pres">
      <dgm:prSet presAssocID="{77BDCDA6-36EC-4DCA-B709-6CF48D710A25}" presName="spaceRect" presStyleCnt="0"/>
      <dgm:spPr/>
    </dgm:pt>
    <dgm:pt modelId="{1CEB2237-F538-4C50-84E6-F916482C4789}" type="pres">
      <dgm:prSet presAssocID="{77BDCDA6-36EC-4DCA-B709-6CF48D710A25}" presName="textRect" presStyleLbl="revTx" presStyleIdx="0" presStyleCnt="5">
        <dgm:presLayoutVars>
          <dgm:chMax val="1"/>
          <dgm:chPref val="1"/>
        </dgm:presLayoutVars>
      </dgm:prSet>
      <dgm:spPr/>
    </dgm:pt>
    <dgm:pt modelId="{B2CA0023-907A-4270-A5E5-9DE35932C4CF}" type="pres">
      <dgm:prSet presAssocID="{ECB8DC61-07F3-4396-B93F-8BAEE101B43A}" presName="sibTrans" presStyleCnt="0"/>
      <dgm:spPr/>
    </dgm:pt>
    <dgm:pt modelId="{C1AF22E4-ADC2-4FDC-9FB3-50C8328CB6AD}" type="pres">
      <dgm:prSet presAssocID="{4BAB3C09-E8ED-4894-A306-D31192DB9A61}" presName="compNode" presStyleCnt="0"/>
      <dgm:spPr/>
    </dgm:pt>
    <dgm:pt modelId="{2BEBE51C-95D3-4752-988E-C9882C1687AC}" type="pres">
      <dgm:prSet presAssocID="{4BAB3C09-E8ED-4894-A306-D31192DB9A61}" presName="iconBgRect" presStyleLbl="bgShp" presStyleIdx="1" presStyleCnt="5"/>
      <dgm:spPr/>
    </dgm:pt>
    <dgm:pt modelId="{DD1EB7B7-BDEC-4B83-BABC-B3E829C61E9A}" type="pres">
      <dgm:prSet presAssocID="{4BAB3C09-E8ED-4894-A306-D31192DB9A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2CD7E36-F3CA-4548-87E7-CE489926D784}" type="pres">
      <dgm:prSet presAssocID="{4BAB3C09-E8ED-4894-A306-D31192DB9A61}" presName="spaceRect" presStyleCnt="0"/>
      <dgm:spPr/>
    </dgm:pt>
    <dgm:pt modelId="{B09C5B25-8651-442C-9704-406967A4399B}" type="pres">
      <dgm:prSet presAssocID="{4BAB3C09-E8ED-4894-A306-D31192DB9A61}" presName="textRect" presStyleLbl="revTx" presStyleIdx="1" presStyleCnt="5">
        <dgm:presLayoutVars>
          <dgm:chMax val="1"/>
          <dgm:chPref val="1"/>
        </dgm:presLayoutVars>
      </dgm:prSet>
      <dgm:spPr/>
    </dgm:pt>
    <dgm:pt modelId="{84735BFC-3091-49D3-A7F7-F6895E23CFE0}" type="pres">
      <dgm:prSet presAssocID="{8E9B9184-9397-4DB0-B149-82336190E4CE}" presName="sibTrans" presStyleCnt="0"/>
      <dgm:spPr/>
    </dgm:pt>
    <dgm:pt modelId="{CC4FAB16-C268-4220-A4FC-76404AC539B6}" type="pres">
      <dgm:prSet presAssocID="{CA1A548B-7743-4E06-AFFE-39FE7C60209A}" presName="compNode" presStyleCnt="0"/>
      <dgm:spPr/>
    </dgm:pt>
    <dgm:pt modelId="{9F58EC5F-41F0-4B27-B8BA-6A172375E545}" type="pres">
      <dgm:prSet presAssocID="{CA1A548B-7743-4E06-AFFE-39FE7C60209A}" presName="iconBgRect" presStyleLbl="bgShp" presStyleIdx="2" presStyleCnt="5"/>
      <dgm:spPr/>
    </dgm:pt>
    <dgm:pt modelId="{7604E835-A44B-48DE-86D4-4EE44912BE0C}" type="pres">
      <dgm:prSet presAssocID="{CA1A548B-7743-4E06-AFFE-39FE7C60209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0EABBB1F-3F2C-4ACF-A85D-3041938AC68C}" type="pres">
      <dgm:prSet presAssocID="{CA1A548B-7743-4E06-AFFE-39FE7C60209A}" presName="spaceRect" presStyleCnt="0"/>
      <dgm:spPr/>
    </dgm:pt>
    <dgm:pt modelId="{E3F086E6-309F-4BCE-971D-81CDD609BC20}" type="pres">
      <dgm:prSet presAssocID="{CA1A548B-7743-4E06-AFFE-39FE7C60209A}" presName="textRect" presStyleLbl="revTx" presStyleIdx="2" presStyleCnt="5">
        <dgm:presLayoutVars>
          <dgm:chMax val="1"/>
          <dgm:chPref val="1"/>
        </dgm:presLayoutVars>
      </dgm:prSet>
      <dgm:spPr/>
    </dgm:pt>
    <dgm:pt modelId="{89F0411D-D84B-4E7B-95FE-2AAA36AAA279}" type="pres">
      <dgm:prSet presAssocID="{8C1D64FC-CC66-4006-A13C-DB407566498F}" presName="sibTrans" presStyleCnt="0"/>
      <dgm:spPr/>
    </dgm:pt>
    <dgm:pt modelId="{5CD789A1-41C3-4D6E-9ECD-A60E6D12E1FC}" type="pres">
      <dgm:prSet presAssocID="{941777D5-EDD9-4046-892B-206AEB1E79DD}" presName="compNode" presStyleCnt="0"/>
      <dgm:spPr/>
    </dgm:pt>
    <dgm:pt modelId="{E2266646-895B-495D-BB8A-361DC4F7E5A3}" type="pres">
      <dgm:prSet presAssocID="{941777D5-EDD9-4046-892B-206AEB1E79DD}" presName="iconBgRect" presStyleLbl="bgShp" presStyleIdx="3" presStyleCnt="5"/>
      <dgm:spPr/>
    </dgm:pt>
    <dgm:pt modelId="{91FF80E1-95AB-4CE2-8220-011BECF9FB94}" type="pres">
      <dgm:prSet presAssocID="{941777D5-EDD9-4046-892B-206AEB1E79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C6B9789A-101B-4C07-81FE-14A0D6A83535}" type="pres">
      <dgm:prSet presAssocID="{941777D5-EDD9-4046-892B-206AEB1E79DD}" presName="spaceRect" presStyleCnt="0"/>
      <dgm:spPr/>
    </dgm:pt>
    <dgm:pt modelId="{0ACB8B99-09AF-462F-ABE9-427A954083BA}" type="pres">
      <dgm:prSet presAssocID="{941777D5-EDD9-4046-892B-206AEB1E79DD}" presName="textRect" presStyleLbl="revTx" presStyleIdx="3" presStyleCnt="5">
        <dgm:presLayoutVars>
          <dgm:chMax val="1"/>
          <dgm:chPref val="1"/>
        </dgm:presLayoutVars>
      </dgm:prSet>
      <dgm:spPr/>
    </dgm:pt>
    <dgm:pt modelId="{B74EDA6B-C11E-4E35-B574-984B3DD65DDC}" type="pres">
      <dgm:prSet presAssocID="{F7C478B6-8AA7-4327-8F4C-8B6181CDDA7D}" presName="sibTrans" presStyleCnt="0"/>
      <dgm:spPr/>
    </dgm:pt>
    <dgm:pt modelId="{63495FA6-ABCF-4647-BEFE-B04EBAD7E982}" type="pres">
      <dgm:prSet presAssocID="{B02BEC21-3D18-4E31-AD49-0DF3081AD9BB}" presName="compNode" presStyleCnt="0"/>
      <dgm:spPr/>
    </dgm:pt>
    <dgm:pt modelId="{1BA69B7A-D295-47F6-BCEE-77CBC5B2EA11}" type="pres">
      <dgm:prSet presAssocID="{B02BEC21-3D18-4E31-AD49-0DF3081AD9BB}" presName="iconBgRect" presStyleLbl="bgShp" presStyleIdx="4" presStyleCnt="5"/>
      <dgm:spPr/>
    </dgm:pt>
    <dgm:pt modelId="{14D9B0EE-C0D5-4D7D-B313-DF90D0DBD8F6}" type="pres">
      <dgm:prSet presAssocID="{B02BEC21-3D18-4E31-AD49-0DF3081AD9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ocial Network"/>
        </a:ext>
      </dgm:extLst>
    </dgm:pt>
    <dgm:pt modelId="{3A114A43-45CE-4EBE-AA15-5B036B6D4897}" type="pres">
      <dgm:prSet presAssocID="{B02BEC21-3D18-4E31-AD49-0DF3081AD9BB}" presName="spaceRect" presStyleCnt="0"/>
      <dgm:spPr/>
    </dgm:pt>
    <dgm:pt modelId="{C329CD84-DB3B-44A4-AF8C-327BFE6D2B53}" type="pres">
      <dgm:prSet presAssocID="{B02BEC21-3D18-4E31-AD49-0DF3081AD9BB}" presName="textRect" presStyleLbl="revTx" presStyleIdx="4" presStyleCnt="5">
        <dgm:presLayoutVars>
          <dgm:chMax val="1"/>
          <dgm:chPref val="1"/>
        </dgm:presLayoutVars>
      </dgm:prSet>
      <dgm:spPr/>
    </dgm:pt>
  </dgm:ptLst>
  <dgm:cxnLst>
    <dgm:cxn modelId="{B948D23E-C836-4A97-9992-721AACA4D5AD}" type="presOf" srcId="{77BDCDA6-36EC-4DCA-B709-6CF48D710A25}" destId="{1CEB2237-F538-4C50-84E6-F916482C4789}" srcOrd="0" destOrd="0" presId="urn:microsoft.com/office/officeart/2018/5/layout/IconCircleLabelList"/>
    <dgm:cxn modelId="{B120DA41-4315-435C-97C8-06B30DB65C12}" type="presOf" srcId="{B02BEC21-3D18-4E31-AD49-0DF3081AD9BB}" destId="{C329CD84-DB3B-44A4-AF8C-327BFE6D2B53}" srcOrd="0" destOrd="0" presId="urn:microsoft.com/office/officeart/2018/5/layout/IconCircleLabelList"/>
    <dgm:cxn modelId="{F51DF964-105A-4153-AA4F-47F8A43001BD}" srcId="{2108F852-09F4-4E1A-B482-D40C363F2728}" destId="{4BAB3C09-E8ED-4894-A306-D31192DB9A61}" srcOrd="1" destOrd="0" parTransId="{23940479-66FE-45EF-960F-F0479FC2BAC0}" sibTransId="{8E9B9184-9397-4DB0-B149-82336190E4CE}"/>
    <dgm:cxn modelId="{E51F7546-299E-46F1-8994-01032E49B8ED}" srcId="{2108F852-09F4-4E1A-B482-D40C363F2728}" destId="{B02BEC21-3D18-4E31-AD49-0DF3081AD9BB}" srcOrd="4" destOrd="0" parTransId="{9F7E8EB5-C126-43D1-8E36-F62B25A66208}" sibTransId="{DFCFBB2F-27DC-4304-8837-ADC1D9DA3BDC}"/>
    <dgm:cxn modelId="{A127BB6E-4081-4BA7-8F09-71CEE55A90DC}" type="presOf" srcId="{CA1A548B-7743-4E06-AFFE-39FE7C60209A}" destId="{E3F086E6-309F-4BCE-971D-81CDD609BC20}" srcOrd="0" destOrd="0" presId="urn:microsoft.com/office/officeart/2018/5/layout/IconCircleLabelList"/>
    <dgm:cxn modelId="{F7788A84-FA02-4E3A-8514-0175D7BB4BC2}" srcId="{2108F852-09F4-4E1A-B482-D40C363F2728}" destId="{77BDCDA6-36EC-4DCA-B709-6CF48D710A25}" srcOrd="0" destOrd="0" parTransId="{2F0F524E-CD39-4C3D-8955-2229CA3833C0}" sibTransId="{ECB8DC61-07F3-4396-B93F-8BAEE101B43A}"/>
    <dgm:cxn modelId="{FC38D69B-D0F4-4C9E-AE49-5AAEEA9B7F10}" type="presOf" srcId="{941777D5-EDD9-4046-892B-206AEB1E79DD}" destId="{0ACB8B99-09AF-462F-ABE9-427A954083BA}" srcOrd="0" destOrd="0" presId="urn:microsoft.com/office/officeart/2018/5/layout/IconCircleLabelList"/>
    <dgm:cxn modelId="{FEFED1C4-5497-41D9-AA82-CDF1645DFE43}" type="presOf" srcId="{2108F852-09F4-4E1A-B482-D40C363F2728}" destId="{EC027A5E-E788-4DEA-A4F7-41E7F6ACCEFD}" srcOrd="0" destOrd="0" presId="urn:microsoft.com/office/officeart/2018/5/layout/IconCircleLabelList"/>
    <dgm:cxn modelId="{5E3485C5-31CA-4AF6-A90D-7EB465402CA9}" srcId="{2108F852-09F4-4E1A-B482-D40C363F2728}" destId="{941777D5-EDD9-4046-892B-206AEB1E79DD}" srcOrd="3" destOrd="0" parTransId="{926EE465-83E1-4DCA-AF88-486D54AB58BB}" sibTransId="{F7C478B6-8AA7-4327-8F4C-8B6181CDDA7D}"/>
    <dgm:cxn modelId="{E21110F0-5747-4026-A72C-BDE0D37F5B41}" srcId="{2108F852-09F4-4E1A-B482-D40C363F2728}" destId="{CA1A548B-7743-4E06-AFFE-39FE7C60209A}" srcOrd="2" destOrd="0" parTransId="{6A8C1041-1267-4F85-8508-9730552F5C44}" sibTransId="{8C1D64FC-CC66-4006-A13C-DB407566498F}"/>
    <dgm:cxn modelId="{91DBC7F0-3928-4852-9EFB-04ECFCAB6BD9}" type="presOf" srcId="{4BAB3C09-E8ED-4894-A306-D31192DB9A61}" destId="{B09C5B25-8651-442C-9704-406967A4399B}" srcOrd="0" destOrd="0" presId="urn:microsoft.com/office/officeart/2018/5/layout/IconCircleLabelList"/>
    <dgm:cxn modelId="{5775BA4E-BB42-4B14-8613-D49B9B40361B}" type="presParOf" srcId="{EC027A5E-E788-4DEA-A4F7-41E7F6ACCEFD}" destId="{F9850EE0-44EA-43AD-812F-92F25143ABD6}" srcOrd="0" destOrd="0" presId="urn:microsoft.com/office/officeart/2018/5/layout/IconCircleLabelList"/>
    <dgm:cxn modelId="{3FB119B5-C481-4644-A977-EFCF7A8038B8}" type="presParOf" srcId="{F9850EE0-44EA-43AD-812F-92F25143ABD6}" destId="{72644C78-1A93-4F77-83E1-DDFED2258E95}" srcOrd="0" destOrd="0" presId="urn:microsoft.com/office/officeart/2018/5/layout/IconCircleLabelList"/>
    <dgm:cxn modelId="{D75533A8-F490-4942-BDA2-6E1BDC4A84E8}" type="presParOf" srcId="{F9850EE0-44EA-43AD-812F-92F25143ABD6}" destId="{79229AFF-49AA-4C1B-99F4-63E1C4C19B20}" srcOrd="1" destOrd="0" presId="urn:microsoft.com/office/officeart/2018/5/layout/IconCircleLabelList"/>
    <dgm:cxn modelId="{DBD2DE84-48A8-45EB-A30F-F675B4A69B5A}" type="presParOf" srcId="{F9850EE0-44EA-43AD-812F-92F25143ABD6}" destId="{D79076C3-2AED-459B-B77C-2DC5DA04F4CD}" srcOrd="2" destOrd="0" presId="urn:microsoft.com/office/officeart/2018/5/layout/IconCircleLabelList"/>
    <dgm:cxn modelId="{1F47215E-715F-4507-8205-4D62CF4676EF}" type="presParOf" srcId="{F9850EE0-44EA-43AD-812F-92F25143ABD6}" destId="{1CEB2237-F538-4C50-84E6-F916482C4789}" srcOrd="3" destOrd="0" presId="urn:microsoft.com/office/officeart/2018/5/layout/IconCircleLabelList"/>
    <dgm:cxn modelId="{E74147E0-10A3-4D5A-A73A-F68E784E9BC6}" type="presParOf" srcId="{EC027A5E-E788-4DEA-A4F7-41E7F6ACCEFD}" destId="{B2CA0023-907A-4270-A5E5-9DE35932C4CF}" srcOrd="1" destOrd="0" presId="urn:microsoft.com/office/officeart/2018/5/layout/IconCircleLabelList"/>
    <dgm:cxn modelId="{741E015A-7C1B-4BC4-8B5F-3739827E3D18}" type="presParOf" srcId="{EC027A5E-E788-4DEA-A4F7-41E7F6ACCEFD}" destId="{C1AF22E4-ADC2-4FDC-9FB3-50C8328CB6AD}" srcOrd="2" destOrd="0" presId="urn:microsoft.com/office/officeart/2018/5/layout/IconCircleLabelList"/>
    <dgm:cxn modelId="{51EB0686-F70F-4080-A39E-029DC59DDB89}" type="presParOf" srcId="{C1AF22E4-ADC2-4FDC-9FB3-50C8328CB6AD}" destId="{2BEBE51C-95D3-4752-988E-C9882C1687AC}" srcOrd="0" destOrd="0" presId="urn:microsoft.com/office/officeart/2018/5/layout/IconCircleLabelList"/>
    <dgm:cxn modelId="{61DD5E4E-222E-4566-90B7-6CBF64D1EF5B}" type="presParOf" srcId="{C1AF22E4-ADC2-4FDC-9FB3-50C8328CB6AD}" destId="{DD1EB7B7-BDEC-4B83-BABC-B3E829C61E9A}" srcOrd="1" destOrd="0" presId="urn:microsoft.com/office/officeart/2018/5/layout/IconCircleLabelList"/>
    <dgm:cxn modelId="{039A5302-FA70-47DE-ACF3-B4985D304B8B}" type="presParOf" srcId="{C1AF22E4-ADC2-4FDC-9FB3-50C8328CB6AD}" destId="{02CD7E36-F3CA-4548-87E7-CE489926D784}" srcOrd="2" destOrd="0" presId="urn:microsoft.com/office/officeart/2018/5/layout/IconCircleLabelList"/>
    <dgm:cxn modelId="{CAD9F538-00CE-4EE2-8448-C9CB50694377}" type="presParOf" srcId="{C1AF22E4-ADC2-4FDC-9FB3-50C8328CB6AD}" destId="{B09C5B25-8651-442C-9704-406967A4399B}" srcOrd="3" destOrd="0" presId="urn:microsoft.com/office/officeart/2018/5/layout/IconCircleLabelList"/>
    <dgm:cxn modelId="{207E357A-F42F-4E00-A33D-EC401436B367}" type="presParOf" srcId="{EC027A5E-E788-4DEA-A4F7-41E7F6ACCEFD}" destId="{84735BFC-3091-49D3-A7F7-F6895E23CFE0}" srcOrd="3" destOrd="0" presId="urn:microsoft.com/office/officeart/2018/5/layout/IconCircleLabelList"/>
    <dgm:cxn modelId="{59C11A71-510E-4867-AFC4-D345B69AECF4}" type="presParOf" srcId="{EC027A5E-E788-4DEA-A4F7-41E7F6ACCEFD}" destId="{CC4FAB16-C268-4220-A4FC-76404AC539B6}" srcOrd="4" destOrd="0" presId="urn:microsoft.com/office/officeart/2018/5/layout/IconCircleLabelList"/>
    <dgm:cxn modelId="{CF8F5ED0-AE71-440C-A821-168483ED1148}" type="presParOf" srcId="{CC4FAB16-C268-4220-A4FC-76404AC539B6}" destId="{9F58EC5F-41F0-4B27-B8BA-6A172375E545}" srcOrd="0" destOrd="0" presId="urn:microsoft.com/office/officeart/2018/5/layout/IconCircleLabelList"/>
    <dgm:cxn modelId="{BC9CE86B-769C-4501-867D-9904E48682E5}" type="presParOf" srcId="{CC4FAB16-C268-4220-A4FC-76404AC539B6}" destId="{7604E835-A44B-48DE-86D4-4EE44912BE0C}" srcOrd="1" destOrd="0" presId="urn:microsoft.com/office/officeart/2018/5/layout/IconCircleLabelList"/>
    <dgm:cxn modelId="{67E791B8-057D-4C08-BACA-8C0A99CF8905}" type="presParOf" srcId="{CC4FAB16-C268-4220-A4FC-76404AC539B6}" destId="{0EABBB1F-3F2C-4ACF-A85D-3041938AC68C}" srcOrd="2" destOrd="0" presId="urn:microsoft.com/office/officeart/2018/5/layout/IconCircleLabelList"/>
    <dgm:cxn modelId="{EE13BE5C-FC4F-4F8E-ADBF-131C8F6A0714}" type="presParOf" srcId="{CC4FAB16-C268-4220-A4FC-76404AC539B6}" destId="{E3F086E6-309F-4BCE-971D-81CDD609BC20}" srcOrd="3" destOrd="0" presId="urn:microsoft.com/office/officeart/2018/5/layout/IconCircleLabelList"/>
    <dgm:cxn modelId="{C023BE10-492B-4531-B1AE-BA5EA5D9E5EE}" type="presParOf" srcId="{EC027A5E-E788-4DEA-A4F7-41E7F6ACCEFD}" destId="{89F0411D-D84B-4E7B-95FE-2AAA36AAA279}" srcOrd="5" destOrd="0" presId="urn:microsoft.com/office/officeart/2018/5/layout/IconCircleLabelList"/>
    <dgm:cxn modelId="{28695756-9E77-4260-8D03-50061EC67187}" type="presParOf" srcId="{EC027A5E-E788-4DEA-A4F7-41E7F6ACCEFD}" destId="{5CD789A1-41C3-4D6E-9ECD-A60E6D12E1FC}" srcOrd="6" destOrd="0" presId="urn:microsoft.com/office/officeart/2018/5/layout/IconCircleLabelList"/>
    <dgm:cxn modelId="{A20B1384-CE13-4E90-8667-E596920678D8}" type="presParOf" srcId="{5CD789A1-41C3-4D6E-9ECD-A60E6D12E1FC}" destId="{E2266646-895B-495D-BB8A-361DC4F7E5A3}" srcOrd="0" destOrd="0" presId="urn:microsoft.com/office/officeart/2018/5/layout/IconCircleLabelList"/>
    <dgm:cxn modelId="{D541075C-B58E-4B8C-8C3C-6ABEF2129737}" type="presParOf" srcId="{5CD789A1-41C3-4D6E-9ECD-A60E6D12E1FC}" destId="{91FF80E1-95AB-4CE2-8220-011BECF9FB94}" srcOrd="1" destOrd="0" presId="urn:microsoft.com/office/officeart/2018/5/layout/IconCircleLabelList"/>
    <dgm:cxn modelId="{C57A7825-72A1-4847-B1A9-AA16886A124B}" type="presParOf" srcId="{5CD789A1-41C3-4D6E-9ECD-A60E6D12E1FC}" destId="{C6B9789A-101B-4C07-81FE-14A0D6A83535}" srcOrd="2" destOrd="0" presId="urn:microsoft.com/office/officeart/2018/5/layout/IconCircleLabelList"/>
    <dgm:cxn modelId="{48714B01-F839-41FA-AC95-263C97E31127}" type="presParOf" srcId="{5CD789A1-41C3-4D6E-9ECD-A60E6D12E1FC}" destId="{0ACB8B99-09AF-462F-ABE9-427A954083BA}" srcOrd="3" destOrd="0" presId="urn:microsoft.com/office/officeart/2018/5/layout/IconCircleLabelList"/>
    <dgm:cxn modelId="{712400E1-BECD-4CDF-B25C-8C6281AB4B06}" type="presParOf" srcId="{EC027A5E-E788-4DEA-A4F7-41E7F6ACCEFD}" destId="{B74EDA6B-C11E-4E35-B574-984B3DD65DDC}" srcOrd="7" destOrd="0" presId="urn:microsoft.com/office/officeart/2018/5/layout/IconCircleLabelList"/>
    <dgm:cxn modelId="{81573E22-1AC8-4619-B521-269B55680861}" type="presParOf" srcId="{EC027A5E-E788-4DEA-A4F7-41E7F6ACCEFD}" destId="{63495FA6-ABCF-4647-BEFE-B04EBAD7E982}" srcOrd="8" destOrd="0" presId="urn:microsoft.com/office/officeart/2018/5/layout/IconCircleLabelList"/>
    <dgm:cxn modelId="{CEDF1A83-B61B-4C0A-BB02-FCA0A44F3046}" type="presParOf" srcId="{63495FA6-ABCF-4647-BEFE-B04EBAD7E982}" destId="{1BA69B7A-D295-47F6-BCEE-77CBC5B2EA11}" srcOrd="0" destOrd="0" presId="urn:microsoft.com/office/officeart/2018/5/layout/IconCircleLabelList"/>
    <dgm:cxn modelId="{3D118F64-A2B1-4BD0-A39D-0FBAE8E6BDBD}" type="presParOf" srcId="{63495FA6-ABCF-4647-BEFE-B04EBAD7E982}" destId="{14D9B0EE-C0D5-4D7D-B313-DF90D0DBD8F6}" srcOrd="1" destOrd="0" presId="urn:microsoft.com/office/officeart/2018/5/layout/IconCircleLabelList"/>
    <dgm:cxn modelId="{5CA51BED-7C9B-4898-93B6-07723386383F}" type="presParOf" srcId="{63495FA6-ABCF-4647-BEFE-B04EBAD7E982}" destId="{3A114A43-45CE-4EBE-AA15-5B036B6D4897}" srcOrd="2" destOrd="0" presId="urn:microsoft.com/office/officeart/2018/5/layout/IconCircleLabelList"/>
    <dgm:cxn modelId="{2E2A6CD3-6E98-479A-BF34-4D1C7B1D8654}" type="presParOf" srcId="{63495FA6-ABCF-4647-BEFE-B04EBAD7E982}" destId="{C329CD84-DB3B-44A4-AF8C-327BFE6D2B5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7459CC-FF08-4A3C-8EB1-F80B484FC11D}"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AE336D0E-7267-4C1C-88BA-0010A5A1BAA3}">
      <dgm:prSet/>
      <dgm:spPr>
        <a:solidFill>
          <a:schemeClr val="tx2">
            <a:lumMod val="60000"/>
            <a:lumOff val="40000"/>
          </a:schemeClr>
        </a:solidFill>
      </dgm:spPr>
      <dgm:t>
        <a:bodyPr/>
        <a:lstStyle/>
        <a:p>
          <a:r>
            <a:rPr lang="en-GB" dirty="0"/>
            <a:t>Call it out</a:t>
          </a:r>
          <a:endParaRPr lang="en-US" dirty="0"/>
        </a:p>
      </dgm:t>
    </dgm:pt>
    <dgm:pt modelId="{577FE0B3-926D-4BD2-8664-2EA38D3CDCFF}" type="parTrans" cxnId="{183EEE2D-1178-49A7-860D-48CE6F11898A}">
      <dgm:prSet/>
      <dgm:spPr/>
      <dgm:t>
        <a:bodyPr/>
        <a:lstStyle/>
        <a:p>
          <a:endParaRPr lang="en-US"/>
        </a:p>
      </dgm:t>
    </dgm:pt>
    <dgm:pt modelId="{88A74301-1F5B-45D2-8080-3BFBCFC91B4B}" type="sibTrans" cxnId="{183EEE2D-1178-49A7-860D-48CE6F11898A}">
      <dgm:prSet/>
      <dgm:spPr/>
      <dgm:t>
        <a:bodyPr/>
        <a:lstStyle/>
        <a:p>
          <a:endParaRPr lang="en-US"/>
        </a:p>
      </dgm:t>
    </dgm:pt>
    <dgm:pt modelId="{5746DAB6-6783-4B3B-96E5-267C23FB65AE}">
      <dgm:prSet/>
      <dgm:spPr>
        <a:solidFill>
          <a:schemeClr val="tx2"/>
        </a:solidFill>
      </dgm:spPr>
      <dgm:t>
        <a:bodyPr/>
        <a:lstStyle/>
        <a:p>
          <a:r>
            <a:rPr lang="en-GB"/>
            <a:t>Identify a simple coaching model</a:t>
          </a:r>
          <a:endParaRPr lang="en-US"/>
        </a:p>
      </dgm:t>
    </dgm:pt>
    <dgm:pt modelId="{E12FC7B3-1799-45C2-A118-0DFC1D8A182E}" type="parTrans" cxnId="{29E9AA51-A884-4300-99B6-B03DD0661101}">
      <dgm:prSet/>
      <dgm:spPr/>
      <dgm:t>
        <a:bodyPr/>
        <a:lstStyle/>
        <a:p>
          <a:endParaRPr lang="en-US"/>
        </a:p>
      </dgm:t>
    </dgm:pt>
    <dgm:pt modelId="{7894D869-4F2C-4A68-8DF1-4858349201CA}" type="sibTrans" cxnId="{29E9AA51-A884-4300-99B6-B03DD0661101}">
      <dgm:prSet/>
      <dgm:spPr/>
      <dgm:t>
        <a:bodyPr/>
        <a:lstStyle/>
        <a:p>
          <a:endParaRPr lang="en-US"/>
        </a:p>
      </dgm:t>
    </dgm:pt>
    <dgm:pt modelId="{7F38E5B8-24A9-45A1-848D-7DE4D82147FF}">
      <dgm:prSet/>
      <dgm:spPr>
        <a:solidFill>
          <a:schemeClr val="tx2"/>
        </a:solidFill>
      </dgm:spPr>
      <dgm:t>
        <a:bodyPr/>
        <a:lstStyle/>
        <a:p>
          <a:r>
            <a:rPr lang="en-GB" dirty="0"/>
            <a:t>Acknowledge, celebrate and reward questions rather than answers</a:t>
          </a:r>
          <a:endParaRPr lang="en-US" dirty="0"/>
        </a:p>
      </dgm:t>
    </dgm:pt>
    <dgm:pt modelId="{B44C507F-0611-4AD0-894E-42A80B26719E}" type="parTrans" cxnId="{45446FFA-E3E0-49BC-8492-97ACC9AE60BB}">
      <dgm:prSet/>
      <dgm:spPr/>
      <dgm:t>
        <a:bodyPr/>
        <a:lstStyle/>
        <a:p>
          <a:endParaRPr lang="en-US"/>
        </a:p>
      </dgm:t>
    </dgm:pt>
    <dgm:pt modelId="{3367F618-7411-4BFF-BABA-D77EC2594FC4}" type="sibTrans" cxnId="{45446FFA-E3E0-49BC-8492-97ACC9AE60BB}">
      <dgm:prSet/>
      <dgm:spPr/>
      <dgm:t>
        <a:bodyPr/>
        <a:lstStyle/>
        <a:p>
          <a:endParaRPr lang="en-US"/>
        </a:p>
      </dgm:t>
    </dgm:pt>
    <dgm:pt modelId="{D72D2D42-2507-440B-9C94-06BBB98AF7AE}">
      <dgm:prSet/>
      <dgm:spPr>
        <a:solidFill>
          <a:schemeClr val="tx2">
            <a:lumMod val="40000"/>
            <a:lumOff val="60000"/>
          </a:schemeClr>
        </a:solidFill>
      </dgm:spPr>
      <dgm:t>
        <a:bodyPr/>
        <a:lstStyle/>
        <a:p>
          <a:r>
            <a:rPr lang="en-GB" dirty="0"/>
            <a:t>Encourage conversation rather than electronic communication</a:t>
          </a:r>
          <a:endParaRPr lang="en-US" dirty="0"/>
        </a:p>
      </dgm:t>
    </dgm:pt>
    <dgm:pt modelId="{AE7048A3-5899-49E1-83C9-F94B6079E45D}" type="parTrans" cxnId="{84910817-4252-473C-8EC8-34080AC9EA86}">
      <dgm:prSet/>
      <dgm:spPr/>
      <dgm:t>
        <a:bodyPr/>
        <a:lstStyle/>
        <a:p>
          <a:endParaRPr lang="en-US"/>
        </a:p>
      </dgm:t>
    </dgm:pt>
    <dgm:pt modelId="{3F6E3B4E-0AC3-4E41-A4BC-55C6CE0D548E}" type="sibTrans" cxnId="{84910817-4252-473C-8EC8-34080AC9EA86}">
      <dgm:prSet/>
      <dgm:spPr/>
      <dgm:t>
        <a:bodyPr/>
        <a:lstStyle/>
        <a:p>
          <a:endParaRPr lang="en-US"/>
        </a:p>
      </dgm:t>
    </dgm:pt>
    <dgm:pt modelId="{AA7EF945-AF66-45F4-8F87-99E2E1C22C6A}">
      <dgm:prSet/>
      <dgm:spPr>
        <a:solidFill>
          <a:schemeClr val="tx2">
            <a:lumMod val="60000"/>
            <a:lumOff val="40000"/>
          </a:schemeClr>
        </a:solidFill>
      </dgm:spPr>
      <dgm:t>
        <a:bodyPr/>
        <a:lstStyle/>
        <a:p>
          <a:r>
            <a:rPr lang="en-GB"/>
            <a:t>Appreciate the differences</a:t>
          </a:r>
          <a:endParaRPr lang="en-US"/>
        </a:p>
      </dgm:t>
    </dgm:pt>
    <dgm:pt modelId="{5CBC30BB-A3C1-45E8-A541-B6A50F89BDDF}" type="parTrans" cxnId="{2B8CC850-FAFD-45D3-8773-865DE8702FFF}">
      <dgm:prSet/>
      <dgm:spPr/>
      <dgm:t>
        <a:bodyPr/>
        <a:lstStyle/>
        <a:p>
          <a:endParaRPr lang="en-US"/>
        </a:p>
      </dgm:t>
    </dgm:pt>
    <dgm:pt modelId="{46F10E34-309D-42DD-BF50-3E9FCCDBE0F8}" type="sibTrans" cxnId="{2B8CC850-FAFD-45D3-8773-865DE8702FFF}">
      <dgm:prSet/>
      <dgm:spPr/>
      <dgm:t>
        <a:bodyPr/>
        <a:lstStyle/>
        <a:p>
          <a:endParaRPr lang="en-US"/>
        </a:p>
      </dgm:t>
    </dgm:pt>
    <dgm:pt modelId="{33BEF9C3-02C2-4C22-9E3E-5F8AD05EAF6E}" type="pres">
      <dgm:prSet presAssocID="{8F7459CC-FF08-4A3C-8EB1-F80B484FC11D}" presName="Name0" presStyleCnt="0">
        <dgm:presLayoutVars>
          <dgm:dir/>
          <dgm:resizeHandles val="exact"/>
        </dgm:presLayoutVars>
      </dgm:prSet>
      <dgm:spPr/>
    </dgm:pt>
    <dgm:pt modelId="{512FA1BE-0EB2-4F60-B1E2-2EC41C3127A3}" type="pres">
      <dgm:prSet presAssocID="{AE336D0E-7267-4C1C-88BA-0010A5A1BAA3}" presName="node" presStyleLbl="node1" presStyleIdx="0" presStyleCnt="5">
        <dgm:presLayoutVars>
          <dgm:bulletEnabled val="1"/>
        </dgm:presLayoutVars>
      </dgm:prSet>
      <dgm:spPr/>
    </dgm:pt>
    <dgm:pt modelId="{E952A32B-57A3-4FBE-8E98-1CDE786474DA}" type="pres">
      <dgm:prSet presAssocID="{88A74301-1F5B-45D2-8080-3BFBCFC91B4B}" presName="sibTrans" presStyleLbl="sibTrans1D1" presStyleIdx="0" presStyleCnt="4"/>
      <dgm:spPr/>
    </dgm:pt>
    <dgm:pt modelId="{463A9B8D-6E36-472F-9BED-5A2A2941FE10}" type="pres">
      <dgm:prSet presAssocID="{88A74301-1F5B-45D2-8080-3BFBCFC91B4B}" presName="connectorText" presStyleLbl="sibTrans1D1" presStyleIdx="0" presStyleCnt="4"/>
      <dgm:spPr/>
    </dgm:pt>
    <dgm:pt modelId="{DF9F34BA-F146-41EA-9C44-254695B1804D}" type="pres">
      <dgm:prSet presAssocID="{5746DAB6-6783-4B3B-96E5-267C23FB65AE}" presName="node" presStyleLbl="node1" presStyleIdx="1" presStyleCnt="5">
        <dgm:presLayoutVars>
          <dgm:bulletEnabled val="1"/>
        </dgm:presLayoutVars>
      </dgm:prSet>
      <dgm:spPr/>
    </dgm:pt>
    <dgm:pt modelId="{EC2A1C6A-3405-409B-A079-A0E77FF40842}" type="pres">
      <dgm:prSet presAssocID="{7894D869-4F2C-4A68-8DF1-4858349201CA}" presName="sibTrans" presStyleLbl="sibTrans1D1" presStyleIdx="1" presStyleCnt="4"/>
      <dgm:spPr/>
    </dgm:pt>
    <dgm:pt modelId="{65C24D92-8380-4CAA-85FB-B28807F8BB77}" type="pres">
      <dgm:prSet presAssocID="{7894D869-4F2C-4A68-8DF1-4858349201CA}" presName="connectorText" presStyleLbl="sibTrans1D1" presStyleIdx="1" presStyleCnt="4"/>
      <dgm:spPr/>
    </dgm:pt>
    <dgm:pt modelId="{12529C19-C5A1-493D-B1CD-AF76E8D72FF1}" type="pres">
      <dgm:prSet presAssocID="{7F38E5B8-24A9-45A1-848D-7DE4D82147FF}" presName="node" presStyleLbl="node1" presStyleIdx="2" presStyleCnt="5">
        <dgm:presLayoutVars>
          <dgm:bulletEnabled val="1"/>
        </dgm:presLayoutVars>
      </dgm:prSet>
      <dgm:spPr/>
    </dgm:pt>
    <dgm:pt modelId="{4AA72545-F652-473A-90AF-7EC2C22E3F2B}" type="pres">
      <dgm:prSet presAssocID="{3367F618-7411-4BFF-BABA-D77EC2594FC4}" presName="sibTrans" presStyleLbl="sibTrans1D1" presStyleIdx="2" presStyleCnt="4"/>
      <dgm:spPr/>
    </dgm:pt>
    <dgm:pt modelId="{A5ED0BD9-BC50-461A-972D-C93387D714F7}" type="pres">
      <dgm:prSet presAssocID="{3367F618-7411-4BFF-BABA-D77EC2594FC4}" presName="connectorText" presStyleLbl="sibTrans1D1" presStyleIdx="2" presStyleCnt="4"/>
      <dgm:spPr/>
    </dgm:pt>
    <dgm:pt modelId="{DCCD7BF6-3BAF-455F-9BA1-3E283C607508}" type="pres">
      <dgm:prSet presAssocID="{D72D2D42-2507-440B-9C94-06BBB98AF7AE}" presName="node" presStyleLbl="node1" presStyleIdx="3" presStyleCnt="5">
        <dgm:presLayoutVars>
          <dgm:bulletEnabled val="1"/>
        </dgm:presLayoutVars>
      </dgm:prSet>
      <dgm:spPr/>
    </dgm:pt>
    <dgm:pt modelId="{E4F668DC-2ABC-4E22-9058-9C324298B1C2}" type="pres">
      <dgm:prSet presAssocID="{3F6E3B4E-0AC3-4E41-A4BC-55C6CE0D548E}" presName="sibTrans" presStyleLbl="sibTrans1D1" presStyleIdx="3" presStyleCnt="4"/>
      <dgm:spPr/>
    </dgm:pt>
    <dgm:pt modelId="{1179886D-0D43-4FAA-A2CA-1BC54AAAF797}" type="pres">
      <dgm:prSet presAssocID="{3F6E3B4E-0AC3-4E41-A4BC-55C6CE0D548E}" presName="connectorText" presStyleLbl="sibTrans1D1" presStyleIdx="3" presStyleCnt="4"/>
      <dgm:spPr/>
    </dgm:pt>
    <dgm:pt modelId="{7C1F1C4B-4F02-4A1D-9983-53C71C0C5037}" type="pres">
      <dgm:prSet presAssocID="{AA7EF945-AF66-45F4-8F87-99E2E1C22C6A}" presName="node" presStyleLbl="node1" presStyleIdx="4" presStyleCnt="5">
        <dgm:presLayoutVars>
          <dgm:bulletEnabled val="1"/>
        </dgm:presLayoutVars>
      </dgm:prSet>
      <dgm:spPr/>
    </dgm:pt>
  </dgm:ptLst>
  <dgm:cxnLst>
    <dgm:cxn modelId="{6B8A130A-EB7D-4E14-986D-8DEFEB509965}" type="presOf" srcId="{88A74301-1F5B-45D2-8080-3BFBCFC91B4B}" destId="{E952A32B-57A3-4FBE-8E98-1CDE786474DA}" srcOrd="0" destOrd="0" presId="urn:microsoft.com/office/officeart/2016/7/layout/RepeatingBendingProcessNew"/>
    <dgm:cxn modelId="{67DA2E0B-33E8-4571-8246-68D31E92A169}" type="presOf" srcId="{3367F618-7411-4BFF-BABA-D77EC2594FC4}" destId="{A5ED0BD9-BC50-461A-972D-C93387D714F7}" srcOrd="1" destOrd="0" presId="urn:microsoft.com/office/officeart/2016/7/layout/RepeatingBendingProcessNew"/>
    <dgm:cxn modelId="{66716713-9DA5-4A16-AA69-5566291000A0}" type="presOf" srcId="{AA7EF945-AF66-45F4-8F87-99E2E1C22C6A}" destId="{7C1F1C4B-4F02-4A1D-9983-53C71C0C5037}" srcOrd="0" destOrd="0" presId="urn:microsoft.com/office/officeart/2016/7/layout/RepeatingBendingProcessNew"/>
    <dgm:cxn modelId="{84910817-4252-473C-8EC8-34080AC9EA86}" srcId="{8F7459CC-FF08-4A3C-8EB1-F80B484FC11D}" destId="{D72D2D42-2507-440B-9C94-06BBB98AF7AE}" srcOrd="3" destOrd="0" parTransId="{AE7048A3-5899-49E1-83C9-F94B6079E45D}" sibTransId="{3F6E3B4E-0AC3-4E41-A4BC-55C6CE0D548E}"/>
    <dgm:cxn modelId="{DC568E21-3803-4C2C-BD02-759B4AA22E25}" type="presOf" srcId="{5746DAB6-6783-4B3B-96E5-267C23FB65AE}" destId="{DF9F34BA-F146-41EA-9C44-254695B1804D}" srcOrd="0" destOrd="0" presId="urn:microsoft.com/office/officeart/2016/7/layout/RepeatingBendingProcessNew"/>
    <dgm:cxn modelId="{64CB0C25-BAE4-46A1-82A3-B5166DDD4D6F}" type="presOf" srcId="{7894D869-4F2C-4A68-8DF1-4858349201CA}" destId="{65C24D92-8380-4CAA-85FB-B28807F8BB77}" srcOrd="1" destOrd="0" presId="urn:microsoft.com/office/officeart/2016/7/layout/RepeatingBendingProcessNew"/>
    <dgm:cxn modelId="{183EEE2D-1178-49A7-860D-48CE6F11898A}" srcId="{8F7459CC-FF08-4A3C-8EB1-F80B484FC11D}" destId="{AE336D0E-7267-4C1C-88BA-0010A5A1BAA3}" srcOrd="0" destOrd="0" parTransId="{577FE0B3-926D-4BD2-8664-2EA38D3CDCFF}" sibTransId="{88A74301-1F5B-45D2-8080-3BFBCFC91B4B}"/>
    <dgm:cxn modelId="{97B4C32E-AD85-45DB-8466-7B2202BEBD90}" type="presOf" srcId="{3F6E3B4E-0AC3-4E41-A4BC-55C6CE0D548E}" destId="{E4F668DC-2ABC-4E22-9058-9C324298B1C2}" srcOrd="0" destOrd="0" presId="urn:microsoft.com/office/officeart/2016/7/layout/RepeatingBendingProcessNew"/>
    <dgm:cxn modelId="{54334E31-D93A-4BB3-B9A5-5C4083DF63F5}" type="presOf" srcId="{7894D869-4F2C-4A68-8DF1-4858349201CA}" destId="{EC2A1C6A-3405-409B-A079-A0E77FF40842}" srcOrd="0" destOrd="0" presId="urn:microsoft.com/office/officeart/2016/7/layout/RepeatingBendingProcessNew"/>
    <dgm:cxn modelId="{86328F4B-6F8C-426A-9DFE-40774454E3F6}" type="presOf" srcId="{8F7459CC-FF08-4A3C-8EB1-F80B484FC11D}" destId="{33BEF9C3-02C2-4C22-9E3E-5F8AD05EAF6E}" srcOrd="0" destOrd="0" presId="urn:microsoft.com/office/officeart/2016/7/layout/RepeatingBendingProcessNew"/>
    <dgm:cxn modelId="{05FA416D-1CB5-4146-9278-8ACE5A4BE2D2}" type="presOf" srcId="{88A74301-1F5B-45D2-8080-3BFBCFC91B4B}" destId="{463A9B8D-6E36-472F-9BED-5A2A2941FE10}" srcOrd="1" destOrd="0" presId="urn:microsoft.com/office/officeart/2016/7/layout/RepeatingBendingProcessNew"/>
    <dgm:cxn modelId="{2B8CC850-FAFD-45D3-8773-865DE8702FFF}" srcId="{8F7459CC-FF08-4A3C-8EB1-F80B484FC11D}" destId="{AA7EF945-AF66-45F4-8F87-99E2E1C22C6A}" srcOrd="4" destOrd="0" parTransId="{5CBC30BB-A3C1-45E8-A541-B6A50F89BDDF}" sibTransId="{46F10E34-309D-42DD-BF50-3E9FCCDBE0F8}"/>
    <dgm:cxn modelId="{29E9AA51-A884-4300-99B6-B03DD0661101}" srcId="{8F7459CC-FF08-4A3C-8EB1-F80B484FC11D}" destId="{5746DAB6-6783-4B3B-96E5-267C23FB65AE}" srcOrd="1" destOrd="0" parTransId="{E12FC7B3-1799-45C2-A118-0DFC1D8A182E}" sibTransId="{7894D869-4F2C-4A68-8DF1-4858349201CA}"/>
    <dgm:cxn modelId="{EF11D889-885F-4E3D-BDA5-125F09A0B872}" type="presOf" srcId="{AE336D0E-7267-4C1C-88BA-0010A5A1BAA3}" destId="{512FA1BE-0EB2-4F60-B1E2-2EC41C3127A3}" srcOrd="0" destOrd="0" presId="urn:microsoft.com/office/officeart/2016/7/layout/RepeatingBendingProcessNew"/>
    <dgm:cxn modelId="{2621CA9D-BCD4-4DD0-ACED-83BA55118F75}" type="presOf" srcId="{3F6E3B4E-0AC3-4E41-A4BC-55C6CE0D548E}" destId="{1179886D-0D43-4FAA-A2CA-1BC54AAAF797}" srcOrd="1" destOrd="0" presId="urn:microsoft.com/office/officeart/2016/7/layout/RepeatingBendingProcessNew"/>
    <dgm:cxn modelId="{274B79B6-48E4-44E7-B3F8-092DAE7BBECB}" type="presOf" srcId="{D72D2D42-2507-440B-9C94-06BBB98AF7AE}" destId="{DCCD7BF6-3BAF-455F-9BA1-3E283C607508}" srcOrd="0" destOrd="0" presId="urn:microsoft.com/office/officeart/2016/7/layout/RepeatingBendingProcessNew"/>
    <dgm:cxn modelId="{32440EBC-9D85-4710-8BB5-B9A0DBCF7738}" type="presOf" srcId="{3367F618-7411-4BFF-BABA-D77EC2594FC4}" destId="{4AA72545-F652-473A-90AF-7EC2C22E3F2B}" srcOrd="0" destOrd="0" presId="urn:microsoft.com/office/officeart/2016/7/layout/RepeatingBendingProcessNew"/>
    <dgm:cxn modelId="{879CA9DD-638E-4519-8B7C-CC8E4236B53F}" type="presOf" srcId="{7F38E5B8-24A9-45A1-848D-7DE4D82147FF}" destId="{12529C19-C5A1-493D-B1CD-AF76E8D72FF1}" srcOrd="0" destOrd="0" presId="urn:microsoft.com/office/officeart/2016/7/layout/RepeatingBendingProcessNew"/>
    <dgm:cxn modelId="{45446FFA-E3E0-49BC-8492-97ACC9AE60BB}" srcId="{8F7459CC-FF08-4A3C-8EB1-F80B484FC11D}" destId="{7F38E5B8-24A9-45A1-848D-7DE4D82147FF}" srcOrd="2" destOrd="0" parTransId="{B44C507F-0611-4AD0-894E-42A80B26719E}" sibTransId="{3367F618-7411-4BFF-BABA-D77EC2594FC4}"/>
    <dgm:cxn modelId="{48E1E367-8A98-4BCB-891A-2DF2CC8F5DA2}" type="presParOf" srcId="{33BEF9C3-02C2-4C22-9E3E-5F8AD05EAF6E}" destId="{512FA1BE-0EB2-4F60-B1E2-2EC41C3127A3}" srcOrd="0" destOrd="0" presId="urn:microsoft.com/office/officeart/2016/7/layout/RepeatingBendingProcessNew"/>
    <dgm:cxn modelId="{9165685E-A5F3-4CEA-92C2-FA23927E5918}" type="presParOf" srcId="{33BEF9C3-02C2-4C22-9E3E-5F8AD05EAF6E}" destId="{E952A32B-57A3-4FBE-8E98-1CDE786474DA}" srcOrd="1" destOrd="0" presId="urn:microsoft.com/office/officeart/2016/7/layout/RepeatingBendingProcessNew"/>
    <dgm:cxn modelId="{0BAD8A52-0BF2-43F4-AA28-6C3E74C6947D}" type="presParOf" srcId="{E952A32B-57A3-4FBE-8E98-1CDE786474DA}" destId="{463A9B8D-6E36-472F-9BED-5A2A2941FE10}" srcOrd="0" destOrd="0" presId="urn:microsoft.com/office/officeart/2016/7/layout/RepeatingBendingProcessNew"/>
    <dgm:cxn modelId="{079879F7-664C-46FC-B24D-B2800CD97C74}" type="presParOf" srcId="{33BEF9C3-02C2-4C22-9E3E-5F8AD05EAF6E}" destId="{DF9F34BA-F146-41EA-9C44-254695B1804D}" srcOrd="2" destOrd="0" presId="urn:microsoft.com/office/officeart/2016/7/layout/RepeatingBendingProcessNew"/>
    <dgm:cxn modelId="{78AD0CFB-952E-4B54-AC90-8E1EC06F8D01}" type="presParOf" srcId="{33BEF9C3-02C2-4C22-9E3E-5F8AD05EAF6E}" destId="{EC2A1C6A-3405-409B-A079-A0E77FF40842}" srcOrd="3" destOrd="0" presId="urn:microsoft.com/office/officeart/2016/7/layout/RepeatingBendingProcessNew"/>
    <dgm:cxn modelId="{087812B6-AE31-40B4-8E25-D39DF6439DCE}" type="presParOf" srcId="{EC2A1C6A-3405-409B-A079-A0E77FF40842}" destId="{65C24D92-8380-4CAA-85FB-B28807F8BB77}" srcOrd="0" destOrd="0" presId="urn:microsoft.com/office/officeart/2016/7/layout/RepeatingBendingProcessNew"/>
    <dgm:cxn modelId="{47FC903A-F3BD-4DC0-A0DB-D61316551208}" type="presParOf" srcId="{33BEF9C3-02C2-4C22-9E3E-5F8AD05EAF6E}" destId="{12529C19-C5A1-493D-B1CD-AF76E8D72FF1}" srcOrd="4" destOrd="0" presId="urn:microsoft.com/office/officeart/2016/7/layout/RepeatingBendingProcessNew"/>
    <dgm:cxn modelId="{BEF7C20D-78F3-4D29-83A6-BAAF220D47B0}" type="presParOf" srcId="{33BEF9C3-02C2-4C22-9E3E-5F8AD05EAF6E}" destId="{4AA72545-F652-473A-90AF-7EC2C22E3F2B}" srcOrd="5" destOrd="0" presId="urn:microsoft.com/office/officeart/2016/7/layout/RepeatingBendingProcessNew"/>
    <dgm:cxn modelId="{E27A4C68-EA85-4602-ABDC-02C08C39F4C7}" type="presParOf" srcId="{4AA72545-F652-473A-90AF-7EC2C22E3F2B}" destId="{A5ED0BD9-BC50-461A-972D-C93387D714F7}" srcOrd="0" destOrd="0" presId="urn:microsoft.com/office/officeart/2016/7/layout/RepeatingBendingProcessNew"/>
    <dgm:cxn modelId="{D21D7724-B146-4BF4-8A0C-E6ACE79191FD}" type="presParOf" srcId="{33BEF9C3-02C2-4C22-9E3E-5F8AD05EAF6E}" destId="{DCCD7BF6-3BAF-455F-9BA1-3E283C607508}" srcOrd="6" destOrd="0" presId="urn:microsoft.com/office/officeart/2016/7/layout/RepeatingBendingProcessNew"/>
    <dgm:cxn modelId="{1068F2DD-0775-44A2-828B-1B793F7E56D5}" type="presParOf" srcId="{33BEF9C3-02C2-4C22-9E3E-5F8AD05EAF6E}" destId="{E4F668DC-2ABC-4E22-9058-9C324298B1C2}" srcOrd="7" destOrd="0" presId="urn:microsoft.com/office/officeart/2016/7/layout/RepeatingBendingProcessNew"/>
    <dgm:cxn modelId="{D652B613-CD71-442C-A28E-06F4C75D7ED0}" type="presParOf" srcId="{E4F668DC-2ABC-4E22-9058-9C324298B1C2}" destId="{1179886D-0D43-4FAA-A2CA-1BC54AAAF797}" srcOrd="0" destOrd="0" presId="urn:microsoft.com/office/officeart/2016/7/layout/RepeatingBendingProcessNew"/>
    <dgm:cxn modelId="{08793DFC-CD4C-41D1-B45D-C101DBD30C4E}" type="presParOf" srcId="{33BEF9C3-02C2-4C22-9E3E-5F8AD05EAF6E}" destId="{7C1F1C4B-4F02-4A1D-9983-53C71C0C503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44C78-1A93-4F77-83E1-DDFED2258E95}">
      <dsp:nvSpPr>
        <dsp:cNvPr id="0" name=""/>
        <dsp:cNvSpPr/>
      </dsp:nvSpPr>
      <dsp:spPr>
        <a:xfrm>
          <a:off x="590653" y="886"/>
          <a:ext cx="909281" cy="90928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29AFF-49AA-4C1B-99F4-63E1C4C19B20}">
      <dsp:nvSpPr>
        <dsp:cNvPr id="0" name=""/>
        <dsp:cNvSpPr/>
      </dsp:nvSpPr>
      <dsp:spPr>
        <a:xfrm>
          <a:off x="784434" y="194667"/>
          <a:ext cx="521718" cy="5217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EB2237-F538-4C50-84E6-F916482C4789}">
      <dsp:nvSpPr>
        <dsp:cNvPr id="0" name=""/>
        <dsp:cNvSpPr/>
      </dsp:nvSpPr>
      <dsp:spPr>
        <a:xfrm>
          <a:off x="299981" y="1193386"/>
          <a:ext cx="1490624"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It aims to produce optimal performance and improvement at work</a:t>
          </a:r>
          <a:endParaRPr lang="en-US" sz="1100" kern="1200"/>
        </a:p>
      </dsp:txBody>
      <dsp:txXfrm>
        <a:off x="299981" y="1193386"/>
        <a:ext cx="1490624" cy="708046"/>
      </dsp:txXfrm>
    </dsp:sp>
    <dsp:sp modelId="{2BEBE51C-95D3-4752-988E-C9882C1687AC}">
      <dsp:nvSpPr>
        <dsp:cNvPr id="0" name=""/>
        <dsp:cNvSpPr/>
      </dsp:nvSpPr>
      <dsp:spPr>
        <a:xfrm>
          <a:off x="2342137" y="886"/>
          <a:ext cx="909281" cy="90928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EB7B7-BDEC-4B83-BABC-B3E829C61E9A}">
      <dsp:nvSpPr>
        <dsp:cNvPr id="0" name=""/>
        <dsp:cNvSpPr/>
      </dsp:nvSpPr>
      <dsp:spPr>
        <a:xfrm>
          <a:off x="2535918" y="194667"/>
          <a:ext cx="521718" cy="5217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9C5B25-8651-442C-9704-406967A4399B}">
      <dsp:nvSpPr>
        <dsp:cNvPr id="0" name=""/>
        <dsp:cNvSpPr/>
      </dsp:nvSpPr>
      <dsp:spPr>
        <a:xfrm>
          <a:off x="2051465" y="1193386"/>
          <a:ext cx="1490624"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Focuses on specific skills and goals, as well as things like confidence</a:t>
          </a:r>
          <a:endParaRPr lang="en-US" sz="1100" kern="1200"/>
        </a:p>
      </dsp:txBody>
      <dsp:txXfrm>
        <a:off x="2051465" y="1193386"/>
        <a:ext cx="1490624" cy="708046"/>
      </dsp:txXfrm>
    </dsp:sp>
    <dsp:sp modelId="{9F58EC5F-41F0-4B27-B8BA-6A172375E545}">
      <dsp:nvSpPr>
        <dsp:cNvPr id="0" name=""/>
        <dsp:cNvSpPr/>
      </dsp:nvSpPr>
      <dsp:spPr>
        <a:xfrm>
          <a:off x="4093621" y="886"/>
          <a:ext cx="909281" cy="90928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4E835-A44B-48DE-86D4-4EE44912BE0C}">
      <dsp:nvSpPr>
        <dsp:cNvPr id="0" name=""/>
        <dsp:cNvSpPr/>
      </dsp:nvSpPr>
      <dsp:spPr>
        <a:xfrm>
          <a:off x="4287403" y="194667"/>
          <a:ext cx="521718" cy="5217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F086E6-309F-4BCE-971D-81CDD609BC20}">
      <dsp:nvSpPr>
        <dsp:cNvPr id="0" name=""/>
        <dsp:cNvSpPr/>
      </dsp:nvSpPr>
      <dsp:spPr>
        <a:xfrm>
          <a:off x="3802949" y="1193386"/>
          <a:ext cx="1490624"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Used for development</a:t>
          </a:r>
          <a:endParaRPr lang="en-US" sz="1100" kern="1200"/>
        </a:p>
      </dsp:txBody>
      <dsp:txXfrm>
        <a:off x="3802949" y="1193386"/>
        <a:ext cx="1490624" cy="708046"/>
      </dsp:txXfrm>
    </dsp:sp>
    <dsp:sp modelId="{E2266646-895B-495D-BB8A-361DC4F7E5A3}">
      <dsp:nvSpPr>
        <dsp:cNvPr id="0" name=""/>
        <dsp:cNvSpPr/>
      </dsp:nvSpPr>
      <dsp:spPr>
        <a:xfrm>
          <a:off x="1466395" y="2274089"/>
          <a:ext cx="909281" cy="90928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F80E1-95AB-4CE2-8220-011BECF9FB94}">
      <dsp:nvSpPr>
        <dsp:cNvPr id="0" name=""/>
        <dsp:cNvSpPr/>
      </dsp:nvSpPr>
      <dsp:spPr>
        <a:xfrm>
          <a:off x="1660176" y="2467870"/>
          <a:ext cx="521718" cy="5217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CB8B99-09AF-462F-ABE9-427A954083BA}">
      <dsp:nvSpPr>
        <dsp:cNvPr id="0" name=""/>
        <dsp:cNvSpPr/>
      </dsp:nvSpPr>
      <dsp:spPr>
        <a:xfrm>
          <a:off x="1175723" y="3466589"/>
          <a:ext cx="1490624"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Should be delivered by those with coaching skills</a:t>
          </a:r>
          <a:endParaRPr lang="en-US" sz="1100" kern="1200"/>
        </a:p>
      </dsp:txBody>
      <dsp:txXfrm>
        <a:off x="1175723" y="3466589"/>
        <a:ext cx="1490624" cy="708046"/>
      </dsp:txXfrm>
    </dsp:sp>
    <dsp:sp modelId="{1BA69B7A-D295-47F6-BCEE-77CBC5B2EA11}">
      <dsp:nvSpPr>
        <dsp:cNvPr id="0" name=""/>
        <dsp:cNvSpPr/>
      </dsp:nvSpPr>
      <dsp:spPr>
        <a:xfrm>
          <a:off x="3217879" y="2274089"/>
          <a:ext cx="909281" cy="90928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D9B0EE-C0D5-4D7D-B313-DF90D0DBD8F6}">
      <dsp:nvSpPr>
        <dsp:cNvPr id="0" name=""/>
        <dsp:cNvSpPr/>
      </dsp:nvSpPr>
      <dsp:spPr>
        <a:xfrm>
          <a:off x="3411660" y="2467870"/>
          <a:ext cx="521718" cy="5217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29CD84-DB3B-44A4-AF8C-327BFE6D2B53}">
      <dsp:nvSpPr>
        <dsp:cNvPr id="0" name=""/>
        <dsp:cNvSpPr/>
      </dsp:nvSpPr>
      <dsp:spPr>
        <a:xfrm>
          <a:off x="2927207" y="3466589"/>
          <a:ext cx="1490624" cy="70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Line managers are most likely to take the main responsibility for delivering coaching (CIPD, 2024)</a:t>
          </a:r>
          <a:endParaRPr lang="en-US" sz="1100" kern="1200"/>
        </a:p>
      </dsp:txBody>
      <dsp:txXfrm>
        <a:off x="2927207" y="3466589"/>
        <a:ext cx="1490624" cy="7080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2A32B-57A3-4FBE-8E98-1CDE786474DA}">
      <dsp:nvSpPr>
        <dsp:cNvPr id="0" name=""/>
        <dsp:cNvSpPr/>
      </dsp:nvSpPr>
      <dsp:spPr>
        <a:xfrm>
          <a:off x="2433441" y="509831"/>
          <a:ext cx="393988" cy="91440"/>
        </a:xfrm>
        <a:custGeom>
          <a:avLst/>
          <a:gdLst/>
          <a:ahLst/>
          <a:cxnLst/>
          <a:rect l="0" t="0" r="0" b="0"/>
          <a:pathLst>
            <a:path>
              <a:moveTo>
                <a:pt x="0" y="45720"/>
              </a:moveTo>
              <a:lnTo>
                <a:pt x="39398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9820" y="553428"/>
        <a:ext cx="21229" cy="4245"/>
      </dsp:txXfrm>
    </dsp:sp>
    <dsp:sp modelId="{512FA1BE-0EB2-4F60-B1E2-2EC41C3127A3}">
      <dsp:nvSpPr>
        <dsp:cNvPr id="0" name=""/>
        <dsp:cNvSpPr/>
      </dsp:nvSpPr>
      <dsp:spPr>
        <a:xfrm>
          <a:off x="589205" y="1740"/>
          <a:ext cx="1846035" cy="1107621"/>
        </a:xfrm>
        <a:prstGeom prst="rect">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457" tIns="94951" rIns="90457" bIns="94951" numCol="1" spcCol="1270" anchor="ctr" anchorCtr="0">
          <a:noAutofit/>
        </a:bodyPr>
        <a:lstStyle/>
        <a:p>
          <a:pPr marL="0" lvl="0" indent="0" algn="ctr" defTabSz="666750">
            <a:lnSpc>
              <a:spcPct val="90000"/>
            </a:lnSpc>
            <a:spcBef>
              <a:spcPct val="0"/>
            </a:spcBef>
            <a:spcAft>
              <a:spcPct val="35000"/>
            </a:spcAft>
            <a:buNone/>
          </a:pPr>
          <a:r>
            <a:rPr lang="en-GB" sz="1500" kern="1200" dirty="0"/>
            <a:t>Call it out</a:t>
          </a:r>
          <a:endParaRPr lang="en-US" sz="1500" kern="1200" dirty="0"/>
        </a:p>
      </dsp:txBody>
      <dsp:txXfrm>
        <a:off x="589205" y="1740"/>
        <a:ext cx="1846035" cy="1107621"/>
      </dsp:txXfrm>
    </dsp:sp>
    <dsp:sp modelId="{EC2A1C6A-3405-409B-A079-A0E77FF40842}">
      <dsp:nvSpPr>
        <dsp:cNvPr id="0" name=""/>
        <dsp:cNvSpPr/>
      </dsp:nvSpPr>
      <dsp:spPr>
        <a:xfrm>
          <a:off x="1512223" y="1107562"/>
          <a:ext cx="2270623" cy="393988"/>
        </a:xfrm>
        <a:custGeom>
          <a:avLst/>
          <a:gdLst/>
          <a:ahLst/>
          <a:cxnLst/>
          <a:rect l="0" t="0" r="0" b="0"/>
          <a:pathLst>
            <a:path>
              <a:moveTo>
                <a:pt x="2270623" y="0"/>
              </a:moveTo>
              <a:lnTo>
                <a:pt x="2270623" y="214094"/>
              </a:lnTo>
              <a:lnTo>
                <a:pt x="0" y="214094"/>
              </a:lnTo>
              <a:lnTo>
                <a:pt x="0" y="393988"/>
              </a:lnTo>
            </a:path>
          </a:pathLst>
        </a:custGeom>
        <a:noFill/>
        <a:ln w="9525" cap="flat" cmpd="sng" algn="ctr">
          <a:solidFill>
            <a:schemeClr val="accent2">
              <a:hueOff val="391830"/>
              <a:satOff val="-19373"/>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9786" y="1302433"/>
        <a:ext cx="115498" cy="4245"/>
      </dsp:txXfrm>
    </dsp:sp>
    <dsp:sp modelId="{DF9F34BA-F146-41EA-9C44-254695B1804D}">
      <dsp:nvSpPr>
        <dsp:cNvPr id="0" name=""/>
        <dsp:cNvSpPr/>
      </dsp:nvSpPr>
      <dsp:spPr>
        <a:xfrm>
          <a:off x="2859829" y="1740"/>
          <a:ext cx="1846035" cy="1107621"/>
        </a:xfrm>
        <a:prstGeom prst="rect">
          <a:avLst/>
        </a:prstGeom>
        <a:solidFill>
          <a:schemeClr val="tx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457" tIns="94951" rIns="90457" bIns="94951" numCol="1" spcCol="1270" anchor="ctr" anchorCtr="0">
          <a:noAutofit/>
        </a:bodyPr>
        <a:lstStyle/>
        <a:p>
          <a:pPr marL="0" lvl="0" indent="0" algn="ctr" defTabSz="666750">
            <a:lnSpc>
              <a:spcPct val="90000"/>
            </a:lnSpc>
            <a:spcBef>
              <a:spcPct val="0"/>
            </a:spcBef>
            <a:spcAft>
              <a:spcPct val="35000"/>
            </a:spcAft>
            <a:buNone/>
          </a:pPr>
          <a:r>
            <a:rPr lang="en-GB" sz="1500" kern="1200"/>
            <a:t>Identify a simple coaching model</a:t>
          </a:r>
          <a:endParaRPr lang="en-US" sz="1500" kern="1200"/>
        </a:p>
      </dsp:txBody>
      <dsp:txXfrm>
        <a:off x="2859829" y="1740"/>
        <a:ext cx="1846035" cy="1107621"/>
      </dsp:txXfrm>
    </dsp:sp>
    <dsp:sp modelId="{4AA72545-F652-473A-90AF-7EC2C22E3F2B}">
      <dsp:nvSpPr>
        <dsp:cNvPr id="0" name=""/>
        <dsp:cNvSpPr/>
      </dsp:nvSpPr>
      <dsp:spPr>
        <a:xfrm>
          <a:off x="2433441" y="2042041"/>
          <a:ext cx="393988" cy="91440"/>
        </a:xfrm>
        <a:custGeom>
          <a:avLst/>
          <a:gdLst/>
          <a:ahLst/>
          <a:cxnLst/>
          <a:rect l="0" t="0" r="0" b="0"/>
          <a:pathLst>
            <a:path>
              <a:moveTo>
                <a:pt x="0" y="45720"/>
              </a:moveTo>
              <a:lnTo>
                <a:pt x="393988" y="45720"/>
              </a:lnTo>
            </a:path>
          </a:pathLst>
        </a:custGeom>
        <a:noFill/>
        <a:ln w="9525" cap="flat" cmpd="sng" algn="ctr">
          <a:solidFill>
            <a:schemeClr val="accent2">
              <a:hueOff val="783660"/>
              <a:satOff val="-38747"/>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9820" y="2085638"/>
        <a:ext cx="21229" cy="4245"/>
      </dsp:txXfrm>
    </dsp:sp>
    <dsp:sp modelId="{12529C19-C5A1-493D-B1CD-AF76E8D72FF1}">
      <dsp:nvSpPr>
        <dsp:cNvPr id="0" name=""/>
        <dsp:cNvSpPr/>
      </dsp:nvSpPr>
      <dsp:spPr>
        <a:xfrm>
          <a:off x="589205" y="1533950"/>
          <a:ext cx="1846035" cy="1107621"/>
        </a:xfrm>
        <a:prstGeom prst="rect">
          <a:avLst/>
        </a:prstGeom>
        <a:solidFill>
          <a:schemeClr val="tx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457" tIns="94951" rIns="90457" bIns="94951" numCol="1" spcCol="1270" anchor="ctr" anchorCtr="0">
          <a:noAutofit/>
        </a:bodyPr>
        <a:lstStyle/>
        <a:p>
          <a:pPr marL="0" lvl="0" indent="0" algn="ctr" defTabSz="666750">
            <a:lnSpc>
              <a:spcPct val="90000"/>
            </a:lnSpc>
            <a:spcBef>
              <a:spcPct val="0"/>
            </a:spcBef>
            <a:spcAft>
              <a:spcPct val="35000"/>
            </a:spcAft>
            <a:buNone/>
          </a:pPr>
          <a:r>
            <a:rPr lang="en-GB" sz="1500" kern="1200" dirty="0"/>
            <a:t>Acknowledge, celebrate and reward questions rather than answers</a:t>
          </a:r>
          <a:endParaRPr lang="en-US" sz="1500" kern="1200" dirty="0"/>
        </a:p>
      </dsp:txBody>
      <dsp:txXfrm>
        <a:off x="589205" y="1533950"/>
        <a:ext cx="1846035" cy="1107621"/>
      </dsp:txXfrm>
    </dsp:sp>
    <dsp:sp modelId="{E4F668DC-2ABC-4E22-9058-9C324298B1C2}">
      <dsp:nvSpPr>
        <dsp:cNvPr id="0" name=""/>
        <dsp:cNvSpPr/>
      </dsp:nvSpPr>
      <dsp:spPr>
        <a:xfrm>
          <a:off x="1512223" y="2639771"/>
          <a:ext cx="2270623" cy="393988"/>
        </a:xfrm>
        <a:custGeom>
          <a:avLst/>
          <a:gdLst/>
          <a:ahLst/>
          <a:cxnLst/>
          <a:rect l="0" t="0" r="0" b="0"/>
          <a:pathLst>
            <a:path>
              <a:moveTo>
                <a:pt x="2270623" y="0"/>
              </a:moveTo>
              <a:lnTo>
                <a:pt x="2270623" y="214094"/>
              </a:lnTo>
              <a:lnTo>
                <a:pt x="0" y="214094"/>
              </a:lnTo>
              <a:lnTo>
                <a:pt x="0" y="393988"/>
              </a:lnTo>
            </a:path>
          </a:pathLst>
        </a:custGeom>
        <a:noFill/>
        <a:ln w="9525" cap="flat" cmpd="sng" algn="ctr">
          <a:solidFill>
            <a:schemeClr val="accent2">
              <a:hueOff val="1175490"/>
              <a:satOff val="-58120"/>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9786" y="2834642"/>
        <a:ext cx="115498" cy="4245"/>
      </dsp:txXfrm>
    </dsp:sp>
    <dsp:sp modelId="{DCCD7BF6-3BAF-455F-9BA1-3E283C607508}">
      <dsp:nvSpPr>
        <dsp:cNvPr id="0" name=""/>
        <dsp:cNvSpPr/>
      </dsp:nvSpPr>
      <dsp:spPr>
        <a:xfrm>
          <a:off x="2859829" y="1533950"/>
          <a:ext cx="1846035" cy="1107621"/>
        </a:xfrm>
        <a:prstGeom prst="rect">
          <a:avLst/>
        </a:prstGeom>
        <a:solidFill>
          <a:schemeClr val="tx2">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457" tIns="94951" rIns="90457" bIns="94951" numCol="1" spcCol="1270" anchor="ctr" anchorCtr="0">
          <a:noAutofit/>
        </a:bodyPr>
        <a:lstStyle/>
        <a:p>
          <a:pPr marL="0" lvl="0" indent="0" algn="ctr" defTabSz="666750">
            <a:lnSpc>
              <a:spcPct val="90000"/>
            </a:lnSpc>
            <a:spcBef>
              <a:spcPct val="0"/>
            </a:spcBef>
            <a:spcAft>
              <a:spcPct val="35000"/>
            </a:spcAft>
            <a:buNone/>
          </a:pPr>
          <a:r>
            <a:rPr lang="en-GB" sz="1500" kern="1200" dirty="0"/>
            <a:t>Encourage conversation rather than electronic communication</a:t>
          </a:r>
          <a:endParaRPr lang="en-US" sz="1500" kern="1200" dirty="0"/>
        </a:p>
      </dsp:txBody>
      <dsp:txXfrm>
        <a:off x="2859829" y="1533950"/>
        <a:ext cx="1846035" cy="1107621"/>
      </dsp:txXfrm>
    </dsp:sp>
    <dsp:sp modelId="{7C1F1C4B-4F02-4A1D-9983-53C71C0C5037}">
      <dsp:nvSpPr>
        <dsp:cNvPr id="0" name=""/>
        <dsp:cNvSpPr/>
      </dsp:nvSpPr>
      <dsp:spPr>
        <a:xfrm>
          <a:off x="589205" y="3066159"/>
          <a:ext cx="1846035" cy="1107621"/>
        </a:xfrm>
        <a:prstGeom prst="rect">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457" tIns="94951" rIns="90457" bIns="94951" numCol="1" spcCol="1270" anchor="ctr" anchorCtr="0">
          <a:noAutofit/>
        </a:bodyPr>
        <a:lstStyle/>
        <a:p>
          <a:pPr marL="0" lvl="0" indent="0" algn="ctr" defTabSz="666750">
            <a:lnSpc>
              <a:spcPct val="90000"/>
            </a:lnSpc>
            <a:spcBef>
              <a:spcPct val="0"/>
            </a:spcBef>
            <a:spcAft>
              <a:spcPct val="35000"/>
            </a:spcAft>
            <a:buNone/>
          </a:pPr>
          <a:r>
            <a:rPr lang="en-GB" sz="1500" kern="1200"/>
            <a:t>Appreciate the differences</a:t>
          </a:r>
          <a:endParaRPr lang="en-US" sz="1500" kern="1200"/>
        </a:p>
      </dsp:txBody>
      <dsp:txXfrm>
        <a:off x="589205" y="3066159"/>
        <a:ext cx="1846035" cy="110762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10/10/2025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10/10/2025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ipd.org/uk/knowledge/factsheets/coaching-mentoring-factshee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Coaching and mentoring | Factsheets | CIPD</a:t>
            </a:r>
            <a:endParaRPr lang="en-GB" dirty="0"/>
          </a:p>
          <a:p>
            <a:endParaRPr lang="en-GB" dirty="0"/>
          </a:p>
          <a:p>
            <a:pPr algn="l"/>
            <a:r>
              <a:rPr lang="en-GB" b="0" i="0" dirty="0">
                <a:effectLst/>
                <a:latin typeface="Museo"/>
              </a:rPr>
              <a:t>Effectiveness of line managers as coaches</a:t>
            </a:r>
          </a:p>
          <a:p>
            <a:pPr algn="l"/>
            <a:endParaRPr lang="en-GB" b="0" i="0" dirty="0">
              <a:solidFill>
                <a:srgbClr val="202020"/>
              </a:solidFill>
              <a:effectLst/>
              <a:latin typeface="Museo"/>
            </a:endParaRPr>
          </a:p>
          <a:p>
            <a:pPr algn="l"/>
            <a:r>
              <a:rPr lang="en-GB" b="0" i="0" dirty="0">
                <a:solidFill>
                  <a:srgbClr val="202020"/>
                </a:solidFill>
                <a:effectLst/>
                <a:latin typeface="Museo"/>
              </a:rPr>
              <a:t>Typically, organisations apply coaching as a day-to-day management activity, embedded into one-to-one meetings and performance conversations. An issue that is often raised is how effectively managers can coach their own staff, given the power relationship and the need for impartiality in the coaching relationship.</a:t>
            </a:r>
          </a:p>
          <a:p>
            <a:r>
              <a:rPr lang="en-GB" dirty="0"/>
              <a:t>Are line managers in your organisation adequately equipped to coach? </a:t>
            </a:r>
          </a:p>
        </p:txBody>
      </p:sp>
      <p:sp>
        <p:nvSpPr>
          <p:cNvPr id="4" name="Slide Number Placeholder 3"/>
          <p:cNvSpPr>
            <a:spLocks noGrp="1"/>
          </p:cNvSpPr>
          <p:nvPr>
            <p:ph type="sldNum" sz="quarter" idx="5"/>
          </p:nvPr>
        </p:nvSpPr>
        <p:spPr/>
        <p:txBody>
          <a:bodyPr/>
          <a:lstStyle/>
          <a:p>
            <a:fld id="{3746AA59-A65D-4FFD-9D6B-AAE6A5DDB6BE}" type="slidenum">
              <a:rPr lang="en-GB" noProof="0" smtClean="0"/>
              <a:t>3</a:t>
            </a:fld>
            <a:endParaRPr lang="en-GB" noProof="0"/>
          </a:p>
        </p:txBody>
      </p:sp>
    </p:spTree>
    <p:extLst>
      <p:ext uri="{BB962C8B-B14F-4D97-AF65-F5344CB8AC3E}">
        <p14:creationId xmlns:p14="http://schemas.microsoft.com/office/powerpoint/2010/main" val="3540591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572738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000000"/>
                </a:solidFill>
                <a:effectLst/>
                <a:latin typeface="garamond-premier-pro"/>
              </a:rPr>
              <a:t>Call it out</a:t>
            </a:r>
          </a:p>
          <a:p>
            <a:pPr algn="l" fontAlgn="base">
              <a:spcAft>
                <a:spcPts val="1890"/>
              </a:spcAft>
            </a:pPr>
            <a:r>
              <a:rPr lang="en-GB" b="0" i="0" dirty="0">
                <a:solidFill>
                  <a:srgbClr val="000000"/>
                </a:solidFill>
                <a:effectLst/>
                <a:latin typeface="garamond-premier-pro"/>
              </a:rPr>
              <a:t>Make it ok to challenge. When an individual is spoken to by a colleague or manager in a manner that seems autocratic, directive or patronising, it must be ok for that person, or another colleague, to point it out and ask for the request to be repeated in more of a coaching style. This doesn’t have to be confrontational, if there is a widely communicated expectation that coaching approaches are used, being able to talk freely about what that means in everyday interactions is vital.</a:t>
            </a:r>
          </a:p>
          <a:p>
            <a:pPr algn="l" fontAlgn="base"/>
            <a:r>
              <a:rPr lang="en-GB" b="1" i="0" dirty="0">
                <a:solidFill>
                  <a:srgbClr val="000000"/>
                </a:solidFill>
                <a:effectLst/>
                <a:latin typeface="garamond-premier-pro"/>
              </a:rPr>
              <a:t>Identify a simple coaching model</a:t>
            </a:r>
          </a:p>
          <a:p>
            <a:pPr algn="l" fontAlgn="base">
              <a:spcAft>
                <a:spcPts val="1890"/>
              </a:spcAft>
            </a:pPr>
            <a:r>
              <a:rPr lang="en-GB" b="0" i="0" dirty="0">
                <a:solidFill>
                  <a:srgbClr val="000000"/>
                </a:solidFill>
                <a:effectLst/>
                <a:latin typeface="garamond-premier-pro"/>
              </a:rPr>
              <a:t>Coaches use many different models to support their work but for those new to coaching, a simple framework, such as OSKAR, GROW, TGROW, CLEAR helps to make sure that everyone in the workplace is familiar with the approach and there is a shared understanding of the language used.</a:t>
            </a:r>
          </a:p>
          <a:p>
            <a:pPr algn="l" fontAlgn="base"/>
            <a:r>
              <a:rPr lang="en-GB" b="1" i="0" dirty="0">
                <a:solidFill>
                  <a:srgbClr val="000000"/>
                </a:solidFill>
                <a:effectLst/>
                <a:latin typeface="garamond-premier-pro"/>
              </a:rPr>
              <a:t>Acknowledge, celebrate and reward questions rather than answers</a:t>
            </a:r>
          </a:p>
          <a:p>
            <a:pPr algn="l" fontAlgn="base">
              <a:spcAft>
                <a:spcPts val="1890"/>
              </a:spcAft>
            </a:pPr>
            <a:r>
              <a:rPr lang="en-GB" b="0" i="0" dirty="0">
                <a:solidFill>
                  <a:srgbClr val="000000"/>
                </a:solidFill>
                <a:effectLst/>
                <a:latin typeface="garamond-premier-pro"/>
              </a:rPr>
              <a:t>Great coaches ask brilliant questions. Arriving at an answer or solution too soon shuts down alternatives. Constructive questioning helps us all consider the assumptions we make and reminds us to be open to ‘different’</a:t>
            </a:r>
          </a:p>
          <a:p>
            <a:pPr algn="l" fontAlgn="base"/>
            <a:r>
              <a:rPr lang="en-GB" b="1" i="0" dirty="0">
                <a:solidFill>
                  <a:srgbClr val="000000"/>
                </a:solidFill>
                <a:effectLst/>
                <a:latin typeface="garamond-premier-pro"/>
              </a:rPr>
              <a:t>Encourage conversation rather than electronic communication</a:t>
            </a:r>
          </a:p>
          <a:p>
            <a:pPr algn="l" fontAlgn="base">
              <a:spcAft>
                <a:spcPts val="1890"/>
              </a:spcAft>
            </a:pPr>
            <a:r>
              <a:rPr lang="en-GB" b="0" i="0" dirty="0">
                <a:solidFill>
                  <a:srgbClr val="000000"/>
                </a:solidFill>
                <a:effectLst/>
                <a:latin typeface="garamond-premier-pro"/>
              </a:rPr>
              <a:t>It is hard to coach by email – conversation is a powerful way to communicate.</a:t>
            </a:r>
          </a:p>
          <a:p>
            <a:pPr algn="l" fontAlgn="base"/>
            <a:r>
              <a:rPr lang="en-GB" b="1" i="0" dirty="0">
                <a:solidFill>
                  <a:srgbClr val="000000"/>
                </a:solidFill>
                <a:effectLst/>
                <a:latin typeface="garamond-premier-pro"/>
              </a:rPr>
              <a:t>Appreciate the differences</a:t>
            </a:r>
          </a:p>
          <a:p>
            <a:pPr algn="l" fontAlgn="base">
              <a:spcAft>
                <a:spcPts val="1890"/>
              </a:spcAft>
            </a:pPr>
            <a:r>
              <a:rPr lang="en-GB" b="0" i="0" dirty="0">
                <a:solidFill>
                  <a:srgbClr val="000000"/>
                </a:solidFill>
                <a:effectLst/>
                <a:latin typeface="garamond-premier-pro"/>
              </a:rPr>
              <a:t>Understand there are differences in how receptive people are to coaching approaches. Not everyone will embrace the responsibility that coaching approaches entail, some people need more persuading, convincing and time to embrace this different style of management.</a:t>
            </a:r>
          </a:p>
          <a:p>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7</a:t>
            </a:fld>
            <a:endParaRPr lang="en-GB" noProof="0"/>
          </a:p>
        </p:txBody>
      </p:sp>
    </p:spTree>
    <p:extLst>
      <p:ext uri="{BB962C8B-B14F-4D97-AF65-F5344CB8AC3E}">
        <p14:creationId xmlns:p14="http://schemas.microsoft.com/office/powerpoint/2010/main" val="364275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Before looking at models, let’s focus on the necessary skills required - what skills might we utilise in your coaching practice so that we can be mindful of them?</a:t>
            </a:r>
          </a:p>
          <a:p>
            <a:pPr marL="228600" indent="-228600">
              <a:buAutoNum type="arabicPeriod"/>
            </a:pPr>
            <a:r>
              <a:rPr lang="en-GB" altLang="en-US" dirty="0"/>
              <a:t>Building rapport</a:t>
            </a:r>
          </a:p>
          <a:p>
            <a:pPr marL="228600" indent="-228600">
              <a:buAutoNum type="arabicPeriod"/>
            </a:pPr>
            <a:r>
              <a:rPr lang="en-GB" altLang="en-US" dirty="0"/>
              <a:t>Questioning</a:t>
            </a:r>
          </a:p>
          <a:p>
            <a:pPr marL="228600" indent="-228600">
              <a:buAutoNum type="arabicPeriod"/>
            </a:pPr>
            <a:r>
              <a:rPr lang="en-GB" altLang="en-US" dirty="0"/>
              <a:t>Listening</a:t>
            </a:r>
          </a:p>
          <a:p>
            <a:pPr marL="228600" indent="-228600">
              <a:buAutoNum type="arabicPeriod"/>
            </a:pPr>
            <a:r>
              <a:rPr lang="en-GB" altLang="en-US" dirty="0"/>
              <a:t>Using pauses effectively</a:t>
            </a:r>
          </a:p>
          <a:p>
            <a:pPr marL="228600" indent="-228600">
              <a:buAutoNum type="arabicPeriod"/>
            </a:pPr>
            <a:r>
              <a:rPr lang="en-GB" altLang="en-US" dirty="0"/>
              <a:t>Demonstrating empathy</a:t>
            </a:r>
          </a:p>
          <a:p>
            <a:pPr marL="228600" indent="-228600">
              <a:buAutoNum type="arabicPeriod"/>
            </a:pPr>
            <a:r>
              <a:rPr lang="en-GB" altLang="en-US" dirty="0"/>
              <a:t>‘serving’ the other person</a:t>
            </a:r>
          </a:p>
          <a:p>
            <a:pPr marL="228600" indent="-228600">
              <a:buAutoNum type="arabicPeriod"/>
            </a:pPr>
            <a:r>
              <a:rPr lang="en-GB" altLang="en-US" dirty="0"/>
              <a:t>Not operating from our own autobiography</a:t>
            </a:r>
          </a:p>
          <a:p>
            <a:pPr marL="228600" indent="-228600">
              <a:buAutoNum type="arabicPeriod"/>
            </a:pPr>
            <a:r>
              <a:rPr lang="en-GB" altLang="en-US" dirty="0"/>
              <a:t>Demonstrating Patience</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Clutterbuck</a:t>
            </a:r>
          </a:p>
        </p:txBody>
      </p:sp>
      <p:sp>
        <p:nvSpPr>
          <p:cNvPr id="4" name="Slide Number Placeholder 3"/>
          <p:cNvSpPr>
            <a:spLocks noGrp="1"/>
          </p:cNvSpPr>
          <p:nvPr>
            <p:ph type="sldNum" sz="quarter" idx="10"/>
          </p:nvPr>
        </p:nvSpPr>
        <p:spPr/>
        <p:txBody>
          <a:bodyPr/>
          <a:lstStyle/>
          <a:p>
            <a:fld id="{AB911E23-5E08-44A2-B5F0-2402F0DB9BB7}" type="slidenum">
              <a:rPr lang="en-US" smtClean="0"/>
              <a:pPr/>
              <a:t>9</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1990’s 1992</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11</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9967632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2400"/>
              </a:lnSpc>
              <a:buFont typeface="+mj-lt"/>
              <a:buNone/>
            </a:pPr>
            <a:r>
              <a:rPr lang="en-GB" b="1" i="0" dirty="0">
                <a:effectLst/>
                <a:latin typeface="Libre Franklin" pitchFamily="2" charset="0"/>
              </a:rPr>
              <a:t>One of the simplest and well known models. </a:t>
            </a:r>
          </a:p>
          <a:p>
            <a:pPr algn="l">
              <a:lnSpc>
                <a:spcPts val="2400"/>
              </a:lnSpc>
              <a:buFont typeface="+mj-lt"/>
              <a:buAutoNum type="arabicPeriod"/>
            </a:pPr>
            <a:endParaRPr lang="en-GB" b="1" i="0" dirty="0">
              <a:effectLst/>
              <a:latin typeface="Libre Franklin" pitchFamily="2" charset="0"/>
            </a:endParaRPr>
          </a:p>
          <a:p>
            <a:pPr algn="l">
              <a:lnSpc>
                <a:spcPts val="2400"/>
              </a:lnSpc>
              <a:buFont typeface="+mj-lt"/>
              <a:buAutoNum type="arabicPeriod"/>
            </a:pPr>
            <a:r>
              <a:rPr lang="en-GB" b="1" i="0" dirty="0">
                <a:effectLst/>
                <a:latin typeface="Libre Franklin" pitchFamily="2" charset="0"/>
              </a:rPr>
              <a:t>Goal </a:t>
            </a:r>
            <a:r>
              <a:rPr lang="en-GB" b="0" i="0" dirty="0">
                <a:effectLst/>
                <a:latin typeface="Libre Franklin" pitchFamily="2" charset="0"/>
              </a:rPr>
              <a:t>- define clear objectives.</a:t>
            </a:r>
          </a:p>
          <a:p>
            <a:pPr algn="l">
              <a:lnSpc>
                <a:spcPts val="2400"/>
              </a:lnSpc>
              <a:buFont typeface="+mj-lt"/>
              <a:buAutoNum type="arabicPeriod"/>
            </a:pPr>
            <a:r>
              <a:rPr lang="en-GB" b="1" i="0" dirty="0">
                <a:effectLst/>
                <a:latin typeface="Libre Franklin" pitchFamily="2" charset="0"/>
              </a:rPr>
              <a:t>Reality </a:t>
            </a:r>
            <a:r>
              <a:rPr lang="en-GB" b="0" i="0" dirty="0">
                <a:effectLst/>
                <a:latin typeface="Libre Franklin" pitchFamily="2" charset="0"/>
              </a:rPr>
              <a:t>- assess the current situation.</a:t>
            </a:r>
          </a:p>
          <a:p>
            <a:pPr algn="l">
              <a:lnSpc>
                <a:spcPts val="2400"/>
              </a:lnSpc>
              <a:buFont typeface="+mj-lt"/>
              <a:buAutoNum type="arabicPeriod"/>
            </a:pPr>
            <a:r>
              <a:rPr lang="en-GB" b="1" i="0" dirty="0">
                <a:effectLst/>
                <a:latin typeface="Libre Franklin" pitchFamily="2" charset="0"/>
              </a:rPr>
              <a:t>Options </a:t>
            </a:r>
            <a:r>
              <a:rPr lang="en-GB" b="0" i="0" dirty="0">
                <a:effectLst/>
                <a:latin typeface="Libre Franklin" pitchFamily="2" charset="0"/>
              </a:rPr>
              <a:t>- explore possible solutions.</a:t>
            </a:r>
          </a:p>
          <a:p>
            <a:pPr algn="l">
              <a:lnSpc>
                <a:spcPts val="2400"/>
              </a:lnSpc>
              <a:buFont typeface="+mj-lt"/>
              <a:buAutoNum type="arabicPeriod"/>
            </a:pPr>
            <a:r>
              <a:rPr lang="en-GB" b="1" i="0" dirty="0">
                <a:effectLst/>
                <a:latin typeface="Libre Franklin" pitchFamily="2" charset="0"/>
              </a:rPr>
              <a:t>Will </a:t>
            </a:r>
            <a:r>
              <a:rPr lang="en-GB" b="0" i="0" dirty="0">
                <a:effectLst/>
                <a:latin typeface="Libre Franklin" pitchFamily="2" charset="0"/>
              </a:rPr>
              <a:t>(or Way Forward) - commit to act.</a:t>
            </a:r>
          </a:p>
          <a:p>
            <a:endParaRPr lang="en-GB" dirty="0"/>
          </a:p>
          <a:p>
            <a:r>
              <a:rPr lang="en-GB" b="0" i="0" dirty="0">
                <a:effectLst/>
                <a:latin typeface="Libre Franklin" pitchFamily="2" charset="0"/>
              </a:rPr>
              <a:t>It’s a framework that can be applied in a variety of situations, including coaching, mentoring, and performance conversations.</a:t>
            </a:r>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13</a:t>
            </a:fld>
            <a:endParaRPr lang="en-GB" noProof="0"/>
          </a:p>
        </p:txBody>
      </p:sp>
    </p:spTree>
    <p:extLst>
      <p:ext uri="{BB962C8B-B14F-4D97-AF65-F5344CB8AC3E}">
        <p14:creationId xmlns:p14="http://schemas.microsoft.com/office/powerpoint/2010/main" val="389380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GROW</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3237241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4113116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OSCAR</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907277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stage and how this could be done:</a:t>
            </a:r>
          </a:p>
          <a:p>
            <a:endParaRPr lang="en-GB" dirty="0"/>
          </a:p>
          <a:p>
            <a:r>
              <a:rPr lang="en-GB" dirty="0"/>
              <a:t>Build rapport</a:t>
            </a:r>
          </a:p>
          <a:p>
            <a:r>
              <a:rPr lang="en-GB" dirty="0"/>
              <a:t>Listen – underpinned by idea that </a:t>
            </a:r>
            <a:r>
              <a:rPr lang="en-GB" dirty="0" err="1"/>
              <a:t>coachee</a:t>
            </a:r>
            <a:r>
              <a:rPr lang="en-GB" dirty="0"/>
              <a:t> has ideas and solutions to move forwards</a:t>
            </a:r>
          </a:p>
          <a:p>
            <a:r>
              <a:rPr lang="en-GB" dirty="0"/>
              <a:t>Use questions to explore their perspective</a:t>
            </a:r>
          </a:p>
          <a:p>
            <a:r>
              <a:rPr lang="en-GB" dirty="0"/>
              <a:t>Challenge and check things </a:t>
            </a:r>
          </a:p>
          <a:p>
            <a:r>
              <a:rPr lang="en-GB" dirty="0"/>
              <a:t>Target – end result</a:t>
            </a:r>
          </a:p>
          <a:p>
            <a:r>
              <a:rPr lang="en-GB" dirty="0"/>
              <a:t>Review – recap</a:t>
            </a:r>
          </a:p>
          <a:p>
            <a:r>
              <a:rPr lang="en-GB" dirty="0"/>
              <a:t>Insights – time to reflect</a:t>
            </a:r>
          </a:p>
          <a:p>
            <a:r>
              <a:rPr lang="en-GB" dirty="0"/>
              <a:t>Acknowledge success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164627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3001241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2490986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1"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3844576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32586982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10/10/2025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video" Target="https://www.youtube.com/embed/tnm3VwfX7Gs?feature=oembed" TargetMode="External"/><Relationship Id="rId5" Type="http://schemas.openxmlformats.org/officeDocument/2006/relationships/image" Target="../media/image13.jpeg"/><Relationship Id="rId4" Type="http://schemas.openxmlformats.org/officeDocument/2006/relationships/hyperlink" Target="https://www.youtube.com/watch?v=tnm3VwfX7G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a:bodyPr>
          <a:lstStyle/>
          <a:p>
            <a:r>
              <a:rPr lang="en-GB">
                <a:solidFill>
                  <a:schemeClr val="bg1"/>
                </a:solidFill>
              </a:rPr>
              <a:t>Rhiannon Akers</a:t>
            </a:r>
            <a:endParaRPr lang="en-GB" dirty="0">
              <a:solidFill>
                <a:schemeClr val="bg1"/>
              </a:solidFill>
            </a:endParaRP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a:solidFill>
                  <a:schemeClr val="bg1"/>
                </a:solidFill>
              </a:rPr>
              <a:t>BMSW6007 </a:t>
            </a:r>
            <a:endParaRPr lang="en-GB" sz="4000" b="1" dirty="0">
              <a:solidFill>
                <a:schemeClr val="bg1"/>
              </a:solidFill>
            </a:endParaRP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FE45-D53E-4BAA-8170-329C06847AA9}"/>
              </a:ext>
            </a:extLst>
          </p:cNvPr>
          <p:cNvSpPr>
            <a:spLocks noGrp="1"/>
          </p:cNvSpPr>
          <p:nvPr>
            <p:ph type="title"/>
          </p:nvPr>
        </p:nvSpPr>
        <p:spPr/>
        <p:txBody>
          <a:bodyPr/>
          <a:lstStyle/>
          <a:p>
            <a:r>
              <a:rPr lang="en-GB" b="1" dirty="0"/>
              <a:t>Learning Outcomes </a:t>
            </a:r>
          </a:p>
        </p:txBody>
      </p:sp>
      <p:sp>
        <p:nvSpPr>
          <p:cNvPr id="3" name="Content Placeholder 2">
            <a:extLst>
              <a:ext uri="{FF2B5EF4-FFF2-40B4-BE49-F238E27FC236}">
                <a16:creationId xmlns:a16="http://schemas.microsoft.com/office/drawing/2014/main" id="{560B7815-4CB7-4F65-8882-903F174EA263}"/>
              </a:ext>
            </a:extLst>
          </p:cNvPr>
          <p:cNvSpPr>
            <a:spLocks noGrp="1"/>
          </p:cNvSpPr>
          <p:nvPr>
            <p:ph idx="1"/>
          </p:nvPr>
        </p:nvSpPr>
        <p:spPr/>
        <p:txBody>
          <a:bodyPr/>
          <a:lstStyle/>
          <a:p>
            <a:r>
              <a:rPr lang="en-GB" dirty="0"/>
              <a:t>Coaching culture</a:t>
            </a:r>
          </a:p>
          <a:p>
            <a:r>
              <a:rPr lang="en-GB" dirty="0"/>
              <a:t>Coaching and mentoring models</a:t>
            </a:r>
          </a:p>
          <a:p>
            <a:pPr marL="0" indent="0">
              <a:buNone/>
            </a:pPr>
            <a:r>
              <a:rPr lang="en-GB" dirty="0"/>
              <a:t>(GROW, OSCAR, Landsberg’s Instant Pay-off Coaching Model)</a:t>
            </a:r>
          </a:p>
          <a:p>
            <a:r>
              <a:rPr lang="en-GB" i="1" dirty="0"/>
              <a:t>Practice the practical exercise</a:t>
            </a:r>
          </a:p>
        </p:txBody>
      </p:sp>
    </p:spTree>
    <p:extLst>
      <p:ext uri="{BB962C8B-B14F-4D97-AF65-F5344CB8AC3E}">
        <p14:creationId xmlns:p14="http://schemas.microsoft.com/office/powerpoint/2010/main" val="238038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BD24-5A9C-6296-927C-8BD57609899B}"/>
              </a:ext>
            </a:extLst>
          </p:cNvPr>
          <p:cNvSpPr>
            <a:spLocks noGrp="1"/>
          </p:cNvSpPr>
          <p:nvPr>
            <p:ph type="title"/>
          </p:nvPr>
        </p:nvSpPr>
        <p:spPr>
          <a:xfrm>
            <a:off x="628651" y="1314451"/>
            <a:ext cx="2431181" cy="4175522"/>
          </a:xfrm>
        </p:spPr>
        <p:txBody>
          <a:bodyPr anchor="ctr">
            <a:normAutofit/>
          </a:bodyPr>
          <a:lstStyle/>
          <a:p>
            <a:r>
              <a:rPr lang="en-GB" sz="2775" dirty="0">
                <a:gradFill flip="none" rotWithShape="1">
                  <a:gsLst>
                    <a:gs pos="0">
                      <a:schemeClr val="accent5">
                        <a:alpha val="70000"/>
                      </a:schemeClr>
                    </a:gs>
                    <a:gs pos="100000">
                      <a:schemeClr val="accent1">
                        <a:alpha val="70000"/>
                      </a:schemeClr>
                    </a:gs>
                  </a:gsLst>
                  <a:lin ang="0" scaled="1"/>
                  <a:tileRect/>
                </a:gradFill>
                <a:cs typeface="Angsana New"/>
              </a:rPr>
              <a:t>What is coaching in organisations?</a:t>
            </a:r>
            <a:endParaRPr lang="en-GB" sz="2775" dirty="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9DD38509-8725-8FD9-05AF-29E5F8A2148D}"/>
              </a:ext>
            </a:extLst>
          </p:cNvPr>
          <p:cNvGraphicFramePr>
            <a:graphicFrameLocks noGrp="1"/>
          </p:cNvGraphicFramePr>
          <p:nvPr>
            <p:ph idx="1"/>
            <p:extLst>
              <p:ext uri="{D42A27DB-BD31-4B8C-83A1-F6EECF244321}">
                <p14:modId xmlns:p14="http://schemas.microsoft.com/office/powerpoint/2010/main" val="2993493776"/>
              </p:ext>
            </p:extLst>
          </p:nvPr>
        </p:nvGraphicFramePr>
        <p:xfrm>
          <a:off x="3059832" y="692696"/>
          <a:ext cx="5593556" cy="41755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3651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D011E-AED6-DDD1-E5BF-B0F4AEF94408}"/>
              </a:ext>
            </a:extLst>
          </p:cNvPr>
          <p:cNvSpPr>
            <a:spLocks noGrp="1"/>
          </p:cNvSpPr>
          <p:nvPr>
            <p:ph type="title"/>
          </p:nvPr>
        </p:nvSpPr>
        <p:spPr/>
        <p:txBody>
          <a:bodyPr/>
          <a:lstStyle/>
          <a:p>
            <a:r>
              <a:rPr lang="en-GB" b="1" dirty="0"/>
              <a:t>What is a coaching culture? </a:t>
            </a:r>
          </a:p>
        </p:txBody>
      </p:sp>
      <p:sp>
        <p:nvSpPr>
          <p:cNvPr id="3" name="Content Placeholder 2">
            <a:extLst>
              <a:ext uri="{FF2B5EF4-FFF2-40B4-BE49-F238E27FC236}">
                <a16:creationId xmlns:a16="http://schemas.microsoft.com/office/drawing/2014/main" id="{68054A24-3BC0-EA70-10F3-838D13ECE395}"/>
              </a:ext>
            </a:extLst>
          </p:cNvPr>
          <p:cNvSpPr>
            <a:spLocks noGrp="1"/>
          </p:cNvSpPr>
          <p:nvPr>
            <p:ph idx="1"/>
          </p:nvPr>
        </p:nvSpPr>
        <p:spPr/>
        <p:txBody>
          <a:bodyPr>
            <a:normAutofit lnSpcReduction="10000"/>
          </a:bodyPr>
          <a:lstStyle/>
          <a:p>
            <a:r>
              <a:rPr lang="en-GB" dirty="0"/>
              <a:t>The majority of staff will habitually use a coaching and mentoring approach in their daily life.</a:t>
            </a:r>
          </a:p>
          <a:p>
            <a:r>
              <a:rPr lang="en-GB" dirty="0"/>
              <a:t>Still focused on delivering results and improving performance.</a:t>
            </a:r>
          </a:p>
          <a:p>
            <a:r>
              <a:rPr lang="en-GB" dirty="0"/>
              <a:t>Maximising people’s potential for making each other (and the wider organisation) stronger and more capable. </a:t>
            </a:r>
          </a:p>
        </p:txBody>
      </p:sp>
    </p:spTree>
    <p:extLst>
      <p:ext uri="{BB962C8B-B14F-4D97-AF65-F5344CB8AC3E}">
        <p14:creationId xmlns:p14="http://schemas.microsoft.com/office/powerpoint/2010/main" val="3731929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C8AAA-DF10-9016-593A-D844FA24BE21}"/>
              </a:ext>
            </a:extLst>
          </p:cNvPr>
          <p:cNvSpPr>
            <a:spLocks noGrp="1"/>
          </p:cNvSpPr>
          <p:nvPr>
            <p:ph type="title"/>
          </p:nvPr>
        </p:nvSpPr>
        <p:spPr/>
        <p:txBody>
          <a:bodyPr/>
          <a:lstStyle/>
          <a:p>
            <a:r>
              <a:rPr lang="en-GB" b="1" dirty="0"/>
              <a:t>Signs of a coaching culture (1)</a:t>
            </a:r>
          </a:p>
        </p:txBody>
      </p:sp>
      <p:sp>
        <p:nvSpPr>
          <p:cNvPr id="3" name="Content Placeholder 2">
            <a:extLst>
              <a:ext uri="{FF2B5EF4-FFF2-40B4-BE49-F238E27FC236}">
                <a16:creationId xmlns:a16="http://schemas.microsoft.com/office/drawing/2014/main" id="{D3493411-404F-0D65-9143-42DE7904F8A6}"/>
              </a:ext>
            </a:extLst>
          </p:cNvPr>
          <p:cNvSpPr>
            <a:spLocks noGrp="1"/>
          </p:cNvSpPr>
          <p:nvPr>
            <p:ph idx="1"/>
          </p:nvPr>
        </p:nvSpPr>
        <p:spPr/>
        <p:txBody>
          <a:bodyPr>
            <a:normAutofit fontScale="85000" lnSpcReduction="20000"/>
          </a:bodyPr>
          <a:lstStyle/>
          <a:p>
            <a:r>
              <a:rPr lang="en-GB" dirty="0"/>
              <a:t>Managers looking for opportunities to help others learn.</a:t>
            </a:r>
          </a:p>
          <a:p>
            <a:r>
              <a:rPr lang="en-GB" dirty="0"/>
              <a:t>Employees routinely asking on another open questions. </a:t>
            </a:r>
          </a:p>
          <a:p>
            <a:r>
              <a:rPr lang="en-GB" dirty="0"/>
              <a:t>Employees at all levels having open, honest and supportive conversations.</a:t>
            </a:r>
          </a:p>
          <a:p>
            <a:r>
              <a:rPr lang="en-GB" dirty="0"/>
              <a:t>People routinely giving feedback to each other. </a:t>
            </a:r>
          </a:p>
          <a:p>
            <a:r>
              <a:rPr lang="en-GB" dirty="0"/>
              <a:t>Managers coaching team members as an opportunity for development rather than only as a remedial measure. </a:t>
            </a:r>
          </a:p>
        </p:txBody>
      </p:sp>
    </p:spTree>
    <p:extLst>
      <p:ext uri="{BB962C8B-B14F-4D97-AF65-F5344CB8AC3E}">
        <p14:creationId xmlns:p14="http://schemas.microsoft.com/office/powerpoint/2010/main" val="2595838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82A6E-3CB7-C2B4-715F-B6A958FD853F}"/>
              </a:ext>
            </a:extLst>
          </p:cNvPr>
          <p:cNvSpPr>
            <a:spLocks noGrp="1"/>
          </p:cNvSpPr>
          <p:nvPr>
            <p:ph type="title"/>
          </p:nvPr>
        </p:nvSpPr>
        <p:spPr/>
        <p:txBody>
          <a:bodyPr/>
          <a:lstStyle/>
          <a:p>
            <a:r>
              <a:rPr lang="en-GB" b="1" dirty="0"/>
              <a:t>Signs of a coaching culture (2)</a:t>
            </a:r>
          </a:p>
        </p:txBody>
      </p:sp>
      <p:sp>
        <p:nvSpPr>
          <p:cNvPr id="3" name="Content Placeholder 2">
            <a:extLst>
              <a:ext uri="{FF2B5EF4-FFF2-40B4-BE49-F238E27FC236}">
                <a16:creationId xmlns:a16="http://schemas.microsoft.com/office/drawing/2014/main" id="{6C9E165C-33DD-21F4-1319-F1C521E11471}"/>
              </a:ext>
            </a:extLst>
          </p:cNvPr>
          <p:cNvSpPr>
            <a:spLocks noGrp="1"/>
          </p:cNvSpPr>
          <p:nvPr>
            <p:ph idx="1"/>
          </p:nvPr>
        </p:nvSpPr>
        <p:spPr/>
        <p:txBody>
          <a:bodyPr>
            <a:normAutofit fontScale="77500" lnSpcReduction="20000"/>
          </a:bodyPr>
          <a:lstStyle/>
          <a:p>
            <a:r>
              <a:rPr lang="en-GB" dirty="0"/>
              <a:t>Coaching and mentoring relationships forming spontaneously.</a:t>
            </a:r>
          </a:p>
          <a:p>
            <a:r>
              <a:rPr lang="en-GB" dirty="0"/>
              <a:t>Senior leaders expressing a clear vision that coaching and mentoring at the heart of how we operate. </a:t>
            </a:r>
          </a:p>
          <a:p>
            <a:r>
              <a:rPr lang="en-GB" dirty="0"/>
              <a:t>All levels of leaders have a pragmatic approach to delivering results while considering long term health of the business.</a:t>
            </a:r>
          </a:p>
          <a:p>
            <a:r>
              <a:rPr lang="en-GB" dirty="0"/>
              <a:t>Differences of opinion and experience are valued and inclusiveness is promoted.</a:t>
            </a:r>
          </a:p>
          <a:p>
            <a:r>
              <a:rPr lang="en-GB" dirty="0"/>
              <a:t>Few people will be ‘playing politics’.</a:t>
            </a:r>
          </a:p>
        </p:txBody>
      </p:sp>
    </p:spTree>
    <p:extLst>
      <p:ext uri="{BB962C8B-B14F-4D97-AF65-F5344CB8AC3E}">
        <p14:creationId xmlns:p14="http://schemas.microsoft.com/office/powerpoint/2010/main" val="2489261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D2DC6-CB0D-AB25-85D9-C84484E9E9BF}"/>
              </a:ext>
            </a:extLst>
          </p:cNvPr>
          <p:cNvSpPr>
            <a:spLocks noGrp="1"/>
          </p:cNvSpPr>
          <p:nvPr>
            <p:ph type="title"/>
          </p:nvPr>
        </p:nvSpPr>
        <p:spPr>
          <a:xfrm>
            <a:off x="628651" y="1314451"/>
            <a:ext cx="2400300" cy="4175522"/>
          </a:xfrm>
        </p:spPr>
        <p:txBody>
          <a:bodyPr anchor="ctr">
            <a:normAutofit/>
          </a:bodyPr>
          <a:lstStyle/>
          <a:p>
            <a:r>
              <a:rPr lang="en-GB" sz="3300">
                <a:gradFill flip="none" rotWithShape="1">
                  <a:gsLst>
                    <a:gs pos="0">
                      <a:schemeClr val="accent5">
                        <a:alpha val="70000"/>
                      </a:schemeClr>
                    </a:gs>
                    <a:gs pos="100000">
                      <a:schemeClr val="accent1">
                        <a:alpha val="70000"/>
                      </a:schemeClr>
                    </a:gs>
                  </a:gsLst>
                  <a:lin ang="0" scaled="1"/>
                  <a:tileRect/>
                </a:gradFill>
              </a:rPr>
              <a:t>Creating a coaching culture (Cooper, 2019)</a:t>
            </a:r>
          </a:p>
        </p:txBody>
      </p:sp>
      <p:graphicFrame>
        <p:nvGraphicFramePr>
          <p:cNvPr id="5" name="Content Placeholder 2">
            <a:extLst>
              <a:ext uri="{FF2B5EF4-FFF2-40B4-BE49-F238E27FC236}">
                <a16:creationId xmlns:a16="http://schemas.microsoft.com/office/drawing/2014/main" id="{C31D3EB3-6B26-00BA-7CC8-B80EF3F4EEBF}"/>
              </a:ext>
            </a:extLst>
          </p:cNvPr>
          <p:cNvGraphicFramePr>
            <a:graphicFrameLocks noGrp="1"/>
          </p:cNvGraphicFramePr>
          <p:nvPr>
            <p:ph idx="1"/>
            <p:extLst>
              <p:ext uri="{D42A27DB-BD31-4B8C-83A1-F6EECF244321}">
                <p14:modId xmlns:p14="http://schemas.microsoft.com/office/powerpoint/2010/main" val="3867257492"/>
              </p:ext>
            </p:extLst>
          </p:nvPr>
        </p:nvGraphicFramePr>
        <p:xfrm>
          <a:off x="3220279" y="1314451"/>
          <a:ext cx="5295071" cy="41755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6475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36564" y="1406001"/>
            <a:ext cx="8270872" cy="4392488"/>
          </a:xfrm>
        </p:spPr>
        <p:txBody>
          <a:bodyPr>
            <a:normAutofit/>
          </a:bodyPr>
          <a:lstStyle/>
          <a:p>
            <a:r>
              <a:rPr lang="en-GB" dirty="0"/>
              <a:t>Coaching models help to provide a framework for the coaching discussion.</a:t>
            </a:r>
          </a:p>
          <a:p>
            <a:r>
              <a:rPr lang="en-GB" dirty="0"/>
              <a:t>There are a number of well-known models of coaching </a:t>
            </a:r>
          </a:p>
          <a:p>
            <a:r>
              <a:rPr lang="en-GB" altLang="en-US" dirty="0"/>
              <a:t>GROW/OSCAR/Instant Pay-off Coaching Models</a:t>
            </a:r>
            <a:endParaRPr lang="en-GB"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4" name="Title 3"/>
          <p:cNvSpPr>
            <a:spLocks noGrp="1"/>
          </p:cNvSpPr>
          <p:nvPr>
            <p:ph type="title"/>
          </p:nvPr>
        </p:nvSpPr>
        <p:spPr/>
        <p:txBody>
          <a:bodyPr>
            <a:normAutofit/>
          </a:bodyPr>
          <a:lstStyle/>
          <a:p>
            <a:r>
              <a:rPr lang="en-GB" sz="3600" b="1" dirty="0">
                <a:solidFill>
                  <a:schemeClr val="tx1"/>
                </a:solidFill>
              </a:rPr>
              <a:t>Coaching Models</a:t>
            </a:r>
          </a:p>
        </p:txBody>
      </p:sp>
    </p:spTree>
    <p:extLst>
      <p:ext uri="{BB962C8B-B14F-4D97-AF65-F5344CB8AC3E}">
        <p14:creationId xmlns:p14="http://schemas.microsoft.com/office/powerpoint/2010/main" val="279103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9</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spTree>
    <p:extLst>
      <p:ext uri="{BB962C8B-B14F-4D97-AF65-F5344CB8AC3E}">
        <p14:creationId xmlns:p14="http://schemas.microsoft.com/office/powerpoint/2010/main" val="492163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F545-AD20-28D0-26A1-1096C94B7AC2}"/>
              </a:ext>
            </a:extLst>
          </p:cNvPr>
          <p:cNvSpPr>
            <a:spLocks noGrp="1"/>
          </p:cNvSpPr>
          <p:nvPr>
            <p:ph type="title"/>
          </p:nvPr>
        </p:nvSpPr>
        <p:spPr/>
        <p:txBody>
          <a:bodyPr/>
          <a:lstStyle/>
          <a:p>
            <a:r>
              <a:rPr lang="en-GB"/>
              <a:t>Contract</a:t>
            </a:r>
          </a:p>
        </p:txBody>
      </p:sp>
      <p:sp>
        <p:nvSpPr>
          <p:cNvPr id="3" name="Content Placeholder 2">
            <a:extLst>
              <a:ext uri="{FF2B5EF4-FFF2-40B4-BE49-F238E27FC236}">
                <a16:creationId xmlns:a16="http://schemas.microsoft.com/office/drawing/2014/main" id="{D365C275-64EE-8268-463A-081C67D185ED}"/>
              </a:ext>
            </a:extLst>
          </p:cNvPr>
          <p:cNvSpPr>
            <a:spLocks noGrp="1"/>
          </p:cNvSpPr>
          <p:nvPr>
            <p:ph idx="1"/>
          </p:nvPr>
        </p:nvSpPr>
        <p:spPr/>
        <p:txBody>
          <a:bodyPr vert="horz" lIns="68580" tIns="34290" rIns="68580" bIns="34290" rtlCol="0" anchor="t">
            <a:normAutofit fontScale="92500"/>
          </a:bodyPr>
          <a:lstStyle/>
          <a:p>
            <a:r>
              <a:rPr lang="en-GB" dirty="0">
                <a:solidFill>
                  <a:srgbClr val="311C22">
                    <a:alpha val="70000"/>
                  </a:srgbClr>
                </a:solidFill>
              </a:rPr>
              <a:t>What does the </a:t>
            </a:r>
            <a:r>
              <a:rPr lang="en-GB" dirty="0" err="1">
                <a:solidFill>
                  <a:srgbClr val="311C22">
                    <a:alpha val="70000"/>
                  </a:srgbClr>
                </a:solidFill>
              </a:rPr>
              <a:t>coachee</a:t>
            </a:r>
            <a:r>
              <a:rPr lang="en-GB" dirty="0">
                <a:solidFill>
                  <a:srgbClr val="311C22">
                    <a:alpha val="70000"/>
                  </a:srgbClr>
                </a:solidFill>
              </a:rPr>
              <a:t> want from the session?</a:t>
            </a:r>
          </a:p>
          <a:p>
            <a:pPr>
              <a:buClr>
                <a:srgbClr val="EFE3E7"/>
              </a:buClr>
            </a:pPr>
            <a:r>
              <a:rPr lang="en-GB" dirty="0">
                <a:solidFill>
                  <a:srgbClr val="311C22">
                    <a:alpha val="70000"/>
                  </a:srgbClr>
                </a:solidFill>
              </a:rPr>
              <a:t>Reminder of the "rules" around coaching</a:t>
            </a:r>
          </a:p>
          <a:p>
            <a:pPr lvl="1">
              <a:buClr>
                <a:srgbClr val="EFE3E7"/>
              </a:buClr>
              <a:buFont typeface="Courier New" panose="05000000000000000000" pitchFamily="2" charset="2"/>
              <a:buChar char="o"/>
            </a:pPr>
            <a:r>
              <a:rPr lang="en-GB" dirty="0">
                <a:solidFill>
                  <a:srgbClr val="311C22">
                    <a:alpha val="70000"/>
                  </a:srgbClr>
                </a:solidFill>
              </a:rPr>
              <a:t>What do you want to focus on today?</a:t>
            </a:r>
          </a:p>
          <a:p>
            <a:pPr lvl="1">
              <a:buClr>
                <a:srgbClr val="EFE3E7"/>
              </a:buClr>
              <a:buFont typeface="Courier New" panose="05000000000000000000" pitchFamily="2" charset="2"/>
              <a:buChar char="o"/>
            </a:pPr>
            <a:r>
              <a:rPr lang="en-GB" dirty="0">
                <a:solidFill>
                  <a:srgbClr val="311C22">
                    <a:alpha val="70000"/>
                  </a:srgbClr>
                </a:solidFill>
              </a:rPr>
              <a:t>What would you like the outcome to be?</a:t>
            </a:r>
          </a:p>
          <a:p>
            <a:pPr lvl="1">
              <a:buClr>
                <a:srgbClr val="EFE3E7"/>
              </a:buClr>
              <a:buFont typeface="Courier New" panose="05000000000000000000" pitchFamily="2" charset="2"/>
              <a:buChar char="o"/>
            </a:pPr>
            <a:r>
              <a:rPr lang="en-GB" dirty="0">
                <a:solidFill>
                  <a:srgbClr val="311C22">
                    <a:alpha val="70000"/>
                  </a:srgbClr>
                </a:solidFill>
              </a:rPr>
              <a:t>How will you know if it has been a good session?</a:t>
            </a:r>
          </a:p>
          <a:p>
            <a:pPr lvl="1">
              <a:buClr>
                <a:srgbClr val="EFE3E7"/>
              </a:buClr>
              <a:buFont typeface="Courier New" panose="05000000000000000000" pitchFamily="2" charset="2"/>
              <a:buChar char="o"/>
            </a:pPr>
            <a:r>
              <a:rPr lang="en-GB" dirty="0">
                <a:solidFill>
                  <a:srgbClr val="311C22">
                    <a:alpha val="70000"/>
                  </a:srgbClr>
                </a:solidFill>
              </a:rPr>
              <a:t>What would you like me, as your coach, to do today?</a:t>
            </a:r>
          </a:p>
        </p:txBody>
      </p:sp>
    </p:spTree>
    <p:extLst>
      <p:ext uri="{BB962C8B-B14F-4D97-AF65-F5344CB8AC3E}">
        <p14:creationId xmlns:p14="http://schemas.microsoft.com/office/powerpoint/2010/main" val="1096639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b="1" dirty="0">
                <a:solidFill>
                  <a:schemeClr val="tx1"/>
                </a:solidFill>
              </a:rPr>
              <a:t>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ext uri="{D42A27DB-BD31-4B8C-83A1-F6EECF244321}">
                <p14:modId xmlns:p14="http://schemas.microsoft.com/office/powerpoint/2010/main" val="3343818112"/>
              </p:ext>
            </p:extLst>
          </p:nvPr>
        </p:nvGraphicFramePr>
        <p:xfrm>
          <a:off x="395536" y="1340768"/>
          <a:ext cx="8297728" cy="4338605"/>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a:t>
                      </a:r>
                    </a:p>
                    <a:p>
                      <a:pPr algn="just">
                        <a:lnSpc>
                          <a:spcPct val="115000"/>
                        </a:lnSpc>
                        <a:spcAft>
                          <a:spcPts val="0"/>
                        </a:spcAft>
                        <a:tabLst>
                          <a:tab pos="2143125" algn="l"/>
                        </a:tabLst>
                      </a:pPr>
                      <a:r>
                        <a:rPr lang="en-GB" sz="1600" dirty="0">
                          <a:latin typeface="Calibri"/>
                          <a:ea typeface="Calibri"/>
                          <a:cs typeface="Calibri"/>
                        </a:rPr>
                        <a:t>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your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379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6035-47EE-483A-B708-A7AFC0DA1CB9}"/>
              </a:ext>
            </a:extLst>
          </p:cNvPr>
          <p:cNvSpPr>
            <a:spLocks noGrp="1"/>
          </p:cNvSpPr>
          <p:nvPr>
            <p:ph type="title"/>
          </p:nvPr>
        </p:nvSpPr>
        <p:spPr>
          <a:xfrm>
            <a:off x="405584" y="443673"/>
            <a:ext cx="8229600" cy="1143000"/>
          </a:xfrm>
        </p:spPr>
        <p:txBody>
          <a:bodyPr/>
          <a:lstStyle/>
          <a:p>
            <a:r>
              <a:rPr lang="en-GB" b="1" dirty="0">
                <a:solidFill>
                  <a:schemeClr val="tx1"/>
                </a:solidFill>
              </a:rPr>
              <a:t>	    The GROW model in action</a:t>
            </a:r>
            <a:br>
              <a:rPr lang="en-GB" b="1" dirty="0">
                <a:solidFill>
                  <a:schemeClr val="tx1"/>
                </a:solidFill>
              </a:rPr>
            </a:br>
            <a:endParaRPr lang="en-GB" b="1" dirty="0">
              <a:solidFill>
                <a:schemeClr val="tx1"/>
              </a:solidFill>
            </a:endParaRPr>
          </a:p>
        </p:txBody>
      </p:sp>
      <p:sp>
        <p:nvSpPr>
          <p:cNvPr id="3" name="Vertical Text Placeholder 2">
            <a:extLst>
              <a:ext uri="{FF2B5EF4-FFF2-40B4-BE49-F238E27FC236}">
                <a16:creationId xmlns:a16="http://schemas.microsoft.com/office/drawing/2014/main" id="{C28A89D6-0CBF-430B-BA48-91ECCACF4E9B}"/>
              </a:ext>
            </a:extLst>
          </p:cNvPr>
          <p:cNvSpPr>
            <a:spLocks noGrp="1"/>
          </p:cNvSpPr>
          <p:nvPr>
            <p:ph type="body" orient="vert" idx="1"/>
          </p:nvPr>
        </p:nvSpPr>
        <p:spPr>
          <a:xfrm>
            <a:off x="1043608" y="1015173"/>
            <a:ext cx="8318832" cy="3930559"/>
          </a:xfrm>
        </p:spPr>
        <p:txBody>
          <a:bodyPr/>
          <a:lstStyle/>
          <a:p>
            <a:pPr marL="0" indent="0">
              <a:buNone/>
            </a:pPr>
            <a:r>
              <a:rPr lang="en-GB" sz="2400" dirty="0">
                <a:hlinkClick r:id="rId4"/>
              </a:rPr>
              <a:t>https://www.youtube.com/watch?v=tnm3VwfX7Gs</a:t>
            </a:r>
            <a:endParaRPr lang="en-GB" sz="2400" dirty="0"/>
          </a:p>
          <a:p>
            <a:endParaRPr lang="en-GB" dirty="0"/>
          </a:p>
        </p:txBody>
      </p:sp>
      <p:pic>
        <p:nvPicPr>
          <p:cNvPr id="4" name="Online Media 3" title="The GROW Model in Action!">
            <a:hlinkClick r:id="" action="ppaction://media"/>
            <a:extLst>
              <a:ext uri="{FF2B5EF4-FFF2-40B4-BE49-F238E27FC236}">
                <a16:creationId xmlns:a16="http://schemas.microsoft.com/office/drawing/2014/main" id="{64D8296C-ABAA-AAFD-A784-0AFAB9C8EBAD}"/>
              </a:ext>
            </a:extLst>
          </p:cNvPr>
          <p:cNvPicPr>
            <a:picLocks noRot="1" noChangeAspect="1"/>
          </p:cNvPicPr>
          <p:nvPr>
            <a:videoFile r:link="rId1"/>
          </p:nvPr>
        </p:nvPicPr>
        <p:blipFill>
          <a:blip r:embed="rId5"/>
          <a:stretch>
            <a:fillRect/>
          </a:stretch>
        </p:blipFill>
        <p:spPr>
          <a:xfrm>
            <a:off x="1175224" y="1586673"/>
            <a:ext cx="6690320" cy="3780031"/>
          </a:xfrm>
          <a:prstGeom prst="rect">
            <a:avLst/>
          </a:prstGeom>
        </p:spPr>
      </p:pic>
    </p:spTree>
    <p:extLst>
      <p:ext uri="{BB962C8B-B14F-4D97-AF65-F5344CB8AC3E}">
        <p14:creationId xmlns:p14="http://schemas.microsoft.com/office/powerpoint/2010/main" val="37558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59926-27AB-BDDC-8CC6-0069F97173B1}"/>
              </a:ext>
            </a:extLst>
          </p:cNvPr>
          <p:cNvSpPr>
            <a:spLocks noGrp="1"/>
          </p:cNvSpPr>
          <p:nvPr>
            <p:ph type="title"/>
          </p:nvPr>
        </p:nvSpPr>
        <p:spPr/>
        <p:txBody>
          <a:bodyPr/>
          <a:lstStyle/>
          <a:p>
            <a:r>
              <a:rPr lang="en-GB" b="1" dirty="0">
                <a:cs typeface="Angsana New"/>
              </a:rPr>
              <a:t>GROW - Activity</a:t>
            </a:r>
            <a:endParaRPr lang="en-GB" b="1" dirty="0"/>
          </a:p>
        </p:txBody>
      </p:sp>
      <p:sp>
        <p:nvSpPr>
          <p:cNvPr id="3" name="Content Placeholder 2">
            <a:extLst>
              <a:ext uri="{FF2B5EF4-FFF2-40B4-BE49-F238E27FC236}">
                <a16:creationId xmlns:a16="http://schemas.microsoft.com/office/drawing/2014/main" id="{85CB23C1-D215-B25F-E7EE-2CBD407CE27D}"/>
              </a:ext>
            </a:extLst>
          </p:cNvPr>
          <p:cNvSpPr>
            <a:spLocks noGrp="1"/>
          </p:cNvSpPr>
          <p:nvPr>
            <p:ph idx="1"/>
          </p:nvPr>
        </p:nvSpPr>
        <p:spPr/>
        <p:txBody>
          <a:bodyPr vert="horz" lIns="68580" tIns="34290" rIns="68580" bIns="34290" rtlCol="0" anchor="t">
            <a:normAutofit fontScale="85000" lnSpcReduction="20000"/>
          </a:bodyPr>
          <a:lstStyle/>
          <a:p>
            <a:pPr>
              <a:buClr>
                <a:srgbClr val="EFE3E7"/>
              </a:buClr>
            </a:pPr>
            <a:r>
              <a:rPr lang="en-GB" dirty="0">
                <a:solidFill>
                  <a:srgbClr val="311C22">
                    <a:alpha val="70000"/>
                  </a:srgbClr>
                </a:solidFill>
              </a:rPr>
              <a:t>Goals, Reality, Options, Will or Way Forward</a:t>
            </a:r>
          </a:p>
          <a:p>
            <a:pPr>
              <a:buClr>
                <a:srgbClr val="EFE3E7"/>
              </a:buClr>
            </a:pPr>
            <a:r>
              <a:rPr lang="en-GB" dirty="0">
                <a:solidFill>
                  <a:srgbClr val="311C22">
                    <a:alpha val="70000"/>
                  </a:srgbClr>
                </a:solidFill>
              </a:rPr>
              <a:t>Group activity - Scenario </a:t>
            </a:r>
          </a:p>
          <a:p>
            <a:pPr marL="171450" indent="0">
              <a:buClr>
                <a:srgbClr val="EFE3E7"/>
              </a:buClr>
              <a:buNone/>
            </a:pPr>
            <a:r>
              <a:rPr lang="en-GB" dirty="0">
                <a:solidFill>
                  <a:srgbClr val="311C22">
                    <a:alpha val="70000"/>
                  </a:srgbClr>
                </a:solidFill>
              </a:rPr>
              <a:t>“I am struggling to balance my line management duties with personal commitments. I want to improve my time management skills”</a:t>
            </a:r>
          </a:p>
          <a:p>
            <a:pPr lvl="1">
              <a:buClr>
                <a:srgbClr val="EFE3E7"/>
              </a:buClr>
            </a:pPr>
            <a:r>
              <a:rPr lang="en-GB" dirty="0">
                <a:solidFill>
                  <a:srgbClr val="311C22">
                    <a:alpha val="70000"/>
                  </a:srgbClr>
                </a:solidFill>
              </a:rPr>
              <a:t>Apply the GROW model by completing the following steps:</a:t>
            </a:r>
          </a:p>
          <a:p>
            <a:pPr lvl="2">
              <a:buClr>
                <a:srgbClr val="EFE3E7"/>
              </a:buClr>
            </a:pPr>
            <a:r>
              <a:rPr lang="en-GB" dirty="0">
                <a:solidFill>
                  <a:srgbClr val="311C22">
                    <a:alpha val="70000"/>
                  </a:srgbClr>
                </a:solidFill>
              </a:rPr>
              <a:t>Define a SMART goal for the scenario</a:t>
            </a:r>
          </a:p>
          <a:p>
            <a:pPr lvl="2">
              <a:buClr>
                <a:srgbClr val="EFE3E7"/>
              </a:buClr>
            </a:pPr>
            <a:r>
              <a:rPr lang="en-GB" dirty="0">
                <a:solidFill>
                  <a:srgbClr val="311C22">
                    <a:alpha val="70000"/>
                  </a:srgbClr>
                </a:solidFill>
              </a:rPr>
              <a:t>Assess the current reality (challenges, resources)</a:t>
            </a:r>
          </a:p>
          <a:p>
            <a:pPr lvl="2">
              <a:buClr>
                <a:srgbClr val="EFE3E7"/>
              </a:buClr>
            </a:pPr>
            <a:r>
              <a:rPr lang="en-GB" dirty="0">
                <a:solidFill>
                  <a:srgbClr val="311C22">
                    <a:alpha val="70000"/>
                  </a:srgbClr>
                </a:solidFill>
              </a:rPr>
              <a:t>Consider multiple options for improving time management</a:t>
            </a:r>
          </a:p>
          <a:p>
            <a:pPr lvl="2">
              <a:buClr>
                <a:srgbClr val="EFE3E7"/>
              </a:buClr>
            </a:pPr>
            <a:r>
              <a:rPr lang="en-GB" dirty="0">
                <a:solidFill>
                  <a:srgbClr val="311C22">
                    <a:alpha val="70000"/>
                  </a:srgbClr>
                </a:solidFill>
              </a:rPr>
              <a:t>Develop a concrete action plan with timelines</a:t>
            </a:r>
          </a:p>
          <a:p>
            <a:pPr>
              <a:buClr>
                <a:srgbClr val="EFE3E7"/>
              </a:buClr>
            </a:pPr>
            <a:endParaRPr lang="en-GB" dirty="0">
              <a:solidFill>
                <a:srgbClr val="311C22">
                  <a:alpha val="70000"/>
                </a:srgbClr>
              </a:solidFill>
            </a:endParaRPr>
          </a:p>
        </p:txBody>
      </p:sp>
    </p:spTree>
    <p:extLst>
      <p:ext uri="{BB962C8B-B14F-4D97-AF65-F5344CB8AC3E}">
        <p14:creationId xmlns:p14="http://schemas.microsoft.com/office/powerpoint/2010/main" val="8961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3673EAE-BA0D-3758-9C6A-25FFFCCF6B83}"/>
              </a:ext>
            </a:extLst>
          </p:cNvPr>
          <p:cNvPicPr>
            <a:picLocks noGrp="1" noChangeAspect="1"/>
          </p:cNvPicPr>
          <p:nvPr>
            <p:ph idx="1"/>
          </p:nvPr>
        </p:nvPicPr>
        <p:blipFill>
          <a:blip r:embed="rId3"/>
          <a:stretch>
            <a:fillRect/>
          </a:stretch>
        </p:blipFill>
        <p:spPr>
          <a:xfrm>
            <a:off x="90487" y="332656"/>
            <a:ext cx="8963025" cy="5041700"/>
          </a:xfrm>
          <a:prstGeom prst="rect">
            <a:avLst/>
          </a:prstGeom>
          <a:noFill/>
        </p:spPr>
      </p:pic>
    </p:spTree>
    <p:extLst>
      <p:ext uri="{BB962C8B-B14F-4D97-AF65-F5344CB8AC3E}">
        <p14:creationId xmlns:p14="http://schemas.microsoft.com/office/powerpoint/2010/main" val="2208951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13F42-CB64-C9D8-3D8D-61C05F660609}"/>
              </a:ext>
            </a:extLst>
          </p:cNvPr>
          <p:cNvSpPr>
            <a:spLocks noGrp="1"/>
          </p:cNvSpPr>
          <p:nvPr>
            <p:ph type="title"/>
          </p:nvPr>
        </p:nvSpPr>
        <p:spPr/>
        <p:txBody>
          <a:bodyPr/>
          <a:lstStyle/>
          <a:p>
            <a:r>
              <a:rPr lang="en-GB" b="1" dirty="0"/>
              <a:t>OSCAR</a:t>
            </a:r>
          </a:p>
        </p:txBody>
      </p:sp>
      <p:sp>
        <p:nvSpPr>
          <p:cNvPr id="3" name="Content Placeholder 2">
            <a:extLst>
              <a:ext uri="{FF2B5EF4-FFF2-40B4-BE49-F238E27FC236}">
                <a16:creationId xmlns:a16="http://schemas.microsoft.com/office/drawing/2014/main" id="{E89BABA6-3D3C-4619-7ACF-B2AD1F106176}"/>
              </a:ext>
            </a:extLst>
          </p:cNvPr>
          <p:cNvSpPr>
            <a:spLocks noGrp="1"/>
          </p:cNvSpPr>
          <p:nvPr>
            <p:ph idx="1"/>
          </p:nvPr>
        </p:nvSpPr>
        <p:spPr/>
        <p:txBody>
          <a:bodyPr/>
          <a:lstStyle/>
          <a:p>
            <a:r>
              <a:rPr lang="en-GB" dirty="0"/>
              <a:t>Complete your own research into the OSCAR model.</a:t>
            </a:r>
          </a:p>
          <a:p>
            <a:r>
              <a:rPr lang="en-GB" dirty="0"/>
              <a:t>What can you find out about it?</a:t>
            </a:r>
          </a:p>
          <a:p>
            <a:r>
              <a:rPr lang="en-GB" dirty="0"/>
              <a:t>What are the pros and cons of the model?</a:t>
            </a:r>
          </a:p>
        </p:txBody>
      </p:sp>
    </p:spTree>
    <p:extLst>
      <p:ext uri="{BB962C8B-B14F-4D97-AF65-F5344CB8AC3E}">
        <p14:creationId xmlns:p14="http://schemas.microsoft.com/office/powerpoint/2010/main" val="40219563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7379-DAD3-4D05-9307-2180070A39E0}"/>
              </a:ext>
            </a:extLst>
          </p:cNvPr>
          <p:cNvSpPr>
            <a:spLocks noGrp="1"/>
          </p:cNvSpPr>
          <p:nvPr>
            <p:ph type="title"/>
          </p:nvPr>
        </p:nvSpPr>
        <p:spPr>
          <a:xfrm>
            <a:off x="457200" y="274638"/>
            <a:ext cx="8229600" cy="1143000"/>
          </a:xfrm>
        </p:spPr>
        <p:txBody>
          <a:bodyPr anchor="ctr">
            <a:normAutofit/>
          </a:bodyPr>
          <a:lstStyle/>
          <a:p>
            <a:r>
              <a:rPr lang="en-GB" b="1" dirty="0"/>
              <a:t>Coaching Models</a:t>
            </a:r>
          </a:p>
        </p:txBody>
      </p:sp>
      <p:pic>
        <p:nvPicPr>
          <p:cNvPr id="1026" name="Picture 2" descr="OSCAR Model | Career coaching tools, Coping skills activities, Coaching">
            <a:extLst>
              <a:ext uri="{FF2B5EF4-FFF2-40B4-BE49-F238E27FC236}">
                <a16:creationId xmlns:a16="http://schemas.microsoft.com/office/drawing/2014/main" id="{188F62CE-4121-495C-90CF-0F1FB6E30F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617" b="1"/>
          <a:stretch>
            <a:fillRect/>
          </a:stretch>
        </p:blipFill>
        <p:spPr bwMode="auto">
          <a:xfrm>
            <a:off x="457200" y="1600201"/>
            <a:ext cx="4038600" cy="3989040"/>
          </a:xfrm>
          <a:prstGeom prst="rect">
            <a:avLst/>
          </a:prstGeom>
          <a:noFill/>
        </p:spPr>
      </p:pic>
      <p:sp>
        <p:nvSpPr>
          <p:cNvPr id="4" name="Vertical Text Placeholder 3">
            <a:extLst>
              <a:ext uri="{FF2B5EF4-FFF2-40B4-BE49-F238E27FC236}">
                <a16:creationId xmlns:a16="http://schemas.microsoft.com/office/drawing/2014/main" id="{0B4D2F1F-DCF3-4C19-9D27-871AEE2D9C50}"/>
              </a:ext>
            </a:extLst>
          </p:cNvPr>
          <p:cNvSpPr>
            <a:spLocks noGrp="1"/>
          </p:cNvSpPr>
          <p:nvPr>
            <p:ph sz="half" idx="2"/>
          </p:nvPr>
        </p:nvSpPr>
        <p:spPr>
          <a:xfrm>
            <a:off x="4648200" y="1600201"/>
            <a:ext cx="4038600" cy="3989040"/>
          </a:xfrm>
        </p:spPr>
        <p:txBody>
          <a:bodyPr>
            <a:normAutofit/>
          </a:bodyPr>
          <a:lstStyle/>
          <a:p>
            <a:pPr marL="0" indent="0">
              <a:buNone/>
            </a:pPr>
            <a:r>
              <a:rPr lang="en-GB" b="1" dirty="0"/>
              <a:t>The OSCAR Model</a:t>
            </a:r>
          </a:p>
        </p:txBody>
      </p:sp>
    </p:spTree>
    <p:extLst>
      <p:ext uri="{BB962C8B-B14F-4D97-AF65-F5344CB8AC3E}">
        <p14:creationId xmlns:p14="http://schemas.microsoft.com/office/powerpoint/2010/main" val="170002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888E5E8-AF30-B4FD-C286-1C43A0456B76}"/>
              </a:ext>
            </a:extLst>
          </p:cNvPr>
          <p:cNvPicPr>
            <a:picLocks noGrp="1" noChangeAspect="1"/>
          </p:cNvPicPr>
          <p:nvPr>
            <p:ph idx="1"/>
          </p:nvPr>
        </p:nvPicPr>
        <p:blipFill>
          <a:blip r:embed="rId3"/>
          <a:stretch>
            <a:fillRect/>
          </a:stretch>
        </p:blipFill>
        <p:spPr>
          <a:xfrm>
            <a:off x="90487" y="188640"/>
            <a:ext cx="8963025" cy="5064107"/>
          </a:xfrm>
          <a:prstGeom prst="rect">
            <a:avLst/>
          </a:prstGeom>
          <a:noFill/>
        </p:spPr>
      </p:pic>
    </p:spTree>
    <p:extLst>
      <p:ext uri="{BB962C8B-B14F-4D97-AF65-F5344CB8AC3E}">
        <p14:creationId xmlns:p14="http://schemas.microsoft.com/office/powerpoint/2010/main" val="2810963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D64C-1858-C5BD-06A8-B87BAECF15D6}"/>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ELECTRIC Model (Williamson, 2015)</a:t>
            </a:r>
          </a:p>
        </p:txBody>
      </p:sp>
      <p:pic>
        <p:nvPicPr>
          <p:cNvPr id="5" name="Picture 4" descr="One glowing light bulb among other light bulbs">
            <a:extLst>
              <a:ext uri="{FF2B5EF4-FFF2-40B4-BE49-F238E27FC236}">
                <a16:creationId xmlns:a16="http://schemas.microsoft.com/office/drawing/2014/main" id="{65AC1819-CE45-22F3-1A7A-0B8AC241D02F}"/>
              </a:ext>
            </a:extLst>
          </p:cNvPr>
          <p:cNvPicPr>
            <a:picLocks noChangeAspect="1"/>
          </p:cNvPicPr>
          <p:nvPr/>
        </p:nvPicPr>
        <p:blipFill>
          <a:blip r:embed="rId3">
            <a:extLst>
              <a:ext uri="{28A0092B-C50C-407E-A947-70E740481C1C}">
                <a14:useLocalDpi xmlns:a14="http://schemas.microsoft.com/office/drawing/2010/main" val="0"/>
              </a:ext>
            </a:extLst>
          </a:blip>
          <a:srcRect l="885" r="48241"/>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FA413C68-2DFA-0F51-2AE8-70A5D83AB46F}"/>
              </a:ext>
            </a:extLst>
          </p:cNvPr>
          <p:cNvSpPr>
            <a:spLocks noGrp="1"/>
          </p:cNvSpPr>
          <p:nvPr>
            <p:ph sz="half" idx="2"/>
          </p:nvPr>
        </p:nvSpPr>
        <p:spPr>
          <a:xfrm>
            <a:off x="4648200" y="1600201"/>
            <a:ext cx="4038600" cy="3989040"/>
          </a:xfrm>
        </p:spPr>
        <p:txBody>
          <a:bodyPr>
            <a:normAutofit/>
          </a:bodyPr>
          <a:lstStyle/>
          <a:p>
            <a:pPr>
              <a:lnSpc>
                <a:spcPct val="90000"/>
              </a:lnSpc>
            </a:pPr>
            <a:r>
              <a:rPr lang="en-GB" dirty="0"/>
              <a:t>Engage</a:t>
            </a:r>
            <a:endParaRPr lang="en-GB"/>
          </a:p>
          <a:p>
            <a:pPr>
              <a:lnSpc>
                <a:spcPct val="90000"/>
              </a:lnSpc>
            </a:pPr>
            <a:r>
              <a:rPr lang="en-GB" dirty="0"/>
              <a:t>Listen</a:t>
            </a:r>
            <a:endParaRPr lang="en-GB"/>
          </a:p>
          <a:p>
            <a:pPr>
              <a:lnSpc>
                <a:spcPct val="90000"/>
              </a:lnSpc>
            </a:pPr>
            <a:r>
              <a:rPr lang="en-GB" dirty="0"/>
              <a:t>Explore</a:t>
            </a:r>
            <a:endParaRPr lang="en-GB"/>
          </a:p>
          <a:p>
            <a:pPr>
              <a:lnSpc>
                <a:spcPct val="90000"/>
              </a:lnSpc>
            </a:pPr>
            <a:r>
              <a:rPr lang="en-GB" dirty="0"/>
              <a:t>Challenge</a:t>
            </a:r>
            <a:endParaRPr lang="en-GB"/>
          </a:p>
          <a:p>
            <a:pPr>
              <a:lnSpc>
                <a:spcPct val="90000"/>
              </a:lnSpc>
            </a:pPr>
            <a:r>
              <a:rPr lang="en-GB" dirty="0"/>
              <a:t>Target</a:t>
            </a:r>
            <a:endParaRPr lang="en-GB"/>
          </a:p>
          <a:p>
            <a:pPr>
              <a:lnSpc>
                <a:spcPct val="90000"/>
              </a:lnSpc>
            </a:pPr>
            <a:r>
              <a:rPr lang="en-GB" dirty="0"/>
              <a:t>Review</a:t>
            </a:r>
            <a:endParaRPr lang="en-GB"/>
          </a:p>
          <a:p>
            <a:pPr>
              <a:lnSpc>
                <a:spcPct val="90000"/>
              </a:lnSpc>
            </a:pPr>
            <a:r>
              <a:rPr lang="en-GB" dirty="0"/>
              <a:t>Insights </a:t>
            </a:r>
            <a:endParaRPr lang="en-GB"/>
          </a:p>
          <a:p>
            <a:pPr>
              <a:lnSpc>
                <a:spcPct val="90000"/>
              </a:lnSpc>
            </a:pPr>
            <a:r>
              <a:rPr lang="en-GB" dirty="0"/>
              <a:t>Conclude</a:t>
            </a:r>
            <a:endParaRPr lang="en-GB"/>
          </a:p>
        </p:txBody>
      </p:sp>
    </p:spTree>
    <p:extLst>
      <p:ext uri="{BB962C8B-B14F-4D97-AF65-F5344CB8AC3E}">
        <p14:creationId xmlns:p14="http://schemas.microsoft.com/office/powerpoint/2010/main" val="2770465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069F4-0A0E-2B8F-8067-192D65236D84}"/>
              </a:ext>
            </a:extLst>
          </p:cNvPr>
          <p:cNvSpPr>
            <a:spLocks noGrp="1"/>
          </p:cNvSpPr>
          <p:nvPr>
            <p:ph type="title"/>
          </p:nvPr>
        </p:nvSpPr>
        <p:spPr>
          <a:xfrm>
            <a:off x="323528" y="764704"/>
            <a:ext cx="4436203" cy="1557338"/>
          </a:xfrm>
        </p:spPr>
        <p:txBody>
          <a:bodyPr anchor="b">
            <a:normAutofit/>
          </a:bodyPr>
          <a:lstStyle/>
          <a:p>
            <a:r>
              <a:rPr lang="en-GB" sz="3300" dirty="0">
                <a:gradFill flip="none" rotWithShape="1">
                  <a:gsLst>
                    <a:gs pos="0">
                      <a:schemeClr val="accent5">
                        <a:alpha val="70000"/>
                      </a:schemeClr>
                    </a:gs>
                    <a:gs pos="100000">
                      <a:schemeClr val="accent1">
                        <a:alpha val="70000"/>
                      </a:schemeClr>
                    </a:gs>
                  </a:gsLst>
                  <a:lin ang="0" scaled="1"/>
                  <a:tileRect/>
                </a:gradFill>
                <a:cs typeface="Angsana New"/>
              </a:rPr>
              <a:t>Building Rapport</a:t>
            </a:r>
            <a:endParaRPr lang="en-US" sz="3300" dirty="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B536487D-7B08-BD11-DE8D-C9C7A2FC58B4}"/>
              </a:ext>
            </a:extLst>
          </p:cNvPr>
          <p:cNvSpPr>
            <a:spLocks noGrp="1"/>
          </p:cNvSpPr>
          <p:nvPr>
            <p:ph idx="1"/>
          </p:nvPr>
        </p:nvSpPr>
        <p:spPr>
          <a:xfrm>
            <a:off x="628650" y="2636913"/>
            <a:ext cx="4436204" cy="2853060"/>
          </a:xfrm>
        </p:spPr>
        <p:txBody>
          <a:bodyPr vert="horz" lIns="68580" tIns="34290" rIns="68580" bIns="34290" rtlCol="0">
            <a:normAutofit fontScale="92500"/>
          </a:bodyPr>
          <a:lstStyle/>
          <a:p>
            <a:pPr>
              <a:lnSpc>
                <a:spcPct val="100000"/>
              </a:lnSpc>
            </a:pPr>
            <a:r>
              <a:rPr lang="en-GB" sz="1400" dirty="0">
                <a:solidFill>
                  <a:schemeClr val="tx2">
                    <a:alpha val="60000"/>
                  </a:schemeClr>
                </a:solidFill>
              </a:rPr>
              <a:t>What brings you here today?</a:t>
            </a:r>
          </a:p>
          <a:p>
            <a:pPr>
              <a:lnSpc>
                <a:spcPct val="100000"/>
              </a:lnSpc>
              <a:buClr>
                <a:srgbClr val="EFE3E7"/>
              </a:buClr>
            </a:pPr>
            <a:r>
              <a:rPr lang="en-GB" sz="1400" dirty="0">
                <a:solidFill>
                  <a:schemeClr val="tx2">
                    <a:alpha val="60000"/>
                  </a:schemeClr>
                </a:solidFill>
              </a:rPr>
              <a:t>What can I do to make your day better?</a:t>
            </a:r>
          </a:p>
          <a:p>
            <a:pPr>
              <a:lnSpc>
                <a:spcPct val="100000"/>
              </a:lnSpc>
              <a:buClr>
                <a:srgbClr val="EFE3E7"/>
              </a:buClr>
            </a:pPr>
            <a:r>
              <a:rPr lang="en-GB" sz="1400" dirty="0">
                <a:solidFill>
                  <a:schemeClr val="tx2">
                    <a:alpha val="60000"/>
                  </a:schemeClr>
                </a:solidFill>
              </a:rPr>
              <a:t>Is this the first time you have tried something like this?</a:t>
            </a:r>
          </a:p>
          <a:p>
            <a:pPr>
              <a:lnSpc>
                <a:spcPct val="100000"/>
              </a:lnSpc>
              <a:buClr>
                <a:srgbClr val="EFE3E7"/>
              </a:buClr>
            </a:pPr>
            <a:r>
              <a:rPr lang="en-GB" sz="1400" dirty="0">
                <a:solidFill>
                  <a:schemeClr val="tx2">
                    <a:alpha val="60000"/>
                  </a:schemeClr>
                </a:solidFill>
              </a:rPr>
              <a:t>Do you think there is anything I can do to make it easier for you?</a:t>
            </a:r>
          </a:p>
          <a:p>
            <a:pPr>
              <a:lnSpc>
                <a:spcPct val="100000"/>
              </a:lnSpc>
              <a:buClr>
                <a:srgbClr val="EFE3E7"/>
              </a:buClr>
            </a:pPr>
            <a:r>
              <a:rPr lang="en-GB" sz="1400" dirty="0">
                <a:solidFill>
                  <a:schemeClr val="tx2">
                    <a:alpha val="60000"/>
                  </a:schemeClr>
                </a:solidFill>
              </a:rPr>
              <a:t>What are you hoping will happen next?</a:t>
            </a:r>
          </a:p>
          <a:p>
            <a:pPr>
              <a:lnSpc>
                <a:spcPct val="100000"/>
              </a:lnSpc>
              <a:buClr>
                <a:srgbClr val="EFE3E7"/>
              </a:buClr>
            </a:pPr>
            <a:r>
              <a:rPr lang="en-GB" sz="1400" dirty="0">
                <a:solidFill>
                  <a:schemeClr val="tx2">
                    <a:alpha val="60000"/>
                  </a:schemeClr>
                </a:solidFill>
              </a:rPr>
              <a:t>What are the three biggest issues you are dealing with right now?</a:t>
            </a:r>
          </a:p>
          <a:p>
            <a:pPr>
              <a:lnSpc>
                <a:spcPct val="100000"/>
              </a:lnSpc>
              <a:buClr>
                <a:srgbClr val="EFE3E7"/>
              </a:buClr>
            </a:pPr>
            <a:r>
              <a:rPr lang="en-GB" sz="1400" dirty="0">
                <a:solidFill>
                  <a:schemeClr val="tx2">
                    <a:alpha val="60000"/>
                  </a:schemeClr>
                </a:solidFill>
              </a:rPr>
              <a:t>How are you feeling about this?</a:t>
            </a:r>
          </a:p>
          <a:p>
            <a:pPr>
              <a:lnSpc>
                <a:spcPct val="100000"/>
              </a:lnSpc>
              <a:buClr>
                <a:srgbClr val="EFE3E7"/>
              </a:buClr>
            </a:pPr>
            <a:r>
              <a:rPr lang="en-GB" sz="1400" dirty="0">
                <a:solidFill>
                  <a:schemeClr val="tx2">
                    <a:alpha val="60000"/>
                  </a:schemeClr>
                </a:solidFill>
              </a:rPr>
              <a:t>What is a positive outcome you can see from that?</a:t>
            </a:r>
            <a:br>
              <a:rPr lang="en-GB" sz="1400" dirty="0">
                <a:solidFill>
                  <a:schemeClr val="tx2">
                    <a:alpha val="60000"/>
                  </a:schemeClr>
                </a:solidFill>
              </a:rPr>
            </a:br>
            <a:r>
              <a:rPr lang="en-GB" sz="1400" dirty="0">
                <a:solidFill>
                  <a:schemeClr val="tx2">
                    <a:alpha val="60000"/>
                  </a:schemeClr>
                </a:solidFill>
              </a:rPr>
              <a:t>What do you wish would happen?</a:t>
            </a:r>
          </a:p>
          <a:p>
            <a:pPr>
              <a:lnSpc>
                <a:spcPct val="100000"/>
              </a:lnSpc>
              <a:buClr>
                <a:srgbClr val="EFE3E7"/>
              </a:buClr>
            </a:pPr>
            <a:endParaRPr lang="en-GB" sz="975" dirty="0">
              <a:solidFill>
                <a:schemeClr val="tx2">
                  <a:alpha val="60000"/>
                </a:schemeClr>
              </a:solidFill>
            </a:endParaRPr>
          </a:p>
        </p:txBody>
      </p:sp>
      <p:pic>
        <p:nvPicPr>
          <p:cNvPr id="22" name="Picture 21" descr="Magnifying glass on clear background">
            <a:extLst>
              <a:ext uri="{FF2B5EF4-FFF2-40B4-BE49-F238E27FC236}">
                <a16:creationId xmlns:a16="http://schemas.microsoft.com/office/drawing/2014/main" id="{711B75B3-4E20-99EB-035E-533A4DC29197}"/>
              </a:ext>
            </a:extLst>
          </p:cNvPr>
          <p:cNvPicPr>
            <a:picLocks noChangeAspect="1"/>
          </p:cNvPicPr>
          <p:nvPr/>
        </p:nvPicPr>
        <p:blipFill rotWithShape="1">
          <a:blip r:embed="rId3"/>
          <a:srcRect l="38902" r="12898" b="3"/>
          <a:stretch/>
        </p:blipFill>
        <p:spPr>
          <a:xfrm>
            <a:off x="5220072" y="260648"/>
            <a:ext cx="3714356" cy="5143500"/>
          </a:xfrm>
          <a:prstGeom prst="rect">
            <a:avLst/>
          </a:prstGeom>
        </p:spPr>
      </p:pic>
    </p:spTree>
    <p:extLst>
      <p:ext uri="{BB962C8B-B14F-4D97-AF65-F5344CB8AC3E}">
        <p14:creationId xmlns:p14="http://schemas.microsoft.com/office/powerpoint/2010/main" val="3610640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510CC-A584-6218-0C39-4E06F49F9584}"/>
              </a:ext>
            </a:extLst>
          </p:cNvPr>
          <p:cNvSpPr>
            <a:spLocks noGrp="1"/>
          </p:cNvSpPr>
          <p:nvPr>
            <p:ph type="title"/>
          </p:nvPr>
        </p:nvSpPr>
        <p:spPr>
          <a:xfrm>
            <a:off x="457200" y="2060848"/>
            <a:ext cx="8229600" cy="1143000"/>
          </a:xfrm>
        </p:spPr>
        <p:txBody>
          <a:bodyPr>
            <a:normAutofit fontScale="90000"/>
          </a:bodyPr>
          <a:lstStyle/>
          <a:p>
            <a:r>
              <a:rPr lang="en-GB" b="1" dirty="0"/>
              <a:t>DISCUSS</a:t>
            </a:r>
            <a:br>
              <a:rPr lang="en-GB" b="1" dirty="0"/>
            </a:br>
            <a:r>
              <a:rPr lang="en-GB" b="1" dirty="0"/>
              <a:t>What are the similarities and differences between these models?</a:t>
            </a:r>
          </a:p>
        </p:txBody>
      </p:sp>
    </p:spTree>
    <p:extLst>
      <p:ext uri="{BB962C8B-B14F-4D97-AF65-F5344CB8AC3E}">
        <p14:creationId xmlns:p14="http://schemas.microsoft.com/office/powerpoint/2010/main" val="3714212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b="1" dirty="0">
                <a:solidFill>
                  <a:schemeClr val="tx1"/>
                </a:solidFill>
              </a:rPr>
              <a:t>Instant Payoff Coaching </a:t>
            </a:r>
          </a:p>
        </p:txBody>
      </p:sp>
      <p:sp>
        <p:nvSpPr>
          <p:cNvPr id="3" name="Vertical Text Placeholder 2"/>
          <p:cNvSpPr>
            <a:spLocks noGrp="1"/>
          </p:cNvSpPr>
          <p:nvPr>
            <p:ph type="body" orient="vert" idx="1"/>
          </p:nvPr>
        </p:nvSpPr>
        <p:spPr>
          <a:xfrm>
            <a:off x="230993" y="810245"/>
            <a:ext cx="8530483" cy="5067027"/>
          </a:xfrm>
        </p:spPr>
        <p:txBody>
          <a:bodyPr>
            <a:noAutofit/>
          </a:bodyPr>
          <a:lstStyle/>
          <a:p>
            <a:pPr lvl="0" algn="just"/>
            <a:r>
              <a:rPr lang="en-GB" sz="2000" dirty="0"/>
              <a:t>Ask the </a:t>
            </a:r>
            <a:r>
              <a:rPr lang="en-GB" sz="2000" dirty="0" err="1"/>
              <a:t>coachee</a:t>
            </a:r>
            <a:r>
              <a:rPr lang="en-GB" sz="2000" dirty="0"/>
              <a:t> to describe the current issue or problem, with specific examples and a small amount of relevant background.</a:t>
            </a:r>
          </a:p>
          <a:p>
            <a:pPr lvl="0" algn="just"/>
            <a:r>
              <a:rPr lang="en-GB" sz="2000" dirty="0"/>
              <a:t>Ask him/her to describe the desired outcome – paint as specific a ‘picture’ as possible of how things would be if s/he had sorted out the problem.  Do not try to solve the problem, but note the emerging ideas</a:t>
            </a:r>
          </a:p>
          <a:p>
            <a:pPr lvl="0" algn="just"/>
            <a:r>
              <a:rPr lang="en-GB" sz="2000" dirty="0"/>
              <a:t>With the </a:t>
            </a:r>
            <a:r>
              <a:rPr lang="en-GB" sz="2000" dirty="0" err="1"/>
              <a:t>coachee</a:t>
            </a:r>
            <a:r>
              <a:rPr lang="en-GB" sz="2000" dirty="0"/>
              <a:t>, list all the obstacles/blocks that lie between 1 and 2.  Sort them into three groups:</a:t>
            </a:r>
          </a:p>
          <a:p>
            <a:pPr lvl="1" algn="just"/>
            <a:r>
              <a:rPr lang="en-GB" sz="2000" dirty="0">
                <a:solidFill>
                  <a:schemeClr val="tx2"/>
                </a:solidFill>
              </a:rPr>
              <a:t>Blocks that exist in the </a:t>
            </a:r>
            <a:r>
              <a:rPr lang="en-GB" sz="2000" dirty="0" err="1">
                <a:solidFill>
                  <a:schemeClr val="tx2"/>
                </a:solidFill>
              </a:rPr>
              <a:t>coachee</a:t>
            </a:r>
            <a:r>
              <a:rPr lang="en-GB" sz="2000" dirty="0">
                <a:solidFill>
                  <a:schemeClr val="tx2"/>
                </a:solidFill>
              </a:rPr>
              <a:t> (lack of skill/knowledge, low motivation, attitude etc).</a:t>
            </a:r>
          </a:p>
          <a:p>
            <a:pPr lvl="1" algn="just"/>
            <a:r>
              <a:rPr lang="en-GB" sz="2000" dirty="0">
                <a:solidFill>
                  <a:schemeClr val="tx2"/>
                </a:solidFill>
              </a:rPr>
              <a:t>Blocks that exist in others (anxious customer, manager stressed and panicking etc.)</a:t>
            </a:r>
          </a:p>
          <a:p>
            <a:pPr lvl="1" algn="just"/>
            <a:r>
              <a:rPr lang="en-GB" sz="2000" dirty="0">
                <a:solidFill>
                  <a:schemeClr val="tx2"/>
                </a:solidFill>
              </a:rPr>
              <a:t>Blocks in the situation (inadequate resources, shift in deadline etc.</a:t>
            </a:r>
          </a:p>
          <a:p>
            <a:pPr lvl="0" algn="just"/>
            <a:r>
              <a:rPr lang="en-GB" sz="2000" dirty="0"/>
              <a:t>Jointly brainstorm ways around these blocks, and possible next steps.  Agree an approach, actions and timing. </a:t>
            </a:r>
          </a:p>
          <a:p>
            <a:pPr marL="0" indent="0" algn="ctr">
              <a:buNone/>
            </a:pPr>
            <a:r>
              <a:rPr lang="en-GB" sz="800" dirty="0"/>
              <a:t>Instant Pay-off Coaching -Landsberg, M. (2015) .</a:t>
            </a:r>
            <a:r>
              <a:rPr lang="en-GB" sz="800" i="1" dirty="0"/>
              <a:t>The Tao of Coaching Boost Your Effectiveness at Work by Developing Those Around You</a:t>
            </a:r>
            <a:r>
              <a:rPr lang="en-GB" sz="800" dirty="0"/>
              <a:t>. London: Profile Books</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21</a:t>
            </a:fld>
            <a:endParaRPr lang="en-US"/>
          </a:p>
        </p:txBody>
      </p:sp>
    </p:spTree>
    <p:extLst>
      <p:ext uri="{BB962C8B-B14F-4D97-AF65-F5344CB8AC3E}">
        <p14:creationId xmlns:p14="http://schemas.microsoft.com/office/powerpoint/2010/main" val="3514935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B5EEBA-D997-F369-CB58-A6FB73F3C5D6}"/>
              </a:ext>
            </a:extLst>
          </p:cNvPr>
          <p:cNvSpPr>
            <a:spLocks noGrp="1"/>
          </p:cNvSpPr>
          <p:nvPr>
            <p:ph type="title"/>
          </p:nvPr>
        </p:nvSpPr>
        <p:spPr>
          <a:xfrm>
            <a:off x="457200" y="274638"/>
            <a:ext cx="8229600" cy="1143000"/>
          </a:xfrm>
        </p:spPr>
        <p:txBody>
          <a:bodyPr/>
          <a:lstStyle/>
          <a:p>
            <a:r>
              <a:rPr lang="en-US" b="1" dirty="0"/>
              <a:t>Example</a:t>
            </a:r>
          </a:p>
        </p:txBody>
      </p:sp>
      <p:sp>
        <p:nvSpPr>
          <p:cNvPr id="11" name="Content Placeholder 2">
            <a:extLst>
              <a:ext uri="{FF2B5EF4-FFF2-40B4-BE49-F238E27FC236}">
                <a16:creationId xmlns:a16="http://schemas.microsoft.com/office/drawing/2014/main" id="{C83FAC1F-2503-34F1-593F-AE844FB76C69}"/>
              </a:ext>
            </a:extLst>
          </p:cNvPr>
          <p:cNvSpPr>
            <a:spLocks noGrp="1"/>
          </p:cNvSpPr>
          <p:nvPr>
            <p:ph idx="1"/>
          </p:nvPr>
        </p:nvSpPr>
        <p:spPr>
          <a:xfrm>
            <a:off x="457200" y="1600200"/>
            <a:ext cx="8229600" cy="4983161"/>
          </a:xfrm>
        </p:spPr>
        <p:txBody>
          <a:bodyPr>
            <a:normAutofit fontScale="32500" lnSpcReduction="20000"/>
          </a:bodyPr>
          <a:lstStyle/>
          <a:p>
            <a:r>
              <a:rPr lang="en-GB" sz="4500" dirty="0"/>
              <a:t>Coach: “Let’s quickly go over what’s on your mind. Can you describe the specific issue or challenge you’re facing right now? Just give me a bit of background and an example.”</a:t>
            </a:r>
            <a:br>
              <a:rPr lang="en-GB" sz="4500" dirty="0"/>
            </a:br>
            <a:r>
              <a:rPr lang="en-GB" sz="4500" i="1" dirty="0"/>
              <a:t>(</a:t>
            </a:r>
            <a:r>
              <a:rPr lang="en-GB" sz="4500" i="1" dirty="0" err="1"/>
              <a:t>Coachee</a:t>
            </a:r>
            <a:r>
              <a:rPr lang="en-GB" sz="4500" i="1" dirty="0"/>
              <a:t> responds)</a:t>
            </a:r>
            <a:endParaRPr lang="en-GB" sz="4500" dirty="0"/>
          </a:p>
          <a:p>
            <a:r>
              <a:rPr lang="en-GB" sz="4500" dirty="0"/>
              <a:t>Coach: “Thanks. Now, imagine that the problem is solved. What would success look like to you? Try to paint as clear a picture as possible.”</a:t>
            </a:r>
            <a:br>
              <a:rPr lang="en-GB" sz="4500" dirty="0"/>
            </a:br>
            <a:r>
              <a:rPr lang="en-GB" sz="4500" i="1" dirty="0"/>
              <a:t>(</a:t>
            </a:r>
            <a:r>
              <a:rPr lang="en-GB" sz="4500" i="1" dirty="0" err="1"/>
              <a:t>Coachee</a:t>
            </a:r>
            <a:r>
              <a:rPr lang="en-GB" sz="4500" i="1" dirty="0"/>
              <a:t> responds)</a:t>
            </a:r>
            <a:endParaRPr lang="en-GB" sz="4500" dirty="0"/>
          </a:p>
          <a:p>
            <a:r>
              <a:rPr lang="en-GB" sz="4500" dirty="0"/>
              <a:t>Coach: “Okay, let’s list out what’s stopping you from getting there. Are these blocks something about skills or motivation you have, issues with others, or situational factors like time or resources?”</a:t>
            </a:r>
            <a:br>
              <a:rPr lang="en-GB" sz="4500" dirty="0"/>
            </a:br>
            <a:r>
              <a:rPr lang="en-GB" sz="4500" i="1" dirty="0"/>
              <a:t>(Brief discussion to categorise obstacles)</a:t>
            </a:r>
            <a:endParaRPr lang="en-GB" sz="4500" dirty="0"/>
          </a:p>
          <a:p>
            <a:r>
              <a:rPr lang="en-GB" sz="4500" dirty="0"/>
              <a:t>Coach: “Great. Now, let’s identify some ways to get past these obstacles. What solutions or next steps come to mind?”</a:t>
            </a:r>
            <a:br>
              <a:rPr lang="en-GB" sz="4500" dirty="0"/>
            </a:br>
            <a:r>
              <a:rPr lang="en-GB" sz="4500" i="1" dirty="0"/>
              <a:t>(</a:t>
            </a:r>
            <a:r>
              <a:rPr lang="en-GB" sz="4500" i="1" dirty="0" err="1"/>
              <a:t>Coachee</a:t>
            </a:r>
            <a:r>
              <a:rPr lang="en-GB" sz="4500" i="1" dirty="0"/>
              <a:t> shares ideas)</a:t>
            </a:r>
            <a:endParaRPr lang="en-GB" sz="4500" dirty="0"/>
          </a:p>
          <a:p>
            <a:r>
              <a:rPr lang="en-GB" sz="4500" dirty="0"/>
              <a:t>Coach: “Let’s pick the best approach you feel confident about. What will you do first, and when will you do it? How will you know you’ve made progress?”</a:t>
            </a:r>
            <a:br>
              <a:rPr lang="en-GB" sz="4500" dirty="0"/>
            </a:br>
            <a:r>
              <a:rPr lang="en-GB" sz="4500" i="1" dirty="0"/>
              <a:t>(</a:t>
            </a:r>
            <a:r>
              <a:rPr lang="en-GB" sz="4500" i="1" dirty="0" err="1"/>
              <a:t>Coachee</a:t>
            </a:r>
            <a:r>
              <a:rPr lang="en-GB" sz="4500" i="1" dirty="0"/>
              <a:t> commits to action steps)</a:t>
            </a:r>
            <a:endParaRPr lang="en-GB" sz="4500" dirty="0"/>
          </a:p>
          <a:p>
            <a:r>
              <a:rPr lang="en-GB" sz="4500" dirty="0"/>
              <a:t>Coach: “That sounds good. Remember, the point is to get moving quickly. Would it help if we check back soon on how that’s going?”</a:t>
            </a:r>
            <a:br>
              <a:rPr lang="en-GB" sz="4500" dirty="0"/>
            </a:br>
            <a:r>
              <a:rPr lang="en-GB" sz="4500" i="1" dirty="0"/>
              <a:t>(</a:t>
            </a:r>
            <a:r>
              <a:rPr lang="en-GB" sz="4500" i="1" dirty="0" err="1"/>
              <a:t>Coachee</a:t>
            </a:r>
            <a:r>
              <a:rPr lang="en-GB" sz="4500" i="1" dirty="0"/>
              <a:t> agrees; coaching brief wrap-up)</a:t>
            </a:r>
            <a:endParaRPr lang="en-GB" sz="4500" dirty="0"/>
          </a:p>
          <a:p>
            <a:br>
              <a:rPr lang="en-GB" dirty="0"/>
            </a:br>
            <a:endParaRPr lang="en-US" dirty="0"/>
          </a:p>
        </p:txBody>
      </p:sp>
    </p:spTree>
    <p:extLst>
      <p:ext uri="{BB962C8B-B14F-4D97-AF65-F5344CB8AC3E}">
        <p14:creationId xmlns:p14="http://schemas.microsoft.com/office/powerpoint/2010/main" val="263655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FE45-D53E-4BAA-8170-329C06847AA9}"/>
              </a:ext>
            </a:extLst>
          </p:cNvPr>
          <p:cNvSpPr>
            <a:spLocks noGrp="1"/>
          </p:cNvSpPr>
          <p:nvPr>
            <p:ph type="title"/>
          </p:nvPr>
        </p:nvSpPr>
        <p:spPr/>
        <p:txBody>
          <a:bodyPr/>
          <a:lstStyle/>
          <a:p>
            <a:r>
              <a:rPr lang="en-GB" b="1" dirty="0"/>
              <a:t>What have we learnt?</a:t>
            </a:r>
          </a:p>
        </p:txBody>
      </p:sp>
      <p:sp>
        <p:nvSpPr>
          <p:cNvPr id="3" name="Content Placeholder 2">
            <a:extLst>
              <a:ext uri="{FF2B5EF4-FFF2-40B4-BE49-F238E27FC236}">
                <a16:creationId xmlns:a16="http://schemas.microsoft.com/office/drawing/2014/main" id="{560B7815-4CB7-4F65-8882-903F174EA263}"/>
              </a:ext>
            </a:extLst>
          </p:cNvPr>
          <p:cNvSpPr>
            <a:spLocks noGrp="1"/>
          </p:cNvSpPr>
          <p:nvPr>
            <p:ph idx="1"/>
          </p:nvPr>
        </p:nvSpPr>
        <p:spPr/>
        <p:txBody>
          <a:bodyPr>
            <a:normAutofit fontScale="92500" lnSpcReduction="20000"/>
          </a:bodyPr>
          <a:lstStyle/>
          <a:p>
            <a:r>
              <a:rPr lang="en-GB" i="1" dirty="0"/>
              <a:t>In its simplest form, coaching is a conversation</a:t>
            </a:r>
          </a:p>
          <a:p>
            <a:r>
              <a:rPr lang="en-GB" i="1" dirty="0"/>
              <a:t>Utilises coach’s application of the skills of listening, asking questions and giving feedback</a:t>
            </a:r>
          </a:p>
          <a:p>
            <a:r>
              <a:rPr lang="en-GB" i="1" dirty="0"/>
              <a:t>Models are available to guide the conversation</a:t>
            </a:r>
          </a:p>
          <a:p>
            <a:r>
              <a:rPr lang="en-GB" i="1" dirty="0"/>
              <a:t>Whichever tools and models you use, it’s ultimately how you are with them that the </a:t>
            </a:r>
            <a:r>
              <a:rPr lang="en-GB" i="1" dirty="0" err="1"/>
              <a:t>coachee</a:t>
            </a:r>
            <a:r>
              <a:rPr lang="en-GB" i="1" dirty="0"/>
              <a:t> will remember (adopt an authentic coaching and mentoring style) – (</a:t>
            </a:r>
            <a:r>
              <a:rPr lang="en-GB" i="1" dirty="0" err="1"/>
              <a:t>Parsloe</a:t>
            </a:r>
            <a:r>
              <a:rPr lang="en-GB" i="1" dirty="0"/>
              <a:t> and </a:t>
            </a:r>
            <a:r>
              <a:rPr lang="en-GB" i="1" dirty="0" err="1"/>
              <a:t>Leedham</a:t>
            </a:r>
            <a:r>
              <a:rPr lang="en-GB" i="1" dirty="0"/>
              <a:t>, 2022)</a:t>
            </a:r>
          </a:p>
          <a:p>
            <a:pPr marL="0" indent="0">
              <a:buNone/>
            </a:pPr>
            <a:endParaRPr lang="en-GB" i="1" dirty="0"/>
          </a:p>
        </p:txBody>
      </p:sp>
    </p:spTree>
    <p:extLst>
      <p:ext uri="{BB962C8B-B14F-4D97-AF65-F5344CB8AC3E}">
        <p14:creationId xmlns:p14="http://schemas.microsoft.com/office/powerpoint/2010/main" val="1296826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2B812-6DCA-7D07-E3AD-63713AF6BC62}"/>
              </a:ext>
            </a:extLst>
          </p:cNvPr>
          <p:cNvSpPr>
            <a:spLocks noGrp="1"/>
          </p:cNvSpPr>
          <p:nvPr>
            <p:ph type="title"/>
          </p:nvPr>
        </p:nvSpPr>
        <p:spPr/>
        <p:txBody>
          <a:bodyPr/>
          <a:lstStyle/>
          <a:p>
            <a:r>
              <a:rPr lang="en-GB" dirty="0"/>
              <a:t>Ideas for coaching topics</a:t>
            </a:r>
          </a:p>
        </p:txBody>
      </p:sp>
      <p:sp>
        <p:nvSpPr>
          <p:cNvPr id="3" name="Content Placeholder 2">
            <a:extLst>
              <a:ext uri="{FF2B5EF4-FFF2-40B4-BE49-F238E27FC236}">
                <a16:creationId xmlns:a16="http://schemas.microsoft.com/office/drawing/2014/main" id="{AA2C398C-FFCE-306A-6CC7-933AAB0B40CC}"/>
              </a:ext>
            </a:extLst>
          </p:cNvPr>
          <p:cNvSpPr>
            <a:spLocks noGrp="1"/>
          </p:cNvSpPr>
          <p:nvPr>
            <p:ph idx="1"/>
          </p:nvPr>
        </p:nvSpPr>
        <p:spPr/>
        <p:txBody>
          <a:bodyPr/>
          <a:lstStyle/>
          <a:p>
            <a:pPr lvl="0"/>
            <a:r>
              <a:rPr lang="en-GB" dirty="0"/>
              <a:t>Difficult conversations</a:t>
            </a:r>
          </a:p>
          <a:p>
            <a:pPr lvl="0"/>
            <a:r>
              <a:rPr lang="en-GB" dirty="0"/>
              <a:t>Time management </a:t>
            </a:r>
          </a:p>
          <a:p>
            <a:pPr lvl="0"/>
            <a:r>
              <a:rPr lang="en-GB" dirty="0"/>
              <a:t>Prioritising workload</a:t>
            </a:r>
          </a:p>
          <a:p>
            <a:pPr lvl="0"/>
            <a:r>
              <a:rPr lang="en-GB" dirty="0"/>
              <a:t>Confidence in interviews</a:t>
            </a:r>
          </a:p>
          <a:p>
            <a:pPr marL="0" indent="0">
              <a:buNone/>
            </a:pPr>
            <a:endParaRPr lang="en-GB" dirty="0"/>
          </a:p>
        </p:txBody>
      </p:sp>
    </p:spTree>
    <p:extLst>
      <p:ext uri="{BB962C8B-B14F-4D97-AF65-F5344CB8AC3E}">
        <p14:creationId xmlns:p14="http://schemas.microsoft.com/office/powerpoint/2010/main" val="17125706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1932</Words>
  <Application>Microsoft Office PowerPoint</Application>
  <PresentationFormat>On-screen Show (4:3)</PresentationFormat>
  <Paragraphs>217</Paragraphs>
  <Slides>24</Slides>
  <Notes>18</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garamond-premier-pro</vt:lpstr>
      <vt:lpstr>Museo</vt:lpstr>
      <vt:lpstr>Myriad Pro</vt:lpstr>
      <vt:lpstr>Angsana New</vt:lpstr>
      <vt:lpstr>Arial</vt:lpstr>
      <vt:lpstr>Calibri</vt:lpstr>
      <vt:lpstr>Courier New</vt:lpstr>
      <vt:lpstr>Libre Franklin</vt:lpstr>
      <vt:lpstr>Symbol</vt:lpstr>
      <vt:lpstr>Wingdings</vt:lpstr>
      <vt:lpstr>20140311PresentationUWTSDTemplate</vt:lpstr>
      <vt:lpstr>Rhiannon Akers</vt:lpstr>
      <vt:lpstr>Learning Outcomes </vt:lpstr>
      <vt:lpstr>What is coaching in organisations?</vt:lpstr>
      <vt:lpstr>What is a coaching culture? </vt:lpstr>
      <vt:lpstr>Signs of a coaching culture (1)</vt:lpstr>
      <vt:lpstr>Signs of a coaching culture (2)</vt:lpstr>
      <vt:lpstr>Creating a coaching culture (Cooper, 2019)</vt:lpstr>
      <vt:lpstr>Coaching Models</vt:lpstr>
      <vt:lpstr>Coaching Models</vt:lpstr>
      <vt:lpstr>Contract</vt:lpstr>
      <vt:lpstr>Coaching Models</vt:lpstr>
      <vt:lpstr>     The GROW model in action </vt:lpstr>
      <vt:lpstr>GROW - Activity</vt:lpstr>
      <vt:lpstr>PowerPoint Presentation</vt:lpstr>
      <vt:lpstr>OSCAR</vt:lpstr>
      <vt:lpstr>Coaching Models</vt:lpstr>
      <vt:lpstr>PowerPoint Presentation</vt:lpstr>
      <vt:lpstr>ELECTRIC Model (Williamson, 2015)</vt:lpstr>
      <vt:lpstr>Building Rapport</vt:lpstr>
      <vt:lpstr>DISCUSS What are the similarities and differences between these models?</vt:lpstr>
      <vt:lpstr>Instant Payoff Coaching </vt:lpstr>
      <vt:lpstr>Example</vt:lpstr>
      <vt:lpstr>What have we learnt?</vt:lpstr>
      <vt:lpstr>Ideas for coaching topics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153</cp:revision>
  <cp:lastPrinted>2018-02-09T09:39:01Z</cp:lastPrinted>
  <dcterms:created xsi:type="dcterms:W3CDTF">2015-04-14T15:21:28Z</dcterms:created>
  <dcterms:modified xsi:type="dcterms:W3CDTF">2025-10-10T13:41:21Z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