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4"/>
  </p:notesMasterIdLst>
  <p:handoutMasterIdLst>
    <p:handoutMasterId r:id="rId18"/>
  </p:handoutMasterIdLst>
  <p:sldIdLst>
    <p:sldId id="392" r:id="rId3"/>
    <p:sldId id="257" r:id="rId5"/>
    <p:sldId id="389" r:id="rId6"/>
    <p:sldId id="384" r:id="rId7"/>
    <p:sldId id="317" r:id="rId8"/>
    <p:sldId id="277" r:id="rId9"/>
    <p:sldId id="278" r:id="rId10"/>
    <p:sldId id="279" r:id="rId11"/>
    <p:sldId id="268" r:id="rId12"/>
    <p:sldId id="272" r:id="rId13"/>
    <p:sldId id="270" r:id="rId14"/>
    <p:sldId id="281" r:id="rId15"/>
    <p:sldId id="321" r:id="rId16"/>
    <p:sldId id="391" r:id="rId17"/>
  </p:sldIdLst>
  <p:sldSz cx="12192000" cy="6858000"/>
  <p:notesSz cx="6858000" cy="9144000"/>
  <p:embeddedFontLst/>
  <p:defaultTextStyle>
    <a:defPPr rtl="0">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F26B43"/>
          </p15:clr>
        </p15:guide>
        <p15:guide id="3" orient="horz"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7" autoAdjust="0"/>
    <p:restoredTop sz="71199" autoAdjust="0"/>
  </p:normalViewPr>
  <p:slideViewPr>
    <p:cSldViewPr snapToGrid="0" showGuides="1">
      <p:cViewPr varScale="1">
        <p:scale>
          <a:sx n="78" d="100"/>
          <a:sy n="78" d="100"/>
        </p:scale>
        <p:origin x="417" y="51"/>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23" d="100"/>
          <a:sy n="123" d="100"/>
        </p:scale>
        <p:origin x="4974" y="90"/>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handoutMaster" Target="handoutMasters/handoutMaster1.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zh-TW"/>
          </a:p>
        </p:txBody>
      </p:sp>
      <p:sp>
        <p:nvSpPr>
          <p:cNvPr id="3" name="日期版面配置區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FC04F6DA-85DB-4411-AED6-E452ADF09F14}" type="datetime1">
              <a:rPr lang="zh-TW" altLang="en-US" smtClean="0"/>
            </a:fld>
            <a:endParaRPr lang="zh-TW"/>
          </a:p>
        </p:txBody>
      </p:sp>
      <p:sp>
        <p:nvSpPr>
          <p:cNvPr id="4" name="頁尾版面配置區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zh-TW"/>
          </a:p>
        </p:txBody>
      </p:sp>
      <p:sp>
        <p:nvSpPr>
          <p:cNvPr id="5" name="投影片編號版面配置區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zh-TW" smtClean="0"/>
            </a:fld>
            <a:endParaRPr lang="zh-TW"/>
          </a:p>
        </p:txBody>
      </p:sp>
    </p:spTree>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zh-TW"/>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1D53B7D-63ED-4E9B-9909-E9EB4707C8F9}" type="datetime1">
              <a:rPr lang="zh-TW" altLang="en-US" smtClean="0"/>
            </a:fld>
            <a:endParaRPr lang="zh-TW"/>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zh-TW"/>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zh-TW"/>
              <a:t>按一下以編輯母片文字樣式</a:t>
            </a:r>
            <a:endParaRPr lang="zh-TW"/>
          </a:p>
          <a:p>
            <a:pPr lvl="1" rtl="0"/>
            <a:r>
              <a:rPr lang="zh-TW"/>
              <a:t>第二層</a:t>
            </a:r>
            <a:endParaRPr lang="zh-TW"/>
          </a:p>
          <a:p>
            <a:pPr lvl="2" rtl="0"/>
            <a:r>
              <a:rPr lang="zh-TW"/>
              <a:t>第三層</a:t>
            </a:r>
            <a:endParaRPr lang="zh-TW"/>
          </a:p>
          <a:p>
            <a:pPr lvl="3" rtl="0"/>
            <a:r>
              <a:rPr lang="zh-TW"/>
              <a:t>第四層</a:t>
            </a:r>
            <a:endParaRPr lang="zh-TW"/>
          </a:p>
          <a:p>
            <a:pPr lvl="4" rtl="0"/>
            <a:r>
              <a:rPr lang="zh-TW"/>
              <a:t>第五層</a:t>
            </a:r>
            <a:endParaRPr lang="zh-TW"/>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zh-TW"/>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zh-TW" smtClean="0"/>
            </a:fld>
            <a:endParaRPr lang="zh-TW"/>
          </a:p>
        </p:txBody>
      </p:sp>
    </p:spTree>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Date Placeholder 3"/>
          <p:cNvSpPr>
            <a:spLocks noGrp="1"/>
          </p:cNvSpPr>
          <p:nvPr>
            <p:ph type="dt" idx="1"/>
          </p:nvPr>
        </p:nvSpPr>
        <p:spPr/>
        <p:txBody>
          <a:bodyPr/>
          <a:lstStyle/>
          <a:p>
            <a:pPr rtl="0"/>
            <a:fld id="{B1D53B7D-63ED-4E9B-9909-E9EB4707C8F9}" type="datetime1">
              <a:rPr lang="zh-TW" altLang="en-US" smtClean="0"/>
            </a:fld>
            <a:endParaRPr lang="zh-TW"/>
          </a:p>
        </p:txBody>
      </p:sp>
      <p:sp>
        <p:nvSpPr>
          <p:cNvPr id="5" name="Slide Number Placeholder 4"/>
          <p:cNvSpPr>
            <a:spLocks noGrp="1"/>
          </p:cNvSpPr>
          <p:nvPr>
            <p:ph type="sldNum" sz="quarter" idx="5"/>
          </p:nvPr>
        </p:nvSpPr>
        <p:spPr/>
        <p:txBody>
          <a:bodyPr/>
          <a:lstStyle/>
          <a:p>
            <a:pPr rtl="0"/>
            <a:fld id="{E7CCE34D-CFF1-4FFE-815B-D050E7ED2DFD}" type="slidenum">
              <a:rPr lang="en-US" altLang="zh-TW" smtClean="0"/>
            </a:fld>
            <a:endParaRPr lang="zh-TW"/>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rtlCol="0"/>
          <a:lstStyle/>
          <a:p>
            <a:pPr rtl="0"/>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Good afternoon, ladies and gentlemen. Thank you for being here today. My name is Kwan Mei Yan, and I’m </a:t>
            </a:r>
            <a:r>
              <a:rPr lang="en-US" altLang="zh-HK" sz="1800" kern="100">
                <a:effectLst/>
                <a:latin typeface="Calibri" panose="020F0502020204030204" pitchFamily="34" charset="0"/>
                <a:ea typeface="新細明體" panose="02020500000000000000" pitchFamily="18" charset="-120"/>
                <a:cs typeface="Times New Roman" panose="02020503050405090304" pitchFamily="18" charset="0"/>
              </a:rPr>
              <a:t>prouud </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to sharing 'Embracing AI in Human Resource Management.</a:t>
            </a:r>
            <a:endParaRPr lang="zh-TW" dirty="0"/>
          </a:p>
        </p:txBody>
      </p:sp>
      <p:sp>
        <p:nvSpPr>
          <p:cNvPr id="4" name="投影片編號版面配置區 3"/>
          <p:cNvSpPr>
            <a:spLocks noGrp="1"/>
          </p:cNvSpPr>
          <p:nvPr>
            <p:ph type="sldNum" sz="quarter" idx="5"/>
          </p:nvPr>
        </p:nvSpPr>
        <p:spPr/>
        <p:txBody>
          <a:bodyPr rtlCol="0"/>
          <a:lstStyle/>
          <a:p>
            <a:pPr rtl="0"/>
            <a:fld id="{1983A999-5E0E-42CA-8400-604AE921FF7C}" type="slidenum">
              <a:rPr lang="en-US" altLang="zh-TW" smtClean="0"/>
            </a:fld>
            <a:endParaRPr lang="zh-TW"/>
          </a:p>
        </p:txBody>
      </p:sp>
      <p:sp>
        <p:nvSpPr>
          <p:cNvPr id="5" name="日期版面配置區 4"/>
          <p:cNvSpPr>
            <a:spLocks noGrp="1"/>
          </p:cNvSpPr>
          <p:nvPr>
            <p:ph type="dt" idx="1"/>
          </p:nvPr>
        </p:nvSpPr>
        <p:spPr/>
        <p:txBody>
          <a:bodyPr/>
          <a:lstStyle/>
          <a:p>
            <a:pPr rtl="0"/>
            <a:fld id="{4AEB23E8-5BF5-4E01-985C-D1A77C8D263D}" type="datetime1">
              <a:rPr lang="zh-TW" altLang="en-US" smtClean="0"/>
            </a:fld>
            <a:endParaRPr lang="zh-TW"/>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**Today, we’ll cover:**</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1. What is AI?</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2. Examples of AI in recruitment.</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3. Tools for AI in hiring.</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4. Key findings and lessons learned.</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5. Challenges in real-world use.</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6. Recommendations for improvement.</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7. A plan for implementation.</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8. Finally, we’ll have a Q&amp;A session.</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Let’s get started!”</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endParaRPr lang="zh-HK" altLang="en-US" dirty="0"/>
          </a:p>
        </p:txBody>
      </p:sp>
      <p:sp>
        <p:nvSpPr>
          <p:cNvPr id="4" name="Date Placeholder 3"/>
          <p:cNvSpPr>
            <a:spLocks noGrp="1"/>
          </p:cNvSpPr>
          <p:nvPr>
            <p:ph type="dt" idx="1"/>
          </p:nvPr>
        </p:nvSpPr>
        <p:spPr/>
        <p:txBody>
          <a:bodyPr/>
          <a:lstStyle/>
          <a:p>
            <a:pPr rtl="0"/>
            <a:fld id="{B1D53B7D-63ED-4E9B-9909-E9EB4707C8F9}" type="datetime1">
              <a:rPr lang="zh-TW" altLang="en-US" smtClean="0"/>
            </a:fld>
            <a:endParaRPr lang="zh-TW"/>
          </a:p>
        </p:txBody>
      </p:sp>
      <p:sp>
        <p:nvSpPr>
          <p:cNvPr id="5" name="Slide Number Placeholder 4"/>
          <p:cNvSpPr>
            <a:spLocks noGrp="1"/>
          </p:cNvSpPr>
          <p:nvPr>
            <p:ph type="sldNum" sz="quarter" idx="5"/>
          </p:nvPr>
        </p:nvSpPr>
        <p:spPr/>
        <p:txBody>
          <a:bodyPr/>
          <a:lstStyle/>
          <a:p>
            <a:pPr rtl="0"/>
            <a:fld id="{E7CCE34D-CFF1-4FFE-815B-D050E7ED2DFD}" type="slidenum">
              <a:rPr lang="en-US" altLang="zh-TW" smtClean="0"/>
            </a:fld>
            <a:endParaRPr lang="zh-TW"/>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rtlCol="0"/>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“First, let’s explain what AI is.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What is AI?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AI means technologies that help machines act like humans, such as learning and solving problems.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Why is AI important in HR?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AI helps make processes easier, improves decision-making, and boosts employee engagement.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Focus Areas: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We’ll look at how AI affects recruitment, talent acquisition, onboarding, performance management, and overall HR functions.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This understanding will guide our discussion.”</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rtl="0"/>
            <a:endParaRPr lang="zh-TW" dirty="0"/>
          </a:p>
        </p:txBody>
      </p:sp>
      <p:sp>
        <p:nvSpPr>
          <p:cNvPr id="4" name="投影片編號版面配置區 3"/>
          <p:cNvSpPr>
            <a:spLocks noGrp="1"/>
          </p:cNvSpPr>
          <p:nvPr>
            <p:ph type="sldNum" sz="quarter" idx="5"/>
          </p:nvPr>
        </p:nvSpPr>
        <p:spPr/>
        <p:txBody>
          <a:bodyPr rtlCol="0"/>
          <a:lstStyle/>
          <a:p>
            <a:pPr rtl="0"/>
            <a:fld id="{1983A999-5E0E-42CA-8400-604AE921FF7C}" type="slidenum">
              <a:rPr lang="en-US" altLang="zh-TW" smtClean="0"/>
            </a:fld>
            <a:endParaRPr lang="zh-TW"/>
          </a:p>
        </p:txBody>
      </p:sp>
      <p:sp>
        <p:nvSpPr>
          <p:cNvPr id="5" name="日期版面配置區 4"/>
          <p:cNvSpPr>
            <a:spLocks noGrp="1"/>
          </p:cNvSpPr>
          <p:nvPr>
            <p:ph type="dt" idx="1"/>
          </p:nvPr>
        </p:nvSpPr>
        <p:spPr/>
        <p:txBody>
          <a:bodyPr/>
          <a:lstStyle/>
          <a:p>
            <a:pPr rtl="0"/>
            <a:fld id="{FED94004-4247-4179-8E1A-0CFA88BDEF01}" type="datetime1">
              <a:rPr lang="zh-TW" altLang="en-US" smtClean="0"/>
            </a:fld>
            <a:endParaRPr lang="zh-TW"/>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rtlCol="0"/>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“Now, let’s look at some examples of AI in recruitment.</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Efficiency Gains: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AI can automate repetitive tasks, which reduces the time it takes to hire someone.</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Candidate Experience: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AI helps create personalized interactions, making candidates feel more satisfied during the hiring process.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Data-Driven Decisions: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AI uses data to help make better hiring choices. But we also see challenges, like fears of job loss and concerns about data privacy.</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Diversity &amp; Inclusion: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AI can help reduce bias in hiring, creating a fairer workforce, which is important for success.”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rtl="0"/>
            <a:endParaRPr lang="zh-TW" dirty="0"/>
          </a:p>
        </p:txBody>
      </p:sp>
      <p:sp>
        <p:nvSpPr>
          <p:cNvPr id="4" name="投影片編號版面配置區 3"/>
          <p:cNvSpPr>
            <a:spLocks noGrp="1"/>
          </p:cNvSpPr>
          <p:nvPr>
            <p:ph type="sldNum" sz="quarter" idx="5"/>
          </p:nvPr>
        </p:nvSpPr>
        <p:spPr/>
        <p:txBody>
          <a:bodyPr rtlCol="0"/>
          <a:lstStyle/>
          <a:p>
            <a:pPr rtl="0"/>
            <a:fld id="{1983A999-5E0E-42CA-8400-604AE921FF7C}" type="slidenum">
              <a:rPr lang="en-US" altLang="zh-TW" smtClean="0"/>
            </a:fld>
            <a:endParaRPr lang="zh-TW"/>
          </a:p>
        </p:txBody>
      </p:sp>
      <p:sp>
        <p:nvSpPr>
          <p:cNvPr id="5" name="日期版面配置區 4"/>
          <p:cNvSpPr>
            <a:spLocks noGrp="1"/>
          </p:cNvSpPr>
          <p:nvPr>
            <p:ph type="dt" idx="1"/>
          </p:nvPr>
        </p:nvSpPr>
        <p:spPr/>
        <p:txBody>
          <a:bodyPr/>
          <a:lstStyle/>
          <a:p>
            <a:pPr rtl="0"/>
            <a:fld id="{8F57A19D-1ED6-40E9-979C-9EE97A905C4A}" type="datetime1">
              <a:rPr lang="zh-TW" altLang="en-US" smtClean="0"/>
            </a:fld>
            <a:endParaRPr lang="zh-TW"/>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“Next, let’s look at some important AI tools for recruitment:</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1. Automated Resume Screening: </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Lumesse</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Lumesse</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provides tools that help with recruitment and employee development. It makes the hiring process more efficient and offers flexible options to fit different needs.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2. Intelligent Candidate Matching: </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HireVue</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HireVue</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uses AI to improve video interviews. It analyzes candidates' verbal and non-verbal cues, helping employers make better decisions. This tool saves time, especially for large hiring needs.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marL="342900" lvl="0" indent="-342900" algn="just">
              <a:buFont typeface="+mj-lt"/>
              <a:buAutoNum type="arabicPeriod" startAt="3"/>
            </a:pP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Interview and Assessment: Microsoft Knowledge Exploration </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Servic</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This tool helps HR teams find information quickly using natural language. It enhances data interaction, making it easier to make informed decisions.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4. Real-time Feedback and Performance Tracking: Mercer HR Transformation</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Mercer helps organizations improve HR functions. They align HR strategies with business goals and streamline processes for better efficiency.</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5. Personalized Employee Support: Oracle HRMS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Oracle’s tools manage the entire employee lifecycle. They centralize data, automate payroll, and ensure compliance, which supports overall efficiency.</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 great example of effective AI implementation in HR is Cathay Pacific. They have integrated AI tools across various HR functions, particularly in recruitment and employee </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engagement.For</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instance, Cathay Pacific utilizes AI-driven resume screening to quickly filter through applications, allowing them to identify top candidates more efficiently. This not only accelerates the hiring process but also ensures that they attract talented individuals without </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delay.Moreover</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they use AI for performance management by analyzing employee data to deliver personalized feedback and development plans. This approach greatly enhances employee satisfaction and retention, leading to a more engaged and productive </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workforce.Cathay</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Pacific's successful use of AI illustrates how these tools can significantly transform HR practices and contribute to overall organizational success.”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endParaRPr lang="zh-HK" altLang="en-US" dirty="0"/>
          </a:p>
        </p:txBody>
      </p:sp>
      <p:sp>
        <p:nvSpPr>
          <p:cNvPr id="4" name="Date Placeholder 3"/>
          <p:cNvSpPr>
            <a:spLocks noGrp="1"/>
          </p:cNvSpPr>
          <p:nvPr>
            <p:ph type="dt" idx="1"/>
          </p:nvPr>
        </p:nvSpPr>
        <p:spPr/>
        <p:txBody>
          <a:bodyPr/>
          <a:lstStyle/>
          <a:p>
            <a:pPr rtl="0"/>
            <a:fld id="{B1D53B7D-63ED-4E9B-9909-E9EB4707C8F9}" type="datetime1">
              <a:rPr lang="zh-TW" altLang="en-US" smtClean="0"/>
            </a:fld>
            <a:endParaRPr lang="zh-TW"/>
          </a:p>
        </p:txBody>
      </p:sp>
      <p:sp>
        <p:nvSpPr>
          <p:cNvPr id="5" name="Slide Number Placeholder 4"/>
          <p:cNvSpPr>
            <a:spLocks noGrp="1"/>
          </p:cNvSpPr>
          <p:nvPr>
            <p:ph type="sldNum" sz="quarter" idx="5"/>
          </p:nvPr>
        </p:nvSpPr>
        <p:spPr/>
        <p:txBody>
          <a:bodyPr/>
          <a:lstStyle/>
          <a:p>
            <a:pPr rtl="0"/>
            <a:fld id="{E7CCE34D-CFF1-4FFE-815B-D050E7ED2DFD}" type="slidenum">
              <a:rPr lang="en-US" altLang="zh-TW" smtClean="0"/>
            </a:fld>
            <a:endParaRPr lang="zh-TW"/>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Today, I want to share some key findings and learnings regarding the impact of AI on HR functions.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First, AI enhances decision-making through data analytics. By leveraging advanced analytics, HR professionals can make informed decisions based on real-time data. This leads to better talent acquisition strategies and improved employee performance assessments.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Second, we see an improved employee experience via personalization. AI technologies, such as chatbots and tailored learning platforms, allow us to provide more personalized support to employees. This not only increases engagement but also helps in developing their skills more effectively.</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Third, there’s a necessity for a cultural shift toward innovation. For AI to be successfully integrated into HR practices, organizations must foster a culture that embraces innovation and encourages experimentation. This shift is essential in adapting to the rapidly changing landscape of work.</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In summary, while AI offers significant advantages, it requires a proactive approach to cultural transformation within HR teams.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endParaRPr lang="zh-HK" altLang="en-US" dirty="0"/>
          </a:p>
        </p:txBody>
      </p:sp>
      <p:sp>
        <p:nvSpPr>
          <p:cNvPr id="4" name="Date Placeholder 3"/>
          <p:cNvSpPr>
            <a:spLocks noGrp="1"/>
          </p:cNvSpPr>
          <p:nvPr>
            <p:ph type="dt" idx="1"/>
          </p:nvPr>
        </p:nvSpPr>
        <p:spPr/>
        <p:txBody>
          <a:bodyPr/>
          <a:lstStyle/>
          <a:p>
            <a:pPr rtl="0"/>
            <a:fld id="{B1D53B7D-63ED-4E9B-9909-E9EB4707C8F9}" type="datetime1">
              <a:rPr lang="zh-TW" altLang="en-US" smtClean="0"/>
            </a:fld>
            <a:endParaRPr lang="zh-TW"/>
          </a:p>
        </p:txBody>
      </p:sp>
      <p:sp>
        <p:nvSpPr>
          <p:cNvPr id="5" name="Slide Number Placeholder 4"/>
          <p:cNvSpPr>
            <a:spLocks noGrp="1"/>
          </p:cNvSpPr>
          <p:nvPr>
            <p:ph type="sldNum" sz="quarter" idx="5"/>
          </p:nvPr>
        </p:nvSpPr>
        <p:spPr/>
        <p:txBody>
          <a:bodyPr/>
          <a:lstStyle/>
          <a:p>
            <a:pPr rtl="0"/>
            <a:fld id="{E7CCE34D-CFF1-4FFE-815B-D050E7ED2DFD}" type="slidenum">
              <a:rPr lang="en-US" altLang="zh-TW" smtClean="0"/>
            </a:fld>
            <a:endParaRPr lang="zh-TW"/>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rtlCol="0"/>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Now, let’s discuss some challenges we face in the real-world application of AI in HR.</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One major issue is resistance to change. Many employees fear that AI may lead to job losses, creating a barrier to adoption. It’s crucial for HR leaders to address these fears through transparent communication and education about the benefits of AI.</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Another challenge is skill gaps. Many HR teams lack the technical skills necessary to implement and manage AI tools effectively. This highlights the need for targeted training programs to upskill our workforce.</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Additionally, we must navigate data privacy concerns. Compliance with regulations is critical, as employees are rightly concerned about how their data will be used. Organizations must prioritize transparency and adhere to data protection laws.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Lastly, we encounter integration issues. Ensuring that AI tools work seamlessly with existing HR systems can be complex. A well-planned integration strategy is vital for success.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rtl="0"/>
            <a:endParaRPr lang="zh-TW" dirty="0"/>
          </a:p>
        </p:txBody>
      </p:sp>
      <p:sp>
        <p:nvSpPr>
          <p:cNvPr id="4" name="投影片編號版面配置區 3"/>
          <p:cNvSpPr>
            <a:spLocks noGrp="1"/>
          </p:cNvSpPr>
          <p:nvPr>
            <p:ph type="sldNum" sz="quarter" idx="5"/>
          </p:nvPr>
        </p:nvSpPr>
        <p:spPr/>
        <p:txBody>
          <a:bodyPr rtlCol="0"/>
          <a:lstStyle/>
          <a:p>
            <a:pPr rtl="0"/>
            <a:fld id="{1983A999-5E0E-42CA-8400-604AE921FF7C}" type="slidenum">
              <a:rPr lang="en-US" altLang="zh-TW" smtClean="0"/>
            </a:fld>
            <a:endParaRPr lang="zh-TW"/>
          </a:p>
        </p:txBody>
      </p:sp>
      <p:sp>
        <p:nvSpPr>
          <p:cNvPr id="5" name="日期版面配置區 4"/>
          <p:cNvSpPr>
            <a:spLocks noGrp="1"/>
          </p:cNvSpPr>
          <p:nvPr>
            <p:ph type="dt" idx="1"/>
          </p:nvPr>
        </p:nvSpPr>
        <p:spPr/>
        <p:txBody>
          <a:bodyPr/>
          <a:lstStyle/>
          <a:p>
            <a:pPr rtl="0"/>
            <a:fld id="{A3EFC862-4D1E-4911-B463-C3A78532358F}" type="datetime1">
              <a:rPr lang="zh-TW" altLang="en-US" smtClean="0"/>
            </a:fld>
            <a:endParaRPr lang="zh-TW"/>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rtlCol="0"/>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To address these challenges, I have several recommendations for improvement.</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First, we must focus on training and development. Investing in upskilling our HR teams on AI technologies will empower them to leverage these tools </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effectively.For</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example, join off-the-job training in HKPC, HKMA</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Next, implementing a robust change management strategy is essential. We should foster a culture of innovation and adaptability within our organizations, encouraging employees to embrace new technologies.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Stakeholder engagement is also crucial. Involving employees in the AI integration process will help alleviate concerns and promote acceptance. Their insights can guide us in choosing the right tools and processes.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Lastly, we need to establish feedback mechanisms. Regularly evaluating the effectiveness of AI tools will help us identify areas for improvement and ensure that we are meeting our goals.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In conclusion, by addressing these challenges and following these recommendations, we can successfully harness the potential of AI in HR, leading to enhanced organizational performance and a better employee experience.---</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rtl="0"/>
            <a:endParaRPr lang="zh-TW" dirty="0"/>
          </a:p>
        </p:txBody>
      </p:sp>
      <p:sp>
        <p:nvSpPr>
          <p:cNvPr id="4" name="投影片編號版面配置區 3"/>
          <p:cNvSpPr>
            <a:spLocks noGrp="1"/>
          </p:cNvSpPr>
          <p:nvPr>
            <p:ph type="sldNum" sz="quarter" idx="10"/>
          </p:nvPr>
        </p:nvSpPr>
        <p:spPr/>
        <p:txBody>
          <a:bodyPr rtlCol="0"/>
          <a:lstStyle/>
          <a:p>
            <a:pPr rtl="0"/>
            <a:fld id="{32DC0559-D619-4E56-BF6F-3712370C2150}" type="slidenum">
              <a:rPr lang="en-US" altLang="zh-TW" smtClean="0"/>
            </a:fld>
            <a:endParaRPr lang="zh-TW"/>
          </a:p>
        </p:txBody>
      </p:sp>
      <p:sp>
        <p:nvSpPr>
          <p:cNvPr id="5" name="日期版面配置區 4"/>
          <p:cNvSpPr>
            <a:spLocks noGrp="1"/>
          </p:cNvSpPr>
          <p:nvPr>
            <p:ph type="dt" idx="1"/>
          </p:nvPr>
        </p:nvSpPr>
        <p:spPr/>
        <p:txBody>
          <a:bodyPr/>
          <a:lstStyle/>
          <a:p>
            <a:pPr rtl="0"/>
            <a:fld id="{96A17F5E-51D2-4870-A742-E682B35531D4}" type="datetime1">
              <a:rPr lang="zh-TW" altLang="en-US" smtClean="0"/>
            </a:fld>
            <a:endParaRPr lang="zh-TW"/>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rtlCol="0"/>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“Now, let’s discuss a simple implementation plan:</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1. **Short-term Actions:**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 Hold workshops to teach teams about AI capabilities.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 Test AI recruitment tools in a few departments to see how they work.</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2. **Long-term Actions:**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 Set up systems for continuous feedback on AI tools.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 Regularly review AI strategies to keep them relevant and effective.</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 clear implementation plan is essential for using AI successfully.”</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rtl="0"/>
            <a:endParaRPr lang="zh-TW" dirty="0"/>
          </a:p>
        </p:txBody>
      </p:sp>
      <p:sp>
        <p:nvSpPr>
          <p:cNvPr id="4" name="投影片編號版面配置區 3"/>
          <p:cNvSpPr>
            <a:spLocks noGrp="1"/>
          </p:cNvSpPr>
          <p:nvPr>
            <p:ph type="sldNum" sz="quarter" idx="5"/>
          </p:nvPr>
        </p:nvSpPr>
        <p:spPr/>
        <p:txBody>
          <a:bodyPr rtlCol="0"/>
          <a:lstStyle/>
          <a:p>
            <a:pPr rtl="0"/>
            <a:fld id="{1983A999-5E0E-42CA-8400-604AE921FF7C}" type="slidenum">
              <a:rPr lang="en-US" altLang="zh-TW" smtClean="0"/>
            </a:fld>
            <a:endParaRPr lang="zh-TW"/>
          </a:p>
        </p:txBody>
      </p:sp>
      <p:sp>
        <p:nvSpPr>
          <p:cNvPr id="5" name="日期版面配置區 4"/>
          <p:cNvSpPr>
            <a:spLocks noGrp="1"/>
          </p:cNvSpPr>
          <p:nvPr>
            <p:ph type="dt" idx="1"/>
          </p:nvPr>
        </p:nvSpPr>
        <p:spPr/>
        <p:txBody>
          <a:bodyPr/>
          <a:lstStyle/>
          <a:p>
            <a:pPr rtl="0"/>
            <a:fld id="{8CB13D14-6FCA-4BC4-8FC7-0CCE230A07CD}" type="datetime1">
              <a:rPr lang="zh-TW" altLang="en-US" smtClean="0"/>
            </a:fld>
            <a:endParaRPr lang="zh-TW"/>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“In conclusion, AI is a powerful tool in HR, especially for improving recruitment and employee engagement. Organizations that embrace AI can see better performance and higher employee satisfaction.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HR leaders need to adapt quickly to AI trends to succeed. By addressing challenges and following a solid plan, we can make the most of AI in human resource management.</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endParaRPr lang="zh-TW" altLang="en-US" dirty="0"/>
          </a:p>
        </p:txBody>
      </p:sp>
      <p:sp>
        <p:nvSpPr>
          <p:cNvPr id="4" name="日期版面配置區 3"/>
          <p:cNvSpPr>
            <a:spLocks noGrp="1"/>
          </p:cNvSpPr>
          <p:nvPr>
            <p:ph type="dt" idx="1"/>
          </p:nvPr>
        </p:nvSpPr>
        <p:spPr/>
        <p:txBody>
          <a:bodyPr/>
          <a:lstStyle/>
          <a:p>
            <a:pPr rtl="0"/>
            <a:fld id="{B1D53B7D-63ED-4E9B-9909-E9EB4707C8F9}" type="datetime1">
              <a:rPr lang="zh-TW" altLang="en-US" smtClean="0"/>
            </a:fld>
            <a:endParaRPr lang="zh-TW"/>
          </a:p>
        </p:txBody>
      </p:sp>
      <p:sp>
        <p:nvSpPr>
          <p:cNvPr id="5" name="投影片編號版面配置區 4"/>
          <p:cNvSpPr>
            <a:spLocks noGrp="1"/>
          </p:cNvSpPr>
          <p:nvPr>
            <p:ph type="sldNum" sz="quarter" idx="5"/>
          </p:nvPr>
        </p:nvSpPr>
        <p:spPr/>
        <p:txBody>
          <a:bodyPr/>
          <a:lstStyle/>
          <a:p>
            <a:pPr rtl="0"/>
            <a:fld id="{E7CCE34D-CFF1-4FFE-815B-D050E7ED2DFD}" type="slidenum">
              <a:rPr lang="en-US" altLang="zh-TW" smtClean="0"/>
            </a:fld>
            <a:endParaRPr lang="zh-TW"/>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rtlCol="0"/>
          <a:lstStyle/>
          <a:p>
            <a:pPr rtl="0"/>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Thank you for your attention</a:t>
            </a:r>
            <a:endParaRPr lang="zh-TW" dirty="0"/>
          </a:p>
        </p:txBody>
      </p:sp>
      <p:sp>
        <p:nvSpPr>
          <p:cNvPr id="4" name="投影片編號版面配置區 3"/>
          <p:cNvSpPr>
            <a:spLocks noGrp="1"/>
          </p:cNvSpPr>
          <p:nvPr>
            <p:ph type="sldNum" sz="quarter" idx="5"/>
          </p:nvPr>
        </p:nvSpPr>
        <p:spPr/>
        <p:txBody>
          <a:bodyPr rtlCol="0"/>
          <a:lstStyle/>
          <a:p>
            <a:pPr rtl="0"/>
            <a:fld id="{1983A999-5E0E-42CA-8400-604AE921FF7C}" type="slidenum">
              <a:rPr lang="en-US" altLang="zh-TW" smtClean="0"/>
            </a:fld>
            <a:endParaRPr lang="zh-TW"/>
          </a:p>
        </p:txBody>
      </p:sp>
      <p:sp>
        <p:nvSpPr>
          <p:cNvPr id="5" name="日期版面配置區 4"/>
          <p:cNvSpPr>
            <a:spLocks noGrp="1"/>
          </p:cNvSpPr>
          <p:nvPr>
            <p:ph type="dt" idx="1"/>
          </p:nvPr>
        </p:nvSpPr>
        <p:spPr/>
        <p:txBody>
          <a:bodyPr/>
          <a:lstStyle/>
          <a:p>
            <a:pPr rtl="0"/>
            <a:fld id="{76479BB0-B167-44C1-AD8F-816030797F1B}" type="datetime1">
              <a:rPr lang="zh-TW" altLang="en-US" smtClean="0"/>
            </a:fld>
            <a:endParaRPr lang="zh-TW"/>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標題">
    <p:spTree>
      <p:nvGrpSpPr>
        <p:cNvPr id="1" name=""/>
        <p:cNvGrpSpPr/>
        <p:nvPr/>
      </p:nvGrpSpPr>
      <p:grpSpPr>
        <a:xfrm>
          <a:off x="0" y="0"/>
          <a:ext cx="0" cy="0"/>
          <a:chOff x="0" y="0"/>
          <a:chExt cx="0" cy="0"/>
        </a:xfrm>
      </p:grpSpPr>
      <p:sp>
        <p:nvSpPr>
          <p:cNvPr id="6" name="標題 1"/>
          <p:cNvSpPr>
            <a:spLocks noGrp="1"/>
          </p:cNvSpPr>
          <p:nvPr>
            <p:ph type="ctrTitle" hasCustomPrompt="1"/>
          </p:nvPr>
        </p:nvSpPr>
        <p:spPr>
          <a:xfrm>
            <a:off x="7999414" y="1051551"/>
            <a:ext cx="3565524" cy="2384898"/>
          </a:xfrm>
        </p:spPr>
        <p:txBody>
          <a:bodyPr rtlCol="0" anchor="b" anchorCtr="0">
            <a:noAutofit/>
          </a:bodyPr>
          <a:lstStyle/>
          <a:p>
            <a:pPr rtl="0"/>
            <a:r>
              <a:rPr lang="zh-TW" sz="4800"/>
              <a:t>3DFloat</a:t>
            </a:r>
            <a:endParaRPr lang="zh-TW" sz="4800"/>
          </a:p>
        </p:txBody>
      </p:sp>
      <p:sp>
        <p:nvSpPr>
          <p:cNvPr id="14" name="圖片版面配置區 13"/>
          <p:cNvSpPr>
            <a:spLocks noGrp="1"/>
          </p:cNvSpPr>
          <p:nvPr>
            <p:ph type="pic" sz="quarter" idx="13"/>
          </p:nvPr>
        </p:nvSpPr>
        <p:spPr>
          <a:xfrm>
            <a:off x="0" y="0"/>
            <a:ext cx="7452360" cy="6858000"/>
          </a:xfrm>
          <a:solidFill>
            <a:schemeClr val="accent5"/>
          </a:solidFill>
        </p:spPr>
        <p:txBody>
          <a:bodyPr rtlCol="0">
            <a:noAutofit/>
          </a:bodyPr>
          <a:lstStyle/>
          <a:p>
            <a:pPr rtl="0"/>
            <a:r>
              <a:rPr lang="en-US" altLang="zh-TW"/>
              <a:t>Click icon to add picture</a:t>
            </a:r>
            <a:endParaRPr lang="zh-TW"/>
          </a:p>
        </p:txBody>
      </p:sp>
      <p:sp>
        <p:nvSpPr>
          <p:cNvPr id="8" name="橢圓​​ 7"/>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nvGrpSpPr>
          <p:cNvPr id="9" name="群組 8"/>
          <p:cNvGrpSpPr/>
          <p:nvPr userDrawn="1"/>
        </p:nvGrpSpPr>
        <p:grpSpPr>
          <a:xfrm rot="5400000">
            <a:off x="10915300" y="5534727"/>
            <a:ext cx="667802" cy="631474"/>
            <a:chOff x="10478914" y="1506691"/>
            <a:chExt cx="667802" cy="631474"/>
          </a:xfrm>
        </p:grpSpPr>
        <p:sp>
          <p:nvSpPr>
            <p:cNvPr id="10" name="手繪多邊形：圖案 9"/>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1" fmla="*/ 540000 w 1080000"/>
                <a:gd name="connsiteY0-2" fmla="*/ 0 h 1262947"/>
                <a:gd name="connsiteX1-3" fmla="*/ 1080000 w 1080000"/>
                <a:gd name="connsiteY1-4" fmla="*/ 931034 h 1262947"/>
                <a:gd name="connsiteX2-5" fmla="*/ 1064374 w 1080000"/>
                <a:gd name="connsiteY2-6" fmla="*/ 931034 h 1262947"/>
                <a:gd name="connsiteX3-7" fmla="*/ 1069029 w 1080000"/>
                <a:gd name="connsiteY3-8" fmla="*/ 938533 h 1262947"/>
                <a:gd name="connsiteX4-9" fmla="*/ 1080000 w 1080000"/>
                <a:gd name="connsiteY4-10" fmla="*/ 992947 h 1262947"/>
                <a:gd name="connsiteX5-11" fmla="*/ 540000 w 1080000"/>
                <a:gd name="connsiteY5-12" fmla="*/ 1262947 h 1262947"/>
                <a:gd name="connsiteX6-13" fmla="*/ 0 w 1080000"/>
                <a:gd name="connsiteY6-14" fmla="*/ 992947 h 1262947"/>
                <a:gd name="connsiteX7-15" fmla="*/ 10971 w 1080000"/>
                <a:gd name="connsiteY7-16" fmla="*/ 938533 h 1262947"/>
                <a:gd name="connsiteX8-17" fmla="*/ 15626 w 1080000"/>
                <a:gd name="connsiteY8-18" fmla="*/ 931034 h 1262947"/>
                <a:gd name="connsiteX9-19" fmla="*/ 540000 w 1080000"/>
                <a:gd name="connsiteY9-20" fmla="*/ 0 h 1262947"/>
                <a:gd name="connsiteX0-21" fmla="*/ 540000 w 1080000"/>
                <a:gd name="connsiteY0-22" fmla="*/ 0 h 1262947"/>
                <a:gd name="connsiteX1-23" fmla="*/ 1064374 w 1080000"/>
                <a:gd name="connsiteY1-24" fmla="*/ 931034 h 1262947"/>
                <a:gd name="connsiteX2-25" fmla="*/ 1069029 w 1080000"/>
                <a:gd name="connsiteY2-26" fmla="*/ 938533 h 1262947"/>
                <a:gd name="connsiteX3-27" fmla="*/ 1080000 w 1080000"/>
                <a:gd name="connsiteY3-28" fmla="*/ 992947 h 1262947"/>
                <a:gd name="connsiteX4-29" fmla="*/ 540000 w 1080000"/>
                <a:gd name="connsiteY4-30" fmla="*/ 1262947 h 1262947"/>
                <a:gd name="connsiteX5-31" fmla="*/ 0 w 1080000"/>
                <a:gd name="connsiteY5-32" fmla="*/ 992947 h 1262947"/>
                <a:gd name="connsiteX6-33" fmla="*/ 10971 w 1080000"/>
                <a:gd name="connsiteY6-34" fmla="*/ 938533 h 1262947"/>
                <a:gd name="connsiteX7-35" fmla="*/ 15626 w 1080000"/>
                <a:gd name="connsiteY7-36" fmla="*/ 931034 h 1262947"/>
                <a:gd name="connsiteX8-37" fmla="*/ 540000 w 1080000"/>
                <a:gd name="connsiteY8-38" fmla="*/ 0 h 1262947"/>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11" name="橢圓​​ 10"/>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sp>
        <p:nvSpPr>
          <p:cNvPr id="3" name="文字版面配置區 2"/>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US" altLang="zh-TW"/>
              <a:t>Click to edit Master text styles</a:t>
            </a:r>
            <a:endParaRPr lang="en-US" altLang="zh-TW"/>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議程">
    <p:spTree>
      <p:nvGrpSpPr>
        <p:cNvPr id="1" name=""/>
        <p:cNvGrpSpPr/>
        <p:nvPr/>
      </p:nvGrpSpPr>
      <p:grpSpPr>
        <a:xfrm>
          <a:off x="0" y="0"/>
          <a:ext cx="0" cy="0"/>
          <a:chOff x="0" y="0"/>
          <a:chExt cx="0" cy="0"/>
        </a:xfrm>
      </p:grpSpPr>
      <p:sp>
        <p:nvSpPr>
          <p:cNvPr id="5" name="標題 1"/>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zh-TW"/>
              <a:t>按一下以新增標題</a:t>
            </a:r>
            <a:endParaRPr lang="zh-TW"/>
          </a:p>
        </p:txBody>
      </p:sp>
      <p:sp>
        <p:nvSpPr>
          <p:cNvPr id="7" name="內容版面配置區 2"/>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zh-TW" sz="1600"/>
              <a:t>按一下以新增文字</a:t>
            </a:r>
            <a:endParaRPr lang="zh-TW" sz="1600"/>
          </a:p>
        </p:txBody>
      </p:sp>
      <p:sp>
        <p:nvSpPr>
          <p:cNvPr id="17" name="圖片版面配置區 16"/>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US" altLang="zh-TW"/>
              <a:t>Click icon to add picture</a:t>
            </a:r>
            <a:endParaRPr lang="zh-TW"/>
          </a:p>
        </p:txBody>
      </p:sp>
      <p:sp>
        <p:nvSpPr>
          <p:cNvPr id="22" name="圖片版面配置區 21"/>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US" altLang="zh-TW"/>
              <a:t>Click icon to add picture</a:t>
            </a:r>
            <a:endParaRPr lang="zh-TW"/>
          </a:p>
        </p:txBody>
      </p:sp>
      <p:sp>
        <p:nvSpPr>
          <p:cNvPr id="25" name="圖片版面配置區 24"/>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US" altLang="zh-TW"/>
              <a:t>Click icon to add picture</a:t>
            </a:r>
            <a:endParaRPr lang="zh-TW"/>
          </a:p>
        </p:txBody>
      </p:sp>
      <p:sp>
        <p:nvSpPr>
          <p:cNvPr id="2" name="日期版面配置區 1"/>
          <p:cNvSpPr>
            <a:spLocks noGrp="1"/>
          </p:cNvSpPr>
          <p:nvPr>
            <p:ph type="dt" sz="half" idx="10"/>
          </p:nvPr>
        </p:nvSpPr>
        <p:spPr/>
        <p:txBody>
          <a:bodyPr rtlCol="0">
            <a:noAutofit/>
          </a:bodyPr>
          <a:lstStyle/>
          <a:p>
            <a:pPr rtl="0"/>
            <a:r>
              <a:rPr lang="zh-TW"/>
              <a:t>20XX 年 2 月 2 日星期二</a:t>
            </a:r>
            <a:endParaRPr lang="zh-TW"/>
          </a:p>
        </p:txBody>
      </p:sp>
      <p:sp>
        <p:nvSpPr>
          <p:cNvPr id="3" name="頁尾版面配置區 2"/>
          <p:cNvSpPr>
            <a:spLocks noGrp="1"/>
          </p:cNvSpPr>
          <p:nvPr>
            <p:ph type="ftr" sz="quarter" idx="11"/>
          </p:nvPr>
        </p:nvSpPr>
        <p:spPr/>
        <p:txBody>
          <a:bodyPr rtlCol="0">
            <a:noAutofit/>
          </a:bodyPr>
          <a:lstStyle/>
          <a:p>
            <a:pPr rtl="0"/>
            <a:r>
              <a:rPr lang="zh-TW"/>
              <a:t>範例頁尾文字</a:t>
            </a:r>
            <a:endParaRPr lang="zh-TW"/>
          </a:p>
        </p:txBody>
      </p:sp>
      <p:sp>
        <p:nvSpPr>
          <p:cNvPr id="4" name="投影片編號版面配置區 3"/>
          <p:cNvSpPr>
            <a:spLocks noGrp="1"/>
          </p:cNvSpPr>
          <p:nvPr>
            <p:ph type="sldNum" sz="quarter" idx="12"/>
          </p:nvPr>
        </p:nvSpPr>
        <p:spPr/>
        <p:txBody>
          <a:bodyPr rtlCol="0">
            <a:noAutofit/>
          </a:bodyPr>
          <a:lstStyle/>
          <a:p>
            <a:pPr rtl="0"/>
            <a:fld id="{DBA1B0FB-D917-4C8C-928F-313BD683BF39}" type="slidenum">
              <a:rPr lang="zh-TW" smtClean="0"/>
            </a:fld>
            <a:endParaRPr lang="zh-TW"/>
          </a:p>
        </p:txBody>
      </p:sp>
      <p:sp>
        <p:nvSpPr>
          <p:cNvPr id="6" name="橢圓​​ 5"/>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nvGrpSpPr>
          <p:cNvPr id="10" name="群組 9"/>
          <p:cNvGrpSpPr/>
          <p:nvPr userDrawn="1"/>
        </p:nvGrpSpPr>
        <p:grpSpPr>
          <a:xfrm>
            <a:off x="5602297" y="5691007"/>
            <a:ext cx="667802" cy="631474"/>
            <a:chOff x="3409557" y="4940429"/>
            <a:chExt cx="667802" cy="631474"/>
          </a:xfrm>
        </p:grpSpPr>
        <p:sp>
          <p:nvSpPr>
            <p:cNvPr id="11" name="手繪多邊形：圖案 10"/>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1" fmla="*/ 540000 w 1080000"/>
                <a:gd name="connsiteY0-2" fmla="*/ 0 h 1262947"/>
                <a:gd name="connsiteX1-3" fmla="*/ 1080000 w 1080000"/>
                <a:gd name="connsiteY1-4" fmla="*/ 931034 h 1262947"/>
                <a:gd name="connsiteX2-5" fmla="*/ 1064374 w 1080000"/>
                <a:gd name="connsiteY2-6" fmla="*/ 931034 h 1262947"/>
                <a:gd name="connsiteX3-7" fmla="*/ 1069029 w 1080000"/>
                <a:gd name="connsiteY3-8" fmla="*/ 938533 h 1262947"/>
                <a:gd name="connsiteX4-9" fmla="*/ 1080000 w 1080000"/>
                <a:gd name="connsiteY4-10" fmla="*/ 992947 h 1262947"/>
                <a:gd name="connsiteX5-11" fmla="*/ 540000 w 1080000"/>
                <a:gd name="connsiteY5-12" fmla="*/ 1262947 h 1262947"/>
                <a:gd name="connsiteX6-13" fmla="*/ 0 w 1080000"/>
                <a:gd name="connsiteY6-14" fmla="*/ 992947 h 1262947"/>
                <a:gd name="connsiteX7-15" fmla="*/ 10971 w 1080000"/>
                <a:gd name="connsiteY7-16" fmla="*/ 938533 h 1262947"/>
                <a:gd name="connsiteX8-17" fmla="*/ 15626 w 1080000"/>
                <a:gd name="connsiteY8-18" fmla="*/ 931034 h 1262947"/>
                <a:gd name="connsiteX9-19" fmla="*/ 540000 w 1080000"/>
                <a:gd name="connsiteY9-20" fmla="*/ 0 h 1262947"/>
                <a:gd name="connsiteX0-21" fmla="*/ 540000 w 1080000"/>
                <a:gd name="connsiteY0-22" fmla="*/ 0 h 1262947"/>
                <a:gd name="connsiteX1-23" fmla="*/ 1064374 w 1080000"/>
                <a:gd name="connsiteY1-24" fmla="*/ 931034 h 1262947"/>
                <a:gd name="connsiteX2-25" fmla="*/ 1069029 w 1080000"/>
                <a:gd name="connsiteY2-26" fmla="*/ 938533 h 1262947"/>
                <a:gd name="connsiteX3-27" fmla="*/ 1080000 w 1080000"/>
                <a:gd name="connsiteY3-28" fmla="*/ 992947 h 1262947"/>
                <a:gd name="connsiteX4-29" fmla="*/ 540000 w 1080000"/>
                <a:gd name="connsiteY4-30" fmla="*/ 1262947 h 1262947"/>
                <a:gd name="connsiteX5-31" fmla="*/ 0 w 1080000"/>
                <a:gd name="connsiteY5-32" fmla="*/ 992947 h 1262947"/>
                <a:gd name="connsiteX6-33" fmla="*/ 10971 w 1080000"/>
                <a:gd name="connsiteY6-34" fmla="*/ 938533 h 1262947"/>
                <a:gd name="connsiteX7-35" fmla="*/ 15626 w 1080000"/>
                <a:gd name="connsiteY7-36" fmla="*/ 931034 h 1262947"/>
                <a:gd name="connsiteX8-37" fmla="*/ 540000 w 1080000"/>
                <a:gd name="connsiteY8-38" fmla="*/ 0 h 1262947"/>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12" name="橢圓​​ 11"/>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dirty="0"/>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簡介">
    <p:spTree>
      <p:nvGrpSpPr>
        <p:cNvPr id="1" name=""/>
        <p:cNvGrpSpPr/>
        <p:nvPr/>
      </p:nvGrpSpPr>
      <p:grpSpPr>
        <a:xfrm>
          <a:off x="0" y="0"/>
          <a:ext cx="0" cy="0"/>
          <a:chOff x="0" y="0"/>
          <a:chExt cx="0" cy="0"/>
        </a:xfrm>
      </p:grpSpPr>
      <p:sp>
        <p:nvSpPr>
          <p:cNvPr id="9" name="標題 1"/>
          <p:cNvSpPr>
            <a:spLocks noGrp="1"/>
          </p:cNvSpPr>
          <p:nvPr>
            <p:ph type="title"/>
          </p:nvPr>
        </p:nvSpPr>
        <p:spPr>
          <a:xfrm>
            <a:off x="550863" y="4507200"/>
            <a:ext cx="4500562" cy="1562959"/>
          </a:xfrm>
        </p:spPr>
        <p:txBody>
          <a:bodyPr wrap="square" rtlCol="0" anchor="t" anchorCtr="0">
            <a:noAutofit/>
          </a:bodyPr>
          <a:lstStyle/>
          <a:p>
            <a:pPr rtl="0"/>
            <a:r>
              <a:rPr lang="en-US" altLang="zh-TW"/>
              <a:t>Click to edit Master title style</a:t>
            </a:r>
            <a:endParaRPr lang="zh-TW" dirty="0"/>
          </a:p>
        </p:txBody>
      </p:sp>
      <p:sp>
        <p:nvSpPr>
          <p:cNvPr id="12" name="圖片版面配置區 11"/>
          <p:cNvSpPr>
            <a:spLocks noGrp="1"/>
          </p:cNvSpPr>
          <p:nvPr>
            <p:ph type="pic" sz="quarter" idx="13"/>
          </p:nvPr>
        </p:nvSpPr>
        <p:spPr>
          <a:xfrm>
            <a:off x="0" y="0"/>
            <a:ext cx="3054096" cy="3776472"/>
          </a:xfrm>
          <a:solidFill>
            <a:schemeClr val="accent5"/>
          </a:solidFill>
        </p:spPr>
        <p:txBody>
          <a:bodyPr rtlCol="0">
            <a:noAutofit/>
          </a:bodyPr>
          <a:lstStyle/>
          <a:p>
            <a:pPr rtl="0"/>
            <a:r>
              <a:rPr lang="en-US" altLang="zh-TW"/>
              <a:t>Click icon to add picture</a:t>
            </a:r>
            <a:endParaRPr lang="zh-TW"/>
          </a:p>
        </p:txBody>
      </p:sp>
      <p:sp>
        <p:nvSpPr>
          <p:cNvPr id="18" name="圖片版面配置區 11"/>
          <p:cNvSpPr>
            <a:spLocks noGrp="1"/>
          </p:cNvSpPr>
          <p:nvPr>
            <p:ph type="pic" sz="quarter" idx="14"/>
          </p:nvPr>
        </p:nvSpPr>
        <p:spPr>
          <a:xfrm>
            <a:off x="3054096" y="0"/>
            <a:ext cx="3054096" cy="3776472"/>
          </a:xfrm>
          <a:solidFill>
            <a:schemeClr val="accent5"/>
          </a:solidFill>
        </p:spPr>
        <p:txBody>
          <a:bodyPr rtlCol="0">
            <a:noAutofit/>
          </a:bodyPr>
          <a:lstStyle/>
          <a:p>
            <a:pPr rtl="0"/>
            <a:r>
              <a:rPr lang="en-US" altLang="zh-TW"/>
              <a:t>Click icon to add picture</a:t>
            </a:r>
            <a:endParaRPr lang="zh-TW"/>
          </a:p>
        </p:txBody>
      </p:sp>
      <p:sp>
        <p:nvSpPr>
          <p:cNvPr id="19" name="圖片版面配置區 11"/>
          <p:cNvSpPr>
            <a:spLocks noGrp="1"/>
          </p:cNvSpPr>
          <p:nvPr>
            <p:ph type="pic" sz="quarter" idx="15"/>
          </p:nvPr>
        </p:nvSpPr>
        <p:spPr>
          <a:xfrm>
            <a:off x="6083808" y="0"/>
            <a:ext cx="3054096" cy="3776472"/>
          </a:xfrm>
          <a:solidFill>
            <a:schemeClr val="accent5"/>
          </a:solidFill>
        </p:spPr>
        <p:txBody>
          <a:bodyPr rtlCol="0">
            <a:noAutofit/>
          </a:bodyPr>
          <a:lstStyle/>
          <a:p>
            <a:pPr rtl="0"/>
            <a:r>
              <a:rPr lang="en-US" altLang="zh-TW"/>
              <a:t>Click icon to add picture</a:t>
            </a:r>
            <a:endParaRPr lang="zh-TW"/>
          </a:p>
        </p:txBody>
      </p:sp>
      <p:sp>
        <p:nvSpPr>
          <p:cNvPr id="20" name="圖片版面配置區 11"/>
          <p:cNvSpPr>
            <a:spLocks noGrp="1"/>
          </p:cNvSpPr>
          <p:nvPr>
            <p:ph type="pic" sz="quarter" idx="16"/>
          </p:nvPr>
        </p:nvSpPr>
        <p:spPr>
          <a:xfrm>
            <a:off x="9137904" y="0"/>
            <a:ext cx="3054096" cy="3776472"/>
          </a:xfrm>
          <a:solidFill>
            <a:schemeClr val="accent5"/>
          </a:solidFill>
        </p:spPr>
        <p:txBody>
          <a:bodyPr rtlCol="0">
            <a:noAutofit/>
          </a:bodyPr>
          <a:lstStyle/>
          <a:p>
            <a:pPr rtl="0"/>
            <a:r>
              <a:rPr lang="en-US" altLang="zh-TW"/>
              <a:t>Click icon to add picture</a:t>
            </a:r>
            <a:endParaRPr lang="zh-TW"/>
          </a:p>
        </p:txBody>
      </p:sp>
      <p:sp>
        <p:nvSpPr>
          <p:cNvPr id="2" name="日期版面配置區 1"/>
          <p:cNvSpPr>
            <a:spLocks noGrp="1"/>
          </p:cNvSpPr>
          <p:nvPr>
            <p:ph type="dt" sz="half" idx="10"/>
          </p:nvPr>
        </p:nvSpPr>
        <p:spPr/>
        <p:txBody>
          <a:bodyPr rtlCol="0">
            <a:noAutofit/>
          </a:bodyPr>
          <a:lstStyle/>
          <a:p>
            <a:pPr rtl="0"/>
            <a:r>
              <a:rPr lang="zh-TW"/>
              <a:t>20XX 年 2 月 2 日星期二</a:t>
            </a:r>
            <a:endParaRPr lang="zh-TW"/>
          </a:p>
        </p:txBody>
      </p:sp>
      <p:sp>
        <p:nvSpPr>
          <p:cNvPr id="3" name="頁尾版面配置區 2"/>
          <p:cNvSpPr>
            <a:spLocks noGrp="1"/>
          </p:cNvSpPr>
          <p:nvPr>
            <p:ph type="ftr" sz="quarter" idx="11"/>
          </p:nvPr>
        </p:nvSpPr>
        <p:spPr/>
        <p:txBody>
          <a:bodyPr rtlCol="0">
            <a:noAutofit/>
          </a:bodyPr>
          <a:lstStyle/>
          <a:p>
            <a:pPr rtl="0"/>
            <a:r>
              <a:rPr lang="zh-TW"/>
              <a:t>範例頁尾文字</a:t>
            </a:r>
            <a:endParaRPr lang="zh-TW"/>
          </a:p>
        </p:txBody>
      </p:sp>
      <p:sp>
        <p:nvSpPr>
          <p:cNvPr id="4" name="投影片編號版面配置區 3"/>
          <p:cNvSpPr>
            <a:spLocks noGrp="1"/>
          </p:cNvSpPr>
          <p:nvPr>
            <p:ph type="sldNum" sz="quarter" idx="12"/>
          </p:nvPr>
        </p:nvSpPr>
        <p:spPr/>
        <p:txBody>
          <a:bodyPr rtlCol="0">
            <a:noAutofit/>
          </a:bodyPr>
          <a:lstStyle/>
          <a:p>
            <a:pPr rtl="0"/>
            <a:fld id="{DBA1B0FB-D917-4C8C-928F-313BD683BF39}" type="slidenum">
              <a:rPr lang="zh-TW" smtClean="0"/>
            </a:fld>
            <a:endParaRPr lang="zh-TW"/>
          </a:p>
        </p:txBody>
      </p:sp>
      <p:sp>
        <p:nvSpPr>
          <p:cNvPr id="11" name="內容版面配置區 6"/>
          <p:cNvSpPr>
            <a:spLocks noGrp="1"/>
          </p:cNvSpPr>
          <p:nvPr>
            <p:ph sz="quarter" idx="25"/>
          </p:nvPr>
        </p:nvSpPr>
        <p:spPr>
          <a:xfrm>
            <a:off x="5262411" y="4508500"/>
            <a:ext cx="6221412" cy="1563688"/>
          </a:xfrm>
        </p:spPr>
        <p:txBody>
          <a:bodyPr rtlCol="0">
            <a:noAutofit/>
          </a:bodyPr>
          <a:lstStyle>
            <a:lvl1pPr marL="228600" indent="-228600">
              <a:lnSpc>
                <a:spcPct val="100000"/>
              </a:lnSpc>
              <a:buFont typeface="Arial" panose="020B0604020202090204" pitchFamily="34" charset="0"/>
              <a:buChar char="•"/>
              <a:defRPr sz="2000"/>
            </a:lvl1pPr>
            <a:lvl2pPr>
              <a:buNone/>
              <a:defRPr sz="1900"/>
            </a:lvl2pPr>
            <a:lvl3pPr>
              <a:buNone/>
              <a:defRPr sz="1900"/>
            </a:lvl3pPr>
            <a:lvl4pPr>
              <a:buNone/>
              <a:defRPr sz="1900"/>
            </a:lvl4pPr>
            <a:lvl5pPr>
              <a:buNone/>
              <a:defRPr sz="1900"/>
            </a:lvl5pPr>
          </a:lstStyle>
          <a:p>
            <a:pPr lvl="0" rtl="0"/>
            <a:r>
              <a:rPr lang="en-US" altLang="zh-TW"/>
              <a:t>Click to edit Master text styles</a:t>
            </a:r>
            <a:endParaRPr lang="en-US" altLang="zh-TW"/>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分節符號">
    <p:bg>
      <p:bgRef idx="1001">
        <a:schemeClr val="bg1"/>
      </p:bgRef>
    </p:bg>
    <p:spTree>
      <p:nvGrpSpPr>
        <p:cNvPr id="1" name=""/>
        <p:cNvGrpSpPr/>
        <p:nvPr/>
      </p:nvGrpSpPr>
      <p:grpSpPr>
        <a:xfrm>
          <a:off x="0" y="0"/>
          <a:ext cx="0" cy="0"/>
          <a:chOff x="0" y="0"/>
          <a:chExt cx="0" cy="0"/>
        </a:xfrm>
      </p:grpSpPr>
      <p:sp>
        <p:nvSpPr>
          <p:cNvPr id="8" name="圖片版面配置區 7"/>
          <p:cNvSpPr>
            <a:spLocks noGrp="1"/>
          </p:cNvSpPr>
          <p:nvPr>
            <p:ph type="pic" sz="quarter" idx="13"/>
          </p:nvPr>
        </p:nvSpPr>
        <p:spPr>
          <a:xfrm>
            <a:off x="0" y="0"/>
            <a:ext cx="12192000" cy="6858000"/>
          </a:xfrm>
          <a:solidFill>
            <a:schemeClr val="accent5"/>
          </a:solidFill>
        </p:spPr>
        <p:txBody>
          <a:bodyPr rtlCol="0"/>
          <a:lstStyle/>
          <a:p>
            <a:pPr rtl="0"/>
            <a:r>
              <a:rPr lang="en-US" altLang="zh-TW"/>
              <a:t>Click icon to add picture</a:t>
            </a:r>
            <a:endParaRPr lang="zh-TW"/>
          </a:p>
        </p:txBody>
      </p:sp>
      <p:sp>
        <p:nvSpPr>
          <p:cNvPr id="4" name="日期版面配置區 3"/>
          <p:cNvSpPr>
            <a:spLocks noGrp="1"/>
          </p:cNvSpPr>
          <p:nvPr>
            <p:ph type="dt" sz="half" idx="10"/>
          </p:nvPr>
        </p:nvSpPr>
        <p:spPr/>
        <p:txBody>
          <a:bodyPr rtlCol="0"/>
          <a:lstStyle/>
          <a:p>
            <a:pPr rtl="0"/>
            <a:r>
              <a:rPr lang="zh-TW"/>
              <a:t>20XX 年 2 月 2 日星期二</a:t>
            </a:r>
            <a:endParaRPr lang="zh-TW"/>
          </a:p>
        </p:txBody>
      </p:sp>
      <p:sp>
        <p:nvSpPr>
          <p:cNvPr id="5" name="頁尾版面配置區 4"/>
          <p:cNvSpPr>
            <a:spLocks noGrp="1"/>
          </p:cNvSpPr>
          <p:nvPr>
            <p:ph type="ftr" sz="quarter" idx="11"/>
          </p:nvPr>
        </p:nvSpPr>
        <p:spPr/>
        <p:txBody>
          <a:bodyPr rtlCol="0"/>
          <a:lstStyle/>
          <a:p>
            <a:pPr rtl="0"/>
            <a:r>
              <a:rPr lang="zh-TW"/>
              <a:t>範例頁尾文字</a:t>
            </a:r>
            <a:endParaRPr lang="zh-TW"/>
          </a:p>
        </p:txBody>
      </p:sp>
      <p:sp>
        <p:nvSpPr>
          <p:cNvPr id="6" name="投影片編號版面配置區 5"/>
          <p:cNvSpPr>
            <a:spLocks noGrp="1"/>
          </p:cNvSpPr>
          <p:nvPr>
            <p:ph type="sldNum" sz="quarter" idx="12"/>
          </p:nvPr>
        </p:nvSpPr>
        <p:spPr/>
        <p:txBody>
          <a:bodyPr rtlCol="0"/>
          <a:lstStyle/>
          <a:p>
            <a:pPr rtl="0"/>
            <a:fld id="{DBA1B0FB-D917-4C8C-928F-313BD683BF39}" type="slidenum">
              <a:rPr lang="zh-TW" smtClean="0"/>
            </a:fld>
            <a:endParaRPr lang="zh-TW"/>
          </a:p>
        </p:txBody>
      </p:sp>
      <p:sp>
        <p:nvSpPr>
          <p:cNvPr id="13" name="矩形 12"/>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TW"/>
          </a:p>
        </p:txBody>
      </p:sp>
      <p:sp>
        <p:nvSpPr>
          <p:cNvPr id="14" name="矩形 13"/>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TW"/>
          </a:p>
        </p:txBody>
      </p:sp>
      <p:sp>
        <p:nvSpPr>
          <p:cNvPr id="15" name="標題 1"/>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US" altLang="zh-TW"/>
              <a:t>Click to edit Master title style</a:t>
            </a:r>
            <a:endParaRPr lang="zh-TW" dirty="0"/>
          </a:p>
        </p:txBody>
      </p:sp>
      <p:sp>
        <p:nvSpPr>
          <p:cNvPr id="16" name="副標題 2"/>
          <p:cNvSpPr>
            <a:spLocks noGrp="1"/>
          </p:cNvSpPr>
          <p:nvPr>
            <p:ph type="subTitle" idx="1"/>
          </p:nvPr>
        </p:nvSpPr>
        <p:spPr>
          <a:xfrm>
            <a:off x="550863" y="3816724"/>
            <a:ext cx="5437187" cy="2265216"/>
          </a:xfrm>
        </p:spPr>
        <p:txBody>
          <a:bodyPr rtlCol="0">
            <a:noAutofit/>
          </a:bodyPr>
          <a:lstStyle>
            <a:lvl1pPr>
              <a:buNone/>
              <a:defRPr sz="2400"/>
            </a:lvl1pPr>
          </a:lstStyle>
          <a:p>
            <a:pPr rtl="0"/>
            <a:r>
              <a:rPr lang="en-US" altLang="zh-TW">
                <a:solidFill>
                  <a:schemeClr val="tx1">
                    <a:alpha val="60000"/>
                  </a:schemeClr>
                </a:solidFill>
              </a:rPr>
              <a:t>Click to edit Master subtitle style</a:t>
            </a:r>
            <a:endParaRPr lang="zh-TW" dirty="0">
              <a:solidFill>
                <a:schemeClr val="tx1">
                  <a:alpha val="60000"/>
                </a:schemeClr>
              </a:solidFill>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分節符號">
    <p:bg>
      <p:bgRef idx="1001">
        <a:schemeClr val="bg1"/>
      </p:bgRef>
    </p:bg>
    <p:spTree>
      <p:nvGrpSpPr>
        <p:cNvPr id="1" name=""/>
        <p:cNvGrpSpPr/>
        <p:nvPr/>
      </p:nvGrpSpPr>
      <p:grpSpPr>
        <a:xfrm>
          <a:off x="0" y="0"/>
          <a:ext cx="0" cy="0"/>
          <a:chOff x="0" y="0"/>
          <a:chExt cx="0" cy="0"/>
        </a:xfrm>
      </p:grpSpPr>
      <p:sp>
        <p:nvSpPr>
          <p:cNvPr id="8" name="圖片版面配置區 7"/>
          <p:cNvSpPr>
            <a:spLocks noGrp="1"/>
          </p:cNvSpPr>
          <p:nvPr>
            <p:ph type="pic" sz="quarter" idx="13"/>
          </p:nvPr>
        </p:nvSpPr>
        <p:spPr>
          <a:xfrm>
            <a:off x="0" y="0"/>
            <a:ext cx="12192000" cy="6858000"/>
          </a:xfrm>
          <a:solidFill>
            <a:schemeClr val="bg2"/>
          </a:solidFill>
        </p:spPr>
        <p:txBody>
          <a:bodyPr rtlCol="0"/>
          <a:lstStyle/>
          <a:p>
            <a:pPr rtl="0"/>
            <a:r>
              <a:rPr lang="en-US" altLang="zh-TW"/>
              <a:t>Click icon to add picture</a:t>
            </a:r>
            <a:endParaRPr lang="zh-TW"/>
          </a:p>
        </p:txBody>
      </p:sp>
      <p:sp>
        <p:nvSpPr>
          <p:cNvPr id="16" name="副標題 2"/>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US" altLang="zh-TW">
                <a:solidFill>
                  <a:schemeClr val="tx1">
                    <a:alpha val="60000"/>
                  </a:schemeClr>
                </a:solidFill>
              </a:rPr>
              <a:t>Click to edit Master subtitle style</a:t>
            </a:r>
            <a:endParaRPr lang="zh-TW" dirty="0">
              <a:solidFill>
                <a:schemeClr val="tx1">
                  <a:alpha val="60000"/>
                </a:schemeClr>
              </a:solidFill>
            </a:endParaRPr>
          </a:p>
        </p:txBody>
      </p:sp>
      <p:sp>
        <p:nvSpPr>
          <p:cNvPr id="15" name="標題 1"/>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US" altLang="zh-TW"/>
              <a:t>Click to edit Master title style</a:t>
            </a:r>
            <a:endParaRPr lang="zh-TW" dirty="0"/>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圖表表格時間表">
    <p:spTree>
      <p:nvGrpSpPr>
        <p:cNvPr id="1" name=""/>
        <p:cNvGrpSpPr/>
        <p:nvPr/>
      </p:nvGrpSpPr>
      <p:grpSpPr>
        <a:xfrm>
          <a:off x="0" y="0"/>
          <a:ext cx="0" cy="0"/>
          <a:chOff x="0" y="0"/>
          <a:chExt cx="0" cy="0"/>
        </a:xfrm>
      </p:grpSpPr>
      <p:grpSp>
        <p:nvGrpSpPr>
          <p:cNvPr id="12" name="群組 11"/>
          <p:cNvGrpSpPr/>
          <p:nvPr/>
        </p:nvGrpSpPr>
        <p:grpSpPr>
          <a:xfrm>
            <a:off x="613998" y="5334748"/>
            <a:ext cx="678135" cy="990000"/>
            <a:chOff x="10490969" y="1448827"/>
            <a:chExt cx="678135" cy="990000"/>
          </a:xfrm>
        </p:grpSpPr>
        <p:sp>
          <p:nvSpPr>
            <p:cNvPr id="13" name="手繪多邊形：圖案 12"/>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zh-TW" dirty="0">
                <a:solidFill>
                  <a:schemeClr val="tx1"/>
                </a:solidFill>
              </a:endParaRPr>
            </a:p>
          </p:txBody>
        </p:sp>
        <p:sp>
          <p:nvSpPr>
            <p:cNvPr id="14" name="橢圓​​ 13"/>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15" name="橢圓​​ 14"/>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16" name="手繪多邊形：圖案 15"/>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zh-TW" dirty="0">
                <a:solidFill>
                  <a:schemeClr val="tx1"/>
                </a:solidFill>
              </a:endParaRPr>
            </a:p>
          </p:txBody>
        </p:sp>
      </p:grpSp>
      <p:sp>
        <p:nvSpPr>
          <p:cNvPr id="2" name="標題 1"/>
          <p:cNvSpPr>
            <a:spLocks noGrp="1"/>
          </p:cNvSpPr>
          <p:nvPr>
            <p:ph type="title"/>
          </p:nvPr>
        </p:nvSpPr>
        <p:spPr>
          <a:xfrm>
            <a:off x="550862" y="549275"/>
            <a:ext cx="11091600" cy="1332000"/>
          </a:xfrm>
        </p:spPr>
        <p:txBody>
          <a:bodyPr vert="horz" wrap="square" lIns="0" tIns="0" rIns="0" bIns="0" rtlCol="0" anchor="t" anchorCtr="0">
            <a:noAutofit/>
          </a:bodyPr>
          <a:lstStyle>
            <a:lvl1pPr>
              <a:defRPr lang="zh-TW" dirty="0"/>
            </a:lvl1pPr>
          </a:lstStyle>
          <a:p>
            <a:pPr lvl="0" rtl="0">
              <a:lnSpc>
                <a:spcPct val="100000"/>
              </a:lnSpc>
            </a:pPr>
            <a:r>
              <a:rPr lang="en-US" altLang="zh-TW"/>
              <a:t>Click to edit Master title style</a:t>
            </a:r>
            <a:endParaRPr lang="zh-TW"/>
          </a:p>
        </p:txBody>
      </p:sp>
      <p:sp>
        <p:nvSpPr>
          <p:cNvPr id="3" name="內容版面配置區 2"/>
          <p:cNvSpPr>
            <a:spLocks noGrp="1"/>
          </p:cNvSpPr>
          <p:nvPr>
            <p:ph idx="1"/>
          </p:nvPr>
        </p:nvSpPr>
        <p:spPr>
          <a:xfrm>
            <a:off x="550863" y="2113199"/>
            <a:ext cx="11090274" cy="3979625"/>
          </a:xfrm>
        </p:spPr>
        <p:txBody>
          <a:bodyPr rtlCol="0">
            <a:noAutofit/>
          </a:bodyPr>
          <a:lstStyle/>
          <a:p>
            <a:pPr lvl="0" rtl="0"/>
            <a:r>
              <a:rPr lang="en-US" altLang="zh-TW"/>
              <a:t>Click to edit Master text styles</a:t>
            </a:r>
            <a:endParaRPr lang="en-US" altLang="zh-TW"/>
          </a:p>
          <a:p>
            <a:pPr lvl="1" rtl="0"/>
            <a:r>
              <a:rPr lang="en-US" altLang="zh-TW"/>
              <a:t>Second level</a:t>
            </a:r>
            <a:endParaRPr lang="en-US" altLang="zh-TW"/>
          </a:p>
          <a:p>
            <a:pPr lvl="2" rtl="0"/>
            <a:r>
              <a:rPr lang="en-US" altLang="zh-TW"/>
              <a:t>Third level</a:t>
            </a:r>
            <a:endParaRPr lang="en-US" altLang="zh-TW"/>
          </a:p>
          <a:p>
            <a:pPr lvl="3" rtl="0"/>
            <a:r>
              <a:rPr lang="en-US" altLang="zh-TW"/>
              <a:t>Fourth level</a:t>
            </a:r>
            <a:endParaRPr lang="en-US" altLang="zh-TW"/>
          </a:p>
          <a:p>
            <a:pPr lvl="4" rtl="0"/>
            <a:r>
              <a:rPr lang="en-US" altLang="zh-TW"/>
              <a:t>Fifth level</a:t>
            </a:r>
            <a:endParaRPr lang="zh-TW" dirty="0"/>
          </a:p>
        </p:txBody>
      </p:sp>
      <p:sp>
        <p:nvSpPr>
          <p:cNvPr id="4" name="日期版面配置區 3"/>
          <p:cNvSpPr>
            <a:spLocks noGrp="1"/>
          </p:cNvSpPr>
          <p:nvPr>
            <p:ph type="dt" sz="half" idx="10"/>
          </p:nvPr>
        </p:nvSpPr>
        <p:spPr/>
        <p:txBody>
          <a:bodyPr rtlCol="0">
            <a:noAutofit/>
          </a:bodyPr>
          <a:lstStyle/>
          <a:p>
            <a:pPr rtl="0"/>
            <a:r>
              <a:rPr lang="zh-TW"/>
              <a:t>20XX 年 2 月 2 日星期二</a:t>
            </a:r>
            <a:endParaRPr lang="zh-TW"/>
          </a:p>
        </p:txBody>
      </p:sp>
      <p:sp>
        <p:nvSpPr>
          <p:cNvPr id="5" name="頁尾版面配置區 4"/>
          <p:cNvSpPr>
            <a:spLocks noGrp="1"/>
          </p:cNvSpPr>
          <p:nvPr>
            <p:ph type="ftr" sz="quarter" idx="11"/>
          </p:nvPr>
        </p:nvSpPr>
        <p:spPr/>
        <p:txBody>
          <a:bodyPr rtlCol="0">
            <a:noAutofit/>
          </a:bodyPr>
          <a:lstStyle/>
          <a:p>
            <a:pPr rtl="0"/>
            <a:r>
              <a:rPr lang="zh-TW"/>
              <a:t>範例頁尾文字</a:t>
            </a:r>
            <a:endParaRPr lang="zh-TW"/>
          </a:p>
        </p:txBody>
      </p:sp>
      <p:sp>
        <p:nvSpPr>
          <p:cNvPr id="6" name="投影片編號版面配置區 5"/>
          <p:cNvSpPr>
            <a:spLocks noGrp="1"/>
          </p:cNvSpPr>
          <p:nvPr>
            <p:ph type="sldNum" sz="quarter" idx="12"/>
          </p:nvPr>
        </p:nvSpPr>
        <p:spPr/>
        <p:txBody>
          <a:bodyPr rtlCol="0">
            <a:noAutofit/>
          </a:bodyPr>
          <a:lstStyle/>
          <a:p>
            <a:pPr rtl="0"/>
            <a:fld id="{DBA1B0FB-D917-4C8C-928F-313BD683BF39}" type="slidenum">
              <a:rPr lang="zh-TW" smtClean="0"/>
            </a:fld>
            <a:endParaRPr lang="zh-TW"/>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引述">
    <p:spTree>
      <p:nvGrpSpPr>
        <p:cNvPr id="1" name=""/>
        <p:cNvGrpSpPr/>
        <p:nvPr/>
      </p:nvGrpSpPr>
      <p:grpSpPr>
        <a:xfrm>
          <a:off x="0" y="0"/>
          <a:ext cx="0" cy="0"/>
          <a:chOff x="0" y="0"/>
          <a:chExt cx="0" cy="0"/>
        </a:xfrm>
      </p:grpSpPr>
      <p:sp>
        <p:nvSpPr>
          <p:cNvPr id="5" name="標題 1"/>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US" altLang="zh-TW"/>
              <a:t>Click to edit Master title style</a:t>
            </a:r>
            <a:endParaRPr lang="zh-TW" dirty="0"/>
          </a:p>
        </p:txBody>
      </p:sp>
      <p:grpSp>
        <p:nvGrpSpPr>
          <p:cNvPr id="8" name="群組 7"/>
          <p:cNvGrpSpPr/>
          <p:nvPr userDrawn="1"/>
        </p:nvGrpSpPr>
        <p:grpSpPr>
          <a:xfrm>
            <a:off x="10822156" y="4143453"/>
            <a:ext cx="734257" cy="760506"/>
            <a:chOff x="5243759" y="1363788"/>
            <a:chExt cx="734257" cy="760506"/>
          </a:xfrm>
        </p:grpSpPr>
        <p:sp>
          <p:nvSpPr>
            <p:cNvPr id="9" name="手繪多邊形 5"/>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10" name="手繪多邊形​​(F) 6"/>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11" name="手繪多邊形​​(F) 8"/>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sp>
        <p:nvSpPr>
          <p:cNvPr id="12" name="橢圓​​ 11"/>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17" name="內容版面配置區 16"/>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US" altLang="zh-TW"/>
              <a:t>Click to edit Master text styles</a:t>
            </a:r>
            <a:endParaRPr lang="en-US" altLang="zh-TW"/>
          </a:p>
        </p:txBody>
      </p:sp>
      <p:sp>
        <p:nvSpPr>
          <p:cNvPr id="15" name="圖片版面配置區 14"/>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US" altLang="zh-TW"/>
              <a:t>Click icon to add picture</a:t>
            </a:r>
            <a:endParaRPr lang="zh-TW"/>
          </a:p>
        </p:txBody>
      </p:sp>
      <p:sp>
        <p:nvSpPr>
          <p:cNvPr id="2" name="日期版面配置區 1"/>
          <p:cNvSpPr>
            <a:spLocks noGrp="1"/>
          </p:cNvSpPr>
          <p:nvPr>
            <p:ph type="dt" sz="half" idx="10"/>
          </p:nvPr>
        </p:nvSpPr>
        <p:spPr/>
        <p:txBody>
          <a:bodyPr rtlCol="0">
            <a:noAutofit/>
          </a:bodyPr>
          <a:lstStyle/>
          <a:p>
            <a:pPr rtl="0"/>
            <a:r>
              <a:rPr lang="zh-TW"/>
              <a:t>20XX 年 2 月 2 日星期二</a:t>
            </a:r>
            <a:endParaRPr lang="zh-TW"/>
          </a:p>
        </p:txBody>
      </p:sp>
      <p:sp>
        <p:nvSpPr>
          <p:cNvPr id="3" name="頁尾版面配置區 2"/>
          <p:cNvSpPr>
            <a:spLocks noGrp="1"/>
          </p:cNvSpPr>
          <p:nvPr>
            <p:ph type="ftr" sz="quarter" idx="11"/>
          </p:nvPr>
        </p:nvSpPr>
        <p:spPr/>
        <p:txBody>
          <a:bodyPr rtlCol="0">
            <a:noAutofit/>
          </a:bodyPr>
          <a:lstStyle/>
          <a:p>
            <a:pPr rtl="0"/>
            <a:r>
              <a:rPr lang="zh-TW"/>
              <a:t>範例頁尾文字</a:t>
            </a:r>
            <a:endParaRPr lang="zh-TW"/>
          </a:p>
        </p:txBody>
      </p:sp>
      <p:sp>
        <p:nvSpPr>
          <p:cNvPr id="4" name="投影片編號版面配置區 3"/>
          <p:cNvSpPr>
            <a:spLocks noGrp="1"/>
          </p:cNvSpPr>
          <p:nvPr>
            <p:ph type="sldNum" sz="quarter" idx="12"/>
          </p:nvPr>
        </p:nvSpPr>
        <p:spPr/>
        <p:txBody>
          <a:bodyPr rtlCol="0">
            <a:noAutofit/>
          </a:bodyPr>
          <a:lstStyle/>
          <a:p>
            <a:pPr rtl="0"/>
            <a:fld id="{DBA1B0FB-D917-4C8C-928F-313BD683BF39}" type="slidenum">
              <a:rPr lang="zh-TW" smtClean="0"/>
            </a:fld>
            <a:endParaRPr lang="zh-TW"/>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小組">
    <p:spTree>
      <p:nvGrpSpPr>
        <p:cNvPr id="1" name=""/>
        <p:cNvGrpSpPr/>
        <p:nvPr/>
      </p:nvGrpSpPr>
      <p:grpSpPr>
        <a:xfrm>
          <a:off x="0" y="0"/>
          <a:ext cx="0" cy="0"/>
          <a:chOff x="0" y="0"/>
          <a:chExt cx="0" cy="0"/>
        </a:xfrm>
      </p:grpSpPr>
      <p:sp>
        <p:nvSpPr>
          <p:cNvPr id="16" name="矩形 15"/>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zh-TW"/>
          </a:p>
        </p:txBody>
      </p:sp>
      <p:sp>
        <p:nvSpPr>
          <p:cNvPr id="34" name="橢圓​​ 33"/>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40" name="標題 5"/>
          <p:cNvSpPr>
            <a:spLocks noGrp="1"/>
          </p:cNvSpPr>
          <p:nvPr>
            <p:ph type="ctrTitle" hasCustomPrompt="1"/>
          </p:nvPr>
        </p:nvSpPr>
        <p:spPr>
          <a:xfrm>
            <a:off x="548640" y="548640"/>
            <a:ext cx="8281987" cy="1253041"/>
          </a:xfrm>
        </p:spPr>
        <p:txBody>
          <a:bodyPr rtlCol="0">
            <a:noAutofit/>
          </a:bodyPr>
          <a:lstStyle/>
          <a:p>
            <a:pPr rtl="0"/>
            <a:r>
              <a:rPr lang="zh-TW"/>
              <a:t>小組</a:t>
            </a:r>
            <a:endParaRPr lang="zh-TW"/>
          </a:p>
        </p:txBody>
      </p:sp>
      <p:grpSp>
        <p:nvGrpSpPr>
          <p:cNvPr id="51" name="群組 50"/>
          <p:cNvGrpSpPr/>
          <p:nvPr userDrawn="1"/>
        </p:nvGrpSpPr>
        <p:grpSpPr>
          <a:xfrm>
            <a:off x="1800565" y="4518946"/>
            <a:ext cx="1980001" cy="1363916"/>
            <a:chOff x="4879602" y="3781429"/>
            <a:chExt cx="1980001" cy="1363916"/>
          </a:xfrm>
        </p:grpSpPr>
        <p:sp>
          <p:nvSpPr>
            <p:cNvPr id="52" name="手繪多邊形：圖案 51"/>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zh-TW"/>
            </a:p>
          </p:txBody>
        </p:sp>
        <p:sp>
          <p:nvSpPr>
            <p:cNvPr id="53" name="手繪多邊形：圖案 52"/>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zh-TW">
                <a:solidFill>
                  <a:schemeClr val="tx1"/>
                </a:solidFill>
              </a:endParaRPr>
            </a:p>
          </p:txBody>
        </p:sp>
        <p:sp>
          <p:nvSpPr>
            <p:cNvPr id="54" name="橢圓​​ 53"/>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55" name="橢圓​​ 54"/>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sp>
        <p:nvSpPr>
          <p:cNvPr id="56" name="圖片版面配置區 55"/>
          <p:cNvSpPr>
            <a:spLocks noGrp="1"/>
          </p:cNvSpPr>
          <p:nvPr>
            <p:ph type="pic" sz="quarter" idx="13"/>
          </p:nvPr>
        </p:nvSpPr>
        <p:spPr>
          <a:xfrm>
            <a:off x="1078992" y="1990724"/>
            <a:ext cx="1691640" cy="1435608"/>
          </a:xfrm>
          <a:solidFill>
            <a:schemeClr val="accent5"/>
          </a:solidFill>
        </p:spPr>
        <p:txBody>
          <a:bodyPr rtlCol="0">
            <a:noAutofit/>
          </a:bodyPr>
          <a:lstStyle/>
          <a:p>
            <a:pPr rtl="0"/>
            <a:r>
              <a:rPr lang="en-US" altLang="zh-TW"/>
              <a:t>Click icon to add picture</a:t>
            </a:r>
            <a:endParaRPr lang="zh-TW"/>
          </a:p>
        </p:txBody>
      </p:sp>
      <p:sp>
        <p:nvSpPr>
          <p:cNvPr id="57" name="圖片版面配置區 55"/>
          <p:cNvSpPr>
            <a:spLocks noGrp="1"/>
          </p:cNvSpPr>
          <p:nvPr>
            <p:ph type="pic" sz="quarter" idx="14"/>
          </p:nvPr>
        </p:nvSpPr>
        <p:spPr>
          <a:xfrm>
            <a:off x="3838384" y="1990724"/>
            <a:ext cx="1691640" cy="1435608"/>
          </a:xfrm>
          <a:solidFill>
            <a:schemeClr val="accent5"/>
          </a:solidFill>
        </p:spPr>
        <p:txBody>
          <a:bodyPr rtlCol="0">
            <a:noAutofit/>
          </a:bodyPr>
          <a:lstStyle/>
          <a:p>
            <a:pPr rtl="0"/>
            <a:r>
              <a:rPr lang="en-US" altLang="zh-TW"/>
              <a:t>Click icon to add picture</a:t>
            </a:r>
            <a:endParaRPr lang="zh-TW"/>
          </a:p>
        </p:txBody>
      </p:sp>
      <p:sp>
        <p:nvSpPr>
          <p:cNvPr id="58" name="圖片版面配置區 55"/>
          <p:cNvSpPr>
            <a:spLocks noGrp="1"/>
          </p:cNvSpPr>
          <p:nvPr>
            <p:ph type="pic" sz="quarter" idx="15"/>
          </p:nvPr>
        </p:nvSpPr>
        <p:spPr>
          <a:xfrm>
            <a:off x="6661976" y="1993392"/>
            <a:ext cx="1691640" cy="1435608"/>
          </a:xfrm>
          <a:solidFill>
            <a:schemeClr val="accent5"/>
          </a:solidFill>
        </p:spPr>
        <p:txBody>
          <a:bodyPr rtlCol="0">
            <a:noAutofit/>
          </a:bodyPr>
          <a:lstStyle/>
          <a:p>
            <a:pPr rtl="0"/>
            <a:r>
              <a:rPr lang="en-US" altLang="zh-TW"/>
              <a:t>Click icon to add picture</a:t>
            </a:r>
            <a:endParaRPr lang="zh-TW" dirty="0"/>
          </a:p>
        </p:txBody>
      </p:sp>
      <p:sp>
        <p:nvSpPr>
          <p:cNvPr id="59" name="圖片版面配置區 55"/>
          <p:cNvSpPr>
            <a:spLocks noGrp="1"/>
          </p:cNvSpPr>
          <p:nvPr>
            <p:ph type="pic" sz="quarter" idx="16"/>
          </p:nvPr>
        </p:nvSpPr>
        <p:spPr>
          <a:xfrm>
            <a:off x="9485568" y="1990724"/>
            <a:ext cx="1691640" cy="1435608"/>
          </a:xfrm>
          <a:solidFill>
            <a:schemeClr val="accent5"/>
          </a:solidFill>
        </p:spPr>
        <p:txBody>
          <a:bodyPr rtlCol="0">
            <a:noAutofit/>
          </a:bodyPr>
          <a:lstStyle/>
          <a:p>
            <a:pPr rtl="0"/>
            <a:r>
              <a:rPr lang="en-US" altLang="zh-TW"/>
              <a:t>Click icon to add picture</a:t>
            </a:r>
            <a:endParaRPr lang="zh-TW"/>
          </a:p>
        </p:txBody>
      </p:sp>
      <p:sp>
        <p:nvSpPr>
          <p:cNvPr id="63" name="文字版面配置區 62"/>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zh-TW"/>
              <a:t>姓名</a:t>
            </a:r>
            <a:endParaRPr lang="zh-TW"/>
          </a:p>
        </p:txBody>
      </p:sp>
      <p:sp>
        <p:nvSpPr>
          <p:cNvPr id="61" name="文字版面配置區 60"/>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zh-TW"/>
              <a:t>職稱</a:t>
            </a:r>
            <a:endParaRPr lang="zh-TW"/>
          </a:p>
        </p:txBody>
      </p:sp>
      <p:sp>
        <p:nvSpPr>
          <p:cNvPr id="65" name="文字版面配置區 62"/>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zh-TW"/>
              <a:t>姓名</a:t>
            </a:r>
            <a:endParaRPr lang="zh-TW"/>
          </a:p>
        </p:txBody>
      </p:sp>
      <p:sp>
        <p:nvSpPr>
          <p:cNvPr id="64" name="文字版面配置區 60"/>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zh-TW"/>
              <a:t>職稱</a:t>
            </a:r>
            <a:endParaRPr lang="zh-TW"/>
          </a:p>
        </p:txBody>
      </p:sp>
      <p:sp>
        <p:nvSpPr>
          <p:cNvPr id="67" name="文字版面配置區 62"/>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zh-TW"/>
              <a:t>姓名</a:t>
            </a:r>
            <a:endParaRPr lang="zh-TW"/>
          </a:p>
        </p:txBody>
      </p:sp>
      <p:sp>
        <p:nvSpPr>
          <p:cNvPr id="66" name="文字版面配置區 60"/>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zh-TW"/>
              <a:t>職稱</a:t>
            </a:r>
            <a:endParaRPr lang="zh-TW"/>
          </a:p>
        </p:txBody>
      </p:sp>
      <p:sp>
        <p:nvSpPr>
          <p:cNvPr id="69" name="文字版面配置區 62"/>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zh-TW"/>
              <a:t>姓名</a:t>
            </a:r>
            <a:endParaRPr lang="zh-TW"/>
          </a:p>
        </p:txBody>
      </p:sp>
      <p:sp>
        <p:nvSpPr>
          <p:cNvPr id="68" name="文字版面配置區 60"/>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zh-TW"/>
              <a:t>職稱</a:t>
            </a:r>
            <a:endParaRPr lang="zh-TW"/>
          </a:p>
        </p:txBody>
      </p:sp>
      <p:sp>
        <p:nvSpPr>
          <p:cNvPr id="4" name="日期版面配置區 3"/>
          <p:cNvSpPr>
            <a:spLocks noGrp="1"/>
          </p:cNvSpPr>
          <p:nvPr>
            <p:ph type="dt" sz="half" idx="10"/>
          </p:nvPr>
        </p:nvSpPr>
        <p:spPr/>
        <p:txBody>
          <a:bodyPr rtlCol="0">
            <a:noAutofit/>
          </a:bodyPr>
          <a:lstStyle/>
          <a:p>
            <a:pPr rtl="0"/>
            <a:r>
              <a:rPr lang="zh-TW"/>
              <a:t>20XX 年 2 月 2 日星期二</a:t>
            </a:r>
            <a:endParaRPr lang="zh-TW" dirty="0"/>
          </a:p>
        </p:txBody>
      </p:sp>
      <p:sp>
        <p:nvSpPr>
          <p:cNvPr id="5" name="頁尾版面配置區 4"/>
          <p:cNvSpPr>
            <a:spLocks noGrp="1"/>
          </p:cNvSpPr>
          <p:nvPr>
            <p:ph type="ftr" sz="quarter" idx="11"/>
          </p:nvPr>
        </p:nvSpPr>
        <p:spPr/>
        <p:txBody>
          <a:bodyPr rtlCol="0">
            <a:noAutofit/>
          </a:bodyPr>
          <a:lstStyle/>
          <a:p>
            <a:pPr rtl="0"/>
            <a:r>
              <a:rPr lang="zh-TW"/>
              <a:t>範例頁尾文字</a:t>
            </a:r>
            <a:endParaRPr lang="zh-TW"/>
          </a:p>
        </p:txBody>
      </p:sp>
      <p:sp>
        <p:nvSpPr>
          <p:cNvPr id="6" name="投影片編號版面配置區 5"/>
          <p:cNvSpPr>
            <a:spLocks noGrp="1"/>
          </p:cNvSpPr>
          <p:nvPr>
            <p:ph type="sldNum" sz="quarter" idx="12"/>
          </p:nvPr>
        </p:nvSpPr>
        <p:spPr/>
        <p:txBody>
          <a:bodyPr rtlCol="0">
            <a:noAutofit/>
          </a:bodyPr>
          <a:lstStyle/>
          <a:p>
            <a:pPr rtl="0"/>
            <a:fld id="{DBA1B0FB-D917-4C8C-928F-313BD683BF39}" type="slidenum">
              <a:rPr lang="zh-TW" smtClean="0"/>
            </a:fld>
            <a:endParaRPr lang="zh-TW"/>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內容 2 欄位 (比較投影片)">
    <p:spTree>
      <p:nvGrpSpPr>
        <p:cNvPr id="1" name=""/>
        <p:cNvGrpSpPr/>
        <p:nvPr/>
      </p:nvGrpSpPr>
      <p:grpSpPr>
        <a:xfrm>
          <a:off x="0" y="0"/>
          <a:ext cx="0" cy="0"/>
          <a:chOff x="0" y="0"/>
          <a:chExt cx="0" cy="0"/>
        </a:xfrm>
      </p:grpSpPr>
      <p:sp>
        <p:nvSpPr>
          <p:cNvPr id="12" name="橢圓​​ 11"/>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11" name="矩形 10"/>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zh-TW"/>
          </a:p>
        </p:txBody>
      </p:sp>
      <p:sp>
        <p:nvSpPr>
          <p:cNvPr id="2" name="標題 1"/>
          <p:cNvSpPr>
            <a:spLocks noGrp="1"/>
          </p:cNvSpPr>
          <p:nvPr>
            <p:ph type="title"/>
          </p:nvPr>
        </p:nvSpPr>
        <p:spPr>
          <a:xfrm>
            <a:off x="550862" y="549275"/>
            <a:ext cx="11097551" cy="1332000"/>
          </a:xfrm>
        </p:spPr>
        <p:txBody>
          <a:bodyPr vert="horz" wrap="square" lIns="0" tIns="0" rIns="0" bIns="0" rtlCol="0" anchor="t" anchorCtr="0">
            <a:noAutofit/>
          </a:bodyPr>
          <a:lstStyle>
            <a:lvl1pPr>
              <a:defRPr lang="zh-TW" sz="4800" dirty="0"/>
            </a:lvl1pPr>
          </a:lstStyle>
          <a:p>
            <a:pPr lvl="0" rtl="0">
              <a:lnSpc>
                <a:spcPct val="100000"/>
              </a:lnSpc>
            </a:pPr>
            <a:r>
              <a:rPr lang="en-US" altLang="zh-TW"/>
              <a:t>Click to edit Master title style</a:t>
            </a:r>
            <a:endParaRPr lang="zh-TW"/>
          </a:p>
        </p:txBody>
      </p:sp>
      <p:sp>
        <p:nvSpPr>
          <p:cNvPr id="3" name="文字版面配置區 2"/>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ltLang="zh-TW"/>
              <a:t>Click to edit Master text styles</a:t>
            </a:r>
            <a:endParaRPr lang="en-US" altLang="zh-TW"/>
          </a:p>
        </p:txBody>
      </p:sp>
      <p:sp>
        <p:nvSpPr>
          <p:cNvPr id="4" name="內容版面配置區 3"/>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ltLang="zh-TW"/>
              <a:t>Click to edit Master text styles</a:t>
            </a:r>
            <a:endParaRPr lang="en-US" altLang="zh-TW"/>
          </a:p>
          <a:p>
            <a:pPr lvl="1" rtl="0"/>
            <a:r>
              <a:rPr lang="en-US" altLang="zh-TW"/>
              <a:t>Second level</a:t>
            </a:r>
            <a:endParaRPr lang="en-US" altLang="zh-TW"/>
          </a:p>
          <a:p>
            <a:pPr lvl="2" rtl="0"/>
            <a:r>
              <a:rPr lang="en-US" altLang="zh-TW"/>
              <a:t>Third level</a:t>
            </a:r>
            <a:endParaRPr lang="en-US" altLang="zh-TW"/>
          </a:p>
          <a:p>
            <a:pPr lvl="3" rtl="0"/>
            <a:r>
              <a:rPr lang="en-US" altLang="zh-TW"/>
              <a:t>Fourth level</a:t>
            </a:r>
            <a:endParaRPr lang="en-US" altLang="zh-TW"/>
          </a:p>
          <a:p>
            <a:pPr lvl="4" rtl="0"/>
            <a:r>
              <a:rPr lang="en-US" altLang="zh-TW"/>
              <a:t>Fifth level</a:t>
            </a:r>
            <a:endParaRPr lang="zh-TW"/>
          </a:p>
        </p:txBody>
      </p:sp>
      <p:sp>
        <p:nvSpPr>
          <p:cNvPr id="5" name="文字版面配置區 4"/>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zh-TW" sz="1400" b="0" cap="all" spc="200" baseline="0" dirty="0">
                <a:solidFill>
                  <a:schemeClr val="tx1"/>
                </a:solidFill>
              </a:defRPr>
            </a:lvl1pPr>
          </a:lstStyle>
          <a:p>
            <a:pPr marL="228600" lvl="0" indent="-228600" rtl="0"/>
            <a:r>
              <a:rPr lang="en-US" altLang="zh-TW"/>
              <a:t>Click to edit Master text styles</a:t>
            </a:r>
            <a:endParaRPr lang="en-US" altLang="zh-TW"/>
          </a:p>
        </p:txBody>
      </p:sp>
      <p:sp>
        <p:nvSpPr>
          <p:cNvPr id="6" name="內容版面配置區 5"/>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ltLang="zh-TW"/>
              <a:t>Click to edit Master text styles</a:t>
            </a:r>
            <a:endParaRPr lang="en-US" altLang="zh-TW"/>
          </a:p>
          <a:p>
            <a:pPr lvl="1" rtl="0"/>
            <a:r>
              <a:rPr lang="en-US" altLang="zh-TW"/>
              <a:t>Second level</a:t>
            </a:r>
            <a:endParaRPr lang="en-US" altLang="zh-TW"/>
          </a:p>
          <a:p>
            <a:pPr lvl="2" rtl="0"/>
            <a:r>
              <a:rPr lang="en-US" altLang="zh-TW"/>
              <a:t>Third level</a:t>
            </a:r>
            <a:endParaRPr lang="en-US" altLang="zh-TW"/>
          </a:p>
          <a:p>
            <a:pPr lvl="3" rtl="0"/>
            <a:r>
              <a:rPr lang="en-US" altLang="zh-TW"/>
              <a:t>Fourth level</a:t>
            </a:r>
            <a:endParaRPr lang="en-US" altLang="zh-TW"/>
          </a:p>
          <a:p>
            <a:pPr lvl="4" rtl="0"/>
            <a:r>
              <a:rPr lang="en-US" altLang="zh-TW"/>
              <a:t>Fifth level</a:t>
            </a:r>
            <a:endParaRPr lang="zh-TW"/>
          </a:p>
        </p:txBody>
      </p:sp>
      <p:sp>
        <p:nvSpPr>
          <p:cNvPr id="7" name="日期版面配置區 6"/>
          <p:cNvSpPr>
            <a:spLocks noGrp="1"/>
          </p:cNvSpPr>
          <p:nvPr>
            <p:ph type="dt" sz="half" idx="10"/>
          </p:nvPr>
        </p:nvSpPr>
        <p:spPr/>
        <p:txBody>
          <a:bodyPr rtlCol="0">
            <a:noAutofit/>
          </a:bodyPr>
          <a:lstStyle/>
          <a:p>
            <a:pPr rtl="0"/>
            <a:r>
              <a:rPr lang="zh-TW"/>
              <a:t>20XX 年 2 月 2 日星期二</a:t>
            </a:r>
            <a:endParaRPr lang="zh-TW"/>
          </a:p>
        </p:txBody>
      </p:sp>
      <p:sp>
        <p:nvSpPr>
          <p:cNvPr id="8" name="頁尾版面配置區 7"/>
          <p:cNvSpPr>
            <a:spLocks noGrp="1"/>
          </p:cNvSpPr>
          <p:nvPr>
            <p:ph type="ftr" sz="quarter" idx="11"/>
          </p:nvPr>
        </p:nvSpPr>
        <p:spPr/>
        <p:txBody>
          <a:bodyPr rtlCol="0">
            <a:noAutofit/>
          </a:bodyPr>
          <a:lstStyle/>
          <a:p>
            <a:pPr rtl="0"/>
            <a:r>
              <a:rPr lang="zh-TW"/>
              <a:t>範例頁尾文字</a:t>
            </a:r>
            <a:endParaRPr lang="zh-TW"/>
          </a:p>
        </p:txBody>
      </p:sp>
      <p:sp>
        <p:nvSpPr>
          <p:cNvPr id="9" name="投影片編號版面配置區 8"/>
          <p:cNvSpPr>
            <a:spLocks noGrp="1"/>
          </p:cNvSpPr>
          <p:nvPr>
            <p:ph type="sldNum" sz="quarter" idx="12"/>
          </p:nvPr>
        </p:nvSpPr>
        <p:spPr/>
        <p:txBody>
          <a:bodyPr rtlCol="0">
            <a:noAutofit/>
          </a:bodyPr>
          <a:lstStyle/>
          <a:p>
            <a:pPr rtl="0"/>
            <a:fld id="{DBA1B0FB-D917-4C8C-928F-313BD683BF39}" type="slidenum">
              <a:rPr lang="zh-TW" smtClean="0"/>
            </a:fld>
            <a:endParaRPr lang="zh-TW"/>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內容 3 欄位">
    <p:spTree>
      <p:nvGrpSpPr>
        <p:cNvPr id="1" name=""/>
        <p:cNvGrpSpPr/>
        <p:nvPr/>
      </p:nvGrpSpPr>
      <p:grpSpPr>
        <a:xfrm>
          <a:off x="0" y="0"/>
          <a:ext cx="0" cy="0"/>
          <a:chOff x="0" y="0"/>
          <a:chExt cx="0" cy="0"/>
        </a:xfrm>
      </p:grpSpPr>
      <p:grpSp>
        <p:nvGrpSpPr>
          <p:cNvPr id="34" name="群組 33"/>
          <p:cNvGrpSpPr/>
          <p:nvPr/>
        </p:nvGrpSpPr>
        <p:grpSpPr>
          <a:xfrm>
            <a:off x="137931" y="5260967"/>
            <a:ext cx="1980001" cy="1363916"/>
            <a:chOff x="4879602" y="3781429"/>
            <a:chExt cx="1980001" cy="1363916"/>
          </a:xfrm>
        </p:grpSpPr>
        <p:sp>
          <p:nvSpPr>
            <p:cNvPr id="35" name="手繪多邊形：圖案 34"/>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zh-TW" dirty="0"/>
            </a:p>
          </p:txBody>
        </p:sp>
        <p:sp>
          <p:nvSpPr>
            <p:cNvPr id="36" name="手繪多邊形：圖案 35"/>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zh-TW" dirty="0">
                <a:solidFill>
                  <a:schemeClr val="tx1"/>
                </a:solidFill>
              </a:endParaRPr>
            </a:p>
          </p:txBody>
        </p:sp>
        <p:sp>
          <p:nvSpPr>
            <p:cNvPr id="37" name="橢圓​​ 36"/>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38" name="橢圓​​ 37"/>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sp>
        <p:nvSpPr>
          <p:cNvPr id="19" name="手繪多邊形：圖形 18"/>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1" fmla="*/ 540000 w 1080000"/>
              <a:gd name="connsiteY0-2" fmla="*/ 0 h 1262947"/>
              <a:gd name="connsiteX1-3" fmla="*/ 1080000 w 1080000"/>
              <a:gd name="connsiteY1-4" fmla="*/ 931034 h 1262947"/>
              <a:gd name="connsiteX2-5" fmla="*/ 1064374 w 1080000"/>
              <a:gd name="connsiteY2-6" fmla="*/ 931034 h 1262947"/>
              <a:gd name="connsiteX3-7" fmla="*/ 1069029 w 1080000"/>
              <a:gd name="connsiteY3-8" fmla="*/ 938533 h 1262947"/>
              <a:gd name="connsiteX4-9" fmla="*/ 1080000 w 1080000"/>
              <a:gd name="connsiteY4-10" fmla="*/ 992947 h 1262947"/>
              <a:gd name="connsiteX5-11" fmla="*/ 540000 w 1080000"/>
              <a:gd name="connsiteY5-12" fmla="*/ 1262947 h 1262947"/>
              <a:gd name="connsiteX6-13" fmla="*/ 0 w 1080000"/>
              <a:gd name="connsiteY6-14" fmla="*/ 992947 h 1262947"/>
              <a:gd name="connsiteX7-15" fmla="*/ 10971 w 1080000"/>
              <a:gd name="connsiteY7-16" fmla="*/ 938533 h 1262947"/>
              <a:gd name="connsiteX8-17" fmla="*/ 15626 w 1080000"/>
              <a:gd name="connsiteY8-18" fmla="*/ 931034 h 1262947"/>
              <a:gd name="connsiteX9-19" fmla="*/ 540000 w 1080000"/>
              <a:gd name="connsiteY9-20" fmla="*/ 0 h 1262947"/>
              <a:gd name="connsiteX0-21" fmla="*/ 540000 w 1080000"/>
              <a:gd name="connsiteY0-22" fmla="*/ 0 h 1262947"/>
              <a:gd name="connsiteX1-23" fmla="*/ 1064374 w 1080000"/>
              <a:gd name="connsiteY1-24" fmla="*/ 931034 h 1262947"/>
              <a:gd name="connsiteX2-25" fmla="*/ 1069029 w 1080000"/>
              <a:gd name="connsiteY2-26" fmla="*/ 938533 h 1262947"/>
              <a:gd name="connsiteX3-27" fmla="*/ 1080000 w 1080000"/>
              <a:gd name="connsiteY3-28" fmla="*/ 992947 h 1262947"/>
              <a:gd name="connsiteX4-29" fmla="*/ 540000 w 1080000"/>
              <a:gd name="connsiteY4-30" fmla="*/ 1262947 h 1262947"/>
              <a:gd name="connsiteX5-31" fmla="*/ 0 w 1080000"/>
              <a:gd name="connsiteY5-32" fmla="*/ 992947 h 1262947"/>
              <a:gd name="connsiteX6-33" fmla="*/ 10971 w 1080000"/>
              <a:gd name="connsiteY6-34" fmla="*/ 938533 h 1262947"/>
              <a:gd name="connsiteX7-35" fmla="*/ 15626 w 1080000"/>
              <a:gd name="connsiteY7-36" fmla="*/ 931034 h 1262947"/>
              <a:gd name="connsiteX8-37" fmla="*/ 540000 w 1080000"/>
              <a:gd name="connsiteY8-38" fmla="*/ 0 h 1262947"/>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20" name="橢圓​​ 19"/>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25" name="橢圓​​ 24"/>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15" name="標題 1"/>
          <p:cNvSpPr>
            <a:spLocks noGrp="1"/>
          </p:cNvSpPr>
          <p:nvPr>
            <p:ph type="title"/>
          </p:nvPr>
        </p:nvSpPr>
        <p:spPr>
          <a:xfrm>
            <a:off x="550862" y="549275"/>
            <a:ext cx="11097551" cy="1332000"/>
          </a:xfrm>
        </p:spPr>
        <p:txBody>
          <a:bodyPr vert="horz" wrap="square" lIns="0" tIns="0" rIns="0" bIns="0" rtlCol="0" anchor="t" anchorCtr="0">
            <a:noAutofit/>
          </a:bodyPr>
          <a:lstStyle>
            <a:lvl1pPr>
              <a:defRPr lang="zh-TW" sz="4800" dirty="0"/>
            </a:lvl1pPr>
          </a:lstStyle>
          <a:p>
            <a:pPr lvl="0" rtl="0">
              <a:lnSpc>
                <a:spcPct val="100000"/>
              </a:lnSpc>
            </a:pPr>
            <a:r>
              <a:rPr lang="en-US" altLang="zh-TW"/>
              <a:t>Click to edit Master title style</a:t>
            </a:r>
            <a:endParaRPr lang="zh-TW"/>
          </a:p>
        </p:txBody>
      </p:sp>
      <p:sp>
        <p:nvSpPr>
          <p:cNvPr id="16" name="文字版面配置區 2"/>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ltLang="zh-TW"/>
              <a:t>Click to edit Master text styles</a:t>
            </a:r>
            <a:endParaRPr lang="en-US" altLang="zh-TW"/>
          </a:p>
        </p:txBody>
      </p:sp>
      <p:sp>
        <p:nvSpPr>
          <p:cNvPr id="17" name="內容版面配置區 3"/>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US" altLang="zh-TW"/>
              <a:t>Click to edit Master text styles</a:t>
            </a:r>
            <a:endParaRPr lang="en-US" altLang="zh-TW"/>
          </a:p>
          <a:p>
            <a:pPr lvl="1" rtl="0"/>
            <a:r>
              <a:rPr lang="en-US" altLang="zh-TW"/>
              <a:t>Second level</a:t>
            </a:r>
            <a:endParaRPr lang="en-US" altLang="zh-TW"/>
          </a:p>
          <a:p>
            <a:pPr lvl="2" rtl="0"/>
            <a:r>
              <a:rPr lang="en-US" altLang="zh-TW"/>
              <a:t>Third level</a:t>
            </a:r>
            <a:endParaRPr lang="en-US" altLang="zh-TW"/>
          </a:p>
          <a:p>
            <a:pPr lvl="3" rtl="0"/>
            <a:r>
              <a:rPr lang="en-US" altLang="zh-TW"/>
              <a:t>Fourth level</a:t>
            </a:r>
            <a:endParaRPr lang="en-US" altLang="zh-TW"/>
          </a:p>
          <a:p>
            <a:pPr lvl="4" rtl="0"/>
            <a:r>
              <a:rPr lang="en-US" altLang="zh-TW"/>
              <a:t>Fifth level</a:t>
            </a:r>
            <a:endParaRPr lang="zh-TW"/>
          </a:p>
        </p:txBody>
      </p:sp>
      <p:sp>
        <p:nvSpPr>
          <p:cNvPr id="22" name="文字版面配置區 4"/>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zh-TW" sz="2000" b="0" cap="all" spc="200" baseline="0" dirty="0">
                <a:solidFill>
                  <a:schemeClr val="tx1"/>
                </a:solidFill>
              </a:defRPr>
            </a:lvl1pPr>
          </a:lstStyle>
          <a:p>
            <a:pPr marL="228600" lvl="0" indent="-228600" rtl="0"/>
            <a:r>
              <a:rPr lang="en-US" altLang="zh-TW"/>
              <a:t>Click to edit Master text styles</a:t>
            </a:r>
            <a:endParaRPr lang="en-US" altLang="zh-TW"/>
          </a:p>
        </p:txBody>
      </p:sp>
      <p:sp>
        <p:nvSpPr>
          <p:cNvPr id="23" name="內容版面配置區 5"/>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ltLang="zh-TW"/>
              <a:t>Click to edit Master text styles</a:t>
            </a:r>
            <a:endParaRPr lang="en-US" altLang="zh-TW"/>
          </a:p>
          <a:p>
            <a:pPr lvl="1" rtl="0"/>
            <a:r>
              <a:rPr lang="en-US" altLang="zh-TW"/>
              <a:t>Second level</a:t>
            </a:r>
            <a:endParaRPr lang="en-US" altLang="zh-TW"/>
          </a:p>
          <a:p>
            <a:pPr lvl="2" rtl="0"/>
            <a:r>
              <a:rPr lang="en-US" altLang="zh-TW"/>
              <a:t>Third level</a:t>
            </a:r>
            <a:endParaRPr lang="en-US" altLang="zh-TW"/>
          </a:p>
          <a:p>
            <a:pPr lvl="3" rtl="0"/>
            <a:r>
              <a:rPr lang="en-US" altLang="zh-TW"/>
              <a:t>Fourth level</a:t>
            </a:r>
            <a:endParaRPr lang="en-US" altLang="zh-TW"/>
          </a:p>
          <a:p>
            <a:pPr lvl="4" rtl="0"/>
            <a:r>
              <a:rPr lang="en-US" altLang="zh-TW"/>
              <a:t>Fifth level</a:t>
            </a:r>
            <a:endParaRPr lang="zh-TW"/>
          </a:p>
        </p:txBody>
      </p:sp>
      <p:sp>
        <p:nvSpPr>
          <p:cNvPr id="18" name="文字版面配置區 4"/>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zh-TW" sz="2000" b="0" cap="all" spc="200" baseline="0" dirty="0">
                <a:solidFill>
                  <a:schemeClr val="tx1"/>
                </a:solidFill>
              </a:defRPr>
            </a:lvl1pPr>
          </a:lstStyle>
          <a:p>
            <a:pPr marL="228600" lvl="0" indent="-228600" rtl="0"/>
            <a:r>
              <a:rPr lang="zh-TW"/>
              <a:t>按一下以編輯</a:t>
            </a:r>
            <a:endParaRPr lang="zh-TW"/>
          </a:p>
        </p:txBody>
      </p:sp>
      <p:sp>
        <p:nvSpPr>
          <p:cNvPr id="21" name="內容版面配置區 5"/>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ltLang="zh-TW"/>
              <a:t>Click to edit Master text styles</a:t>
            </a:r>
            <a:endParaRPr lang="en-US" altLang="zh-TW"/>
          </a:p>
          <a:p>
            <a:pPr lvl="1" rtl="0"/>
            <a:r>
              <a:rPr lang="en-US" altLang="zh-TW"/>
              <a:t>Second level</a:t>
            </a:r>
            <a:endParaRPr lang="en-US" altLang="zh-TW"/>
          </a:p>
          <a:p>
            <a:pPr lvl="2" rtl="0"/>
            <a:r>
              <a:rPr lang="en-US" altLang="zh-TW"/>
              <a:t>Third level</a:t>
            </a:r>
            <a:endParaRPr lang="en-US" altLang="zh-TW"/>
          </a:p>
          <a:p>
            <a:pPr lvl="3" rtl="0"/>
            <a:r>
              <a:rPr lang="en-US" altLang="zh-TW"/>
              <a:t>Fourth level</a:t>
            </a:r>
            <a:endParaRPr lang="en-US" altLang="zh-TW"/>
          </a:p>
          <a:p>
            <a:pPr lvl="4" rtl="0"/>
            <a:r>
              <a:rPr lang="en-US" altLang="zh-TW"/>
              <a:t>Fifth level</a:t>
            </a:r>
            <a:endParaRPr lang="zh-TW"/>
          </a:p>
        </p:txBody>
      </p:sp>
      <p:sp>
        <p:nvSpPr>
          <p:cNvPr id="4" name="日期版面配置區 3"/>
          <p:cNvSpPr>
            <a:spLocks noGrp="1"/>
          </p:cNvSpPr>
          <p:nvPr>
            <p:ph type="dt" sz="half" idx="10"/>
          </p:nvPr>
        </p:nvSpPr>
        <p:spPr/>
        <p:txBody>
          <a:bodyPr rtlCol="0">
            <a:noAutofit/>
          </a:bodyPr>
          <a:lstStyle/>
          <a:p>
            <a:pPr rtl="0"/>
            <a:r>
              <a:rPr lang="zh-TW"/>
              <a:t>20XX 年 2 月 2 日星期二</a:t>
            </a:r>
            <a:endParaRPr lang="zh-TW" dirty="0"/>
          </a:p>
        </p:txBody>
      </p:sp>
      <p:sp>
        <p:nvSpPr>
          <p:cNvPr id="5" name="頁尾版面配置區 4"/>
          <p:cNvSpPr>
            <a:spLocks noGrp="1"/>
          </p:cNvSpPr>
          <p:nvPr>
            <p:ph type="ftr" sz="quarter" idx="11"/>
          </p:nvPr>
        </p:nvSpPr>
        <p:spPr/>
        <p:txBody>
          <a:bodyPr rtlCol="0">
            <a:noAutofit/>
          </a:bodyPr>
          <a:lstStyle/>
          <a:p>
            <a:pPr rtl="0"/>
            <a:r>
              <a:rPr lang="zh-TW"/>
              <a:t>範例頁尾文字</a:t>
            </a:r>
            <a:endParaRPr lang="zh-TW"/>
          </a:p>
        </p:txBody>
      </p:sp>
      <p:sp>
        <p:nvSpPr>
          <p:cNvPr id="6" name="投影片編號版面配置區 5"/>
          <p:cNvSpPr>
            <a:spLocks noGrp="1"/>
          </p:cNvSpPr>
          <p:nvPr>
            <p:ph type="sldNum" sz="quarter" idx="12"/>
          </p:nvPr>
        </p:nvSpPr>
        <p:spPr/>
        <p:txBody>
          <a:bodyPr rtlCol="0">
            <a:noAutofit/>
          </a:bodyPr>
          <a:lstStyle/>
          <a:p>
            <a:pPr rtl="0"/>
            <a:fld id="{DBA1B0FB-D917-4C8C-928F-313BD683BF39}" type="slidenum">
              <a:rPr lang="zh-TW" smtClean="0"/>
            </a:fld>
            <a:endParaRPr lang="zh-TW"/>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摘要">
    <p:spTree>
      <p:nvGrpSpPr>
        <p:cNvPr id="1" name=""/>
        <p:cNvGrpSpPr/>
        <p:nvPr/>
      </p:nvGrpSpPr>
      <p:grpSpPr>
        <a:xfrm>
          <a:off x="0" y="0"/>
          <a:ext cx="0" cy="0"/>
          <a:chOff x="0" y="0"/>
          <a:chExt cx="0" cy="0"/>
        </a:xfrm>
      </p:grpSpPr>
      <p:sp>
        <p:nvSpPr>
          <p:cNvPr id="5" name="標題 1"/>
          <p:cNvSpPr>
            <a:spLocks noGrp="1"/>
          </p:cNvSpPr>
          <p:nvPr>
            <p:ph type="title"/>
          </p:nvPr>
        </p:nvSpPr>
        <p:spPr>
          <a:xfrm>
            <a:off x="550863" y="4508500"/>
            <a:ext cx="4500562" cy="1562959"/>
          </a:xfrm>
        </p:spPr>
        <p:txBody>
          <a:bodyPr wrap="square" rtlCol="0" anchor="t" anchorCtr="0">
            <a:noAutofit/>
          </a:bodyPr>
          <a:lstStyle/>
          <a:p>
            <a:pPr rtl="0"/>
            <a:r>
              <a:rPr lang="en-US" altLang="zh-TW"/>
              <a:t>Click to edit Master title style</a:t>
            </a:r>
            <a:endParaRPr lang="zh-TW"/>
          </a:p>
        </p:txBody>
      </p:sp>
      <p:sp>
        <p:nvSpPr>
          <p:cNvPr id="10" name="圖片版面配置區 9"/>
          <p:cNvSpPr>
            <a:spLocks noGrp="1"/>
          </p:cNvSpPr>
          <p:nvPr>
            <p:ph type="pic" sz="quarter" idx="13"/>
          </p:nvPr>
        </p:nvSpPr>
        <p:spPr>
          <a:xfrm>
            <a:off x="0" y="0"/>
            <a:ext cx="12192000" cy="3776472"/>
          </a:xfrm>
          <a:solidFill>
            <a:schemeClr val="accent5"/>
          </a:solidFill>
        </p:spPr>
        <p:txBody>
          <a:bodyPr rtlCol="0">
            <a:noAutofit/>
          </a:bodyPr>
          <a:lstStyle/>
          <a:p>
            <a:pPr rtl="0"/>
            <a:r>
              <a:rPr lang="en-US" altLang="zh-TW"/>
              <a:t>Click icon to add picture</a:t>
            </a:r>
            <a:endParaRPr lang="zh-TW"/>
          </a:p>
        </p:txBody>
      </p:sp>
      <p:sp>
        <p:nvSpPr>
          <p:cNvPr id="7" name="內容版面配置區 6"/>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US" altLang="zh-TW"/>
              <a:t>Click to edit Master text styles</a:t>
            </a:r>
            <a:endParaRPr lang="en-US" altLang="zh-TW"/>
          </a:p>
        </p:txBody>
      </p:sp>
      <p:sp>
        <p:nvSpPr>
          <p:cNvPr id="2" name="日期版面配置區 1"/>
          <p:cNvSpPr>
            <a:spLocks noGrp="1"/>
          </p:cNvSpPr>
          <p:nvPr>
            <p:ph type="dt" sz="half" idx="10"/>
          </p:nvPr>
        </p:nvSpPr>
        <p:spPr/>
        <p:txBody>
          <a:bodyPr rtlCol="0">
            <a:noAutofit/>
          </a:bodyPr>
          <a:lstStyle/>
          <a:p>
            <a:pPr rtl="0"/>
            <a:r>
              <a:rPr lang="zh-TW"/>
              <a:t>20XX 年 2 月 2 日星期二</a:t>
            </a:r>
            <a:endParaRPr lang="zh-TW"/>
          </a:p>
        </p:txBody>
      </p:sp>
      <p:sp>
        <p:nvSpPr>
          <p:cNvPr id="3" name="頁尾版面配置區 2"/>
          <p:cNvSpPr>
            <a:spLocks noGrp="1"/>
          </p:cNvSpPr>
          <p:nvPr>
            <p:ph type="ftr" sz="quarter" idx="11"/>
          </p:nvPr>
        </p:nvSpPr>
        <p:spPr/>
        <p:txBody>
          <a:bodyPr rtlCol="0">
            <a:noAutofit/>
          </a:bodyPr>
          <a:lstStyle/>
          <a:p>
            <a:pPr rtl="0"/>
            <a:r>
              <a:rPr lang="zh-TW"/>
              <a:t>範例頁尾文字</a:t>
            </a:r>
            <a:endParaRPr lang="zh-TW"/>
          </a:p>
        </p:txBody>
      </p:sp>
      <p:sp>
        <p:nvSpPr>
          <p:cNvPr id="4" name="投影片編號版面配置區 3"/>
          <p:cNvSpPr>
            <a:spLocks noGrp="1"/>
          </p:cNvSpPr>
          <p:nvPr>
            <p:ph type="sldNum" sz="quarter" idx="12"/>
          </p:nvPr>
        </p:nvSpPr>
        <p:spPr/>
        <p:txBody>
          <a:bodyPr rtlCol="0">
            <a:noAutofit/>
          </a:bodyPr>
          <a:lstStyle/>
          <a:p>
            <a:pPr rtl="0"/>
            <a:fld id="{DBA1B0FB-D917-4C8C-928F-313BD683BF39}" type="slidenum">
              <a:rPr lang="zh-TW" smtClean="0"/>
            </a:fld>
            <a:endParaRPr lang="zh-TW"/>
          </a:p>
        </p:txBody>
      </p:sp>
      <p:sp>
        <p:nvSpPr>
          <p:cNvPr id="8" name="橢圓​​ 7"/>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結語">
    <p:spTree>
      <p:nvGrpSpPr>
        <p:cNvPr id="1" name=""/>
        <p:cNvGrpSpPr/>
        <p:nvPr/>
      </p:nvGrpSpPr>
      <p:grpSpPr>
        <a:xfrm>
          <a:off x="0" y="0"/>
          <a:ext cx="0" cy="0"/>
          <a:chOff x="0" y="0"/>
          <a:chExt cx="0" cy="0"/>
        </a:xfrm>
      </p:grpSpPr>
      <p:sp>
        <p:nvSpPr>
          <p:cNvPr id="28" name="標題 1"/>
          <p:cNvSpPr>
            <a:spLocks noGrp="1"/>
          </p:cNvSpPr>
          <p:nvPr>
            <p:ph type="ctrTitle"/>
          </p:nvPr>
        </p:nvSpPr>
        <p:spPr>
          <a:xfrm>
            <a:off x="550863" y="549275"/>
            <a:ext cx="5437187" cy="2986234"/>
          </a:xfrm>
        </p:spPr>
        <p:txBody>
          <a:bodyPr rtlCol="0" anchor="b" anchorCtr="0">
            <a:noAutofit/>
          </a:bodyPr>
          <a:lstStyle/>
          <a:p>
            <a:pPr rtl="0"/>
            <a:r>
              <a:rPr lang="en-US" altLang="zh-TW"/>
              <a:t>Click to edit Master title style</a:t>
            </a:r>
            <a:endParaRPr lang="zh-TW" dirty="0"/>
          </a:p>
        </p:txBody>
      </p:sp>
      <p:sp>
        <p:nvSpPr>
          <p:cNvPr id="31" name="副標題 2"/>
          <p:cNvSpPr>
            <a:spLocks noGrp="1"/>
          </p:cNvSpPr>
          <p:nvPr>
            <p:ph type="subTitle" idx="1"/>
          </p:nvPr>
        </p:nvSpPr>
        <p:spPr>
          <a:xfrm>
            <a:off x="550863" y="3827610"/>
            <a:ext cx="5437187" cy="2265216"/>
          </a:xfrm>
        </p:spPr>
        <p:txBody>
          <a:bodyPr rtlCol="0">
            <a:noAutofit/>
          </a:bodyPr>
          <a:lstStyle>
            <a:lvl1pPr>
              <a:buNone/>
              <a:defRPr sz="2400"/>
            </a:lvl1pPr>
          </a:lstStyle>
          <a:p>
            <a:pPr rtl="0"/>
            <a:r>
              <a:rPr lang="en-US" altLang="zh-TW">
                <a:solidFill>
                  <a:schemeClr val="tx1">
                    <a:alpha val="60000"/>
                  </a:schemeClr>
                </a:solidFill>
              </a:rPr>
              <a:t>Click to edit Master subtitle style</a:t>
            </a:r>
            <a:endParaRPr lang="zh-TW" dirty="0">
              <a:solidFill>
                <a:schemeClr val="tx1">
                  <a:alpha val="60000"/>
                </a:schemeClr>
              </a:solidFill>
            </a:endParaRPr>
          </a:p>
        </p:txBody>
      </p:sp>
      <p:sp>
        <p:nvSpPr>
          <p:cNvPr id="40" name="圖片版面配置區 39"/>
          <p:cNvSpPr>
            <a:spLocks noGrp="1"/>
          </p:cNvSpPr>
          <p:nvPr>
            <p:ph type="pic" sz="quarter" idx="15"/>
          </p:nvPr>
        </p:nvSpPr>
        <p:spPr>
          <a:xfrm>
            <a:off x="6556248" y="548640"/>
            <a:ext cx="5084064" cy="2880360"/>
          </a:xfrm>
          <a:solidFill>
            <a:schemeClr val="accent5"/>
          </a:solidFill>
        </p:spPr>
        <p:txBody>
          <a:bodyPr rtlCol="0">
            <a:noAutofit/>
          </a:bodyPr>
          <a:lstStyle/>
          <a:p>
            <a:pPr rtl="0"/>
            <a:r>
              <a:rPr lang="en-US" altLang="zh-TW"/>
              <a:t>Click icon to add picture</a:t>
            </a:r>
            <a:endParaRPr lang="zh-TW" dirty="0"/>
          </a:p>
        </p:txBody>
      </p:sp>
      <p:sp>
        <p:nvSpPr>
          <p:cNvPr id="42" name="圖片版面配置區 41"/>
          <p:cNvSpPr>
            <a:spLocks noGrp="1"/>
          </p:cNvSpPr>
          <p:nvPr>
            <p:ph type="pic" sz="quarter" idx="16"/>
          </p:nvPr>
        </p:nvSpPr>
        <p:spPr>
          <a:xfrm>
            <a:off x="6556248" y="3429000"/>
            <a:ext cx="5084064" cy="2880360"/>
          </a:xfrm>
          <a:solidFill>
            <a:schemeClr val="accent5"/>
          </a:solidFill>
        </p:spPr>
        <p:txBody>
          <a:bodyPr rtlCol="0">
            <a:noAutofit/>
          </a:bodyPr>
          <a:lstStyle/>
          <a:p>
            <a:pPr rtl="0"/>
            <a:r>
              <a:rPr lang="en-US" altLang="zh-TW"/>
              <a:t>Click icon to add picture</a:t>
            </a:r>
            <a:endParaRPr lang="zh-TW"/>
          </a:p>
        </p:txBody>
      </p:sp>
      <p:grpSp>
        <p:nvGrpSpPr>
          <p:cNvPr id="43" name="群組 42"/>
          <p:cNvGrpSpPr/>
          <p:nvPr userDrawn="1"/>
        </p:nvGrpSpPr>
        <p:grpSpPr>
          <a:xfrm>
            <a:off x="11161347" y="125399"/>
            <a:ext cx="1404698" cy="1155641"/>
            <a:chOff x="11161347" y="125399"/>
            <a:chExt cx="1404698" cy="1155641"/>
          </a:xfrm>
        </p:grpSpPr>
        <p:sp>
          <p:nvSpPr>
            <p:cNvPr id="44" name="手繪多邊形：圖案 43"/>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zh-TW">
                <a:solidFill>
                  <a:schemeClr val="tx1"/>
                </a:solidFill>
              </a:endParaRPr>
            </a:p>
          </p:txBody>
        </p:sp>
        <p:sp>
          <p:nvSpPr>
            <p:cNvPr id="45" name="橢圓​​ 44"/>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46" name="手繪多邊形：圖案 45"/>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zh-TW">
                <a:solidFill>
                  <a:schemeClr val="tx1"/>
                </a:solidFill>
              </a:endParaRPr>
            </a:p>
          </p:txBody>
        </p:sp>
      </p:grpSp>
      <p:grpSp>
        <p:nvGrpSpPr>
          <p:cNvPr id="15" name="群組 14"/>
          <p:cNvGrpSpPr/>
          <p:nvPr userDrawn="1"/>
        </p:nvGrpSpPr>
        <p:grpSpPr>
          <a:xfrm>
            <a:off x="594036" y="5610392"/>
            <a:ext cx="667802" cy="631474"/>
            <a:chOff x="10478914" y="1506691"/>
            <a:chExt cx="667802" cy="631474"/>
          </a:xfrm>
        </p:grpSpPr>
        <p:sp>
          <p:nvSpPr>
            <p:cNvPr id="16" name="手繪多邊形：圖案 15"/>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1" fmla="*/ 540000 w 1080000"/>
                <a:gd name="connsiteY0-2" fmla="*/ 0 h 1262947"/>
                <a:gd name="connsiteX1-3" fmla="*/ 1080000 w 1080000"/>
                <a:gd name="connsiteY1-4" fmla="*/ 931034 h 1262947"/>
                <a:gd name="connsiteX2-5" fmla="*/ 1064374 w 1080000"/>
                <a:gd name="connsiteY2-6" fmla="*/ 931034 h 1262947"/>
                <a:gd name="connsiteX3-7" fmla="*/ 1069029 w 1080000"/>
                <a:gd name="connsiteY3-8" fmla="*/ 938533 h 1262947"/>
                <a:gd name="connsiteX4-9" fmla="*/ 1080000 w 1080000"/>
                <a:gd name="connsiteY4-10" fmla="*/ 992947 h 1262947"/>
                <a:gd name="connsiteX5-11" fmla="*/ 540000 w 1080000"/>
                <a:gd name="connsiteY5-12" fmla="*/ 1262947 h 1262947"/>
                <a:gd name="connsiteX6-13" fmla="*/ 0 w 1080000"/>
                <a:gd name="connsiteY6-14" fmla="*/ 992947 h 1262947"/>
                <a:gd name="connsiteX7-15" fmla="*/ 10971 w 1080000"/>
                <a:gd name="connsiteY7-16" fmla="*/ 938533 h 1262947"/>
                <a:gd name="connsiteX8-17" fmla="*/ 15626 w 1080000"/>
                <a:gd name="connsiteY8-18" fmla="*/ 931034 h 1262947"/>
                <a:gd name="connsiteX9-19" fmla="*/ 540000 w 1080000"/>
                <a:gd name="connsiteY9-20" fmla="*/ 0 h 1262947"/>
                <a:gd name="connsiteX0-21" fmla="*/ 540000 w 1080000"/>
                <a:gd name="connsiteY0-22" fmla="*/ 0 h 1262947"/>
                <a:gd name="connsiteX1-23" fmla="*/ 1064374 w 1080000"/>
                <a:gd name="connsiteY1-24" fmla="*/ 931034 h 1262947"/>
                <a:gd name="connsiteX2-25" fmla="*/ 1069029 w 1080000"/>
                <a:gd name="connsiteY2-26" fmla="*/ 938533 h 1262947"/>
                <a:gd name="connsiteX3-27" fmla="*/ 1080000 w 1080000"/>
                <a:gd name="connsiteY3-28" fmla="*/ 992947 h 1262947"/>
                <a:gd name="connsiteX4-29" fmla="*/ 540000 w 1080000"/>
                <a:gd name="connsiteY4-30" fmla="*/ 1262947 h 1262947"/>
                <a:gd name="connsiteX5-31" fmla="*/ 0 w 1080000"/>
                <a:gd name="connsiteY5-32" fmla="*/ 992947 h 1262947"/>
                <a:gd name="connsiteX6-33" fmla="*/ 10971 w 1080000"/>
                <a:gd name="connsiteY6-34" fmla="*/ 938533 h 1262947"/>
                <a:gd name="connsiteX7-35" fmla="*/ 15626 w 1080000"/>
                <a:gd name="connsiteY7-36" fmla="*/ 931034 h 1262947"/>
                <a:gd name="connsiteX8-37" fmla="*/ 540000 w 1080000"/>
                <a:gd name="connsiteY8-38" fmla="*/ 0 h 1262947"/>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21" name="橢圓​​ 20"/>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sp>
        <p:nvSpPr>
          <p:cNvPr id="5" name="日期版面配置區 4"/>
          <p:cNvSpPr>
            <a:spLocks noGrp="1"/>
          </p:cNvSpPr>
          <p:nvPr>
            <p:ph type="dt" sz="half" idx="10"/>
          </p:nvPr>
        </p:nvSpPr>
        <p:spPr/>
        <p:txBody>
          <a:bodyPr rtlCol="0">
            <a:noAutofit/>
          </a:bodyPr>
          <a:lstStyle/>
          <a:p>
            <a:pPr rtl="0"/>
            <a:r>
              <a:rPr lang="zh-TW"/>
              <a:t>20XX 年 2 月 2 日星期二</a:t>
            </a:r>
            <a:endParaRPr lang="zh-TW"/>
          </a:p>
        </p:txBody>
      </p:sp>
      <p:sp>
        <p:nvSpPr>
          <p:cNvPr id="6" name="頁尾版面配置區 5"/>
          <p:cNvSpPr>
            <a:spLocks noGrp="1"/>
          </p:cNvSpPr>
          <p:nvPr>
            <p:ph type="ftr" sz="quarter" idx="11"/>
          </p:nvPr>
        </p:nvSpPr>
        <p:spPr/>
        <p:txBody>
          <a:bodyPr rtlCol="0">
            <a:noAutofit/>
          </a:bodyPr>
          <a:lstStyle/>
          <a:p>
            <a:pPr rtl="0"/>
            <a:r>
              <a:rPr lang="zh-TW"/>
              <a:t>範例頁尾文字</a:t>
            </a:r>
            <a:endParaRPr lang="zh-TW"/>
          </a:p>
        </p:txBody>
      </p:sp>
      <p:sp>
        <p:nvSpPr>
          <p:cNvPr id="7" name="投影片編號版面配置區 6"/>
          <p:cNvSpPr>
            <a:spLocks noGrp="1"/>
          </p:cNvSpPr>
          <p:nvPr>
            <p:ph type="sldNum" sz="quarter" idx="12"/>
          </p:nvPr>
        </p:nvSpPr>
        <p:spPr/>
        <p:txBody>
          <a:bodyPr rtlCol="0">
            <a:noAutofit/>
          </a:bodyPr>
          <a:lstStyle/>
          <a:p>
            <a:pPr rtl="0"/>
            <a:fld id="{DBA1B0FB-D917-4C8C-928F-313BD683BF39}" type="slidenum">
              <a:rPr lang="zh-TW" smtClean="0"/>
            </a:fld>
            <a:endParaRPr lang="zh-TW"/>
          </a:p>
        </p:txBody>
      </p:sp>
      <p:sp>
        <p:nvSpPr>
          <p:cNvPr id="17" name="橢圓​​ 16"/>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US" altLang="zh-TW"/>
              <a:t>Click to edit Master title style</a:t>
            </a:r>
            <a:endParaRPr lang="zh-TW" dirty="0"/>
          </a:p>
        </p:txBody>
      </p:sp>
      <p:sp>
        <p:nvSpPr>
          <p:cNvPr id="3" name="副標題 2"/>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ltLang="zh-TW"/>
              <a:t>Click to edit Master subtitle style</a:t>
            </a:r>
            <a:endParaRPr lang="zh-TW" dirty="0"/>
          </a:p>
        </p:txBody>
      </p:sp>
      <p:sp>
        <p:nvSpPr>
          <p:cNvPr id="4" name="日期版面配置區 3"/>
          <p:cNvSpPr>
            <a:spLocks noGrp="1"/>
          </p:cNvSpPr>
          <p:nvPr>
            <p:ph type="dt" sz="half" idx="10"/>
          </p:nvPr>
        </p:nvSpPr>
        <p:spPr/>
        <p:txBody>
          <a:bodyPr rtlCol="0">
            <a:noAutofit/>
          </a:bodyPr>
          <a:lstStyle/>
          <a:p>
            <a:pPr rtl="0"/>
            <a:r>
              <a:rPr lang="zh-TW"/>
              <a:t>20XX 年 2 月 2 日星期二</a:t>
            </a:r>
            <a:endParaRPr lang="zh-TW" dirty="0"/>
          </a:p>
        </p:txBody>
      </p:sp>
      <p:sp>
        <p:nvSpPr>
          <p:cNvPr id="5" name="頁尾版面配置區 4"/>
          <p:cNvSpPr>
            <a:spLocks noGrp="1"/>
          </p:cNvSpPr>
          <p:nvPr>
            <p:ph type="ftr" sz="quarter" idx="11"/>
          </p:nvPr>
        </p:nvSpPr>
        <p:spPr/>
        <p:txBody>
          <a:bodyPr rtlCol="0">
            <a:noAutofit/>
          </a:bodyPr>
          <a:lstStyle/>
          <a:p>
            <a:pPr rtl="0"/>
            <a:r>
              <a:rPr lang="zh-TW"/>
              <a:t>範例頁尾文字</a:t>
            </a:r>
            <a:endParaRPr lang="zh-TW"/>
          </a:p>
        </p:txBody>
      </p:sp>
      <p:sp>
        <p:nvSpPr>
          <p:cNvPr id="6" name="投影片編號版面配置區 5"/>
          <p:cNvSpPr>
            <a:spLocks noGrp="1"/>
          </p:cNvSpPr>
          <p:nvPr>
            <p:ph type="sldNum" sz="quarter" idx="12"/>
          </p:nvPr>
        </p:nvSpPr>
        <p:spPr/>
        <p:txBody>
          <a:bodyPr rtlCol="0">
            <a:noAutofit/>
          </a:bodyPr>
          <a:lstStyle/>
          <a:p>
            <a:pPr rtl="0"/>
            <a:fld id="{DBA1B0FB-D917-4C8C-928F-313BD683BF39}" type="slidenum">
              <a:rPr lang="zh-TW" smtClean="0"/>
            </a:fld>
            <a:endParaRPr lang="zh-TW"/>
          </a:p>
        </p:txBody>
      </p:sp>
      <p:sp>
        <p:nvSpPr>
          <p:cNvPr id="19" name="手繪多邊形：圖形 18"/>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1" fmla="*/ 540000 w 1080000"/>
              <a:gd name="connsiteY0-2" fmla="*/ 0 h 1262947"/>
              <a:gd name="connsiteX1-3" fmla="*/ 1080000 w 1080000"/>
              <a:gd name="connsiteY1-4" fmla="*/ 931034 h 1262947"/>
              <a:gd name="connsiteX2-5" fmla="*/ 1064374 w 1080000"/>
              <a:gd name="connsiteY2-6" fmla="*/ 931034 h 1262947"/>
              <a:gd name="connsiteX3-7" fmla="*/ 1069029 w 1080000"/>
              <a:gd name="connsiteY3-8" fmla="*/ 938533 h 1262947"/>
              <a:gd name="connsiteX4-9" fmla="*/ 1080000 w 1080000"/>
              <a:gd name="connsiteY4-10" fmla="*/ 992947 h 1262947"/>
              <a:gd name="connsiteX5-11" fmla="*/ 540000 w 1080000"/>
              <a:gd name="connsiteY5-12" fmla="*/ 1262947 h 1262947"/>
              <a:gd name="connsiteX6-13" fmla="*/ 0 w 1080000"/>
              <a:gd name="connsiteY6-14" fmla="*/ 992947 h 1262947"/>
              <a:gd name="connsiteX7-15" fmla="*/ 10971 w 1080000"/>
              <a:gd name="connsiteY7-16" fmla="*/ 938533 h 1262947"/>
              <a:gd name="connsiteX8-17" fmla="*/ 15626 w 1080000"/>
              <a:gd name="connsiteY8-18" fmla="*/ 931034 h 1262947"/>
              <a:gd name="connsiteX9-19" fmla="*/ 540000 w 1080000"/>
              <a:gd name="connsiteY9-20" fmla="*/ 0 h 1262947"/>
              <a:gd name="connsiteX0-21" fmla="*/ 540000 w 1080000"/>
              <a:gd name="connsiteY0-22" fmla="*/ 0 h 1262947"/>
              <a:gd name="connsiteX1-23" fmla="*/ 1064374 w 1080000"/>
              <a:gd name="connsiteY1-24" fmla="*/ 931034 h 1262947"/>
              <a:gd name="connsiteX2-25" fmla="*/ 1069029 w 1080000"/>
              <a:gd name="connsiteY2-26" fmla="*/ 938533 h 1262947"/>
              <a:gd name="connsiteX3-27" fmla="*/ 1080000 w 1080000"/>
              <a:gd name="connsiteY3-28" fmla="*/ 992947 h 1262947"/>
              <a:gd name="connsiteX4-29" fmla="*/ 540000 w 1080000"/>
              <a:gd name="connsiteY4-30" fmla="*/ 1262947 h 1262947"/>
              <a:gd name="connsiteX5-31" fmla="*/ 0 w 1080000"/>
              <a:gd name="connsiteY5-32" fmla="*/ 992947 h 1262947"/>
              <a:gd name="connsiteX6-33" fmla="*/ 10971 w 1080000"/>
              <a:gd name="connsiteY6-34" fmla="*/ 938533 h 1262947"/>
              <a:gd name="connsiteX7-35" fmla="*/ 15626 w 1080000"/>
              <a:gd name="connsiteY7-36" fmla="*/ 931034 h 1262947"/>
              <a:gd name="connsiteX8-37" fmla="*/ 540000 w 1080000"/>
              <a:gd name="connsiteY8-38" fmla="*/ 0 h 1262947"/>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20" name="橢圓​​ 19"/>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25" name="橢圓​​ 24"/>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nvGrpSpPr>
          <p:cNvPr id="34" name="群組 33"/>
          <p:cNvGrpSpPr/>
          <p:nvPr/>
        </p:nvGrpSpPr>
        <p:grpSpPr>
          <a:xfrm>
            <a:off x="1329952" y="4524379"/>
            <a:ext cx="1980001" cy="1363916"/>
            <a:chOff x="4879602" y="3781429"/>
            <a:chExt cx="1980001" cy="1363916"/>
          </a:xfrm>
        </p:grpSpPr>
        <p:sp>
          <p:nvSpPr>
            <p:cNvPr id="35" name="手繪多邊形：圖案 34"/>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zh-TW" dirty="0"/>
            </a:p>
          </p:txBody>
        </p:sp>
        <p:sp>
          <p:nvSpPr>
            <p:cNvPr id="36" name="手繪多邊形：圖案 35"/>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zh-TW" dirty="0">
                <a:solidFill>
                  <a:schemeClr val="tx1"/>
                </a:solidFill>
              </a:endParaRPr>
            </a:p>
          </p:txBody>
        </p:sp>
        <p:sp>
          <p:nvSpPr>
            <p:cNvPr id="37" name="橢圓​​ 36"/>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38" name="橢圓​​ 37"/>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2" name="橢圓​​ 21"/>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nvGrpSpPr>
          <p:cNvPr id="13" name="群組 12"/>
          <p:cNvGrpSpPr/>
          <p:nvPr/>
        </p:nvGrpSpPr>
        <p:grpSpPr>
          <a:xfrm>
            <a:off x="331786" y="5528198"/>
            <a:ext cx="631474" cy="667800"/>
            <a:chOff x="2994153" y="1378666"/>
            <a:chExt cx="631474" cy="667800"/>
          </a:xfrm>
        </p:grpSpPr>
        <p:sp>
          <p:nvSpPr>
            <p:cNvPr id="20" name="手繪多邊形：圖案 19"/>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1" fmla="*/ 540000 w 1080000"/>
                <a:gd name="connsiteY0-2" fmla="*/ 0 h 1262947"/>
                <a:gd name="connsiteX1-3" fmla="*/ 1080000 w 1080000"/>
                <a:gd name="connsiteY1-4" fmla="*/ 931034 h 1262947"/>
                <a:gd name="connsiteX2-5" fmla="*/ 1064374 w 1080000"/>
                <a:gd name="connsiteY2-6" fmla="*/ 931034 h 1262947"/>
                <a:gd name="connsiteX3-7" fmla="*/ 1069029 w 1080000"/>
                <a:gd name="connsiteY3-8" fmla="*/ 938533 h 1262947"/>
                <a:gd name="connsiteX4-9" fmla="*/ 1080000 w 1080000"/>
                <a:gd name="connsiteY4-10" fmla="*/ 992947 h 1262947"/>
                <a:gd name="connsiteX5-11" fmla="*/ 540000 w 1080000"/>
                <a:gd name="connsiteY5-12" fmla="*/ 1262947 h 1262947"/>
                <a:gd name="connsiteX6-13" fmla="*/ 0 w 1080000"/>
                <a:gd name="connsiteY6-14" fmla="*/ 992947 h 1262947"/>
                <a:gd name="connsiteX7-15" fmla="*/ 10971 w 1080000"/>
                <a:gd name="connsiteY7-16" fmla="*/ 938533 h 1262947"/>
                <a:gd name="connsiteX8-17" fmla="*/ 15626 w 1080000"/>
                <a:gd name="connsiteY8-18" fmla="*/ 931034 h 1262947"/>
                <a:gd name="connsiteX9-19" fmla="*/ 540000 w 1080000"/>
                <a:gd name="connsiteY9-20" fmla="*/ 0 h 1262947"/>
                <a:gd name="connsiteX0-21" fmla="*/ 540000 w 1080000"/>
                <a:gd name="connsiteY0-22" fmla="*/ 0 h 1262947"/>
                <a:gd name="connsiteX1-23" fmla="*/ 1064374 w 1080000"/>
                <a:gd name="connsiteY1-24" fmla="*/ 931034 h 1262947"/>
                <a:gd name="connsiteX2-25" fmla="*/ 1069029 w 1080000"/>
                <a:gd name="connsiteY2-26" fmla="*/ 938533 h 1262947"/>
                <a:gd name="connsiteX3-27" fmla="*/ 1080000 w 1080000"/>
                <a:gd name="connsiteY3-28" fmla="*/ 992947 h 1262947"/>
                <a:gd name="connsiteX4-29" fmla="*/ 540000 w 1080000"/>
                <a:gd name="connsiteY4-30" fmla="*/ 1262947 h 1262947"/>
                <a:gd name="connsiteX5-31" fmla="*/ 0 w 1080000"/>
                <a:gd name="connsiteY5-32" fmla="*/ 992947 h 1262947"/>
                <a:gd name="connsiteX6-33" fmla="*/ 10971 w 1080000"/>
                <a:gd name="connsiteY6-34" fmla="*/ 938533 h 1262947"/>
                <a:gd name="connsiteX7-35" fmla="*/ 15626 w 1080000"/>
                <a:gd name="connsiteY7-36" fmla="*/ 931034 h 1262947"/>
                <a:gd name="connsiteX8-37" fmla="*/ 540000 w 1080000"/>
                <a:gd name="connsiteY8-38" fmla="*/ 0 h 1262947"/>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21" name="橢圓​​ 20"/>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sp>
        <p:nvSpPr>
          <p:cNvPr id="2" name="標題 1"/>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US" altLang="zh-TW"/>
              <a:t>Click to edit Master title style</a:t>
            </a:r>
            <a:endParaRPr lang="zh-TW" dirty="0"/>
          </a:p>
        </p:txBody>
      </p:sp>
      <p:sp>
        <p:nvSpPr>
          <p:cNvPr id="3" name="內容版面配置區 2"/>
          <p:cNvSpPr>
            <a:spLocks noGrp="1"/>
          </p:cNvSpPr>
          <p:nvPr>
            <p:ph sz="half" idx="1"/>
          </p:nvPr>
        </p:nvSpPr>
        <p:spPr>
          <a:xfrm>
            <a:off x="550862" y="2097175"/>
            <a:ext cx="5435600" cy="3995650"/>
          </a:xfrm>
        </p:spPr>
        <p:txBody>
          <a:bodyPr rtlCol="0">
            <a:noAutofit/>
          </a:bodyPr>
          <a:lstStyle/>
          <a:p>
            <a:pPr lvl="0" rtl="0"/>
            <a:r>
              <a:rPr lang="en-US" altLang="zh-TW"/>
              <a:t>Click to edit Master text styles</a:t>
            </a:r>
            <a:endParaRPr lang="en-US" altLang="zh-TW"/>
          </a:p>
          <a:p>
            <a:pPr lvl="1" rtl="0"/>
            <a:r>
              <a:rPr lang="en-US" altLang="zh-TW"/>
              <a:t>Second level</a:t>
            </a:r>
            <a:endParaRPr lang="en-US" altLang="zh-TW"/>
          </a:p>
          <a:p>
            <a:pPr lvl="2" rtl="0"/>
            <a:r>
              <a:rPr lang="en-US" altLang="zh-TW"/>
              <a:t>Third level</a:t>
            </a:r>
            <a:endParaRPr lang="en-US" altLang="zh-TW"/>
          </a:p>
          <a:p>
            <a:pPr lvl="3" rtl="0"/>
            <a:r>
              <a:rPr lang="en-US" altLang="zh-TW"/>
              <a:t>Fourth level</a:t>
            </a:r>
            <a:endParaRPr lang="en-US" altLang="zh-TW"/>
          </a:p>
          <a:p>
            <a:pPr lvl="4" rtl="0"/>
            <a:r>
              <a:rPr lang="en-US" altLang="zh-TW"/>
              <a:t>Fifth level</a:t>
            </a:r>
            <a:endParaRPr lang="zh-TW" dirty="0"/>
          </a:p>
        </p:txBody>
      </p:sp>
      <p:sp>
        <p:nvSpPr>
          <p:cNvPr id="4" name="內容版面配置區 3"/>
          <p:cNvSpPr>
            <a:spLocks noGrp="1"/>
          </p:cNvSpPr>
          <p:nvPr>
            <p:ph sz="half" idx="2"/>
          </p:nvPr>
        </p:nvSpPr>
        <p:spPr>
          <a:xfrm>
            <a:off x="6205538" y="2097175"/>
            <a:ext cx="5435600" cy="3995650"/>
          </a:xfrm>
        </p:spPr>
        <p:txBody>
          <a:bodyPr rtlCol="0">
            <a:noAutofit/>
          </a:bodyPr>
          <a:lstStyle/>
          <a:p>
            <a:pPr lvl="0" rtl="0"/>
            <a:r>
              <a:rPr lang="en-US" altLang="zh-TW"/>
              <a:t>Click to edit Master text styles</a:t>
            </a:r>
            <a:endParaRPr lang="en-US" altLang="zh-TW"/>
          </a:p>
          <a:p>
            <a:pPr lvl="1" rtl="0"/>
            <a:r>
              <a:rPr lang="en-US" altLang="zh-TW"/>
              <a:t>Second level</a:t>
            </a:r>
            <a:endParaRPr lang="en-US" altLang="zh-TW"/>
          </a:p>
          <a:p>
            <a:pPr lvl="2" rtl="0"/>
            <a:r>
              <a:rPr lang="en-US" altLang="zh-TW"/>
              <a:t>Third level</a:t>
            </a:r>
            <a:endParaRPr lang="en-US" altLang="zh-TW"/>
          </a:p>
          <a:p>
            <a:pPr lvl="3" rtl="0"/>
            <a:r>
              <a:rPr lang="en-US" altLang="zh-TW"/>
              <a:t>Fourth level</a:t>
            </a:r>
            <a:endParaRPr lang="en-US" altLang="zh-TW"/>
          </a:p>
          <a:p>
            <a:pPr lvl="4" rtl="0"/>
            <a:r>
              <a:rPr lang="en-US" altLang="zh-TW"/>
              <a:t>Fifth level</a:t>
            </a:r>
            <a:endParaRPr lang="zh-TW" dirty="0"/>
          </a:p>
        </p:txBody>
      </p:sp>
      <p:sp>
        <p:nvSpPr>
          <p:cNvPr id="5" name="日期版面配置區 4"/>
          <p:cNvSpPr>
            <a:spLocks noGrp="1"/>
          </p:cNvSpPr>
          <p:nvPr>
            <p:ph type="dt" sz="half" idx="10"/>
          </p:nvPr>
        </p:nvSpPr>
        <p:spPr/>
        <p:txBody>
          <a:bodyPr rtlCol="0">
            <a:noAutofit/>
          </a:bodyPr>
          <a:lstStyle/>
          <a:p>
            <a:pPr rtl="0"/>
            <a:r>
              <a:rPr lang="zh-TW"/>
              <a:t>20XX 年 2 月 2 日星期二</a:t>
            </a:r>
            <a:endParaRPr lang="zh-TW"/>
          </a:p>
        </p:txBody>
      </p:sp>
      <p:sp>
        <p:nvSpPr>
          <p:cNvPr id="6" name="頁尾版面配置區 5"/>
          <p:cNvSpPr>
            <a:spLocks noGrp="1"/>
          </p:cNvSpPr>
          <p:nvPr>
            <p:ph type="ftr" sz="quarter" idx="11"/>
          </p:nvPr>
        </p:nvSpPr>
        <p:spPr/>
        <p:txBody>
          <a:bodyPr rtlCol="0">
            <a:noAutofit/>
          </a:bodyPr>
          <a:lstStyle/>
          <a:p>
            <a:pPr rtl="0"/>
            <a:r>
              <a:rPr lang="zh-TW"/>
              <a:t>範例頁尾文字</a:t>
            </a:r>
            <a:endParaRPr lang="zh-TW"/>
          </a:p>
        </p:txBody>
      </p:sp>
      <p:sp>
        <p:nvSpPr>
          <p:cNvPr id="7" name="投影片編號版面配置區 6"/>
          <p:cNvSpPr>
            <a:spLocks noGrp="1"/>
          </p:cNvSpPr>
          <p:nvPr>
            <p:ph type="sldNum" sz="quarter" idx="12"/>
          </p:nvPr>
        </p:nvSpPr>
        <p:spPr/>
        <p:txBody>
          <a:bodyPr rtlCol="0">
            <a:noAutofit/>
          </a:bodyPr>
          <a:lstStyle/>
          <a:p>
            <a:pPr rtl="0"/>
            <a:fld id="{DBA1B0FB-D917-4C8C-928F-313BD683BF39}" type="slidenum">
              <a:rPr lang="zh-TW" smtClean="0"/>
            </a:fld>
            <a:endParaRPr lang="zh-TW"/>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rtlCol="0">
            <a:noAutofit/>
          </a:bodyPr>
          <a:lstStyle/>
          <a:p>
            <a:pPr rtl="0"/>
            <a:r>
              <a:rPr lang="zh-TW"/>
              <a:t>20XX 年 2 月 2 日星期二</a:t>
            </a:r>
            <a:endParaRPr lang="zh-TW"/>
          </a:p>
        </p:txBody>
      </p:sp>
      <p:sp>
        <p:nvSpPr>
          <p:cNvPr id="3" name="頁尾版面配置區 2"/>
          <p:cNvSpPr>
            <a:spLocks noGrp="1"/>
          </p:cNvSpPr>
          <p:nvPr>
            <p:ph type="ftr" sz="quarter" idx="11"/>
          </p:nvPr>
        </p:nvSpPr>
        <p:spPr/>
        <p:txBody>
          <a:bodyPr rtlCol="0">
            <a:noAutofit/>
          </a:bodyPr>
          <a:lstStyle/>
          <a:p>
            <a:pPr rtl="0"/>
            <a:r>
              <a:rPr lang="zh-TW"/>
              <a:t>範例頁尾文字</a:t>
            </a:r>
            <a:endParaRPr lang="zh-TW"/>
          </a:p>
        </p:txBody>
      </p:sp>
      <p:sp>
        <p:nvSpPr>
          <p:cNvPr id="4" name="投影片編號版面配置區 3"/>
          <p:cNvSpPr>
            <a:spLocks noGrp="1"/>
          </p:cNvSpPr>
          <p:nvPr>
            <p:ph type="sldNum" sz="quarter" idx="12"/>
          </p:nvPr>
        </p:nvSpPr>
        <p:spPr/>
        <p:txBody>
          <a:bodyPr rtlCol="0">
            <a:noAutofit/>
          </a:bodyPr>
          <a:lstStyle/>
          <a:p>
            <a:pPr rtl="0"/>
            <a:fld id="{DBA1B0FB-D917-4C8C-928F-313BD683BF39}" type="slidenum">
              <a:rPr lang="zh-TW" smtClean="0"/>
            </a:fld>
            <a:endParaRPr lang="zh-TW"/>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grpSp>
        <p:nvGrpSpPr>
          <p:cNvPr id="8" name="群組 7"/>
          <p:cNvGrpSpPr/>
          <p:nvPr/>
        </p:nvGrpSpPr>
        <p:grpSpPr>
          <a:xfrm>
            <a:off x="4949631" y="5111861"/>
            <a:ext cx="1262947" cy="1335600"/>
            <a:chOff x="2678417" y="2427951"/>
            <a:chExt cx="1262947" cy="1335600"/>
          </a:xfrm>
        </p:grpSpPr>
        <p:sp>
          <p:nvSpPr>
            <p:cNvPr id="11" name="手繪多邊形：圖案 10"/>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1" fmla="*/ 540000 w 1080000"/>
                <a:gd name="connsiteY0-2" fmla="*/ 0 h 1262947"/>
                <a:gd name="connsiteX1-3" fmla="*/ 1080000 w 1080000"/>
                <a:gd name="connsiteY1-4" fmla="*/ 931034 h 1262947"/>
                <a:gd name="connsiteX2-5" fmla="*/ 1064374 w 1080000"/>
                <a:gd name="connsiteY2-6" fmla="*/ 931034 h 1262947"/>
                <a:gd name="connsiteX3-7" fmla="*/ 1069029 w 1080000"/>
                <a:gd name="connsiteY3-8" fmla="*/ 938533 h 1262947"/>
                <a:gd name="connsiteX4-9" fmla="*/ 1080000 w 1080000"/>
                <a:gd name="connsiteY4-10" fmla="*/ 992947 h 1262947"/>
                <a:gd name="connsiteX5-11" fmla="*/ 540000 w 1080000"/>
                <a:gd name="connsiteY5-12" fmla="*/ 1262947 h 1262947"/>
                <a:gd name="connsiteX6-13" fmla="*/ 0 w 1080000"/>
                <a:gd name="connsiteY6-14" fmla="*/ 992947 h 1262947"/>
                <a:gd name="connsiteX7-15" fmla="*/ 10971 w 1080000"/>
                <a:gd name="connsiteY7-16" fmla="*/ 938533 h 1262947"/>
                <a:gd name="connsiteX8-17" fmla="*/ 15626 w 1080000"/>
                <a:gd name="connsiteY8-18" fmla="*/ 931034 h 1262947"/>
                <a:gd name="connsiteX9-19" fmla="*/ 540000 w 1080000"/>
                <a:gd name="connsiteY9-20" fmla="*/ 0 h 1262947"/>
                <a:gd name="connsiteX0-21" fmla="*/ 540000 w 1080000"/>
                <a:gd name="connsiteY0-22" fmla="*/ 0 h 1262947"/>
                <a:gd name="connsiteX1-23" fmla="*/ 1064374 w 1080000"/>
                <a:gd name="connsiteY1-24" fmla="*/ 931034 h 1262947"/>
                <a:gd name="connsiteX2-25" fmla="*/ 1069029 w 1080000"/>
                <a:gd name="connsiteY2-26" fmla="*/ 938533 h 1262947"/>
                <a:gd name="connsiteX3-27" fmla="*/ 1080000 w 1080000"/>
                <a:gd name="connsiteY3-28" fmla="*/ 992947 h 1262947"/>
                <a:gd name="connsiteX4-29" fmla="*/ 540000 w 1080000"/>
                <a:gd name="connsiteY4-30" fmla="*/ 1262947 h 1262947"/>
                <a:gd name="connsiteX5-31" fmla="*/ 0 w 1080000"/>
                <a:gd name="connsiteY5-32" fmla="*/ 992947 h 1262947"/>
                <a:gd name="connsiteX6-33" fmla="*/ 10971 w 1080000"/>
                <a:gd name="connsiteY6-34" fmla="*/ 938533 h 1262947"/>
                <a:gd name="connsiteX7-35" fmla="*/ 15626 w 1080000"/>
                <a:gd name="connsiteY7-36" fmla="*/ 931034 h 1262947"/>
                <a:gd name="connsiteX8-37" fmla="*/ 540000 w 1080000"/>
                <a:gd name="connsiteY8-38" fmla="*/ 0 h 1262947"/>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12" name="橢圓​​ 11"/>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sp>
        <p:nvSpPr>
          <p:cNvPr id="2" name="標題 1"/>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US" altLang="zh-TW"/>
              <a:t>Click to edit Master title style</a:t>
            </a:r>
            <a:endParaRPr lang="zh-TW" dirty="0"/>
          </a:p>
        </p:txBody>
      </p:sp>
      <p:sp>
        <p:nvSpPr>
          <p:cNvPr id="3" name="內容版面配置區 2"/>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US" altLang="zh-TW"/>
              <a:t>Click to edit Master text styles</a:t>
            </a:r>
            <a:endParaRPr lang="en-US" altLang="zh-TW"/>
          </a:p>
          <a:p>
            <a:pPr lvl="1" rtl="0"/>
            <a:r>
              <a:rPr lang="en-US" altLang="zh-TW"/>
              <a:t>Second level</a:t>
            </a:r>
            <a:endParaRPr lang="en-US" altLang="zh-TW"/>
          </a:p>
          <a:p>
            <a:pPr lvl="2" rtl="0"/>
            <a:r>
              <a:rPr lang="en-US" altLang="zh-TW"/>
              <a:t>Third level</a:t>
            </a:r>
            <a:endParaRPr lang="en-US" altLang="zh-TW"/>
          </a:p>
          <a:p>
            <a:pPr lvl="3" rtl="0"/>
            <a:r>
              <a:rPr lang="en-US" altLang="zh-TW"/>
              <a:t>Fourth level</a:t>
            </a:r>
            <a:endParaRPr lang="en-US" altLang="zh-TW"/>
          </a:p>
          <a:p>
            <a:pPr lvl="4" rtl="0"/>
            <a:r>
              <a:rPr lang="en-US" altLang="zh-TW"/>
              <a:t>Fifth level</a:t>
            </a:r>
            <a:endParaRPr lang="zh-TW" dirty="0"/>
          </a:p>
        </p:txBody>
      </p:sp>
      <p:sp>
        <p:nvSpPr>
          <p:cNvPr id="4" name="文字版面配置區 3"/>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ltLang="zh-TW"/>
              <a:t>Click to edit Master text styles</a:t>
            </a:r>
            <a:endParaRPr lang="en-US" altLang="zh-TW"/>
          </a:p>
        </p:txBody>
      </p:sp>
      <p:sp>
        <p:nvSpPr>
          <p:cNvPr id="5" name="日期版面配置區 4"/>
          <p:cNvSpPr>
            <a:spLocks noGrp="1"/>
          </p:cNvSpPr>
          <p:nvPr>
            <p:ph type="dt" sz="half" idx="10"/>
          </p:nvPr>
        </p:nvSpPr>
        <p:spPr/>
        <p:txBody>
          <a:bodyPr rtlCol="0">
            <a:noAutofit/>
          </a:bodyPr>
          <a:lstStyle/>
          <a:p>
            <a:pPr rtl="0"/>
            <a:r>
              <a:rPr lang="zh-TW"/>
              <a:t>20XX 年 2 月 2 日星期二</a:t>
            </a:r>
            <a:endParaRPr lang="zh-TW"/>
          </a:p>
        </p:txBody>
      </p:sp>
      <p:sp>
        <p:nvSpPr>
          <p:cNvPr id="6" name="頁尾版面配置區 5"/>
          <p:cNvSpPr>
            <a:spLocks noGrp="1"/>
          </p:cNvSpPr>
          <p:nvPr>
            <p:ph type="ftr" sz="quarter" idx="11"/>
          </p:nvPr>
        </p:nvSpPr>
        <p:spPr/>
        <p:txBody>
          <a:bodyPr rtlCol="0">
            <a:noAutofit/>
          </a:bodyPr>
          <a:lstStyle/>
          <a:p>
            <a:pPr rtl="0"/>
            <a:r>
              <a:rPr lang="zh-TW"/>
              <a:t>範例頁尾文字</a:t>
            </a:r>
            <a:endParaRPr lang="zh-TW"/>
          </a:p>
        </p:txBody>
      </p:sp>
      <p:sp>
        <p:nvSpPr>
          <p:cNvPr id="7" name="投影片編號版面配置區 6"/>
          <p:cNvSpPr>
            <a:spLocks noGrp="1"/>
          </p:cNvSpPr>
          <p:nvPr>
            <p:ph type="sldNum" sz="quarter" idx="12"/>
          </p:nvPr>
        </p:nvSpPr>
        <p:spPr/>
        <p:txBody>
          <a:bodyPr rtlCol="0">
            <a:noAutofit/>
          </a:bodyPr>
          <a:lstStyle/>
          <a:p>
            <a:pPr rtl="0"/>
            <a:fld id="{DBA1B0FB-D917-4C8C-928F-313BD683BF39}" type="slidenum">
              <a:rPr lang="zh-TW" smtClean="0"/>
            </a:fld>
            <a:endParaRPr lang="zh-TW"/>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zh-TW"/>
              <a:t>按一下以編輯母片標題樣式</a:t>
            </a:r>
            <a:endParaRPr lang="zh-TW" dirty="0"/>
          </a:p>
        </p:txBody>
      </p:sp>
      <p:sp>
        <p:nvSpPr>
          <p:cNvPr id="3" name="文字版面配置區 2"/>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zh-TW"/>
              <a:t>按一下以編輯母片文字樣式</a:t>
            </a:r>
            <a:endParaRPr lang="zh-TW"/>
          </a:p>
          <a:p>
            <a:pPr lvl="1" rtl="0"/>
            <a:r>
              <a:rPr lang="zh-TW"/>
              <a:t>第二層</a:t>
            </a:r>
            <a:endParaRPr lang="zh-TW"/>
          </a:p>
          <a:p>
            <a:pPr lvl="2" rtl="0"/>
            <a:r>
              <a:rPr lang="zh-TW"/>
              <a:t>第三層</a:t>
            </a:r>
            <a:endParaRPr lang="zh-TW"/>
          </a:p>
          <a:p>
            <a:pPr lvl="3" rtl="0"/>
            <a:r>
              <a:rPr lang="zh-TW"/>
              <a:t>第四層</a:t>
            </a:r>
            <a:endParaRPr lang="zh-TW"/>
          </a:p>
          <a:p>
            <a:pPr lvl="4" rtl="0"/>
            <a:r>
              <a:rPr lang="zh-TW"/>
              <a:t>第五層</a:t>
            </a:r>
            <a:endParaRPr lang="zh-TW"/>
          </a:p>
        </p:txBody>
      </p:sp>
      <p:sp>
        <p:nvSpPr>
          <p:cNvPr id="4" name="日期版面配置區 3"/>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zh-TW"/>
              <a:t>20XX 年 2 月 2 日星期二</a:t>
            </a:r>
            <a:endParaRPr lang="zh-TW" dirty="0"/>
          </a:p>
        </p:txBody>
      </p:sp>
      <p:sp>
        <p:nvSpPr>
          <p:cNvPr id="5" name="頁尾版面配置區 4"/>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zh-TW"/>
              <a:t>範例頁尾文字</a:t>
            </a:r>
            <a:endParaRPr lang="zh-TW" dirty="0"/>
          </a:p>
        </p:txBody>
      </p:sp>
      <p:sp>
        <p:nvSpPr>
          <p:cNvPr id="6" name="投影片編號版面配置區 5"/>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zh-TW" smtClean="0"/>
            </a:fld>
            <a:endParaRPr lang="zh-TW"/>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hdr="0"/>
  <p:txStyles>
    <p:titleStyle>
      <a:lvl1pPr algn="l" defTabSz="914400" rtl="0" eaLnBrk="1" latinLnBrk="0" hangingPunct="1">
        <a:lnSpc>
          <a:spcPct val="90000"/>
        </a:lnSpc>
        <a:spcBef>
          <a:spcPct val="0"/>
        </a:spcBef>
        <a:buNone/>
        <a:defRPr lang="zh-TW"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9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9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9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9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9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2.xml"/><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image" Target="../media/image7.jpeg"/></Relationships>
</file>

<file path=ppt/slides/_rels/slide6.xml.rels><?xml version="1.0" encoding="UTF-8" standalone="yes"?>
<Relationships xmlns="http://schemas.openxmlformats.org/package/2006/relationships"><Relationship Id="rId7" Type="http://schemas.openxmlformats.org/officeDocument/2006/relationships/notesSlide" Target="../notesSlides/notesSlide6.xml"/><Relationship Id="rId6"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png"/><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14.png"/><Relationship Id="rId1"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8.xml"/><Relationship Id="rId1" Type="http://schemas.openxmlformats.org/officeDocument/2006/relationships/image" Target="../media/image16.jpeg"/></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6.xml"/><Relationship Id="rId2" Type="http://schemas.openxmlformats.org/officeDocument/2006/relationships/image" Target="../media/image18.png"/><Relationship Id="rId1"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9.xml"/><Relationship Id="rId1"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0.xml"/><Relationship Id="rId1"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1.xml"/><Relationship Id="rId1" Type="http://schemas.openxmlformats.org/officeDocument/2006/relationships/image" Target="../media/image21.jpeg"/></Relationships>
</file>

<file path=ppt/slides/_rels/slide14.xml.rels><?xml version="1.0" encoding="UTF-8" standalone="yes"?>
<Relationships xmlns="http://schemas.openxmlformats.org/package/2006/relationships"><Relationship Id="rId9" Type="http://schemas.openxmlformats.org/officeDocument/2006/relationships/hyperlink" Target="https://rocketreach.co/cathay-pacific-technology-stack_b5c6026bf42e0c55" TargetMode="External"/><Relationship Id="rId8" Type="http://schemas.openxmlformats.org/officeDocument/2006/relationships/hyperlink" Target="https://www.oracle.com/hk/human-capital-management/workforce-management/" TargetMode="External"/><Relationship Id="rId7" Type="http://schemas.openxmlformats.org/officeDocument/2006/relationships/hyperlink" Target="https://www.mercer.com/en-us/insights/talent-and-transformation/2024-voice-of-the-chro-maximizing-hr-effectiveness/" TargetMode="External"/><Relationship Id="rId6" Type="http://schemas.openxmlformats.org/officeDocument/2006/relationships/hyperlink" Target="https://www.interviewkickstart.com/blogs/articles/35-microsoft-technical-interview-questions-2020" TargetMode="External"/><Relationship Id="rId5" Type="http://schemas.openxmlformats.org/officeDocument/2006/relationships/hyperlink" Target="https://www.hirevue.com/case-studies/cathay-pacific-ondemand-case-study" TargetMode="External"/><Relationship Id="rId4" Type="http://schemas.openxmlformats.org/officeDocument/2006/relationships/hyperlink" Target="https://www.youtube.com/watch?v=O81ySpiFeuw" TargetMode="External"/><Relationship Id="rId3" Type="http://schemas.openxmlformats.org/officeDocument/2006/relationships/hyperlink" Target="https://www.ibm.com/topics/artificial-intelligence" TargetMode="External"/><Relationship Id="rId2" Type="http://schemas.openxmlformats.org/officeDocument/2006/relationships/image" Target="../media/image22.jpeg"/><Relationship Id="rId13" Type="http://schemas.openxmlformats.org/officeDocument/2006/relationships/slideLayout" Target="../slideLayouts/slideLayout12.xml"/><Relationship Id="rId12" Type="http://schemas.openxmlformats.org/officeDocument/2006/relationships/hyperlink" Target="https://membership.hkma.org.hk/event/CF-BRIEF-2024-1-NL/" TargetMode="External"/><Relationship Id="rId11" Type="http://schemas.openxmlformats.org/officeDocument/2006/relationships/hyperlink" Target="https://www.hkpcacademy.org/10016203-07-microsoft-copilot-sme-ai-enablement-program-human-resources-admin/?__hstc=245001754.ac3ee0149013c33ff9aab7f4ee9411ab.1733996117918.1733996117918.1733996117918.1&amp;__hssc=245001754.3.1733996117918&amp;__hsfp=511762087" TargetMode="External"/><Relationship Id="rId10" Type="http://schemas.openxmlformats.org/officeDocument/2006/relationships/hyperlink" Target="https://www.forbes.com/sites/sap/2024/03/22/how-will-ai-impact-hr/" TargetMode="External"/><Relationship Id="rId1" Type="http://schemas.openxmlformats.org/officeDocument/2006/relationships/image" Target="../media/image2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圖片 1"/>
          <p:cNvPicPr>
            <a:picLocks noChangeAspect="1"/>
          </p:cNvPicPr>
          <p:nvPr/>
        </p:nvPicPr>
        <p:blipFill>
          <a:blip r:embed="rId1"/>
          <a:stretch>
            <a:fillRect/>
          </a:stretch>
        </p:blipFill>
        <p:spPr>
          <a:xfrm>
            <a:off x="4015963" y="232228"/>
            <a:ext cx="4563367" cy="626919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8463438" y="505640"/>
            <a:ext cx="3565524" cy="2384898"/>
          </a:xfrm>
        </p:spPr>
        <p:txBody>
          <a:bodyPr rtlCol="0" anchor="b" anchorCtr="0">
            <a:normAutofit/>
          </a:bodyPr>
          <a:lstStyle/>
          <a:p>
            <a:pPr rtl="0"/>
            <a:r>
              <a:rPr lang="en-US" altLang="zh-HK" sz="4400" kern="100" dirty="0">
                <a:effectLst/>
                <a:latin typeface="Calibri" panose="020F0502020204030204" pitchFamily="34" charset="0"/>
                <a:ea typeface="新細明體" panose="02020500000000000000" pitchFamily="18" charset="-120"/>
                <a:cs typeface="Times New Roman" panose="02020503050405090304" pitchFamily="18" charset="0"/>
              </a:rPr>
              <a:t>Human Resource Management</a:t>
            </a:r>
            <a:endParaRPr lang="zh-TW" sz="4400" dirty="0"/>
          </a:p>
        </p:txBody>
      </p:sp>
      <p:sp>
        <p:nvSpPr>
          <p:cNvPr id="3" name="副標題 2"/>
          <p:cNvSpPr>
            <a:spLocks noGrp="1"/>
          </p:cNvSpPr>
          <p:nvPr>
            <p:ph type="body" sz="quarter" idx="14"/>
          </p:nvPr>
        </p:nvSpPr>
        <p:spPr>
          <a:xfrm>
            <a:off x="8463438" y="3897065"/>
            <a:ext cx="3565524" cy="1731963"/>
          </a:xfrm>
        </p:spPr>
        <p:txBody>
          <a:bodyPr rtlCol="0">
            <a:normAutofit fontScale="92500" lnSpcReduction="10000"/>
          </a:bodyPr>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Module code: HKBM7007</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Name: Kwan Mei Yan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Student ID no: 2337373 </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Date: 22 of Dec, 2024</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pic>
        <p:nvPicPr>
          <p:cNvPr id="12" name="圖片 6"/>
          <p:cNvPicPr>
            <a:picLocks noGrp="1" noChangeAspect="1"/>
          </p:cNvPicPr>
          <p:nvPr>
            <p:ph type="pic" sz="quarter" idx="13"/>
          </p:nvPr>
        </p:nvPicPr>
        <p:blipFill>
          <a:blip r:embed="rId1"/>
          <a:srcRect t="3125" b="3125"/>
          <a:stretch>
            <a:fillRect/>
          </a:stretch>
        </p:blipFill>
        <p:spPr>
          <a:xfrm>
            <a:off x="0" y="0"/>
            <a:ext cx="7922525" cy="6858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550863" y="230402"/>
            <a:ext cx="1608632" cy="731980"/>
          </a:xfrm>
        </p:spPr>
        <p:txBody>
          <a:bodyPr rtlCol="0"/>
          <a:lstStyle/>
          <a:p>
            <a:pPr algn="just"/>
            <a:r>
              <a:rPr lang="en-US" altLang="zh-HK" sz="4000" b="1" kern="100" dirty="0">
                <a:effectLst/>
                <a:latin typeface="Calibri" panose="020F0502020204030204" pitchFamily="34" charset="0"/>
                <a:ea typeface="新細明體" panose="02020500000000000000" pitchFamily="18" charset="-120"/>
                <a:cs typeface="Times New Roman" panose="02020503050405090304" pitchFamily="18" charset="0"/>
              </a:rPr>
              <a:t>Agenda</a:t>
            </a:r>
            <a:endParaRPr lang="zh-TW" altLang="zh-HK" sz="40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
        <p:nvSpPr>
          <p:cNvPr id="3" name="內容版面配置區 2"/>
          <p:cNvSpPr>
            <a:spLocks noGrp="1"/>
          </p:cNvSpPr>
          <p:nvPr>
            <p:ph idx="1"/>
          </p:nvPr>
        </p:nvSpPr>
        <p:spPr>
          <a:xfrm>
            <a:off x="550863" y="1477580"/>
            <a:ext cx="4125171" cy="4660398"/>
          </a:xfrm>
        </p:spPr>
        <p:txBody>
          <a:bodyPr rtlCol="0"/>
          <a:lstStyle/>
          <a:p>
            <a:pPr rtl="0"/>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1. Introduction</a:t>
            </a:r>
            <a:endParaRPr lang="zh-TW" dirty="0"/>
          </a:p>
          <a:p>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2. Case Examples: AI in Recruitment</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3. AI Recruitment Applications and Tools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4. Key Findings and Learnings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5.HR Challenges in Real-World Application</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6. Recommendations for Improvement</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7. Implementation Plan</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8. Conclusion</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9. Q&amp;A</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rtl="0"/>
            <a:endParaRPr lang="zh-TW" dirty="0"/>
          </a:p>
        </p:txBody>
      </p:sp>
      <p:pic>
        <p:nvPicPr>
          <p:cNvPr id="8" name="圖片版面配置區 7" descr="數位資料"/>
          <p:cNvPicPr>
            <a:picLocks noGrp="1" noChangeAspect="1"/>
          </p:cNvPicPr>
          <p:nvPr>
            <p:ph type="pic" sz="quarter" idx="13"/>
          </p:nvPr>
        </p:nvPicPr>
        <p:blipFill rotWithShape="1">
          <a:blip r:embed="rId1" cstate="screen">
            <a:extLst>
              <a:ext uri="{28A0092B-C50C-407E-A947-70E740481C1C}">
                <a14:useLocalDpi xmlns:a14="http://schemas.microsoft.com/office/drawing/2010/main" val="0"/>
              </a:ext>
            </a:extLst>
          </a:blip>
          <a:srcRect/>
          <a:stretch>
            <a:fillRect/>
          </a:stretch>
        </p:blipFill>
        <p:spPr>
          <a:xfrm>
            <a:off x="5208928" y="1596771"/>
            <a:ext cx="3448558" cy="3448558"/>
          </a:xfrm>
        </p:spPr>
      </p:pic>
      <p:pic>
        <p:nvPicPr>
          <p:cNvPr id="10" name="圖片版面配置區 9" descr="資料點 "/>
          <p:cNvPicPr>
            <a:picLocks noGrp="1" noChangeAspect="1"/>
          </p:cNvPicPr>
          <p:nvPr>
            <p:ph type="pic" sz="quarter" idx="14"/>
          </p:nvPr>
        </p:nvPicPr>
        <p:blipFill rotWithShape="1">
          <a:blip r:embed="rId2" cstate="screen">
            <a:extLst>
              <a:ext uri="{28A0092B-C50C-407E-A947-70E740481C1C}">
                <a14:useLocalDpi xmlns:a14="http://schemas.microsoft.com/office/drawing/2010/main" val="0"/>
              </a:ext>
            </a:extLst>
          </a:blip>
          <a:srcRect/>
          <a:stretch>
            <a:fillRect/>
          </a:stretch>
        </p:blipFill>
        <p:spPr>
          <a:xfrm>
            <a:off x="8918575" y="596392"/>
            <a:ext cx="2263776" cy="2263776"/>
          </a:xfrm>
        </p:spPr>
      </p:pic>
      <p:pic>
        <p:nvPicPr>
          <p:cNvPr id="12" name="圖片版面配置區 11" descr="資料背景"/>
          <p:cNvPicPr>
            <a:picLocks noGrp="1" noChangeAspect="1"/>
          </p:cNvPicPr>
          <p:nvPr>
            <p:ph type="pic" sz="quarter" idx="15"/>
          </p:nvPr>
        </p:nvPicPr>
        <p:blipFill rotWithShape="1">
          <a:blip r:embed="rId3" cstate="screen">
            <a:extLst>
              <a:ext uri="{28A0092B-C50C-407E-A947-70E740481C1C}">
                <a14:useLocalDpi xmlns:a14="http://schemas.microsoft.com/office/drawing/2010/main" val="0"/>
              </a:ext>
            </a:extLst>
          </a:blip>
          <a:srcRect/>
          <a:stretch>
            <a:fillRect/>
          </a:stretch>
        </p:blipFill>
        <p:spPr>
          <a:xfrm>
            <a:off x="9091612" y="3324733"/>
            <a:ext cx="2936876" cy="2936876"/>
          </a:xfrm>
        </p:spPr>
      </p:pic>
      <p:sp>
        <p:nvSpPr>
          <p:cNvPr id="15" name="投影片編號版面配置區 14"/>
          <p:cNvSpPr>
            <a:spLocks noGrp="1"/>
          </p:cNvSpPr>
          <p:nvPr>
            <p:ph type="sldNum" sz="quarter" idx="12"/>
          </p:nvPr>
        </p:nvSpPr>
        <p:spPr>
          <a:xfrm>
            <a:off x="9948863" y="6507212"/>
            <a:ext cx="1692274" cy="153888"/>
          </a:xfrm>
        </p:spPr>
        <p:txBody>
          <a:bodyPr rtlCol="0"/>
          <a:lstStyle/>
          <a:p>
            <a:pPr rtl="0"/>
            <a:fld id="{DBA1B0FB-D917-4C8C-928F-313BD683BF39}" type="slidenum">
              <a:rPr lang="en-US" altLang="zh-TW" smtClean="0"/>
            </a:fld>
            <a:endParaRPr lang="zh-TW"/>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圖片 5"/>
          <p:cNvPicPr>
            <a:picLocks noGrp="1" noChangeAspect="1"/>
          </p:cNvPicPr>
          <p:nvPr>
            <p:ph type="pic" sz="quarter" idx="13"/>
          </p:nvPr>
        </p:nvPicPr>
        <p:blipFill>
          <a:blip r:embed="rId1"/>
          <a:srcRect/>
          <a:stretch>
            <a:fillRect/>
          </a:stretch>
        </p:blipFill>
        <p:spPr>
          <a:xfrm>
            <a:off x="0" y="0"/>
            <a:ext cx="12192000" cy="6858000"/>
          </a:xfrm>
          <a:prstGeom prst="rect">
            <a:avLst/>
          </a:prstGeom>
          <a:noFill/>
          <a:ln>
            <a:noFill/>
          </a:ln>
        </p:spPr>
      </p:pic>
      <p:sp>
        <p:nvSpPr>
          <p:cNvPr id="6" name="投影片編號版面配置區 5"/>
          <p:cNvSpPr>
            <a:spLocks noGrp="1"/>
          </p:cNvSpPr>
          <p:nvPr>
            <p:ph type="sldNum" sz="quarter" idx="12"/>
          </p:nvPr>
        </p:nvSpPr>
        <p:spPr>
          <a:xfrm>
            <a:off x="9948863" y="6507212"/>
            <a:ext cx="1692274" cy="153888"/>
          </a:xfrm>
        </p:spPr>
        <p:txBody>
          <a:bodyPr wrap="square" rtlCol="0" anchor="ctr">
            <a:normAutofit/>
          </a:bodyPr>
          <a:lstStyle/>
          <a:p>
            <a:pPr rtl="0">
              <a:spcAft>
                <a:spcPts val="600"/>
              </a:spcAft>
            </a:pPr>
            <a:fld id="{DBA1B0FB-D917-4C8C-928F-313BD683BF39}" type="slidenum">
              <a:rPr lang="en-US" altLang="zh-TW" smtClean="0"/>
            </a:fld>
            <a:endParaRPr lang="zh-TW"/>
          </a:p>
        </p:txBody>
      </p:sp>
      <p:sp>
        <p:nvSpPr>
          <p:cNvPr id="11" name="標題 10"/>
          <p:cNvSpPr>
            <a:spLocks noGrp="1"/>
          </p:cNvSpPr>
          <p:nvPr>
            <p:ph type="ctrTitle"/>
          </p:nvPr>
        </p:nvSpPr>
        <p:spPr>
          <a:xfrm>
            <a:off x="7439310" y="172650"/>
            <a:ext cx="4537322" cy="549180"/>
          </a:xfrm>
        </p:spPr>
        <p:txBody>
          <a:bodyPr wrap="square" rtlCol="0" anchor="b">
            <a:normAutofit/>
          </a:bodyPr>
          <a:lstStyle/>
          <a:p>
            <a:r>
              <a:rPr lang="en-US" altLang="zh-HK" sz="4000" b="1" kern="100" dirty="0">
                <a:effectLst/>
              </a:rPr>
              <a:t>Introduction</a:t>
            </a:r>
            <a:endParaRPr lang="zh-TW" altLang="zh-HK" sz="4000" kern="100" dirty="0">
              <a:effectLst/>
            </a:endParaRPr>
          </a:p>
        </p:txBody>
      </p:sp>
      <p:sp>
        <p:nvSpPr>
          <p:cNvPr id="21" name="TextBox 20"/>
          <p:cNvSpPr txBox="1"/>
          <p:nvPr/>
        </p:nvSpPr>
        <p:spPr>
          <a:xfrm>
            <a:off x="7439310" y="821778"/>
            <a:ext cx="2402380" cy="593525"/>
          </a:xfrm>
          <a:prstGeom prst="rect">
            <a:avLst/>
          </a:prstGeom>
          <a:noFill/>
        </p:spPr>
        <p:txBody>
          <a:bodyPr wrap="square">
            <a:spAutoFit/>
          </a:bodyPr>
          <a:lstStyle/>
          <a:p>
            <a:pPr algn="just"/>
            <a:r>
              <a:rPr lang="en-US" altLang="zh-HK" sz="3200"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en-US" altLang="zh-HK" sz="3200" b="1" kern="100" dirty="0">
                <a:effectLst/>
                <a:latin typeface="Calibri" panose="020F0502020204030204" pitchFamily="34" charset="0"/>
                <a:ea typeface="新細明體" panose="02020500000000000000" pitchFamily="18" charset="-120"/>
                <a:cs typeface="Times New Roman" panose="02020503050405090304" pitchFamily="18" charset="0"/>
              </a:rPr>
              <a:t>What is AI?</a:t>
            </a:r>
            <a:endParaRPr lang="zh-TW" altLang="zh-HK" sz="32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
        <p:nvSpPr>
          <p:cNvPr id="24" name="TextBox 23"/>
          <p:cNvSpPr txBox="1"/>
          <p:nvPr/>
        </p:nvSpPr>
        <p:spPr>
          <a:xfrm>
            <a:off x="7439310" y="1525019"/>
            <a:ext cx="4630405" cy="646331"/>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Technologies enabling machines to simulate human intelligence processes (IBM,2024)</a:t>
            </a:r>
            <a:endParaRPr lang="zh-HK" altLang="en-US" dirty="0"/>
          </a:p>
        </p:txBody>
      </p:sp>
      <p:sp>
        <p:nvSpPr>
          <p:cNvPr id="27" name="TextBox 26"/>
          <p:cNvSpPr txBox="1"/>
          <p:nvPr/>
        </p:nvSpPr>
        <p:spPr>
          <a:xfrm>
            <a:off x="7439310" y="2267124"/>
            <a:ext cx="3261542" cy="523220"/>
          </a:xfrm>
          <a:prstGeom prst="rect">
            <a:avLst/>
          </a:prstGeom>
          <a:noFill/>
        </p:spPr>
        <p:txBody>
          <a:bodyPr wrap="square">
            <a:spAutoFit/>
          </a:bodyPr>
          <a:lstStyle/>
          <a:p>
            <a:r>
              <a:rPr lang="en-US" altLang="zh-HK" sz="2800"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en-US" altLang="zh-HK" sz="2800" b="1" kern="100" dirty="0">
                <a:effectLst/>
                <a:latin typeface="Calibri" panose="020F0502020204030204" pitchFamily="34" charset="0"/>
                <a:ea typeface="新細明體" panose="02020500000000000000" pitchFamily="18" charset="-120"/>
                <a:cs typeface="Times New Roman" panose="02020503050405090304" pitchFamily="18" charset="0"/>
              </a:rPr>
              <a:t>Importance in HR:</a:t>
            </a:r>
            <a:endParaRPr lang="zh-HK" altLang="en-US" sz="2800" dirty="0"/>
          </a:p>
        </p:txBody>
      </p:sp>
      <p:sp>
        <p:nvSpPr>
          <p:cNvPr id="29" name="TextBox 28"/>
          <p:cNvSpPr txBox="1"/>
          <p:nvPr/>
        </p:nvSpPr>
        <p:spPr>
          <a:xfrm>
            <a:off x="7439310" y="2885830"/>
            <a:ext cx="2413304"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Streamlines processes</a:t>
            </a:r>
            <a:endParaRPr lang="zh-HK" altLang="en-US" dirty="0"/>
          </a:p>
        </p:txBody>
      </p:sp>
      <p:sp>
        <p:nvSpPr>
          <p:cNvPr id="31" name="TextBox 30"/>
          <p:cNvSpPr txBox="1"/>
          <p:nvPr/>
        </p:nvSpPr>
        <p:spPr>
          <a:xfrm>
            <a:off x="7439310" y="3359645"/>
            <a:ext cx="2845381"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Enhances decision-making</a:t>
            </a:r>
            <a:endParaRPr lang="zh-HK" altLang="en-US" dirty="0"/>
          </a:p>
        </p:txBody>
      </p:sp>
      <p:sp>
        <p:nvSpPr>
          <p:cNvPr id="33" name="TextBox 32"/>
          <p:cNvSpPr txBox="1"/>
          <p:nvPr/>
        </p:nvSpPr>
        <p:spPr>
          <a:xfrm>
            <a:off x="7439310" y="3833460"/>
            <a:ext cx="3473840"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Improves employee engagement</a:t>
            </a:r>
            <a:endParaRPr lang="zh-HK" altLang="en-US" dirty="0"/>
          </a:p>
        </p:txBody>
      </p:sp>
      <p:sp>
        <p:nvSpPr>
          <p:cNvPr id="35" name="TextBox 34"/>
          <p:cNvSpPr txBox="1"/>
          <p:nvPr/>
        </p:nvSpPr>
        <p:spPr>
          <a:xfrm>
            <a:off x="7439310" y="4298278"/>
            <a:ext cx="2369017" cy="523220"/>
          </a:xfrm>
          <a:prstGeom prst="rect">
            <a:avLst/>
          </a:prstGeom>
          <a:noFill/>
        </p:spPr>
        <p:txBody>
          <a:bodyPr wrap="square">
            <a:spAutoFit/>
          </a:bodyPr>
          <a:lstStyle/>
          <a:p>
            <a:pPr algn="just"/>
            <a:r>
              <a:rPr lang="en-US" altLang="zh-HK" sz="2800"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en-US" altLang="zh-HK" sz="2800" b="1" kern="100" dirty="0">
                <a:effectLst/>
                <a:latin typeface="Calibri" panose="020F0502020204030204" pitchFamily="34" charset="0"/>
                <a:ea typeface="新細明體" panose="02020500000000000000" pitchFamily="18" charset="-120"/>
                <a:cs typeface="Times New Roman" panose="02020503050405090304" pitchFamily="18" charset="0"/>
              </a:rPr>
              <a:t>Focus Areas:</a:t>
            </a:r>
            <a:r>
              <a:rPr lang="en-US" altLang="zh-HK" sz="2800" kern="100" dirty="0">
                <a:effectLst/>
                <a:latin typeface="Calibri" panose="020F0502020204030204" pitchFamily="34" charset="0"/>
                <a:ea typeface="新細明體" panose="02020500000000000000" pitchFamily="18" charset="-120"/>
                <a:cs typeface="Times New Roman" panose="02020503050405090304" pitchFamily="18" charset="0"/>
              </a:rPr>
              <a:t> </a:t>
            </a:r>
            <a:endParaRPr lang="zh-TW" altLang="zh-HK" sz="28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
        <p:nvSpPr>
          <p:cNvPr id="37" name="TextBox 36"/>
          <p:cNvSpPr txBox="1"/>
          <p:nvPr/>
        </p:nvSpPr>
        <p:spPr>
          <a:xfrm>
            <a:off x="7439310" y="4929422"/>
            <a:ext cx="4427812" cy="923330"/>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Impact on recruitment, talent acquisition, onboarding, performance management, and overall HR functions.</a:t>
            </a:r>
            <a:endParaRPr lang="zh-HK"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1000"/>
                                        <p:tgtEl>
                                          <p:spTgt spid="21">
                                            <p:txEl>
                                              <p:pRg st="0" end="0"/>
                                            </p:txEl>
                                          </p:spTgt>
                                        </p:tgtEl>
                                      </p:cBhvr>
                                    </p:animEffect>
                                    <p:anim calcmode="lin" valueType="num">
                                      <p:cBhvr>
                                        <p:cTn id="8"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4">
                                            <p:txEl>
                                              <p:pRg st="0" end="0"/>
                                            </p:txEl>
                                          </p:spTgt>
                                        </p:tgtEl>
                                        <p:attrNameLst>
                                          <p:attrName>style.visibility</p:attrName>
                                        </p:attrNameLst>
                                      </p:cBhvr>
                                      <p:to>
                                        <p:strVal val="visible"/>
                                      </p:to>
                                    </p:set>
                                    <p:animEffect transition="in" filter="fade">
                                      <p:cBhvr>
                                        <p:cTn id="14" dur="1000"/>
                                        <p:tgtEl>
                                          <p:spTgt spid="24">
                                            <p:txEl>
                                              <p:pRg st="0" end="0"/>
                                            </p:txEl>
                                          </p:spTgt>
                                        </p:tgtEl>
                                      </p:cBhvr>
                                    </p:animEffect>
                                    <p:anim calcmode="lin" valueType="num">
                                      <p:cBhvr>
                                        <p:cTn id="15" dur="1000" fill="hold"/>
                                        <p:tgtEl>
                                          <p:spTgt spid="2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7">
                                            <p:txEl>
                                              <p:pRg st="0" end="0"/>
                                            </p:txEl>
                                          </p:spTgt>
                                        </p:tgtEl>
                                        <p:attrNameLst>
                                          <p:attrName>style.visibility</p:attrName>
                                        </p:attrNameLst>
                                      </p:cBhvr>
                                      <p:to>
                                        <p:strVal val="visible"/>
                                      </p:to>
                                    </p:set>
                                    <p:animEffect transition="in" filter="fade">
                                      <p:cBhvr>
                                        <p:cTn id="21" dur="1000"/>
                                        <p:tgtEl>
                                          <p:spTgt spid="27">
                                            <p:txEl>
                                              <p:pRg st="0" end="0"/>
                                            </p:txEl>
                                          </p:spTgt>
                                        </p:tgtEl>
                                      </p:cBhvr>
                                    </p:animEffect>
                                    <p:anim calcmode="lin" valueType="num">
                                      <p:cBhvr>
                                        <p:cTn id="22" dur="1000" fill="hold"/>
                                        <p:tgtEl>
                                          <p:spTgt spid="27">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2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9">
                                            <p:txEl>
                                              <p:pRg st="0" end="0"/>
                                            </p:txEl>
                                          </p:spTgt>
                                        </p:tgtEl>
                                        <p:attrNameLst>
                                          <p:attrName>style.visibility</p:attrName>
                                        </p:attrNameLst>
                                      </p:cBhvr>
                                      <p:to>
                                        <p:strVal val="visible"/>
                                      </p:to>
                                    </p:set>
                                    <p:animEffect transition="in" filter="fade">
                                      <p:cBhvr>
                                        <p:cTn id="28" dur="1000"/>
                                        <p:tgtEl>
                                          <p:spTgt spid="29">
                                            <p:txEl>
                                              <p:pRg st="0" end="0"/>
                                            </p:txEl>
                                          </p:spTgt>
                                        </p:tgtEl>
                                      </p:cBhvr>
                                    </p:animEffect>
                                    <p:anim calcmode="lin" valueType="num">
                                      <p:cBhvr>
                                        <p:cTn id="29" dur="1000" fill="hold"/>
                                        <p:tgtEl>
                                          <p:spTgt spid="29">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2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1">
                                            <p:txEl>
                                              <p:pRg st="0" end="0"/>
                                            </p:txEl>
                                          </p:spTgt>
                                        </p:tgtEl>
                                        <p:attrNameLst>
                                          <p:attrName>style.visibility</p:attrName>
                                        </p:attrNameLst>
                                      </p:cBhvr>
                                      <p:to>
                                        <p:strVal val="visible"/>
                                      </p:to>
                                    </p:set>
                                    <p:animEffect transition="in" filter="fade">
                                      <p:cBhvr>
                                        <p:cTn id="35" dur="1000"/>
                                        <p:tgtEl>
                                          <p:spTgt spid="31">
                                            <p:txEl>
                                              <p:pRg st="0" end="0"/>
                                            </p:txEl>
                                          </p:spTgt>
                                        </p:tgtEl>
                                      </p:cBhvr>
                                    </p:animEffect>
                                    <p:anim calcmode="lin" valueType="num">
                                      <p:cBhvr>
                                        <p:cTn id="36" dur="1000" fill="hold"/>
                                        <p:tgtEl>
                                          <p:spTgt spid="31">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3">
                                            <p:txEl>
                                              <p:pRg st="0" end="0"/>
                                            </p:txEl>
                                          </p:spTgt>
                                        </p:tgtEl>
                                        <p:attrNameLst>
                                          <p:attrName>style.visibility</p:attrName>
                                        </p:attrNameLst>
                                      </p:cBhvr>
                                      <p:to>
                                        <p:strVal val="visible"/>
                                      </p:to>
                                    </p:set>
                                    <p:animEffect transition="in" filter="fade">
                                      <p:cBhvr>
                                        <p:cTn id="42" dur="1000"/>
                                        <p:tgtEl>
                                          <p:spTgt spid="33">
                                            <p:txEl>
                                              <p:pRg st="0" end="0"/>
                                            </p:txEl>
                                          </p:spTgt>
                                        </p:tgtEl>
                                      </p:cBhvr>
                                    </p:animEffect>
                                    <p:anim calcmode="lin" valueType="num">
                                      <p:cBhvr>
                                        <p:cTn id="43" dur="1000" fill="hold"/>
                                        <p:tgtEl>
                                          <p:spTgt spid="33">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3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5">
                                            <p:txEl>
                                              <p:pRg st="0" end="0"/>
                                            </p:txEl>
                                          </p:spTgt>
                                        </p:tgtEl>
                                        <p:attrNameLst>
                                          <p:attrName>style.visibility</p:attrName>
                                        </p:attrNameLst>
                                      </p:cBhvr>
                                      <p:to>
                                        <p:strVal val="visible"/>
                                      </p:to>
                                    </p:set>
                                    <p:animEffect transition="in" filter="fade">
                                      <p:cBhvr>
                                        <p:cTn id="49" dur="1000"/>
                                        <p:tgtEl>
                                          <p:spTgt spid="35">
                                            <p:txEl>
                                              <p:pRg st="0" end="0"/>
                                            </p:txEl>
                                          </p:spTgt>
                                        </p:tgtEl>
                                      </p:cBhvr>
                                    </p:animEffect>
                                    <p:anim calcmode="lin" valueType="num">
                                      <p:cBhvr>
                                        <p:cTn id="50" dur="1000" fill="hold"/>
                                        <p:tgtEl>
                                          <p:spTgt spid="35">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3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7">
                                            <p:txEl>
                                              <p:pRg st="0" end="0"/>
                                            </p:txEl>
                                          </p:spTgt>
                                        </p:tgtEl>
                                        <p:attrNameLst>
                                          <p:attrName>style.visibility</p:attrName>
                                        </p:attrNameLst>
                                      </p:cBhvr>
                                      <p:to>
                                        <p:strVal val="visible"/>
                                      </p:to>
                                    </p:set>
                                    <p:animEffect transition="in" filter="fade">
                                      <p:cBhvr>
                                        <p:cTn id="56" dur="1000"/>
                                        <p:tgtEl>
                                          <p:spTgt spid="37">
                                            <p:txEl>
                                              <p:pRg st="0" end="0"/>
                                            </p:txEl>
                                          </p:spTgt>
                                        </p:tgtEl>
                                      </p:cBhvr>
                                    </p:animEffect>
                                    <p:anim calcmode="lin" valueType="num">
                                      <p:cBhvr>
                                        <p:cTn id="57" dur="1000" fill="hold"/>
                                        <p:tgtEl>
                                          <p:spTgt spid="37">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3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手繪多邊形：圖案 33"/>
          <p:cNvSpPr>
            <a:spLocks noGrp="1" noRot="1" noChangeAspect="1" noMove="1" noResize="1" noEditPoints="1" noAdjustHandles="1" noChangeArrowheads="1" noChangeShapeType="1" noTextEdit="1"/>
          </p:cNvSpPr>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36" name="橢圓​​ 35"/>
          <p:cNvSpPr>
            <a:spLocks noGrp="1" noRot="1" noChangeAspect="1" noMove="1" noResize="1" noEditPoints="1" noAdjustHandles="1" noChangeArrowheads="1" noChangeShapeType="1" noTextEdit="1"/>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38" name="橢圓​​ 37"/>
          <p:cNvSpPr>
            <a:spLocks noGrp="1" noRot="1" noChangeAspect="1" noMove="1" noResize="1" noEditPoints="1" noAdjustHandles="1" noChangeArrowheads="1" noChangeShapeType="1" noTextEdi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nvGrpSpPr>
          <p:cNvPr id="40" name="群組 39"/>
          <p:cNvGrpSpPr>
            <a:grpSpLocks noGrp="1" noRot="1" noChangeAspect="1" noMove="1" noResize="1" noUngrp="1"/>
          </p:cNvGrpSpPr>
          <p:nvPr/>
        </p:nvGrpSpPr>
        <p:grpSpPr>
          <a:xfrm>
            <a:off x="1329952" y="4524379"/>
            <a:ext cx="1980001" cy="1363916"/>
            <a:chOff x="4879602" y="3781429"/>
            <a:chExt cx="1980001" cy="1363916"/>
          </a:xfrm>
        </p:grpSpPr>
        <p:sp>
          <p:nvSpPr>
            <p:cNvPr id="41" name="手繪多邊形：圖案 40"/>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TW"/>
            </a:p>
          </p:txBody>
        </p:sp>
        <p:sp>
          <p:nvSpPr>
            <p:cNvPr id="42" name="手繪多邊形：圖案 41"/>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TW">
                <a:solidFill>
                  <a:schemeClr val="tx1"/>
                </a:solidFill>
              </a:endParaRPr>
            </a:p>
          </p:txBody>
        </p:sp>
        <p:sp>
          <p:nvSpPr>
            <p:cNvPr id="43" name="橢圓​​ 42"/>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44" name="橢圓​​ 43"/>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grpSp>
      <p:sp useBgFill="1">
        <p:nvSpPr>
          <p:cNvPr id="46" name="矩形 45"/>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TW"/>
          </a:p>
        </p:txBody>
      </p:sp>
      <p:pic>
        <p:nvPicPr>
          <p:cNvPr id="8" name="圖片版面配置區 7" descr="資料點數位背景"/>
          <p:cNvPicPr>
            <a:picLocks noGrp="1" noChangeAspect="1"/>
          </p:cNvPicPr>
          <p:nvPr>
            <p:ph type="pic" sz="quarter" idx="13"/>
          </p:nvPr>
        </p:nvPicPr>
        <p:blipFill>
          <a:blip r:embed="rId1">
            <a:extLst>
              <a:ext uri="{28A0092B-C50C-407E-A947-70E740481C1C}">
                <a14:useLocalDpi xmlns:a14="http://schemas.microsoft.com/office/drawing/2010/main" val="0"/>
              </a:ext>
            </a:extLst>
          </a:blip>
          <a:srcRect/>
          <a:stretch>
            <a:fillRect/>
          </a:stretch>
        </p:blipFill>
        <p:spPr>
          <a:xfrm>
            <a:off x="0" y="0"/>
            <a:ext cx="12192000" cy="6858000"/>
          </a:xfrm>
        </p:spPr>
      </p:pic>
      <p:sp>
        <p:nvSpPr>
          <p:cNvPr id="48" name="矩形 47"/>
          <p:cNvSpPr>
            <a:spLocks noGrp="1" noRot="1" noChangeAspect="1" noMove="1" noResize="1" noEditPoints="1" noAdjustHandles="1" noChangeArrowheads="1" noChangeShapeType="1" noTextEdit="1"/>
          </p:cNvSpPr>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TW"/>
          </a:p>
        </p:txBody>
      </p:sp>
      <p:sp>
        <p:nvSpPr>
          <p:cNvPr id="50" name="矩形 49"/>
          <p:cNvSpPr>
            <a:spLocks noGrp="1" noRot="1" noChangeAspect="1" noMove="1" noResize="1" noEditPoints="1" noAdjustHandles="1" noChangeArrowheads="1" noChangeShapeType="1" noTextEdit="1"/>
          </p:cNvSpPr>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TW"/>
          </a:p>
        </p:txBody>
      </p:sp>
      <p:sp>
        <p:nvSpPr>
          <p:cNvPr id="15" name="標題 14"/>
          <p:cNvSpPr>
            <a:spLocks noGrp="1"/>
          </p:cNvSpPr>
          <p:nvPr>
            <p:ph type="ctrTitle"/>
          </p:nvPr>
        </p:nvSpPr>
        <p:spPr>
          <a:xfrm>
            <a:off x="324088" y="290646"/>
            <a:ext cx="5828035" cy="546942"/>
          </a:xfrm>
        </p:spPr>
        <p:txBody>
          <a:bodyPr vert="horz" wrap="square" lIns="0" tIns="0" rIns="0" bIns="0" rtlCol="0" anchor="b" anchorCtr="0">
            <a:normAutofit/>
          </a:bodyPr>
          <a:lstStyle/>
          <a:p>
            <a:pPr rtl="0">
              <a:lnSpc>
                <a:spcPct val="100000"/>
              </a:lnSpc>
            </a:pPr>
            <a:r>
              <a:rPr lang="en-US" altLang="zh-HK" sz="3200" b="1" kern="100" dirty="0">
                <a:effectLst/>
                <a:latin typeface="Calibri" panose="020F0502020204030204" pitchFamily="34" charset="0"/>
                <a:ea typeface="新細明體" panose="02020500000000000000" pitchFamily="18" charset="-120"/>
                <a:cs typeface="Times New Roman" panose="02020503050405090304" pitchFamily="18" charset="0"/>
              </a:rPr>
              <a:t>Case Examples: AI in Recruitment</a:t>
            </a:r>
            <a:endParaRPr lang="zh-TW" sz="3200" kern="1200" dirty="0">
              <a:solidFill>
                <a:schemeClr val="tx1"/>
              </a:solidFill>
              <a:latin typeface="+mj-lt"/>
              <a:ea typeface="+mj-ea"/>
              <a:cs typeface="+mj-cs"/>
            </a:endParaRPr>
          </a:p>
        </p:txBody>
      </p:sp>
      <p:sp>
        <p:nvSpPr>
          <p:cNvPr id="4" name="投影片編號版面配置區 3"/>
          <p:cNvSpPr>
            <a:spLocks noGrp="1"/>
          </p:cNvSpPr>
          <p:nvPr>
            <p:ph type="sldNum" sz="quarter" idx="12"/>
          </p:nvPr>
        </p:nvSpPr>
        <p:spPr/>
        <p:txBody>
          <a:bodyPr rtlCol="0"/>
          <a:lstStyle/>
          <a:p>
            <a:pPr rtl="0"/>
            <a:fld id="{DBA1B0FB-D917-4C8C-928F-313BD683BF39}" type="slidenum">
              <a:rPr lang="en-US" altLang="zh-TW" smtClean="0"/>
            </a:fld>
            <a:endParaRPr lang="zh-TW"/>
          </a:p>
        </p:txBody>
      </p:sp>
      <p:sp>
        <p:nvSpPr>
          <p:cNvPr id="9" name="TextBox 8"/>
          <p:cNvSpPr txBox="1"/>
          <p:nvPr/>
        </p:nvSpPr>
        <p:spPr>
          <a:xfrm>
            <a:off x="324087" y="1122592"/>
            <a:ext cx="2232947" cy="400110"/>
          </a:xfrm>
          <a:prstGeom prst="rect">
            <a:avLst/>
          </a:prstGeom>
          <a:noFill/>
        </p:spPr>
        <p:txBody>
          <a:bodyPr wrap="square">
            <a:spAutoFit/>
          </a:bodyPr>
          <a:lstStyle/>
          <a:p>
            <a:r>
              <a:rPr lang="en-US" altLang="zh-HK" sz="2000" kern="100" dirty="0">
                <a:effectLst/>
                <a:latin typeface="Calibri" panose="020F0502020204030204" pitchFamily="34" charset="0"/>
                <a:ea typeface="新細明體" panose="02020500000000000000" pitchFamily="18" charset="-120"/>
                <a:cs typeface="Times New Roman" panose="02020503050405090304" pitchFamily="18" charset="0"/>
              </a:rPr>
              <a:t>-</a:t>
            </a:r>
            <a:r>
              <a:rPr lang="en-US" altLang="zh-HK" sz="2000" b="1" kern="100" dirty="0">
                <a:effectLst/>
                <a:latin typeface="Calibri" panose="020F0502020204030204" pitchFamily="34" charset="0"/>
                <a:ea typeface="新細明體" panose="02020500000000000000" pitchFamily="18" charset="-120"/>
                <a:cs typeface="Times New Roman" panose="02020503050405090304" pitchFamily="18" charset="0"/>
              </a:rPr>
              <a:t> Efficiency Gains:</a:t>
            </a:r>
            <a:endParaRPr lang="zh-HK" altLang="en-US" sz="2000" dirty="0"/>
          </a:p>
        </p:txBody>
      </p:sp>
      <p:sp>
        <p:nvSpPr>
          <p:cNvPr id="11" name="TextBox 10"/>
          <p:cNvSpPr txBox="1"/>
          <p:nvPr/>
        </p:nvSpPr>
        <p:spPr>
          <a:xfrm>
            <a:off x="490018" y="1638105"/>
            <a:ext cx="6162618"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Automates repetitive tasks, reducing time-to-hire</a:t>
            </a:r>
            <a:endParaRPr lang="zh-HK" altLang="en-US" dirty="0"/>
          </a:p>
        </p:txBody>
      </p:sp>
      <p:sp>
        <p:nvSpPr>
          <p:cNvPr id="13" name="TextBox 12"/>
          <p:cNvSpPr txBox="1"/>
          <p:nvPr/>
        </p:nvSpPr>
        <p:spPr>
          <a:xfrm>
            <a:off x="322514" y="2117211"/>
            <a:ext cx="2632656" cy="400110"/>
          </a:xfrm>
          <a:prstGeom prst="rect">
            <a:avLst/>
          </a:prstGeom>
          <a:noFill/>
        </p:spPr>
        <p:txBody>
          <a:bodyPr wrap="square">
            <a:spAutoFit/>
          </a:bodyPr>
          <a:lstStyle/>
          <a:p>
            <a:r>
              <a:rPr lang="en-US" altLang="zh-HK" sz="2000" b="1" kern="100" dirty="0">
                <a:effectLst/>
                <a:latin typeface="Calibri" panose="020F0502020204030204" pitchFamily="34" charset="0"/>
                <a:ea typeface="新細明體" panose="02020500000000000000" pitchFamily="18" charset="-120"/>
                <a:cs typeface="Times New Roman" panose="02020503050405090304" pitchFamily="18" charset="0"/>
              </a:rPr>
              <a:t>- Candidate Experience: </a:t>
            </a:r>
            <a:endParaRPr lang="zh-HK" altLang="en-US" sz="2000" dirty="0"/>
          </a:p>
        </p:txBody>
      </p:sp>
      <p:sp>
        <p:nvSpPr>
          <p:cNvPr id="17" name="TextBox 16"/>
          <p:cNvSpPr txBox="1"/>
          <p:nvPr/>
        </p:nvSpPr>
        <p:spPr>
          <a:xfrm>
            <a:off x="474106" y="2633100"/>
            <a:ext cx="4545991"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Personalized interactions enhance satisfaction</a:t>
            </a:r>
            <a:endParaRPr lang="zh-HK" altLang="en-US" dirty="0"/>
          </a:p>
        </p:txBody>
      </p:sp>
      <p:sp>
        <p:nvSpPr>
          <p:cNvPr id="19" name="TextBox 18"/>
          <p:cNvSpPr txBox="1"/>
          <p:nvPr/>
        </p:nvSpPr>
        <p:spPr>
          <a:xfrm>
            <a:off x="316748" y="3114757"/>
            <a:ext cx="2947160" cy="400110"/>
          </a:xfrm>
          <a:prstGeom prst="rect">
            <a:avLst/>
          </a:prstGeom>
          <a:noFill/>
        </p:spPr>
        <p:txBody>
          <a:bodyPr wrap="square">
            <a:spAutoFit/>
          </a:bodyPr>
          <a:lstStyle/>
          <a:p>
            <a:r>
              <a:rPr lang="en-US" altLang="zh-HK" sz="2000" b="1" kern="100" dirty="0">
                <a:effectLst/>
                <a:latin typeface="Calibri" panose="020F0502020204030204" pitchFamily="34" charset="0"/>
                <a:ea typeface="新細明體" panose="02020500000000000000" pitchFamily="18" charset="-120"/>
                <a:cs typeface="Times New Roman" panose="02020503050405090304" pitchFamily="18" charset="0"/>
              </a:rPr>
              <a:t>- Data-Driven Decisions:</a:t>
            </a:r>
            <a:endParaRPr lang="zh-HK" altLang="en-US" sz="2000" dirty="0"/>
          </a:p>
        </p:txBody>
      </p:sp>
      <p:sp>
        <p:nvSpPr>
          <p:cNvPr id="21" name="TextBox 20"/>
          <p:cNvSpPr txBox="1"/>
          <p:nvPr/>
        </p:nvSpPr>
        <p:spPr>
          <a:xfrm>
            <a:off x="490018" y="3632021"/>
            <a:ext cx="4655501"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Leverages analytics for informed hiring choices</a:t>
            </a:r>
            <a:endParaRPr lang="zh-HK" altLang="en-US" dirty="0"/>
          </a:p>
        </p:txBody>
      </p:sp>
      <p:sp>
        <p:nvSpPr>
          <p:cNvPr id="23" name="TextBox 22"/>
          <p:cNvSpPr txBox="1"/>
          <p:nvPr/>
        </p:nvSpPr>
        <p:spPr>
          <a:xfrm>
            <a:off x="343629" y="4115978"/>
            <a:ext cx="1757619" cy="400110"/>
          </a:xfrm>
          <a:prstGeom prst="rect">
            <a:avLst/>
          </a:prstGeom>
          <a:noFill/>
        </p:spPr>
        <p:txBody>
          <a:bodyPr wrap="square">
            <a:spAutoFit/>
          </a:bodyPr>
          <a:lstStyle/>
          <a:p>
            <a:r>
              <a:rPr lang="en-US" altLang="zh-HK" sz="2000" b="1" kern="100" dirty="0">
                <a:effectLst/>
                <a:latin typeface="Calibri" panose="020F0502020204030204" pitchFamily="34" charset="0"/>
                <a:ea typeface="新細明體" panose="02020500000000000000" pitchFamily="18" charset="-120"/>
                <a:cs typeface="Times New Roman" panose="02020503050405090304" pitchFamily="18" charset="0"/>
              </a:rPr>
              <a:t>- Challenges:</a:t>
            </a:r>
            <a:endParaRPr lang="zh-HK" altLang="en-US" sz="2000" dirty="0"/>
          </a:p>
        </p:txBody>
      </p:sp>
      <p:sp>
        <p:nvSpPr>
          <p:cNvPr id="25" name="TextBox 24"/>
          <p:cNvSpPr txBox="1"/>
          <p:nvPr/>
        </p:nvSpPr>
        <p:spPr>
          <a:xfrm>
            <a:off x="450889" y="4630713"/>
            <a:ext cx="2547452"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Job displacement fears</a:t>
            </a:r>
            <a:endParaRPr lang="zh-HK" altLang="en-US" dirty="0"/>
          </a:p>
        </p:txBody>
      </p:sp>
      <p:sp>
        <p:nvSpPr>
          <p:cNvPr id="27" name="TextBox 26"/>
          <p:cNvSpPr txBox="1"/>
          <p:nvPr/>
        </p:nvSpPr>
        <p:spPr>
          <a:xfrm>
            <a:off x="534525" y="5109683"/>
            <a:ext cx="2380179"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Data privacy concerns</a:t>
            </a:r>
            <a:endParaRPr lang="zh-HK" altLang="en-US" dirty="0"/>
          </a:p>
        </p:txBody>
      </p:sp>
      <p:sp>
        <p:nvSpPr>
          <p:cNvPr id="29" name="TextBox 28"/>
          <p:cNvSpPr txBox="1"/>
          <p:nvPr/>
        </p:nvSpPr>
        <p:spPr>
          <a:xfrm>
            <a:off x="365116" y="5598824"/>
            <a:ext cx="2547452" cy="400110"/>
          </a:xfrm>
          <a:prstGeom prst="rect">
            <a:avLst/>
          </a:prstGeom>
          <a:noFill/>
        </p:spPr>
        <p:txBody>
          <a:bodyPr wrap="square">
            <a:spAutoFit/>
          </a:bodyPr>
          <a:lstStyle/>
          <a:p>
            <a:r>
              <a:rPr lang="en-US" altLang="zh-HK" sz="2000" b="1" kern="100" dirty="0">
                <a:effectLst/>
                <a:latin typeface="Calibri" panose="020F0502020204030204" pitchFamily="34" charset="0"/>
                <a:ea typeface="新細明體" panose="02020500000000000000" pitchFamily="18" charset="-120"/>
                <a:cs typeface="Times New Roman" panose="02020503050405090304" pitchFamily="18" charset="0"/>
              </a:rPr>
              <a:t>- Diversity &amp; Inclusion:</a:t>
            </a:r>
            <a:endParaRPr lang="zh-HK" altLang="en-US" sz="2000" dirty="0"/>
          </a:p>
        </p:txBody>
      </p:sp>
      <p:sp>
        <p:nvSpPr>
          <p:cNvPr id="31" name="TextBox 30"/>
          <p:cNvSpPr txBox="1"/>
          <p:nvPr/>
        </p:nvSpPr>
        <p:spPr>
          <a:xfrm>
            <a:off x="474106" y="6114347"/>
            <a:ext cx="4250317"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AI can help reduce bias in hiring processes</a:t>
            </a:r>
            <a:endParaRPr lang="zh-HK"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
                                            <p:txEl>
                                              <p:pRg st="0" end="0"/>
                                            </p:txEl>
                                          </p:spTgt>
                                        </p:tgtEl>
                                        <p:attrNameLst>
                                          <p:attrName>style.visibility</p:attrName>
                                        </p:attrNameLst>
                                      </p:cBhvr>
                                      <p:to>
                                        <p:strVal val="visible"/>
                                      </p:to>
                                    </p:set>
                                    <p:animEffect transition="in" filter="fade">
                                      <p:cBhvr>
                                        <p:cTn id="14" dur="1000"/>
                                        <p:tgtEl>
                                          <p:spTgt spid="11">
                                            <p:txEl>
                                              <p:pRg st="0" end="0"/>
                                            </p:txEl>
                                          </p:spTgt>
                                        </p:tgtEl>
                                      </p:cBhvr>
                                    </p:animEffect>
                                    <p:anim calcmode="lin" valueType="num">
                                      <p:cBhvr>
                                        <p:cTn id="15"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
                                            <p:txEl>
                                              <p:pRg st="0" end="0"/>
                                            </p:txEl>
                                          </p:spTgt>
                                        </p:tgtEl>
                                        <p:attrNameLst>
                                          <p:attrName>style.visibility</p:attrName>
                                        </p:attrNameLst>
                                      </p:cBhvr>
                                      <p:to>
                                        <p:strVal val="visible"/>
                                      </p:to>
                                    </p:set>
                                    <p:animEffect transition="in" filter="fade">
                                      <p:cBhvr>
                                        <p:cTn id="21" dur="1000"/>
                                        <p:tgtEl>
                                          <p:spTgt spid="13">
                                            <p:txEl>
                                              <p:pRg st="0" end="0"/>
                                            </p:txEl>
                                          </p:spTgt>
                                        </p:tgtEl>
                                      </p:cBhvr>
                                    </p:animEffect>
                                    <p:anim calcmode="lin" valueType="num">
                                      <p:cBhvr>
                                        <p:cTn id="22"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7">
                                            <p:txEl>
                                              <p:pRg st="0" end="0"/>
                                            </p:txEl>
                                          </p:spTgt>
                                        </p:tgtEl>
                                        <p:attrNameLst>
                                          <p:attrName>style.visibility</p:attrName>
                                        </p:attrNameLst>
                                      </p:cBhvr>
                                      <p:to>
                                        <p:strVal val="visible"/>
                                      </p:to>
                                    </p:set>
                                    <p:animEffect transition="in" filter="fade">
                                      <p:cBhvr>
                                        <p:cTn id="28" dur="1000"/>
                                        <p:tgtEl>
                                          <p:spTgt spid="17">
                                            <p:txEl>
                                              <p:pRg st="0" end="0"/>
                                            </p:txEl>
                                          </p:spTgt>
                                        </p:tgtEl>
                                      </p:cBhvr>
                                    </p:animEffect>
                                    <p:anim calcmode="lin" valueType="num">
                                      <p:cBhvr>
                                        <p:cTn id="29"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9">
                                            <p:txEl>
                                              <p:pRg st="0" end="0"/>
                                            </p:txEl>
                                          </p:spTgt>
                                        </p:tgtEl>
                                        <p:attrNameLst>
                                          <p:attrName>style.visibility</p:attrName>
                                        </p:attrNameLst>
                                      </p:cBhvr>
                                      <p:to>
                                        <p:strVal val="visible"/>
                                      </p:to>
                                    </p:set>
                                    <p:animEffect transition="in" filter="fade">
                                      <p:cBhvr>
                                        <p:cTn id="35" dur="1000"/>
                                        <p:tgtEl>
                                          <p:spTgt spid="19">
                                            <p:txEl>
                                              <p:pRg st="0" end="0"/>
                                            </p:txEl>
                                          </p:spTgt>
                                        </p:tgtEl>
                                      </p:cBhvr>
                                    </p:animEffect>
                                    <p:anim calcmode="lin" valueType="num">
                                      <p:cBhvr>
                                        <p:cTn id="36"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1">
                                            <p:txEl>
                                              <p:pRg st="0" end="0"/>
                                            </p:txEl>
                                          </p:spTgt>
                                        </p:tgtEl>
                                        <p:attrNameLst>
                                          <p:attrName>style.visibility</p:attrName>
                                        </p:attrNameLst>
                                      </p:cBhvr>
                                      <p:to>
                                        <p:strVal val="visible"/>
                                      </p:to>
                                    </p:set>
                                    <p:animEffect transition="in" filter="fade">
                                      <p:cBhvr>
                                        <p:cTn id="42" dur="1000"/>
                                        <p:tgtEl>
                                          <p:spTgt spid="21">
                                            <p:txEl>
                                              <p:pRg st="0" end="0"/>
                                            </p:txEl>
                                          </p:spTgt>
                                        </p:tgtEl>
                                      </p:cBhvr>
                                    </p:animEffect>
                                    <p:anim calcmode="lin" valueType="num">
                                      <p:cBhvr>
                                        <p:cTn id="43"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3">
                                            <p:txEl>
                                              <p:pRg st="0" end="0"/>
                                            </p:txEl>
                                          </p:spTgt>
                                        </p:tgtEl>
                                        <p:attrNameLst>
                                          <p:attrName>style.visibility</p:attrName>
                                        </p:attrNameLst>
                                      </p:cBhvr>
                                      <p:to>
                                        <p:strVal val="visible"/>
                                      </p:to>
                                    </p:set>
                                    <p:animEffect transition="in" filter="fade">
                                      <p:cBhvr>
                                        <p:cTn id="49" dur="1000"/>
                                        <p:tgtEl>
                                          <p:spTgt spid="23">
                                            <p:txEl>
                                              <p:pRg st="0" end="0"/>
                                            </p:txEl>
                                          </p:spTgt>
                                        </p:tgtEl>
                                      </p:cBhvr>
                                    </p:animEffect>
                                    <p:anim calcmode="lin" valueType="num">
                                      <p:cBhvr>
                                        <p:cTn id="50" dur="1000" fill="hold"/>
                                        <p:tgtEl>
                                          <p:spTgt spid="23">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5">
                                            <p:txEl>
                                              <p:pRg st="0" end="0"/>
                                            </p:txEl>
                                          </p:spTgt>
                                        </p:tgtEl>
                                        <p:attrNameLst>
                                          <p:attrName>style.visibility</p:attrName>
                                        </p:attrNameLst>
                                      </p:cBhvr>
                                      <p:to>
                                        <p:strVal val="visible"/>
                                      </p:to>
                                    </p:set>
                                    <p:animEffect transition="in" filter="fade">
                                      <p:cBhvr>
                                        <p:cTn id="56" dur="1000"/>
                                        <p:tgtEl>
                                          <p:spTgt spid="25">
                                            <p:txEl>
                                              <p:pRg st="0" end="0"/>
                                            </p:txEl>
                                          </p:spTgt>
                                        </p:tgtEl>
                                      </p:cBhvr>
                                    </p:animEffect>
                                    <p:anim calcmode="lin" valueType="num">
                                      <p:cBhvr>
                                        <p:cTn id="57" dur="1000" fill="hold"/>
                                        <p:tgtEl>
                                          <p:spTgt spid="25">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2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27">
                                            <p:txEl>
                                              <p:pRg st="0" end="0"/>
                                            </p:txEl>
                                          </p:spTgt>
                                        </p:tgtEl>
                                        <p:attrNameLst>
                                          <p:attrName>style.visibility</p:attrName>
                                        </p:attrNameLst>
                                      </p:cBhvr>
                                      <p:to>
                                        <p:strVal val="visible"/>
                                      </p:to>
                                    </p:set>
                                    <p:animEffect transition="in" filter="fade">
                                      <p:cBhvr>
                                        <p:cTn id="63" dur="1000"/>
                                        <p:tgtEl>
                                          <p:spTgt spid="27">
                                            <p:txEl>
                                              <p:pRg st="0" end="0"/>
                                            </p:txEl>
                                          </p:spTgt>
                                        </p:tgtEl>
                                      </p:cBhvr>
                                    </p:animEffect>
                                    <p:anim calcmode="lin" valueType="num">
                                      <p:cBhvr>
                                        <p:cTn id="64" dur="1000" fill="hold"/>
                                        <p:tgtEl>
                                          <p:spTgt spid="27">
                                            <p:txEl>
                                              <p:pRg st="0" end="0"/>
                                            </p:txEl>
                                          </p:spTgt>
                                        </p:tgtEl>
                                        <p:attrNameLst>
                                          <p:attrName>ppt_x</p:attrName>
                                        </p:attrNameLst>
                                      </p:cBhvr>
                                      <p:tavLst>
                                        <p:tav tm="0">
                                          <p:val>
                                            <p:strVal val="#ppt_x"/>
                                          </p:val>
                                        </p:tav>
                                        <p:tav tm="100000">
                                          <p:val>
                                            <p:strVal val="#ppt_x"/>
                                          </p:val>
                                        </p:tav>
                                      </p:tavLst>
                                    </p:anim>
                                    <p:anim calcmode="lin" valueType="num">
                                      <p:cBhvr>
                                        <p:cTn id="65" dur="1000" fill="hold"/>
                                        <p:tgtEl>
                                          <p:spTgt spid="2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29">
                                            <p:txEl>
                                              <p:pRg st="0" end="0"/>
                                            </p:txEl>
                                          </p:spTgt>
                                        </p:tgtEl>
                                        <p:attrNameLst>
                                          <p:attrName>style.visibility</p:attrName>
                                        </p:attrNameLst>
                                      </p:cBhvr>
                                      <p:to>
                                        <p:strVal val="visible"/>
                                      </p:to>
                                    </p:set>
                                    <p:animEffect transition="in" filter="fade">
                                      <p:cBhvr>
                                        <p:cTn id="70" dur="1000"/>
                                        <p:tgtEl>
                                          <p:spTgt spid="29">
                                            <p:txEl>
                                              <p:pRg st="0" end="0"/>
                                            </p:txEl>
                                          </p:spTgt>
                                        </p:tgtEl>
                                      </p:cBhvr>
                                    </p:animEffect>
                                    <p:anim calcmode="lin" valueType="num">
                                      <p:cBhvr>
                                        <p:cTn id="71" dur="1000" fill="hold"/>
                                        <p:tgtEl>
                                          <p:spTgt spid="29">
                                            <p:txEl>
                                              <p:pRg st="0" end="0"/>
                                            </p:txEl>
                                          </p:spTgt>
                                        </p:tgtEl>
                                        <p:attrNameLst>
                                          <p:attrName>ppt_x</p:attrName>
                                        </p:attrNameLst>
                                      </p:cBhvr>
                                      <p:tavLst>
                                        <p:tav tm="0">
                                          <p:val>
                                            <p:strVal val="#ppt_x"/>
                                          </p:val>
                                        </p:tav>
                                        <p:tav tm="100000">
                                          <p:val>
                                            <p:strVal val="#ppt_x"/>
                                          </p:val>
                                        </p:tav>
                                      </p:tavLst>
                                    </p:anim>
                                    <p:anim calcmode="lin" valueType="num">
                                      <p:cBhvr>
                                        <p:cTn id="72" dur="1000" fill="hold"/>
                                        <p:tgtEl>
                                          <p:spTgt spid="2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31">
                                            <p:txEl>
                                              <p:pRg st="0" end="0"/>
                                            </p:txEl>
                                          </p:spTgt>
                                        </p:tgtEl>
                                        <p:attrNameLst>
                                          <p:attrName>style.visibility</p:attrName>
                                        </p:attrNameLst>
                                      </p:cBhvr>
                                      <p:to>
                                        <p:strVal val="visible"/>
                                      </p:to>
                                    </p:set>
                                    <p:animEffect transition="in" filter="fade">
                                      <p:cBhvr>
                                        <p:cTn id="77" dur="1000"/>
                                        <p:tgtEl>
                                          <p:spTgt spid="31">
                                            <p:txEl>
                                              <p:pRg st="0" end="0"/>
                                            </p:txEl>
                                          </p:spTgt>
                                        </p:tgtEl>
                                      </p:cBhvr>
                                    </p:animEffect>
                                    <p:anim calcmode="lin" valueType="num">
                                      <p:cBhvr>
                                        <p:cTn id="78" dur="1000" fill="hold"/>
                                        <p:tgtEl>
                                          <p:spTgt spid="31">
                                            <p:txEl>
                                              <p:pRg st="0" end="0"/>
                                            </p:txEl>
                                          </p:spTgt>
                                        </p:tgtEl>
                                        <p:attrNameLst>
                                          <p:attrName>ppt_x</p:attrName>
                                        </p:attrNameLst>
                                      </p:cBhvr>
                                      <p:tavLst>
                                        <p:tav tm="0">
                                          <p:val>
                                            <p:strVal val="#ppt_x"/>
                                          </p:val>
                                        </p:tav>
                                        <p:tav tm="100000">
                                          <p:val>
                                            <p:strVal val="#ppt_x"/>
                                          </p:val>
                                        </p:tav>
                                      </p:tavLst>
                                    </p:anim>
                                    <p:anim calcmode="lin" valueType="num">
                                      <p:cBhvr>
                                        <p:cTn id="79" dur="1000" fill="hold"/>
                                        <p:tgtEl>
                                          <p:spTgt spid="31">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6"/>
          <p:cNvSpPr>
            <a:spLocks noGrp="1"/>
          </p:cNvSpPr>
          <p:nvPr>
            <p:ph type="title"/>
          </p:nvPr>
        </p:nvSpPr>
        <p:spPr>
          <a:xfrm>
            <a:off x="337319" y="263164"/>
            <a:ext cx="8105823" cy="502011"/>
          </a:xfrm>
        </p:spPr>
        <p:txBody>
          <a:bodyPr rtlCol="0"/>
          <a:lstStyle/>
          <a:p>
            <a:pPr algn="just"/>
            <a:r>
              <a:rPr lang="en-US" altLang="zh-HK" sz="4000" b="1" kern="100" dirty="0">
                <a:effectLst/>
                <a:latin typeface="Calibri" panose="020F0502020204030204" pitchFamily="34" charset="0"/>
                <a:ea typeface="新細明體" panose="02020500000000000000" pitchFamily="18" charset="-120"/>
                <a:cs typeface="Times New Roman" panose="02020503050405090304" pitchFamily="18" charset="0"/>
              </a:rPr>
              <a:t>AI Recruitment Applications and Tools</a:t>
            </a:r>
            <a:endParaRPr lang="zh-TW" altLang="zh-HK" sz="40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
        <p:nvSpPr>
          <p:cNvPr id="6" name="投影片編號版面配置區 5"/>
          <p:cNvSpPr>
            <a:spLocks noGrp="1"/>
          </p:cNvSpPr>
          <p:nvPr>
            <p:ph type="sldNum" sz="quarter" idx="12"/>
          </p:nvPr>
        </p:nvSpPr>
        <p:spPr>
          <a:xfrm>
            <a:off x="9948863" y="6507212"/>
            <a:ext cx="1692274" cy="153888"/>
          </a:xfrm>
        </p:spPr>
        <p:txBody>
          <a:bodyPr rtlCol="0"/>
          <a:lstStyle/>
          <a:p>
            <a:pPr rtl="0"/>
            <a:fld id="{DBA1B0FB-D917-4C8C-928F-313BD683BF39}" type="slidenum">
              <a:rPr lang="en-US" altLang="zh-TW" smtClean="0"/>
            </a:fld>
            <a:endParaRPr lang="zh-TW"/>
          </a:p>
        </p:txBody>
      </p:sp>
      <p:sp>
        <p:nvSpPr>
          <p:cNvPr id="9" name="TextBox 8"/>
          <p:cNvSpPr txBox="1"/>
          <p:nvPr/>
        </p:nvSpPr>
        <p:spPr>
          <a:xfrm>
            <a:off x="337319" y="1104802"/>
            <a:ext cx="4289435"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1. Automated Resume Screening: </a:t>
            </a:r>
            <a:r>
              <a:rPr lang="en-US" altLang="zh-HK" sz="1800" b="1" kern="100" dirty="0" err="1">
                <a:effectLst/>
                <a:latin typeface="Calibri" panose="020F0502020204030204" pitchFamily="34" charset="0"/>
                <a:ea typeface="新細明體" panose="02020500000000000000" pitchFamily="18" charset="-120"/>
                <a:cs typeface="Times New Roman" panose="02020503050405090304" pitchFamily="18" charset="0"/>
              </a:rPr>
              <a:t>Lumesse</a:t>
            </a:r>
            <a:endParaRPr lang="zh-HK" altLang="en-US" dirty="0"/>
          </a:p>
        </p:txBody>
      </p:sp>
      <p:pic>
        <p:nvPicPr>
          <p:cNvPr id="10" name="圖片 1"/>
          <p:cNvPicPr>
            <a:picLocks noChangeAspect="1"/>
          </p:cNvPicPr>
          <p:nvPr/>
        </p:nvPicPr>
        <p:blipFill>
          <a:blip r:embed="rId1"/>
          <a:stretch>
            <a:fillRect/>
          </a:stretch>
        </p:blipFill>
        <p:spPr>
          <a:xfrm>
            <a:off x="4469002" y="852747"/>
            <a:ext cx="1285788" cy="634621"/>
          </a:xfrm>
          <a:prstGeom prst="rect">
            <a:avLst/>
          </a:prstGeom>
          <a:noFill/>
          <a:ln>
            <a:noFill/>
          </a:ln>
        </p:spPr>
      </p:pic>
      <p:sp>
        <p:nvSpPr>
          <p:cNvPr id="13" name="TextBox 12"/>
          <p:cNvSpPr txBox="1"/>
          <p:nvPr/>
        </p:nvSpPr>
        <p:spPr>
          <a:xfrm>
            <a:off x="534435" y="1613392"/>
            <a:ext cx="6314449"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◎Help recruitment and employee development (</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Youtube</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2024)</a:t>
            </a:r>
            <a:endParaRPr lang="zh-HK" altLang="en-US" dirty="0"/>
          </a:p>
        </p:txBody>
      </p:sp>
      <p:sp>
        <p:nvSpPr>
          <p:cNvPr id="15" name="TextBox 14"/>
          <p:cNvSpPr txBox="1"/>
          <p:nvPr/>
        </p:nvSpPr>
        <p:spPr>
          <a:xfrm>
            <a:off x="344619" y="2153388"/>
            <a:ext cx="4358791"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2. Intelligent Candidate Matching: </a:t>
            </a:r>
            <a:r>
              <a:rPr lang="en-US" altLang="zh-HK" sz="1800" b="1" kern="100" dirty="0" err="1">
                <a:effectLst/>
                <a:latin typeface="Calibri" panose="020F0502020204030204" pitchFamily="34" charset="0"/>
                <a:ea typeface="新細明體" panose="02020500000000000000" pitchFamily="18" charset="-120"/>
                <a:cs typeface="Times New Roman" panose="02020503050405090304" pitchFamily="18" charset="0"/>
              </a:rPr>
              <a:t>HireVue</a:t>
            </a:r>
            <a:endParaRPr lang="zh-HK" altLang="en-US" dirty="0"/>
          </a:p>
        </p:txBody>
      </p:sp>
      <p:pic>
        <p:nvPicPr>
          <p:cNvPr id="16" name="圖片 5"/>
          <p:cNvPicPr>
            <a:picLocks noChangeAspect="1"/>
          </p:cNvPicPr>
          <p:nvPr/>
        </p:nvPicPr>
        <p:blipFill>
          <a:blip r:embed="rId2"/>
          <a:stretch>
            <a:fillRect/>
          </a:stretch>
        </p:blipFill>
        <p:spPr>
          <a:xfrm>
            <a:off x="4469002" y="2141063"/>
            <a:ext cx="1146449" cy="511059"/>
          </a:xfrm>
          <a:prstGeom prst="rect">
            <a:avLst/>
          </a:prstGeom>
          <a:noFill/>
          <a:ln>
            <a:noFill/>
          </a:ln>
        </p:spPr>
      </p:pic>
      <p:pic>
        <p:nvPicPr>
          <p:cNvPr id="17" name="圖片 6"/>
          <p:cNvPicPr>
            <a:picLocks noChangeAspect="1"/>
          </p:cNvPicPr>
          <p:nvPr/>
        </p:nvPicPr>
        <p:blipFill>
          <a:blip r:embed="rId3"/>
          <a:stretch>
            <a:fillRect/>
          </a:stretch>
        </p:blipFill>
        <p:spPr>
          <a:xfrm>
            <a:off x="7227686" y="3185795"/>
            <a:ext cx="486410" cy="486410"/>
          </a:xfrm>
          <a:prstGeom prst="rect">
            <a:avLst/>
          </a:prstGeom>
          <a:noFill/>
          <a:ln>
            <a:noFill/>
          </a:ln>
        </p:spPr>
      </p:pic>
      <p:sp>
        <p:nvSpPr>
          <p:cNvPr id="19" name="TextBox 18"/>
          <p:cNvSpPr txBox="1"/>
          <p:nvPr/>
        </p:nvSpPr>
        <p:spPr>
          <a:xfrm>
            <a:off x="534435" y="2706618"/>
            <a:ext cx="10268626" cy="369332"/>
          </a:xfrm>
          <a:prstGeom prst="rect">
            <a:avLst/>
          </a:prstGeom>
          <a:noFill/>
        </p:spPr>
        <p:txBody>
          <a:bodyPr wrap="square">
            <a:spAutoFit/>
          </a:bodyPr>
          <a:lstStyle/>
          <a:p>
            <a:r>
              <a:rPr lang="zh-CN" altLang="zh-HK" kern="100" dirty="0">
                <a:effectLst/>
                <a:ea typeface="SimSun" panose="02010600030101010101" pitchFamily="2" charset="-122"/>
                <a:cs typeface="SimSun" panose="02010600030101010101" pitchFamily="2" charset="-122"/>
              </a:rPr>
              <a:t>◎</a:t>
            </a:r>
            <a:r>
              <a:rPr lang="en-US" altLang="zh-HK" kern="100" dirty="0" err="1">
                <a:effectLst/>
                <a:latin typeface="Calibri" panose="020F0502020204030204" pitchFamily="34" charset="0"/>
                <a:ea typeface="新細明體" panose="02020500000000000000" pitchFamily="18" charset="-120"/>
                <a:cs typeface="Times New Roman" panose="02020503050405090304" pitchFamily="18" charset="0"/>
              </a:rPr>
              <a:t>HireVue</a:t>
            </a:r>
            <a:r>
              <a:rPr lang="en-US" altLang="zh-HK" kern="100" dirty="0">
                <a:effectLst/>
                <a:latin typeface="Calibri" panose="020F0502020204030204" pitchFamily="34" charset="0"/>
                <a:ea typeface="新細明體" panose="02020500000000000000" pitchFamily="18" charset="-120"/>
                <a:cs typeface="Times New Roman" panose="02020503050405090304" pitchFamily="18" charset="0"/>
              </a:rPr>
              <a:t> uses AI to improve video interviews. It saves time, especially for large hiring needs.(HireVue,2024)</a:t>
            </a:r>
            <a:endParaRPr lang="zh-HK" altLang="en-US" dirty="0"/>
          </a:p>
        </p:txBody>
      </p:sp>
      <p:sp>
        <p:nvSpPr>
          <p:cNvPr id="23" name="TextBox 22"/>
          <p:cNvSpPr txBox="1"/>
          <p:nvPr/>
        </p:nvSpPr>
        <p:spPr>
          <a:xfrm>
            <a:off x="337319" y="3255458"/>
            <a:ext cx="6950504"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3.Interview and Assessment: </a:t>
            </a:r>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Microsoft Knowledge Exploration Service</a:t>
            </a:r>
            <a:endParaRPr lang="zh-HK" altLang="en-US" dirty="0"/>
          </a:p>
        </p:txBody>
      </p:sp>
      <p:sp>
        <p:nvSpPr>
          <p:cNvPr id="25" name="TextBox 24"/>
          <p:cNvSpPr txBox="1"/>
          <p:nvPr/>
        </p:nvSpPr>
        <p:spPr>
          <a:xfrm>
            <a:off x="534435" y="3782050"/>
            <a:ext cx="8538386"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◎Helps HR teams find information quickly using natural language</a:t>
            </a:r>
            <a:r>
              <a:rPr lang="en-US" altLang="zh-HK" sz="1600" kern="100" dirty="0">
                <a:effectLst/>
                <a:latin typeface="Calibri" panose="020F0502020204030204" pitchFamily="34" charset="0"/>
                <a:ea typeface="新細明體" panose="02020500000000000000" pitchFamily="18" charset="-120"/>
                <a:cs typeface="Times New Roman" panose="02020503050405090304" pitchFamily="18" charset="0"/>
              </a:rPr>
              <a:t>(Interviewkikstart,2024)</a:t>
            </a:r>
            <a:endParaRPr lang="zh-HK" altLang="en-US" dirty="0"/>
          </a:p>
        </p:txBody>
      </p:sp>
      <p:sp>
        <p:nvSpPr>
          <p:cNvPr id="27" name="TextBox 26"/>
          <p:cNvSpPr txBox="1"/>
          <p:nvPr/>
        </p:nvSpPr>
        <p:spPr>
          <a:xfrm>
            <a:off x="337319" y="4304044"/>
            <a:ext cx="7070893"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4. Real-time Feedback and Performance Tracking: </a:t>
            </a:r>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Mercer </a:t>
            </a:r>
            <a:r>
              <a:rPr lang="en-US" altLang="zh-HK" sz="1600" kern="100" dirty="0">
                <a:effectLst/>
                <a:latin typeface="Calibri" panose="020F0502020204030204" pitchFamily="34" charset="0"/>
                <a:ea typeface="新細明體" panose="02020500000000000000" pitchFamily="18" charset="-120"/>
                <a:cs typeface="Times New Roman" panose="02020503050405090304" pitchFamily="18" charset="0"/>
              </a:rPr>
              <a:t>(Mercer,2024)</a:t>
            </a:r>
            <a:endParaRPr lang="zh-HK" altLang="en-US" dirty="0"/>
          </a:p>
        </p:txBody>
      </p:sp>
      <p:pic>
        <p:nvPicPr>
          <p:cNvPr id="28" name="圖片 7"/>
          <p:cNvPicPr>
            <a:picLocks noChangeAspect="1"/>
          </p:cNvPicPr>
          <p:nvPr/>
        </p:nvPicPr>
        <p:blipFill>
          <a:blip r:embed="rId4"/>
          <a:stretch>
            <a:fillRect/>
          </a:stretch>
        </p:blipFill>
        <p:spPr>
          <a:xfrm>
            <a:off x="7183790" y="4247653"/>
            <a:ext cx="975360" cy="650240"/>
          </a:xfrm>
          <a:prstGeom prst="rect">
            <a:avLst/>
          </a:prstGeom>
          <a:noFill/>
          <a:ln>
            <a:noFill/>
          </a:ln>
        </p:spPr>
      </p:pic>
      <p:sp>
        <p:nvSpPr>
          <p:cNvPr id="30" name="TextBox 29"/>
          <p:cNvSpPr txBox="1"/>
          <p:nvPr/>
        </p:nvSpPr>
        <p:spPr>
          <a:xfrm>
            <a:off x="534435" y="4794351"/>
            <a:ext cx="6096912" cy="369332"/>
          </a:xfrm>
          <a:prstGeom prst="rect">
            <a:avLst/>
          </a:prstGeom>
          <a:noFill/>
        </p:spPr>
        <p:txBody>
          <a:bodyPr wrap="square">
            <a:spAutoFit/>
          </a:bodyPr>
          <a:lstStyle/>
          <a:p>
            <a:pPr algn="just"/>
            <a:r>
              <a:rPr lang="zh-CN" altLang="zh-HK" sz="1800" kern="100" dirty="0">
                <a:effectLst/>
                <a:latin typeface="Calibri" panose="020F0502020204030204" pitchFamily="34" charset="0"/>
                <a:ea typeface="SimSun" panose="02010600030101010101" pitchFamily="2" charset="-122"/>
                <a:cs typeface="SimSun" panose="02010600030101010101" pitchFamily="2" charset="-122"/>
              </a:rPr>
              <a:t>◎</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Helps organizations improve HR functions</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
        <p:nvSpPr>
          <p:cNvPr id="32" name="TextBox 31"/>
          <p:cNvSpPr txBox="1"/>
          <p:nvPr/>
        </p:nvSpPr>
        <p:spPr>
          <a:xfrm>
            <a:off x="337319" y="5333844"/>
            <a:ext cx="6096912"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5. Personalized Employee Support: </a:t>
            </a:r>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Oracle HRMS </a:t>
            </a:r>
            <a:r>
              <a:rPr lang="en-US" altLang="zh-HK" sz="1600" kern="100" dirty="0">
                <a:effectLst/>
                <a:latin typeface="Calibri" panose="020F0502020204030204" pitchFamily="34" charset="0"/>
                <a:ea typeface="新細明體" panose="02020500000000000000" pitchFamily="18" charset="-120"/>
                <a:cs typeface="Times New Roman" panose="02020503050405090304" pitchFamily="18" charset="0"/>
              </a:rPr>
              <a:t>(Oracle ,2024)</a:t>
            </a:r>
            <a:endParaRPr lang="zh-HK" altLang="en-US" dirty="0"/>
          </a:p>
        </p:txBody>
      </p:sp>
      <p:pic>
        <p:nvPicPr>
          <p:cNvPr id="33" name="圖片 8"/>
          <p:cNvPicPr>
            <a:picLocks noChangeAspect="1"/>
          </p:cNvPicPr>
          <p:nvPr/>
        </p:nvPicPr>
        <p:blipFill>
          <a:blip r:embed="rId5"/>
          <a:stretch>
            <a:fillRect/>
          </a:stretch>
        </p:blipFill>
        <p:spPr>
          <a:xfrm>
            <a:off x="6431582" y="5284658"/>
            <a:ext cx="976630" cy="678815"/>
          </a:xfrm>
          <a:prstGeom prst="rect">
            <a:avLst/>
          </a:prstGeom>
          <a:noFill/>
          <a:ln>
            <a:noFill/>
          </a:ln>
        </p:spPr>
      </p:pic>
      <p:sp>
        <p:nvSpPr>
          <p:cNvPr id="35" name="TextBox 34"/>
          <p:cNvSpPr txBox="1"/>
          <p:nvPr/>
        </p:nvSpPr>
        <p:spPr>
          <a:xfrm>
            <a:off x="534435" y="5873337"/>
            <a:ext cx="6096912" cy="369332"/>
          </a:xfrm>
          <a:prstGeom prst="rect">
            <a:avLst/>
          </a:prstGeom>
          <a:noFill/>
        </p:spPr>
        <p:txBody>
          <a:bodyPr wrap="square">
            <a:spAutoFit/>
          </a:bodyPr>
          <a:lstStyle/>
          <a:p>
            <a:pPr algn="just"/>
            <a:r>
              <a:rPr lang="zh-CN"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Help to manage the entire employee lifecycle</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down)">
                                      <p:cBhvr>
                                        <p:cTn id="14" dur="5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1000"/>
                                        <p:tgtEl>
                                          <p:spTgt spid="15"/>
                                        </p:tgtEl>
                                      </p:cBhvr>
                                    </p:animEffect>
                                    <p:anim calcmode="lin" valueType="num">
                                      <p:cBhvr>
                                        <p:cTn id="27" dur="1000" fill="hold"/>
                                        <p:tgtEl>
                                          <p:spTgt spid="15"/>
                                        </p:tgtEl>
                                        <p:attrNameLst>
                                          <p:attrName>ppt_x</p:attrName>
                                        </p:attrNameLst>
                                      </p:cBhvr>
                                      <p:tavLst>
                                        <p:tav tm="0">
                                          <p:val>
                                            <p:strVal val="#ppt_x"/>
                                          </p:val>
                                        </p:tav>
                                        <p:tav tm="100000">
                                          <p:val>
                                            <p:strVal val="#ppt_x"/>
                                          </p:val>
                                        </p:tav>
                                      </p:tavLst>
                                    </p:anim>
                                    <p:anim calcmode="lin" valueType="num">
                                      <p:cBhvr>
                                        <p:cTn id="28"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wipe(down)">
                                      <p:cBhvr>
                                        <p:cTn id="33" dur="500"/>
                                        <p:tgtEl>
                                          <p:spTgt spid="16"/>
                                        </p:tgtEl>
                                      </p:cBhvr>
                                    </p:animEffect>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1000"/>
                                        <p:tgtEl>
                                          <p:spTgt spid="19"/>
                                        </p:tgtEl>
                                      </p:cBhvr>
                                    </p:animEffect>
                                    <p:anim calcmode="lin" valueType="num">
                                      <p:cBhvr>
                                        <p:cTn id="39" dur="1000" fill="hold"/>
                                        <p:tgtEl>
                                          <p:spTgt spid="19"/>
                                        </p:tgtEl>
                                        <p:attrNameLst>
                                          <p:attrName>ppt_x</p:attrName>
                                        </p:attrNameLst>
                                      </p:cBhvr>
                                      <p:tavLst>
                                        <p:tav tm="0">
                                          <p:val>
                                            <p:strVal val="#ppt_x"/>
                                          </p:val>
                                        </p:tav>
                                        <p:tav tm="100000">
                                          <p:val>
                                            <p:strVal val="#ppt_x"/>
                                          </p:val>
                                        </p:tav>
                                      </p:tavLst>
                                    </p:anim>
                                    <p:anim calcmode="lin" valueType="num">
                                      <p:cBhvr>
                                        <p:cTn id="40"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1000"/>
                                        <p:tgtEl>
                                          <p:spTgt spid="23"/>
                                        </p:tgtEl>
                                      </p:cBhvr>
                                    </p:animEffect>
                                    <p:anim calcmode="lin" valueType="num">
                                      <p:cBhvr>
                                        <p:cTn id="46" dur="1000" fill="hold"/>
                                        <p:tgtEl>
                                          <p:spTgt spid="23"/>
                                        </p:tgtEl>
                                        <p:attrNameLst>
                                          <p:attrName>ppt_x</p:attrName>
                                        </p:attrNameLst>
                                      </p:cBhvr>
                                      <p:tavLst>
                                        <p:tav tm="0">
                                          <p:val>
                                            <p:strVal val="#ppt_x"/>
                                          </p:val>
                                        </p:tav>
                                        <p:tav tm="100000">
                                          <p:val>
                                            <p:strVal val="#ppt_x"/>
                                          </p:val>
                                        </p:tav>
                                      </p:tavLst>
                                    </p:anim>
                                    <p:anim calcmode="lin" valueType="num">
                                      <p:cBhvr>
                                        <p:cTn id="47"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wipe(down)">
                                      <p:cBhvr>
                                        <p:cTn id="52" dur="500"/>
                                        <p:tgtEl>
                                          <p:spTgt spid="17"/>
                                        </p:tgtEl>
                                      </p:cBhvr>
                                    </p:animEffect>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fade">
                                      <p:cBhvr>
                                        <p:cTn id="57" dur="1000"/>
                                        <p:tgtEl>
                                          <p:spTgt spid="25"/>
                                        </p:tgtEl>
                                      </p:cBhvr>
                                    </p:animEffect>
                                    <p:anim calcmode="lin" valueType="num">
                                      <p:cBhvr>
                                        <p:cTn id="58" dur="1000" fill="hold"/>
                                        <p:tgtEl>
                                          <p:spTgt spid="25"/>
                                        </p:tgtEl>
                                        <p:attrNameLst>
                                          <p:attrName>ppt_x</p:attrName>
                                        </p:attrNameLst>
                                      </p:cBhvr>
                                      <p:tavLst>
                                        <p:tav tm="0">
                                          <p:val>
                                            <p:strVal val="#ppt_x"/>
                                          </p:val>
                                        </p:tav>
                                        <p:tav tm="100000">
                                          <p:val>
                                            <p:strVal val="#ppt_x"/>
                                          </p:val>
                                        </p:tav>
                                      </p:tavLst>
                                    </p:anim>
                                    <p:anim calcmode="lin" valueType="num">
                                      <p:cBhvr>
                                        <p:cTn id="59"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27"/>
                                        </p:tgtEl>
                                        <p:attrNameLst>
                                          <p:attrName>style.visibility</p:attrName>
                                        </p:attrNameLst>
                                      </p:cBhvr>
                                      <p:to>
                                        <p:strVal val="visible"/>
                                      </p:to>
                                    </p:set>
                                    <p:animEffect transition="in" filter="fade">
                                      <p:cBhvr>
                                        <p:cTn id="64" dur="1000"/>
                                        <p:tgtEl>
                                          <p:spTgt spid="27"/>
                                        </p:tgtEl>
                                      </p:cBhvr>
                                    </p:animEffect>
                                    <p:anim calcmode="lin" valueType="num">
                                      <p:cBhvr>
                                        <p:cTn id="65" dur="1000" fill="hold"/>
                                        <p:tgtEl>
                                          <p:spTgt spid="27"/>
                                        </p:tgtEl>
                                        <p:attrNameLst>
                                          <p:attrName>ppt_x</p:attrName>
                                        </p:attrNameLst>
                                      </p:cBhvr>
                                      <p:tavLst>
                                        <p:tav tm="0">
                                          <p:val>
                                            <p:strVal val="#ppt_x"/>
                                          </p:val>
                                        </p:tav>
                                        <p:tav tm="100000">
                                          <p:val>
                                            <p:strVal val="#ppt_x"/>
                                          </p:val>
                                        </p:tav>
                                      </p:tavLst>
                                    </p:anim>
                                    <p:anim calcmode="lin" valueType="num">
                                      <p:cBhvr>
                                        <p:cTn id="66"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nodeType="clickEffect">
                                  <p:stCondLst>
                                    <p:cond delay="0"/>
                                  </p:stCondLst>
                                  <p:childTnLst>
                                    <p:set>
                                      <p:cBhvr>
                                        <p:cTn id="70" dur="1" fill="hold">
                                          <p:stCondLst>
                                            <p:cond delay="0"/>
                                          </p:stCondLst>
                                        </p:cTn>
                                        <p:tgtEl>
                                          <p:spTgt spid="28"/>
                                        </p:tgtEl>
                                        <p:attrNameLst>
                                          <p:attrName>style.visibility</p:attrName>
                                        </p:attrNameLst>
                                      </p:cBhvr>
                                      <p:to>
                                        <p:strVal val="visible"/>
                                      </p:to>
                                    </p:set>
                                    <p:animEffect transition="in" filter="wipe(down)">
                                      <p:cBhvr>
                                        <p:cTn id="71" dur="500"/>
                                        <p:tgtEl>
                                          <p:spTgt spid="28"/>
                                        </p:tgtEl>
                                      </p:cBhvr>
                                    </p:animEffect>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30"/>
                                        </p:tgtEl>
                                        <p:attrNameLst>
                                          <p:attrName>style.visibility</p:attrName>
                                        </p:attrNameLst>
                                      </p:cBhvr>
                                      <p:to>
                                        <p:strVal val="visible"/>
                                      </p:to>
                                    </p:set>
                                    <p:animEffect transition="in" filter="fade">
                                      <p:cBhvr>
                                        <p:cTn id="76" dur="1000"/>
                                        <p:tgtEl>
                                          <p:spTgt spid="30"/>
                                        </p:tgtEl>
                                      </p:cBhvr>
                                    </p:animEffect>
                                    <p:anim calcmode="lin" valueType="num">
                                      <p:cBhvr>
                                        <p:cTn id="77" dur="1000" fill="hold"/>
                                        <p:tgtEl>
                                          <p:spTgt spid="30"/>
                                        </p:tgtEl>
                                        <p:attrNameLst>
                                          <p:attrName>ppt_x</p:attrName>
                                        </p:attrNameLst>
                                      </p:cBhvr>
                                      <p:tavLst>
                                        <p:tav tm="0">
                                          <p:val>
                                            <p:strVal val="#ppt_x"/>
                                          </p:val>
                                        </p:tav>
                                        <p:tav tm="100000">
                                          <p:val>
                                            <p:strVal val="#ppt_x"/>
                                          </p:val>
                                        </p:tav>
                                      </p:tavLst>
                                    </p:anim>
                                    <p:anim calcmode="lin" valueType="num">
                                      <p:cBhvr>
                                        <p:cTn id="78"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grpId="0" nodeType="clickEffect">
                                  <p:stCondLst>
                                    <p:cond delay="0"/>
                                  </p:stCondLst>
                                  <p:childTnLst>
                                    <p:set>
                                      <p:cBhvr>
                                        <p:cTn id="82" dur="1" fill="hold">
                                          <p:stCondLst>
                                            <p:cond delay="0"/>
                                          </p:stCondLst>
                                        </p:cTn>
                                        <p:tgtEl>
                                          <p:spTgt spid="32"/>
                                        </p:tgtEl>
                                        <p:attrNameLst>
                                          <p:attrName>style.visibility</p:attrName>
                                        </p:attrNameLst>
                                      </p:cBhvr>
                                      <p:to>
                                        <p:strVal val="visible"/>
                                      </p:to>
                                    </p:set>
                                    <p:animEffect transition="in" filter="fade">
                                      <p:cBhvr>
                                        <p:cTn id="83" dur="1000"/>
                                        <p:tgtEl>
                                          <p:spTgt spid="32"/>
                                        </p:tgtEl>
                                      </p:cBhvr>
                                    </p:animEffect>
                                    <p:anim calcmode="lin" valueType="num">
                                      <p:cBhvr>
                                        <p:cTn id="84" dur="1000" fill="hold"/>
                                        <p:tgtEl>
                                          <p:spTgt spid="32"/>
                                        </p:tgtEl>
                                        <p:attrNameLst>
                                          <p:attrName>ppt_x</p:attrName>
                                        </p:attrNameLst>
                                      </p:cBhvr>
                                      <p:tavLst>
                                        <p:tav tm="0">
                                          <p:val>
                                            <p:strVal val="#ppt_x"/>
                                          </p:val>
                                        </p:tav>
                                        <p:tav tm="100000">
                                          <p:val>
                                            <p:strVal val="#ppt_x"/>
                                          </p:val>
                                        </p:tav>
                                      </p:tavLst>
                                    </p:anim>
                                    <p:anim calcmode="lin" valueType="num">
                                      <p:cBhvr>
                                        <p:cTn id="85"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2" presetClass="entr" presetSubtype="4" fill="hold" nodeType="clickEffect">
                                  <p:stCondLst>
                                    <p:cond delay="0"/>
                                  </p:stCondLst>
                                  <p:childTnLst>
                                    <p:set>
                                      <p:cBhvr>
                                        <p:cTn id="89" dur="1" fill="hold">
                                          <p:stCondLst>
                                            <p:cond delay="0"/>
                                          </p:stCondLst>
                                        </p:cTn>
                                        <p:tgtEl>
                                          <p:spTgt spid="33"/>
                                        </p:tgtEl>
                                        <p:attrNameLst>
                                          <p:attrName>style.visibility</p:attrName>
                                        </p:attrNameLst>
                                      </p:cBhvr>
                                      <p:to>
                                        <p:strVal val="visible"/>
                                      </p:to>
                                    </p:set>
                                    <p:animEffect transition="in" filter="wipe(down)">
                                      <p:cBhvr>
                                        <p:cTn id="90" dur="500"/>
                                        <p:tgtEl>
                                          <p:spTgt spid="33"/>
                                        </p:tgtEl>
                                      </p:cBhvr>
                                    </p:animEffect>
                                  </p:childTnLst>
                                </p:cTn>
                              </p:par>
                            </p:childTnLst>
                          </p:cTn>
                        </p:par>
                      </p:childTnLst>
                    </p:cTn>
                  </p:par>
                  <p:par>
                    <p:cTn id="91" fill="hold">
                      <p:stCondLst>
                        <p:cond delay="indefinite"/>
                      </p:stCondLst>
                      <p:childTnLst>
                        <p:par>
                          <p:cTn id="92" fill="hold">
                            <p:stCondLst>
                              <p:cond delay="0"/>
                            </p:stCondLst>
                            <p:childTnLst>
                              <p:par>
                                <p:cTn id="93" presetID="42" presetClass="entr" presetSubtype="0" fill="hold" grpId="0" nodeType="clickEffect">
                                  <p:stCondLst>
                                    <p:cond delay="0"/>
                                  </p:stCondLst>
                                  <p:childTnLst>
                                    <p:set>
                                      <p:cBhvr>
                                        <p:cTn id="94" dur="1" fill="hold">
                                          <p:stCondLst>
                                            <p:cond delay="0"/>
                                          </p:stCondLst>
                                        </p:cTn>
                                        <p:tgtEl>
                                          <p:spTgt spid="35"/>
                                        </p:tgtEl>
                                        <p:attrNameLst>
                                          <p:attrName>style.visibility</p:attrName>
                                        </p:attrNameLst>
                                      </p:cBhvr>
                                      <p:to>
                                        <p:strVal val="visible"/>
                                      </p:to>
                                    </p:set>
                                    <p:animEffect transition="in" filter="fade">
                                      <p:cBhvr>
                                        <p:cTn id="95" dur="1000"/>
                                        <p:tgtEl>
                                          <p:spTgt spid="35"/>
                                        </p:tgtEl>
                                      </p:cBhvr>
                                    </p:animEffect>
                                    <p:anim calcmode="lin" valueType="num">
                                      <p:cBhvr>
                                        <p:cTn id="96" dur="1000" fill="hold"/>
                                        <p:tgtEl>
                                          <p:spTgt spid="35"/>
                                        </p:tgtEl>
                                        <p:attrNameLst>
                                          <p:attrName>ppt_x</p:attrName>
                                        </p:attrNameLst>
                                      </p:cBhvr>
                                      <p:tavLst>
                                        <p:tav tm="0">
                                          <p:val>
                                            <p:strVal val="#ppt_x"/>
                                          </p:val>
                                        </p:tav>
                                        <p:tav tm="100000">
                                          <p:val>
                                            <p:strVal val="#ppt_x"/>
                                          </p:val>
                                        </p:tav>
                                      </p:tavLst>
                                    </p:anim>
                                    <p:anim calcmode="lin" valueType="num">
                                      <p:cBhvr>
                                        <p:cTn id="97"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P spid="19" grpId="0"/>
      <p:bldP spid="23" grpId="0"/>
      <p:bldP spid="25" grpId="0"/>
      <p:bldP spid="27" grpId="0"/>
      <p:bldP spid="30" grpId="0"/>
      <p:bldP spid="32" grpId="0"/>
      <p:bldP spid="3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rson sitting at a table with a robot&#10;&#10;Description automatically generated"/>
          <p:cNvPicPr>
            <a:picLocks noChangeAspect="1"/>
          </p:cNvPicPr>
          <p:nvPr/>
        </p:nvPicPr>
        <p:blipFill>
          <a:blip r:embed="rId1"/>
          <a:stretch>
            <a:fillRect/>
          </a:stretch>
        </p:blipFill>
        <p:spPr>
          <a:xfrm>
            <a:off x="5666323" y="1064582"/>
            <a:ext cx="6409671" cy="4273114"/>
          </a:xfrm>
          <a:prstGeom prst="rect">
            <a:avLst/>
          </a:prstGeom>
        </p:spPr>
      </p:pic>
      <p:sp>
        <p:nvSpPr>
          <p:cNvPr id="2" name="標題 1"/>
          <p:cNvSpPr>
            <a:spLocks noGrp="1"/>
          </p:cNvSpPr>
          <p:nvPr>
            <p:ph type="title"/>
          </p:nvPr>
        </p:nvSpPr>
        <p:spPr>
          <a:xfrm>
            <a:off x="202844" y="340343"/>
            <a:ext cx="7908707" cy="633422"/>
          </a:xfrm>
        </p:spPr>
        <p:txBody>
          <a:bodyPr rtlCol="0"/>
          <a:lstStyle/>
          <a:p>
            <a:pPr rtl="0"/>
            <a:r>
              <a:rPr lang="en-US" altLang="zh-HK" sz="4000" b="1" kern="100" dirty="0">
                <a:effectLst/>
                <a:latin typeface="Calibri" panose="020F0502020204030204" pitchFamily="34" charset="0"/>
                <a:ea typeface="新細明體" panose="02020500000000000000" pitchFamily="18" charset="-120"/>
                <a:cs typeface="Times New Roman" panose="02020503050405090304" pitchFamily="18" charset="0"/>
              </a:rPr>
              <a:t>Example: Cathay Pacific's Use of AI</a:t>
            </a:r>
            <a:endParaRPr lang="zh-TW" sz="4000" dirty="0"/>
          </a:p>
        </p:txBody>
      </p:sp>
      <p:sp>
        <p:nvSpPr>
          <p:cNvPr id="16" name="投影片編號版面配置區 15"/>
          <p:cNvSpPr>
            <a:spLocks noGrp="1"/>
          </p:cNvSpPr>
          <p:nvPr>
            <p:ph type="sldNum" sz="quarter" idx="12"/>
          </p:nvPr>
        </p:nvSpPr>
        <p:spPr>
          <a:xfrm>
            <a:off x="9948863" y="6507212"/>
            <a:ext cx="1692274" cy="153888"/>
          </a:xfrm>
        </p:spPr>
        <p:txBody>
          <a:bodyPr rtlCol="0"/>
          <a:lstStyle/>
          <a:p>
            <a:pPr rtl="0"/>
            <a:fld id="{DBA1B0FB-D917-4C8C-928F-313BD683BF39}" type="slidenum">
              <a:rPr lang="en-US" altLang="zh-TW" smtClean="0"/>
            </a:fld>
            <a:endParaRPr lang="zh-TW"/>
          </a:p>
        </p:txBody>
      </p:sp>
      <p:pic>
        <p:nvPicPr>
          <p:cNvPr id="5" name="圖片 4"/>
          <p:cNvPicPr>
            <a:picLocks noChangeAspect="1"/>
          </p:cNvPicPr>
          <p:nvPr/>
        </p:nvPicPr>
        <p:blipFill>
          <a:blip r:embed="rId2"/>
          <a:stretch>
            <a:fillRect/>
          </a:stretch>
        </p:blipFill>
        <p:spPr>
          <a:xfrm>
            <a:off x="599193" y="1663694"/>
            <a:ext cx="4697617" cy="1625416"/>
          </a:xfrm>
          <a:prstGeom prst="rect">
            <a:avLst/>
          </a:prstGeom>
          <a:noFill/>
          <a:ln>
            <a:noFill/>
          </a:ln>
        </p:spPr>
      </p:pic>
      <p:sp>
        <p:nvSpPr>
          <p:cNvPr id="7" name="TextBox 6"/>
          <p:cNvSpPr txBox="1"/>
          <p:nvPr/>
        </p:nvSpPr>
        <p:spPr>
          <a:xfrm>
            <a:off x="257436" y="5428514"/>
            <a:ext cx="8177004" cy="646331"/>
          </a:xfrm>
          <a:prstGeom prst="rect">
            <a:avLst/>
          </a:prstGeom>
          <a:noFill/>
        </p:spPr>
        <p:txBody>
          <a:bodyPr wrap="square">
            <a:spAutoFit/>
          </a:bodyPr>
          <a:lstStyle/>
          <a:p>
            <a:pPr algn="just"/>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They have integrated AI tools across various HR functions, particularly in recruitment and employee engagement(</a:t>
            </a:r>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RocketReach</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2024)</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投影片編號版面配置區 20"/>
          <p:cNvSpPr>
            <a:spLocks noGrp="1"/>
          </p:cNvSpPr>
          <p:nvPr>
            <p:ph type="sldNum" sz="quarter" idx="12"/>
          </p:nvPr>
        </p:nvSpPr>
        <p:spPr>
          <a:xfrm>
            <a:off x="9948863" y="6507212"/>
            <a:ext cx="1692274" cy="153888"/>
          </a:xfrm>
        </p:spPr>
        <p:txBody>
          <a:bodyPr rtlCol="0"/>
          <a:lstStyle/>
          <a:p>
            <a:pPr rtl="0"/>
            <a:fld id="{DBA1B0FB-D917-4C8C-928F-313BD683BF39}" type="slidenum">
              <a:rPr lang="en-US" altLang="zh-TW" smtClean="0"/>
            </a:fld>
            <a:endParaRPr lang="zh-TW"/>
          </a:p>
        </p:txBody>
      </p:sp>
      <p:sp>
        <p:nvSpPr>
          <p:cNvPr id="9" name="TextBox 8"/>
          <p:cNvSpPr txBox="1"/>
          <p:nvPr/>
        </p:nvSpPr>
        <p:spPr>
          <a:xfrm>
            <a:off x="245139" y="265690"/>
            <a:ext cx="6097136" cy="707886"/>
          </a:xfrm>
          <a:prstGeom prst="rect">
            <a:avLst/>
          </a:prstGeom>
          <a:noFill/>
        </p:spPr>
        <p:txBody>
          <a:bodyPr wrap="square">
            <a:spAutoFit/>
          </a:bodyPr>
          <a:lstStyle/>
          <a:p>
            <a:r>
              <a:rPr lang="en-US" altLang="zh-HK" sz="4000" b="1" kern="100" dirty="0">
                <a:effectLst/>
                <a:latin typeface="Calibri" panose="020F0502020204030204" pitchFamily="34" charset="0"/>
                <a:ea typeface="新細明體" panose="02020500000000000000" pitchFamily="18" charset="-120"/>
                <a:cs typeface="Times New Roman" panose="02020503050405090304" pitchFamily="18" charset="0"/>
              </a:rPr>
              <a:t>Key Findings and Learnings</a:t>
            </a:r>
            <a:endParaRPr lang="zh-HK" altLang="en-US" sz="4000" dirty="0"/>
          </a:p>
        </p:txBody>
      </p:sp>
      <p:sp>
        <p:nvSpPr>
          <p:cNvPr id="11" name="TextBox 10"/>
          <p:cNvSpPr txBox="1"/>
          <p:nvPr/>
        </p:nvSpPr>
        <p:spPr>
          <a:xfrm>
            <a:off x="245139" y="973576"/>
            <a:ext cx="6096912" cy="461665"/>
          </a:xfrm>
          <a:prstGeom prst="rect">
            <a:avLst/>
          </a:prstGeom>
          <a:noFill/>
        </p:spPr>
        <p:txBody>
          <a:bodyPr wrap="square">
            <a:spAutoFit/>
          </a:bodyPr>
          <a:lstStyle/>
          <a:p>
            <a:r>
              <a:rPr lang="en-US" altLang="zh-HK" sz="2400" b="1" kern="100" dirty="0">
                <a:effectLst/>
                <a:latin typeface="Calibri" panose="020F0502020204030204" pitchFamily="34" charset="0"/>
                <a:ea typeface="新細明體" panose="02020500000000000000" pitchFamily="18" charset="-120"/>
                <a:cs typeface="Times New Roman" panose="02020503050405090304" pitchFamily="18" charset="0"/>
              </a:rPr>
              <a:t>- Impacts of AI on HR Functions:</a:t>
            </a:r>
            <a:endParaRPr lang="zh-HK" altLang="en-US" sz="2400" dirty="0"/>
          </a:p>
        </p:txBody>
      </p:sp>
      <p:sp>
        <p:nvSpPr>
          <p:cNvPr id="13" name="TextBox 12"/>
          <p:cNvSpPr txBox="1"/>
          <p:nvPr/>
        </p:nvSpPr>
        <p:spPr>
          <a:xfrm>
            <a:off x="425716" y="1496796"/>
            <a:ext cx="4956651"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Enhanced decision-making through data analytics</a:t>
            </a:r>
            <a:endParaRPr lang="zh-HK" altLang="en-US" dirty="0"/>
          </a:p>
        </p:txBody>
      </p:sp>
      <p:sp>
        <p:nvSpPr>
          <p:cNvPr id="17" name="TextBox 16"/>
          <p:cNvSpPr txBox="1"/>
          <p:nvPr/>
        </p:nvSpPr>
        <p:spPr>
          <a:xfrm>
            <a:off x="425716" y="1927683"/>
            <a:ext cx="6096912"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Improved employee experience via personalization</a:t>
            </a:r>
            <a:endParaRPr lang="zh-HK" altLang="en-US" dirty="0"/>
          </a:p>
        </p:txBody>
      </p:sp>
      <p:sp>
        <p:nvSpPr>
          <p:cNvPr id="23" name="TextBox 22"/>
          <p:cNvSpPr txBox="1"/>
          <p:nvPr/>
        </p:nvSpPr>
        <p:spPr>
          <a:xfrm>
            <a:off x="425716" y="2358570"/>
            <a:ext cx="6096912"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Necessity for a cultural shift toward innovation(Forbes, 2024)</a:t>
            </a:r>
            <a:endParaRPr lang="zh-HK" altLang="en-US" dirty="0"/>
          </a:p>
        </p:txBody>
      </p:sp>
      <p:sp>
        <p:nvSpPr>
          <p:cNvPr id="25" name="TextBox 24"/>
          <p:cNvSpPr txBox="1"/>
          <p:nvPr/>
        </p:nvSpPr>
        <p:spPr>
          <a:xfrm>
            <a:off x="245139" y="3020289"/>
            <a:ext cx="2558404" cy="461665"/>
          </a:xfrm>
          <a:prstGeom prst="rect">
            <a:avLst/>
          </a:prstGeom>
          <a:noFill/>
        </p:spPr>
        <p:txBody>
          <a:bodyPr wrap="square">
            <a:spAutoFit/>
          </a:bodyPr>
          <a:lstStyle/>
          <a:p>
            <a:r>
              <a:rPr lang="en-US" altLang="zh-HK" sz="2400" b="1" kern="100" dirty="0">
                <a:effectLst/>
                <a:latin typeface="Calibri" panose="020F0502020204030204" pitchFamily="34" charset="0"/>
                <a:ea typeface="新細明體" panose="02020500000000000000" pitchFamily="18" charset="-120"/>
                <a:cs typeface="Times New Roman" panose="02020503050405090304" pitchFamily="18" charset="0"/>
              </a:rPr>
              <a:t>- Lessons Learned:</a:t>
            </a:r>
            <a:endParaRPr lang="zh-HK" altLang="en-US" sz="2400" dirty="0"/>
          </a:p>
        </p:txBody>
      </p:sp>
      <p:sp>
        <p:nvSpPr>
          <p:cNvPr id="27" name="TextBox 26"/>
          <p:cNvSpPr txBox="1"/>
          <p:nvPr/>
        </p:nvSpPr>
        <p:spPr>
          <a:xfrm>
            <a:off x="425716" y="3519476"/>
            <a:ext cx="4562418"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Continuous learning is vital for HR leaders</a:t>
            </a:r>
            <a:endParaRPr lang="zh-HK" altLang="en-US" dirty="0"/>
          </a:p>
        </p:txBody>
      </p:sp>
      <p:sp>
        <p:nvSpPr>
          <p:cNvPr id="29" name="TextBox 28"/>
          <p:cNvSpPr txBox="1"/>
          <p:nvPr/>
        </p:nvSpPr>
        <p:spPr>
          <a:xfrm>
            <a:off x="425716" y="3950362"/>
            <a:ext cx="5761541" cy="646331"/>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Addressing employee concerns is crucial for successful implementation</a:t>
            </a:r>
            <a:endParaRPr lang="zh-HK" altLang="en-US" dirty="0"/>
          </a:p>
        </p:txBody>
      </p:sp>
      <p:pic>
        <p:nvPicPr>
          <p:cNvPr id="31" name="Picture 30" descr="A diagram of a diagram&#10;&#10;Description automatically generated with medium confidence"/>
          <p:cNvPicPr>
            <a:picLocks noChangeAspect="1"/>
          </p:cNvPicPr>
          <p:nvPr/>
        </p:nvPicPr>
        <p:blipFill>
          <a:blip r:embed="rId1"/>
          <a:stretch>
            <a:fillRect/>
          </a:stretch>
        </p:blipFill>
        <p:spPr>
          <a:xfrm>
            <a:off x="6937000" y="469497"/>
            <a:ext cx="4331018" cy="3950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1000"/>
                                        <p:tgtEl>
                                          <p:spTgt spid="13"/>
                                        </p:tgtEl>
                                      </p:cBhvr>
                                    </p:animEffect>
                                    <p:anim calcmode="lin" valueType="num">
                                      <p:cBhvr>
                                        <p:cTn id="15" dur="1000" fill="hold"/>
                                        <p:tgtEl>
                                          <p:spTgt spid="13"/>
                                        </p:tgtEl>
                                        <p:attrNameLst>
                                          <p:attrName>ppt_x</p:attrName>
                                        </p:attrNameLst>
                                      </p:cBhvr>
                                      <p:tavLst>
                                        <p:tav tm="0">
                                          <p:val>
                                            <p:strVal val="#ppt_x"/>
                                          </p:val>
                                        </p:tav>
                                        <p:tav tm="100000">
                                          <p:val>
                                            <p:strVal val="#ppt_x"/>
                                          </p:val>
                                        </p:tav>
                                      </p:tavLst>
                                    </p:anim>
                                    <p:anim calcmode="lin" valueType="num">
                                      <p:cBhvr>
                                        <p:cTn id="1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1000"/>
                                        <p:tgtEl>
                                          <p:spTgt spid="17"/>
                                        </p:tgtEl>
                                      </p:cBhvr>
                                    </p:animEffect>
                                    <p:anim calcmode="lin" valueType="num">
                                      <p:cBhvr>
                                        <p:cTn id="22" dur="1000" fill="hold"/>
                                        <p:tgtEl>
                                          <p:spTgt spid="17"/>
                                        </p:tgtEl>
                                        <p:attrNameLst>
                                          <p:attrName>ppt_x</p:attrName>
                                        </p:attrNameLst>
                                      </p:cBhvr>
                                      <p:tavLst>
                                        <p:tav tm="0">
                                          <p:val>
                                            <p:strVal val="#ppt_x"/>
                                          </p:val>
                                        </p:tav>
                                        <p:tav tm="100000">
                                          <p:val>
                                            <p:strVal val="#ppt_x"/>
                                          </p:val>
                                        </p:tav>
                                      </p:tavLst>
                                    </p:anim>
                                    <p:anim calcmode="lin" valueType="num">
                                      <p:cBhvr>
                                        <p:cTn id="2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fade">
                                      <p:cBhvr>
                                        <p:cTn id="28" dur="1000"/>
                                        <p:tgtEl>
                                          <p:spTgt spid="23"/>
                                        </p:tgtEl>
                                      </p:cBhvr>
                                    </p:animEffect>
                                    <p:anim calcmode="lin" valueType="num">
                                      <p:cBhvr>
                                        <p:cTn id="29" dur="1000" fill="hold"/>
                                        <p:tgtEl>
                                          <p:spTgt spid="23"/>
                                        </p:tgtEl>
                                        <p:attrNameLst>
                                          <p:attrName>ppt_x</p:attrName>
                                        </p:attrNameLst>
                                      </p:cBhvr>
                                      <p:tavLst>
                                        <p:tav tm="0">
                                          <p:val>
                                            <p:strVal val="#ppt_x"/>
                                          </p:val>
                                        </p:tav>
                                        <p:tav tm="100000">
                                          <p:val>
                                            <p:strVal val="#ppt_x"/>
                                          </p:val>
                                        </p:tav>
                                      </p:tavLst>
                                    </p:anim>
                                    <p:anim calcmode="lin" valueType="num">
                                      <p:cBhvr>
                                        <p:cTn id="30"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5"/>
                                        </p:tgtEl>
                                        <p:attrNameLst>
                                          <p:attrName>style.visibility</p:attrName>
                                        </p:attrNameLst>
                                      </p:cBhvr>
                                      <p:to>
                                        <p:strVal val="visible"/>
                                      </p:to>
                                    </p:set>
                                    <p:animEffect transition="in" filter="fade">
                                      <p:cBhvr>
                                        <p:cTn id="35" dur="1000"/>
                                        <p:tgtEl>
                                          <p:spTgt spid="25"/>
                                        </p:tgtEl>
                                      </p:cBhvr>
                                    </p:animEffect>
                                    <p:anim calcmode="lin" valueType="num">
                                      <p:cBhvr>
                                        <p:cTn id="36" dur="1000" fill="hold"/>
                                        <p:tgtEl>
                                          <p:spTgt spid="25"/>
                                        </p:tgtEl>
                                        <p:attrNameLst>
                                          <p:attrName>ppt_x</p:attrName>
                                        </p:attrNameLst>
                                      </p:cBhvr>
                                      <p:tavLst>
                                        <p:tav tm="0">
                                          <p:val>
                                            <p:strVal val="#ppt_x"/>
                                          </p:val>
                                        </p:tav>
                                        <p:tav tm="100000">
                                          <p:val>
                                            <p:strVal val="#ppt_x"/>
                                          </p:val>
                                        </p:tav>
                                      </p:tavLst>
                                    </p:anim>
                                    <p:anim calcmode="lin" valueType="num">
                                      <p:cBhvr>
                                        <p:cTn id="37"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1000"/>
                                        <p:tgtEl>
                                          <p:spTgt spid="27"/>
                                        </p:tgtEl>
                                      </p:cBhvr>
                                    </p:animEffect>
                                    <p:anim calcmode="lin" valueType="num">
                                      <p:cBhvr>
                                        <p:cTn id="43" dur="1000" fill="hold"/>
                                        <p:tgtEl>
                                          <p:spTgt spid="27"/>
                                        </p:tgtEl>
                                        <p:attrNameLst>
                                          <p:attrName>ppt_x</p:attrName>
                                        </p:attrNameLst>
                                      </p:cBhvr>
                                      <p:tavLst>
                                        <p:tav tm="0">
                                          <p:val>
                                            <p:strVal val="#ppt_x"/>
                                          </p:val>
                                        </p:tav>
                                        <p:tav tm="100000">
                                          <p:val>
                                            <p:strVal val="#ppt_x"/>
                                          </p:val>
                                        </p:tav>
                                      </p:tavLst>
                                    </p:anim>
                                    <p:anim calcmode="lin" valueType="num">
                                      <p:cBhvr>
                                        <p:cTn id="44"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9"/>
                                        </p:tgtEl>
                                        <p:attrNameLst>
                                          <p:attrName>style.visibility</p:attrName>
                                        </p:attrNameLst>
                                      </p:cBhvr>
                                      <p:to>
                                        <p:strVal val="visible"/>
                                      </p:to>
                                    </p:set>
                                    <p:animEffect transition="in" filter="fade">
                                      <p:cBhvr>
                                        <p:cTn id="49" dur="1000"/>
                                        <p:tgtEl>
                                          <p:spTgt spid="29"/>
                                        </p:tgtEl>
                                      </p:cBhvr>
                                    </p:animEffect>
                                    <p:anim calcmode="lin" valueType="num">
                                      <p:cBhvr>
                                        <p:cTn id="50" dur="1000" fill="hold"/>
                                        <p:tgtEl>
                                          <p:spTgt spid="29"/>
                                        </p:tgtEl>
                                        <p:attrNameLst>
                                          <p:attrName>ppt_x</p:attrName>
                                        </p:attrNameLst>
                                      </p:cBhvr>
                                      <p:tavLst>
                                        <p:tav tm="0">
                                          <p:val>
                                            <p:strVal val="#ppt_x"/>
                                          </p:val>
                                        </p:tav>
                                        <p:tav tm="100000">
                                          <p:val>
                                            <p:strVal val="#ppt_x"/>
                                          </p:val>
                                        </p:tav>
                                      </p:tavLst>
                                    </p:anim>
                                    <p:anim calcmode="lin" valueType="num">
                                      <p:cBhvr>
                                        <p:cTn id="51"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7" grpId="0"/>
      <p:bldP spid="23" grpId="0"/>
      <p:bldP spid="25" grpId="0"/>
      <p:bldP spid="27" grpId="0"/>
      <p:bldP spid="2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 name="Picture 58" descr="A person looking at icons&#10;&#10;Description automatically generated"/>
          <p:cNvPicPr>
            <a:picLocks noChangeAspect="1"/>
          </p:cNvPicPr>
          <p:nvPr/>
        </p:nvPicPr>
        <p:blipFill>
          <a:blip r:embed="rId1"/>
          <a:stretch>
            <a:fillRect/>
          </a:stretch>
        </p:blipFill>
        <p:spPr>
          <a:xfrm>
            <a:off x="4900923" y="0"/>
            <a:ext cx="7291077" cy="6858000"/>
          </a:xfrm>
          <a:prstGeom prst="rect">
            <a:avLst/>
          </a:prstGeom>
        </p:spPr>
      </p:pic>
      <p:sp>
        <p:nvSpPr>
          <p:cNvPr id="6" name="標題 5"/>
          <p:cNvSpPr>
            <a:spLocks noGrp="1"/>
          </p:cNvSpPr>
          <p:nvPr>
            <p:ph type="ctrTitle"/>
          </p:nvPr>
        </p:nvSpPr>
        <p:spPr>
          <a:xfrm>
            <a:off x="154408" y="263918"/>
            <a:ext cx="9400223" cy="683336"/>
          </a:xfrm>
        </p:spPr>
        <p:txBody>
          <a:bodyPr rtlCol="0"/>
          <a:lstStyle/>
          <a:p>
            <a:pPr algn="just"/>
            <a:r>
              <a:rPr lang="en-US" altLang="zh-HK" sz="4000" b="1" kern="100" dirty="0">
                <a:effectLst/>
                <a:latin typeface="Calibri" panose="020F0502020204030204" pitchFamily="34" charset="0"/>
                <a:ea typeface="新細明體" panose="02020500000000000000" pitchFamily="18" charset="-120"/>
                <a:cs typeface="Times New Roman" panose="02020503050405090304" pitchFamily="18" charset="0"/>
              </a:rPr>
              <a:t>HR Challenges in Real-World Application</a:t>
            </a:r>
            <a:endParaRPr lang="zh-TW" altLang="zh-HK" sz="40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
        <p:nvSpPr>
          <p:cNvPr id="9" name="投影片編號版面配置區 8"/>
          <p:cNvSpPr>
            <a:spLocks noGrp="1"/>
          </p:cNvSpPr>
          <p:nvPr>
            <p:ph type="sldNum" sz="quarter" idx="12"/>
          </p:nvPr>
        </p:nvSpPr>
        <p:spPr>
          <a:xfrm>
            <a:off x="9948863" y="6507212"/>
            <a:ext cx="1692274" cy="153888"/>
          </a:xfrm>
        </p:spPr>
        <p:txBody>
          <a:bodyPr rtlCol="0"/>
          <a:lstStyle/>
          <a:p>
            <a:pPr rtl="0"/>
            <a:fld id="{DBA1B0FB-D917-4C8C-928F-313BD683BF39}" type="slidenum">
              <a:rPr lang="en-US" altLang="zh-TW" smtClean="0"/>
            </a:fld>
            <a:endParaRPr lang="zh-TW"/>
          </a:p>
        </p:txBody>
      </p:sp>
      <p:sp>
        <p:nvSpPr>
          <p:cNvPr id="34" name="TextBox 33"/>
          <p:cNvSpPr txBox="1"/>
          <p:nvPr/>
        </p:nvSpPr>
        <p:spPr>
          <a:xfrm>
            <a:off x="154408" y="947254"/>
            <a:ext cx="3122375" cy="461665"/>
          </a:xfrm>
          <a:prstGeom prst="rect">
            <a:avLst/>
          </a:prstGeom>
          <a:noFill/>
        </p:spPr>
        <p:txBody>
          <a:bodyPr wrap="square">
            <a:spAutoFit/>
          </a:bodyPr>
          <a:lstStyle/>
          <a:p>
            <a:r>
              <a:rPr lang="en-US" altLang="zh-HK" sz="2400" b="1" kern="100" dirty="0">
                <a:effectLst/>
                <a:latin typeface="Calibri" panose="020F0502020204030204" pitchFamily="34" charset="0"/>
                <a:ea typeface="新細明體" panose="02020500000000000000" pitchFamily="18" charset="-120"/>
                <a:cs typeface="Times New Roman" panose="02020503050405090304" pitchFamily="18" charset="0"/>
              </a:rPr>
              <a:t>- Resistance to Change:</a:t>
            </a:r>
            <a:endParaRPr lang="zh-HK" altLang="en-US" sz="2400" dirty="0"/>
          </a:p>
        </p:txBody>
      </p:sp>
      <p:sp>
        <p:nvSpPr>
          <p:cNvPr id="37" name="TextBox 36"/>
          <p:cNvSpPr txBox="1"/>
          <p:nvPr/>
        </p:nvSpPr>
        <p:spPr>
          <a:xfrm>
            <a:off x="299782" y="1504510"/>
            <a:ext cx="3593263"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Fear of job loss may hinder adoption</a:t>
            </a:r>
            <a:endParaRPr lang="zh-HK" altLang="en-US" dirty="0"/>
          </a:p>
        </p:txBody>
      </p:sp>
      <p:sp>
        <p:nvSpPr>
          <p:cNvPr id="46" name="TextBox 45"/>
          <p:cNvSpPr txBox="1"/>
          <p:nvPr/>
        </p:nvSpPr>
        <p:spPr>
          <a:xfrm>
            <a:off x="154408" y="1969433"/>
            <a:ext cx="1884923" cy="461665"/>
          </a:xfrm>
          <a:prstGeom prst="rect">
            <a:avLst/>
          </a:prstGeom>
          <a:noFill/>
        </p:spPr>
        <p:txBody>
          <a:bodyPr wrap="square">
            <a:spAutoFit/>
          </a:bodyPr>
          <a:lstStyle/>
          <a:p>
            <a:r>
              <a:rPr lang="en-US" altLang="zh-HK" sz="2400" b="1" kern="100" dirty="0">
                <a:effectLst/>
                <a:latin typeface="Calibri" panose="020F0502020204030204" pitchFamily="34" charset="0"/>
                <a:ea typeface="新細明體" panose="02020500000000000000" pitchFamily="18" charset="-120"/>
                <a:cs typeface="Times New Roman" panose="02020503050405090304" pitchFamily="18" charset="0"/>
              </a:rPr>
              <a:t>- Skill Gaps:</a:t>
            </a:r>
            <a:endParaRPr lang="zh-HK" altLang="en-US" sz="2400" dirty="0"/>
          </a:p>
        </p:txBody>
      </p:sp>
      <p:sp>
        <p:nvSpPr>
          <p:cNvPr id="49" name="TextBox 48"/>
          <p:cNvSpPr txBox="1"/>
          <p:nvPr/>
        </p:nvSpPr>
        <p:spPr>
          <a:xfrm>
            <a:off x="299782" y="2536402"/>
            <a:ext cx="3461853"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Lack of technical skills in HR teams</a:t>
            </a:r>
            <a:endParaRPr lang="zh-HK" altLang="en-US" dirty="0"/>
          </a:p>
        </p:txBody>
      </p:sp>
      <p:sp>
        <p:nvSpPr>
          <p:cNvPr id="51" name="TextBox 50"/>
          <p:cNvSpPr txBox="1"/>
          <p:nvPr/>
        </p:nvSpPr>
        <p:spPr>
          <a:xfrm>
            <a:off x="154408" y="3011038"/>
            <a:ext cx="6173568" cy="461665"/>
          </a:xfrm>
          <a:prstGeom prst="rect">
            <a:avLst/>
          </a:prstGeom>
          <a:noFill/>
        </p:spPr>
        <p:txBody>
          <a:bodyPr wrap="square">
            <a:spAutoFit/>
          </a:bodyPr>
          <a:lstStyle/>
          <a:p>
            <a:r>
              <a:rPr lang="en-US" altLang="zh-HK" sz="2400" b="1" kern="100" dirty="0">
                <a:effectLst/>
                <a:latin typeface="Calibri" panose="020F0502020204030204" pitchFamily="34" charset="0"/>
                <a:ea typeface="新細明體" panose="02020500000000000000" pitchFamily="18" charset="-120"/>
                <a:cs typeface="Times New Roman" panose="02020503050405090304" pitchFamily="18" charset="0"/>
              </a:rPr>
              <a:t>- Data Privacy Concerns:</a:t>
            </a:r>
            <a:endParaRPr lang="zh-HK" altLang="en-US" sz="2400" dirty="0"/>
          </a:p>
        </p:txBody>
      </p:sp>
      <p:sp>
        <p:nvSpPr>
          <p:cNvPr id="53" name="TextBox 52"/>
          <p:cNvSpPr txBox="1"/>
          <p:nvPr/>
        </p:nvSpPr>
        <p:spPr>
          <a:xfrm>
            <a:off x="299782" y="3578007"/>
            <a:ext cx="3899888"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Need for compliance with regulations</a:t>
            </a:r>
            <a:endParaRPr lang="zh-HK" altLang="en-US" dirty="0"/>
          </a:p>
        </p:txBody>
      </p:sp>
      <p:sp>
        <p:nvSpPr>
          <p:cNvPr id="55" name="TextBox 54"/>
          <p:cNvSpPr txBox="1"/>
          <p:nvPr/>
        </p:nvSpPr>
        <p:spPr>
          <a:xfrm>
            <a:off x="154408" y="4052643"/>
            <a:ext cx="2758256" cy="461665"/>
          </a:xfrm>
          <a:prstGeom prst="rect">
            <a:avLst/>
          </a:prstGeom>
          <a:noFill/>
        </p:spPr>
        <p:txBody>
          <a:bodyPr wrap="square">
            <a:spAutoFit/>
          </a:bodyPr>
          <a:lstStyle/>
          <a:p>
            <a:r>
              <a:rPr lang="en-US" altLang="zh-HK" sz="2400"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en-US" altLang="zh-HK" sz="2400" b="1" kern="100" dirty="0">
                <a:effectLst/>
                <a:latin typeface="Calibri" panose="020F0502020204030204" pitchFamily="34" charset="0"/>
                <a:ea typeface="新細明體" panose="02020500000000000000" pitchFamily="18" charset="-120"/>
                <a:cs typeface="Times New Roman" panose="02020503050405090304" pitchFamily="18" charset="0"/>
              </a:rPr>
              <a:t>Integration Issues:</a:t>
            </a:r>
            <a:endParaRPr lang="zh-HK" altLang="en-US" sz="2400" dirty="0"/>
          </a:p>
        </p:txBody>
      </p:sp>
      <p:sp>
        <p:nvSpPr>
          <p:cNvPr id="57" name="TextBox 56"/>
          <p:cNvSpPr txBox="1"/>
          <p:nvPr/>
        </p:nvSpPr>
        <p:spPr>
          <a:xfrm>
            <a:off x="299782" y="4619612"/>
            <a:ext cx="7042796"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Challenges in ensuring seamless AI tool integration with existing systems</a:t>
            </a:r>
            <a:endParaRPr lang="zh-HK"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1000"/>
                                        <p:tgtEl>
                                          <p:spTgt spid="34"/>
                                        </p:tgtEl>
                                      </p:cBhvr>
                                    </p:animEffect>
                                    <p:anim calcmode="lin" valueType="num">
                                      <p:cBhvr>
                                        <p:cTn id="8" dur="1000" fill="hold"/>
                                        <p:tgtEl>
                                          <p:spTgt spid="34"/>
                                        </p:tgtEl>
                                        <p:attrNameLst>
                                          <p:attrName>ppt_x</p:attrName>
                                        </p:attrNameLst>
                                      </p:cBhvr>
                                      <p:tavLst>
                                        <p:tav tm="0">
                                          <p:val>
                                            <p:strVal val="#ppt_x"/>
                                          </p:val>
                                        </p:tav>
                                        <p:tav tm="100000">
                                          <p:val>
                                            <p:strVal val="#ppt_x"/>
                                          </p:val>
                                        </p:tav>
                                      </p:tavLst>
                                    </p:anim>
                                    <p:anim calcmode="lin" valueType="num">
                                      <p:cBhvr>
                                        <p:cTn id="9"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7"/>
                                        </p:tgtEl>
                                        <p:attrNameLst>
                                          <p:attrName>style.visibility</p:attrName>
                                        </p:attrNameLst>
                                      </p:cBhvr>
                                      <p:to>
                                        <p:strVal val="visible"/>
                                      </p:to>
                                    </p:set>
                                    <p:animEffect transition="in" filter="fade">
                                      <p:cBhvr>
                                        <p:cTn id="14" dur="1000"/>
                                        <p:tgtEl>
                                          <p:spTgt spid="37"/>
                                        </p:tgtEl>
                                      </p:cBhvr>
                                    </p:animEffect>
                                    <p:anim calcmode="lin" valueType="num">
                                      <p:cBhvr>
                                        <p:cTn id="15" dur="1000" fill="hold"/>
                                        <p:tgtEl>
                                          <p:spTgt spid="37"/>
                                        </p:tgtEl>
                                        <p:attrNameLst>
                                          <p:attrName>ppt_x</p:attrName>
                                        </p:attrNameLst>
                                      </p:cBhvr>
                                      <p:tavLst>
                                        <p:tav tm="0">
                                          <p:val>
                                            <p:strVal val="#ppt_x"/>
                                          </p:val>
                                        </p:tav>
                                        <p:tav tm="100000">
                                          <p:val>
                                            <p:strVal val="#ppt_x"/>
                                          </p:val>
                                        </p:tav>
                                      </p:tavLst>
                                    </p:anim>
                                    <p:anim calcmode="lin" valueType="num">
                                      <p:cBhvr>
                                        <p:cTn id="16"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6"/>
                                        </p:tgtEl>
                                        <p:attrNameLst>
                                          <p:attrName>style.visibility</p:attrName>
                                        </p:attrNameLst>
                                      </p:cBhvr>
                                      <p:to>
                                        <p:strVal val="visible"/>
                                      </p:to>
                                    </p:set>
                                    <p:animEffect transition="in" filter="fade">
                                      <p:cBhvr>
                                        <p:cTn id="21" dur="1000"/>
                                        <p:tgtEl>
                                          <p:spTgt spid="46"/>
                                        </p:tgtEl>
                                      </p:cBhvr>
                                    </p:animEffect>
                                    <p:anim calcmode="lin" valueType="num">
                                      <p:cBhvr>
                                        <p:cTn id="22" dur="1000" fill="hold"/>
                                        <p:tgtEl>
                                          <p:spTgt spid="46"/>
                                        </p:tgtEl>
                                        <p:attrNameLst>
                                          <p:attrName>ppt_x</p:attrName>
                                        </p:attrNameLst>
                                      </p:cBhvr>
                                      <p:tavLst>
                                        <p:tav tm="0">
                                          <p:val>
                                            <p:strVal val="#ppt_x"/>
                                          </p:val>
                                        </p:tav>
                                        <p:tav tm="100000">
                                          <p:val>
                                            <p:strVal val="#ppt_x"/>
                                          </p:val>
                                        </p:tav>
                                      </p:tavLst>
                                    </p:anim>
                                    <p:anim calcmode="lin" valueType="num">
                                      <p:cBhvr>
                                        <p:cTn id="23" dur="1000" fill="hold"/>
                                        <p:tgtEl>
                                          <p:spTgt spid="4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9"/>
                                        </p:tgtEl>
                                        <p:attrNameLst>
                                          <p:attrName>style.visibility</p:attrName>
                                        </p:attrNameLst>
                                      </p:cBhvr>
                                      <p:to>
                                        <p:strVal val="visible"/>
                                      </p:to>
                                    </p:set>
                                    <p:animEffect transition="in" filter="fade">
                                      <p:cBhvr>
                                        <p:cTn id="28" dur="1000"/>
                                        <p:tgtEl>
                                          <p:spTgt spid="49"/>
                                        </p:tgtEl>
                                      </p:cBhvr>
                                    </p:animEffect>
                                    <p:anim calcmode="lin" valueType="num">
                                      <p:cBhvr>
                                        <p:cTn id="29" dur="1000" fill="hold"/>
                                        <p:tgtEl>
                                          <p:spTgt spid="49"/>
                                        </p:tgtEl>
                                        <p:attrNameLst>
                                          <p:attrName>ppt_x</p:attrName>
                                        </p:attrNameLst>
                                      </p:cBhvr>
                                      <p:tavLst>
                                        <p:tav tm="0">
                                          <p:val>
                                            <p:strVal val="#ppt_x"/>
                                          </p:val>
                                        </p:tav>
                                        <p:tav tm="100000">
                                          <p:val>
                                            <p:strVal val="#ppt_x"/>
                                          </p:val>
                                        </p:tav>
                                      </p:tavLst>
                                    </p:anim>
                                    <p:anim calcmode="lin" valueType="num">
                                      <p:cBhvr>
                                        <p:cTn id="30"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1"/>
                                        </p:tgtEl>
                                        <p:attrNameLst>
                                          <p:attrName>style.visibility</p:attrName>
                                        </p:attrNameLst>
                                      </p:cBhvr>
                                      <p:to>
                                        <p:strVal val="visible"/>
                                      </p:to>
                                    </p:set>
                                    <p:animEffect transition="in" filter="fade">
                                      <p:cBhvr>
                                        <p:cTn id="35" dur="1000"/>
                                        <p:tgtEl>
                                          <p:spTgt spid="51"/>
                                        </p:tgtEl>
                                      </p:cBhvr>
                                    </p:animEffect>
                                    <p:anim calcmode="lin" valueType="num">
                                      <p:cBhvr>
                                        <p:cTn id="36" dur="1000" fill="hold"/>
                                        <p:tgtEl>
                                          <p:spTgt spid="51"/>
                                        </p:tgtEl>
                                        <p:attrNameLst>
                                          <p:attrName>ppt_x</p:attrName>
                                        </p:attrNameLst>
                                      </p:cBhvr>
                                      <p:tavLst>
                                        <p:tav tm="0">
                                          <p:val>
                                            <p:strVal val="#ppt_x"/>
                                          </p:val>
                                        </p:tav>
                                        <p:tav tm="100000">
                                          <p:val>
                                            <p:strVal val="#ppt_x"/>
                                          </p:val>
                                        </p:tav>
                                      </p:tavLst>
                                    </p:anim>
                                    <p:anim calcmode="lin" valueType="num">
                                      <p:cBhvr>
                                        <p:cTn id="37"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3"/>
                                        </p:tgtEl>
                                        <p:attrNameLst>
                                          <p:attrName>style.visibility</p:attrName>
                                        </p:attrNameLst>
                                      </p:cBhvr>
                                      <p:to>
                                        <p:strVal val="visible"/>
                                      </p:to>
                                    </p:set>
                                    <p:animEffect transition="in" filter="fade">
                                      <p:cBhvr>
                                        <p:cTn id="42" dur="1000"/>
                                        <p:tgtEl>
                                          <p:spTgt spid="53"/>
                                        </p:tgtEl>
                                      </p:cBhvr>
                                    </p:animEffect>
                                    <p:anim calcmode="lin" valueType="num">
                                      <p:cBhvr>
                                        <p:cTn id="43" dur="1000" fill="hold"/>
                                        <p:tgtEl>
                                          <p:spTgt spid="53"/>
                                        </p:tgtEl>
                                        <p:attrNameLst>
                                          <p:attrName>ppt_x</p:attrName>
                                        </p:attrNameLst>
                                      </p:cBhvr>
                                      <p:tavLst>
                                        <p:tav tm="0">
                                          <p:val>
                                            <p:strVal val="#ppt_x"/>
                                          </p:val>
                                        </p:tav>
                                        <p:tav tm="100000">
                                          <p:val>
                                            <p:strVal val="#ppt_x"/>
                                          </p:val>
                                        </p:tav>
                                      </p:tavLst>
                                    </p:anim>
                                    <p:anim calcmode="lin" valueType="num">
                                      <p:cBhvr>
                                        <p:cTn id="44"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5"/>
                                        </p:tgtEl>
                                        <p:attrNameLst>
                                          <p:attrName>style.visibility</p:attrName>
                                        </p:attrNameLst>
                                      </p:cBhvr>
                                      <p:to>
                                        <p:strVal val="visible"/>
                                      </p:to>
                                    </p:set>
                                    <p:animEffect transition="in" filter="fade">
                                      <p:cBhvr>
                                        <p:cTn id="49" dur="1000"/>
                                        <p:tgtEl>
                                          <p:spTgt spid="55"/>
                                        </p:tgtEl>
                                      </p:cBhvr>
                                    </p:animEffect>
                                    <p:anim calcmode="lin" valueType="num">
                                      <p:cBhvr>
                                        <p:cTn id="50" dur="1000" fill="hold"/>
                                        <p:tgtEl>
                                          <p:spTgt spid="55"/>
                                        </p:tgtEl>
                                        <p:attrNameLst>
                                          <p:attrName>ppt_x</p:attrName>
                                        </p:attrNameLst>
                                      </p:cBhvr>
                                      <p:tavLst>
                                        <p:tav tm="0">
                                          <p:val>
                                            <p:strVal val="#ppt_x"/>
                                          </p:val>
                                        </p:tav>
                                        <p:tav tm="100000">
                                          <p:val>
                                            <p:strVal val="#ppt_x"/>
                                          </p:val>
                                        </p:tav>
                                      </p:tavLst>
                                    </p:anim>
                                    <p:anim calcmode="lin" valueType="num">
                                      <p:cBhvr>
                                        <p:cTn id="51" dur="1000" fill="hold"/>
                                        <p:tgtEl>
                                          <p:spTgt spid="55"/>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7"/>
                                        </p:tgtEl>
                                        <p:attrNameLst>
                                          <p:attrName>style.visibility</p:attrName>
                                        </p:attrNameLst>
                                      </p:cBhvr>
                                      <p:to>
                                        <p:strVal val="visible"/>
                                      </p:to>
                                    </p:set>
                                    <p:animEffect transition="in" filter="fade">
                                      <p:cBhvr>
                                        <p:cTn id="56" dur="1000"/>
                                        <p:tgtEl>
                                          <p:spTgt spid="57"/>
                                        </p:tgtEl>
                                      </p:cBhvr>
                                    </p:animEffect>
                                    <p:anim calcmode="lin" valueType="num">
                                      <p:cBhvr>
                                        <p:cTn id="57" dur="1000" fill="hold"/>
                                        <p:tgtEl>
                                          <p:spTgt spid="57"/>
                                        </p:tgtEl>
                                        <p:attrNameLst>
                                          <p:attrName>ppt_x</p:attrName>
                                        </p:attrNameLst>
                                      </p:cBhvr>
                                      <p:tavLst>
                                        <p:tav tm="0">
                                          <p:val>
                                            <p:strVal val="#ppt_x"/>
                                          </p:val>
                                        </p:tav>
                                        <p:tav tm="100000">
                                          <p:val>
                                            <p:strVal val="#ppt_x"/>
                                          </p:val>
                                        </p:tav>
                                      </p:tavLst>
                                    </p:anim>
                                    <p:anim calcmode="lin" valueType="num">
                                      <p:cBhvr>
                                        <p:cTn id="58" dur="1000" fill="hold"/>
                                        <p:tgtEl>
                                          <p:spTgt spid="5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7" grpId="0"/>
      <p:bldP spid="46" grpId="0"/>
      <p:bldP spid="49" grpId="0"/>
      <p:bldP spid="51" grpId="0"/>
      <p:bldP spid="53" grpId="0"/>
      <p:bldP spid="55" grpId="0"/>
      <p:bldP spid="5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30041" y="173976"/>
            <a:ext cx="6341939" cy="584775"/>
          </a:xfrm>
          <a:prstGeom prst="rect">
            <a:avLst/>
          </a:prstGeom>
          <a:noFill/>
        </p:spPr>
        <p:txBody>
          <a:bodyPr wrap="square">
            <a:spAutoFit/>
          </a:bodyPr>
          <a:lstStyle/>
          <a:p>
            <a:r>
              <a:rPr lang="en-US" altLang="zh-HK" sz="3200" b="1" kern="100" dirty="0">
                <a:effectLst/>
                <a:latin typeface="Calibri" panose="020F0502020204030204" pitchFamily="34" charset="0"/>
                <a:ea typeface="新細明體" panose="02020500000000000000" pitchFamily="18" charset="-120"/>
                <a:cs typeface="Times New Roman" panose="02020503050405090304" pitchFamily="18" charset="0"/>
              </a:rPr>
              <a:t>Recommendations for Improvement</a:t>
            </a:r>
            <a:endParaRPr lang="zh-HK" altLang="en-US" sz="3200" dirty="0"/>
          </a:p>
        </p:txBody>
      </p:sp>
      <p:sp>
        <p:nvSpPr>
          <p:cNvPr id="14" name="TextBox 13"/>
          <p:cNvSpPr txBox="1"/>
          <p:nvPr/>
        </p:nvSpPr>
        <p:spPr>
          <a:xfrm>
            <a:off x="130041" y="874834"/>
            <a:ext cx="2995070" cy="400110"/>
          </a:xfrm>
          <a:prstGeom prst="rect">
            <a:avLst/>
          </a:prstGeom>
          <a:noFill/>
        </p:spPr>
        <p:txBody>
          <a:bodyPr wrap="square">
            <a:spAutoFit/>
          </a:bodyPr>
          <a:lstStyle/>
          <a:p>
            <a:r>
              <a:rPr lang="en-US" altLang="zh-HK" sz="2000"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en-US" altLang="zh-HK" sz="2000" b="1" kern="100" dirty="0">
                <a:effectLst/>
                <a:latin typeface="Calibri" panose="020F0502020204030204" pitchFamily="34" charset="0"/>
                <a:ea typeface="新細明體" panose="02020500000000000000" pitchFamily="18" charset="-120"/>
                <a:cs typeface="Times New Roman" panose="02020503050405090304" pitchFamily="18" charset="0"/>
              </a:rPr>
              <a:t>Training &amp; Development:</a:t>
            </a:r>
            <a:endParaRPr lang="zh-HK" altLang="en-US" sz="2000" dirty="0"/>
          </a:p>
        </p:txBody>
      </p:sp>
      <p:sp>
        <p:nvSpPr>
          <p:cNvPr id="16" name="TextBox 15"/>
          <p:cNvSpPr txBox="1"/>
          <p:nvPr/>
        </p:nvSpPr>
        <p:spPr>
          <a:xfrm>
            <a:off x="317577" y="1391027"/>
            <a:ext cx="4736263"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Invest in upskilling HR teams on AI technologies</a:t>
            </a:r>
            <a:endParaRPr lang="zh-HK" altLang="en-US" dirty="0"/>
          </a:p>
        </p:txBody>
      </p:sp>
      <p:sp>
        <p:nvSpPr>
          <p:cNvPr id="18" name="TextBox 17"/>
          <p:cNvSpPr txBox="1"/>
          <p:nvPr/>
        </p:nvSpPr>
        <p:spPr>
          <a:xfrm>
            <a:off x="309364" y="1876442"/>
            <a:ext cx="2376344" cy="369332"/>
          </a:xfrm>
          <a:prstGeom prst="rect">
            <a:avLst/>
          </a:prstGeom>
          <a:noFill/>
        </p:spPr>
        <p:txBody>
          <a:bodyPr wrap="square">
            <a:spAutoFit/>
          </a:bodyPr>
          <a:lstStyle/>
          <a:p>
            <a:pPr algn="just"/>
            <a:r>
              <a:rPr lang="en-US" altLang="zh-HK" sz="1800" kern="100" dirty="0" err="1">
                <a:effectLst/>
                <a:latin typeface="Calibri" panose="020F0502020204030204" pitchFamily="34" charset="0"/>
                <a:ea typeface="新細明體" panose="02020500000000000000" pitchFamily="18" charset="-120"/>
                <a:cs typeface="Times New Roman" panose="02020503050405090304" pitchFamily="18" charset="0"/>
              </a:rPr>
              <a:t>Eg</a:t>
            </a:r>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en-US" altLang="zh-HK" sz="1800" b="1" kern="100" dirty="0">
                <a:effectLst/>
                <a:latin typeface="Calibri" panose="020F0502020204030204" pitchFamily="34" charset="0"/>
                <a:ea typeface="新細明體" panose="02020500000000000000" pitchFamily="18" charset="-120"/>
                <a:cs typeface="Times New Roman" panose="02020503050405090304" pitchFamily="18" charset="0"/>
              </a:rPr>
              <a:t>Off-the-job training</a:t>
            </a:r>
            <a:endParaRPr lang="zh-TW" altLang="zh-HK" sz="18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
        <p:nvSpPr>
          <p:cNvPr id="20" name="TextBox 19"/>
          <p:cNvSpPr txBox="1"/>
          <p:nvPr/>
        </p:nvSpPr>
        <p:spPr>
          <a:xfrm>
            <a:off x="309364" y="2361857"/>
            <a:ext cx="7599923"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HKPC Academy : Join a 2-hour hands-on training on AI applications (HKPC,2024)</a:t>
            </a:r>
            <a:endParaRPr lang="zh-HK" altLang="en-US" dirty="0"/>
          </a:p>
        </p:txBody>
      </p:sp>
      <p:pic>
        <p:nvPicPr>
          <p:cNvPr id="21" name="圖片 4"/>
          <p:cNvPicPr>
            <a:picLocks noChangeAspect="1"/>
          </p:cNvPicPr>
          <p:nvPr/>
        </p:nvPicPr>
        <p:blipFill>
          <a:blip r:embed="rId1"/>
          <a:stretch>
            <a:fillRect/>
          </a:stretch>
        </p:blipFill>
        <p:spPr>
          <a:xfrm>
            <a:off x="8127829" y="2361857"/>
            <a:ext cx="908050" cy="369570"/>
          </a:xfrm>
          <a:prstGeom prst="rect">
            <a:avLst/>
          </a:prstGeom>
          <a:noFill/>
          <a:ln>
            <a:noFill/>
          </a:ln>
        </p:spPr>
      </p:pic>
      <p:sp>
        <p:nvSpPr>
          <p:cNvPr id="23" name="TextBox 22"/>
          <p:cNvSpPr txBox="1"/>
          <p:nvPr/>
        </p:nvSpPr>
        <p:spPr>
          <a:xfrm>
            <a:off x="309364" y="2847272"/>
            <a:ext cx="6904541" cy="646331"/>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HKMA seminar : Focused on developing communication and leadership skills to navigate rapid technological advancements (HKMA,2024)</a:t>
            </a:r>
            <a:endParaRPr lang="zh-HK" altLang="en-US" dirty="0"/>
          </a:p>
        </p:txBody>
      </p:sp>
      <p:pic>
        <p:nvPicPr>
          <p:cNvPr id="24" name="圖片 5"/>
          <p:cNvPicPr>
            <a:picLocks noChangeAspect="1"/>
          </p:cNvPicPr>
          <p:nvPr/>
        </p:nvPicPr>
        <p:blipFill>
          <a:blip r:embed="rId2"/>
          <a:stretch>
            <a:fillRect/>
          </a:stretch>
        </p:blipFill>
        <p:spPr>
          <a:xfrm>
            <a:off x="8280864" y="2950845"/>
            <a:ext cx="755015" cy="478155"/>
          </a:xfrm>
          <a:prstGeom prst="rect">
            <a:avLst/>
          </a:prstGeom>
          <a:noFill/>
          <a:ln>
            <a:noFill/>
          </a:ln>
        </p:spPr>
      </p:pic>
      <p:sp>
        <p:nvSpPr>
          <p:cNvPr id="26" name="TextBox 25"/>
          <p:cNvSpPr txBox="1"/>
          <p:nvPr/>
        </p:nvSpPr>
        <p:spPr>
          <a:xfrm>
            <a:off x="147495" y="3609686"/>
            <a:ext cx="2700082" cy="400110"/>
          </a:xfrm>
          <a:prstGeom prst="rect">
            <a:avLst/>
          </a:prstGeom>
          <a:noFill/>
        </p:spPr>
        <p:txBody>
          <a:bodyPr wrap="square">
            <a:spAutoFit/>
          </a:bodyPr>
          <a:lstStyle/>
          <a:p>
            <a:r>
              <a:rPr lang="en-US" altLang="zh-HK" sz="2000" kern="100" dirty="0">
                <a:effectLst/>
                <a:latin typeface="Calibri" panose="020F0502020204030204" pitchFamily="34" charset="0"/>
                <a:ea typeface="新細明體" panose="02020500000000000000" pitchFamily="18" charset="-120"/>
                <a:cs typeface="Times New Roman" panose="02020503050405090304" pitchFamily="18" charset="0"/>
              </a:rPr>
              <a:t>-</a:t>
            </a:r>
            <a:r>
              <a:rPr lang="en-US" altLang="zh-HK" sz="2000" b="1" kern="100" dirty="0">
                <a:effectLst/>
                <a:latin typeface="Calibri" panose="020F0502020204030204" pitchFamily="34" charset="0"/>
                <a:ea typeface="新細明體" panose="02020500000000000000" pitchFamily="18" charset="-120"/>
                <a:cs typeface="Times New Roman" panose="02020503050405090304" pitchFamily="18" charset="0"/>
              </a:rPr>
              <a:t> Change Management:</a:t>
            </a:r>
            <a:endParaRPr lang="zh-HK" altLang="en-US" sz="2000" dirty="0"/>
          </a:p>
        </p:txBody>
      </p:sp>
      <p:sp>
        <p:nvSpPr>
          <p:cNvPr id="28" name="TextBox 27"/>
          <p:cNvSpPr txBox="1"/>
          <p:nvPr/>
        </p:nvSpPr>
        <p:spPr>
          <a:xfrm>
            <a:off x="317577" y="4125879"/>
            <a:ext cx="4736263"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Foster a culture of innovation and adaptability</a:t>
            </a:r>
            <a:endParaRPr lang="zh-HK" altLang="en-US" dirty="0"/>
          </a:p>
        </p:txBody>
      </p:sp>
      <p:sp>
        <p:nvSpPr>
          <p:cNvPr id="30" name="TextBox 29"/>
          <p:cNvSpPr txBox="1"/>
          <p:nvPr/>
        </p:nvSpPr>
        <p:spPr>
          <a:xfrm>
            <a:off x="147495" y="4616986"/>
            <a:ext cx="2995756" cy="400110"/>
          </a:xfrm>
          <a:prstGeom prst="rect">
            <a:avLst/>
          </a:prstGeom>
          <a:noFill/>
        </p:spPr>
        <p:txBody>
          <a:bodyPr wrap="square">
            <a:spAutoFit/>
          </a:bodyPr>
          <a:lstStyle/>
          <a:p>
            <a:pPr algn="just"/>
            <a:r>
              <a:rPr lang="en-US" altLang="zh-HK" sz="2000"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en-US" altLang="zh-HK" sz="2000" b="1" kern="100" dirty="0">
                <a:effectLst/>
                <a:latin typeface="Calibri" panose="020F0502020204030204" pitchFamily="34" charset="0"/>
                <a:ea typeface="新細明體" panose="02020500000000000000" pitchFamily="18" charset="-120"/>
                <a:cs typeface="Times New Roman" panose="02020503050405090304" pitchFamily="18" charset="0"/>
              </a:rPr>
              <a:t>Stakeholder Engagement:</a:t>
            </a:r>
            <a:endParaRPr lang="zh-TW" altLang="zh-HK" sz="20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
        <p:nvSpPr>
          <p:cNvPr id="32" name="TextBox 31"/>
          <p:cNvSpPr txBox="1"/>
          <p:nvPr/>
        </p:nvSpPr>
        <p:spPr>
          <a:xfrm>
            <a:off x="309364" y="5138871"/>
            <a:ext cx="4651393"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Involve employees in the AI integration process</a:t>
            </a:r>
            <a:endParaRPr lang="zh-HK" altLang="en-US" dirty="0"/>
          </a:p>
        </p:txBody>
      </p:sp>
      <p:sp>
        <p:nvSpPr>
          <p:cNvPr id="34" name="TextBox 33"/>
          <p:cNvSpPr txBox="1"/>
          <p:nvPr/>
        </p:nvSpPr>
        <p:spPr>
          <a:xfrm>
            <a:off x="202593" y="5628290"/>
            <a:ext cx="2721297" cy="400110"/>
          </a:xfrm>
          <a:prstGeom prst="rect">
            <a:avLst/>
          </a:prstGeom>
          <a:noFill/>
        </p:spPr>
        <p:txBody>
          <a:bodyPr wrap="square">
            <a:spAutoFit/>
          </a:bodyPr>
          <a:lstStyle/>
          <a:p>
            <a:r>
              <a:rPr lang="en-US" altLang="zh-HK" sz="2000"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en-US" altLang="zh-HK" sz="2000" b="1" kern="100" dirty="0">
                <a:effectLst/>
                <a:latin typeface="Calibri" panose="020F0502020204030204" pitchFamily="34" charset="0"/>
                <a:ea typeface="新細明體" panose="02020500000000000000" pitchFamily="18" charset="-120"/>
                <a:cs typeface="Times New Roman" panose="02020503050405090304" pitchFamily="18" charset="0"/>
              </a:rPr>
              <a:t>Feedback Mechanisms:</a:t>
            </a:r>
            <a:endParaRPr lang="zh-HK" altLang="en-US" sz="2000" dirty="0"/>
          </a:p>
        </p:txBody>
      </p:sp>
      <p:sp>
        <p:nvSpPr>
          <p:cNvPr id="36" name="TextBox 35"/>
          <p:cNvSpPr txBox="1"/>
          <p:nvPr/>
        </p:nvSpPr>
        <p:spPr>
          <a:xfrm>
            <a:off x="317577" y="6148487"/>
            <a:ext cx="3914945"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Regularly evaluate AI tool effectiveness</a:t>
            </a:r>
            <a:endParaRPr lang="zh-HK"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1000"/>
                                        <p:tgtEl>
                                          <p:spTgt spid="16"/>
                                        </p:tgtEl>
                                      </p:cBhvr>
                                    </p:animEffect>
                                    <p:anim calcmode="lin" valueType="num">
                                      <p:cBhvr>
                                        <p:cTn id="15" dur="1000" fill="hold"/>
                                        <p:tgtEl>
                                          <p:spTgt spid="16"/>
                                        </p:tgtEl>
                                        <p:attrNameLst>
                                          <p:attrName>ppt_x</p:attrName>
                                        </p:attrNameLst>
                                      </p:cBhvr>
                                      <p:tavLst>
                                        <p:tav tm="0">
                                          <p:val>
                                            <p:strVal val="#ppt_x"/>
                                          </p:val>
                                        </p:tav>
                                        <p:tav tm="100000">
                                          <p:val>
                                            <p:strVal val="#ppt_x"/>
                                          </p:val>
                                        </p:tav>
                                      </p:tavLst>
                                    </p:anim>
                                    <p:anim calcmode="lin" valueType="num">
                                      <p:cBhvr>
                                        <p:cTn id="1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1000"/>
                                        <p:tgtEl>
                                          <p:spTgt spid="18"/>
                                        </p:tgtEl>
                                      </p:cBhvr>
                                    </p:animEffect>
                                    <p:anim calcmode="lin" valueType="num">
                                      <p:cBhvr>
                                        <p:cTn id="22" dur="1000" fill="hold"/>
                                        <p:tgtEl>
                                          <p:spTgt spid="18"/>
                                        </p:tgtEl>
                                        <p:attrNameLst>
                                          <p:attrName>ppt_x</p:attrName>
                                        </p:attrNameLst>
                                      </p:cBhvr>
                                      <p:tavLst>
                                        <p:tav tm="0">
                                          <p:val>
                                            <p:strVal val="#ppt_x"/>
                                          </p:val>
                                        </p:tav>
                                        <p:tav tm="100000">
                                          <p:val>
                                            <p:strVal val="#ppt_x"/>
                                          </p:val>
                                        </p:tav>
                                      </p:tavLst>
                                    </p:anim>
                                    <p:anim calcmode="lin" valueType="num">
                                      <p:cBhvr>
                                        <p:cTn id="23"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fade">
                                      <p:cBhvr>
                                        <p:cTn id="28" dur="1000"/>
                                        <p:tgtEl>
                                          <p:spTgt spid="20"/>
                                        </p:tgtEl>
                                      </p:cBhvr>
                                    </p:animEffect>
                                    <p:anim calcmode="lin" valueType="num">
                                      <p:cBhvr>
                                        <p:cTn id="29" dur="1000" fill="hold"/>
                                        <p:tgtEl>
                                          <p:spTgt spid="20"/>
                                        </p:tgtEl>
                                        <p:attrNameLst>
                                          <p:attrName>ppt_x</p:attrName>
                                        </p:attrNameLst>
                                      </p:cBhvr>
                                      <p:tavLst>
                                        <p:tav tm="0">
                                          <p:val>
                                            <p:strVal val="#ppt_x"/>
                                          </p:val>
                                        </p:tav>
                                        <p:tav tm="100000">
                                          <p:val>
                                            <p:strVal val="#ppt_x"/>
                                          </p:val>
                                        </p:tav>
                                      </p:tavLst>
                                    </p:anim>
                                    <p:anim calcmode="lin" valueType="num">
                                      <p:cBhvr>
                                        <p:cTn id="30"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wipe(down)">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3"/>
                                        </p:tgtEl>
                                        <p:attrNameLst>
                                          <p:attrName>style.visibility</p:attrName>
                                        </p:attrNameLst>
                                      </p:cBhvr>
                                      <p:to>
                                        <p:strVal val="visible"/>
                                      </p:to>
                                    </p:set>
                                    <p:animEffect transition="in" filter="fade">
                                      <p:cBhvr>
                                        <p:cTn id="40" dur="1000"/>
                                        <p:tgtEl>
                                          <p:spTgt spid="23"/>
                                        </p:tgtEl>
                                      </p:cBhvr>
                                    </p:animEffect>
                                    <p:anim calcmode="lin" valueType="num">
                                      <p:cBhvr>
                                        <p:cTn id="41" dur="1000" fill="hold"/>
                                        <p:tgtEl>
                                          <p:spTgt spid="23"/>
                                        </p:tgtEl>
                                        <p:attrNameLst>
                                          <p:attrName>ppt_x</p:attrName>
                                        </p:attrNameLst>
                                      </p:cBhvr>
                                      <p:tavLst>
                                        <p:tav tm="0">
                                          <p:val>
                                            <p:strVal val="#ppt_x"/>
                                          </p:val>
                                        </p:tav>
                                        <p:tav tm="100000">
                                          <p:val>
                                            <p:strVal val="#ppt_x"/>
                                          </p:val>
                                        </p:tav>
                                      </p:tavLst>
                                    </p:anim>
                                    <p:anim calcmode="lin" valueType="num">
                                      <p:cBhvr>
                                        <p:cTn id="42"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wipe(down)">
                                      <p:cBhvr>
                                        <p:cTn id="47" dur="500"/>
                                        <p:tgtEl>
                                          <p:spTgt spid="24"/>
                                        </p:tgtEl>
                                      </p:cBhvr>
                                    </p:animEffect>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26">
                                            <p:txEl>
                                              <p:pRg st="0" end="0"/>
                                            </p:txEl>
                                          </p:spTgt>
                                        </p:tgtEl>
                                        <p:attrNameLst>
                                          <p:attrName>style.visibility</p:attrName>
                                        </p:attrNameLst>
                                      </p:cBhvr>
                                      <p:to>
                                        <p:strVal val="visible"/>
                                      </p:to>
                                    </p:set>
                                    <p:animEffect transition="in" filter="fade">
                                      <p:cBhvr>
                                        <p:cTn id="52" dur="1000"/>
                                        <p:tgtEl>
                                          <p:spTgt spid="26">
                                            <p:txEl>
                                              <p:pRg st="0" end="0"/>
                                            </p:txEl>
                                          </p:spTgt>
                                        </p:tgtEl>
                                      </p:cBhvr>
                                    </p:animEffect>
                                    <p:anim calcmode="lin" valueType="num">
                                      <p:cBhvr>
                                        <p:cTn id="53" dur="1000" fill="hold"/>
                                        <p:tgtEl>
                                          <p:spTgt spid="26">
                                            <p:txEl>
                                              <p:pRg st="0" end="0"/>
                                            </p:txEl>
                                          </p:spTgt>
                                        </p:tgtEl>
                                        <p:attrNameLst>
                                          <p:attrName>ppt_x</p:attrName>
                                        </p:attrNameLst>
                                      </p:cBhvr>
                                      <p:tavLst>
                                        <p:tav tm="0">
                                          <p:val>
                                            <p:strVal val="#ppt_x"/>
                                          </p:val>
                                        </p:tav>
                                        <p:tav tm="100000">
                                          <p:val>
                                            <p:strVal val="#ppt_x"/>
                                          </p:val>
                                        </p:tav>
                                      </p:tavLst>
                                    </p:anim>
                                    <p:anim calcmode="lin" valueType="num">
                                      <p:cBhvr>
                                        <p:cTn id="54" dur="1000" fill="hold"/>
                                        <p:tgtEl>
                                          <p:spTgt spid="2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28"/>
                                        </p:tgtEl>
                                        <p:attrNameLst>
                                          <p:attrName>style.visibility</p:attrName>
                                        </p:attrNameLst>
                                      </p:cBhvr>
                                      <p:to>
                                        <p:strVal val="visible"/>
                                      </p:to>
                                    </p:set>
                                    <p:animEffect transition="in" filter="fade">
                                      <p:cBhvr>
                                        <p:cTn id="59" dur="1000"/>
                                        <p:tgtEl>
                                          <p:spTgt spid="28"/>
                                        </p:tgtEl>
                                      </p:cBhvr>
                                    </p:animEffect>
                                    <p:anim calcmode="lin" valueType="num">
                                      <p:cBhvr>
                                        <p:cTn id="60" dur="1000" fill="hold"/>
                                        <p:tgtEl>
                                          <p:spTgt spid="28"/>
                                        </p:tgtEl>
                                        <p:attrNameLst>
                                          <p:attrName>ppt_x</p:attrName>
                                        </p:attrNameLst>
                                      </p:cBhvr>
                                      <p:tavLst>
                                        <p:tav tm="0">
                                          <p:val>
                                            <p:strVal val="#ppt_x"/>
                                          </p:val>
                                        </p:tav>
                                        <p:tav tm="100000">
                                          <p:val>
                                            <p:strVal val="#ppt_x"/>
                                          </p:val>
                                        </p:tav>
                                      </p:tavLst>
                                    </p:anim>
                                    <p:anim calcmode="lin" valueType="num">
                                      <p:cBhvr>
                                        <p:cTn id="61"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30"/>
                                        </p:tgtEl>
                                        <p:attrNameLst>
                                          <p:attrName>style.visibility</p:attrName>
                                        </p:attrNameLst>
                                      </p:cBhvr>
                                      <p:to>
                                        <p:strVal val="visible"/>
                                      </p:to>
                                    </p:set>
                                    <p:animEffect transition="in" filter="fade">
                                      <p:cBhvr>
                                        <p:cTn id="66" dur="1000"/>
                                        <p:tgtEl>
                                          <p:spTgt spid="30"/>
                                        </p:tgtEl>
                                      </p:cBhvr>
                                    </p:animEffect>
                                    <p:anim calcmode="lin" valueType="num">
                                      <p:cBhvr>
                                        <p:cTn id="67" dur="1000" fill="hold"/>
                                        <p:tgtEl>
                                          <p:spTgt spid="30"/>
                                        </p:tgtEl>
                                        <p:attrNameLst>
                                          <p:attrName>ppt_x</p:attrName>
                                        </p:attrNameLst>
                                      </p:cBhvr>
                                      <p:tavLst>
                                        <p:tav tm="0">
                                          <p:val>
                                            <p:strVal val="#ppt_x"/>
                                          </p:val>
                                        </p:tav>
                                        <p:tav tm="100000">
                                          <p:val>
                                            <p:strVal val="#ppt_x"/>
                                          </p:val>
                                        </p:tav>
                                      </p:tavLst>
                                    </p:anim>
                                    <p:anim calcmode="lin" valueType="num">
                                      <p:cBhvr>
                                        <p:cTn id="68"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grpId="0" nodeType="clickEffect">
                                  <p:stCondLst>
                                    <p:cond delay="0"/>
                                  </p:stCondLst>
                                  <p:childTnLst>
                                    <p:set>
                                      <p:cBhvr>
                                        <p:cTn id="72" dur="1" fill="hold">
                                          <p:stCondLst>
                                            <p:cond delay="0"/>
                                          </p:stCondLst>
                                        </p:cTn>
                                        <p:tgtEl>
                                          <p:spTgt spid="32"/>
                                        </p:tgtEl>
                                        <p:attrNameLst>
                                          <p:attrName>style.visibility</p:attrName>
                                        </p:attrNameLst>
                                      </p:cBhvr>
                                      <p:to>
                                        <p:strVal val="visible"/>
                                      </p:to>
                                    </p:set>
                                    <p:animEffect transition="in" filter="fade">
                                      <p:cBhvr>
                                        <p:cTn id="73" dur="1000"/>
                                        <p:tgtEl>
                                          <p:spTgt spid="32"/>
                                        </p:tgtEl>
                                      </p:cBhvr>
                                    </p:animEffect>
                                    <p:anim calcmode="lin" valueType="num">
                                      <p:cBhvr>
                                        <p:cTn id="74" dur="1000" fill="hold"/>
                                        <p:tgtEl>
                                          <p:spTgt spid="32"/>
                                        </p:tgtEl>
                                        <p:attrNameLst>
                                          <p:attrName>ppt_x</p:attrName>
                                        </p:attrNameLst>
                                      </p:cBhvr>
                                      <p:tavLst>
                                        <p:tav tm="0">
                                          <p:val>
                                            <p:strVal val="#ppt_x"/>
                                          </p:val>
                                        </p:tav>
                                        <p:tav tm="100000">
                                          <p:val>
                                            <p:strVal val="#ppt_x"/>
                                          </p:val>
                                        </p:tav>
                                      </p:tavLst>
                                    </p:anim>
                                    <p:anim calcmode="lin" valueType="num">
                                      <p:cBhvr>
                                        <p:cTn id="75"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grpId="0" nodeType="clickEffect">
                                  <p:stCondLst>
                                    <p:cond delay="0"/>
                                  </p:stCondLst>
                                  <p:childTnLst>
                                    <p:set>
                                      <p:cBhvr>
                                        <p:cTn id="79" dur="1" fill="hold">
                                          <p:stCondLst>
                                            <p:cond delay="0"/>
                                          </p:stCondLst>
                                        </p:cTn>
                                        <p:tgtEl>
                                          <p:spTgt spid="34"/>
                                        </p:tgtEl>
                                        <p:attrNameLst>
                                          <p:attrName>style.visibility</p:attrName>
                                        </p:attrNameLst>
                                      </p:cBhvr>
                                      <p:to>
                                        <p:strVal val="visible"/>
                                      </p:to>
                                    </p:set>
                                    <p:animEffect transition="in" filter="fade">
                                      <p:cBhvr>
                                        <p:cTn id="80" dur="1000"/>
                                        <p:tgtEl>
                                          <p:spTgt spid="34"/>
                                        </p:tgtEl>
                                      </p:cBhvr>
                                    </p:animEffect>
                                    <p:anim calcmode="lin" valueType="num">
                                      <p:cBhvr>
                                        <p:cTn id="81" dur="1000" fill="hold"/>
                                        <p:tgtEl>
                                          <p:spTgt spid="34"/>
                                        </p:tgtEl>
                                        <p:attrNameLst>
                                          <p:attrName>ppt_x</p:attrName>
                                        </p:attrNameLst>
                                      </p:cBhvr>
                                      <p:tavLst>
                                        <p:tav tm="0">
                                          <p:val>
                                            <p:strVal val="#ppt_x"/>
                                          </p:val>
                                        </p:tav>
                                        <p:tav tm="100000">
                                          <p:val>
                                            <p:strVal val="#ppt_x"/>
                                          </p:val>
                                        </p:tav>
                                      </p:tavLst>
                                    </p:anim>
                                    <p:anim calcmode="lin" valueType="num">
                                      <p:cBhvr>
                                        <p:cTn id="82"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grpId="0" nodeType="clickEffect">
                                  <p:stCondLst>
                                    <p:cond delay="0"/>
                                  </p:stCondLst>
                                  <p:childTnLst>
                                    <p:set>
                                      <p:cBhvr>
                                        <p:cTn id="86" dur="1" fill="hold">
                                          <p:stCondLst>
                                            <p:cond delay="0"/>
                                          </p:stCondLst>
                                        </p:cTn>
                                        <p:tgtEl>
                                          <p:spTgt spid="36"/>
                                        </p:tgtEl>
                                        <p:attrNameLst>
                                          <p:attrName>style.visibility</p:attrName>
                                        </p:attrNameLst>
                                      </p:cBhvr>
                                      <p:to>
                                        <p:strVal val="visible"/>
                                      </p:to>
                                    </p:set>
                                    <p:animEffect transition="in" filter="fade">
                                      <p:cBhvr>
                                        <p:cTn id="87" dur="1000"/>
                                        <p:tgtEl>
                                          <p:spTgt spid="36"/>
                                        </p:tgtEl>
                                      </p:cBhvr>
                                    </p:animEffect>
                                    <p:anim calcmode="lin" valueType="num">
                                      <p:cBhvr>
                                        <p:cTn id="88" dur="1000" fill="hold"/>
                                        <p:tgtEl>
                                          <p:spTgt spid="36"/>
                                        </p:tgtEl>
                                        <p:attrNameLst>
                                          <p:attrName>ppt_x</p:attrName>
                                        </p:attrNameLst>
                                      </p:cBhvr>
                                      <p:tavLst>
                                        <p:tav tm="0">
                                          <p:val>
                                            <p:strVal val="#ppt_x"/>
                                          </p:val>
                                        </p:tav>
                                        <p:tav tm="100000">
                                          <p:val>
                                            <p:strVal val="#ppt_x"/>
                                          </p:val>
                                        </p:tav>
                                      </p:tavLst>
                                    </p:anim>
                                    <p:anim calcmode="lin" valueType="num">
                                      <p:cBhvr>
                                        <p:cTn id="89"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P spid="18" grpId="0"/>
      <p:bldP spid="20" grpId="0"/>
      <p:bldP spid="23" grpId="0"/>
      <p:bldP spid="28" grpId="0"/>
      <p:bldP spid="30" grpId="0"/>
      <p:bldP spid="32" grpId="0"/>
      <p:bldP spid="34" grpId="0"/>
      <p:bldP spid="3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手繪多邊形：圖案 21"/>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rtl="0"/>
            <a:endParaRPr lang="zh-TW"/>
          </a:p>
        </p:txBody>
      </p:sp>
      <p:sp>
        <p:nvSpPr>
          <p:cNvPr id="21" name="TextBox 20"/>
          <p:cNvSpPr txBox="1"/>
          <p:nvPr/>
        </p:nvSpPr>
        <p:spPr>
          <a:xfrm>
            <a:off x="179321" y="137319"/>
            <a:ext cx="4792387" cy="707886"/>
          </a:xfrm>
          <a:prstGeom prst="rect">
            <a:avLst/>
          </a:prstGeom>
          <a:noFill/>
        </p:spPr>
        <p:txBody>
          <a:bodyPr wrap="square">
            <a:spAutoFit/>
          </a:bodyPr>
          <a:lstStyle/>
          <a:p>
            <a:r>
              <a:rPr lang="en-US" altLang="zh-HK" sz="4000" b="1" kern="100" dirty="0">
                <a:effectLst/>
                <a:latin typeface="Calibri" panose="020F0502020204030204" pitchFamily="34" charset="0"/>
                <a:ea typeface="新細明體" panose="02020500000000000000" pitchFamily="18" charset="-120"/>
                <a:cs typeface="Times New Roman" panose="02020503050405090304" pitchFamily="18" charset="0"/>
              </a:rPr>
              <a:t>Implementation Plan</a:t>
            </a:r>
            <a:endParaRPr lang="zh-HK" altLang="en-US" sz="4000" dirty="0"/>
          </a:p>
        </p:txBody>
      </p:sp>
      <p:sp>
        <p:nvSpPr>
          <p:cNvPr id="24" name="TextBox 23"/>
          <p:cNvSpPr txBox="1"/>
          <p:nvPr/>
        </p:nvSpPr>
        <p:spPr>
          <a:xfrm>
            <a:off x="179321" y="982524"/>
            <a:ext cx="2970431" cy="461665"/>
          </a:xfrm>
          <a:prstGeom prst="rect">
            <a:avLst/>
          </a:prstGeom>
          <a:noFill/>
        </p:spPr>
        <p:txBody>
          <a:bodyPr wrap="square">
            <a:spAutoFit/>
          </a:bodyPr>
          <a:lstStyle/>
          <a:p>
            <a:r>
              <a:rPr lang="en-US" altLang="zh-HK" sz="2400" kern="100" dirty="0">
                <a:effectLst/>
                <a:latin typeface="Calibri" panose="020F0502020204030204" pitchFamily="34" charset="0"/>
                <a:ea typeface="新細明體" panose="02020500000000000000" pitchFamily="18" charset="-120"/>
                <a:cs typeface="Times New Roman" panose="02020503050405090304" pitchFamily="18" charset="0"/>
              </a:rPr>
              <a:t>- Short-term Actions:</a:t>
            </a:r>
            <a:endParaRPr lang="zh-HK" altLang="en-US" sz="2400" dirty="0"/>
          </a:p>
        </p:txBody>
      </p:sp>
      <p:sp>
        <p:nvSpPr>
          <p:cNvPr id="29" name="TextBox 28"/>
          <p:cNvSpPr txBox="1"/>
          <p:nvPr/>
        </p:nvSpPr>
        <p:spPr>
          <a:xfrm>
            <a:off x="314838" y="1581508"/>
            <a:ext cx="3895782"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Conduct workshops on AI capabilities</a:t>
            </a:r>
            <a:endParaRPr lang="zh-HK" altLang="en-US" dirty="0"/>
          </a:p>
        </p:txBody>
      </p:sp>
      <p:sp>
        <p:nvSpPr>
          <p:cNvPr id="31" name="TextBox 30"/>
          <p:cNvSpPr txBox="1"/>
          <p:nvPr/>
        </p:nvSpPr>
        <p:spPr>
          <a:xfrm>
            <a:off x="314838" y="2088159"/>
            <a:ext cx="6116076"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Pilot AI-driven recruitment tools in select departments</a:t>
            </a:r>
            <a:endParaRPr lang="zh-HK" altLang="en-US" dirty="0"/>
          </a:p>
        </p:txBody>
      </p:sp>
      <p:sp>
        <p:nvSpPr>
          <p:cNvPr id="33" name="TextBox 32"/>
          <p:cNvSpPr txBox="1"/>
          <p:nvPr/>
        </p:nvSpPr>
        <p:spPr>
          <a:xfrm>
            <a:off x="179321" y="2922652"/>
            <a:ext cx="3076290" cy="461665"/>
          </a:xfrm>
          <a:prstGeom prst="rect">
            <a:avLst/>
          </a:prstGeom>
          <a:noFill/>
        </p:spPr>
        <p:txBody>
          <a:bodyPr wrap="square">
            <a:spAutoFit/>
          </a:bodyPr>
          <a:lstStyle/>
          <a:p>
            <a:r>
              <a:rPr lang="en-US" altLang="zh-HK" sz="2400" kern="100" dirty="0">
                <a:effectLst/>
                <a:latin typeface="Calibri" panose="020F0502020204030204" pitchFamily="34" charset="0"/>
                <a:ea typeface="新細明體" panose="02020500000000000000" pitchFamily="18" charset="-120"/>
                <a:cs typeface="Times New Roman" panose="02020503050405090304" pitchFamily="18" charset="0"/>
              </a:rPr>
              <a:t>- Long-term Actions:</a:t>
            </a:r>
            <a:endParaRPr lang="zh-HK" altLang="en-US" sz="2400" dirty="0"/>
          </a:p>
        </p:txBody>
      </p:sp>
      <p:sp>
        <p:nvSpPr>
          <p:cNvPr id="35" name="TextBox 34"/>
          <p:cNvSpPr txBox="1"/>
          <p:nvPr/>
        </p:nvSpPr>
        <p:spPr>
          <a:xfrm>
            <a:off x="314838" y="3664812"/>
            <a:ext cx="3895782"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Establish continuous feedback systems</a:t>
            </a:r>
            <a:endParaRPr lang="zh-HK" altLang="en-US" dirty="0"/>
          </a:p>
        </p:txBody>
      </p:sp>
      <p:sp>
        <p:nvSpPr>
          <p:cNvPr id="37" name="TextBox 36"/>
          <p:cNvSpPr txBox="1"/>
          <p:nvPr/>
        </p:nvSpPr>
        <p:spPr>
          <a:xfrm>
            <a:off x="314838" y="4171463"/>
            <a:ext cx="5193464" cy="369332"/>
          </a:xfrm>
          <a:prstGeom prst="rect">
            <a:avLst/>
          </a:prstGeom>
          <a:noFill/>
        </p:spPr>
        <p:txBody>
          <a:bodyPr wrap="square">
            <a:spAutoFit/>
          </a:bodyPr>
          <a:lstStyle/>
          <a:p>
            <a:r>
              <a:rPr lang="en-US" altLang="zh-HK" sz="1800" kern="100" dirty="0">
                <a:effectLst/>
                <a:latin typeface="Calibri" panose="020F0502020204030204" pitchFamily="34" charset="0"/>
                <a:ea typeface="新細明體" panose="02020500000000000000" pitchFamily="18" charset="-120"/>
                <a:cs typeface="Times New Roman" panose="02020503050405090304" pitchFamily="18" charset="0"/>
              </a:rPr>
              <a:t>Regularly review AI strategies based on best practices</a:t>
            </a:r>
            <a:endParaRPr lang="zh-HK" altLang="en-US" dirty="0"/>
          </a:p>
        </p:txBody>
      </p:sp>
      <p:pic>
        <p:nvPicPr>
          <p:cNvPr id="39" name="Picture 38" descr="A person touching a screen with icons&#10;&#10;Description automatically generated"/>
          <p:cNvPicPr>
            <a:picLocks noChangeAspect="1"/>
          </p:cNvPicPr>
          <p:nvPr/>
        </p:nvPicPr>
        <p:blipFill>
          <a:blip r:embed="rId1"/>
          <a:stretch>
            <a:fillRect/>
          </a:stretch>
        </p:blipFill>
        <p:spPr>
          <a:xfrm>
            <a:off x="5682419" y="274638"/>
            <a:ext cx="6330260" cy="598423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9"/>
                                        </p:tgtEl>
                                        <p:attrNameLst>
                                          <p:attrName>style.visibility</p:attrName>
                                        </p:attrNameLst>
                                      </p:cBhvr>
                                      <p:to>
                                        <p:strVal val="visible"/>
                                      </p:to>
                                    </p:set>
                                    <p:animEffect transition="in" filter="fade">
                                      <p:cBhvr>
                                        <p:cTn id="14" dur="1000"/>
                                        <p:tgtEl>
                                          <p:spTgt spid="29"/>
                                        </p:tgtEl>
                                      </p:cBhvr>
                                    </p:animEffect>
                                    <p:anim calcmode="lin" valueType="num">
                                      <p:cBhvr>
                                        <p:cTn id="15" dur="1000" fill="hold"/>
                                        <p:tgtEl>
                                          <p:spTgt spid="29"/>
                                        </p:tgtEl>
                                        <p:attrNameLst>
                                          <p:attrName>ppt_x</p:attrName>
                                        </p:attrNameLst>
                                      </p:cBhvr>
                                      <p:tavLst>
                                        <p:tav tm="0">
                                          <p:val>
                                            <p:strVal val="#ppt_x"/>
                                          </p:val>
                                        </p:tav>
                                        <p:tav tm="100000">
                                          <p:val>
                                            <p:strVal val="#ppt_x"/>
                                          </p:val>
                                        </p:tav>
                                      </p:tavLst>
                                    </p:anim>
                                    <p:anim calcmode="lin" valueType="num">
                                      <p:cBhvr>
                                        <p:cTn id="16"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fade">
                                      <p:cBhvr>
                                        <p:cTn id="21" dur="1000"/>
                                        <p:tgtEl>
                                          <p:spTgt spid="31"/>
                                        </p:tgtEl>
                                      </p:cBhvr>
                                    </p:animEffect>
                                    <p:anim calcmode="lin" valueType="num">
                                      <p:cBhvr>
                                        <p:cTn id="22" dur="1000" fill="hold"/>
                                        <p:tgtEl>
                                          <p:spTgt spid="31"/>
                                        </p:tgtEl>
                                        <p:attrNameLst>
                                          <p:attrName>ppt_x</p:attrName>
                                        </p:attrNameLst>
                                      </p:cBhvr>
                                      <p:tavLst>
                                        <p:tav tm="0">
                                          <p:val>
                                            <p:strVal val="#ppt_x"/>
                                          </p:val>
                                        </p:tav>
                                        <p:tav tm="100000">
                                          <p:val>
                                            <p:strVal val="#ppt_x"/>
                                          </p:val>
                                        </p:tav>
                                      </p:tavLst>
                                    </p:anim>
                                    <p:anim calcmode="lin" valueType="num">
                                      <p:cBhvr>
                                        <p:cTn id="23"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3"/>
                                        </p:tgtEl>
                                        <p:attrNameLst>
                                          <p:attrName>style.visibility</p:attrName>
                                        </p:attrNameLst>
                                      </p:cBhvr>
                                      <p:to>
                                        <p:strVal val="visible"/>
                                      </p:to>
                                    </p:set>
                                    <p:animEffect transition="in" filter="fade">
                                      <p:cBhvr>
                                        <p:cTn id="28" dur="1000"/>
                                        <p:tgtEl>
                                          <p:spTgt spid="33"/>
                                        </p:tgtEl>
                                      </p:cBhvr>
                                    </p:animEffect>
                                    <p:anim calcmode="lin" valueType="num">
                                      <p:cBhvr>
                                        <p:cTn id="29" dur="1000" fill="hold"/>
                                        <p:tgtEl>
                                          <p:spTgt spid="33"/>
                                        </p:tgtEl>
                                        <p:attrNameLst>
                                          <p:attrName>ppt_x</p:attrName>
                                        </p:attrNameLst>
                                      </p:cBhvr>
                                      <p:tavLst>
                                        <p:tav tm="0">
                                          <p:val>
                                            <p:strVal val="#ppt_x"/>
                                          </p:val>
                                        </p:tav>
                                        <p:tav tm="100000">
                                          <p:val>
                                            <p:strVal val="#ppt_x"/>
                                          </p:val>
                                        </p:tav>
                                      </p:tavLst>
                                    </p:anim>
                                    <p:anim calcmode="lin" valueType="num">
                                      <p:cBhvr>
                                        <p:cTn id="30"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fade">
                                      <p:cBhvr>
                                        <p:cTn id="35" dur="1000"/>
                                        <p:tgtEl>
                                          <p:spTgt spid="35"/>
                                        </p:tgtEl>
                                      </p:cBhvr>
                                    </p:animEffect>
                                    <p:anim calcmode="lin" valueType="num">
                                      <p:cBhvr>
                                        <p:cTn id="36" dur="1000" fill="hold"/>
                                        <p:tgtEl>
                                          <p:spTgt spid="35"/>
                                        </p:tgtEl>
                                        <p:attrNameLst>
                                          <p:attrName>ppt_x</p:attrName>
                                        </p:attrNameLst>
                                      </p:cBhvr>
                                      <p:tavLst>
                                        <p:tav tm="0">
                                          <p:val>
                                            <p:strVal val="#ppt_x"/>
                                          </p:val>
                                        </p:tav>
                                        <p:tav tm="100000">
                                          <p:val>
                                            <p:strVal val="#ppt_x"/>
                                          </p:val>
                                        </p:tav>
                                      </p:tavLst>
                                    </p:anim>
                                    <p:anim calcmode="lin" valueType="num">
                                      <p:cBhvr>
                                        <p:cTn id="37"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7"/>
                                        </p:tgtEl>
                                        <p:attrNameLst>
                                          <p:attrName>style.visibility</p:attrName>
                                        </p:attrNameLst>
                                      </p:cBhvr>
                                      <p:to>
                                        <p:strVal val="visible"/>
                                      </p:to>
                                    </p:set>
                                    <p:animEffect transition="in" filter="fade">
                                      <p:cBhvr>
                                        <p:cTn id="42" dur="1000"/>
                                        <p:tgtEl>
                                          <p:spTgt spid="37"/>
                                        </p:tgtEl>
                                      </p:cBhvr>
                                    </p:animEffect>
                                    <p:anim calcmode="lin" valueType="num">
                                      <p:cBhvr>
                                        <p:cTn id="43" dur="1000" fill="hold"/>
                                        <p:tgtEl>
                                          <p:spTgt spid="37"/>
                                        </p:tgtEl>
                                        <p:attrNameLst>
                                          <p:attrName>ppt_x</p:attrName>
                                        </p:attrNameLst>
                                      </p:cBhvr>
                                      <p:tavLst>
                                        <p:tav tm="0">
                                          <p:val>
                                            <p:strVal val="#ppt_x"/>
                                          </p:val>
                                        </p:tav>
                                        <p:tav tm="100000">
                                          <p:val>
                                            <p:strVal val="#ppt_x"/>
                                          </p:val>
                                        </p:tav>
                                      </p:tavLst>
                                    </p:anim>
                                    <p:anim calcmode="lin" valueType="num">
                                      <p:cBhvr>
                                        <p:cTn id="44"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9" grpId="0"/>
      <p:bldP spid="31" grpId="0"/>
      <p:bldP spid="33" grpId="0"/>
      <p:bldP spid="35" grpId="0"/>
      <p:bldP spid="3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標題 21"/>
          <p:cNvSpPr txBox="1"/>
          <p:nvPr/>
        </p:nvSpPr>
        <p:spPr>
          <a:xfrm>
            <a:off x="501585" y="322224"/>
            <a:ext cx="3161491" cy="595193"/>
          </a:xfrm>
          <a:prstGeom prst="rect">
            <a:avLst/>
          </a:prstGeom>
        </p:spPr>
        <p:txBody>
          <a:bodyPr vert="horz" wrap="square" lIns="0" tIns="0" rIns="0" bIns="0" rtlCol="0" anchor="t" anchorCtr="0">
            <a:noAutofit/>
          </a:bodyPr>
          <a:lstStyle>
            <a:lvl1pPr algn="l" defTabSz="914400" rtl="0" eaLnBrk="1" latinLnBrk="0" hangingPunct="1">
              <a:lnSpc>
                <a:spcPct val="90000"/>
              </a:lnSpc>
              <a:spcBef>
                <a:spcPct val="0"/>
              </a:spcBef>
              <a:buNone/>
              <a:defRPr lang="zh-TW" sz="4800" kern="1200" dirty="0">
                <a:solidFill>
                  <a:schemeClr val="tx1"/>
                </a:solidFill>
                <a:latin typeface="+mj-lt"/>
                <a:ea typeface="+mj-ea"/>
                <a:cs typeface="+mj-cs"/>
              </a:defRPr>
            </a:lvl1pPr>
          </a:lstStyle>
          <a:p>
            <a:pPr algn="just"/>
            <a:r>
              <a:rPr lang="en-US" altLang="zh-HK" sz="4000" b="1" kern="100">
                <a:latin typeface="Calibri" panose="020F0502020204030204" pitchFamily="34" charset="0"/>
                <a:ea typeface="新細明體" panose="02020500000000000000" pitchFamily="18" charset="-120"/>
                <a:cs typeface="Times New Roman" panose="02020503050405090304" pitchFamily="18" charset="0"/>
              </a:rPr>
              <a:t>Conclusion</a:t>
            </a:r>
            <a:endParaRPr lang="en-US" altLang="zh-HK" sz="4000" kern="100">
              <a:latin typeface="Calibri" panose="020F0502020204030204" pitchFamily="34" charset="0"/>
              <a:ea typeface="新細明體" panose="02020500000000000000" pitchFamily="18" charset="-120"/>
              <a:cs typeface="Times New Roman" panose="02020503050405090304" pitchFamily="18" charset="0"/>
            </a:endParaRPr>
          </a:p>
        </p:txBody>
      </p:sp>
      <p:sp>
        <p:nvSpPr>
          <p:cNvPr id="28" name="TextBox 27"/>
          <p:cNvSpPr txBox="1"/>
          <p:nvPr/>
        </p:nvSpPr>
        <p:spPr>
          <a:xfrm>
            <a:off x="501585" y="1075813"/>
            <a:ext cx="5827248" cy="830997"/>
          </a:xfrm>
          <a:prstGeom prst="rect">
            <a:avLst/>
          </a:prstGeom>
          <a:noFill/>
        </p:spPr>
        <p:txBody>
          <a:bodyPr wrap="square">
            <a:spAutoFit/>
          </a:bodyPr>
          <a:lstStyle/>
          <a:p>
            <a:r>
              <a:rPr lang="en-US" altLang="zh-HK" sz="2400" kern="100" dirty="0">
                <a:effectLst/>
                <a:latin typeface="Calibri" panose="020F0502020204030204" pitchFamily="34" charset="0"/>
                <a:ea typeface="新細明體" panose="02020500000000000000" pitchFamily="18" charset="-120"/>
                <a:cs typeface="Times New Roman" panose="02020503050405090304" pitchFamily="18" charset="0"/>
              </a:rPr>
              <a:t>- AI is transformative in HR, enhancing recruitment and employee engagement</a:t>
            </a:r>
            <a:endParaRPr lang="zh-HK" altLang="en-US" sz="2400" dirty="0"/>
          </a:p>
        </p:txBody>
      </p:sp>
      <p:sp>
        <p:nvSpPr>
          <p:cNvPr id="30" name="TextBox 29"/>
          <p:cNvSpPr txBox="1"/>
          <p:nvPr/>
        </p:nvSpPr>
        <p:spPr>
          <a:xfrm>
            <a:off x="501585" y="2065206"/>
            <a:ext cx="5444753" cy="830997"/>
          </a:xfrm>
          <a:prstGeom prst="rect">
            <a:avLst/>
          </a:prstGeom>
          <a:noFill/>
        </p:spPr>
        <p:txBody>
          <a:bodyPr wrap="square">
            <a:spAutoFit/>
          </a:bodyPr>
          <a:lstStyle/>
          <a:p>
            <a:r>
              <a:rPr lang="en-US" altLang="zh-HK" sz="2400" kern="100" dirty="0">
                <a:effectLst/>
                <a:latin typeface="Calibri" panose="020F0502020204030204" pitchFamily="34" charset="0"/>
                <a:ea typeface="新細明體" panose="02020500000000000000" pitchFamily="18" charset="-120"/>
                <a:cs typeface="Times New Roman" panose="02020503050405090304" pitchFamily="18" charset="0"/>
              </a:rPr>
              <a:t>- Organizations embracing AI can improve performance and satisfaction</a:t>
            </a:r>
            <a:endParaRPr lang="zh-HK" altLang="en-US" sz="2400" dirty="0"/>
          </a:p>
        </p:txBody>
      </p:sp>
      <p:sp>
        <p:nvSpPr>
          <p:cNvPr id="32" name="TextBox 31"/>
          <p:cNvSpPr txBox="1"/>
          <p:nvPr/>
        </p:nvSpPr>
        <p:spPr>
          <a:xfrm>
            <a:off x="501585" y="3054599"/>
            <a:ext cx="6096912" cy="830997"/>
          </a:xfrm>
          <a:prstGeom prst="rect">
            <a:avLst/>
          </a:prstGeom>
          <a:noFill/>
        </p:spPr>
        <p:txBody>
          <a:bodyPr wrap="square">
            <a:spAutoFit/>
          </a:bodyPr>
          <a:lstStyle/>
          <a:p>
            <a:r>
              <a:rPr lang="en-US" altLang="zh-HK" sz="2400" kern="100" dirty="0">
                <a:effectLst/>
                <a:latin typeface="Calibri" panose="020F0502020204030204" pitchFamily="34" charset="0"/>
                <a:ea typeface="新細明體" panose="02020500000000000000" pitchFamily="18" charset="-120"/>
                <a:cs typeface="Times New Roman" panose="02020503050405090304" pitchFamily="18" charset="0"/>
              </a:rPr>
              <a:t>- HR leaders must adapt proactively to AI trends for future success</a:t>
            </a:r>
            <a:endParaRPr lang="zh-HK" altLang="en-US" sz="2400" dirty="0"/>
          </a:p>
        </p:txBody>
      </p:sp>
      <p:pic>
        <p:nvPicPr>
          <p:cNvPr id="33" name="圖片版面配置區 26" descr="資料點數位背景"/>
          <p:cNvPicPr>
            <a:picLocks noChangeAspect="1"/>
          </p:cNvPicPr>
          <p:nvPr/>
        </p:nvPicPr>
        <p:blipFill rotWithShape="1">
          <a:blip r:embed="rId1" cstate="screen">
            <a:extLst>
              <a:ext uri="{28A0092B-C50C-407E-A947-70E740481C1C}">
                <a14:useLocalDpi xmlns:a14="http://schemas.microsoft.com/office/drawing/2010/main" val="0"/>
              </a:ext>
            </a:extLst>
          </a:blip>
          <a:srcRect/>
          <a:stretch>
            <a:fillRect/>
          </a:stretch>
        </p:blipFill>
        <p:spPr>
          <a:xfrm>
            <a:off x="6598497" y="0"/>
            <a:ext cx="5593502" cy="684553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1000"/>
                                        <p:tgtEl>
                                          <p:spTgt spid="28"/>
                                        </p:tgtEl>
                                      </p:cBhvr>
                                    </p:animEffect>
                                    <p:anim calcmode="lin" valueType="num">
                                      <p:cBhvr>
                                        <p:cTn id="8" dur="1000" fill="hold"/>
                                        <p:tgtEl>
                                          <p:spTgt spid="28"/>
                                        </p:tgtEl>
                                        <p:attrNameLst>
                                          <p:attrName>ppt_x</p:attrName>
                                        </p:attrNameLst>
                                      </p:cBhvr>
                                      <p:tavLst>
                                        <p:tav tm="0">
                                          <p:val>
                                            <p:strVal val="#ppt_x"/>
                                          </p:val>
                                        </p:tav>
                                        <p:tav tm="100000">
                                          <p:val>
                                            <p:strVal val="#ppt_x"/>
                                          </p:val>
                                        </p:tav>
                                      </p:tavLst>
                                    </p:anim>
                                    <p:anim calcmode="lin" valueType="num">
                                      <p:cBhvr>
                                        <p:cTn id="9"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0"/>
                                        </p:tgtEl>
                                        <p:attrNameLst>
                                          <p:attrName>style.visibility</p:attrName>
                                        </p:attrNameLst>
                                      </p:cBhvr>
                                      <p:to>
                                        <p:strVal val="visible"/>
                                      </p:to>
                                    </p:set>
                                    <p:animEffect transition="in" filter="fade">
                                      <p:cBhvr>
                                        <p:cTn id="14" dur="1000"/>
                                        <p:tgtEl>
                                          <p:spTgt spid="30"/>
                                        </p:tgtEl>
                                      </p:cBhvr>
                                    </p:animEffect>
                                    <p:anim calcmode="lin" valueType="num">
                                      <p:cBhvr>
                                        <p:cTn id="15" dur="1000" fill="hold"/>
                                        <p:tgtEl>
                                          <p:spTgt spid="30"/>
                                        </p:tgtEl>
                                        <p:attrNameLst>
                                          <p:attrName>ppt_x</p:attrName>
                                        </p:attrNameLst>
                                      </p:cBhvr>
                                      <p:tavLst>
                                        <p:tav tm="0">
                                          <p:val>
                                            <p:strVal val="#ppt_x"/>
                                          </p:val>
                                        </p:tav>
                                        <p:tav tm="100000">
                                          <p:val>
                                            <p:strVal val="#ppt_x"/>
                                          </p:val>
                                        </p:tav>
                                      </p:tavLst>
                                    </p:anim>
                                    <p:anim calcmode="lin" valueType="num">
                                      <p:cBhvr>
                                        <p:cTn id="16"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2"/>
                                        </p:tgtEl>
                                        <p:attrNameLst>
                                          <p:attrName>style.visibility</p:attrName>
                                        </p:attrNameLst>
                                      </p:cBhvr>
                                      <p:to>
                                        <p:strVal val="visible"/>
                                      </p:to>
                                    </p:set>
                                    <p:animEffect transition="in" filter="fade">
                                      <p:cBhvr>
                                        <p:cTn id="21" dur="1000"/>
                                        <p:tgtEl>
                                          <p:spTgt spid="32"/>
                                        </p:tgtEl>
                                      </p:cBhvr>
                                    </p:animEffect>
                                    <p:anim calcmode="lin" valueType="num">
                                      <p:cBhvr>
                                        <p:cTn id="22" dur="1000" fill="hold"/>
                                        <p:tgtEl>
                                          <p:spTgt spid="32"/>
                                        </p:tgtEl>
                                        <p:attrNameLst>
                                          <p:attrName>ppt_x</p:attrName>
                                        </p:attrNameLst>
                                      </p:cBhvr>
                                      <p:tavLst>
                                        <p:tav tm="0">
                                          <p:val>
                                            <p:strVal val="#ppt_x"/>
                                          </p:val>
                                        </p:tav>
                                        <p:tav tm="100000">
                                          <p:val>
                                            <p:strVal val="#ppt_x"/>
                                          </p:val>
                                        </p:tav>
                                      </p:tavLst>
                                    </p:anim>
                                    <p:anim calcmode="lin" valueType="num">
                                      <p:cBhvr>
                                        <p:cTn id="23"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p:bldP spid="3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標題 10"/>
          <p:cNvSpPr>
            <a:spLocks noGrp="1"/>
          </p:cNvSpPr>
          <p:nvPr>
            <p:ph type="title"/>
          </p:nvPr>
        </p:nvSpPr>
        <p:spPr>
          <a:xfrm>
            <a:off x="550863" y="4508500"/>
            <a:ext cx="2808287" cy="605569"/>
          </a:xfrm>
        </p:spPr>
        <p:txBody>
          <a:bodyPr rtlCol="0"/>
          <a:lstStyle/>
          <a:p>
            <a:r>
              <a:rPr lang="en-US" altLang="zh-HK" sz="4000" b="1" kern="100" dirty="0">
                <a:effectLst/>
                <a:latin typeface="Calibri" panose="020F0502020204030204" pitchFamily="34" charset="0"/>
                <a:ea typeface="新細明體" panose="02020500000000000000" pitchFamily="18" charset="-120"/>
                <a:cs typeface="Times New Roman" panose="02020503050405090304" pitchFamily="18" charset="0"/>
              </a:rPr>
              <a:t>Q&amp;A Session</a:t>
            </a:r>
            <a:br>
              <a:rPr lang="zh-TW" altLang="zh-HK" sz="4000" kern="100" dirty="0">
                <a:effectLst/>
                <a:latin typeface="Calibri" panose="020F0502020204030204" pitchFamily="34" charset="0"/>
                <a:ea typeface="新細明體" panose="02020500000000000000" pitchFamily="18" charset="-120"/>
                <a:cs typeface="Times New Roman" panose="02020503050405090304" pitchFamily="18" charset="0"/>
              </a:rPr>
            </a:br>
            <a:endParaRPr lang="zh-TW" sz="4000" dirty="0"/>
          </a:p>
        </p:txBody>
      </p:sp>
      <p:pic>
        <p:nvPicPr>
          <p:cNvPr id="16" name="圖片版面配置區 15" descr="資料點數位背景"/>
          <p:cNvPicPr>
            <a:picLocks noGrp="1" noChangeAspect="1"/>
          </p:cNvPicPr>
          <p:nvPr>
            <p:ph type="pic" sz="quarter" idx="13"/>
          </p:nvPr>
        </p:nvPicPr>
        <p:blipFill rotWithShape="1">
          <a:blip r:embed="rId1" cstate="screen">
            <a:extLst>
              <a:ext uri="{28A0092B-C50C-407E-A947-70E740481C1C}">
                <a14:useLocalDpi xmlns:a14="http://schemas.microsoft.com/office/drawing/2010/main" val="0"/>
              </a:ext>
            </a:extLst>
          </a:blip>
          <a:srcRect/>
          <a:stretch>
            <a:fillRect/>
          </a:stretch>
        </p:blipFill>
        <p:spPr>
          <a:xfrm>
            <a:off x="0" y="0"/>
            <a:ext cx="12192000" cy="3776472"/>
          </a:xfrm>
        </p:spPr>
      </p:pic>
      <p:sp>
        <p:nvSpPr>
          <p:cNvPr id="6" name="投影片編號版面配置區 5"/>
          <p:cNvSpPr>
            <a:spLocks noGrp="1"/>
          </p:cNvSpPr>
          <p:nvPr>
            <p:ph type="sldNum" sz="quarter" idx="12"/>
          </p:nvPr>
        </p:nvSpPr>
        <p:spPr>
          <a:xfrm>
            <a:off x="9948863" y="6507212"/>
            <a:ext cx="1692274" cy="153888"/>
          </a:xfrm>
        </p:spPr>
        <p:txBody>
          <a:bodyPr rtlCol="0"/>
          <a:lstStyle/>
          <a:p>
            <a:pPr rtl="0"/>
            <a:fld id="{DBA1B0FB-D917-4C8C-928F-313BD683BF39}" type="slidenum">
              <a:rPr lang="en-US" altLang="zh-TW" smtClean="0"/>
            </a:fld>
            <a:endParaRPr lang="zh-TW"/>
          </a:p>
        </p:txBody>
      </p:sp>
      <p:sp>
        <p:nvSpPr>
          <p:cNvPr id="8" name="TextBox 7"/>
          <p:cNvSpPr txBox="1"/>
          <p:nvPr/>
        </p:nvSpPr>
        <p:spPr>
          <a:xfrm>
            <a:off x="3804068" y="5436938"/>
            <a:ext cx="3987496" cy="461665"/>
          </a:xfrm>
          <a:prstGeom prst="rect">
            <a:avLst/>
          </a:prstGeom>
          <a:noFill/>
        </p:spPr>
        <p:txBody>
          <a:bodyPr wrap="square">
            <a:spAutoFit/>
          </a:bodyPr>
          <a:lstStyle/>
          <a:p>
            <a:r>
              <a:rPr lang="en-US" altLang="zh-HK" sz="2400" kern="100" dirty="0">
                <a:effectLst/>
                <a:latin typeface="Calibri" panose="020F0502020204030204" pitchFamily="34" charset="0"/>
                <a:ea typeface="新細明體" panose="02020500000000000000" pitchFamily="18" charset="-120"/>
                <a:cs typeface="Times New Roman" panose="02020503050405090304" pitchFamily="18" charset="0"/>
              </a:rPr>
              <a:t>Feel free to ask any questions</a:t>
            </a:r>
            <a:endParaRPr lang="zh-HK" alt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圖片版面配置區 26" descr="資料點數位背景"/>
          <p:cNvPicPr>
            <a:picLocks noGrp="1" noChangeAspect="1"/>
          </p:cNvPicPr>
          <p:nvPr>
            <p:ph type="pic" sz="quarter" idx="15"/>
          </p:nvPr>
        </p:nvPicPr>
        <p:blipFill rotWithShape="1">
          <a:blip r:embed="rId1" cstate="screen">
            <a:extLst>
              <a:ext uri="{28A0092B-C50C-407E-A947-70E740481C1C}">
                <a14:useLocalDpi xmlns:a14="http://schemas.microsoft.com/office/drawing/2010/main" val="0"/>
              </a:ext>
            </a:extLst>
          </a:blip>
          <a:srcRect/>
          <a:stretch>
            <a:fillRect/>
          </a:stretch>
        </p:blipFill>
        <p:spPr>
          <a:xfrm>
            <a:off x="6556248" y="548640"/>
            <a:ext cx="5084064" cy="2880360"/>
          </a:xfrm>
        </p:spPr>
      </p:pic>
      <p:pic>
        <p:nvPicPr>
          <p:cNvPr id="33" name="圖片版面配置區 32" descr="資料點數位背景"/>
          <p:cNvPicPr>
            <a:picLocks noGrp="1" noChangeAspect="1"/>
          </p:cNvPicPr>
          <p:nvPr>
            <p:ph type="pic" sz="quarter" idx="16"/>
          </p:nvPr>
        </p:nvPicPr>
        <p:blipFill rotWithShape="1">
          <a:blip r:embed="rId2" cstate="screen">
            <a:extLst>
              <a:ext uri="{28A0092B-C50C-407E-A947-70E740481C1C}">
                <a14:useLocalDpi xmlns:a14="http://schemas.microsoft.com/office/drawing/2010/main" val="0"/>
              </a:ext>
            </a:extLst>
          </a:blip>
          <a:srcRect/>
          <a:stretch>
            <a:fillRect/>
          </a:stretch>
        </p:blipFill>
        <p:spPr>
          <a:xfrm>
            <a:off x="6556248" y="3429000"/>
            <a:ext cx="5084064" cy="2880360"/>
          </a:xfrm>
        </p:spPr>
      </p:pic>
      <p:sp>
        <p:nvSpPr>
          <p:cNvPr id="6" name="投影片編號版面配置區 5"/>
          <p:cNvSpPr>
            <a:spLocks noGrp="1"/>
          </p:cNvSpPr>
          <p:nvPr>
            <p:ph type="sldNum" sz="quarter" idx="12"/>
          </p:nvPr>
        </p:nvSpPr>
        <p:spPr>
          <a:xfrm>
            <a:off x="9948863" y="6507212"/>
            <a:ext cx="1692274" cy="153888"/>
          </a:xfrm>
        </p:spPr>
        <p:txBody>
          <a:bodyPr rtlCol="0"/>
          <a:lstStyle/>
          <a:p>
            <a:pPr rtl="0"/>
            <a:fld id="{DBA1B0FB-D917-4C8C-928F-313BD683BF39}" type="slidenum">
              <a:rPr lang="en-US" altLang="zh-TW" smtClean="0"/>
            </a:fld>
            <a:endParaRPr lang="zh-TW"/>
          </a:p>
        </p:txBody>
      </p:sp>
      <p:sp>
        <p:nvSpPr>
          <p:cNvPr id="10" name="TextBox 9"/>
          <p:cNvSpPr txBox="1"/>
          <p:nvPr/>
        </p:nvSpPr>
        <p:spPr>
          <a:xfrm>
            <a:off x="223124" y="124697"/>
            <a:ext cx="2016334" cy="584775"/>
          </a:xfrm>
          <a:prstGeom prst="rect">
            <a:avLst/>
          </a:prstGeom>
          <a:noFill/>
        </p:spPr>
        <p:txBody>
          <a:bodyPr wrap="square">
            <a:spAutoFit/>
          </a:bodyPr>
          <a:lstStyle/>
          <a:p>
            <a:pPr algn="just"/>
            <a:r>
              <a:rPr lang="en-US" altLang="zh-HK" sz="3200" kern="100" dirty="0">
                <a:effectLst/>
                <a:latin typeface="Calibri" panose="020F0502020204030204" pitchFamily="34" charset="0"/>
                <a:ea typeface="新細明體" panose="02020500000000000000" pitchFamily="18" charset="-120"/>
                <a:cs typeface="Times New Roman" panose="02020503050405090304" pitchFamily="18" charset="0"/>
              </a:rPr>
              <a:t>Reference:</a:t>
            </a:r>
            <a:endParaRPr lang="zh-TW" altLang="zh-HK" sz="32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
        <p:nvSpPr>
          <p:cNvPr id="12" name="TextBox 11"/>
          <p:cNvSpPr txBox="1"/>
          <p:nvPr/>
        </p:nvSpPr>
        <p:spPr>
          <a:xfrm>
            <a:off x="223124" y="768330"/>
            <a:ext cx="6096912" cy="6017032"/>
          </a:xfrm>
          <a:prstGeom prst="rect">
            <a:avLst/>
          </a:prstGeom>
          <a:noFill/>
        </p:spPr>
        <p:txBody>
          <a:bodyPr wrap="square">
            <a:spAutoFit/>
          </a:bodyPr>
          <a:lstStyle/>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IBM (2024) </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Think</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l"/>
            <a:r>
              <a:rPr lang="en-US" altLang="zh-HK" sz="1100" kern="0" dirty="0">
                <a:solidFill>
                  <a:srgbClr val="000000"/>
                </a:solidFill>
                <a:effectLst/>
                <a:latin typeface="Helvetica Neue" panose="02000503000000020004"/>
                <a:ea typeface="Helvetica Neue" panose="02000503000000020004"/>
                <a:cs typeface="Helvetica Neue" panose="02000503000000020004"/>
              </a:rPr>
              <a:t>Available at: </a:t>
            </a:r>
            <a:r>
              <a:rPr lang="en-US" altLang="zh-HK" sz="1100" u="sng" kern="100" dirty="0">
                <a:solidFill>
                  <a:srgbClr val="0000FF"/>
                </a:solidFill>
                <a:effectLst/>
                <a:latin typeface="Calibri" panose="020F0502020204030204" pitchFamily="34" charset="0"/>
                <a:ea typeface="新細明體" panose="02020500000000000000" pitchFamily="18" charset="-120"/>
                <a:cs typeface="Times New Roman" panose="02020503050405090304" pitchFamily="18" charset="0"/>
                <a:hlinkClick r:id="rId3"/>
              </a:rPr>
              <a:t>https://www.ibm.com/topics/artificial-intelligence</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(Accessed: 10 Dec 2024)</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err="1">
                <a:effectLst/>
                <a:latin typeface="Calibri" panose="020F0502020204030204" pitchFamily="34" charset="0"/>
                <a:ea typeface="新細明體" panose="02020500000000000000" pitchFamily="18" charset="-120"/>
                <a:cs typeface="Times New Roman" panose="02020503050405090304" pitchFamily="18" charset="0"/>
              </a:rPr>
              <a:t>Youtube</a:t>
            </a:r>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 (2024)</a:t>
            </a:r>
            <a:r>
              <a:rPr lang="en-US" altLang="zh-HK" sz="1100" i="1" kern="100" dirty="0" err="1">
                <a:effectLst/>
                <a:latin typeface="Calibri" panose="020F0502020204030204" pitchFamily="34" charset="0"/>
                <a:ea typeface="新細明體" panose="02020500000000000000" pitchFamily="18" charset="-120"/>
                <a:cs typeface="Times New Roman" panose="02020503050405090304" pitchFamily="18" charset="0"/>
              </a:rPr>
              <a:t>Lumesse</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 - Recruit</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l"/>
            <a:r>
              <a:rPr lang="en-US" altLang="zh-HK" sz="1100" kern="0" dirty="0">
                <a:solidFill>
                  <a:srgbClr val="000000"/>
                </a:solidFill>
                <a:effectLst/>
                <a:latin typeface="Helvetica Neue" panose="02000503000000020004"/>
                <a:ea typeface="Helvetica Neue" panose="02000503000000020004"/>
                <a:cs typeface="Helvetica Neue" panose="02000503000000020004"/>
              </a:rPr>
              <a:t>Available at: </a:t>
            </a:r>
            <a:r>
              <a:rPr lang="en-US" altLang="zh-HK" sz="1100" u="sng" kern="100" dirty="0">
                <a:solidFill>
                  <a:srgbClr val="0000FF"/>
                </a:solidFill>
                <a:effectLst/>
                <a:latin typeface="Calibri" panose="020F0502020204030204" pitchFamily="34" charset="0"/>
                <a:ea typeface="新細明體" panose="02020500000000000000" pitchFamily="18" charset="-120"/>
                <a:cs typeface="Times New Roman" panose="02020503050405090304" pitchFamily="18" charset="0"/>
                <a:hlinkClick r:id="rId4"/>
              </a:rPr>
              <a:t>https://www.youtube.com/watch?v=O81ySpiFeuw</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(Accessed: 10 Dec 2024)</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err="1">
                <a:effectLst/>
                <a:latin typeface="Calibri" panose="020F0502020204030204" pitchFamily="34" charset="0"/>
                <a:ea typeface="新細明體" panose="02020500000000000000" pitchFamily="18" charset="-120"/>
                <a:cs typeface="Times New Roman" panose="02020503050405090304" pitchFamily="18" charset="0"/>
              </a:rPr>
              <a:t>HireVue</a:t>
            </a:r>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(2024) </a:t>
            </a:r>
            <a:r>
              <a:rPr lang="en-US" altLang="zh-HK" sz="1100" i="1" kern="100" dirty="0" err="1">
                <a:effectLst/>
                <a:latin typeface="Calibri" panose="020F0502020204030204" pitchFamily="34" charset="0"/>
                <a:ea typeface="新細明體" panose="02020500000000000000" pitchFamily="18" charset="-120"/>
                <a:cs typeface="Times New Roman" panose="02020503050405090304" pitchFamily="18" charset="0"/>
              </a:rPr>
              <a:t>HireVue</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 + Cathay Pacific Airline improves hire time with video interviewing</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l"/>
            <a:r>
              <a:rPr lang="en-US" altLang="zh-HK" sz="1100" kern="0" dirty="0">
                <a:solidFill>
                  <a:srgbClr val="000000"/>
                </a:solidFill>
                <a:effectLst/>
                <a:latin typeface="Helvetica Neue" panose="02000503000000020004"/>
                <a:ea typeface="Helvetica Neue" panose="02000503000000020004"/>
                <a:cs typeface="Helvetica Neue" panose="02000503000000020004"/>
              </a:rPr>
              <a:t>Available at: </a:t>
            </a:r>
            <a:r>
              <a:rPr lang="en-US" altLang="zh-HK" sz="1100" u="sng" kern="100" dirty="0">
                <a:solidFill>
                  <a:srgbClr val="0000FF"/>
                </a:solidFill>
                <a:effectLst/>
                <a:latin typeface="Calibri" panose="020F0502020204030204" pitchFamily="34" charset="0"/>
                <a:ea typeface="新細明體" panose="02020500000000000000" pitchFamily="18" charset="-120"/>
                <a:cs typeface="Times New Roman" panose="02020503050405090304" pitchFamily="18" charset="0"/>
                <a:hlinkClick r:id="rId5"/>
              </a:rPr>
              <a:t>https://www.hirevue.com/case-studies/cathay-pacific-ondemand-case-study</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(Accessed: 10 Dec 2024)</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err="1">
                <a:effectLst/>
                <a:latin typeface="Calibri" panose="020F0502020204030204" pitchFamily="34" charset="0"/>
                <a:ea typeface="新細明體" panose="02020500000000000000" pitchFamily="18" charset="-120"/>
                <a:cs typeface="Times New Roman" panose="02020503050405090304" pitchFamily="18" charset="0"/>
              </a:rPr>
              <a:t>Interviewkikstart</a:t>
            </a:r>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 (2024) </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70 Microsoft Interview Questions For Your Tech Interview</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Available at: </a:t>
            </a:r>
            <a:r>
              <a:rPr lang="en-US" altLang="zh-HK" sz="1100" u="sng" kern="100" dirty="0">
                <a:solidFill>
                  <a:srgbClr val="0000FF"/>
                </a:solidFill>
                <a:effectLst/>
                <a:latin typeface="Calibri" panose="020F0502020204030204" pitchFamily="34" charset="0"/>
                <a:ea typeface="新細明體" panose="02020500000000000000" pitchFamily="18" charset="-120"/>
                <a:cs typeface="Times New Roman" panose="02020503050405090304" pitchFamily="18" charset="0"/>
                <a:hlinkClick r:id="rId6"/>
              </a:rPr>
              <a:t>https://www.interviewkickstart.com/blogs/articles/35-microsoft-technical-interview-questions-2020</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(Accessed: 10 Dec 2024)</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Mercer(2024) </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2024 Voice of the CHRO: Maximizing HR effectiveness </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Available at: </a:t>
            </a:r>
            <a:r>
              <a:rPr lang="en-US" altLang="zh-HK" sz="1100" u="sng" kern="100" dirty="0">
                <a:solidFill>
                  <a:srgbClr val="0000FF"/>
                </a:solidFill>
                <a:effectLst/>
                <a:latin typeface="Calibri" panose="020F0502020204030204" pitchFamily="34" charset="0"/>
                <a:ea typeface="新細明體" panose="02020500000000000000" pitchFamily="18" charset="-120"/>
                <a:cs typeface="Times New Roman" panose="02020503050405090304" pitchFamily="18" charset="0"/>
                <a:hlinkClick r:id="rId7"/>
              </a:rPr>
              <a:t>https://www.mercer.com/en-us/insights/talent-and-transformation/2024-voice-of-the-chro-maximizing-hr-effectiveness/</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(Accessed: 10 Dec 2024)</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Oracle (2024) </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Human Capital Management</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Available at: </a:t>
            </a:r>
            <a:r>
              <a:rPr lang="en-US" altLang="zh-HK" sz="1100" u="sng" kern="100" dirty="0">
                <a:solidFill>
                  <a:srgbClr val="0000FF"/>
                </a:solidFill>
                <a:effectLst/>
                <a:latin typeface="Calibri" panose="020F0502020204030204" pitchFamily="34" charset="0"/>
                <a:ea typeface="新細明體" panose="02020500000000000000" pitchFamily="18" charset="-120"/>
                <a:cs typeface="Times New Roman" panose="02020503050405090304" pitchFamily="18" charset="0"/>
                <a:hlinkClick r:id="rId8"/>
              </a:rPr>
              <a:t>https://www.oracle.com/hk/human-capital-management/workforce-management/</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(Accessed: 10 Dec 2024)</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err="1">
                <a:effectLst/>
                <a:latin typeface="Calibri" panose="020F0502020204030204" pitchFamily="34" charset="0"/>
                <a:ea typeface="新細明體" panose="02020500000000000000" pitchFamily="18" charset="-120"/>
                <a:cs typeface="Times New Roman" panose="02020503050405090304" pitchFamily="18" charset="0"/>
              </a:rPr>
              <a:t>RocketReach</a:t>
            </a:r>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 (2024)</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 Cathay Pacific Technologies Stack</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Available at: </a:t>
            </a:r>
            <a:r>
              <a:rPr lang="en-US" altLang="zh-HK" sz="1100" u="sng" kern="100" dirty="0">
                <a:solidFill>
                  <a:srgbClr val="0000FF"/>
                </a:solidFill>
                <a:effectLst/>
                <a:latin typeface="Calibri" panose="020F0502020204030204" pitchFamily="34" charset="0"/>
                <a:ea typeface="新細明體" panose="02020500000000000000" pitchFamily="18" charset="-120"/>
                <a:cs typeface="Times New Roman" panose="02020503050405090304" pitchFamily="18" charset="0"/>
                <a:hlinkClick r:id="rId9"/>
              </a:rPr>
              <a:t>https://rocketreach.co/cathay-pacific-technology-stack_b5c6026bf42e0c55</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(Accessed: 10 Dec 2024)</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Forbes (2024)</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 How Will AI Impact HR?</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Available at: </a:t>
            </a:r>
            <a:r>
              <a:rPr lang="en-US" altLang="zh-HK" sz="1100" u="sng" kern="100" dirty="0">
                <a:solidFill>
                  <a:srgbClr val="0000FF"/>
                </a:solidFill>
                <a:effectLst/>
                <a:latin typeface="Calibri" panose="020F0502020204030204" pitchFamily="34" charset="0"/>
                <a:ea typeface="新細明體" panose="02020500000000000000" pitchFamily="18" charset="-120"/>
                <a:cs typeface="Times New Roman" panose="02020503050405090304" pitchFamily="18" charset="0"/>
                <a:hlinkClick r:id="rId10"/>
              </a:rPr>
              <a:t>https://www.forbes.com/sites/sap/2024/03/22/how-will-ai-impact-hr/</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(Accessed: 12 Dec 2024)</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HKPC Academy (2024) </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Microsoft Copilot </a:t>
            </a:r>
            <a:r>
              <a:rPr lang="zh-CN"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中小企</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 AI </a:t>
            </a:r>
            <a:r>
              <a:rPr lang="zh-CN"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賦能計劃</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 - </a:t>
            </a:r>
            <a:r>
              <a:rPr lang="zh-CN"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人力資源管理及行政</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Available at: </a:t>
            </a:r>
            <a:r>
              <a:rPr lang="en-US" altLang="zh-HK" sz="1100" u="sng" kern="100" dirty="0">
                <a:solidFill>
                  <a:srgbClr val="0000FF"/>
                </a:solidFill>
                <a:effectLst/>
                <a:latin typeface="Calibri" panose="020F0502020204030204" pitchFamily="34" charset="0"/>
                <a:ea typeface="新細明體" panose="02020500000000000000" pitchFamily="18" charset="-120"/>
                <a:cs typeface="Times New Roman" panose="02020503050405090304" pitchFamily="18" charset="0"/>
                <a:hlinkClick r:id="rId11"/>
              </a:rPr>
              <a:t>https://www.hkpcacademy.org/10016203-07-microsoft-copilot-sme-ai-enablement-program-human-resources-admin/?__hstc=245001754.ac3ee0149013c33ff9aab7f4ee9411ab.1733996117918.1733996117918.1733996117918.1&amp;__hssc=245001754.3.1733996117918&amp;__hsfp=511762087</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(Accessed: 12 Dec 2024)</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HKMA( 22024) </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HKMA x </a:t>
            </a:r>
            <a:r>
              <a:rPr lang="en-US" altLang="zh-HK" sz="1100" i="1" kern="100" dirty="0" err="1">
                <a:effectLst/>
                <a:latin typeface="Calibri" panose="020F0502020204030204" pitchFamily="34" charset="0"/>
                <a:ea typeface="新細明體" panose="02020500000000000000" pitchFamily="18" charset="-120"/>
                <a:cs typeface="Times New Roman" panose="02020503050405090304" pitchFamily="18" charset="0"/>
              </a:rPr>
              <a:t>CTgoodjobs</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 </a:t>
            </a:r>
            <a:r>
              <a:rPr lang="zh-CN"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a:t>
            </a:r>
            <a:r>
              <a:rPr lang="en-US"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HR</a:t>
            </a:r>
            <a:r>
              <a:rPr lang="zh-CN" altLang="zh-HK" sz="1100" i="1" kern="100" dirty="0">
                <a:effectLst/>
                <a:latin typeface="Calibri" panose="020F0502020204030204" pitchFamily="34" charset="0"/>
                <a:ea typeface="新細明體" panose="02020500000000000000" pitchFamily="18" charset="-120"/>
                <a:cs typeface="Times New Roman" panose="02020503050405090304" pitchFamily="18" charset="0"/>
              </a:rPr>
              <a:t>從業者的蛻變：掌握發展趨勢，提升業務價值」 免費講座</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Available at: </a:t>
            </a:r>
            <a:r>
              <a:rPr lang="en-US" altLang="zh-HK" sz="1100" u="sng" kern="100" dirty="0">
                <a:solidFill>
                  <a:srgbClr val="0000FF"/>
                </a:solidFill>
                <a:effectLst/>
                <a:latin typeface="Calibri" panose="020F0502020204030204" pitchFamily="34" charset="0"/>
                <a:ea typeface="新細明體" panose="02020500000000000000" pitchFamily="18" charset="-120"/>
                <a:cs typeface="Times New Roman" panose="02020503050405090304" pitchFamily="18" charset="0"/>
                <a:hlinkClick r:id="rId12"/>
              </a:rPr>
              <a:t>https://membership.hkma.org.hk/event/CF-BRIEF-2024-1-NL/</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a:p>
            <a:pPr algn="just"/>
            <a:r>
              <a:rPr lang="en-US" altLang="zh-HK" sz="1100" kern="100" dirty="0">
                <a:effectLst/>
                <a:latin typeface="Calibri" panose="020F0502020204030204" pitchFamily="34" charset="0"/>
                <a:ea typeface="新細明體" panose="02020500000000000000" pitchFamily="18" charset="-120"/>
                <a:cs typeface="Times New Roman" panose="02020503050405090304" pitchFamily="18" charset="0"/>
              </a:rPr>
              <a:t>(Accessed: 12 Dec 2024)</a:t>
            </a:r>
            <a:endParaRPr lang="zh-TW" altLang="zh-HK" sz="1100" kern="100" dirty="0">
              <a:effectLst/>
              <a:latin typeface="Calibri" panose="020F0502020204030204" pitchFamily="34" charset="0"/>
              <a:ea typeface="新細明體" panose="02020500000000000000" pitchFamily="18" charset="-120"/>
              <a:cs typeface="Times New Roman" panose="02020503050405090304" pitchFamily="18" charset="0"/>
            </a:endParaRPr>
          </a:p>
        </p:txBody>
      </p:sp>
    </p:spTree>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Microsoft JhengHei UI"/>
        <a:ea typeface=""/>
        <a:cs typeface=""/>
      </a:majorFont>
      <a:minorFont>
        <a:latin typeface="Microsoft JhengHei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{A8FE39A5-6814-4650-80E8-6A17EA8C7DE0}tf33713516_win32</Template>
  <TotalTime>0</TotalTime>
  <Words>5352</Words>
  <Application>WPS Presentation</Application>
  <PresentationFormat>Widescreen</PresentationFormat>
  <Paragraphs>223</Paragraphs>
  <Slides>14</Slides>
  <Notes>12</Notes>
  <HiddenSlides>0</HiddenSlides>
  <MMClips>0</MMClips>
  <ScaleCrop>false</ScaleCrop>
  <HeadingPairs>
    <vt:vector size="6" baseType="variant">
      <vt:variant>
        <vt:lpstr>已用的字体</vt:lpstr>
      </vt:variant>
      <vt:variant>
        <vt:i4>18</vt:i4>
      </vt:variant>
      <vt:variant>
        <vt:lpstr>主题</vt:lpstr>
      </vt:variant>
      <vt:variant>
        <vt:i4>1</vt:i4>
      </vt:variant>
      <vt:variant>
        <vt:lpstr>幻灯片标题</vt:lpstr>
      </vt:variant>
      <vt:variant>
        <vt:i4>14</vt:i4>
      </vt:variant>
    </vt:vector>
  </HeadingPairs>
  <TitlesOfParts>
    <vt:vector size="33" baseType="lpstr">
      <vt:lpstr>Arial</vt:lpstr>
      <vt:lpstr>新細明體</vt:lpstr>
      <vt:lpstr>Wingdings</vt:lpstr>
      <vt:lpstr>Calibri</vt:lpstr>
      <vt:lpstr>Helvetica Neue</vt:lpstr>
      <vt:lpstr>新細明體</vt:lpstr>
      <vt:lpstr>Times New Roman</vt:lpstr>
      <vt:lpstr>SimSun</vt:lpstr>
      <vt:lpstr>Helvetica Neue</vt:lpstr>
      <vt:lpstr>Microsoft JhengHei UI</vt:lpstr>
      <vt:lpstr>苹方-简</vt:lpstr>
      <vt:lpstr>Microsoft YaHei</vt:lpstr>
      <vt:lpstr>汉仪旗黑</vt:lpstr>
      <vt:lpstr>SimSun</vt:lpstr>
      <vt:lpstr>Arial Unicode MS</vt:lpstr>
      <vt:lpstr>宋体-繁</vt:lpstr>
      <vt:lpstr>汉仪书宋二KW</vt:lpstr>
      <vt:lpstr>Calibri Light</vt:lpstr>
      <vt:lpstr>3DFloatVTI</vt:lpstr>
      <vt:lpstr>PowerPoint 演示文稿</vt:lpstr>
      <vt:lpstr>Human Resource Management</vt:lpstr>
      <vt:lpstr>Agenda</vt:lpstr>
      <vt:lpstr>Introduction</vt:lpstr>
      <vt:lpstr>Case Examples: AI in Recruitment</vt:lpstr>
      <vt:lpstr>AI Recruitment Applications and Tools</vt:lpstr>
      <vt:lpstr>Example: Cathay Pacific's Use of AI</vt:lpstr>
      <vt:lpstr>PowerPoint 演示文稿</vt:lpstr>
      <vt:lpstr>HR Challenges in Real-World Application</vt:lpstr>
      <vt:lpstr>PowerPoint 演示文稿</vt:lpstr>
      <vt:lpstr>PowerPoint 演示文稿</vt:lpstr>
      <vt:lpstr>PowerPoint 演示文稿</vt:lpstr>
      <vt:lpstr>Q&amp;A Session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Mei Yan Kwan</dc:creator>
  <cp:lastModifiedBy>WPS_1713497042</cp:lastModifiedBy>
  <cp:revision>11</cp:revision>
  <dcterms:created xsi:type="dcterms:W3CDTF">2024-12-18T13:58:44Z</dcterms:created>
  <dcterms:modified xsi:type="dcterms:W3CDTF">2024-12-18T13:58:44Z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41DB56F1128503BA14D56267FCBD8A68_43</vt:lpwstr>
  </property>
  <property fmtid="{D5CDD505-2E9C-101B-9397-08002B2CF9AE}" pid="4" name="KSOProductBuildVer">
    <vt:lpwstr>1028-6.7.1.8828</vt:lpwstr>
  </property>
</Properties>
</file>