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5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7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232970-B087-4F97-BAFF-D97A9828D547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BE1AB1-2F8C-4101-851E-D71E48389228}">
      <dgm:prSet/>
      <dgm:spPr/>
      <dgm:t>
        <a:bodyPr/>
        <a:lstStyle/>
        <a:p>
          <a:r>
            <a:rPr lang="en-GB"/>
            <a:t>The primary purpose of a truth commission is to investigate and report on issues of  widespread abuse  in an official and non-judicial setting</a:t>
          </a:r>
          <a:endParaRPr lang="en-US"/>
        </a:p>
      </dgm:t>
    </dgm:pt>
    <dgm:pt modelId="{341E1DE2-D73A-480F-AA95-7DDC790F94EA}" type="parTrans" cxnId="{83C79DD2-BED2-4E93-81B2-C73A4F6F3E63}">
      <dgm:prSet/>
      <dgm:spPr/>
      <dgm:t>
        <a:bodyPr/>
        <a:lstStyle/>
        <a:p>
          <a:endParaRPr lang="en-US"/>
        </a:p>
      </dgm:t>
    </dgm:pt>
    <dgm:pt modelId="{63DE318B-5BBA-4045-BE4E-67C7747D3EE3}" type="sibTrans" cxnId="{83C79DD2-BED2-4E93-81B2-C73A4F6F3E63}">
      <dgm:prSet/>
      <dgm:spPr/>
      <dgm:t>
        <a:bodyPr/>
        <a:lstStyle/>
        <a:p>
          <a:endParaRPr lang="en-US"/>
        </a:p>
      </dgm:t>
    </dgm:pt>
    <dgm:pt modelId="{A47CE85A-E6CD-4360-8BE2-D92C8AC76D22}">
      <dgm:prSet/>
      <dgm:spPr/>
      <dgm:t>
        <a:bodyPr/>
        <a:lstStyle/>
        <a:p>
          <a:r>
            <a:rPr lang="en-GB"/>
            <a:t>Usually these human rights violations are perpetrated by military or government organisation, they seek to address the victims, witnesses and perpetrators</a:t>
          </a:r>
          <a:endParaRPr lang="en-US"/>
        </a:p>
      </dgm:t>
    </dgm:pt>
    <dgm:pt modelId="{7A35A0C2-7EB8-44CA-9428-45116C6DC484}" type="parTrans" cxnId="{D7E6527D-318B-40EC-9CE1-DA37F7094D61}">
      <dgm:prSet/>
      <dgm:spPr/>
      <dgm:t>
        <a:bodyPr/>
        <a:lstStyle/>
        <a:p>
          <a:endParaRPr lang="en-US"/>
        </a:p>
      </dgm:t>
    </dgm:pt>
    <dgm:pt modelId="{8633E073-CF84-4032-90D8-587D43C1B77F}" type="sibTrans" cxnId="{D7E6527D-318B-40EC-9CE1-DA37F7094D61}">
      <dgm:prSet/>
      <dgm:spPr/>
      <dgm:t>
        <a:bodyPr/>
        <a:lstStyle/>
        <a:p>
          <a:endParaRPr lang="en-US"/>
        </a:p>
      </dgm:t>
    </dgm:pt>
    <dgm:pt modelId="{198CC460-8FAA-45D8-BEC9-8D3B33174E71}">
      <dgm:prSet/>
      <dgm:spPr/>
      <dgm:t>
        <a:bodyPr/>
        <a:lstStyle/>
        <a:p>
          <a:r>
            <a:rPr lang="en-GB" dirty="0"/>
            <a:t>Usually official bodies inaugurated in as part of a committee to organise and carry out interviews and investigations into the abuse</a:t>
          </a:r>
          <a:endParaRPr lang="en-US" dirty="0"/>
        </a:p>
      </dgm:t>
    </dgm:pt>
    <dgm:pt modelId="{DEB66C85-56FF-4DB6-9A83-F423423D54A6}" type="parTrans" cxnId="{45FF7390-A132-4516-BB37-6EDAA0D01AB5}">
      <dgm:prSet/>
      <dgm:spPr/>
      <dgm:t>
        <a:bodyPr/>
        <a:lstStyle/>
        <a:p>
          <a:endParaRPr lang="en-US"/>
        </a:p>
      </dgm:t>
    </dgm:pt>
    <dgm:pt modelId="{800CB02C-E821-4920-9006-E9E3D85EC4CB}" type="sibTrans" cxnId="{45FF7390-A132-4516-BB37-6EDAA0D01AB5}">
      <dgm:prSet/>
      <dgm:spPr/>
      <dgm:t>
        <a:bodyPr/>
        <a:lstStyle/>
        <a:p>
          <a:endParaRPr lang="en-US"/>
        </a:p>
      </dgm:t>
    </dgm:pt>
    <dgm:pt modelId="{C7BEF013-FCAE-45EB-8A27-D9DF2F781D21}">
      <dgm:prSet/>
      <dgm:spPr/>
      <dgm:t>
        <a:bodyPr/>
        <a:lstStyle/>
        <a:p>
          <a:r>
            <a:rPr lang="en-GB"/>
            <a:t>Give victims a voice to tell their story</a:t>
          </a:r>
          <a:endParaRPr lang="en-US"/>
        </a:p>
      </dgm:t>
    </dgm:pt>
    <dgm:pt modelId="{BE74BA1A-57CD-4AB8-815E-6BFA7D969BB4}" type="parTrans" cxnId="{AF78BAD3-FD74-49FD-88EE-D09D73FA8CBE}">
      <dgm:prSet/>
      <dgm:spPr/>
      <dgm:t>
        <a:bodyPr/>
        <a:lstStyle/>
        <a:p>
          <a:endParaRPr lang="en-US"/>
        </a:p>
      </dgm:t>
    </dgm:pt>
    <dgm:pt modelId="{22A9D8AA-84C3-4BE4-A002-118E3099EEF2}" type="sibTrans" cxnId="{AF78BAD3-FD74-49FD-88EE-D09D73FA8CBE}">
      <dgm:prSet/>
      <dgm:spPr/>
      <dgm:t>
        <a:bodyPr/>
        <a:lstStyle/>
        <a:p>
          <a:endParaRPr lang="en-US"/>
        </a:p>
      </dgm:t>
    </dgm:pt>
    <dgm:pt modelId="{5BD112E7-4BAC-47E5-8713-1D8C1BB4B45D}">
      <dgm:prSet/>
      <dgm:spPr/>
      <dgm:t>
        <a:bodyPr/>
        <a:lstStyle/>
        <a:p>
          <a:r>
            <a:rPr lang="en-GB" dirty="0"/>
            <a:t>Gives perpetrators option to come forward and tell their side of the story </a:t>
          </a:r>
          <a:endParaRPr lang="en-US" dirty="0"/>
        </a:p>
      </dgm:t>
    </dgm:pt>
    <dgm:pt modelId="{9C3BC4D2-6B91-45DF-9582-012C1B4BCE3A}" type="parTrans" cxnId="{7CB1A281-C15C-4F03-89CB-DE9736347025}">
      <dgm:prSet/>
      <dgm:spPr/>
      <dgm:t>
        <a:bodyPr/>
        <a:lstStyle/>
        <a:p>
          <a:endParaRPr lang="en-US"/>
        </a:p>
      </dgm:t>
    </dgm:pt>
    <dgm:pt modelId="{4875EBF6-C6EC-455B-9D73-5A85DE15BD6D}" type="sibTrans" cxnId="{7CB1A281-C15C-4F03-89CB-DE9736347025}">
      <dgm:prSet/>
      <dgm:spPr/>
      <dgm:t>
        <a:bodyPr/>
        <a:lstStyle/>
        <a:p>
          <a:endParaRPr lang="en-US"/>
        </a:p>
      </dgm:t>
    </dgm:pt>
    <dgm:pt modelId="{A72FF281-040E-44A9-9201-235A65D3550A}">
      <dgm:prSet/>
      <dgm:spPr/>
      <dgm:t>
        <a:bodyPr/>
        <a:lstStyle/>
        <a:p>
          <a:r>
            <a:rPr lang="en-GB" dirty="0"/>
            <a:t>Make recommendations to resolve abuse and to prevent it’s reoccurrence</a:t>
          </a:r>
          <a:endParaRPr lang="en-US" dirty="0"/>
        </a:p>
      </dgm:t>
    </dgm:pt>
    <dgm:pt modelId="{F264A876-9EB2-42CB-83A3-4490DBF5B531}" type="parTrans" cxnId="{F9023B00-C252-4994-BBDE-963101EE76AD}">
      <dgm:prSet/>
      <dgm:spPr/>
      <dgm:t>
        <a:bodyPr/>
        <a:lstStyle/>
        <a:p>
          <a:endParaRPr lang="en-US"/>
        </a:p>
      </dgm:t>
    </dgm:pt>
    <dgm:pt modelId="{307D1315-7C7F-442C-ADD1-5E3C9100F5B2}" type="sibTrans" cxnId="{F9023B00-C252-4994-BBDE-963101EE76AD}">
      <dgm:prSet/>
      <dgm:spPr/>
      <dgm:t>
        <a:bodyPr/>
        <a:lstStyle/>
        <a:p>
          <a:endParaRPr lang="en-US"/>
        </a:p>
      </dgm:t>
    </dgm:pt>
    <dgm:pt modelId="{161B0F91-5A4C-4371-9056-99BE54CEC50C}" type="pres">
      <dgm:prSet presAssocID="{23232970-B087-4F97-BAFF-D97A9828D547}" presName="root" presStyleCnt="0">
        <dgm:presLayoutVars>
          <dgm:dir/>
          <dgm:resizeHandles val="exact"/>
        </dgm:presLayoutVars>
      </dgm:prSet>
      <dgm:spPr/>
    </dgm:pt>
    <dgm:pt modelId="{D9C1394E-6CBA-48C2-9056-98CB8A2AF87D}" type="pres">
      <dgm:prSet presAssocID="{CEBE1AB1-2F8C-4101-851E-D71E48389228}" presName="compNode" presStyleCnt="0"/>
      <dgm:spPr/>
    </dgm:pt>
    <dgm:pt modelId="{5573BF1D-C79C-468A-82A0-A26412F1ADA2}" type="pres">
      <dgm:prSet presAssocID="{CEBE1AB1-2F8C-4101-851E-D71E48389228}" presName="bgRect" presStyleLbl="bgShp" presStyleIdx="0" presStyleCnt="6"/>
      <dgm:spPr/>
    </dgm:pt>
    <dgm:pt modelId="{B01F4FED-748E-4DB7-873F-C830034E60EF}" type="pres">
      <dgm:prSet presAssocID="{CEBE1AB1-2F8C-4101-851E-D71E4838922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AF3C6F6-D2AF-4271-89AA-8732E46B8567}" type="pres">
      <dgm:prSet presAssocID="{CEBE1AB1-2F8C-4101-851E-D71E48389228}" presName="spaceRect" presStyleCnt="0"/>
      <dgm:spPr/>
    </dgm:pt>
    <dgm:pt modelId="{00FD5978-04B7-490C-9902-59F6E9C3E584}" type="pres">
      <dgm:prSet presAssocID="{CEBE1AB1-2F8C-4101-851E-D71E48389228}" presName="parTx" presStyleLbl="revTx" presStyleIdx="0" presStyleCnt="6">
        <dgm:presLayoutVars>
          <dgm:chMax val="0"/>
          <dgm:chPref val="0"/>
        </dgm:presLayoutVars>
      </dgm:prSet>
      <dgm:spPr/>
    </dgm:pt>
    <dgm:pt modelId="{A6CC2747-DD6D-4582-866E-E937EE7C6409}" type="pres">
      <dgm:prSet presAssocID="{63DE318B-5BBA-4045-BE4E-67C7747D3EE3}" presName="sibTrans" presStyleCnt="0"/>
      <dgm:spPr/>
    </dgm:pt>
    <dgm:pt modelId="{C7872901-148B-45E6-B997-D28A3DBE1B00}" type="pres">
      <dgm:prSet presAssocID="{A47CE85A-E6CD-4360-8BE2-D92C8AC76D22}" presName="compNode" presStyleCnt="0"/>
      <dgm:spPr/>
    </dgm:pt>
    <dgm:pt modelId="{FC2AA9C0-53FB-4B4A-A969-D8B81708DF6D}" type="pres">
      <dgm:prSet presAssocID="{A47CE85A-E6CD-4360-8BE2-D92C8AC76D22}" presName="bgRect" presStyleLbl="bgShp" presStyleIdx="1" presStyleCnt="6"/>
      <dgm:spPr/>
    </dgm:pt>
    <dgm:pt modelId="{B1ADD215-DFC4-43B7-8FE0-C3B663057C46}" type="pres">
      <dgm:prSet presAssocID="{A47CE85A-E6CD-4360-8BE2-D92C8AC76D2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cuffs"/>
        </a:ext>
      </dgm:extLst>
    </dgm:pt>
    <dgm:pt modelId="{0B33084E-43B9-43DB-9105-12AD2E254F2A}" type="pres">
      <dgm:prSet presAssocID="{A47CE85A-E6CD-4360-8BE2-D92C8AC76D22}" presName="spaceRect" presStyleCnt="0"/>
      <dgm:spPr/>
    </dgm:pt>
    <dgm:pt modelId="{E3CB51CF-C4E1-4F84-B71F-E180D668DC71}" type="pres">
      <dgm:prSet presAssocID="{A47CE85A-E6CD-4360-8BE2-D92C8AC76D22}" presName="parTx" presStyleLbl="revTx" presStyleIdx="1" presStyleCnt="6">
        <dgm:presLayoutVars>
          <dgm:chMax val="0"/>
          <dgm:chPref val="0"/>
        </dgm:presLayoutVars>
      </dgm:prSet>
      <dgm:spPr/>
    </dgm:pt>
    <dgm:pt modelId="{614823B3-9DFA-4A99-A8F5-E2826FB3F4F1}" type="pres">
      <dgm:prSet presAssocID="{8633E073-CF84-4032-90D8-587D43C1B77F}" presName="sibTrans" presStyleCnt="0"/>
      <dgm:spPr/>
    </dgm:pt>
    <dgm:pt modelId="{E24E1202-A772-41C2-BD7F-0C8D2770AC65}" type="pres">
      <dgm:prSet presAssocID="{198CC460-8FAA-45D8-BEC9-8D3B33174E71}" presName="compNode" presStyleCnt="0"/>
      <dgm:spPr/>
    </dgm:pt>
    <dgm:pt modelId="{E53A93EE-A616-4DF8-9E05-673074CBB23B}" type="pres">
      <dgm:prSet presAssocID="{198CC460-8FAA-45D8-BEC9-8D3B33174E71}" presName="bgRect" presStyleLbl="bgShp" presStyleIdx="2" presStyleCnt="6"/>
      <dgm:spPr/>
    </dgm:pt>
    <dgm:pt modelId="{A3DA6289-9FB9-424B-8366-CDF5FDA115A7}" type="pres">
      <dgm:prSet presAssocID="{198CC460-8FAA-45D8-BEC9-8D3B33174E7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C923EE9-AF88-4E45-B0D0-88B884A84BB0}" type="pres">
      <dgm:prSet presAssocID="{198CC460-8FAA-45D8-BEC9-8D3B33174E71}" presName="spaceRect" presStyleCnt="0"/>
      <dgm:spPr/>
    </dgm:pt>
    <dgm:pt modelId="{9ABE4225-18CC-4CD8-AA79-E544DF08BE70}" type="pres">
      <dgm:prSet presAssocID="{198CC460-8FAA-45D8-BEC9-8D3B33174E71}" presName="parTx" presStyleLbl="revTx" presStyleIdx="2" presStyleCnt="6">
        <dgm:presLayoutVars>
          <dgm:chMax val="0"/>
          <dgm:chPref val="0"/>
        </dgm:presLayoutVars>
      </dgm:prSet>
      <dgm:spPr/>
    </dgm:pt>
    <dgm:pt modelId="{962EB323-14C7-4E3F-8AFD-9B62D0C2830D}" type="pres">
      <dgm:prSet presAssocID="{800CB02C-E821-4920-9006-E9E3D85EC4CB}" presName="sibTrans" presStyleCnt="0"/>
      <dgm:spPr/>
    </dgm:pt>
    <dgm:pt modelId="{ABFA4053-40DF-48B4-B261-4B7821A4674F}" type="pres">
      <dgm:prSet presAssocID="{C7BEF013-FCAE-45EB-8A27-D9DF2F781D21}" presName="compNode" presStyleCnt="0"/>
      <dgm:spPr/>
    </dgm:pt>
    <dgm:pt modelId="{C69DC583-1F81-41B9-8BA3-64BAEC9F178C}" type="pres">
      <dgm:prSet presAssocID="{C7BEF013-FCAE-45EB-8A27-D9DF2F781D21}" presName="bgRect" presStyleLbl="bgShp" presStyleIdx="3" presStyleCnt="6"/>
      <dgm:spPr/>
    </dgm:pt>
    <dgm:pt modelId="{79C733AB-0EC6-4961-85D2-CADEC9B3F2E0}" type="pres">
      <dgm:prSet presAssocID="{C7BEF013-FCAE-45EB-8A27-D9DF2F781D2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82AD0F3-E879-4613-9FBC-3B62C460F661}" type="pres">
      <dgm:prSet presAssocID="{C7BEF013-FCAE-45EB-8A27-D9DF2F781D21}" presName="spaceRect" presStyleCnt="0"/>
      <dgm:spPr/>
    </dgm:pt>
    <dgm:pt modelId="{09300414-C70E-474F-9B1D-73CDA92856BD}" type="pres">
      <dgm:prSet presAssocID="{C7BEF013-FCAE-45EB-8A27-D9DF2F781D21}" presName="parTx" presStyleLbl="revTx" presStyleIdx="3" presStyleCnt="6">
        <dgm:presLayoutVars>
          <dgm:chMax val="0"/>
          <dgm:chPref val="0"/>
        </dgm:presLayoutVars>
      </dgm:prSet>
      <dgm:spPr/>
    </dgm:pt>
    <dgm:pt modelId="{F8D6C02E-46BB-447D-8D73-B1B692754ED6}" type="pres">
      <dgm:prSet presAssocID="{22A9D8AA-84C3-4BE4-A002-118E3099EEF2}" presName="sibTrans" presStyleCnt="0"/>
      <dgm:spPr/>
    </dgm:pt>
    <dgm:pt modelId="{D1787C08-A0B5-4D29-B4B4-6E8AF226EB5E}" type="pres">
      <dgm:prSet presAssocID="{5BD112E7-4BAC-47E5-8713-1D8C1BB4B45D}" presName="compNode" presStyleCnt="0"/>
      <dgm:spPr/>
    </dgm:pt>
    <dgm:pt modelId="{1AE133DD-1510-401A-AE2B-7A27ED5F1ADE}" type="pres">
      <dgm:prSet presAssocID="{5BD112E7-4BAC-47E5-8713-1D8C1BB4B45D}" presName="bgRect" presStyleLbl="bgShp" presStyleIdx="4" presStyleCnt="6"/>
      <dgm:spPr/>
    </dgm:pt>
    <dgm:pt modelId="{071F65F4-ECF4-4858-AE7C-3CF94D71D949}" type="pres">
      <dgm:prSet presAssocID="{5BD112E7-4BAC-47E5-8713-1D8C1BB4B45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A896DF-1B01-40D2-BC8A-D1DCE9AC186D}" type="pres">
      <dgm:prSet presAssocID="{5BD112E7-4BAC-47E5-8713-1D8C1BB4B45D}" presName="spaceRect" presStyleCnt="0"/>
      <dgm:spPr/>
    </dgm:pt>
    <dgm:pt modelId="{0D6CB0A1-3C1F-4B8D-9341-ABCD79432EE5}" type="pres">
      <dgm:prSet presAssocID="{5BD112E7-4BAC-47E5-8713-1D8C1BB4B45D}" presName="parTx" presStyleLbl="revTx" presStyleIdx="4" presStyleCnt="6">
        <dgm:presLayoutVars>
          <dgm:chMax val="0"/>
          <dgm:chPref val="0"/>
        </dgm:presLayoutVars>
      </dgm:prSet>
      <dgm:spPr/>
    </dgm:pt>
    <dgm:pt modelId="{0A90C4D9-4228-4596-A22A-0392B9DFA8FB}" type="pres">
      <dgm:prSet presAssocID="{4875EBF6-C6EC-455B-9D73-5A85DE15BD6D}" presName="sibTrans" presStyleCnt="0"/>
      <dgm:spPr/>
    </dgm:pt>
    <dgm:pt modelId="{159129A4-0963-450C-8FB2-B9A7282479AB}" type="pres">
      <dgm:prSet presAssocID="{A72FF281-040E-44A9-9201-235A65D3550A}" presName="compNode" presStyleCnt="0"/>
      <dgm:spPr/>
    </dgm:pt>
    <dgm:pt modelId="{2029E378-0D62-4CC1-A2E9-4631C9977C3D}" type="pres">
      <dgm:prSet presAssocID="{A72FF281-040E-44A9-9201-235A65D3550A}" presName="bgRect" presStyleLbl="bgShp" presStyleIdx="5" presStyleCnt="6"/>
      <dgm:spPr/>
    </dgm:pt>
    <dgm:pt modelId="{EE9F003D-25C7-475F-914F-0F94BB945BB4}" type="pres">
      <dgm:prSet presAssocID="{A72FF281-040E-44A9-9201-235A65D355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B9A6BAF-CEDC-43F7-8EB1-5E748D73A344}" type="pres">
      <dgm:prSet presAssocID="{A72FF281-040E-44A9-9201-235A65D3550A}" presName="spaceRect" presStyleCnt="0"/>
      <dgm:spPr/>
    </dgm:pt>
    <dgm:pt modelId="{1E3BAC82-B098-4693-8372-0B0EB771595C}" type="pres">
      <dgm:prSet presAssocID="{A72FF281-040E-44A9-9201-235A65D355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9023B00-C252-4994-BBDE-963101EE76AD}" srcId="{23232970-B087-4F97-BAFF-D97A9828D547}" destId="{A72FF281-040E-44A9-9201-235A65D3550A}" srcOrd="5" destOrd="0" parTransId="{F264A876-9EB2-42CB-83A3-4490DBF5B531}" sibTransId="{307D1315-7C7F-442C-ADD1-5E3C9100F5B2}"/>
    <dgm:cxn modelId="{D18DA21F-CEFE-4BAD-9D2F-1AC240F34B43}" type="presOf" srcId="{CEBE1AB1-2F8C-4101-851E-D71E48389228}" destId="{00FD5978-04B7-490C-9902-59F6E9C3E584}" srcOrd="0" destOrd="0" presId="urn:microsoft.com/office/officeart/2018/2/layout/IconVerticalSolidList"/>
    <dgm:cxn modelId="{3A5D3B23-ADEF-41D3-8260-49939B1B4471}" type="presOf" srcId="{23232970-B087-4F97-BAFF-D97A9828D547}" destId="{161B0F91-5A4C-4371-9056-99BE54CEC50C}" srcOrd="0" destOrd="0" presId="urn:microsoft.com/office/officeart/2018/2/layout/IconVerticalSolidList"/>
    <dgm:cxn modelId="{D7E6527D-318B-40EC-9CE1-DA37F7094D61}" srcId="{23232970-B087-4F97-BAFF-D97A9828D547}" destId="{A47CE85A-E6CD-4360-8BE2-D92C8AC76D22}" srcOrd="1" destOrd="0" parTransId="{7A35A0C2-7EB8-44CA-9428-45116C6DC484}" sibTransId="{8633E073-CF84-4032-90D8-587D43C1B77F}"/>
    <dgm:cxn modelId="{7CB1A281-C15C-4F03-89CB-DE9736347025}" srcId="{23232970-B087-4F97-BAFF-D97A9828D547}" destId="{5BD112E7-4BAC-47E5-8713-1D8C1BB4B45D}" srcOrd="4" destOrd="0" parTransId="{9C3BC4D2-6B91-45DF-9582-012C1B4BCE3A}" sibTransId="{4875EBF6-C6EC-455B-9D73-5A85DE15BD6D}"/>
    <dgm:cxn modelId="{45FF7390-A132-4516-BB37-6EDAA0D01AB5}" srcId="{23232970-B087-4F97-BAFF-D97A9828D547}" destId="{198CC460-8FAA-45D8-BEC9-8D3B33174E71}" srcOrd="2" destOrd="0" parTransId="{DEB66C85-56FF-4DB6-9A83-F423423D54A6}" sibTransId="{800CB02C-E821-4920-9006-E9E3D85EC4CB}"/>
    <dgm:cxn modelId="{04521896-D29D-47D2-8CC2-9F767745EE1C}" type="presOf" srcId="{198CC460-8FAA-45D8-BEC9-8D3B33174E71}" destId="{9ABE4225-18CC-4CD8-AA79-E544DF08BE70}" srcOrd="0" destOrd="0" presId="urn:microsoft.com/office/officeart/2018/2/layout/IconVerticalSolidList"/>
    <dgm:cxn modelId="{3484A09D-B921-4719-89CC-1328D352C0F1}" type="presOf" srcId="{5BD112E7-4BAC-47E5-8713-1D8C1BB4B45D}" destId="{0D6CB0A1-3C1F-4B8D-9341-ABCD79432EE5}" srcOrd="0" destOrd="0" presId="urn:microsoft.com/office/officeart/2018/2/layout/IconVerticalSolidList"/>
    <dgm:cxn modelId="{6FDDB6AF-BE48-45A7-95F1-3F2BA737D91F}" type="presOf" srcId="{A47CE85A-E6CD-4360-8BE2-D92C8AC76D22}" destId="{E3CB51CF-C4E1-4F84-B71F-E180D668DC71}" srcOrd="0" destOrd="0" presId="urn:microsoft.com/office/officeart/2018/2/layout/IconVerticalSolidList"/>
    <dgm:cxn modelId="{83C79DD2-BED2-4E93-81B2-C73A4F6F3E63}" srcId="{23232970-B087-4F97-BAFF-D97A9828D547}" destId="{CEBE1AB1-2F8C-4101-851E-D71E48389228}" srcOrd="0" destOrd="0" parTransId="{341E1DE2-D73A-480F-AA95-7DDC790F94EA}" sibTransId="{63DE318B-5BBA-4045-BE4E-67C7747D3EE3}"/>
    <dgm:cxn modelId="{AF78BAD3-FD74-49FD-88EE-D09D73FA8CBE}" srcId="{23232970-B087-4F97-BAFF-D97A9828D547}" destId="{C7BEF013-FCAE-45EB-8A27-D9DF2F781D21}" srcOrd="3" destOrd="0" parTransId="{BE74BA1A-57CD-4AB8-815E-6BFA7D969BB4}" sibTransId="{22A9D8AA-84C3-4BE4-A002-118E3099EEF2}"/>
    <dgm:cxn modelId="{F9B534D4-4A43-4A68-B01D-DAE06A4D113E}" type="presOf" srcId="{C7BEF013-FCAE-45EB-8A27-D9DF2F781D21}" destId="{09300414-C70E-474F-9B1D-73CDA92856BD}" srcOrd="0" destOrd="0" presId="urn:microsoft.com/office/officeart/2018/2/layout/IconVerticalSolidList"/>
    <dgm:cxn modelId="{386DCFF2-A303-4026-A32B-B4E17FFCB874}" type="presOf" srcId="{A72FF281-040E-44A9-9201-235A65D3550A}" destId="{1E3BAC82-B098-4693-8372-0B0EB771595C}" srcOrd="0" destOrd="0" presId="urn:microsoft.com/office/officeart/2018/2/layout/IconVerticalSolidList"/>
    <dgm:cxn modelId="{6E402309-B54A-44A0-861E-F3EDB3F271C0}" type="presParOf" srcId="{161B0F91-5A4C-4371-9056-99BE54CEC50C}" destId="{D9C1394E-6CBA-48C2-9056-98CB8A2AF87D}" srcOrd="0" destOrd="0" presId="urn:microsoft.com/office/officeart/2018/2/layout/IconVerticalSolidList"/>
    <dgm:cxn modelId="{DC85892A-101B-4C68-8763-846014300FEA}" type="presParOf" srcId="{D9C1394E-6CBA-48C2-9056-98CB8A2AF87D}" destId="{5573BF1D-C79C-468A-82A0-A26412F1ADA2}" srcOrd="0" destOrd="0" presId="urn:microsoft.com/office/officeart/2018/2/layout/IconVerticalSolidList"/>
    <dgm:cxn modelId="{233FCEE4-D79D-4355-9AD1-B23630857513}" type="presParOf" srcId="{D9C1394E-6CBA-48C2-9056-98CB8A2AF87D}" destId="{B01F4FED-748E-4DB7-873F-C830034E60EF}" srcOrd="1" destOrd="0" presId="urn:microsoft.com/office/officeart/2018/2/layout/IconVerticalSolidList"/>
    <dgm:cxn modelId="{DEDA41F3-6F8C-4589-8D47-CCFADD7DDEE2}" type="presParOf" srcId="{D9C1394E-6CBA-48C2-9056-98CB8A2AF87D}" destId="{AAF3C6F6-D2AF-4271-89AA-8732E46B8567}" srcOrd="2" destOrd="0" presId="urn:microsoft.com/office/officeart/2018/2/layout/IconVerticalSolidList"/>
    <dgm:cxn modelId="{40557F30-97B4-447F-BADD-614B45C6E128}" type="presParOf" srcId="{D9C1394E-6CBA-48C2-9056-98CB8A2AF87D}" destId="{00FD5978-04B7-490C-9902-59F6E9C3E584}" srcOrd="3" destOrd="0" presId="urn:microsoft.com/office/officeart/2018/2/layout/IconVerticalSolidList"/>
    <dgm:cxn modelId="{46C58C8E-B262-45D0-944B-6D1EA4324E3F}" type="presParOf" srcId="{161B0F91-5A4C-4371-9056-99BE54CEC50C}" destId="{A6CC2747-DD6D-4582-866E-E937EE7C6409}" srcOrd="1" destOrd="0" presId="urn:microsoft.com/office/officeart/2018/2/layout/IconVerticalSolidList"/>
    <dgm:cxn modelId="{911A5F64-BE49-4CEF-AA8D-FE8C8E03C03A}" type="presParOf" srcId="{161B0F91-5A4C-4371-9056-99BE54CEC50C}" destId="{C7872901-148B-45E6-B997-D28A3DBE1B00}" srcOrd="2" destOrd="0" presId="urn:microsoft.com/office/officeart/2018/2/layout/IconVerticalSolidList"/>
    <dgm:cxn modelId="{0634DC72-77FB-435D-BDF6-7F7F42123EDB}" type="presParOf" srcId="{C7872901-148B-45E6-B997-D28A3DBE1B00}" destId="{FC2AA9C0-53FB-4B4A-A969-D8B81708DF6D}" srcOrd="0" destOrd="0" presId="urn:microsoft.com/office/officeart/2018/2/layout/IconVerticalSolidList"/>
    <dgm:cxn modelId="{EB63537E-9A2E-45CB-B1FA-B9858DBA79D7}" type="presParOf" srcId="{C7872901-148B-45E6-B997-D28A3DBE1B00}" destId="{B1ADD215-DFC4-43B7-8FE0-C3B663057C46}" srcOrd="1" destOrd="0" presId="urn:microsoft.com/office/officeart/2018/2/layout/IconVerticalSolidList"/>
    <dgm:cxn modelId="{C5DE1DBB-A43B-4A9B-97CD-DE6A03994E6C}" type="presParOf" srcId="{C7872901-148B-45E6-B997-D28A3DBE1B00}" destId="{0B33084E-43B9-43DB-9105-12AD2E254F2A}" srcOrd="2" destOrd="0" presId="urn:microsoft.com/office/officeart/2018/2/layout/IconVerticalSolidList"/>
    <dgm:cxn modelId="{A12AD4A1-29ED-4B4F-8BE6-D61C6D05B23C}" type="presParOf" srcId="{C7872901-148B-45E6-B997-D28A3DBE1B00}" destId="{E3CB51CF-C4E1-4F84-B71F-E180D668DC71}" srcOrd="3" destOrd="0" presId="urn:microsoft.com/office/officeart/2018/2/layout/IconVerticalSolidList"/>
    <dgm:cxn modelId="{DBA993E9-91AC-4190-A260-A8DFCE21C357}" type="presParOf" srcId="{161B0F91-5A4C-4371-9056-99BE54CEC50C}" destId="{614823B3-9DFA-4A99-A8F5-E2826FB3F4F1}" srcOrd="3" destOrd="0" presId="urn:microsoft.com/office/officeart/2018/2/layout/IconVerticalSolidList"/>
    <dgm:cxn modelId="{20DA7135-D701-4551-9EE5-55F432236F8E}" type="presParOf" srcId="{161B0F91-5A4C-4371-9056-99BE54CEC50C}" destId="{E24E1202-A772-41C2-BD7F-0C8D2770AC65}" srcOrd="4" destOrd="0" presId="urn:microsoft.com/office/officeart/2018/2/layout/IconVerticalSolidList"/>
    <dgm:cxn modelId="{5D670ABD-1BF4-40B0-A5BE-55018767BA1B}" type="presParOf" srcId="{E24E1202-A772-41C2-BD7F-0C8D2770AC65}" destId="{E53A93EE-A616-4DF8-9E05-673074CBB23B}" srcOrd="0" destOrd="0" presId="urn:microsoft.com/office/officeart/2018/2/layout/IconVerticalSolidList"/>
    <dgm:cxn modelId="{B94FB8C7-F03A-49C9-8D93-6B309968FA9A}" type="presParOf" srcId="{E24E1202-A772-41C2-BD7F-0C8D2770AC65}" destId="{A3DA6289-9FB9-424B-8366-CDF5FDA115A7}" srcOrd="1" destOrd="0" presId="urn:microsoft.com/office/officeart/2018/2/layout/IconVerticalSolidList"/>
    <dgm:cxn modelId="{B311A09F-326E-4F8F-A9A6-0B626B3BCC52}" type="presParOf" srcId="{E24E1202-A772-41C2-BD7F-0C8D2770AC65}" destId="{BC923EE9-AF88-4E45-B0D0-88B884A84BB0}" srcOrd="2" destOrd="0" presId="urn:microsoft.com/office/officeart/2018/2/layout/IconVerticalSolidList"/>
    <dgm:cxn modelId="{53AC50E3-6EA9-41DC-BD07-8DE2876F2D9D}" type="presParOf" srcId="{E24E1202-A772-41C2-BD7F-0C8D2770AC65}" destId="{9ABE4225-18CC-4CD8-AA79-E544DF08BE70}" srcOrd="3" destOrd="0" presId="urn:microsoft.com/office/officeart/2018/2/layout/IconVerticalSolidList"/>
    <dgm:cxn modelId="{719A7AA5-F5CB-43DE-97CA-31A0C2BF8501}" type="presParOf" srcId="{161B0F91-5A4C-4371-9056-99BE54CEC50C}" destId="{962EB323-14C7-4E3F-8AFD-9B62D0C2830D}" srcOrd="5" destOrd="0" presId="urn:microsoft.com/office/officeart/2018/2/layout/IconVerticalSolidList"/>
    <dgm:cxn modelId="{95DB92CE-CDE8-4E05-902C-CF3B9A30A46D}" type="presParOf" srcId="{161B0F91-5A4C-4371-9056-99BE54CEC50C}" destId="{ABFA4053-40DF-48B4-B261-4B7821A4674F}" srcOrd="6" destOrd="0" presId="urn:microsoft.com/office/officeart/2018/2/layout/IconVerticalSolidList"/>
    <dgm:cxn modelId="{F8FDA9CA-C77B-4F58-81BA-CFDB95983F1F}" type="presParOf" srcId="{ABFA4053-40DF-48B4-B261-4B7821A4674F}" destId="{C69DC583-1F81-41B9-8BA3-64BAEC9F178C}" srcOrd="0" destOrd="0" presId="urn:microsoft.com/office/officeart/2018/2/layout/IconVerticalSolidList"/>
    <dgm:cxn modelId="{3D248585-B617-476F-9090-9391F74443B4}" type="presParOf" srcId="{ABFA4053-40DF-48B4-B261-4B7821A4674F}" destId="{79C733AB-0EC6-4961-85D2-CADEC9B3F2E0}" srcOrd="1" destOrd="0" presId="urn:microsoft.com/office/officeart/2018/2/layout/IconVerticalSolidList"/>
    <dgm:cxn modelId="{890AEBDC-9063-4BC7-8E2F-3D2DFCEE8416}" type="presParOf" srcId="{ABFA4053-40DF-48B4-B261-4B7821A4674F}" destId="{D82AD0F3-E879-4613-9FBC-3B62C460F661}" srcOrd="2" destOrd="0" presId="urn:microsoft.com/office/officeart/2018/2/layout/IconVerticalSolidList"/>
    <dgm:cxn modelId="{EF63B252-8113-455E-AE21-C305A0FD21B2}" type="presParOf" srcId="{ABFA4053-40DF-48B4-B261-4B7821A4674F}" destId="{09300414-C70E-474F-9B1D-73CDA92856BD}" srcOrd="3" destOrd="0" presId="urn:microsoft.com/office/officeart/2018/2/layout/IconVerticalSolidList"/>
    <dgm:cxn modelId="{C01A2751-865B-42FA-8D88-20947432F314}" type="presParOf" srcId="{161B0F91-5A4C-4371-9056-99BE54CEC50C}" destId="{F8D6C02E-46BB-447D-8D73-B1B692754ED6}" srcOrd="7" destOrd="0" presId="urn:microsoft.com/office/officeart/2018/2/layout/IconVerticalSolidList"/>
    <dgm:cxn modelId="{635D56DF-4C59-4FAD-BA5F-E0C55E42BC37}" type="presParOf" srcId="{161B0F91-5A4C-4371-9056-99BE54CEC50C}" destId="{D1787C08-A0B5-4D29-B4B4-6E8AF226EB5E}" srcOrd="8" destOrd="0" presId="urn:microsoft.com/office/officeart/2018/2/layout/IconVerticalSolidList"/>
    <dgm:cxn modelId="{83EB0900-D05F-4208-AC94-1B779F1E5F70}" type="presParOf" srcId="{D1787C08-A0B5-4D29-B4B4-6E8AF226EB5E}" destId="{1AE133DD-1510-401A-AE2B-7A27ED5F1ADE}" srcOrd="0" destOrd="0" presId="urn:microsoft.com/office/officeart/2018/2/layout/IconVerticalSolidList"/>
    <dgm:cxn modelId="{38EA025B-4D7D-4225-853D-D5B2FCCA8578}" type="presParOf" srcId="{D1787C08-A0B5-4D29-B4B4-6E8AF226EB5E}" destId="{071F65F4-ECF4-4858-AE7C-3CF94D71D949}" srcOrd="1" destOrd="0" presId="urn:microsoft.com/office/officeart/2018/2/layout/IconVerticalSolidList"/>
    <dgm:cxn modelId="{508A6C76-F04A-4CD1-B3FC-E629BFFD3C74}" type="presParOf" srcId="{D1787C08-A0B5-4D29-B4B4-6E8AF226EB5E}" destId="{75A896DF-1B01-40D2-BC8A-D1DCE9AC186D}" srcOrd="2" destOrd="0" presId="urn:microsoft.com/office/officeart/2018/2/layout/IconVerticalSolidList"/>
    <dgm:cxn modelId="{4B798C87-A088-4B78-8AE9-632D26E4D993}" type="presParOf" srcId="{D1787C08-A0B5-4D29-B4B4-6E8AF226EB5E}" destId="{0D6CB0A1-3C1F-4B8D-9341-ABCD79432EE5}" srcOrd="3" destOrd="0" presId="urn:microsoft.com/office/officeart/2018/2/layout/IconVerticalSolidList"/>
    <dgm:cxn modelId="{3A2B8E23-DD3B-4C74-841C-EA7F37F4E48F}" type="presParOf" srcId="{161B0F91-5A4C-4371-9056-99BE54CEC50C}" destId="{0A90C4D9-4228-4596-A22A-0392B9DFA8FB}" srcOrd="9" destOrd="0" presId="urn:microsoft.com/office/officeart/2018/2/layout/IconVerticalSolidList"/>
    <dgm:cxn modelId="{7BCD82CD-09B6-44DC-BE35-184F6453482A}" type="presParOf" srcId="{161B0F91-5A4C-4371-9056-99BE54CEC50C}" destId="{159129A4-0963-450C-8FB2-B9A7282479AB}" srcOrd="10" destOrd="0" presId="urn:microsoft.com/office/officeart/2018/2/layout/IconVerticalSolidList"/>
    <dgm:cxn modelId="{36CD3FB5-89DD-4E27-85F5-6A1039D65F63}" type="presParOf" srcId="{159129A4-0963-450C-8FB2-B9A7282479AB}" destId="{2029E378-0D62-4CC1-A2E9-4631C9977C3D}" srcOrd="0" destOrd="0" presId="urn:microsoft.com/office/officeart/2018/2/layout/IconVerticalSolidList"/>
    <dgm:cxn modelId="{D9837ED7-89B9-4D3A-8FC6-BE9C629AFCB9}" type="presParOf" srcId="{159129A4-0963-450C-8FB2-B9A7282479AB}" destId="{EE9F003D-25C7-475F-914F-0F94BB945BB4}" srcOrd="1" destOrd="0" presId="urn:microsoft.com/office/officeart/2018/2/layout/IconVerticalSolidList"/>
    <dgm:cxn modelId="{20CD5467-1DD7-4931-A116-E924B6D68E02}" type="presParOf" srcId="{159129A4-0963-450C-8FB2-B9A7282479AB}" destId="{7B9A6BAF-CEDC-43F7-8EB1-5E748D73A344}" srcOrd="2" destOrd="0" presId="urn:microsoft.com/office/officeart/2018/2/layout/IconVerticalSolidList"/>
    <dgm:cxn modelId="{DDFC9386-2EFB-4950-85C3-96D68B85F667}" type="presParOf" srcId="{159129A4-0963-450C-8FB2-B9A7282479AB}" destId="{1E3BAC82-B098-4693-8372-0B0EB77159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3FD051-2A71-42B2-9E19-8E740FD171D7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7F1B45-C1BF-47BD-A409-12D065EEB4ED}">
      <dgm:prSet/>
      <dgm:spPr/>
      <dgm:t>
        <a:bodyPr/>
        <a:lstStyle/>
        <a:p>
          <a:r>
            <a:rPr lang="en-GB"/>
            <a:t>To formally recognise where long periods of abuse and misjustice have been carried out</a:t>
          </a:r>
          <a:endParaRPr lang="en-US"/>
        </a:p>
      </dgm:t>
    </dgm:pt>
    <dgm:pt modelId="{A51CC50C-44BD-4451-9F3E-14BBA2BFD64D}" type="parTrans" cxnId="{7B69A461-5E0D-42B7-99C7-EEFA4BEAC0D3}">
      <dgm:prSet/>
      <dgm:spPr/>
      <dgm:t>
        <a:bodyPr/>
        <a:lstStyle/>
        <a:p>
          <a:endParaRPr lang="en-US"/>
        </a:p>
      </dgm:t>
    </dgm:pt>
    <dgm:pt modelId="{A6E34155-58E0-427B-B7F8-693B34039BB0}" type="sibTrans" cxnId="{7B69A461-5E0D-42B7-99C7-EEFA4BEAC0D3}">
      <dgm:prSet/>
      <dgm:spPr/>
      <dgm:t>
        <a:bodyPr/>
        <a:lstStyle/>
        <a:p>
          <a:endParaRPr lang="en-US"/>
        </a:p>
      </dgm:t>
    </dgm:pt>
    <dgm:pt modelId="{9F0B6D12-78D4-42EB-975A-7502DB5C8C95}">
      <dgm:prSet/>
      <dgm:spPr/>
      <dgm:t>
        <a:bodyPr/>
        <a:lstStyle/>
        <a:p>
          <a:r>
            <a:rPr lang="en-GB"/>
            <a:t>To protect language and culture of indigenous residents within countries. </a:t>
          </a:r>
          <a:endParaRPr lang="en-US"/>
        </a:p>
      </dgm:t>
    </dgm:pt>
    <dgm:pt modelId="{402D69D8-1C13-474D-891B-676E4CA8A6A6}" type="parTrans" cxnId="{714857ED-973A-4694-8F64-54319D455B0C}">
      <dgm:prSet/>
      <dgm:spPr/>
      <dgm:t>
        <a:bodyPr/>
        <a:lstStyle/>
        <a:p>
          <a:endParaRPr lang="en-US"/>
        </a:p>
      </dgm:t>
    </dgm:pt>
    <dgm:pt modelId="{62FF74FA-F460-4141-94A4-892B9DDA6D7F}" type="sibTrans" cxnId="{714857ED-973A-4694-8F64-54319D455B0C}">
      <dgm:prSet/>
      <dgm:spPr/>
      <dgm:t>
        <a:bodyPr/>
        <a:lstStyle/>
        <a:p>
          <a:endParaRPr lang="en-US"/>
        </a:p>
      </dgm:t>
    </dgm:pt>
    <dgm:pt modelId="{AE4035BF-30AA-42BE-9602-6C7ED2C368D2}">
      <dgm:prSet/>
      <dgm:spPr/>
      <dgm:t>
        <a:bodyPr/>
        <a:lstStyle/>
        <a:p>
          <a:r>
            <a:rPr lang="en-GB"/>
            <a:t>To establish the absolute truth </a:t>
          </a:r>
          <a:endParaRPr lang="en-US"/>
        </a:p>
      </dgm:t>
    </dgm:pt>
    <dgm:pt modelId="{0E172A71-1C39-4D8F-8816-ABC358A8BB37}" type="parTrans" cxnId="{BDDD7E97-BBAF-4873-B0A5-52215593725A}">
      <dgm:prSet/>
      <dgm:spPr/>
      <dgm:t>
        <a:bodyPr/>
        <a:lstStyle/>
        <a:p>
          <a:endParaRPr lang="en-US"/>
        </a:p>
      </dgm:t>
    </dgm:pt>
    <dgm:pt modelId="{556AAEF1-D1E2-43C7-AEC4-57BB9EAC404A}" type="sibTrans" cxnId="{BDDD7E97-BBAF-4873-B0A5-52215593725A}">
      <dgm:prSet/>
      <dgm:spPr/>
      <dgm:t>
        <a:bodyPr/>
        <a:lstStyle/>
        <a:p>
          <a:endParaRPr lang="en-US"/>
        </a:p>
      </dgm:t>
    </dgm:pt>
    <dgm:pt modelId="{18E983EE-40D1-476F-AAB1-7E4840B548D8}">
      <dgm:prSet/>
      <dgm:spPr/>
      <dgm:t>
        <a:bodyPr/>
        <a:lstStyle/>
        <a:p>
          <a:r>
            <a:rPr lang="en-GB"/>
            <a:t>TRC’s enable victims to tell their story in a more intimate, less intimidating setting as opposed to a court of law</a:t>
          </a:r>
          <a:endParaRPr lang="en-US"/>
        </a:p>
      </dgm:t>
    </dgm:pt>
    <dgm:pt modelId="{7C2662D5-B123-4BBB-94C5-53A954312933}" type="parTrans" cxnId="{2ED4AB78-745E-4647-841A-247DA27AB5B2}">
      <dgm:prSet/>
      <dgm:spPr/>
      <dgm:t>
        <a:bodyPr/>
        <a:lstStyle/>
        <a:p>
          <a:endParaRPr lang="en-US"/>
        </a:p>
      </dgm:t>
    </dgm:pt>
    <dgm:pt modelId="{9ACE9735-2069-48E4-BA6B-488EF73BA979}" type="sibTrans" cxnId="{2ED4AB78-745E-4647-841A-247DA27AB5B2}">
      <dgm:prSet/>
      <dgm:spPr/>
      <dgm:t>
        <a:bodyPr/>
        <a:lstStyle/>
        <a:p>
          <a:endParaRPr lang="en-US"/>
        </a:p>
      </dgm:t>
    </dgm:pt>
    <dgm:pt modelId="{81573A17-8423-4784-BD64-5B13E7CC1AC8}">
      <dgm:prSet/>
      <dgm:spPr/>
      <dgm:t>
        <a:bodyPr/>
        <a:lstStyle/>
        <a:p>
          <a:r>
            <a:rPr lang="en-GB"/>
            <a:t>Enables perpetrators to come forward with valid reason of why</a:t>
          </a:r>
          <a:endParaRPr lang="en-US"/>
        </a:p>
      </dgm:t>
    </dgm:pt>
    <dgm:pt modelId="{34A3FE38-5A5C-4F02-8E44-962A8A82FB70}" type="parTrans" cxnId="{E2A5C498-6BC8-45D4-A4F0-3AE002EC5046}">
      <dgm:prSet/>
      <dgm:spPr/>
      <dgm:t>
        <a:bodyPr/>
        <a:lstStyle/>
        <a:p>
          <a:endParaRPr lang="en-US"/>
        </a:p>
      </dgm:t>
    </dgm:pt>
    <dgm:pt modelId="{699628E0-8118-4C7A-B2A2-D54764AC6EFD}" type="sibTrans" cxnId="{E2A5C498-6BC8-45D4-A4F0-3AE002EC5046}">
      <dgm:prSet/>
      <dgm:spPr/>
      <dgm:t>
        <a:bodyPr/>
        <a:lstStyle/>
        <a:p>
          <a:endParaRPr lang="en-US"/>
        </a:p>
      </dgm:t>
    </dgm:pt>
    <dgm:pt modelId="{60E4F800-B886-477A-AF64-AAB16CC66D41}">
      <dgm:prSet/>
      <dgm:spPr/>
      <dgm:t>
        <a:bodyPr/>
        <a:lstStyle/>
        <a:p>
          <a:r>
            <a:rPr lang="en-GB"/>
            <a:t>Perpetrators have a voice also to defend why they did what they did</a:t>
          </a:r>
          <a:endParaRPr lang="en-US"/>
        </a:p>
      </dgm:t>
    </dgm:pt>
    <dgm:pt modelId="{CE839E11-AF9B-4D9B-B29A-48DFF0F69BF2}" type="parTrans" cxnId="{C3948725-1253-4C72-9DC9-29CFBFEABC26}">
      <dgm:prSet/>
      <dgm:spPr/>
      <dgm:t>
        <a:bodyPr/>
        <a:lstStyle/>
        <a:p>
          <a:endParaRPr lang="en-US"/>
        </a:p>
      </dgm:t>
    </dgm:pt>
    <dgm:pt modelId="{477C3570-48F6-411A-9BCE-472531BEF06C}" type="sibTrans" cxnId="{C3948725-1253-4C72-9DC9-29CFBFEABC26}">
      <dgm:prSet/>
      <dgm:spPr/>
      <dgm:t>
        <a:bodyPr/>
        <a:lstStyle/>
        <a:p>
          <a:endParaRPr lang="en-US"/>
        </a:p>
      </dgm:t>
    </dgm:pt>
    <dgm:pt modelId="{DA422735-D8DD-43A6-98D0-3D4704A2F294}" type="pres">
      <dgm:prSet presAssocID="{3D3FD051-2A71-42B2-9E19-8E740FD171D7}" presName="root" presStyleCnt="0">
        <dgm:presLayoutVars>
          <dgm:dir/>
          <dgm:resizeHandles val="exact"/>
        </dgm:presLayoutVars>
      </dgm:prSet>
      <dgm:spPr/>
    </dgm:pt>
    <dgm:pt modelId="{1AFB8D7D-EDBC-4A7C-BF9C-AF682FD757C1}" type="pres">
      <dgm:prSet presAssocID="{0F7F1B45-C1BF-47BD-A409-12D065EEB4ED}" presName="compNode" presStyleCnt="0"/>
      <dgm:spPr/>
    </dgm:pt>
    <dgm:pt modelId="{AEDA4602-953C-40CB-9E1B-4CF400FCABA1}" type="pres">
      <dgm:prSet presAssocID="{0F7F1B45-C1BF-47BD-A409-12D065EEB4E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871ED20-3C89-4A9B-95F2-F3E9A00B9B3A}" type="pres">
      <dgm:prSet presAssocID="{0F7F1B45-C1BF-47BD-A409-12D065EEB4ED}" presName="spaceRect" presStyleCnt="0"/>
      <dgm:spPr/>
    </dgm:pt>
    <dgm:pt modelId="{5BD1AA7B-8178-42B1-B43A-950DFA817455}" type="pres">
      <dgm:prSet presAssocID="{0F7F1B45-C1BF-47BD-A409-12D065EEB4ED}" presName="textRect" presStyleLbl="revTx" presStyleIdx="0" presStyleCnt="6">
        <dgm:presLayoutVars>
          <dgm:chMax val="1"/>
          <dgm:chPref val="1"/>
        </dgm:presLayoutVars>
      </dgm:prSet>
      <dgm:spPr/>
    </dgm:pt>
    <dgm:pt modelId="{1E11FE0B-0E7B-44D8-BA06-63072974E439}" type="pres">
      <dgm:prSet presAssocID="{A6E34155-58E0-427B-B7F8-693B34039BB0}" presName="sibTrans" presStyleCnt="0"/>
      <dgm:spPr/>
    </dgm:pt>
    <dgm:pt modelId="{69279192-997D-4CB7-8600-B04A06DC47C9}" type="pres">
      <dgm:prSet presAssocID="{9F0B6D12-78D4-42EB-975A-7502DB5C8C95}" presName="compNode" presStyleCnt="0"/>
      <dgm:spPr/>
    </dgm:pt>
    <dgm:pt modelId="{5A21C929-51BE-432B-BAB7-513048C547B7}" type="pres">
      <dgm:prSet presAssocID="{9F0B6D12-78D4-42EB-975A-7502DB5C8C9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0646DF5-249C-49DC-8794-7BF653783E13}" type="pres">
      <dgm:prSet presAssocID="{9F0B6D12-78D4-42EB-975A-7502DB5C8C95}" presName="spaceRect" presStyleCnt="0"/>
      <dgm:spPr/>
    </dgm:pt>
    <dgm:pt modelId="{C5566C4D-D2F6-436A-AA6B-C61CC5E656E8}" type="pres">
      <dgm:prSet presAssocID="{9F0B6D12-78D4-42EB-975A-7502DB5C8C95}" presName="textRect" presStyleLbl="revTx" presStyleIdx="1" presStyleCnt="6">
        <dgm:presLayoutVars>
          <dgm:chMax val="1"/>
          <dgm:chPref val="1"/>
        </dgm:presLayoutVars>
      </dgm:prSet>
      <dgm:spPr/>
    </dgm:pt>
    <dgm:pt modelId="{27B858B4-F304-4EB5-8E69-C7374D49CE3B}" type="pres">
      <dgm:prSet presAssocID="{62FF74FA-F460-4141-94A4-892B9DDA6D7F}" presName="sibTrans" presStyleCnt="0"/>
      <dgm:spPr/>
    </dgm:pt>
    <dgm:pt modelId="{D6578453-E391-4D69-9980-EE74CE5F0D6A}" type="pres">
      <dgm:prSet presAssocID="{AE4035BF-30AA-42BE-9602-6C7ED2C368D2}" presName="compNode" presStyleCnt="0"/>
      <dgm:spPr/>
    </dgm:pt>
    <dgm:pt modelId="{0036EC6E-6901-4A53-932A-CADCBFD7563B}" type="pres">
      <dgm:prSet presAssocID="{AE4035BF-30AA-42BE-9602-6C7ED2C368D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82B6BDB-65C1-490A-9FD1-C9144494DA0F}" type="pres">
      <dgm:prSet presAssocID="{AE4035BF-30AA-42BE-9602-6C7ED2C368D2}" presName="spaceRect" presStyleCnt="0"/>
      <dgm:spPr/>
    </dgm:pt>
    <dgm:pt modelId="{B91BCAE1-7DCA-4CDD-A981-704FD4FD39FF}" type="pres">
      <dgm:prSet presAssocID="{AE4035BF-30AA-42BE-9602-6C7ED2C368D2}" presName="textRect" presStyleLbl="revTx" presStyleIdx="2" presStyleCnt="6">
        <dgm:presLayoutVars>
          <dgm:chMax val="1"/>
          <dgm:chPref val="1"/>
        </dgm:presLayoutVars>
      </dgm:prSet>
      <dgm:spPr/>
    </dgm:pt>
    <dgm:pt modelId="{2D03944F-80A7-4FC7-8DD3-682FB238566D}" type="pres">
      <dgm:prSet presAssocID="{556AAEF1-D1E2-43C7-AEC4-57BB9EAC404A}" presName="sibTrans" presStyleCnt="0"/>
      <dgm:spPr/>
    </dgm:pt>
    <dgm:pt modelId="{A8288A02-7E67-474F-833E-EF433471D346}" type="pres">
      <dgm:prSet presAssocID="{18E983EE-40D1-476F-AAB1-7E4840B548D8}" presName="compNode" presStyleCnt="0"/>
      <dgm:spPr/>
    </dgm:pt>
    <dgm:pt modelId="{C3012B2B-F6B8-4D20-BF85-D4223F0EB3A4}" type="pres">
      <dgm:prSet presAssocID="{18E983EE-40D1-476F-AAB1-7E4840B548D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782EF6A-6CE9-43A3-8398-9932C230C0D7}" type="pres">
      <dgm:prSet presAssocID="{18E983EE-40D1-476F-AAB1-7E4840B548D8}" presName="spaceRect" presStyleCnt="0"/>
      <dgm:spPr/>
    </dgm:pt>
    <dgm:pt modelId="{E528C3D3-7BB7-440A-99C7-07C52C93736F}" type="pres">
      <dgm:prSet presAssocID="{18E983EE-40D1-476F-AAB1-7E4840B548D8}" presName="textRect" presStyleLbl="revTx" presStyleIdx="3" presStyleCnt="6">
        <dgm:presLayoutVars>
          <dgm:chMax val="1"/>
          <dgm:chPref val="1"/>
        </dgm:presLayoutVars>
      </dgm:prSet>
      <dgm:spPr/>
    </dgm:pt>
    <dgm:pt modelId="{BF1B9D31-758C-4EFC-9FCA-945B214EE5F2}" type="pres">
      <dgm:prSet presAssocID="{9ACE9735-2069-48E4-BA6B-488EF73BA979}" presName="sibTrans" presStyleCnt="0"/>
      <dgm:spPr/>
    </dgm:pt>
    <dgm:pt modelId="{B689FFCD-F4DE-4AD3-94C0-F4DAE0C6C689}" type="pres">
      <dgm:prSet presAssocID="{81573A17-8423-4784-BD64-5B13E7CC1AC8}" presName="compNode" presStyleCnt="0"/>
      <dgm:spPr/>
    </dgm:pt>
    <dgm:pt modelId="{777C9A23-E35A-42F2-8DA9-1D9E038CC600}" type="pres">
      <dgm:prSet presAssocID="{81573A17-8423-4784-BD64-5B13E7CC1AC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ECFE441-D3B2-40BC-B3ED-F504F31BAA3F}" type="pres">
      <dgm:prSet presAssocID="{81573A17-8423-4784-BD64-5B13E7CC1AC8}" presName="spaceRect" presStyleCnt="0"/>
      <dgm:spPr/>
    </dgm:pt>
    <dgm:pt modelId="{9AFC4DA5-7183-4C41-94A1-54F5479BF6B3}" type="pres">
      <dgm:prSet presAssocID="{81573A17-8423-4784-BD64-5B13E7CC1AC8}" presName="textRect" presStyleLbl="revTx" presStyleIdx="4" presStyleCnt="6">
        <dgm:presLayoutVars>
          <dgm:chMax val="1"/>
          <dgm:chPref val="1"/>
        </dgm:presLayoutVars>
      </dgm:prSet>
      <dgm:spPr/>
    </dgm:pt>
    <dgm:pt modelId="{873A5E5F-B467-4172-9849-B11192E9B7EF}" type="pres">
      <dgm:prSet presAssocID="{699628E0-8118-4C7A-B2A2-D54764AC6EFD}" presName="sibTrans" presStyleCnt="0"/>
      <dgm:spPr/>
    </dgm:pt>
    <dgm:pt modelId="{D5A28510-09F6-49D2-9978-9126B33489BA}" type="pres">
      <dgm:prSet presAssocID="{60E4F800-B886-477A-AF64-AAB16CC66D41}" presName="compNode" presStyleCnt="0"/>
      <dgm:spPr/>
    </dgm:pt>
    <dgm:pt modelId="{3CE99059-496E-4019-84D7-9A5572CA5A6B}" type="pres">
      <dgm:prSet presAssocID="{60E4F800-B886-477A-AF64-AAB16CC66D4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2E66CEF-90B3-4E4A-BF48-1133C6CDDCAA}" type="pres">
      <dgm:prSet presAssocID="{60E4F800-B886-477A-AF64-AAB16CC66D41}" presName="spaceRect" presStyleCnt="0"/>
      <dgm:spPr/>
    </dgm:pt>
    <dgm:pt modelId="{FA17321B-83D8-48AE-8B78-0CC494105E93}" type="pres">
      <dgm:prSet presAssocID="{60E4F800-B886-477A-AF64-AAB16CC66D4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FFF9F08-7E54-418D-A567-4B84196D1EA2}" type="presOf" srcId="{60E4F800-B886-477A-AF64-AAB16CC66D41}" destId="{FA17321B-83D8-48AE-8B78-0CC494105E93}" srcOrd="0" destOrd="0" presId="urn:microsoft.com/office/officeart/2018/2/layout/IconLabelList"/>
    <dgm:cxn modelId="{C3948725-1253-4C72-9DC9-29CFBFEABC26}" srcId="{3D3FD051-2A71-42B2-9E19-8E740FD171D7}" destId="{60E4F800-B886-477A-AF64-AAB16CC66D41}" srcOrd="5" destOrd="0" parTransId="{CE839E11-AF9B-4D9B-B29A-48DFF0F69BF2}" sibTransId="{477C3570-48F6-411A-9BCE-472531BEF06C}"/>
    <dgm:cxn modelId="{A7A60632-6DE8-4250-BB96-A83ADDB62697}" type="presOf" srcId="{3D3FD051-2A71-42B2-9E19-8E740FD171D7}" destId="{DA422735-D8DD-43A6-98D0-3D4704A2F294}" srcOrd="0" destOrd="0" presId="urn:microsoft.com/office/officeart/2018/2/layout/IconLabelList"/>
    <dgm:cxn modelId="{69ACCC5B-992D-4739-BDD9-C159269C119C}" type="presOf" srcId="{AE4035BF-30AA-42BE-9602-6C7ED2C368D2}" destId="{B91BCAE1-7DCA-4CDD-A981-704FD4FD39FF}" srcOrd="0" destOrd="0" presId="urn:microsoft.com/office/officeart/2018/2/layout/IconLabelList"/>
    <dgm:cxn modelId="{7B69A461-5E0D-42B7-99C7-EEFA4BEAC0D3}" srcId="{3D3FD051-2A71-42B2-9E19-8E740FD171D7}" destId="{0F7F1B45-C1BF-47BD-A409-12D065EEB4ED}" srcOrd="0" destOrd="0" parTransId="{A51CC50C-44BD-4451-9F3E-14BBA2BFD64D}" sibTransId="{A6E34155-58E0-427B-B7F8-693B34039BB0}"/>
    <dgm:cxn modelId="{2ED4AB78-745E-4647-841A-247DA27AB5B2}" srcId="{3D3FD051-2A71-42B2-9E19-8E740FD171D7}" destId="{18E983EE-40D1-476F-AAB1-7E4840B548D8}" srcOrd="3" destOrd="0" parTransId="{7C2662D5-B123-4BBB-94C5-53A954312933}" sibTransId="{9ACE9735-2069-48E4-BA6B-488EF73BA979}"/>
    <dgm:cxn modelId="{BDDD7E97-BBAF-4873-B0A5-52215593725A}" srcId="{3D3FD051-2A71-42B2-9E19-8E740FD171D7}" destId="{AE4035BF-30AA-42BE-9602-6C7ED2C368D2}" srcOrd="2" destOrd="0" parTransId="{0E172A71-1C39-4D8F-8816-ABC358A8BB37}" sibTransId="{556AAEF1-D1E2-43C7-AEC4-57BB9EAC404A}"/>
    <dgm:cxn modelId="{E2A5C498-6BC8-45D4-A4F0-3AE002EC5046}" srcId="{3D3FD051-2A71-42B2-9E19-8E740FD171D7}" destId="{81573A17-8423-4784-BD64-5B13E7CC1AC8}" srcOrd="4" destOrd="0" parTransId="{34A3FE38-5A5C-4F02-8E44-962A8A82FB70}" sibTransId="{699628E0-8118-4C7A-B2A2-D54764AC6EFD}"/>
    <dgm:cxn modelId="{2DE117BA-E094-4A1E-818D-EA033768B2B8}" type="presOf" srcId="{9F0B6D12-78D4-42EB-975A-7502DB5C8C95}" destId="{C5566C4D-D2F6-436A-AA6B-C61CC5E656E8}" srcOrd="0" destOrd="0" presId="urn:microsoft.com/office/officeart/2018/2/layout/IconLabelList"/>
    <dgm:cxn modelId="{DEC85BBD-FDFB-49E6-BC55-C186CF2263CB}" type="presOf" srcId="{0F7F1B45-C1BF-47BD-A409-12D065EEB4ED}" destId="{5BD1AA7B-8178-42B1-B43A-950DFA817455}" srcOrd="0" destOrd="0" presId="urn:microsoft.com/office/officeart/2018/2/layout/IconLabelList"/>
    <dgm:cxn modelId="{60278ACB-FE95-488E-B322-9F356DA1FE50}" type="presOf" srcId="{81573A17-8423-4784-BD64-5B13E7CC1AC8}" destId="{9AFC4DA5-7183-4C41-94A1-54F5479BF6B3}" srcOrd="0" destOrd="0" presId="urn:microsoft.com/office/officeart/2018/2/layout/IconLabelList"/>
    <dgm:cxn modelId="{19DD8FD6-A39F-4404-A9E7-E64B8984AF15}" type="presOf" srcId="{18E983EE-40D1-476F-AAB1-7E4840B548D8}" destId="{E528C3D3-7BB7-440A-99C7-07C52C93736F}" srcOrd="0" destOrd="0" presId="urn:microsoft.com/office/officeart/2018/2/layout/IconLabelList"/>
    <dgm:cxn modelId="{714857ED-973A-4694-8F64-54319D455B0C}" srcId="{3D3FD051-2A71-42B2-9E19-8E740FD171D7}" destId="{9F0B6D12-78D4-42EB-975A-7502DB5C8C95}" srcOrd="1" destOrd="0" parTransId="{402D69D8-1C13-474D-891B-676E4CA8A6A6}" sibTransId="{62FF74FA-F460-4141-94A4-892B9DDA6D7F}"/>
    <dgm:cxn modelId="{1E5E9D05-1AEB-44CA-9903-1DB920110D1A}" type="presParOf" srcId="{DA422735-D8DD-43A6-98D0-3D4704A2F294}" destId="{1AFB8D7D-EDBC-4A7C-BF9C-AF682FD757C1}" srcOrd="0" destOrd="0" presId="urn:microsoft.com/office/officeart/2018/2/layout/IconLabelList"/>
    <dgm:cxn modelId="{17EE3F40-4CC9-4A3D-B858-CCA2A945CA7F}" type="presParOf" srcId="{1AFB8D7D-EDBC-4A7C-BF9C-AF682FD757C1}" destId="{AEDA4602-953C-40CB-9E1B-4CF400FCABA1}" srcOrd="0" destOrd="0" presId="urn:microsoft.com/office/officeart/2018/2/layout/IconLabelList"/>
    <dgm:cxn modelId="{ED457395-06F9-4B69-84AB-1EBBBAD8FDE1}" type="presParOf" srcId="{1AFB8D7D-EDBC-4A7C-BF9C-AF682FD757C1}" destId="{7871ED20-3C89-4A9B-95F2-F3E9A00B9B3A}" srcOrd="1" destOrd="0" presId="urn:microsoft.com/office/officeart/2018/2/layout/IconLabelList"/>
    <dgm:cxn modelId="{1DEA608C-1E87-496C-AF92-4EC41A8C578D}" type="presParOf" srcId="{1AFB8D7D-EDBC-4A7C-BF9C-AF682FD757C1}" destId="{5BD1AA7B-8178-42B1-B43A-950DFA817455}" srcOrd="2" destOrd="0" presId="urn:microsoft.com/office/officeart/2018/2/layout/IconLabelList"/>
    <dgm:cxn modelId="{F44AE8E3-3B99-41AF-B138-E52D3234C704}" type="presParOf" srcId="{DA422735-D8DD-43A6-98D0-3D4704A2F294}" destId="{1E11FE0B-0E7B-44D8-BA06-63072974E439}" srcOrd="1" destOrd="0" presId="urn:microsoft.com/office/officeart/2018/2/layout/IconLabelList"/>
    <dgm:cxn modelId="{062E0D94-4347-4715-9C8D-98C2B217EAD3}" type="presParOf" srcId="{DA422735-D8DD-43A6-98D0-3D4704A2F294}" destId="{69279192-997D-4CB7-8600-B04A06DC47C9}" srcOrd="2" destOrd="0" presId="urn:microsoft.com/office/officeart/2018/2/layout/IconLabelList"/>
    <dgm:cxn modelId="{21F47F48-DE40-4228-B76D-2805C3F6555E}" type="presParOf" srcId="{69279192-997D-4CB7-8600-B04A06DC47C9}" destId="{5A21C929-51BE-432B-BAB7-513048C547B7}" srcOrd="0" destOrd="0" presId="urn:microsoft.com/office/officeart/2018/2/layout/IconLabelList"/>
    <dgm:cxn modelId="{09E3A798-8F41-4101-9966-C95D43DACAF4}" type="presParOf" srcId="{69279192-997D-4CB7-8600-B04A06DC47C9}" destId="{60646DF5-249C-49DC-8794-7BF653783E13}" srcOrd="1" destOrd="0" presId="urn:microsoft.com/office/officeart/2018/2/layout/IconLabelList"/>
    <dgm:cxn modelId="{7A24505A-3541-4398-82EF-123E04D1ED16}" type="presParOf" srcId="{69279192-997D-4CB7-8600-B04A06DC47C9}" destId="{C5566C4D-D2F6-436A-AA6B-C61CC5E656E8}" srcOrd="2" destOrd="0" presId="urn:microsoft.com/office/officeart/2018/2/layout/IconLabelList"/>
    <dgm:cxn modelId="{6B4333A2-522F-41D9-A3C2-054CBA9FB80E}" type="presParOf" srcId="{DA422735-D8DD-43A6-98D0-3D4704A2F294}" destId="{27B858B4-F304-4EB5-8E69-C7374D49CE3B}" srcOrd="3" destOrd="0" presId="urn:microsoft.com/office/officeart/2018/2/layout/IconLabelList"/>
    <dgm:cxn modelId="{D68F30F2-3AE5-4D1C-8BF5-25A048C4B23D}" type="presParOf" srcId="{DA422735-D8DD-43A6-98D0-3D4704A2F294}" destId="{D6578453-E391-4D69-9980-EE74CE5F0D6A}" srcOrd="4" destOrd="0" presId="urn:microsoft.com/office/officeart/2018/2/layout/IconLabelList"/>
    <dgm:cxn modelId="{05AD4E4C-671B-42C4-B7A8-FC9F30B19935}" type="presParOf" srcId="{D6578453-E391-4D69-9980-EE74CE5F0D6A}" destId="{0036EC6E-6901-4A53-932A-CADCBFD7563B}" srcOrd="0" destOrd="0" presId="urn:microsoft.com/office/officeart/2018/2/layout/IconLabelList"/>
    <dgm:cxn modelId="{CB8BEEAA-7B61-4F9F-967C-408C6E5C2CB7}" type="presParOf" srcId="{D6578453-E391-4D69-9980-EE74CE5F0D6A}" destId="{382B6BDB-65C1-490A-9FD1-C9144494DA0F}" srcOrd="1" destOrd="0" presId="urn:microsoft.com/office/officeart/2018/2/layout/IconLabelList"/>
    <dgm:cxn modelId="{1CFF99CC-A065-41DC-A261-E2F80AF16C99}" type="presParOf" srcId="{D6578453-E391-4D69-9980-EE74CE5F0D6A}" destId="{B91BCAE1-7DCA-4CDD-A981-704FD4FD39FF}" srcOrd="2" destOrd="0" presId="urn:microsoft.com/office/officeart/2018/2/layout/IconLabelList"/>
    <dgm:cxn modelId="{3888240C-7FB2-4166-971B-A68F5DB1E648}" type="presParOf" srcId="{DA422735-D8DD-43A6-98D0-3D4704A2F294}" destId="{2D03944F-80A7-4FC7-8DD3-682FB238566D}" srcOrd="5" destOrd="0" presId="urn:microsoft.com/office/officeart/2018/2/layout/IconLabelList"/>
    <dgm:cxn modelId="{61918238-1FD9-42A6-8DE5-A7EA9970D1C0}" type="presParOf" srcId="{DA422735-D8DD-43A6-98D0-3D4704A2F294}" destId="{A8288A02-7E67-474F-833E-EF433471D346}" srcOrd="6" destOrd="0" presId="urn:microsoft.com/office/officeart/2018/2/layout/IconLabelList"/>
    <dgm:cxn modelId="{925269B7-1699-47A6-9938-2008CBA3A6B6}" type="presParOf" srcId="{A8288A02-7E67-474F-833E-EF433471D346}" destId="{C3012B2B-F6B8-4D20-BF85-D4223F0EB3A4}" srcOrd="0" destOrd="0" presId="urn:microsoft.com/office/officeart/2018/2/layout/IconLabelList"/>
    <dgm:cxn modelId="{8A2D3F87-4A6D-4DC5-B53A-19251164EAD6}" type="presParOf" srcId="{A8288A02-7E67-474F-833E-EF433471D346}" destId="{1782EF6A-6CE9-43A3-8398-9932C230C0D7}" srcOrd="1" destOrd="0" presId="urn:microsoft.com/office/officeart/2018/2/layout/IconLabelList"/>
    <dgm:cxn modelId="{9B0C5E52-6FFA-4BBC-8DC5-E8AB46F0D700}" type="presParOf" srcId="{A8288A02-7E67-474F-833E-EF433471D346}" destId="{E528C3D3-7BB7-440A-99C7-07C52C93736F}" srcOrd="2" destOrd="0" presId="urn:microsoft.com/office/officeart/2018/2/layout/IconLabelList"/>
    <dgm:cxn modelId="{331F3283-4291-4580-ADB6-9BDBD9368FA8}" type="presParOf" srcId="{DA422735-D8DD-43A6-98D0-3D4704A2F294}" destId="{BF1B9D31-758C-4EFC-9FCA-945B214EE5F2}" srcOrd="7" destOrd="0" presId="urn:microsoft.com/office/officeart/2018/2/layout/IconLabelList"/>
    <dgm:cxn modelId="{14D0B105-57D3-4371-8E60-4DF974EF5EC1}" type="presParOf" srcId="{DA422735-D8DD-43A6-98D0-3D4704A2F294}" destId="{B689FFCD-F4DE-4AD3-94C0-F4DAE0C6C689}" srcOrd="8" destOrd="0" presId="urn:microsoft.com/office/officeart/2018/2/layout/IconLabelList"/>
    <dgm:cxn modelId="{83221CAE-17F0-46C3-AE56-B30D17B3A908}" type="presParOf" srcId="{B689FFCD-F4DE-4AD3-94C0-F4DAE0C6C689}" destId="{777C9A23-E35A-42F2-8DA9-1D9E038CC600}" srcOrd="0" destOrd="0" presId="urn:microsoft.com/office/officeart/2018/2/layout/IconLabelList"/>
    <dgm:cxn modelId="{0BB69E37-14EE-48C0-BD6B-F82C327DF86E}" type="presParOf" srcId="{B689FFCD-F4DE-4AD3-94C0-F4DAE0C6C689}" destId="{FECFE441-D3B2-40BC-B3ED-F504F31BAA3F}" srcOrd="1" destOrd="0" presId="urn:microsoft.com/office/officeart/2018/2/layout/IconLabelList"/>
    <dgm:cxn modelId="{7F402ACE-80C5-453E-BF3D-5D895D47D15D}" type="presParOf" srcId="{B689FFCD-F4DE-4AD3-94C0-F4DAE0C6C689}" destId="{9AFC4DA5-7183-4C41-94A1-54F5479BF6B3}" srcOrd="2" destOrd="0" presId="urn:microsoft.com/office/officeart/2018/2/layout/IconLabelList"/>
    <dgm:cxn modelId="{64F797DA-A2E5-4ABB-B24A-02204E9E20ED}" type="presParOf" srcId="{DA422735-D8DD-43A6-98D0-3D4704A2F294}" destId="{873A5E5F-B467-4172-9849-B11192E9B7EF}" srcOrd="9" destOrd="0" presId="urn:microsoft.com/office/officeart/2018/2/layout/IconLabelList"/>
    <dgm:cxn modelId="{3D97CFE7-5172-4F39-A8A6-1DCF9221F40B}" type="presParOf" srcId="{DA422735-D8DD-43A6-98D0-3D4704A2F294}" destId="{D5A28510-09F6-49D2-9978-9126B33489BA}" srcOrd="10" destOrd="0" presId="urn:microsoft.com/office/officeart/2018/2/layout/IconLabelList"/>
    <dgm:cxn modelId="{4D090B64-CA71-4BA7-B0F9-2BF6092CD80F}" type="presParOf" srcId="{D5A28510-09F6-49D2-9978-9126B33489BA}" destId="{3CE99059-496E-4019-84D7-9A5572CA5A6B}" srcOrd="0" destOrd="0" presId="urn:microsoft.com/office/officeart/2018/2/layout/IconLabelList"/>
    <dgm:cxn modelId="{C4A330F5-74BE-4F39-86EA-90A25878031D}" type="presParOf" srcId="{D5A28510-09F6-49D2-9978-9126B33489BA}" destId="{42E66CEF-90B3-4E4A-BF48-1133C6CDDCAA}" srcOrd="1" destOrd="0" presId="urn:microsoft.com/office/officeart/2018/2/layout/IconLabelList"/>
    <dgm:cxn modelId="{1759C704-E4E1-4197-9E8C-03EE120F109E}" type="presParOf" srcId="{D5A28510-09F6-49D2-9978-9126B33489BA}" destId="{FA17321B-83D8-48AE-8B78-0CC494105E9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3BF1D-C79C-468A-82A0-A26412F1ADA2}">
      <dsp:nvSpPr>
        <dsp:cNvPr id="0" name=""/>
        <dsp:cNvSpPr/>
      </dsp:nvSpPr>
      <dsp:spPr>
        <a:xfrm>
          <a:off x="0" y="4272"/>
          <a:ext cx="6832212" cy="7030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1F4FED-748E-4DB7-873F-C830034E60EF}">
      <dsp:nvSpPr>
        <dsp:cNvPr id="0" name=""/>
        <dsp:cNvSpPr/>
      </dsp:nvSpPr>
      <dsp:spPr>
        <a:xfrm>
          <a:off x="212666" y="162453"/>
          <a:ext cx="387043" cy="3866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FD5978-04B7-490C-9902-59F6E9C3E584}">
      <dsp:nvSpPr>
        <dsp:cNvPr id="0" name=""/>
        <dsp:cNvSpPr/>
      </dsp:nvSpPr>
      <dsp:spPr>
        <a:xfrm>
          <a:off x="812375" y="4272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primary purpose of a truth commission is to investigate and report on issues of  widespread abuse  in an official and non-judicial setting</a:t>
          </a:r>
          <a:endParaRPr lang="en-US" sz="1400" kern="1200"/>
        </a:p>
      </dsp:txBody>
      <dsp:txXfrm>
        <a:off x="812375" y="4272"/>
        <a:ext cx="6007325" cy="724997"/>
      </dsp:txXfrm>
    </dsp:sp>
    <dsp:sp modelId="{FC2AA9C0-53FB-4B4A-A969-D8B81708DF6D}">
      <dsp:nvSpPr>
        <dsp:cNvPr id="0" name=""/>
        <dsp:cNvSpPr/>
      </dsp:nvSpPr>
      <dsp:spPr>
        <a:xfrm>
          <a:off x="0" y="910519"/>
          <a:ext cx="6832212" cy="7030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ADD215-DFC4-43B7-8FE0-C3B663057C46}">
      <dsp:nvSpPr>
        <dsp:cNvPr id="0" name=""/>
        <dsp:cNvSpPr/>
      </dsp:nvSpPr>
      <dsp:spPr>
        <a:xfrm>
          <a:off x="212666" y="1068700"/>
          <a:ext cx="387043" cy="3866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CB51CF-C4E1-4F84-B71F-E180D668DC71}">
      <dsp:nvSpPr>
        <dsp:cNvPr id="0" name=""/>
        <dsp:cNvSpPr/>
      </dsp:nvSpPr>
      <dsp:spPr>
        <a:xfrm>
          <a:off x="812375" y="910519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Usually these human rights violations are perpetrated by military or government organisation, they seek to address the victims, witnesses and perpetrators</a:t>
          </a:r>
          <a:endParaRPr lang="en-US" sz="1400" kern="1200"/>
        </a:p>
      </dsp:txBody>
      <dsp:txXfrm>
        <a:off x="812375" y="910519"/>
        <a:ext cx="6007325" cy="724997"/>
      </dsp:txXfrm>
    </dsp:sp>
    <dsp:sp modelId="{E53A93EE-A616-4DF8-9E05-673074CBB23B}">
      <dsp:nvSpPr>
        <dsp:cNvPr id="0" name=""/>
        <dsp:cNvSpPr/>
      </dsp:nvSpPr>
      <dsp:spPr>
        <a:xfrm>
          <a:off x="0" y="1816766"/>
          <a:ext cx="6832212" cy="7030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3DA6289-9FB9-424B-8366-CDF5FDA115A7}">
      <dsp:nvSpPr>
        <dsp:cNvPr id="0" name=""/>
        <dsp:cNvSpPr/>
      </dsp:nvSpPr>
      <dsp:spPr>
        <a:xfrm>
          <a:off x="212666" y="1974948"/>
          <a:ext cx="387043" cy="3866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BE4225-18CC-4CD8-AA79-E544DF08BE70}">
      <dsp:nvSpPr>
        <dsp:cNvPr id="0" name=""/>
        <dsp:cNvSpPr/>
      </dsp:nvSpPr>
      <dsp:spPr>
        <a:xfrm>
          <a:off x="812375" y="1816766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Usually official bodies inaugurated in as part of a committee to organise and carry out interviews and investigations into the abuse</a:t>
          </a:r>
          <a:endParaRPr lang="en-US" sz="1400" kern="1200" dirty="0"/>
        </a:p>
      </dsp:txBody>
      <dsp:txXfrm>
        <a:off x="812375" y="1816766"/>
        <a:ext cx="6007325" cy="724997"/>
      </dsp:txXfrm>
    </dsp:sp>
    <dsp:sp modelId="{C69DC583-1F81-41B9-8BA3-64BAEC9F178C}">
      <dsp:nvSpPr>
        <dsp:cNvPr id="0" name=""/>
        <dsp:cNvSpPr/>
      </dsp:nvSpPr>
      <dsp:spPr>
        <a:xfrm>
          <a:off x="0" y="2723014"/>
          <a:ext cx="6832212" cy="7030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9C733AB-0EC6-4961-85D2-CADEC9B3F2E0}">
      <dsp:nvSpPr>
        <dsp:cNvPr id="0" name=""/>
        <dsp:cNvSpPr/>
      </dsp:nvSpPr>
      <dsp:spPr>
        <a:xfrm>
          <a:off x="212666" y="2881195"/>
          <a:ext cx="387043" cy="3866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300414-C70E-474F-9B1D-73CDA92856BD}">
      <dsp:nvSpPr>
        <dsp:cNvPr id="0" name=""/>
        <dsp:cNvSpPr/>
      </dsp:nvSpPr>
      <dsp:spPr>
        <a:xfrm>
          <a:off x="812375" y="2723014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Give victims a voice to tell their story</a:t>
          </a:r>
          <a:endParaRPr lang="en-US" sz="1400" kern="1200"/>
        </a:p>
      </dsp:txBody>
      <dsp:txXfrm>
        <a:off x="812375" y="2723014"/>
        <a:ext cx="6007325" cy="724997"/>
      </dsp:txXfrm>
    </dsp:sp>
    <dsp:sp modelId="{1AE133DD-1510-401A-AE2B-7A27ED5F1ADE}">
      <dsp:nvSpPr>
        <dsp:cNvPr id="0" name=""/>
        <dsp:cNvSpPr/>
      </dsp:nvSpPr>
      <dsp:spPr>
        <a:xfrm>
          <a:off x="0" y="3629261"/>
          <a:ext cx="6832212" cy="70302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71F65F4-ECF4-4858-AE7C-3CF94D71D949}">
      <dsp:nvSpPr>
        <dsp:cNvPr id="0" name=""/>
        <dsp:cNvSpPr/>
      </dsp:nvSpPr>
      <dsp:spPr>
        <a:xfrm>
          <a:off x="212666" y="3787442"/>
          <a:ext cx="387043" cy="3866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6CB0A1-3C1F-4B8D-9341-ABCD79432EE5}">
      <dsp:nvSpPr>
        <dsp:cNvPr id="0" name=""/>
        <dsp:cNvSpPr/>
      </dsp:nvSpPr>
      <dsp:spPr>
        <a:xfrm>
          <a:off x="812375" y="3629261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Gives perpetrators option to come forward and tell their side of the story </a:t>
          </a:r>
          <a:endParaRPr lang="en-US" sz="1400" kern="1200" dirty="0"/>
        </a:p>
      </dsp:txBody>
      <dsp:txXfrm>
        <a:off x="812375" y="3629261"/>
        <a:ext cx="6007325" cy="724997"/>
      </dsp:txXfrm>
    </dsp:sp>
    <dsp:sp modelId="{2029E378-0D62-4CC1-A2E9-4631C9977C3D}">
      <dsp:nvSpPr>
        <dsp:cNvPr id="0" name=""/>
        <dsp:cNvSpPr/>
      </dsp:nvSpPr>
      <dsp:spPr>
        <a:xfrm>
          <a:off x="0" y="4535508"/>
          <a:ext cx="6832212" cy="7030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E9F003D-25C7-475F-914F-0F94BB945BB4}">
      <dsp:nvSpPr>
        <dsp:cNvPr id="0" name=""/>
        <dsp:cNvSpPr/>
      </dsp:nvSpPr>
      <dsp:spPr>
        <a:xfrm>
          <a:off x="212666" y="4693690"/>
          <a:ext cx="387043" cy="3866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3BAC82-B098-4693-8372-0B0EB771595C}">
      <dsp:nvSpPr>
        <dsp:cNvPr id="0" name=""/>
        <dsp:cNvSpPr/>
      </dsp:nvSpPr>
      <dsp:spPr>
        <a:xfrm>
          <a:off x="812375" y="4535508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Make recommendations to resolve abuse and to prevent it’s reoccurrence</a:t>
          </a:r>
          <a:endParaRPr lang="en-US" sz="1400" kern="1200" dirty="0"/>
        </a:p>
      </dsp:txBody>
      <dsp:txXfrm>
        <a:off x="812375" y="4535508"/>
        <a:ext cx="6007325" cy="7249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A4602-953C-40CB-9E1B-4CF400FCABA1}">
      <dsp:nvSpPr>
        <dsp:cNvPr id="0" name=""/>
        <dsp:cNvSpPr/>
      </dsp:nvSpPr>
      <dsp:spPr>
        <a:xfrm>
          <a:off x="413232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D1AA7B-8178-42B1-B43A-950DFA817455}">
      <dsp:nvSpPr>
        <dsp:cNvPr id="0" name=""/>
        <dsp:cNvSpPr/>
      </dsp:nvSpPr>
      <dsp:spPr>
        <a:xfrm>
          <a:off x="2827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formally recognise where long periods of abuse and misjustice have been carried out</a:t>
          </a:r>
          <a:endParaRPr lang="en-US" sz="1100" kern="1200"/>
        </a:p>
      </dsp:txBody>
      <dsp:txXfrm>
        <a:off x="2827" y="1607214"/>
        <a:ext cx="1492382" cy="652917"/>
      </dsp:txXfrm>
    </dsp:sp>
    <dsp:sp modelId="{5A21C929-51BE-432B-BAB7-513048C547B7}">
      <dsp:nvSpPr>
        <dsp:cNvPr id="0" name=""/>
        <dsp:cNvSpPr/>
      </dsp:nvSpPr>
      <dsp:spPr>
        <a:xfrm>
          <a:off x="2166782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566C4D-D2F6-436A-AA6B-C61CC5E656E8}">
      <dsp:nvSpPr>
        <dsp:cNvPr id="0" name=""/>
        <dsp:cNvSpPr/>
      </dsp:nvSpPr>
      <dsp:spPr>
        <a:xfrm>
          <a:off x="17563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protect language and culture of indigenous residents within countries. </a:t>
          </a:r>
          <a:endParaRPr lang="en-US" sz="1100" kern="1200"/>
        </a:p>
      </dsp:txBody>
      <dsp:txXfrm>
        <a:off x="1756376" y="1607214"/>
        <a:ext cx="1492382" cy="652917"/>
      </dsp:txXfrm>
    </dsp:sp>
    <dsp:sp modelId="{0036EC6E-6901-4A53-932A-CADCBFD7563B}">
      <dsp:nvSpPr>
        <dsp:cNvPr id="0" name=""/>
        <dsp:cNvSpPr/>
      </dsp:nvSpPr>
      <dsp:spPr>
        <a:xfrm>
          <a:off x="392033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1BCAE1-7DCA-4CDD-A981-704FD4FD39FF}">
      <dsp:nvSpPr>
        <dsp:cNvPr id="0" name=""/>
        <dsp:cNvSpPr/>
      </dsp:nvSpPr>
      <dsp:spPr>
        <a:xfrm>
          <a:off x="350992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establish the absolute truth </a:t>
          </a:r>
          <a:endParaRPr lang="en-US" sz="1100" kern="1200"/>
        </a:p>
      </dsp:txBody>
      <dsp:txXfrm>
        <a:off x="3509926" y="1607214"/>
        <a:ext cx="1492382" cy="652917"/>
      </dsp:txXfrm>
    </dsp:sp>
    <dsp:sp modelId="{C3012B2B-F6B8-4D20-BF85-D4223F0EB3A4}">
      <dsp:nvSpPr>
        <dsp:cNvPr id="0" name=""/>
        <dsp:cNvSpPr/>
      </dsp:nvSpPr>
      <dsp:spPr>
        <a:xfrm>
          <a:off x="567388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8C3D3-7BB7-440A-99C7-07C52C93736F}">
      <dsp:nvSpPr>
        <dsp:cNvPr id="0" name=""/>
        <dsp:cNvSpPr/>
      </dsp:nvSpPr>
      <dsp:spPr>
        <a:xfrm>
          <a:off x="52634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TRC’s enable victims to tell their story in a more intimate, less intimidating setting as opposed to a court of law</a:t>
          </a:r>
          <a:endParaRPr lang="en-US" sz="1100" kern="1200"/>
        </a:p>
      </dsp:txBody>
      <dsp:txXfrm>
        <a:off x="5263476" y="1607214"/>
        <a:ext cx="1492382" cy="652917"/>
      </dsp:txXfrm>
    </dsp:sp>
    <dsp:sp modelId="{777C9A23-E35A-42F2-8DA9-1D9E038CC600}">
      <dsp:nvSpPr>
        <dsp:cNvPr id="0" name=""/>
        <dsp:cNvSpPr/>
      </dsp:nvSpPr>
      <dsp:spPr>
        <a:xfrm>
          <a:off x="742743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FC4DA5-7183-4C41-94A1-54F5479BF6B3}">
      <dsp:nvSpPr>
        <dsp:cNvPr id="0" name=""/>
        <dsp:cNvSpPr/>
      </dsp:nvSpPr>
      <dsp:spPr>
        <a:xfrm>
          <a:off x="701702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Enables perpetrators to come forward with valid reason of why</a:t>
          </a:r>
          <a:endParaRPr lang="en-US" sz="1100" kern="1200"/>
        </a:p>
      </dsp:txBody>
      <dsp:txXfrm>
        <a:off x="7017026" y="1607214"/>
        <a:ext cx="1492382" cy="652917"/>
      </dsp:txXfrm>
    </dsp:sp>
    <dsp:sp modelId="{3CE99059-496E-4019-84D7-9A5572CA5A6B}">
      <dsp:nvSpPr>
        <dsp:cNvPr id="0" name=""/>
        <dsp:cNvSpPr/>
      </dsp:nvSpPr>
      <dsp:spPr>
        <a:xfrm>
          <a:off x="918098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17321B-83D8-48AE-8B78-0CC494105E93}">
      <dsp:nvSpPr>
        <dsp:cNvPr id="0" name=""/>
        <dsp:cNvSpPr/>
      </dsp:nvSpPr>
      <dsp:spPr>
        <a:xfrm>
          <a:off x="87705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Perpetrators have a voice also to defend why they did what they did</a:t>
          </a:r>
          <a:endParaRPr lang="en-US" sz="1100" kern="1200"/>
        </a:p>
      </dsp:txBody>
      <dsp:txXfrm>
        <a:off x="8770576" y="1607214"/>
        <a:ext cx="1492382" cy="652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8AB5DF6-C4E3-48AD-9C7E-4318A470A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616EED9D-6DAF-4EB7-BC4A-D8BBB4E3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0A848FA0-3712-416A-9D52-E359ECAB1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2DF76420-B9BA-459E-9C09-DDB4D0E453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ABAC7661-A51E-46DC-8488-F31A2B0022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05CEC46E-671E-4627-B14F-2502001EC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7C363F70-4922-4830-9B99-05B45C244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AB4483D4-5423-4C3C-B271-E43D29C71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64306A4C-9E85-43A8-9638-5CB1B3A9E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EF48293E-C424-4DBC-BD3F-29C814106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762BA71A-8D1C-4679-B50F-97C73F782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6EC913C3-3802-4762-A9DC-90554E5FD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F065CF79-1E4E-49D9-9742-9F35C2693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B84C4DD5-D80B-42F3-A9EC-1C7AEA7C3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9609A6B-F992-4615-856A-6D23E0209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3767328"/>
            <a:ext cx="8915399" cy="19246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  <a:t>            Group Facilitation and                    Restorative  Practices.</a:t>
            </a:r>
            <a:b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  <a:t>      M6X00967  ASSESSMENT 1</a:t>
            </a:r>
            <a:endParaRPr lang="en-GB" sz="42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4BAAFFD-7FBA-4DA5-B473-B9B15CCB2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696711"/>
            <a:ext cx="8915399" cy="9905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Ingrid Nicholls P151102 Level 6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Oral Presentation</a:t>
            </a:r>
          </a:p>
          <a:p>
            <a:pPr>
              <a:lnSpc>
                <a:spcPct val="9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D27301CB-4E5F-4AFE-9677-77B6A758B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E1681FBC-148F-463E-9F52-98B242E20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9D6AA056-7105-4D55-9B31-4BE2D3A44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F2356079-ACDF-473A-A817-6A449747F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79B272E4-C0D8-4047-80DE-C7B55794B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E3B17E11-6A2E-46D0-B78E-4EE00FDA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13387F79-5AD1-49F7-BF85-0C3F9FAEA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775DF34C-1D8C-461C-9A83-779F21F62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E4CF9865-3B40-471D-A5A0-2DDD6FC42D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C3BE49D7-B023-4E5A-9E08-9755DA7FE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849668DA-DE63-4C1F-9C0C-45E5103D2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342783B3-B265-4728-A088-0F94413D6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D9E4364B-C302-407C-A375-F325CEB3D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E6D03370-F055-43D9-A0AD-06761A01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3D75B3D1-0F07-4CE2-BDA0-1656BC30C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950976"/>
            <a:ext cx="7119825" cy="2505456"/>
          </a:xfrm>
          <a:prstGeom prst="rect">
            <a:avLst/>
          </a:prstGeom>
        </p:spPr>
      </p:pic>
      <p:sp>
        <p:nvSpPr>
          <p:cNvPr id="83" name="Freeform 33">
            <a:extLst>
              <a:ext uri="{FF2B5EF4-FFF2-40B4-BE49-F238E27FC236}">
                <a16:creationId xmlns:a16="http://schemas.microsoft.com/office/drawing/2014/main" id="{8CD08B97-1B95-4183-B8B4-D63CBA156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588986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924849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8">
            <a:extLst>
              <a:ext uri="{FF2B5EF4-FFF2-40B4-BE49-F238E27FC236}">
                <a16:creationId xmlns:a16="http://schemas.microsoft.com/office/drawing/2014/main" id="{A922CC7D-9AB0-495B-8AEC-81B7CDEE1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1EF6D3-851E-4B24-A9CD-D38CA18A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4C02ECD-F75C-45DF-A249-716AE4455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1648B16-4A94-4F3F-B47F-F0C334287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7B30A17-8AF2-443F-A549-420892746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99AF856-9FE0-41D3-AE38-0028650E5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03574-BAE0-48F0-AFFD-7FE53A80A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5C11F0E-3CE3-4AA3-8903-97F7B6E7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0084F2D6-47B1-4245-9971-C28AB2991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5ED0731E-418A-460F-A64A-D885C733A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CA7B555A-665D-4AF0-BE1D-FD9FD5518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6639BB9-DC72-4905-B646-14612CA4C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3F5F41C-CB34-4D75-A726-A6A1468CC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4ECB3308-01BD-41F1-96DE-633B57C7E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C1F4F9-A86E-4604-AA2F-CCF709ECA2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4529540"/>
            <a:ext cx="8915399" cy="116242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 Black" panose="020B0A04020102020204" pitchFamily="34" charset="0"/>
              </a:rPr>
              <a:t>                  </a:t>
            </a:r>
            <a:r>
              <a:rPr lang="en-GB" sz="2400" dirty="0">
                <a:latin typeface="Arial Black" panose="020B0A04020102020204" pitchFamily="34" charset="0"/>
              </a:rPr>
              <a:t>Canada</a:t>
            </a: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2400" dirty="0">
                <a:latin typeface="Arial Black" panose="020B0A04020102020204" pitchFamily="34" charset="0"/>
              </a:rPr>
              <a:t> Truth and Reconciliation Commission </a:t>
            </a: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2400" dirty="0">
                <a:latin typeface="Arial Black" panose="020B0A04020102020204" pitchFamily="34" charset="0"/>
              </a:rPr>
              <a:t>                   2008 to present</a:t>
            </a:r>
            <a:r>
              <a:rPr lang="en-GB" sz="1800" dirty="0">
                <a:latin typeface="Arial Black" panose="020B0A04020102020204" pitchFamily="34" charset="0"/>
              </a:rPr>
              <a:t>.</a:t>
            </a:r>
            <a:br>
              <a:rPr lang="en-GB" sz="1800" dirty="0">
                <a:latin typeface="Arial Black" panose="020B0A04020102020204" pitchFamily="34" charset="0"/>
              </a:rPr>
            </a:br>
            <a:r>
              <a:rPr lang="en-GB" sz="18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F06466-7A75-4B86-A4C7-115BBA6537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696711"/>
            <a:ext cx="8915399" cy="507189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    </a:t>
            </a:r>
          </a:p>
          <a:p>
            <a:endParaRPr lang="en-GB">
              <a:latin typeface="Arial Black" panose="020B0A04020102020204" pitchFamily="34" charset="0"/>
            </a:endParaRPr>
          </a:p>
          <a:p>
            <a:endParaRPr lang="en-GB">
              <a:latin typeface="Arial Black" panose="020B0A04020102020204" pitchFamily="34" charset="0"/>
            </a:endParaRPr>
          </a:p>
          <a:p>
            <a:endParaRPr lang="en-GB">
              <a:latin typeface="Arial Black" panose="020B0A040201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4A5389E-FAF0-49F8-B7DE-5DB1D39A4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8290ECD-2C1E-41E9-B72C-8A74E6A4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D4262E79-CD33-402B-8B11-B973D22F2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4E66077-E4B7-4D37-AAC4-0F2BDF92F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C1CA20B0-9D1B-4696-8843-E29F303F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8D6F844C-835B-426A-B64E-08FFD6F25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0FA43E74-9BE8-4976-92B5-EAE1CE13D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9ACB84C5-04AD-4802-B5BD-57BDC91F7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800BB42D-795C-4D34-B0C0-48C6DCAA5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F053FFBE-8DFA-4F0C-8654-84B82FF44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CF5AB1EE-3C75-41FC-BAC6-83222999D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5EB7AD58-332B-4EA3-9386-08FD9554B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8">
              <a:extLst>
                <a:ext uri="{FF2B5EF4-FFF2-40B4-BE49-F238E27FC236}">
                  <a16:creationId xmlns:a16="http://schemas.microsoft.com/office/drawing/2014/main" id="{60F8A3C2-0BFB-44EE-9532-B1FE64632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AA4E6AA2-BEA6-4D9C-940A-56C57341D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AA11B933-4F63-4D1C-B996-020836192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836986"/>
            <a:ext cx="8962708" cy="3405829"/>
          </a:xfrm>
          <a:prstGeom prst="rect">
            <a:avLst/>
          </a:prstGeom>
        </p:spPr>
      </p:pic>
      <p:sp>
        <p:nvSpPr>
          <p:cNvPr id="41" name="Freeform 33">
            <a:extLst>
              <a:ext uri="{FF2B5EF4-FFF2-40B4-BE49-F238E27FC236}">
                <a16:creationId xmlns:a16="http://schemas.microsoft.com/office/drawing/2014/main" id="{ED642ED3-CFED-4142-8502-CCC19944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654095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2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98324-67F8-4F60-AD9D-266BD82B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  <a:latin typeface="Arial Black" panose="020B0A04020102020204" pitchFamily="34" charset="0"/>
              </a:rPr>
              <a:t>What is a Truth and Reconciliation commission (TRC’s)</a:t>
            </a:r>
          </a:p>
        </p:txBody>
      </p:sp>
      <p:sp>
        <p:nvSpPr>
          <p:cNvPr id="27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8" name="Rectangle 16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F8A210A5-8A36-44DC-B4A7-33901FBCD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1833403"/>
              </p:ext>
            </p:extLst>
          </p:nvPr>
        </p:nvGraphicFramePr>
        <p:xfrm>
          <a:off x="4716816" y="54751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807A580-DCC5-4685-94E0-0F7122D84290}"/>
              </a:ext>
            </a:extLst>
          </p:cNvPr>
          <p:cNvSpPr txBox="1"/>
          <p:nvPr/>
        </p:nvSpPr>
        <p:spPr>
          <a:xfrm>
            <a:off x="4252687" y="6003723"/>
            <a:ext cx="1843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37734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id="{31DBE429-8660-4D88-BC47-B159B7251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7DF222-98CD-4513-8AEA-F83CF2A11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B9800-5E08-416C-B9E2-1EC8B948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TRCs exist?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92C98781-DD9B-44BA-B873-BD5060A9C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2CEF90-B358-4D66-807F-2BCB8B3C7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4071153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4188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4269C-F712-4EC7-847C-7C7B5327A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Transitional Justice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Restorative Justice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CDDEF776-9D46-45C2-9EBB-4227919E8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5498" y="1578077"/>
            <a:ext cx="6108836" cy="4881717"/>
          </a:xfrm>
        </p:spPr>
        <p:txBody>
          <a:bodyPr>
            <a:normAutofit fontScale="92500" lnSpcReduction="10000"/>
          </a:bodyPr>
          <a:lstStyle/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Transitional Justice addresses widespread violations of human rights.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Not special justice but a justice adapted to help society to transform itself following a long period of human rights abuse.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used to give victims a voice and promotes peace, reconciliation and democracy.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Giving victims their voice has a positive impact on the healing process and forgiveness.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Empowerment to the victim.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Restorative Justice is then used to restore these previously fractured relations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>
              <a:buClrTx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2011)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FF55FC5A-80FF-456F-813A-5BAD1EE808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139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AB6E-85EC-41DA-9D61-3D77AC573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Case Study: Canada</a:t>
            </a:r>
            <a:endParaRPr lang="en-GB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FC1AA0F-CCD8-4B65-B89A-D1EB17F82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4108528"/>
          </a:xfrm>
        </p:spPr>
        <p:txBody>
          <a:bodyPr>
            <a:normAutofit lnSpcReduction="10000"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Context of Canada TRC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1969 White Paper.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Began as a Royal Commission in 1991 to investigate what had happened in the Indian residential schools.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 1998 the failure of the Indian residential schools policy was formally recognised by the Canadian Government.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2003 the dispute resolution programme was started, this offered compensation and therapy to survivors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2006 a settlement agreement was agreed which included money for the establishment of a TRC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2008 inauguration of  three TRC commissioners.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2009 inauguration of three new TRC commissioners. 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561CBB85-DD02-45BA-BF5D-08A9BF5E3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36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AE9B8-CF9F-40F0-A781-E0095C2F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was Canada’s TRC organised?  What did it do? How long did it take?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B41DD-40EC-46FF-A9AB-7B68DF4E9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TRC was not able to make findings or conclusions in relation to an individual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Specific names and events were not to be named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TRC did not have subpoena power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2007 Canadian Government issues official apology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2008 Canadian PM “ the consequences of the Indian residential schools policy were profoundly negative, this policy has had a lasting and damaging impact on Aboriginal culture, heritage and language.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Gettler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(2017) challenges some of the procedures and the way the TRC was conducted. </a:t>
            </a:r>
          </a:p>
          <a:p>
            <a:pPr marL="0" lvl="0" indent="0" defTabSz="914400">
              <a:buClrTx/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456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320B9-3BD8-4D7F-9B0D-C6C843EF1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Current situation in Canada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F44AA-60AB-4AC5-8CCF-0AA9FC6BA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9440" y="1686560"/>
            <a:ext cx="6762012" cy="499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6 volume final report, nearly 2,000 pages uncovering the history of the residential schooling in Canada.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94 calls to action, not even half of these have been addressed.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Government in Canada are trying to build bridges, encouraging equality between all races.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Victims still awaiting their compensation.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Not all IRS were addressed in the TRC, some schools did not qualify, although there are talks of these being addressed in the future.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identity of children who died in the schools are still being investigated, there are talks suggested of placing permanent memorials for these victims. 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16" name="Graphic 6" descr="Handshake">
            <a:extLst>
              <a:ext uri="{FF2B5EF4-FFF2-40B4-BE49-F238E27FC236}">
                <a16:creationId xmlns:a16="http://schemas.microsoft.com/office/drawing/2014/main" id="{5BEFD57E-CF15-4679-8DB0-DD24A3634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51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E5F78-9134-404B-AC03-FB3577F3F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45F81-B1EC-4778-BE62-532E365A8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44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ECE7-4917-415A-B0E2-C585E1A2C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EAC3B-9E3F-4751-906A-04A552089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9DA1D3-9B4C-4E89-94F3-52F27F619B05}"/>
              </a:ext>
            </a:extLst>
          </p:cNvPr>
          <p:cNvSpPr/>
          <p:nvPr/>
        </p:nvSpPr>
        <p:spPr>
          <a:xfrm>
            <a:off x="3048000" y="29673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26874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610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Century Gothic</vt:lpstr>
      <vt:lpstr>Wingdings 3</vt:lpstr>
      <vt:lpstr>Wisp</vt:lpstr>
      <vt:lpstr>            Group Facilitation and                    Restorative  Practices.       M6X00967  ASSESSMENT 1</vt:lpstr>
      <vt:lpstr>                  Canada  Truth and Reconciliation Commission                     2008 to present.  </vt:lpstr>
      <vt:lpstr>What is a Truth and Reconciliation commission (TRC’s)</vt:lpstr>
      <vt:lpstr>Why do TRCs exist?</vt:lpstr>
      <vt:lpstr>Transitional Justice  Restorative Justice </vt:lpstr>
      <vt:lpstr>Case Study: Canada</vt:lpstr>
      <vt:lpstr>How was Canada’s TRC organised?  What did it do? How long did it take?</vt:lpstr>
      <vt:lpstr>Current situation in Canada</vt:lpstr>
      <vt:lpstr>Conclusion and recommendations.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Group Facilitation and                    Restorative  Practices.       M6X00967  ASSESSMENT 1</dc:title>
  <dc:creator>Ingrid Nicholls (P151102)</dc:creator>
  <cp:lastModifiedBy>Ingrid Nicholls (P151102)</cp:lastModifiedBy>
  <cp:revision>3</cp:revision>
  <dcterms:created xsi:type="dcterms:W3CDTF">2018-11-11T23:24:12Z</dcterms:created>
  <dcterms:modified xsi:type="dcterms:W3CDTF">2018-11-11T23:43:12Z</dcterms:modified>
</cp:coreProperties>
</file>