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sldIdLst>
    <p:sldId id="259" r:id="rId2"/>
    <p:sldId id="256" r:id="rId3"/>
    <p:sldId id="257" r:id="rId4"/>
    <p:sldId id="260" r:id="rId5"/>
    <p:sldId id="261" r:id="rId6"/>
    <p:sldId id="262" r:id="rId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F6BC9E7-1B06-11D5-8DA6-96AD0E69CB30}" v="181" dt="2021-12-06T18:37:21.905"/>
    <p1510:client id="{34B02144-9609-4635-B473-6A51E9A675B9}" v="471" dt="2021-12-03T10:55:13.437"/>
    <p1510:client id="{6CF6EACA-B709-1915-D54F-F87CEFB3F831}" v="911" dt="2021-12-03T12:09:05.3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race Nankya Kiwanuka (1920908)" userId="S::1920908@student.uwtsd.ac.uk::85b91daf-d2a1-4246-a43d-8278d00c10bb" providerId="AD" clId="Web-{34B02144-9609-4635-B473-6A51E9A675B9}"/>
    <pc:docChg chg="addSld delSld modSld sldOrd addMainMaster delMainMaster">
      <pc:chgData name="Grace Nankya Kiwanuka (1920908)" userId="S::1920908@student.uwtsd.ac.uk::85b91daf-d2a1-4246-a43d-8278d00c10bb" providerId="AD" clId="Web-{34B02144-9609-4635-B473-6A51E9A675B9}" dt="2021-12-03T10:55:13.437" v="451" actId="1076"/>
      <pc:docMkLst>
        <pc:docMk/>
      </pc:docMkLst>
      <pc:sldChg chg="addSp delSp modSp mod setBg modClrScheme addAnim chgLayout">
        <pc:chgData name="Grace Nankya Kiwanuka (1920908)" userId="S::1920908@student.uwtsd.ac.uk::85b91daf-d2a1-4246-a43d-8278d00c10bb" providerId="AD" clId="Web-{34B02144-9609-4635-B473-6A51E9A675B9}" dt="2021-12-03T10:45:12.323" v="429"/>
        <pc:sldMkLst>
          <pc:docMk/>
          <pc:sldMk cId="109857222" sldId="256"/>
        </pc:sldMkLst>
        <pc:spChg chg="mod">
          <ac:chgData name="Grace Nankya Kiwanuka (1920908)" userId="S::1920908@student.uwtsd.ac.uk::85b91daf-d2a1-4246-a43d-8278d00c10bb" providerId="AD" clId="Web-{34B02144-9609-4635-B473-6A51E9A675B9}" dt="2021-12-03T10:45:12.323" v="429"/>
          <ac:spMkLst>
            <pc:docMk/>
            <pc:sldMk cId="109857222" sldId="256"/>
            <ac:spMk id="2" creationId="{00000000-0000-0000-0000-000000000000}"/>
          </ac:spMkLst>
        </pc:spChg>
        <pc:spChg chg="mod">
          <ac:chgData name="Grace Nankya Kiwanuka (1920908)" userId="S::1920908@student.uwtsd.ac.uk::85b91daf-d2a1-4246-a43d-8278d00c10bb" providerId="AD" clId="Web-{34B02144-9609-4635-B473-6A51E9A675B9}" dt="2021-12-03T10:45:12.323" v="429"/>
          <ac:spMkLst>
            <pc:docMk/>
            <pc:sldMk cId="109857222" sldId="256"/>
            <ac:spMk id="3" creationId="{00000000-0000-0000-0000-000000000000}"/>
          </ac:spMkLst>
        </pc:spChg>
        <pc:spChg chg="add del">
          <ac:chgData name="Grace Nankya Kiwanuka (1920908)" userId="S::1920908@student.uwtsd.ac.uk::85b91daf-d2a1-4246-a43d-8278d00c10bb" providerId="AD" clId="Web-{34B02144-9609-4635-B473-6A51E9A675B9}" dt="2021-12-03T10:38:11.732" v="398"/>
          <ac:spMkLst>
            <pc:docMk/>
            <pc:sldMk cId="109857222" sldId="256"/>
            <ac:spMk id="9" creationId="{B6D694DB-A3FC-4F14-A225-17BEBA4416DA}"/>
          </ac:spMkLst>
        </pc:spChg>
        <pc:spChg chg="add del">
          <ac:chgData name="Grace Nankya Kiwanuka (1920908)" userId="S::1920908@student.uwtsd.ac.uk::85b91daf-d2a1-4246-a43d-8278d00c10bb" providerId="AD" clId="Web-{34B02144-9609-4635-B473-6A51E9A675B9}" dt="2021-12-03T10:45:12.323" v="429"/>
          <ac:spMkLst>
            <pc:docMk/>
            <pc:sldMk cId="109857222" sldId="256"/>
            <ac:spMk id="22" creationId="{EA7E347D-B32A-4759-B7FF-FD25A9AEE645}"/>
          </ac:spMkLst>
        </pc:spChg>
        <pc:spChg chg="add del">
          <ac:chgData name="Grace Nankya Kiwanuka (1920908)" userId="S::1920908@student.uwtsd.ac.uk::85b91daf-d2a1-4246-a43d-8278d00c10bb" providerId="AD" clId="Web-{34B02144-9609-4635-B473-6A51E9A675B9}" dt="2021-12-03T10:45:12.323" v="429"/>
          <ac:spMkLst>
            <pc:docMk/>
            <pc:sldMk cId="109857222" sldId="256"/>
            <ac:spMk id="24" creationId="{681F9FCB-1E38-43E9-8567-6292F4842051}"/>
          </ac:spMkLst>
        </pc:spChg>
        <pc:spChg chg="add del">
          <ac:chgData name="Grace Nankya Kiwanuka (1920908)" userId="S::1920908@student.uwtsd.ac.uk::85b91daf-d2a1-4246-a43d-8278d00c10bb" providerId="AD" clId="Web-{34B02144-9609-4635-B473-6A51E9A675B9}" dt="2021-12-03T10:45:12.323" v="429"/>
          <ac:spMkLst>
            <pc:docMk/>
            <pc:sldMk cId="109857222" sldId="256"/>
            <ac:spMk id="26" creationId="{ED029D64-BBDD-43FA-92CF-C6BF515141E0}"/>
          </ac:spMkLst>
        </pc:spChg>
        <pc:spChg chg="add del">
          <ac:chgData name="Grace Nankya Kiwanuka (1920908)" userId="S::1920908@student.uwtsd.ac.uk::85b91daf-d2a1-4246-a43d-8278d00c10bb" providerId="AD" clId="Web-{34B02144-9609-4635-B473-6A51E9A675B9}" dt="2021-12-03T10:45:12.323" v="429"/>
          <ac:spMkLst>
            <pc:docMk/>
            <pc:sldMk cId="109857222" sldId="256"/>
            <ac:spMk id="28" creationId="{DF862680-7FF3-4F94-B3EC-A17BECACFD1D}"/>
          </ac:spMkLst>
        </pc:spChg>
        <pc:spChg chg="add del">
          <ac:chgData name="Grace Nankya Kiwanuka (1920908)" userId="S::1920908@student.uwtsd.ac.uk::85b91daf-d2a1-4246-a43d-8278d00c10bb" providerId="AD" clId="Web-{34B02144-9609-4635-B473-6A51E9A675B9}" dt="2021-12-03T10:45:12.323" v="429"/>
          <ac:spMkLst>
            <pc:docMk/>
            <pc:sldMk cId="109857222" sldId="256"/>
            <ac:spMk id="30" creationId="{E579D572-0B2B-49CD-A3A7-BE6B3FD44C47}"/>
          </ac:spMkLst>
        </pc:spChg>
        <pc:spChg chg="add">
          <ac:chgData name="Grace Nankya Kiwanuka (1920908)" userId="S::1920908@student.uwtsd.ac.uk::85b91daf-d2a1-4246-a43d-8278d00c10bb" providerId="AD" clId="Web-{34B02144-9609-4635-B473-6A51E9A675B9}" dt="2021-12-03T10:45:12.323" v="429"/>
          <ac:spMkLst>
            <pc:docMk/>
            <pc:sldMk cId="109857222" sldId="256"/>
            <ac:spMk id="42" creationId="{B6D694DB-A3FC-4F14-A225-17BEBA4416DA}"/>
          </ac:spMkLst>
        </pc:spChg>
        <pc:spChg chg="add">
          <ac:chgData name="Grace Nankya Kiwanuka (1920908)" userId="S::1920908@student.uwtsd.ac.uk::85b91daf-d2a1-4246-a43d-8278d00c10bb" providerId="AD" clId="Web-{34B02144-9609-4635-B473-6A51E9A675B9}" dt="2021-12-03T10:45:12.323" v="429"/>
          <ac:spMkLst>
            <pc:docMk/>
            <pc:sldMk cId="109857222" sldId="256"/>
            <ac:spMk id="44" creationId="{2F45987A-3A2E-45FE-947D-464BBA890C71}"/>
          </ac:spMkLst>
        </pc:spChg>
        <pc:grpChg chg="add del">
          <ac:chgData name="Grace Nankya Kiwanuka (1920908)" userId="S::1920908@student.uwtsd.ac.uk::85b91daf-d2a1-4246-a43d-8278d00c10bb" providerId="AD" clId="Web-{34B02144-9609-4635-B473-6A51E9A675B9}" dt="2021-12-03T10:38:11.732" v="398"/>
          <ac:grpSpMkLst>
            <pc:docMk/>
            <pc:sldMk cId="109857222" sldId="256"/>
            <ac:grpSpMk id="11" creationId="{D4433877-8295-4A0D-94F7-BFD8A63360E4}"/>
          </ac:grpSpMkLst>
        </pc:grpChg>
        <pc:grpChg chg="add del">
          <ac:chgData name="Grace Nankya Kiwanuka (1920908)" userId="S::1920908@student.uwtsd.ac.uk::85b91daf-d2a1-4246-a43d-8278d00c10bb" providerId="AD" clId="Web-{34B02144-9609-4635-B473-6A51E9A675B9}" dt="2021-12-03T10:45:12.323" v="429"/>
          <ac:grpSpMkLst>
            <pc:docMk/>
            <pc:sldMk cId="109857222" sldId="256"/>
            <ac:grpSpMk id="32" creationId="{85615CD2-01A9-44A9-8364-A8B932AF1817}"/>
          </ac:grpSpMkLst>
        </pc:grpChg>
        <pc:picChg chg="add mod">
          <ac:chgData name="Grace Nankya Kiwanuka (1920908)" userId="S::1920908@student.uwtsd.ac.uk::85b91daf-d2a1-4246-a43d-8278d00c10bb" providerId="AD" clId="Web-{34B02144-9609-4635-B473-6A51E9A675B9}" dt="2021-12-03T10:45:12.323" v="429"/>
          <ac:picMkLst>
            <pc:docMk/>
            <pc:sldMk cId="109857222" sldId="256"/>
            <ac:picMk id="4" creationId="{AE50FE3E-B7FB-4E41-B8A5-46E358ECF66E}"/>
          </ac:picMkLst>
        </pc:picChg>
      </pc:sldChg>
      <pc:sldChg chg="addSp modSp new mod setBg">
        <pc:chgData name="Grace Nankya Kiwanuka (1920908)" userId="S::1920908@student.uwtsd.ac.uk::85b91daf-d2a1-4246-a43d-8278d00c10bb" providerId="AD" clId="Web-{34B02144-9609-4635-B473-6A51E9A675B9}" dt="2021-12-03T10:42:40.537" v="422"/>
        <pc:sldMkLst>
          <pc:docMk/>
          <pc:sldMk cId="1126477252" sldId="257"/>
        </pc:sldMkLst>
        <pc:spChg chg="mod">
          <ac:chgData name="Grace Nankya Kiwanuka (1920908)" userId="S::1920908@student.uwtsd.ac.uk::85b91daf-d2a1-4246-a43d-8278d00c10bb" providerId="AD" clId="Web-{34B02144-9609-4635-B473-6A51E9A675B9}" dt="2021-12-03T10:42:40.537" v="422"/>
          <ac:spMkLst>
            <pc:docMk/>
            <pc:sldMk cId="1126477252" sldId="257"/>
            <ac:spMk id="2" creationId="{F2FDB0DC-4BD6-46E7-80DC-93EAAB91705C}"/>
          </ac:spMkLst>
        </pc:spChg>
        <pc:spChg chg="mod">
          <ac:chgData name="Grace Nankya Kiwanuka (1920908)" userId="S::1920908@student.uwtsd.ac.uk::85b91daf-d2a1-4246-a43d-8278d00c10bb" providerId="AD" clId="Web-{34B02144-9609-4635-B473-6A51E9A675B9}" dt="2021-12-03T10:42:40.537" v="422"/>
          <ac:spMkLst>
            <pc:docMk/>
            <pc:sldMk cId="1126477252" sldId="257"/>
            <ac:spMk id="3" creationId="{C4886036-9B95-4C7E-9DBC-544B72A62896}"/>
          </ac:spMkLst>
        </pc:spChg>
        <pc:spChg chg="add mod ord">
          <ac:chgData name="Grace Nankya Kiwanuka (1920908)" userId="S::1920908@student.uwtsd.ac.uk::85b91daf-d2a1-4246-a43d-8278d00c10bb" providerId="AD" clId="Web-{34B02144-9609-4635-B473-6A51E9A675B9}" dt="2021-12-03T10:42:40.537" v="422"/>
          <ac:spMkLst>
            <pc:docMk/>
            <pc:sldMk cId="1126477252" sldId="257"/>
            <ac:spMk id="4" creationId="{052ABA2E-C5F2-47BB-A8B6-EB744B206A13}"/>
          </ac:spMkLst>
        </pc:spChg>
        <pc:spChg chg="add">
          <ac:chgData name="Grace Nankya Kiwanuka (1920908)" userId="S::1920908@student.uwtsd.ac.uk::85b91daf-d2a1-4246-a43d-8278d00c10bb" providerId="AD" clId="Web-{34B02144-9609-4635-B473-6A51E9A675B9}" dt="2021-12-03T10:42:40.537" v="422"/>
          <ac:spMkLst>
            <pc:docMk/>
            <pc:sldMk cId="1126477252" sldId="257"/>
            <ac:spMk id="10" creationId="{FAFB3478-4AEC-431E-93B2-1593839C16DA}"/>
          </ac:spMkLst>
        </pc:spChg>
        <pc:spChg chg="add">
          <ac:chgData name="Grace Nankya Kiwanuka (1920908)" userId="S::1920908@student.uwtsd.ac.uk::85b91daf-d2a1-4246-a43d-8278d00c10bb" providerId="AD" clId="Web-{34B02144-9609-4635-B473-6A51E9A675B9}" dt="2021-12-03T10:42:40.537" v="422"/>
          <ac:spMkLst>
            <pc:docMk/>
            <pc:sldMk cId="1126477252" sldId="257"/>
            <ac:spMk id="12" creationId="{E0F166C3-D45F-4A92-A291-15B874AD1A56}"/>
          </ac:spMkLst>
        </pc:spChg>
        <pc:spChg chg="add">
          <ac:chgData name="Grace Nankya Kiwanuka (1920908)" userId="S::1920908@student.uwtsd.ac.uk::85b91daf-d2a1-4246-a43d-8278d00c10bb" providerId="AD" clId="Web-{34B02144-9609-4635-B473-6A51E9A675B9}" dt="2021-12-03T10:42:40.537" v="422"/>
          <ac:spMkLst>
            <pc:docMk/>
            <pc:sldMk cId="1126477252" sldId="257"/>
            <ac:spMk id="22" creationId="{1A4066CF-83FA-4BF2-8618-AD3CF2DCEE2D}"/>
          </ac:spMkLst>
        </pc:spChg>
        <pc:grpChg chg="add">
          <ac:chgData name="Grace Nankya Kiwanuka (1920908)" userId="S::1920908@student.uwtsd.ac.uk::85b91daf-d2a1-4246-a43d-8278d00c10bb" providerId="AD" clId="Web-{34B02144-9609-4635-B473-6A51E9A675B9}" dt="2021-12-03T10:42:40.537" v="422"/>
          <ac:grpSpMkLst>
            <pc:docMk/>
            <pc:sldMk cId="1126477252" sldId="257"/>
            <ac:grpSpMk id="14" creationId="{D46CEC91-770B-42C4-A145-1B46A53147AF}"/>
          </ac:grpSpMkLst>
        </pc:grpChg>
        <pc:picChg chg="add mod">
          <ac:chgData name="Grace Nankya Kiwanuka (1920908)" userId="S::1920908@student.uwtsd.ac.uk::85b91daf-d2a1-4246-a43d-8278d00c10bb" providerId="AD" clId="Web-{34B02144-9609-4635-B473-6A51E9A675B9}" dt="2021-12-03T10:42:40.537" v="422"/>
          <ac:picMkLst>
            <pc:docMk/>
            <pc:sldMk cId="1126477252" sldId="257"/>
            <ac:picMk id="5" creationId="{067DBCBC-0AC9-4C6A-B683-1E9A5D32B481}"/>
          </ac:picMkLst>
        </pc:picChg>
      </pc:sldChg>
      <pc:sldChg chg="new del ord">
        <pc:chgData name="Grace Nankya Kiwanuka (1920908)" userId="S::1920908@student.uwtsd.ac.uk::85b91daf-d2a1-4246-a43d-8278d00c10bb" providerId="AD" clId="Web-{34B02144-9609-4635-B473-6A51E9A675B9}" dt="2021-12-03T10:08:38.096" v="124"/>
        <pc:sldMkLst>
          <pc:docMk/>
          <pc:sldMk cId="966109671" sldId="258"/>
        </pc:sldMkLst>
      </pc:sldChg>
      <pc:sldChg chg="addSp modSp new">
        <pc:chgData name="Grace Nankya Kiwanuka (1920908)" userId="S::1920908@student.uwtsd.ac.uk::85b91daf-d2a1-4246-a43d-8278d00c10bb" providerId="AD" clId="Web-{34B02144-9609-4635-B473-6A51E9A675B9}" dt="2021-12-03T10:10:32.459" v="144"/>
        <pc:sldMkLst>
          <pc:docMk/>
          <pc:sldMk cId="1808674748" sldId="259"/>
        </pc:sldMkLst>
        <pc:spChg chg="add mod">
          <ac:chgData name="Grace Nankya Kiwanuka (1920908)" userId="S::1920908@student.uwtsd.ac.uk::85b91daf-d2a1-4246-a43d-8278d00c10bb" providerId="AD" clId="Web-{34B02144-9609-4635-B473-6A51E9A675B9}" dt="2021-12-03T10:10:32.459" v="144"/>
          <ac:spMkLst>
            <pc:docMk/>
            <pc:sldMk cId="1808674748" sldId="259"/>
            <ac:spMk id="2" creationId="{F632A1BB-3F1B-4DEB-8042-981E883F4A1E}"/>
          </ac:spMkLst>
        </pc:spChg>
      </pc:sldChg>
      <pc:sldChg chg="new del">
        <pc:chgData name="Grace Nankya Kiwanuka (1920908)" userId="S::1920908@student.uwtsd.ac.uk::85b91daf-d2a1-4246-a43d-8278d00c10bb" providerId="AD" clId="Web-{34B02144-9609-4635-B473-6A51E9A675B9}" dt="2021-12-03T10:08:20.768" v="122"/>
        <pc:sldMkLst>
          <pc:docMk/>
          <pc:sldMk cId="3157291508" sldId="259"/>
        </pc:sldMkLst>
      </pc:sldChg>
      <pc:sldChg chg="addSp delSp modSp new add del mod setBg">
        <pc:chgData name="Grace Nankya Kiwanuka (1920908)" userId="S::1920908@student.uwtsd.ac.uk::85b91daf-d2a1-4246-a43d-8278d00c10bb" providerId="AD" clId="Web-{34B02144-9609-4635-B473-6A51E9A675B9}" dt="2021-12-03T10:47:08.890" v="442"/>
        <pc:sldMkLst>
          <pc:docMk/>
          <pc:sldMk cId="659113558" sldId="260"/>
        </pc:sldMkLst>
        <pc:spChg chg="mod">
          <ac:chgData name="Grace Nankya Kiwanuka (1920908)" userId="S::1920908@student.uwtsd.ac.uk::85b91daf-d2a1-4246-a43d-8278d00c10bb" providerId="AD" clId="Web-{34B02144-9609-4635-B473-6A51E9A675B9}" dt="2021-12-03T10:43:23.507" v="423"/>
          <ac:spMkLst>
            <pc:docMk/>
            <pc:sldMk cId="659113558" sldId="260"/>
            <ac:spMk id="2" creationId="{55A882AB-D6F7-4D2C-9614-823262987B9D}"/>
          </ac:spMkLst>
        </pc:spChg>
        <pc:spChg chg="del mod">
          <ac:chgData name="Grace Nankya Kiwanuka (1920908)" userId="S::1920908@student.uwtsd.ac.uk::85b91daf-d2a1-4246-a43d-8278d00c10bb" providerId="AD" clId="Web-{34B02144-9609-4635-B473-6A51E9A675B9}" dt="2021-12-03T10:43:23.507" v="423"/>
          <ac:spMkLst>
            <pc:docMk/>
            <pc:sldMk cId="659113558" sldId="260"/>
            <ac:spMk id="3" creationId="{BBC7BFE7-CBA0-43DD-8571-9A26460F1CAA}"/>
          </ac:spMkLst>
        </pc:spChg>
        <pc:spChg chg="add">
          <ac:chgData name="Grace Nankya Kiwanuka (1920908)" userId="S::1920908@student.uwtsd.ac.uk::85b91daf-d2a1-4246-a43d-8278d00c10bb" providerId="AD" clId="Web-{34B02144-9609-4635-B473-6A51E9A675B9}" dt="2021-12-03T10:43:23.507" v="423"/>
          <ac:spMkLst>
            <pc:docMk/>
            <pc:sldMk cId="659113558" sldId="260"/>
            <ac:spMk id="9" creationId="{471A3572-4543-4883-A749-0458CD8700C2}"/>
          </ac:spMkLst>
        </pc:spChg>
        <pc:spChg chg="add">
          <ac:chgData name="Grace Nankya Kiwanuka (1920908)" userId="S::1920908@student.uwtsd.ac.uk::85b91daf-d2a1-4246-a43d-8278d00c10bb" providerId="AD" clId="Web-{34B02144-9609-4635-B473-6A51E9A675B9}" dt="2021-12-03T10:43:23.507" v="423"/>
          <ac:spMkLst>
            <pc:docMk/>
            <pc:sldMk cId="659113558" sldId="260"/>
            <ac:spMk id="11" creationId="{4036AB30-180B-4ED5-A38B-175705419281}"/>
          </ac:spMkLst>
        </pc:spChg>
        <pc:spChg chg="add">
          <ac:chgData name="Grace Nankya Kiwanuka (1920908)" userId="S::1920908@student.uwtsd.ac.uk::85b91daf-d2a1-4246-a43d-8278d00c10bb" providerId="AD" clId="Web-{34B02144-9609-4635-B473-6A51E9A675B9}" dt="2021-12-03T10:43:23.507" v="423"/>
          <ac:spMkLst>
            <pc:docMk/>
            <pc:sldMk cId="659113558" sldId="260"/>
            <ac:spMk id="13" creationId="{E00BDB36-26F9-4870-887D-DBEBE42ADE54}"/>
          </ac:spMkLst>
        </pc:spChg>
        <pc:spChg chg="add">
          <ac:chgData name="Grace Nankya Kiwanuka (1920908)" userId="S::1920908@student.uwtsd.ac.uk::85b91daf-d2a1-4246-a43d-8278d00c10bb" providerId="AD" clId="Web-{34B02144-9609-4635-B473-6A51E9A675B9}" dt="2021-12-03T10:43:23.507" v="423"/>
          <ac:spMkLst>
            <pc:docMk/>
            <pc:sldMk cId="659113558" sldId="260"/>
            <ac:spMk id="15" creationId="{DC83D935-436B-4F4D-A47B-4FD95E2C1D80}"/>
          </ac:spMkLst>
        </pc:spChg>
        <pc:graphicFrameChg chg="add">
          <ac:chgData name="Grace Nankya Kiwanuka (1920908)" userId="S::1920908@student.uwtsd.ac.uk::85b91daf-d2a1-4246-a43d-8278d00c10bb" providerId="AD" clId="Web-{34B02144-9609-4635-B473-6A51E9A675B9}" dt="2021-12-03T10:43:23.507" v="423"/>
          <ac:graphicFrameMkLst>
            <pc:docMk/>
            <pc:sldMk cId="659113558" sldId="260"/>
            <ac:graphicFrameMk id="5" creationId="{8C4662B5-7163-4194-BAB1-F2CCC9228544}"/>
          </ac:graphicFrameMkLst>
        </pc:graphicFrameChg>
      </pc:sldChg>
      <pc:sldChg chg="new del">
        <pc:chgData name="Grace Nankya Kiwanuka (1920908)" userId="S::1920908@student.uwtsd.ac.uk::85b91daf-d2a1-4246-a43d-8278d00c10bb" providerId="AD" clId="Web-{34B02144-9609-4635-B473-6A51E9A675B9}" dt="2021-12-03T10:22:17.420" v="236"/>
        <pc:sldMkLst>
          <pc:docMk/>
          <pc:sldMk cId="1017160282" sldId="260"/>
        </pc:sldMkLst>
      </pc:sldChg>
      <pc:sldChg chg="add del replId">
        <pc:chgData name="Grace Nankya Kiwanuka (1920908)" userId="S::1920908@student.uwtsd.ac.uk::85b91daf-d2a1-4246-a43d-8278d00c10bb" providerId="AD" clId="Web-{34B02144-9609-4635-B473-6A51E9A675B9}" dt="2021-12-03T10:08:18.846" v="121"/>
        <pc:sldMkLst>
          <pc:docMk/>
          <pc:sldMk cId="4126423920" sldId="260"/>
        </pc:sldMkLst>
      </pc:sldChg>
      <pc:sldChg chg="addSp modSp new">
        <pc:chgData name="Grace Nankya Kiwanuka (1920908)" userId="S::1920908@student.uwtsd.ac.uk::85b91daf-d2a1-4246-a43d-8278d00c10bb" providerId="AD" clId="Web-{34B02144-9609-4635-B473-6A51E9A675B9}" dt="2021-12-03T10:55:13.437" v="451" actId="1076"/>
        <pc:sldMkLst>
          <pc:docMk/>
          <pc:sldMk cId="101809217" sldId="261"/>
        </pc:sldMkLst>
        <pc:spChg chg="mod">
          <ac:chgData name="Grace Nankya Kiwanuka (1920908)" userId="S::1920908@student.uwtsd.ac.uk::85b91daf-d2a1-4246-a43d-8278d00c10bb" providerId="AD" clId="Web-{34B02144-9609-4635-B473-6A51E9A675B9}" dt="2021-12-03T10:47:26.828" v="446" actId="20577"/>
          <ac:spMkLst>
            <pc:docMk/>
            <pc:sldMk cId="101809217" sldId="261"/>
            <ac:spMk id="2" creationId="{73A5BBD8-2F11-4563-8267-5A3C513FE6F7}"/>
          </ac:spMkLst>
        </pc:spChg>
        <pc:spChg chg="mod">
          <ac:chgData name="Grace Nankya Kiwanuka (1920908)" userId="S::1920908@student.uwtsd.ac.uk::85b91daf-d2a1-4246-a43d-8278d00c10bb" providerId="AD" clId="Web-{34B02144-9609-4635-B473-6A51E9A675B9}" dt="2021-12-03T10:55:13.437" v="451" actId="1076"/>
          <ac:spMkLst>
            <pc:docMk/>
            <pc:sldMk cId="101809217" sldId="261"/>
            <ac:spMk id="3" creationId="{73366B27-B9D2-41FF-BFCC-F74A0A8127DD}"/>
          </ac:spMkLst>
        </pc:spChg>
        <pc:spChg chg="add">
          <ac:chgData name="Grace Nankya Kiwanuka (1920908)" userId="S::1920908@student.uwtsd.ac.uk::85b91daf-d2a1-4246-a43d-8278d00c10bb" providerId="AD" clId="Web-{34B02144-9609-4635-B473-6A51E9A675B9}" dt="2021-12-03T10:55:07.077" v="450"/>
          <ac:spMkLst>
            <pc:docMk/>
            <pc:sldMk cId="101809217" sldId="261"/>
            <ac:spMk id="4" creationId="{A6DC81DE-0ABE-4E97-9D07-37A644D99D12}"/>
          </ac:spMkLst>
        </pc:spChg>
      </pc:sldChg>
      <pc:sldChg chg="new del">
        <pc:chgData name="Grace Nankya Kiwanuka (1920908)" userId="S::1920908@student.uwtsd.ac.uk::85b91daf-d2a1-4246-a43d-8278d00c10bb" providerId="AD" clId="Web-{34B02144-9609-4635-B473-6A51E9A675B9}" dt="2021-12-03T10:22:23.404" v="237"/>
        <pc:sldMkLst>
          <pc:docMk/>
          <pc:sldMk cId="544878575" sldId="261"/>
        </pc:sldMkLst>
      </pc:sldChg>
      <pc:sldChg chg="new del">
        <pc:chgData name="Grace Nankya Kiwanuka (1920908)" userId="S::1920908@student.uwtsd.ac.uk::85b91daf-d2a1-4246-a43d-8278d00c10bb" providerId="AD" clId="Web-{34B02144-9609-4635-B473-6A51E9A675B9}" dt="2021-12-03T10:46:45.701" v="439"/>
        <pc:sldMkLst>
          <pc:docMk/>
          <pc:sldMk cId="3663322120" sldId="261"/>
        </pc:sldMkLst>
      </pc:sldChg>
      <pc:sldChg chg="addSp delSp modSp new del mod setBg">
        <pc:chgData name="Grace Nankya Kiwanuka (1920908)" userId="S::1920908@student.uwtsd.ac.uk::85b91daf-d2a1-4246-a43d-8278d00c10bb" providerId="AD" clId="Web-{34B02144-9609-4635-B473-6A51E9A675B9}" dt="2021-12-03T10:46:57.702" v="440"/>
        <pc:sldMkLst>
          <pc:docMk/>
          <pc:sldMk cId="4003205405" sldId="262"/>
        </pc:sldMkLst>
        <pc:spChg chg="mod">
          <ac:chgData name="Grace Nankya Kiwanuka (1920908)" userId="S::1920908@student.uwtsd.ac.uk::85b91daf-d2a1-4246-a43d-8278d00c10bb" providerId="AD" clId="Web-{34B02144-9609-4635-B473-6A51E9A675B9}" dt="2021-12-03T10:46:29.623" v="438"/>
          <ac:spMkLst>
            <pc:docMk/>
            <pc:sldMk cId="4003205405" sldId="262"/>
            <ac:spMk id="2" creationId="{3103FE72-67A9-4F87-9988-715D478A44EB}"/>
          </ac:spMkLst>
        </pc:spChg>
        <pc:spChg chg="del">
          <ac:chgData name="Grace Nankya Kiwanuka (1920908)" userId="S::1920908@student.uwtsd.ac.uk::85b91daf-d2a1-4246-a43d-8278d00c10bb" providerId="AD" clId="Web-{34B02144-9609-4635-B473-6A51E9A675B9}" dt="2021-12-03T10:46:29.623" v="438"/>
          <ac:spMkLst>
            <pc:docMk/>
            <pc:sldMk cId="4003205405" sldId="262"/>
            <ac:spMk id="3" creationId="{83F9DBE5-4186-4F07-8099-71DAD92A5E20}"/>
          </ac:spMkLst>
        </pc:spChg>
        <pc:spChg chg="add">
          <ac:chgData name="Grace Nankya Kiwanuka (1920908)" userId="S::1920908@student.uwtsd.ac.uk::85b91daf-d2a1-4246-a43d-8278d00c10bb" providerId="AD" clId="Web-{34B02144-9609-4635-B473-6A51E9A675B9}" dt="2021-12-03T10:46:29.623" v="438"/>
          <ac:spMkLst>
            <pc:docMk/>
            <pc:sldMk cId="4003205405" sldId="262"/>
            <ac:spMk id="9" creationId="{0F358BAA-9C8A-4E17-BAD8-32FD6FFEA730}"/>
          </ac:spMkLst>
        </pc:spChg>
        <pc:spChg chg="add">
          <ac:chgData name="Grace Nankya Kiwanuka (1920908)" userId="S::1920908@student.uwtsd.ac.uk::85b91daf-d2a1-4246-a43d-8278d00c10bb" providerId="AD" clId="Web-{34B02144-9609-4635-B473-6A51E9A675B9}" dt="2021-12-03T10:46:29.623" v="438"/>
          <ac:spMkLst>
            <pc:docMk/>
            <pc:sldMk cId="4003205405" sldId="262"/>
            <ac:spMk id="11" creationId="{4D6F41A4-BEE3-4935-9371-4ADEA67A22F9}"/>
          </ac:spMkLst>
        </pc:spChg>
        <pc:spChg chg="add">
          <ac:chgData name="Grace Nankya Kiwanuka (1920908)" userId="S::1920908@student.uwtsd.ac.uk::85b91daf-d2a1-4246-a43d-8278d00c10bb" providerId="AD" clId="Web-{34B02144-9609-4635-B473-6A51E9A675B9}" dt="2021-12-03T10:46:29.623" v="438"/>
          <ac:spMkLst>
            <pc:docMk/>
            <pc:sldMk cId="4003205405" sldId="262"/>
            <ac:spMk id="20" creationId="{7FE1D329-7CB2-4DF5-B0C0-36DD19EBC66D}"/>
          </ac:spMkLst>
        </pc:spChg>
        <pc:spChg chg="add">
          <ac:chgData name="Grace Nankya Kiwanuka (1920908)" userId="S::1920908@student.uwtsd.ac.uk::85b91daf-d2a1-4246-a43d-8278d00c10bb" providerId="AD" clId="Web-{34B02144-9609-4635-B473-6A51E9A675B9}" dt="2021-12-03T10:46:29.623" v="438"/>
          <ac:spMkLst>
            <pc:docMk/>
            <pc:sldMk cId="4003205405" sldId="262"/>
            <ac:spMk id="22" creationId="{B6D694DB-A3FC-4F14-A225-17BEBA4416DA}"/>
          </ac:spMkLst>
        </pc:spChg>
        <pc:spChg chg="add">
          <ac:chgData name="Grace Nankya Kiwanuka (1920908)" userId="S::1920908@student.uwtsd.ac.uk::85b91daf-d2a1-4246-a43d-8278d00c10bb" providerId="AD" clId="Web-{34B02144-9609-4635-B473-6A51E9A675B9}" dt="2021-12-03T10:46:29.623" v="438"/>
          <ac:spMkLst>
            <pc:docMk/>
            <pc:sldMk cId="4003205405" sldId="262"/>
            <ac:spMk id="24" creationId="{2F45987A-3A2E-45FE-947D-464BBA890C71}"/>
          </ac:spMkLst>
        </pc:spChg>
        <pc:grpChg chg="add">
          <ac:chgData name="Grace Nankya Kiwanuka (1920908)" userId="S::1920908@student.uwtsd.ac.uk::85b91daf-d2a1-4246-a43d-8278d00c10bb" providerId="AD" clId="Web-{34B02144-9609-4635-B473-6A51E9A675B9}" dt="2021-12-03T10:46:29.623" v="438"/>
          <ac:grpSpMkLst>
            <pc:docMk/>
            <pc:sldMk cId="4003205405" sldId="262"/>
            <ac:grpSpMk id="13" creationId="{7726F010-956A-40BC-8A1F-8002DC729B4C}"/>
          </ac:grpSpMkLst>
        </pc:grpChg>
        <pc:picChg chg="add">
          <ac:chgData name="Grace Nankya Kiwanuka (1920908)" userId="S::1920908@student.uwtsd.ac.uk::85b91daf-d2a1-4246-a43d-8278d00c10bb" providerId="AD" clId="Web-{34B02144-9609-4635-B473-6A51E9A675B9}" dt="2021-12-03T10:46:29.623" v="438"/>
          <ac:picMkLst>
            <pc:docMk/>
            <pc:sldMk cId="4003205405" sldId="262"/>
            <ac:picMk id="5" creationId="{07B76EF4-57AF-4F34-AFEC-49C8D0B38DE8}"/>
          </ac:picMkLst>
        </pc:picChg>
      </pc:sldChg>
      <pc:sldMasterChg chg="del delSldLayout">
        <pc:chgData name="Grace Nankya Kiwanuka (1920908)" userId="S::1920908@student.uwtsd.ac.uk::85b91daf-d2a1-4246-a43d-8278d00c10bb" providerId="AD" clId="Web-{34B02144-9609-4635-B473-6A51E9A675B9}" dt="2021-12-03T09:39:26.602" v="43"/>
        <pc:sldMasterMkLst>
          <pc:docMk/>
          <pc:sldMasterMk cId="2460954070" sldId="2147483660"/>
        </pc:sldMasterMkLst>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2385387890" sldId="2147483661"/>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949138452" sldId="2147483662"/>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2591524520" sldId="2147483663"/>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1203092039" sldId="2147483664"/>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3733172339" sldId="2147483665"/>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3210312558" sldId="2147483666"/>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3146388984" sldId="2147483667"/>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3171841454" sldId="2147483668"/>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1718958274" sldId="2147483669"/>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2202905451" sldId="2147483670"/>
          </pc:sldLayoutMkLst>
        </pc:sldLayoutChg>
        <pc:sldLayoutChg chg="del">
          <pc:chgData name="Grace Nankya Kiwanuka (1920908)" userId="S::1920908@student.uwtsd.ac.uk::85b91daf-d2a1-4246-a43d-8278d00c10bb" providerId="AD" clId="Web-{34B02144-9609-4635-B473-6A51E9A675B9}" dt="2021-12-03T09:39:26.602" v="43"/>
          <pc:sldLayoutMkLst>
            <pc:docMk/>
            <pc:sldMasterMk cId="2460954070" sldId="2147483660"/>
            <pc:sldLayoutMk cId="3479445657" sldId="2147483671"/>
          </pc:sldLayoutMkLst>
        </pc:sldLayoutChg>
      </pc:sldMasterChg>
      <pc:sldMasterChg chg="add addSldLayout">
        <pc:chgData name="Grace Nankya Kiwanuka (1920908)" userId="S::1920908@student.uwtsd.ac.uk::85b91daf-d2a1-4246-a43d-8278d00c10bb" providerId="AD" clId="Web-{34B02144-9609-4635-B473-6A51E9A675B9}" dt="2021-12-03T09:39:26.602" v="43"/>
        <pc:sldMasterMkLst>
          <pc:docMk/>
          <pc:sldMasterMk cId="977154021" sldId="2147483685"/>
        </pc:sldMasterMkLst>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4208689276" sldId="2147483674"/>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1077289787" sldId="2147483675"/>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470152056" sldId="2147483676"/>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2737121016" sldId="2147483677"/>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4008569069" sldId="2147483678"/>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239209138" sldId="2147483679"/>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3053028180" sldId="2147483680"/>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219494468" sldId="2147483681"/>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2365801410" sldId="2147483682"/>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3705831641" sldId="2147483683"/>
          </pc:sldLayoutMkLst>
        </pc:sldLayoutChg>
        <pc:sldLayoutChg chg="add">
          <pc:chgData name="Grace Nankya Kiwanuka (1920908)" userId="S::1920908@student.uwtsd.ac.uk::85b91daf-d2a1-4246-a43d-8278d00c10bb" providerId="AD" clId="Web-{34B02144-9609-4635-B473-6A51E9A675B9}" dt="2021-12-03T09:39:26.602" v="43"/>
          <pc:sldLayoutMkLst>
            <pc:docMk/>
            <pc:sldMasterMk cId="977154021" sldId="2147483685"/>
            <pc:sldLayoutMk cId="1411272484" sldId="2147483684"/>
          </pc:sldLayoutMkLst>
        </pc:sldLayoutChg>
      </pc:sldMasterChg>
    </pc:docChg>
  </pc:docChgLst>
  <pc:docChgLst>
    <pc:chgData name="Grace Nankya Kiwanuka (1920908)" userId="S::1920908@student.uwtsd.ac.uk::85b91daf-d2a1-4246-a43d-8278d00c10bb" providerId="AD" clId="Web-{2F6BC9E7-1B06-11D5-8DA6-96AD0E69CB30}"/>
    <pc:docChg chg="modSld">
      <pc:chgData name="Grace Nankya Kiwanuka (1920908)" userId="S::1920908@student.uwtsd.ac.uk::85b91daf-d2a1-4246-a43d-8278d00c10bb" providerId="AD" clId="Web-{2F6BC9E7-1B06-11D5-8DA6-96AD0E69CB30}" dt="2021-12-06T18:40:16.423" v="253" actId="20577"/>
      <pc:docMkLst>
        <pc:docMk/>
      </pc:docMkLst>
      <pc:sldChg chg="modSp">
        <pc:chgData name="Grace Nankya Kiwanuka (1920908)" userId="S::1920908@student.uwtsd.ac.uk::85b91daf-d2a1-4246-a43d-8278d00c10bb" providerId="AD" clId="Web-{2F6BC9E7-1B06-11D5-8DA6-96AD0E69CB30}" dt="2021-12-06T18:40:16.423" v="253" actId="20577"/>
        <pc:sldMkLst>
          <pc:docMk/>
          <pc:sldMk cId="1126477252" sldId="257"/>
        </pc:sldMkLst>
        <pc:graphicFrameChg chg="modGraphic">
          <ac:chgData name="Grace Nankya Kiwanuka (1920908)" userId="S::1920908@student.uwtsd.ac.uk::85b91daf-d2a1-4246-a43d-8278d00c10bb" providerId="AD" clId="Web-{2F6BC9E7-1B06-11D5-8DA6-96AD0E69CB30}" dt="2021-12-06T18:40:16.423" v="253" actId="20577"/>
          <ac:graphicFrameMkLst>
            <pc:docMk/>
            <pc:sldMk cId="1126477252" sldId="257"/>
            <ac:graphicFrameMk id="24" creationId="{1B2444A3-6D9A-4C7B-9907-E4515C3A7F31}"/>
          </ac:graphicFrameMkLst>
        </pc:graphicFrameChg>
      </pc:sldChg>
      <pc:sldChg chg="modSp">
        <pc:chgData name="Grace Nankya Kiwanuka (1920908)" userId="S::1920908@student.uwtsd.ac.uk::85b91daf-d2a1-4246-a43d-8278d00c10bb" providerId="AD" clId="Web-{2F6BC9E7-1B06-11D5-8DA6-96AD0E69CB30}" dt="2021-12-06T18:37:19.905" v="178" actId="20577"/>
        <pc:sldMkLst>
          <pc:docMk/>
          <pc:sldMk cId="880123932" sldId="262"/>
        </pc:sldMkLst>
        <pc:spChg chg="mod">
          <ac:chgData name="Grace Nankya Kiwanuka (1920908)" userId="S::1920908@student.uwtsd.ac.uk::85b91daf-d2a1-4246-a43d-8278d00c10bb" providerId="AD" clId="Web-{2F6BC9E7-1B06-11D5-8DA6-96AD0E69CB30}" dt="2021-12-06T18:37:19.905" v="178" actId="20577"/>
          <ac:spMkLst>
            <pc:docMk/>
            <pc:sldMk cId="880123932" sldId="262"/>
            <ac:spMk id="3" creationId="{26F453CC-2FBA-482A-B73E-F1E98B9B51E2}"/>
          </ac:spMkLst>
        </pc:spChg>
      </pc:sldChg>
    </pc:docChg>
  </pc:docChgLst>
  <pc:docChgLst>
    <pc:chgData name="Grace Nankya Kiwanuka (1920908)" userId="S::1920908@student.uwtsd.ac.uk::85b91daf-d2a1-4246-a43d-8278d00c10bb" providerId="AD" clId="Web-{6CF6EACA-B709-1915-D54F-F87CEFB3F831}"/>
    <pc:docChg chg="addSld delSld modSld">
      <pc:chgData name="Grace Nankya Kiwanuka (1920908)" userId="S::1920908@student.uwtsd.ac.uk::85b91daf-d2a1-4246-a43d-8278d00c10bb" providerId="AD" clId="Web-{6CF6EACA-B709-1915-D54F-F87CEFB3F831}" dt="2021-12-03T12:09:05.380" v="1384" actId="20577"/>
      <pc:docMkLst>
        <pc:docMk/>
      </pc:docMkLst>
      <pc:sldChg chg="addSp delSp modSp">
        <pc:chgData name="Grace Nankya Kiwanuka (1920908)" userId="S::1920908@student.uwtsd.ac.uk::85b91daf-d2a1-4246-a43d-8278d00c10bb" providerId="AD" clId="Web-{6CF6EACA-B709-1915-D54F-F87CEFB3F831}" dt="2021-12-03T11:28:36.843" v="1245"/>
        <pc:sldMkLst>
          <pc:docMk/>
          <pc:sldMk cId="109857222" sldId="256"/>
        </pc:sldMkLst>
        <pc:spChg chg="mod">
          <ac:chgData name="Grace Nankya Kiwanuka (1920908)" userId="S::1920908@student.uwtsd.ac.uk::85b91daf-d2a1-4246-a43d-8278d00c10bb" providerId="AD" clId="Web-{6CF6EACA-B709-1915-D54F-F87CEFB3F831}" dt="2021-12-03T11:28:36.843" v="1245"/>
          <ac:spMkLst>
            <pc:docMk/>
            <pc:sldMk cId="109857222" sldId="256"/>
            <ac:spMk id="2" creationId="{00000000-0000-0000-0000-000000000000}"/>
          </ac:spMkLst>
        </pc:spChg>
        <pc:spChg chg="mod">
          <ac:chgData name="Grace Nankya Kiwanuka (1920908)" userId="S::1920908@student.uwtsd.ac.uk::85b91daf-d2a1-4246-a43d-8278d00c10bb" providerId="AD" clId="Web-{6CF6EACA-B709-1915-D54F-F87CEFB3F831}" dt="2021-12-03T11:28:36.843" v="1245"/>
          <ac:spMkLst>
            <pc:docMk/>
            <pc:sldMk cId="109857222" sldId="256"/>
            <ac:spMk id="3" creationId="{00000000-0000-0000-0000-000000000000}"/>
          </ac:spMkLst>
        </pc:spChg>
        <pc:spChg chg="del">
          <ac:chgData name="Grace Nankya Kiwanuka (1920908)" userId="S::1920908@student.uwtsd.ac.uk::85b91daf-d2a1-4246-a43d-8278d00c10bb" providerId="AD" clId="Web-{6CF6EACA-B709-1915-D54F-F87CEFB3F831}" dt="2021-12-03T11:28:36.843" v="1245"/>
          <ac:spMkLst>
            <pc:docMk/>
            <pc:sldMk cId="109857222" sldId="256"/>
            <ac:spMk id="42" creationId="{B6D694DB-A3FC-4F14-A225-17BEBA4416DA}"/>
          </ac:spMkLst>
        </pc:spChg>
        <pc:spChg chg="del">
          <ac:chgData name="Grace Nankya Kiwanuka (1920908)" userId="S::1920908@student.uwtsd.ac.uk::85b91daf-d2a1-4246-a43d-8278d00c10bb" providerId="AD" clId="Web-{6CF6EACA-B709-1915-D54F-F87CEFB3F831}" dt="2021-12-03T11:28:36.843" v="1245"/>
          <ac:spMkLst>
            <pc:docMk/>
            <pc:sldMk cId="109857222" sldId="256"/>
            <ac:spMk id="44" creationId="{2F45987A-3A2E-45FE-947D-464BBA890C71}"/>
          </ac:spMkLst>
        </pc:spChg>
        <pc:spChg chg="add">
          <ac:chgData name="Grace Nankya Kiwanuka (1920908)" userId="S::1920908@student.uwtsd.ac.uk::85b91daf-d2a1-4246-a43d-8278d00c10bb" providerId="AD" clId="Web-{6CF6EACA-B709-1915-D54F-F87CEFB3F831}" dt="2021-12-03T11:28:36.843" v="1245"/>
          <ac:spMkLst>
            <pc:docMk/>
            <pc:sldMk cId="109857222" sldId="256"/>
            <ac:spMk id="49" creationId="{A7971386-B2B0-4A38-8D3B-8CF23AAA610C}"/>
          </ac:spMkLst>
        </pc:spChg>
        <pc:spChg chg="add">
          <ac:chgData name="Grace Nankya Kiwanuka (1920908)" userId="S::1920908@student.uwtsd.ac.uk::85b91daf-d2a1-4246-a43d-8278d00c10bb" providerId="AD" clId="Web-{6CF6EACA-B709-1915-D54F-F87CEFB3F831}" dt="2021-12-03T11:28:36.843" v="1245"/>
          <ac:spMkLst>
            <pc:docMk/>
            <pc:sldMk cId="109857222" sldId="256"/>
            <ac:spMk id="51" creationId="{8BECD55C-E611-4BCD-B45E-BF01D6234816}"/>
          </ac:spMkLst>
        </pc:spChg>
        <pc:spChg chg="add">
          <ac:chgData name="Grace Nankya Kiwanuka (1920908)" userId="S::1920908@student.uwtsd.ac.uk::85b91daf-d2a1-4246-a43d-8278d00c10bb" providerId="AD" clId="Web-{6CF6EACA-B709-1915-D54F-F87CEFB3F831}" dt="2021-12-03T11:28:36.843" v="1245"/>
          <ac:spMkLst>
            <pc:docMk/>
            <pc:sldMk cId="109857222" sldId="256"/>
            <ac:spMk id="53" creationId="{1B8F0E52-7B96-44E2-BC48-F2D2BAC4611F}"/>
          </ac:spMkLst>
        </pc:spChg>
        <pc:spChg chg="add">
          <ac:chgData name="Grace Nankya Kiwanuka (1920908)" userId="S::1920908@student.uwtsd.ac.uk::85b91daf-d2a1-4246-a43d-8278d00c10bb" providerId="AD" clId="Web-{6CF6EACA-B709-1915-D54F-F87CEFB3F831}" dt="2021-12-03T11:28:36.843" v="1245"/>
          <ac:spMkLst>
            <pc:docMk/>
            <pc:sldMk cId="109857222" sldId="256"/>
            <ac:spMk id="55" creationId="{0D29D77D-2D4E-4868-960B-BEDA724F5CE2}"/>
          </ac:spMkLst>
        </pc:spChg>
        <pc:picChg chg="mod ord">
          <ac:chgData name="Grace Nankya Kiwanuka (1920908)" userId="S::1920908@student.uwtsd.ac.uk::85b91daf-d2a1-4246-a43d-8278d00c10bb" providerId="AD" clId="Web-{6CF6EACA-B709-1915-D54F-F87CEFB3F831}" dt="2021-12-03T11:28:36.843" v="1245"/>
          <ac:picMkLst>
            <pc:docMk/>
            <pc:sldMk cId="109857222" sldId="256"/>
            <ac:picMk id="4" creationId="{AE50FE3E-B7FB-4E41-B8A5-46E358ECF66E}"/>
          </ac:picMkLst>
        </pc:picChg>
      </pc:sldChg>
      <pc:sldChg chg="addSp delSp modSp">
        <pc:chgData name="Grace Nankya Kiwanuka (1920908)" userId="S::1920908@student.uwtsd.ac.uk::85b91daf-d2a1-4246-a43d-8278d00c10bb" providerId="AD" clId="Web-{6CF6EACA-B709-1915-D54F-F87CEFB3F831}" dt="2021-12-03T11:37:59.687" v="1321" actId="20577"/>
        <pc:sldMkLst>
          <pc:docMk/>
          <pc:sldMk cId="1126477252" sldId="257"/>
        </pc:sldMkLst>
        <pc:spChg chg="del mod">
          <ac:chgData name="Grace Nankya Kiwanuka (1920908)" userId="S::1920908@student.uwtsd.ac.uk::85b91daf-d2a1-4246-a43d-8278d00c10bb" providerId="AD" clId="Web-{6CF6EACA-B709-1915-D54F-F87CEFB3F831}" dt="2021-12-03T11:29:44.517" v="1247"/>
          <ac:spMkLst>
            <pc:docMk/>
            <pc:sldMk cId="1126477252" sldId="257"/>
            <ac:spMk id="3" creationId="{C4886036-9B95-4C7E-9DBC-544B72A62896}"/>
          </ac:spMkLst>
        </pc:spChg>
        <pc:spChg chg="del">
          <ac:chgData name="Grace Nankya Kiwanuka (1920908)" userId="S::1920908@student.uwtsd.ac.uk::85b91daf-d2a1-4246-a43d-8278d00c10bb" providerId="AD" clId="Web-{6CF6EACA-B709-1915-D54F-F87CEFB3F831}" dt="2021-12-03T11:30:30.580" v="1250"/>
          <ac:spMkLst>
            <pc:docMk/>
            <pc:sldMk cId="1126477252" sldId="257"/>
            <ac:spMk id="10" creationId="{FAFB3478-4AEC-431E-93B2-1593839C16DA}"/>
          </ac:spMkLst>
        </pc:spChg>
        <pc:spChg chg="del">
          <ac:chgData name="Grace Nankya Kiwanuka (1920908)" userId="S::1920908@student.uwtsd.ac.uk::85b91daf-d2a1-4246-a43d-8278d00c10bb" providerId="AD" clId="Web-{6CF6EACA-B709-1915-D54F-F87CEFB3F831}" dt="2021-12-03T11:30:30.580" v="1250"/>
          <ac:spMkLst>
            <pc:docMk/>
            <pc:sldMk cId="1126477252" sldId="257"/>
            <ac:spMk id="12" creationId="{E0F166C3-D45F-4A92-A291-15B874AD1A56}"/>
          </ac:spMkLst>
        </pc:spChg>
        <pc:spChg chg="del">
          <ac:chgData name="Grace Nankya Kiwanuka (1920908)" userId="S::1920908@student.uwtsd.ac.uk::85b91daf-d2a1-4246-a43d-8278d00c10bb" providerId="AD" clId="Web-{6CF6EACA-B709-1915-D54F-F87CEFB3F831}" dt="2021-12-03T11:30:30.580" v="1250"/>
          <ac:spMkLst>
            <pc:docMk/>
            <pc:sldMk cId="1126477252" sldId="257"/>
            <ac:spMk id="22" creationId="{1A4066CF-83FA-4BF2-8618-AD3CF2DCEE2D}"/>
          </ac:spMkLst>
        </pc:spChg>
        <pc:spChg chg="add">
          <ac:chgData name="Grace Nankya Kiwanuka (1920908)" userId="S::1920908@student.uwtsd.ac.uk::85b91daf-d2a1-4246-a43d-8278d00c10bb" providerId="AD" clId="Web-{6CF6EACA-B709-1915-D54F-F87CEFB3F831}" dt="2021-12-03T11:30:30.580" v="1250"/>
          <ac:spMkLst>
            <pc:docMk/>
            <pc:sldMk cId="1126477252" sldId="257"/>
            <ac:spMk id="29" creationId="{FAFB3478-4AEC-431E-93B2-1593839C16DA}"/>
          </ac:spMkLst>
        </pc:spChg>
        <pc:spChg chg="add">
          <ac:chgData name="Grace Nankya Kiwanuka (1920908)" userId="S::1920908@student.uwtsd.ac.uk::85b91daf-d2a1-4246-a43d-8278d00c10bb" providerId="AD" clId="Web-{6CF6EACA-B709-1915-D54F-F87CEFB3F831}" dt="2021-12-03T11:30:30.580" v="1250"/>
          <ac:spMkLst>
            <pc:docMk/>
            <pc:sldMk cId="1126477252" sldId="257"/>
            <ac:spMk id="31" creationId="{E0F166C3-D45F-4A92-A291-15B874AD1A56}"/>
          </ac:spMkLst>
        </pc:spChg>
        <pc:spChg chg="add">
          <ac:chgData name="Grace Nankya Kiwanuka (1920908)" userId="S::1920908@student.uwtsd.ac.uk::85b91daf-d2a1-4246-a43d-8278d00c10bb" providerId="AD" clId="Web-{6CF6EACA-B709-1915-D54F-F87CEFB3F831}" dt="2021-12-03T11:30:30.580" v="1250"/>
          <ac:spMkLst>
            <pc:docMk/>
            <pc:sldMk cId="1126477252" sldId="257"/>
            <ac:spMk id="41" creationId="{1A4066CF-83FA-4BF2-8618-AD3CF2DCEE2D}"/>
          </ac:spMkLst>
        </pc:spChg>
        <pc:grpChg chg="del">
          <ac:chgData name="Grace Nankya Kiwanuka (1920908)" userId="S::1920908@student.uwtsd.ac.uk::85b91daf-d2a1-4246-a43d-8278d00c10bb" providerId="AD" clId="Web-{6CF6EACA-B709-1915-D54F-F87CEFB3F831}" dt="2021-12-03T11:30:30.580" v="1250"/>
          <ac:grpSpMkLst>
            <pc:docMk/>
            <pc:sldMk cId="1126477252" sldId="257"/>
            <ac:grpSpMk id="14" creationId="{D46CEC91-770B-42C4-A145-1B46A53147AF}"/>
          </ac:grpSpMkLst>
        </pc:grpChg>
        <pc:grpChg chg="add">
          <ac:chgData name="Grace Nankya Kiwanuka (1920908)" userId="S::1920908@student.uwtsd.ac.uk::85b91daf-d2a1-4246-a43d-8278d00c10bb" providerId="AD" clId="Web-{6CF6EACA-B709-1915-D54F-F87CEFB3F831}" dt="2021-12-03T11:30:30.580" v="1250"/>
          <ac:grpSpMkLst>
            <pc:docMk/>
            <pc:sldMk cId="1126477252" sldId="257"/>
            <ac:grpSpMk id="33" creationId="{D46CEC91-770B-42C4-A145-1B46A53147AF}"/>
          </ac:grpSpMkLst>
        </pc:grpChg>
        <pc:graphicFrameChg chg="add mod ord modGraphic">
          <ac:chgData name="Grace Nankya Kiwanuka (1920908)" userId="S::1920908@student.uwtsd.ac.uk::85b91daf-d2a1-4246-a43d-8278d00c10bb" providerId="AD" clId="Web-{6CF6EACA-B709-1915-D54F-F87CEFB3F831}" dt="2021-12-03T11:37:59.687" v="1321" actId="20577"/>
          <ac:graphicFrameMkLst>
            <pc:docMk/>
            <pc:sldMk cId="1126477252" sldId="257"/>
            <ac:graphicFrameMk id="24" creationId="{1B2444A3-6D9A-4C7B-9907-E4515C3A7F31}"/>
          </ac:graphicFrameMkLst>
        </pc:graphicFrameChg>
      </pc:sldChg>
      <pc:sldChg chg="addSp modSp mod setBg">
        <pc:chgData name="Grace Nankya Kiwanuka (1920908)" userId="S::1920908@student.uwtsd.ac.uk::85b91daf-d2a1-4246-a43d-8278d00c10bb" providerId="AD" clId="Web-{6CF6EACA-B709-1915-D54F-F87CEFB3F831}" dt="2021-12-03T11:48:14.173" v="1345"/>
        <pc:sldMkLst>
          <pc:docMk/>
          <pc:sldMk cId="1808674748" sldId="259"/>
        </pc:sldMkLst>
        <pc:spChg chg="mod">
          <ac:chgData name="Grace Nankya Kiwanuka (1920908)" userId="S::1920908@student.uwtsd.ac.uk::85b91daf-d2a1-4246-a43d-8278d00c10bb" providerId="AD" clId="Web-{6CF6EACA-B709-1915-D54F-F87CEFB3F831}" dt="2021-12-03T11:48:14.173" v="1345"/>
          <ac:spMkLst>
            <pc:docMk/>
            <pc:sldMk cId="1808674748" sldId="259"/>
            <ac:spMk id="2" creationId="{F632A1BB-3F1B-4DEB-8042-981E883F4A1E}"/>
          </ac:spMkLst>
        </pc:spChg>
        <pc:spChg chg="add">
          <ac:chgData name="Grace Nankya Kiwanuka (1920908)" userId="S::1920908@student.uwtsd.ac.uk::85b91daf-d2a1-4246-a43d-8278d00c10bb" providerId="AD" clId="Web-{6CF6EACA-B709-1915-D54F-F87CEFB3F831}" dt="2021-12-03T11:48:14.173" v="1345"/>
          <ac:spMkLst>
            <pc:docMk/>
            <pc:sldMk cId="1808674748" sldId="259"/>
            <ac:spMk id="8" creationId="{0F358BAA-9C8A-4E17-BAD8-32FD6FFEA730}"/>
          </ac:spMkLst>
        </pc:spChg>
        <pc:spChg chg="add">
          <ac:chgData name="Grace Nankya Kiwanuka (1920908)" userId="S::1920908@student.uwtsd.ac.uk::85b91daf-d2a1-4246-a43d-8278d00c10bb" providerId="AD" clId="Web-{6CF6EACA-B709-1915-D54F-F87CEFB3F831}" dt="2021-12-03T11:48:14.173" v="1345"/>
          <ac:spMkLst>
            <pc:docMk/>
            <pc:sldMk cId="1808674748" sldId="259"/>
            <ac:spMk id="10" creationId="{4D6F41A4-BEE3-4935-9371-4ADEA67A22F9}"/>
          </ac:spMkLst>
        </pc:spChg>
        <pc:spChg chg="add">
          <ac:chgData name="Grace Nankya Kiwanuka (1920908)" userId="S::1920908@student.uwtsd.ac.uk::85b91daf-d2a1-4246-a43d-8278d00c10bb" providerId="AD" clId="Web-{6CF6EACA-B709-1915-D54F-F87CEFB3F831}" dt="2021-12-03T11:48:14.173" v="1345"/>
          <ac:spMkLst>
            <pc:docMk/>
            <pc:sldMk cId="1808674748" sldId="259"/>
            <ac:spMk id="19" creationId="{7FE1D329-7CB2-4DF5-B0C0-36DD19EBC66D}"/>
          </ac:spMkLst>
        </pc:spChg>
        <pc:spChg chg="add">
          <ac:chgData name="Grace Nankya Kiwanuka (1920908)" userId="S::1920908@student.uwtsd.ac.uk::85b91daf-d2a1-4246-a43d-8278d00c10bb" providerId="AD" clId="Web-{6CF6EACA-B709-1915-D54F-F87CEFB3F831}" dt="2021-12-03T11:48:14.173" v="1345"/>
          <ac:spMkLst>
            <pc:docMk/>
            <pc:sldMk cId="1808674748" sldId="259"/>
            <ac:spMk id="21" creationId="{03AE087C-11E2-4305-9282-D7F122FE726E}"/>
          </ac:spMkLst>
        </pc:spChg>
        <pc:grpChg chg="add">
          <ac:chgData name="Grace Nankya Kiwanuka (1920908)" userId="S::1920908@student.uwtsd.ac.uk::85b91daf-d2a1-4246-a43d-8278d00c10bb" providerId="AD" clId="Web-{6CF6EACA-B709-1915-D54F-F87CEFB3F831}" dt="2021-12-03T11:48:14.173" v="1345"/>
          <ac:grpSpMkLst>
            <pc:docMk/>
            <pc:sldMk cId="1808674748" sldId="259"/>
            <ac:grpSpMk id="12" creationId="{7726F010-956A-40BC-8A1F-8002DC729B4C}"/>
          </ac:grpSpMkLst>
        </pc:grpChg>
        <pc:grpChg chg="add">
          <ac:chgData name="Grace Nankya Kiwanuka (1920908)" userId="S::1920908@student.uwtsd.ac.uk::85b91daf-d2a1-4246-a43d-8278d00c10bb" providerId="AD" clId="Web-{6CF6EACA-B709-1915-D54F-F87CEFB3F831}" dt="2021-12-03T11:48:14.173" v="1345"/>
          <ac:grpSpMkLst>
            <pc:docMk/>
            <pc:sldMk cId="1808674748" sldId="259"/>
            <ac:grpSpMk id="23" creationId="{6ACF365D-F104-414F-93C3-D9F568808E0D}"/>
          </ac:grpSpMkLst>
        </pc:grpChg>
        <pc:picChg chg="add">
          <ac:chgData name="Grace Nankya Kiwanuka (1920908)" userId="S::1920908@student.uwtsd.ac.uk::85b91daf-d2a1-4246-a43d-8278d00c10bb" providerId="AD" clId="Web-{6CF6EACA-B709-1915-D54F-F87CEFB3F831}" dt="2021-12-03T11:48:14.173" v="1345"/>
          <ac:picMkLst>
            <pc:docMk/>
            <pc:sldMk cId="1808674748" sldId="259"/>
            <ac:picMk id="4" creationId="{6242F8FC-F062-4E74-92AB-7EFAA2BCD3F9}"/>
          </ac:picMkLst>
        </pc:picChg>
      </pc:sldChg>
      <pc:sldChg chg="addSp delSp modSp mod setBg setClrOvrMap">
        <pc:chgData name="Grace Nankya Kiwanuka (1920908)" userId="S::1920908@student.uwtsd.ac.uk::85b91daf-d2a1-4246-a43d-8278d00c10bb" providerId="AD" clId="Web-{6CF6EACA-B709-1915-D54F-F87CEFB3F831}" dt="2021-12-03T11:49:01.940" v="1346"/>
        <pc:sldMkLst>
          <pc:docMk/>
          <pc:sldMk cId="659113558" sldId="260"/>
        </pc:sldMkLst>
        <pc:spChg chg="mod">
          <ac:chgData name="Grace Nankya Kiwanuka (1920908)" userId="S::1920908@student.uwtsd.ac.uk::85b91daf-d2a1-4246-a43d-8278d00c10bb" providerId="AD" clId="Web-{6CF6EACA-B709-1915-D54F-F87CEFB3F831}" dt="2021-12-03T11:49:01.940" v="1346"/>
          <ac:spMkLst>
            <pc:docMk/>
            <pc:sldMk cId="659113558" sldId="260"/>
            <ac:spMk id="2" creationId="{55A882AB-D6F7-4D2C-9614-823262987B9D}"/>
          </ac:spMkLst>
        </pc:spChg>
        <pc:spChg chg="del">
          <ac:chgData name="Grace Nankya Kiwanuka (1920908)" userId="S::1920908@student.uwtsd.ac.uk::85b91daf-d2a1-4246-a43d-8278d00c10bb" providerId="AD" clId="Web-{6CF6EACA-B709-1915-D54F-F87CEFB3F831}" dt="2021-12-03T11:49:01.940" v="1346"/>
          <ac:spMkLst>
            <pc:docMk/>
            <pc:sldMk cId="659113558" sldId="260"/>
            <ac:spMk id="9" creationId="{471A3572-4543-4883-A749-0458CD8700C2}"/>
          </ac:spMkLst>
        </pc:spChg>
        <pc:spChg chg="del">
          <ac:chgData name="Grace Nankya Kiwanuka (1920908)" userId="S::1920908@student.uwtsd.ac.uk::85b91daf-d2a1-4246-a43d-8278d00c10bb" providerId="AD" clId="Web-{6CF6EACA-B709-1915-D54F-F87CEFB3F831}" dt="2021-12-03T11:49:01.940" v="1346"/>
          <ac:spMkLst>
            <pc:docMk/>
            <pc:sldMk cId="659113558" sldId="260"/>
            <ac:spMk id="11" creationId="{4036AB30-180B-4ED5-A38B-175705419281}"/>
          </ac:spMkLst>
        </pc:spChg>
        <pc:spChg chg="del">
          <ac:chgData name="Grace Nankya Kiwanuka (1920908)" userId="S::1920908@student.uwtsd.ac.uk::85b91daf-d2a1-4246-a43d-8278d00c10bb" providerId="AD" clId="Web-{6CF6EACA-B709-1915-D54F-F87CEFB3F831}" dt="2021-12-03T11:49:01.940" v="1346"/>
          <ac:spMkLst>
            <pc:docMk/>
            <pc:sldMk cId="659113558" sldId="260"/>
            <ac:spMk id="13" creationId="{E00BDB36-26F9-4870-887D-DBEBE42ADE54}"/>
          </ac:spMkLst>
        </pc:spChg>
        <pc:spChg chg="del">
          <ac:chgData name="Grace Nankya Kiwanuka (1920908)" userId="S::1920908@student.uwtsd.ac.uk::85b91daf-d2a1-4246-a43d-8278d00c10bb" providerId="AD" clId="Web-{6CF6EACA-B709-1915-D54F-F87CEFB3F831}" dt="2021-12-03T11:49:01.940" v="1346"/>
          <ac:spMkLst>
            <pc:docMk/>
            <pc:sldMk cId="659113558" sldId="260"/>
            <ac:spMk id="15" creationId="{DC83D935-436B-4F4D-A47B-4FD95E2C1D80}"/>
          </ac:spMkLst>
        </pc:spChg>
        <pc:spChg chg="add">
          <ac:chgData name="Grace Nankya Kiwanuka (1920908)" userId="S::1920908@student.uwtsd.ac.uk::85b91daf-d2a1-4246-a43d-8278d00c10bb" providerId="AD" clId="Web-{6CF6EACA-B709-1915-D54F-F87CEFB3F831}" dt="2021-12-03T11:49:01.940" v="1346"/>
          <ac:spMkLst>
            <pc:docMk/>
            <pc:sldMk cId="659113558" sldId="260"/>
            <ac:spMk id="20" creationId="{471A3572-4543-4883-A749-0458CD8700C2}"/>
          </ac:spMkLst>
        </pc:spChg>
        <pc:spChg chg="add">
          <ac:chgData name="Grace Nankya Kiwanuka (1920908)" userId="S::1920908@student.uwtsd.ac.uk::85b91daf-d2a1-4246-a43d-8278d00c10bb" providerId="AD" clId="Web-{6CF6EACA-B709-1915-D54F-F87CEFB3F831}" dt="2021-12-03T11:49:01.940" v="1346"/>
          <ac:spMkLst>
            <pc:docMk/>
            <pc:sldMk cId="659113558" sldId="260"/>
            <ac:spMk id="22" creationId="{4036AB30-180B-4ED5-A38B-175705419281}"/>
          </ac:spMkLst>
        </pc:spChg>
        <pc:spChg chg="add">
          <ac:chgData name="Grace Nankya Kiwanuka (1920908)" userId="S::1920908@student.uwtsd.ac.uk::85b91daf-d2a1-4246-a43d-8278d00c10bb" providerId="AD" clId="Web-{6CF6EACA-B709-1915-D54F-F87CEFB3F831}" dt="2021-12-03T11:49:01.940" v="1346"/>
          <ac:spMkLst>
            <pc:docMk/>
            <pc:sldMk cId="659113558" sldId="260"/>
            <ac:spMk id="24" creationId="{D184DA16-AE6D-48E1-A4C2-38FF16FD198A}"/>
          </ac:spMkLst>
        </pc:spChg>
        <pc:spChg chg="add">
          <ac:chgData name="Grace Nankya Kiwanuka (1920908)" userId="S::1920908@student.uwtsd.ac.uk::85b91daf-d2a1-4246-a43d-8278d00c10bb" providerId="AD" clId="Web-{6CF6EACA-B709-1915-D54F-F87CEFB3F831}" dt="2021-12-03T11:49:01.940" v="1346"/>
          <ac:spMkLst>
            <pc:docMk/>
            <pc:sldMk cId="659113558" sldId="260"/>
            <ac:spMk id="26" creationId="{E6EAF81C-C73D-4B33-B264-ECF0C2A23505}"/>
          </ac:spMkLst>
        </pc:spChg>
        <pc:spChg chg="add">
          <ac:chgData name="Grace Nankya Kiwanuka (1920908)" userId="S::1920908@student.uwtsd.ac.uk::85b91daf-d2a1-4246-a43d-8278d00c10bb" providerId="AD" clId="Web-{6CF6EACA-B709-1915-D54F-F87CEFB3F831}" dt="2021-12-03T11:49:01.940" v="1346"/>
          <ac:spMkLst>
            <pc:docMk/>
            <pc:sldMk cId="659113558" sldId="260"/>
            <ac:spMk id="28" creationId="{B9339603-7D99-48BF-9B43-B81E49DD366B}"/>
          </ac:spMkLst>
        </pc:spChg>
        <pc:graphicFrameChg chg="mod modGraphic">
          <ac:chgData name="Grace Nankya Kiwanuka (1920908)" userId="S::1920908@student.uwtsd.ac.uk::85b91daf-d2a1-4246-a43d-8278d00c10bb" providerId="AD" clId="Web-{6CF6EACA-B709-1915-D54F-F87CEFB3F831}" dt="2021-12-03T11:49:01.940" v="1346"/>
          <ac:graphicFrameMkLst>
            <pc:docMk/>
            <pc:sldMk cId="659113558" sldId="260"/>
            <ac:graphicFrameMk id="5" creationId="{8C4662B5-7163-4194-BAB1-F2CCC9228544}"/>
          </ac:graphicFrameMkLst>
        </pc:graphicFrameChg>
      </pc:sldChg>
      <pc:sldChg chg="addSp modSp del">
        <pc:chgData name="Grace Nankya Kiwanuka (1920908)" userId="S::1920908@student.uwtsd.ac.uk::85b91daf-d2a1-4246-a43d-8278d00c10bb" providerId="AD" clId="Web-{6CF6EACA-B709-1915-D54F-F87CEFB3F831}" dt="2021-12-03T11:00:17.827" v="125"/>
        <pc:sldMkLst>
          <pc:docMk/>
          <pc:sldMk cId="101809217" sldId="261"/>
        </pc:sldMkLst>
        <pc:spChg chg="add">
          <ac:chgData name="Grace Nankya Kiwanuka (1920908)" userId="S::1920908@student.uwtsd.ac.uk::85b91daf-d2a1-4246-a43d-8278d00c10bb" providerId="AD" clId="Web-{6CF6EACA-B709-1915-D54F-F87CEFB3F831}" dt="2021-12-03T10:55:44.039" v="0"/>
          <ac:spMkLst>
            <pc:docMk/>
            <pc:sldMk cId="101809217" sldId="261"/>
            <ac:spMk id="5" creationId="{725749CF-EAD2-44F6-8029-2B1D339F9BD1}"/>
          </ac:spMkLst>
        </pc:spChg>
        <pc:spChg chg="add mod">
          <ac:chgData name="Grace Nankya Kiwanuka (1920908)" userId="S::1920908@student.uwtsd.ac.uk::85b91daf-d2a1-4246-a43d-8278d00c10bb" providerId="AD" clId="Web-{6CF6EACA-B709-1915-D54F-F87CEFB3F831}" dt="2021-12-03T11:00:10.749" v="124" actId="14100"/>
          <ac:spMkLst>
            <pc:docMk/>
            <pc:sldMk cId="101809217" sldId="261"/>
            <ac:spMk id="6" creationId="{E5768615-CAC4-4696-A7FF-93D5A3C60210}"/>
          </ac:spMkLst>
        </pc:spChg>
        <pc:spChg chg="add mod">
          <ac:chgData name="Grace Nankya Kiwanuka (1920908)" userId="S::1920908@student.uwtsd.ac.uk::85b91daf-d2a1-4246-a43d-8278d00c10bb" providerId="AD" clId="Web-{6CF6EACA-B709-1915-D54F-F87CEFB3F831}" dt="2021-12-03T10:59:55.858" v="122" actId="1076"/>
          <ac:spMkLst>
            <pc:docMk/>
            <pc:sldMk cId="101809217" sldId="261"/>
            <ac:spMk id="7" creationId="{63EC67EA-8011-4C38-B043-0819FDAA2B8D}"/>
          </ac:spMkLst>
        </pc:spChg>
      </pc:sldChg>
      <pc:sldChg chg="addSp delSp modSp new mod setBg setClrOvrMap">
        <pc:chgData name="Grace Nankya Kiwanuka (1920908)" userId="S::1920908@student.uwtsd.ac.uk::85b91daf-d2a1-4246-a43d-8278d00c10bb" providerId="AD" clId="Web-{6CF6EACA-B709-1915-D54F-F87CEFB3F831}" dt="2021-12-03T12:05:35.999" v="1381" actId="14100"/>
        <pc:sldMkLst>
          <pc:docMk/>
          <pc:sldMk cId="1856590715" sldId="261"/>
        </pc:sldMkLst>
        <pc:spChg chg="mod">
          <ac:chgData name="Grace Nankya Kiwanuka (1920908)" userId="S::1920908@student.uwtsd.ac.uk::85b91daf-d2a1-4246-a43d-8278d00c10bb" providerId="AD" clId="Web-{6CF6EACA-B709-1915-D54F-F87CEFB3F831}" dt="2021-12-03T11:29:05.359" v="1246"/>
          <ac:spMkLst>
            <pc:docMk/>
            <pc:sldMk cId="1856590715" sldId="261"/>
            <ac:spMk id="2" creationId="{563F1CF7-6B1A-4FAA-952F-49FFC60F9E20}"/>
          </ac:spMkLst>
        </pc:spChg>
        <pc:spChg chg="del mod">
          <ac:chgData name="Grace Nankya Kiwanuka (1920908)" userId="S::1920908@student.uwtsd.ac.uk::85b91daf-d2a1-4246-a43d-8278d00c10bb" providerId="AD" clId="Web-{6CF6EACA-B709-1915-D54F-F87CEFB3F831}" dt="2021-12-03T11:29:05.359" v="1246"/>
          <ac:spMkLst>
            <pc:docMk/>
            <pc:sldMk cId="1856590715" sldId="261"/>
            <ac:spMk id="3" creationId="{A0A25D70-AC59-4BC1-9CEB-3BEB144E1C3F}"/>
          </ac:spMkLst>
        </pc:spChg>
        <pc:spChg chg="add">
          <ac:chgData name="Grace Nankya Kiwanuka (1920908)" userId="S::1920908@student.uwtsd.ac.uk::85b91daf-d2a1-4246-a43d-8278d00c10bb" providerId="AD" clId="Web-{6CF6EACA-B709-1915-D54F-F87CEFB3F831}" dt="2021-12-03T11:29:05.359" v="1246"/>
          <ac:spMkLst>
            <pc:docMk/>
            <pc:sldMk cId="1856590715" sldId="261"/>
            <ac:spMk id="9" creationId="{471A3572-4543-4883-A749-0458CD8700C2}"/>
          </ac:spMkLst>
        </pc:spChg>
        <pc:spChg chg="add">
          <ac:chgData name="Grace Nankya Kiwanuka (1920908)" userId="S::1920908@student.uwtsd.ac.uk::85b91daf-d2a1-4246-a43d-8278d00c10bb" providerId="AD" clId="Web-{6CF6EACA-B709-1915-D54F-F87CEFB3F831}" dt="2021-12-03T11:29:05.359" v="1246"/>
          <ac:spMkLst>
            <pc:docMk/>
            <pc:sldMk cId="1856590715" sldId="261"/>
            <ac:spMk id="11" creationId="{4036AB30-180B-4ED5-A38B-175705419281}"/>
          </ac:spMkLst>
        </pc:spChg>
        <pc:spChg chg="add">
          <ac:chgData name="Grace Nankya Kiwanuka (1920908)" userId="S::1920908@student.uwtsd.ac.uk::85b91daf-d2a1-4246-a43d-8278d00c10bb" providerId="AD" clId="Web-{6CF6EACA-B709-1915-D54F-F87CEFB3F831}" dt="2021-12-03T11:29:05.359" v="1246"/>
          <ac:spMkLst>
            <pc:docMk/>
            <pc:sldMk cId="1856590715" sldId="261"/>
            <ac:spMk id="13" creationId="{D184DA16-AE6D-48E1-A4C2-38FF16FD198A}"/>
          </ac:spMkLst>
        </pc:spChg>
        <pc:spChg chg="add">
          <ac:chgData name="Grace Nankya Kiwanuka (1920908)" userId="S::1920908@student.uwtsd.ac.uk::85b91daf-d2a1-4246-a43d-8278d00c10bb" providerId="AD" clId="Web-{6CF6EACA-B709-1915-D54F-F87CEFB3F831}" dt="2021-12-03T11:29:05.359" v="1246"/>
          <ac:spMkLst>
            <pc:docMk/>
            <pc:sldMk cId="1856590715" sldId="261"/>
            <ac:spMk id="15" creationId="{E6EAF81C-C73D-4B33-B264-ECF0C2A23505}"/>
          </ac:spMkLst>
        </pc:spChg>
        <pc:spChg chg="add">
          <ac:chgData name="Grace Nankya Kiwanuka (1920908)" userId="S::1920908@student.uwtsd.ac.uk::85b91daf-d2a1-4246-a43d-8278d00c10bb" providerId="AD" clId="Web-{6CF6EACA-B709-1915-D54F-F87CEFB3F831}" dt="2021-12-03T11:29:05.359" v="1246"/>
          <ac:spMkLst>
            <pc:docMk/>
            <pc:sldMk cId="1856590715" sldId="261"/>
            <ac:spMk id="17" creationId="{B9339603-7D99-48BF-9B43-B81E49DD366B}"/>
          </ac:spMkLst>
        </pc:spChg>
        <pc:graphicFrameChg chg="add modGraphic">
          <ac:chgData name="Grace Nankya Kiwanuka (1920908)" userId="S::1920908@student.uwtsd.ac.uk::85b91daf-d2a1-4246-a43d-8278d00c10bb" providerId="AD" clId="Web-{6CF6EACA-B709-1915-D54F-F87CEFB3F831}" dt="2021-12-03T12:03:04.979" v="1368" actId="20577"/>
          <ac:graphicFrameMkLst>
            <pc:docMk/>
            <pc:sldMk cId="1856590715" sldId="261"/>
            <ac:graphicFrameMk id="5" creationId="{2D3F8FE8-59EB-43BD-BFA2-13ACE56A0E6F}"/>
          </ac:graphicFrameMkLst>
        </pc:graphicFrameChg>
        <pc:picChg chg="add mod">
          <ac:chgData name="Grace Nankya Kiwanuka (1920908)" userId="S::1920908@student.uwtsd.ac.uk::85b91daf-d2a1-4246-a43d-8278d00c10bb" providerId="AD" clId="Web-{6CF6EACA-B709-1915-D54F-F87CEFB3F831}" dt="2021-12-03T12:01:10.179" v="1366" actId="14100"/>
          <ac:picMkLst>
            <pc:docMk/>
            <pc:sldMk cId="1856590715" sldId="261"/>
            <ac:picMk id="40" creationId="{3E26157F-F607-4900-8D60-A0EE3113FBBC}"/>
          </ac:picMkLst>
        </pc:picChg>
        <pc:picChg chg="add mod">
          <ac:chgData name="Grace Nankya Kiwanuka (1920908)" userId="S::1920908@student.uwtsd.ac.uk::85b91daf-d2a1-4246-a43d-8278d00c10bb" providerId="AD" clId="Web-{6CF6EACA-B709-1915-D54F-F87CEFB3F831}" dt="2021-12-03T12:03:21.042" v="1373" actId="14100"/>
          <ac:picMkLst>
            <pc:docMk/>
            <pc:sldMk cId="1856590715" sldId="261"/>
            <ac:picMk id="55" creationId="{4BE6D095-5341-427E-B136-EA67BF51B553}"/>
          </ac:picMkLst>
        </pc:picChg>
        <pc:picChg chg="add mod">
          <ac:chgData name="Grace Nankya Kiwanuka (1920908)" userId="S::1920908@student.uwtsd.ac.uk::85b91daf-d2a1-4246-a43d-8278d00c10bb" providerId="AD" clId="Web-{6CF6EACA-B709-1915-D54F-F87CEFB3F831}" dt="2021-12-03T12:05:35.999" v="1381" actId="14100"/>
          <ac:picMkLst>
            <pc:docMk/>
            <pc:sldMk cId="1856590715" sldId="261"/>
            <ac:picMk id="56" creationId="{D524E487-E271-4349-A39C-AD9501B26E83}"/>
          </ac:picMkLst>
        </pc:picChg>
      </pc:sldChg>
      <pc:sldChg chg="addSp modSp new mod setBg">
        <pc:chgData name="Grace Nankya Kiwanuka (1920908)" userId="S::1920908@student.uwtsd.ac.uk::85b91daf-d2a1-4246-a43d-8278d00c10bb" providerId="AD" clId="Web-{6CF6EACA-B709-1915-D54F-F87CEFB3F831}" dt="2021-12-03T12:09:05.380" v="1384" actId="20577"/>
        <pc:sldMkLst>
          <pc:docMk/>
          <pc:sldMk cId="880123932" sldId="262"/>
        </pc:sldMkLst>
        <pc:spChg chg="mod">
          <ac:chgData name="Grace Nankya Kiwanuka (1920908)" userId="S::1920908@student.uwtsd.ac.uk::85b91daf-d2a1-4246-a43d-8278d00c10bb" providerId="AD" clId="Web-{6CF6EACA-B709-1915-D54F-F87CEFB3F831}" dt="2021-12-03T11:50:48.927" v="1347"/>
          <ac:spMkLst>
            <pc:docMk/>
            <pc:sldMk cId="880123932" sldId="262"/>
            <ac:spMk id="2" creationId="{7F6B6719-76D4-4651-B6F8-1115765A5767}"/>
          </ac:spMkLst>
        </pc:spChg>
        <pc:spChg chg="mod">
          <ac:chgData name="Grace Nankya Kiwanuka (1920908)" userId="S::1920908@student.uwtsd.ac.uk::85b91daf-d2a1-4246-a43d-8278d00c10bb" providerId="AD" clId="Web-{6CF6EACA-B709-1915-D54F-F87CEFB3F831}" dt="2021-12-03T12:09:05.380" v="1384" actId="20577"/>
          <ac:spMkLst>
            <pc:docMk/>
            <pc:sldMk cId="880123932" sldId="262"/>
            <ac:spMk id="3" creationId="{26F453CC-2FBA-482A-B73E-F1E98B9B51E2}"/>
          </ac:spMkLst>
        </pc:spChg>
        <pc:spChg chg="add">
          <ac:chgData name="Grace Nankya Kiwanuka (1920908)" userId="S::1920908@student.uwtsd.ac.uk::85b91daf-d2a1-4246-a43d-8278d00c10bb" providerId="AD" clId="Web-{6CF6EACA-B709-1915-D54F-F87CEFB3F831}" dt="2021-12-03T11:50:48.927" v="1347"/>
          <ac:spMkLst>
            <pc:docMk/>
            <pc:sldMk cId="880123932" sldId="262"/>
            <ac:spMk id="8" creationId="{BA533261-94EC-4494-86AB-1382C733332C}"/>
          </ac:spMkLst>
        </pc:spChg>
        <pc:spChg chg="add">
          <ac:chgData name="Grace Nankya Kiwanuka (1920908)" userId="S::1920908@student.uwtsd.ac.uk::85b91daf-d2a1-4246-a43d-8278d00c10bb" providerId="AD" clId="Web-{6CF6EACA-B709-1915-D54F-F87CEFB3F831}" dt="2021-12-03T11:50:48.927" v="1347"/>
          <ac:spMkLst>
            <pc:docMk/>
            <pc:sldMk cId="880123932" sldId="262"/>
            <ac:spMk id="10" creationId="{2915CC6E-6E07-408F-87AD-90C78C86E899}"/>
          </ac:spMkLst>
        </pc:spChg>
        <pc:spChg chg="add">
          <ac:chgData name="Grace Nankya Kiwanuka (1920908)" userId="S::1920908@student.uwtsd.ac.uk::85b91daf-d2a1-4246-a43d-8278d00c10bb" providerId="AD" clId="Web-{6CF6EACA-B709-1915-D54F-F87CEFB3F831}" dt="2021-12-03T11:50:48.927" v="1347"/>
          <ac:spMkLst>
            <pc:docMk/>
            <pc:sldMk cId="880123932" sldId="262"/>
            <ac:spMk id="21" creationId="{51B4E1F8-DA38-44DA-8B73-7EC281F24066}"/>
          </ac:spMkLst>
        </pc:spChg>
        <pc:grpChg chg="add">
          <ac:chgData name="Grace Nankya Kiwanuka (1920908)" userId="S::1920908@student.uwtsd.ac.uk::85b91daf-d2a1-4246-a43d-8278d00c10bb" providerId="AD" clId="Web-{6CF6EACA-B709-1915-D54F-F87CEFB3F831}" dt="2021-12-03T11:50:48.927" v="1347"/>
          <ac:grpSpMkLst>
            <pc:docMk/>
            <pc:sldMk cId="880123932" sldId="262"/>
            <ac:grpSpMk id="12" creationId="{4230B9D7-2173-457C-9E86-003B57DD3D74}"/>
          </ac:grpSpMkLst>
        </pc:grpChg>
      </pc:sldChg>
      <pc:sldChg chg="modSp new del">
        <pc:chgData name="Grace Nankya Kiwanuka (1920908)" userId="S::1920908@student.uwtsd.ac.uk::85b91daf-d2a1-4246-a43d-8278d00c10bb" providerId="AD" clId="Web-{6CF6EACA-B709-1915-D54F-F87CEFB3F831}" dt="2021-12-03T11:56:25.734" v="1358"/>
        <pc:sldMkLst>
          <pc:docMk/>
          <pc:sldMk cId="1214779342" sldId="263"/>
        </pc:sldMkLst>
        <pc:spChg chg="mod">
          <ac:chgData name="Grace Nankya Kiwanuka (1920908)" userId="S::1920908@student.uwtsd.ac.uk::85b91daf-d2a1-4246-a43d-8278d00c10bb" providerId="AD" clId="Web-{6CF6EACA-B709-1915-D54F-F87CEFB3F831}" dt="2021-12-03T11:56:13.405" v="1357" actId="20577"/>
          <ac:spMkLst>
            <pc:docMk/>
            <pc:sldMk cId="1214779342" sldId="263"/>
            <ac:spMk id="2" creationId="{C7100126-F255-4D82-824A-BE3FB9084323}"/>
          </ac:spMkLst>
        </pc:spChg>
      </pc:sldChg>
      <pc:sldChg chg="new del">
        <pc:chgData name="Grace Nankya Kiwanuka (1920908)" userId="S::1920908@student.uwtsd.ac.uk::85b91daf-d2a1-4246-a43d-8278d00c10bb" providerId="AD" clId="Web-{6CF6EACA-B709-1915-D54F-F87CEFB3F831}" dt="2021-12-03T11:55:06.622" v="1351"/>
        <pc:sldMkLst>
          <pc:docMk/>
          <pc:sldMk cId="2130389167" sldId="263"/>
        </pc:sldMkLst>
      </pc:sldChg>
      <pc:sldChg chg="add del replId">
        <pc:chgData name="Grace Nankya Kiwanuka (1920908)" userId="S::1920908@student.uwtsd.ac.uk::85b91daf-d2a1-4246-a43d-8278d00c10bb" providerId="AD" clId="Web-{6CF6EACA-B709-1915-D54F-F87CEFB3F831}" dt="2021-12-03T11:54:58.153" v="1350"/>
        <pc:sldMkLst>
          <pc:docMk/>
          <pc:sldMk cId="3163041968" sldId="264"/>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_rels/drawing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4" Type="http://schemas.openxmlformats.org/officeDocument/2006/relationships/image" Target="../media/image8.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2B8120-6398-424B-8739-BA40988E607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9627474-0913-4880-84AB-595DF9824C7D}">
      <dgm:prSet/>
      <dgm:spPr/>
      <dgm:t>
        <a:bodyPr/>
        <a:lstStyle/>
        <a:p>
          <a:pPr>
            <a:lnSpc>
              <a:spcPct val="100000"/>
            </a:lnSpc>
          </a:pPr>
          <a:r>
            <a:rPr lang="en-GB" dirty="0"/>
            <a:t>This pitch is about </a:t>
          </a:r>
          <a:r>
            <a:rPr lang="en-GB" dirty="0">
              <a:latin typeface="Gill Sans Nova"/>
            </a:rPr>
            <a:t>how</a:t>
          </a:r>
          <a:r>
            <a:rPr lang="en-GB" dirty="0"/>
            <a:t> to help manage stress in students. Did you know that most students fail to reach their academic goals due to stress?</a:t>
          </a:r>
          <a:endParaRPr lang="en-US" dirty="0"/>
        </a:p>
      </dgm:t>
    </dgm:pt>
    <dgm:pt modelId="{1DCF3E10-4C55-446B-A2E9-8D89779F152D}" type="parTrans" cxnId="{ABE6331C-E61F-4966-8D77-A2379B264CA9}">
      <dgm:prSet/>
      <dgm:spPr/>
      <dgm:t>
        <a:bodyPr/>
        <a:lstStyle/>
        <a:p>
          <a:endParaRPr lang="en-US"/>
        </a:p>
      </dgm:t>
    </dgm:pt>
    <dgm:pt modelId="{CF69E174-8A96-405C-A847-F28A187750C8}" type="sibTrans" cxnId="{ABE6331C-E61F-4966-8D77-A2379B264CA9}">
      <dgm:prSet/>
      <dgm:spPr/>
      <dgm:t>
        <a:bodyPr/>
        <a:lstStyle/>
        <a:p>
          <a:endParaRPr lang="en-US"/>
        </a:p>
      </dgm:t>
    </dgm:pt>
    <dgm:pt modelId="{85B081D1-1D6C-4840-8C92-AA9CF9661CD5}">
      <dgm:prSet/>
      <dgm:spPr/>
      <dgm:t>
        <a:bodyPr/>
        <a:lstStyle/>
        <a:p>
          <a:pPr rtl="0">
            <a:lnSpc>
              <a:spcPct val="100000"/>
            </a:lnSpc>
          </a:pPr>
          <a:r>
            <a:rPr lang="en-GB" dirty="0">
              <a:latin typeface="Gill Sans Nova"/>
            </a:rPr>
            <a:t>STRESS-The feeling of</a:t>
          </a:r>
          <a:r>
            <a:rPr lang="en-GB" dirty="0"/>
            <a:t> mental or emotional</a:t>
          </a:r>
          <a:r>
            <a:rPr lang="en-GB" dirty="0">
              <a:latin typeface="Gill Sans Nova"/>
            </a:rPr>
            <a:t> pressure (Seyle,1956). </a:t>
          </a:r>
          <a:endParaRPr lang="en-US" dirty="0"/>
        </a:p>
      </dgm:t>
    </dgm:pt>
    <dgm:pt modelId="{3B85CC9F-86D1-4DA8-9041-59AF8FD5CFD5}" type="parTrans" cxnId="{310637E6-0A70-4266-A53E-16A6CF3D0039}">
      <dgm:prSet/>
      <dgm:spPr/>
      <dgm:t>
        <a:bodyPr/>
        <a:lstStyle/>
        <a:p>
          <a:endParaRPr lang="en-US"/>
        </a:p>
      </dgm:t>
    </dgm:pt>
    <dgm:pt modelId="{9F7C9FBC-B88C-41C7-9A33-40FF2971A2DD}" type="sibTrans" cxnId="{310637E6-0A70-4266-A53E-16A6CF3D0039}">
      <dgm:prSet/>
      <dgm:spPr/>
      <dgm:t>
        <a:bodyPr/>
        <a:lstStyle/>
        <a:p>
          <a:endParaRPr lang="en-US"/>
        </a:p>
      </dgm:t>
    </dgm:pt>
    <dgm:pt modelId="{05DA43C7-FF6E-428D-8B63-15358EE472BE}">
      <dgm:prSet/>
      <dgm:spPr/>
      <dgm:t>
        <a:bodyPr/>
        <a:lstStyle/>
        <a:p>
          <a:pPr rtl="0">
            <a:lnSpc>
              <a:spcPct val="100000"/>
            </a:lnSpc>
          </a:pPr>
          <a:r>
            <a:rPr lang="en-GB" dirty="0">
              <a:latin typeface="Gill Sans Nova"/>
            </a:rPr>
            <a:t>STRESSORS-This are the acts either personal or </a:t>
          </a:r>
          <a:r>
            <a:rPr lang="en-GB" dirty="0" err="1"/>
            <a:t>enviromental</a:t>
          </a:r>
          <a:r>
            <a:rPr lang="en-GB" dirty="0">
              <a:latin typeface="Gill Sans Nova"/>
            </a:rPr>
            <a:t> that result to stress (Lazurus,1990).</a:t>
          </a:r>
          <a:endParaRPr lang="en-US" dirty="0"/>
        </a:p>
      </dgm:t>
    </dgm:pt>
    <dgm:pt modelId="{CC003C75-545F-42C1-8786-0757538EA9B1}" type="parTrans" cxnId="{8A4D4AA3-7498-4927-A1FC-DD54873C36B0}">
      <dgm:prSet/>
      <dgm:spPr/>
      <dgm:t>
        <a:bodyPr/>
        <a:lstStyle/>
        <a:p>
          <a:endParaRPr lang="en-US"/>
        </a:p>
      </dgm:t>
    </dgm:pt>
    <dgm:pt modelId="{22B12A8D-4F9D-4F13-B456-BCE7D5C1E863}" type="sibTrans" cxnId="{8A4D4AA3-7498-4927-A1FC-DD54873C36B0}">
      <dgm:prSet/>
      <dgm:spPr/>
      <dgm:t>
        <a:bodyPr/>
        <a:lstStyle/>
        <a:p>
          <a:endParaRPr lang="en-US"/>
        </a:p>
      </dgm:t>
    </dgm:pt>
    <dgm:pt modelId="{7D3C9A37-67B1-4798-9EC8-E425F8988277}" type="pres">
      <dgm:prSet presAssocID="{B32B8120-6398-424B-8739-BA40988E6070}" presName="root" presStyleCnt="0">
        <dgm:presLayoutVars>
          <dgm:dir/>
          <dgm:resizeHandles val="exact"/>
        </dgm:presLayoutVars>
      </dgm:prSet>
      <dgm:spPr/>
    </dgm:pt>
    <dgm:pt modelId="{3A58F99D-F18A-4810-B040-CBE19CC4AC6A}" type="pres">
      <dgm:prSet presAssocID="{99627474-0913-4880-84AB-595DF9824C7D}" presName="compNode" presStyleCnt="0"/>
      <dgm:spPr/>
    </dgm:pt>
    <dgm:pt modelId="{648B561F-2737-4C76-B012-ECCE2C34E0E8}" type="pres">
      <dgm:prSet presAssocID="{99627474-0913-4880-84AB-595DF9824C7D}" presName="bgRect" presStyleLbl="bgShp" presStyleIdx="0" presStyleCnt="3"/>
      <dgm:spPr/>
    </dgm:pt>
    <dgm:pt modelId="{99B5168F-EB48-426A-9DBC-73C22FDED92C}" type="pres">
      <dgm:prSet presAssocID="{99627474-0913-4880-84AB-595DF9824C7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553FC5FE-1452-4950-9089-0508D6DAA77F}" type="pres">
      <dgm:prSet presAssocID="{99627474-0913-4880-84AB-595DF9824C7D}" presName="spaceRect" presStyleCnt="0"/>
      <dgm:spPr/>
    </dgm:pt>
    <dgm:pt modelId="{64D3ADAB-9873-4694-9D00-FCDBC938A979}" type="pres">
      <dgm:prSet presAssocID="{99627474-0913-4880-84AB-595DF9824C7D}" presName="parTx" presStyleLbl="revTx" presStyleIdx="0" presStyleCnt="3">
        <dgm:presLayoutVars>
          <dgm:chMax val="0"/>
          <dgm:chPref val="0"/>
        </dgm:presLayoutVars>
      </dgm:prSet>
      <dgm:spPr/>
    </dgm:pt>
    <dgm:pt modelId="{E297CF6F-0071-4394-8C3E-897188FB5AE2}" type="pres">
      <dgm:prSet presAssocID="{CF69E174-8A96-405C-A847-F28A187750C8}" presName="sibTrans" presStyleCnt="0"/>
      <dgm:spPr/>
    </dgm:pt>
    <dgm:pt modelId="{F9F7F553-674D-4F8F-9B83-18FBEF4A278D}" type="pres">
      <dgm:prSet presAssocID="{85B081D1-1D6C-4840-8C92-AA9CF9661CD5}" presName="compNode" presStyleCnt="0"/>
      <dgm:spPr/>
    </dgm:pt>
    <dgm:pt modelId="{E66A0E64-A421-4DC8-9174-5BEBF239FAAE}" type="pres">
      <dgm:prSet presAssocID="{85B081D1-1D6C-4840-8C92-AA9CF9661CD5}" presName="bgRect" presStyleLbl="bgShp" presStyleIdx="1" presStyleCnt="3"/>
      <dgm:spPr/>
    </dgm:pt>
    <dgm:pt modelId="{BF350772-78D8-4C13-B4E9-E95A1966ADB4}" type="pres">
      <dgm:prSet presAssocID="{85B081D1-1D6C-4840-8C92-AA9CF9661CD5}"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01238219-A33F-427E-9D16-8A02A381F7CB}" type="pres">
      <dgm:prSet presAssocID="{85B081D1-1D6C-4840-8C92-AA9CF9661CD5}" presName="spaceRect" presStyleCnt="0"/>
      <dgm:spPr/>
    </dgm:pt>
    <dgm:pt modelId="{92F71A51-A778-40D6-808C-B832BBE3E091}" type="pres">
      <dgm:prSet presAssocID="{85B081D1-1D6C-4840-8C92-AA9CF9661CD5}" presName="parTx" presStyleLbl="revTx" presStyleIdx="1" presStyleCnt="3">
        <dgm:presLayoutVars>
          <dgm:chMax val="0"/>
          <dgm:chPref val="0"/>
        </dgm:presLayoutVars>
      </dgm:prSet>
      <dgm:spPr/>
    </dgm:pt>
    <dgm:pt modelId="{F6ABC3BA-B2BF-473A-9BE9-3DD6386A84BA}" type="pres">
      <dgm:prSet presAssocID="{9F7C9FBC-B88C-41C7-9A33-40FF2971A2DD}" presName="sibTrans" presStyleCnt="0"/>
      <dgm:spPr/>
    </dgm:pt>
    <dgm:pt modelId="{B7AE4710-AAAC-4B41-A585-2F695296C396}" type="pres">
      <dgm:prSet presAssocID="{05DA43C7-FF6E-428D-8B63-15358EE472BE}" presName="compNode" presStyleCnt="0"/>
      <dgm:spPr/>
    </dgm:pt>
    <dgm:pt modelId="{B39792A4-AC3A-4714-AA71-BC6D02F01060}" type="pres">
      <dgm:prSet presAssocID="{05DA43C7-FF6E-428D-8B63-15358EE472BE}" presName="bgRect" presStyleLbl="bgShp" presStyleIdx="2" presStyleCnt="3"/>
      <dgm:spPr/>
    </dgm:pt>
    <dgm:pt modelId="{8AFC9120-CBE6-478D-B30A-E8AA542D33A0}" type="pres">
      <dgm:prSet presAssocID="{05DA43C7-FF6E-428D-8B63-15358EE472B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orried Face with No Fill"/>
        </a:ext>
      </dgm:extLst>
    </dgm:pt>
    <dgm:pt modelId="{095395EA-DFFF-4C6E-9C5B-C83E0BF86D71}" type="pres">
      <dgm:prSet presAssocID="{05DA43C7-FF6E-428D-8B63-15358EE472BE}" presName="spaceRect" presStyleCnt="0"/>
      <dgm:spPr/>
    </dgm:pt>
    <dgm:pt modelId="{BBE1E379-8384-4F98-84F1-34027F5D0E28}" type="pres">
      <dgm:prSet presAssocID="{05DA43C7-FF6E-428D-8B63-15358EE472BE}" presName="parTx" presStyleLbl="revTx" presStyleIdx="2" presStyleCnt="3">
        <dgm:presLayoutVars>
          <dgm:chMax val="0"/>
          <dgm:chPref val="0"/>
        </dgm:presLayoutVars>
      </dgm:prSet>
      <dgm:spPr/>
    </dgm:pt>
  </dgm:ptLst>
  <dgm:cxnLst>
    <dgm:cxn modelId="{19069801-05DE-4604-88C2-1438E02DF321}" type="presOf" srcId="{05DA43C7-FF6E-428D-8B63-15358EE472BE}" destId="{BBE1E379-8384-4F98-84F1-34027F5D0E28}" srcOrd="0" destOrd="0" presId="urn:microsoft.com/office/officeart/2018/2/layout/IconVerticalSolidList"/>
    <dgm:cxn modelId="{ABE6331C-E61F-4966-8D77-A2379B264CA9}" srcId="{B32B8120-6398-424B-8739-BA40988E6070}" destId="{99627474-0913-4880-84AB-595DF9824C7D}" srcOrd="0" destOrd="0" parTransId="{1DCF3E10-4C55-446B-A2E9-8D89779F152D}" sibTransId="{CF69E174-8A96-405C-A847-F28A187750C8}"/>
    <dgm:cxn modelId="{F948FE21-5E76-4131-BA26-FDC6CF64B38C}" type="presOf" srcId="{85B081D1-1D6C-4840-8C92-AA9CF9661CD5}" destId="{92F71A51-A778-40D6-808C-B832BBE3E091}" srcOrd="0" destOrd="0" presId="urn:microsoft.com/office/officeart/2018/2/layout/IconVerticalSolidList"/>
    <dgm:cxn modelId="{DF50D186-3CD5-4C51-8A41-1DC2B39732F2}" type="presOf" srcId="{B32B8120-6398-424B-8739-BA40988E6070}" destId="{7D3C9A37-67B1-4798-9EC8-E425F8988277}" srcOrd="0" destOrd="0" presId="urn:microsoft.com/office/officeart/2018/2/layout/IconVerticalSolidList"/>
    <dgm:cxn modelId="{8A4D4AA3-7498-4927-A1FC-DD54873C36B0}" srcId="{B32B8120-6398-424B-8739-BA40988E6070}" destId="{05DA43C7-FF6E-428D-8B63-15358EE472BE}" srcOrd="2" destOrd="0" parTransId="{CC003C75-545F-42C1-8786-0757538EA9B1}" sibTransId="{22B12A8D-4F9D-4F13-B456-BCE7D5C1E863}"/>
    <dgm:cxn modelId="{E68CAAC1-EF71-41FC-B340-2D8B4DA6ACC2}" type="presOf" srcId="{99627474-0913-4880-84AB-595DF9824C7D}" destId="{64D3ADAB-9873-4694-9D00-FCDBC938A979}" srcOrd="0" destOrd="0" presId="urn:microsoft.com/office/officeart/2018/2/layout/IconVerticalSolidList"/>
    <dgm:cxn modelId="{310637E6-0A70-4266-A53E-16A6CF3D0039}" srcId="{B32B8120-6398-424B-8739-BA40988E6070}" destId="{85B081D1-1D6C-4840-8C92-AA9CF9661CD5}" srcOrd="1" destOrd="0" parTransId="{3B85CC9F-86D1-4DA8-9041-59AF8FD5CFD5}" sibTransId="{9F7C9FBC-B88C-41C7-9A33-40FF2971A2DD}"/>
    <dgm:cxn modelId="{EB034D7B-0550-4045-B9A6-43DF765A275E}" type="presParOf" srcId="{7D3C9A37-67B1-4798-9EC8-E425F8988277}" destId="{3A58F99D-F18A-4810-B040-CBE19CC4AC6A}" srcOrd="0" destOrd="0" presId="urn:microsoft.com/office/officeart/2018/2/layout/IconVerticalSolidList"/>
    <dgm:cxn modelId="{92E9DA4F-4949-4160-81C7-69E259DDA3CE}" type="presParOf" srcId="{3A58F99D-F18A-4810-B040-CBE19CC4AC6A}" destId="{648B561F-2737-4C76-B012-ECCE2C34E0E8}" srcOrd="0" destOrd="0" presId="urn:microsoft.com/office/officeart/2018/2/layout/IconVerticalSolidList"/>
    <dgm:cxn modelId="{14328D82-B248-405B-9509-6F919613C426}" type="presParOf" srcId="{3A58F99D-F18A-4810-B040-CBE19CC4AC6A}" destId="{99B5168F-EB48-426A-9DBC-73C22FDED92C}" srcOrd="1" destOrd="0" presId="urn:microsoft.com/office/officeart/2018/2/layout/IconVerticalSolidList"/>
    <dgm:cxn modelId="{D386DE03-D53A-4CA8-9838-5DA5B043BFAC}" type="presParOf" srcId="{3A58F99D-F18A-4810-B040-CBE19CC4AC6A}" destId="{553FC5FE-1452-4950-9089-0508D6DAA77F}" srcOrd="2" destOrd="0" presId="urn:microsoft.com/office/officeart/2018/2/layout/IconVerticalSolidList"/>
    <dgm:cxn modelId="{B3B26697-FBC3-4F28-844F-2F6EB9AB60DC}" type="presParOf" srcId="{3A58F99D-F18A-4810-B040-CBE19CC4AC6A}" destId="{64D3ADAB-9873-4694-9D00-FCDBC938A979}" srcOrd="3" destOrd="0" presId="urn:microsoft.com/office/officeart/2018/2/layout/IconVerticalSolidList"/>
    <dgm:cxn modelId="{AD9E39C6-AA83-4619-9DA2-1E52F9B94399}" type="presParOf" srcId="{7D3C9A37-67B1-4798-9EC8-E425F8988277}" destId="{E297CF6F-0071-4394-8C3E-897188FB5AE2}" srcOrd="1" destOrd="0" presId="urn:microsoft.com/office/officeart/2018/2/layout/IconVerticalSolidList"/>
    <dgm:cxn modelId="{736C4D0B-DCBF-403C-BA1C-71B332C311EE}" type="presParOf" srcId="{7D3C9A37-67B1-4798-9EC8-E425F8988277}" destId="{F9F7F553-674D-4F8F-9B83-18FBEF4A278D}" srcOrd="2" destOrd="0" presId="urn:microsoft.com/office/officeart/2018/2/layout/IconVerticalSolidList"/>
    <dgm:cxn modelId="{D6ADB7B2-0204-4CA9-AFB1-9B2B1ECE0758}" type="presParOf" srcId="{F9F7F553-674D-4F8F-9B83-18FBEF4A278D}" destId="{E66A0E64-A421-4DC8-9174-5BEBF239FAAE}" srcOrd="0" destOrd="0" presId="urn:microsoft.com/office/officeart/2018/2/layout/IconVerticalSolidList"/>
    <dgm:cxn modelId="{78D3ED64-A579-4E9B-9BF6-2796614CE2BB}" type="presParOf" srcId="{F9F7F553-674D-4F8F-9B83-18FBEF4A278D}" destId="{BF350772-78D8-4C13-B4E9-E95A1966ADB4}" srcOrd="1" destOrd="0" presId="urn:microsoft.com/office/officeart/2018/2/layout/IconVerticalSolidList"/>
    <dgm:cxn modelId="{09560241-CBBC-4564-8555-AF197903F3EB}" type="presParOf" srcId="{F9F7F553-674D-4F8F-9B83-18FBEF4A278D}" destId="{01238219-A33F-427E-9D16-8A02A381F7CB}" srcOrd="2" destOrd="0" presId="urn:microsoft.com/office/officeart/2018/2/layout/IconVerticalSolidList"/>
    <dgm:cxn modelId="{5125FC6F-E1C0-4755-8350-5B33CC952540}" type="presParOf" srcId="{F9F7F553-674D-4F8F-9B83-18FBEF4A278D}" destId="{92F71A51-A778-40D6-808C-B832BBE3E091}" srcOrd="3" destOrd="0" presId="urn:microsoft.com/office/officeart/2018/2/layout/IconVerticalSolidList"/>
    <dgm:cxn modelId="{E598B557-AE4A-4EA3-8D60-F0385CF34891}" type="presParOf" srcId="{7D3C9A37-67B1-4798-9EC8-E425F8988277}" destId="{F6ABC3BA-B2BF-473A-9BE9-3DD6386A84BA}" srcOrd="3" destOrd="0" presId="urn:microsoft.com/office/officeart/2018/2/layout/IconVerticalSolidList"/>
    <dgm:cxn modelId="{E3EBEC61-B137-4637-B573-F6DBB8F4C6DE}" type="presParOf" srcId="{7D3C9A37-67B1-4798-9EC8-E425F8988277}" destId="{B7AE4710-AAAC-4B41-A585-2F695296C396}" srcOrd="4" destOrd="0" presId="urn:microsoft.com/office/officeart/2018/2/layout/IconVerticalSolidList"/>
    <dgm:cxn modelId="{3ECE4E28-E283-4865-9723-18C2A87D8A44}" type="presParOf" srcId="{B7AE4710-AAAC-4B41-A585-2F695296C396}" destId="{B39792A4-AC3A-4714-AA71-BC6D02F01060}" srcOrd="0" destOrd="0" presId="urn:microsoft.com/office/officeart/2018/2/layout/IconVerticalSolidList"/>
    <dgm:cxn modelId="{A98EA3F6-93CB-4470-98A9-835D77297019}" type="presParOf" srcId="{B7AE4710-AAAC-4B41-A585-2F695296C396}" destId="{8AFC9120-CBE6-478D-B30A-E8AA542D33A0}" srcOrd="1" destOrd="0" presId="urn:microsoft.com/office/officeart/2018/2/layout/IconVerticalSolidList"/>
    <dgm:cxn modelId="{4A657F2C-B9B9-4537-9253-191AA5F36663}" type="presParOf" srcId="{B7AE4710-AAAC-4B41-A585-2F695296C396}" destId="{095395EA-DFFF-4C6E-9C5B-C83E0BF86D71}" srcOrd="2" destOrd="0" presId="urn:microsoft.com/office/officeart/2018/2/layout/IconVerticalSolidList"/>
    <dgm:cxn modelId="{5AE4B81C-CB9E-47EE-9885-DE0D9967B137}" type="presParOf" srcId="{B7AE4710-AAAC-4B41-A585-2F695296C396}" destId="{BBE1E379-8384-4F98-84F1-34027F5D0E28}"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89F99A8-2A2D-4E4F-B559-9031DEB8C545}"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1855BF9D-5004-4E28-ACCA-953FB8025455}">
      <dgm:prSet/>
      <dgm:spPr/>
      <dgm:t>
        <a:bodyPr/>
        <a:lstStyle/>
        <a:p>
          <a:pPr rtl="0"/>
          <a:r>
            <a:rPr lang="en-GB" dirty="0"/>
            <a:t>Change of </a:t>
          </a:r>
          <a:r>
            <a:rPr lang="en-GB" dirty="0">
              <a:latin typeface="Gill Sans Nova"/>
            </a:rPr>
            <a:t>enviroment-Most students leave their homes to join higher learning institutions and due to this change they might find it difficult to adapt and hence lead to stress.</a:t>
          </a:r>
          <a:endParaRPr lang="en-US" dirty="0" err="1"/>
        </a:p>
      </dgm:t>
    </dgm:pt>
    <dgm:pt modelId="{9686B86B-89A1-4316-BE6D-B2C5C44E5C17}" type="parTrans" cxnId="{A5C1E346-2FD9-464F-BFF1-9E6578944847}">
      <dgm:prSet/>
      <dgm:spPr/>
      <dgm:t>
        <a:bodyPr/>
        <a:lstStyle/>
        <a:p>
          <a:endParaRPr lang="en-US"/>
        </a:p>
      </dgm:t>
    </dgm:pt>
    <dgm:pt modelId="{3A922258-1386-4CF0-8B77-035E2DBE54A1}" type="sibTrans" cxnId="{A5C1E346-2FD9-464F-BFF1-9E6578944847}">
      <dgm:prSet/>
      <dgm:spPr/>
      <dgm:t>
        <a:bodyPr/>
        <a:lstStyle/>
        <a:p>
          <a:endParaRPr lang="en-US"/>
        </a:p>
      </dgm:t>
    </dgm:pt>
    <dgm:pt modelId="{49B3E447-AA5B-4A72-AF12-D0D464C8AC4B}">
      <dgm:prSet/>
      <dgm:spPr/>
      <dgm:t>
        <a:bodyPr/>
        <a:lstStyle/>
        <a:p>
          <a:pPr rtl="0"/>
          <a:r>
            <a:rPr lang="en-GB" dirty="0"/>
            <a:t>Lack of social </a:t>
          </a:r>
          <a:r>
            <a:rPr lang="en-GB" dirty="0">
              <a:latin typeface="Gill Sans Nova"/>
            </a:rPr>
            <a:t>skills-the lack of intrapersonal skills may lead to students stressing up. When they cannot fit in with other students this might be to language barrier or other factors.</a:t>
          </a:r>
          <a:endParaRPr lang="en-US" dirty="0"/>
        </a:p>
      </dgm:t>
    </dgm:pt>
    <dgm:pt modelId="{12CDE4BF-C5C0-40EC-BAF6-65339848F2F2}" type="parTrans" cxnId="{FF510FBD-A2DA-44AE-B14A-1C44A45CFD83}">
      <dgm:prSet/>
      <dgm:spPr/>
      <dgm:t>
        <a:bodyPr/>
        <a:lstStyle/>
        <a:p>
          <a:endParaRPr lang="en-US"/>
        </a:p>
      </dgm:t>
    </dgm:pt>
    <dgm:pt modelId="{56458890-8DF6-4B8D-AF26-F229F12E0504}" type="sibTrans" cxnId="{FF510FBD-A2DA-44AE-B14A-1C44A45CFD83}">
      <dgm:prSet/>
      <dgm:spPr/>
      <dgm:t>
        <a:bodyPr/>
        <a:lstStyle/>
        <a:p>
          <a:endParaRPr lang="en-US"/>
        </a:p>
      </dgm:t>
    </dgm:pt>
    <dgm:pt modelId="{309ED69C-BEDB-4768-9993-5DFA997614F3}">
      <dgm:prSet/>
      <dgm:spPr/>
      <dgm:t>
        <a:bodyPr/>
        <a:lstStyle/>
        <a:p>
          <a:pPr rtl="0"/>
          <a:r>
            <a:rPr lang="en-GB" dirty="0">
              <a:latin typeface="Gill Sans Nova"/>
            </a:rPr>
            <a:t>Poverty-Most students want to be at par with their fellow colleagues but due to poverty you find that most students lack enough pocket money hence leading to stress (</a:t>
          </a:r>
          <a:r>
            <a:rPr lang="en-GB" dirty="0"/>
            <a:t>Fairbrother and Warn, 2003</a:t>
          </a:r>
          <a:r>
            <a:rPr lang="en-GB" dirty="0">
              <a:latin typeface="Gill Sans Nova"/>
            </a:rPr>
            <a:t>).</a:t>
          </a:r>
          <a:endParaRPr lang="en-GB" dirty="0"/>
        </a:p>
      </dgm:t>
    </dgm:pt>
    <dgm:pt modelId="{8E34B9CA-471A-41D2-8C79-20755B8DB7A9}" type="parTrans" cxnId="{67436731-2337-4C7E-A0D8-42BEC0834D1F}">
      <dgm:prSet/>
      <dgm:spPr/>
      <dgm:t>
        <a:bodyPr/>
        <a:lstStyle/>
        <a:p>
          <a:endParaRPr lang="en-US"/>
        </a:p>
      </dgm:t>
    </dgm:pt>
    <dgm:pt modelId="{429C1FBF-11F9-4023-B63E-D50E498F296C}" type="sibTrans" cxnId="{67436731-2337-4C7E-A0D8-42BEC0834D1F}">
      <dgm:prSet/>
      <dgm:spPr/>
      <dgm:t>
        <a:bodyPr/>
        <a:lstStyle/>
        <a:p>
          <a:endParaRPr lang="en-US"/>
        </a:p>
      </dgm:t>
    </dgm:pt>
    <dgm:pt modelId="{F52052FE-8CEE-4C3F-83BB-DA7A5E0CE04D}">
      <dgm:prSet/>
      <dgm:spPr/>
      <dgm:t>
        <a:bodyPr/>
        <a:lstStyle/>
        <a:p>
          <a:pPr rtl="0"/>
          <a:r>
            <a:rPr lang="en-GB" dirty="0"/>
            <a:t>Poor time </a:t>
          </a:r>
          <a:r>
            <a:rPr lang="en-GB" dirty="0">
              <a:latin typeface="Gill Sans Nova"/>
            </a:rPr>
            <a:t>management-students not being able to balance their leisure time and school time can lead to stress. They start rushing through assignments at the last minute and this affects their academic achievements (</a:t>
          </a:r>
          <a:r>
            <a:rPr lang="en-GB" dirty="0"/>
            <a:t>Tao et. al., 2000; Dwyer &amp; Cummings, 2001</a:t>
          </a:r>
          <a:r>
            <a:rPr lang="en-GB" dirty="0">
              <a:latin typeface="Gill Sans Nova"/>
            </a:rPr>
            <a:t>).</a:t>
          </a:r>
          <a:endParaRPr lang="en-US" dirty="0"/>
        </a:p>
      </dgm:t>
    </dgm:pt>
    <dgm:pt modelId="{B0C37E1F-56C7-4A84-BDD2-862169A159C0}" type="parTrans" cxnId="{CD655993-84F9-411E-A73B-9711527784C0}">
      <dgm:prSet/>
      <dgm:spPr/>
      <dgm:t>
        <a:bodyPr/>
        <a:lstStyle/>
        <a:p>
          <a:endParaRPr lang="en-US"/>
        </a:p>
      </dgm:t>
    </dgm:pt>
    <dgm:pt modelId="{85ACF60C-0C10-4382-851B-767CC6F1A0BC}" type="sibTrans" cxnId="{CD655993-84F9-411E-A73B-9711527784C0}">
      <dgm:prSet/>
      <dgm:spPr/>
      <dgm:t>
        <a:bodyPr/>
        <a:lstStyle/>
        <a:p>
          <a:endParaRPr lang="en-US"/>
        </a:p>
      </dgm:t>
    </dgm:pt>
    <dgm:pt modelId="{D5D1121C-7587-4628-9342-BFF5709B73AE}" type="pres">
      <dgm:prSet presAssocID="{F89F99A8-2A2D-4E4F-B559-9031DEB8C545}" presName="diagram" presStyleCnt="0">
        <dgm:presLayoutVars>
          <dgm:dir/>
          <dgm:resizeHandles val="exact"/>
        </dgm:presLayoutVars>
      </dgm:prSet>
      <dgm:spPr/>
    </dgm:pt>
    <dgm:pt modelId="{98D3EF95-838E-4658-8BBE-22B4F8E66A8D}" type="pres">
      <dgm:prSet presAssocID="{1855BF9D-5004-4E28-ACCA-953FB8025455}" presName="node" presStyleLbl="node1" presStyleIdx="0" presStyleCnt="4">
        <dgm:presLayoutVars>
          <dgm:bulletEnabled val="1"/>
        </dgm:presLayoutVars>
      </dgm:prSet>
      <dgm:spPr/>
    </dgm:pt>
    <dgm:pt modelId="{336D00F5-9E66-4816-A0BD-F194895EE728}" type="pres">
      <dgm:prSet presAssocID="{3A922258-1386-4CF0-8B77-035E2DBE54A1}" presName="sibTrans" presStyleCnt="0"/>
      <dgm:spPr/>
    </dgm:pt>
    <dgm:pt modelId="{AE09D698-62C0-4C61-8A17-2E14DAC7B64A}" type="pres">
      <dgm:prSet presAssocID="{49B3E447-AA5B-4A72-AF12-D0D464C8AC4B}" presName="node" presStyleLbl="node1" presStyleIdx="1" presStyleCnt="4">
        <dgm:presLayoutVars>
          <dgm:bulletEnabled val="1"/>
        </dgm:presLayoutVars>
      </dgm:prSet>
      <dgm:spPr/>
    </dgm:pt>
    <dgm:pt modelId="{D203EFE0-3AE0-410E-99E9-5755A947BDB2}" type="pres">
      <dgm:prSet presAssocID="{56458890-8DF6-4B8D-AF26-F229F12E0504}" presName="sibTrans" presStyleCnt="0"/>
      <dgm:spPr/>
    </dgm:pt>
    <dgm:pt modelId="{1AA45B47-870D-4F4D-8CEE-9669A34A6EB8}" type="pres">
      <dgm:prSet presAssocID="{309ED69C-BEDB-4768-9993-5DFA997614F3}" presName="node" presStyleLbl="node1" presStyleIdx="2" presStyleCnt="4">
        <dgm:presLayoutVars>
          <dgm:bulletEnabled val="1"/>
        </dgm:presLayoutVars>
      </dgm:prSet>
      <dgm:spPr/>
    </dgm:pt>
    <dgm:pt modelId="{AA27C9B5-8F91-47A4-9E7B-EA699BB9E2C4}" type="pres">
      <dgm:prSet presAssocID="{429C1FBF-11F9-4023-B63E-D50E498F296C}" presName="sibTrans" presStyleCnt="0"/>
      <dgm:spPr/>
    </dgm:pt>
    <dgm:pt modelId="{3248786E-BE36-465F-9EBA-DD4D3A4E07BA}" type="pres">
      <dgm:prSet presAssocID="{F52052FE-8CEE-4C3F-83BB-DA7A5E0CE04D}" presName="node" presStyleLbl="node1" presStyleIdx="3" presStyleCnt="4">
        <dgm:presLayoutVars>
          <dgm:bulletEnabled val="1"/>
        </dgm:presLayoutVars>
      </dgm:prSet>
      <dgm:spPr/>
    </dgm:pt>
  </dgm:ptLst>
  <dgm:cxnLst>
    <dgm:cxn modelId="{67436731-2337-4C7E-A0D8-42BEC0834D1F}" srcId="{F89F99A8-2A2D-4E4F-B559-9031DEB8C545}" destId="{309ED69C-BEDB-4768-9993-5DFA997614F3}" srcOrd="2" destOrd="0" parTransId="{8E34B9CA-471A-41D2-8C79-20755B8DB7A9}" sibTransId="{429C1FBF-11F9-4023-B63E-D50E498F296C}"/>
    <dgm:cxn modelId="{BB047560-25DF-443D-9378-A38DB60CA919}" type="presOf" srcId="{F89F99A8-2A2D-4E4F-B559-9031DEB8C545}" destId="{D5D1121C-7587-4628-9342-BFF5709B73AE}" srcOrd="0" destOrd="0" presId="urn:microsoft.com/office/officeart/2005/8/layout/default"/>
    <dgm:cxn modelId="{A5C1E346-2FD9-464F-BFF1-9E6578944847}" srcId="{F89F99A8-2A2D-4E4F-B559-9031DEB8C545}" destId="{1855BF9D-5004-4E28-ACCA-953FB8025455}" srcOrd="0" destOrd="0" parTransId="{9686B86B-89A1-4316-BE6D-B2C5C44E5C17}" sibTransId="{3A922258-1386-4CF0-8B77-035E2DBE54A1}"/>
    <dgm:cxn modelId="{B736247F-0436-46D9-BA4B-FC4D401A3CC7}" type="presOf" srcId="{49B3E447-AA5B-4A72-AF12-D0D464C8AC4B}" destId="{AE09D698-62C0-4C61-8A17-2E14DAC7B64A}" srcOrd="0" destOrd="0" presId="urn:microsoft.com/office/officeart/2005/8/layout/default"/>
    <dgm:cxn modelId="{CD655993-84F9-411E-A73B-9711527784C0}" srcId="{F89F99A8-2A2D-4E4F-B559-9031DEB8C545}" destId="{F52052FE-8CEE-4C3F-83BB-DA7A5E0CE04D}" srcOrd="3" destOrd="0" parTransId="{B0C37E1F-56C7-4A84-BDD2-862169A159C0}" sibTransId="{85ACF60C-0C10-4382-851B-767CC6F1A0BC}"/>
    <dgm:cxn modelId="{FF510FBD-A2DA-44AE-B14A-1C44A45CFD83}" srcId="{F89F99A8-2A2D-4E4F-B559-9031DEB8C545}" destId="{49B3E447-AA5B-4A72-AF12-D0D464C8AC4B}" srcOrd="1" destOrd="0" parTransId="{12CDE4BF-C5C0-40EC-BAF6-65339848F2F2}" sibTransId="{56458890-8DF6-4B8D-AF26-F229F12E0504}"/>
    <dgm:cxn modelId="{05A2B1C9-122D-426B-975F-2D75DE33DD51}" type="presOf" srcId="{1855BF9D-5004-4E28-ACCA-953FB8025455}" destId="{98D3EF95-838E-4658-8BBE-22B4F8E66A8D}" srcOrd="0" destOrd="0" presId="urn:microsoft.com/office/officeart/2005/8/layout/default"/>
    <dgm:cxn modelId="{EB73F4D0-6032-41C4-9EA0-B0A82031996E}" type="presOf" srcId="{309ED69C-BEDB-4768-9993-5DFA997614F3}" destId="{1AA45B47-870D-4F4D-8CEE-9669A34A6EB8}" srcOrd="0" destOrd="0" presId="urn:microsoft.com/office/officeart/2005/8/layout/default"/>
    <dgm:cxn modelId="{016E1AE4-9CA6-4FB1-B2E3-C126F65D02C5}" type="presOf" srcId="{F52052FE-8CEE-4C3F-83BB-DA7A5E0CE04D}" destId="{3248786E-BE36-465F-9EBA-DD4D3A4E07BA}" srcOrd="0" destOrd="0" presId="urn:microsoft.com/office/officeart/2005/8/layout/default"/>
    <dgm:cxn modelId="{74BBCBFD-9E73-4D4C-B7E2-13D67D901929}" type="presParOf" srcId="{D5D1121C-7587-4628-9342-BFF5709B73AE}" destId="{98D3EF95-838E-4658-8BBE-22B4F8E66A8D}" srcOrd="0" destOrd="0" presId="urn:microsoft.com/office/officeart/2005/8/layout/default"/>
    <dgm:cxn modelId="{4AE6D7B4-A94F-4A8A-B02F-96D7D20C0F4C}" type="presParOf" srcId="{D5D1121C-7587-4628-9342-BFF5709B73AE}" destId="{336D00F5-9E66-4816-A0BD-F194895EE728}" srcOrd="1" destOrd="0" presId="urn:microsoft.com/office/officeart/2005/8/layout/default"/>
    <dgm:cxn modelId="{EA8CAFF9-9E69-4284-BF24-356EDD851CEA}" type="presParOf" srcId="{D5D1121C-7587-4628-9342-BFF5709B73AE}" destId="{AE09D698-62C0-4C61-8A17-2E14DAC7B64A}" srcOrd="2" destOrd="0" presId="urn:microsoft.com/office/officeart/2005/8/layout/default"/>
    <dgm:cxn modelId="{1ED2E16B-6CE4-4E85-91F1-746B5A543CE8}" type="presParOf" srcId="{D5D1121C-7587-4628-9342-BFF5709B73AE}" destId="{D203EFE0-3AE0-410E-99E9-5755A947BDB2}" srcOrd="3" destOrd="0" presId="urn:microsoft.com/office/officeart/2005/8/layout/default"/>
    <dgm:cxn modelId="{3B8CDB13-D789-42AD-9CF0-AFDDAD4B0A7F}" type="presParOf" srcId="{D5D1121C-7587-4628-9342-BFF5709B73AE}" destId="{1AA45B47-870D-4F4D-8CEE-9669A34A6EB8}" srcOrd="4" destOrd="0" presId="urn:microsoft.com/office/officeart/2005/8/layout/default"/>
    <dgm:cxn modelId="{78D714FA-171B-4A15-9710-4DDE5E15EE4C}" type="presParOf" srcId="{D5D1121C-7587-4628-9342-BFF5709B73AE}" destId="{AA27C9B5-8F91-47A4-9E7B-EA699BB9E2C4}" srcOrd="5" destOrd="0" presId="urn:microsoft.com/office/officeart/2005/8/layout/default"/>
    <dgm:cxn modelId="{FB99D92B-848B-4D60-9D4A-FF52A45A489E}" type="presParOf" srcId="{D5D1121C-7587-4628-9342-BFF5709B73AE}" destId="{3248786E-BE36-465F-9EBA-DD4D3A4E07B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ACE8FAA-FDAF-4015-95CB-35CFE066777F}" type="doc">
      <dgm:prSet loTypeId="urn:microsoft.com/office/officeart/2016/7/layout/LinearBlockProcessNumbered" loCatId="process" qsTypeId="urn:microsoft.com/office/officeart/2005/8/quickstyle/simple1" qsCatId="simple" csTypeId="urn:microsoft.com/office/officeart/2005/8/colors/accent1_2" csCatId="accent1" phldr="1"/>
      <dgm:spPr/>
      <dgm:t>
        <a:bodyPr/>
        <a:lstStyle/>
        <a:p>
          <a:endParaRPr lang="en-US"/>
        </a:p>
      </dgm:t>
    </dgm:pt>
    <dgm:pt modelId="{83A83D29-8031-4113-946A-3D2F2BE6C88F}">
      <dgm:prSet/>
      <dgm:spPr/>
      <dgm:t>
        <a:bodyPr/>
        <a:lstStyle/>
        <a:p>
          <a:r>
            <a:rPr lang="en-GB" dirty="0"/>
            <a:t>Create part time job centres for students this will help them save some money for their upkeep and hence be able to fit in with ither students.</a:t>
          </a:r>
          <a:endParaRPr lang="en-US" dirty="0"/>
        </a:p>
      </dgm:t>
    </dgm:pt>
    <dgm:pt modelId="{6D4F76C7-D9E2-4F28-9232-B702C9FA2CFE}" type="parTrans" cxnId="{743A8054-EFC2-4E34-9229-D88BEAD99AF7}">
      <dgm:prSet/>
      <dgm:spPr/>
      <dgm:t>
        <a:bodyPr/>
        <a:lstStyle/>
        <a:p>
          <a:endParaRPr lang="en-US"/>
        </a:p>
      </dgm:t>
    </dgm:pt>
    <dgm:pt modelId="{F1BD3EFA-7F26-4542-9963-2E0E71F1BD22}" type="sibTrans" cxnId="{743A8054-EFC2-4E34-9229-D88BEAD99AF7}">
      <dgm:prSet phldrT="01" phldr="0"/>
      <dgm:spPr/>
      <dgm:t>
        <a:bodyPr/>
        <a:lstStyle/>
        <a:p>
          <a:r>
            <a:rPr lang="en-US"/>
            <a:t>01</a:t>
          </a:r>
        </a:p>
      </dgm:t>
    </dgm:pt>
    <dgm:pt modelId="{DEC25BF6-B146-4F25-BA49-16AA4978D9E2}">
      <dgm:prSet/>
      <dgm:spPr/>
      <dgm:t>
        <a:bodyPr/>
        <a:lstStyle/>
        <a:p>
          <a:pPr rtl="0"/>
          <a:r>
            <a:rPr lang="en-GB" dirty="0"/>
            <a:t>Open up centres where students can engage with activities during their free time </a:t>
          </a:r>
          <a:r>
            <a:rPr lang="en-GB" dirty="0" err="1"/>
            <a:t>eg</a:t>
          </a:r>
          <a:r>
            <a:rPr lang="en-GB" dirty="0"/>
            <a:t> football matches, indoor activities such as badminton</a:t>
          </a:r>
          <a:r>
            <a:rPr lang="en-GB" dirty="0">
              <a:latin typeface="Gill Sans Nova"/>
            </a:rPr>
            <a:t> </a:t>
          </a:r>
          <a:endParaRPr lang="en-US" dirty="0"/>
        </a:p>
      </dgm:t>
    </dgm:pt>
    <dgm:pt modelId="{710E9D72-1A86-43EE-A3C6-E4311F79B342}" type="parTrans" cxnId="{34B56F37-2BC8-4A49-9703-E616AB7F1C09}">
      <dgm:prSet/>
      <dgm:spPr/>
      <dgm:t>
        <a:bodyPr/>
        <a:lstStyle/>
        <a:p>
          <a:endParaRPr lang="en-US"/>
        </a:p>
      </dgm:t>
    </dgm:pt>
    <dgm:pt modelId="{3D1898B7-0592-4587-B110-9BA365D17F99}" type="sibTrans" cxnId="{34B56F37-2BC8-4A49-9703-E616AB7F1C09}">
      <dgm:prSet phldrT="02" phldr="0"/>
      <dgm:spPr/>
      <dgm:t>
        <a:bodyPr/>
        <a:lstStyle/>
        <a:p>
          <a:r>
            <a:rPr lang="en-US"/>
            <a:t>02</a:t>
          </a:r>
        </a:p>
      </dgm:t>
    </dgm:pt>
    <dgm:pt modelId="{D30B2636-4086-4CCB-BA53-77736FEC7D30}">
      <dgm:prSet/>
      <dgm:spPr/>
      <dgm:t>
        <a:bodyPr/>
        <a:lstStyle/>
        <a:p>
          <a:r>
            <a:rPr lang="en-GB" dirty="0"/>
            <a:t>Early timetable release to enable students balance their school time and leisure time and to plan ahead for assignments and exams hence reducing stress. </a:t>
          </a:r>
          <a:endParaRPr lang="en-US" dirty="0"/>
        </a:p>
      </dgm:t>
    </dgm:pt>
    <dgm:pt modelId="{79E9ECC1-44E0-4A95-9C1E-6F075ED1A3B6}" type="parTrans" cxnId="{C4AF188C-FA14-488C-B930-51564B466DC5}">
      <dgm:prSet/>
      <dgm:spPr/>
      <dgm:t>
        <a:bodyPr/>
        <a:lstStyle/>
        <a:p>
          <a:endParaRPr lang="en-US"/>
        </a:p>
      </dgm:t>
    </dgm:pt>
    <dgm:pt modelId="{CA4BD431-0809-4929-B92C-C1271BE2A069}" type="sibTrans" cxnId="{C4AF188C-FA14-488C-B930-51564B466DC5}">
      <dgm:prSet phldrT="03" phldr="0"/>
      <dgm:spPr/>
      <dgm:t>
        <a:bodyPr/>
        <a:lstStyle/>
        <a:p>
          <a:r>
            <a:rPr lang="en-US"/>
            <a:t>03</a:t>
          </a:r>
        </a:p>
      </dgm:t>
    </dgm:pt>
    <dgm:pt modelId="{FD8E15ED-0F43-4308-8C5D-9F99500D5AD6}" type="pres">
      <dgm:prSet presAssocID="{8ACE8FAA-FDAF-4015-95CB-35CFE066777F}" presName="Name0" presStyleCnt="0">
        <dgm:presLayoutVars>
          <dgm:animLvl val="lvl"/>
          <dgm:resizeHandles val="exact"/>
        </dgm:presLayoutVars>
      </dgm:prSet>
      <dgm:spPr/>
    </dgm:pt>
    <dgm:pt modelId="{CD1B0FFE-E7AA-49E8-8DBD-67CB1D9694CD}" type="pres">
      <dgm:prSet presAssocID="{83A83D29-8031-4113-946A-3D2F2BE6C88F}" presName="compositeNode" presStyleCnt="0">
        <dgm:presLayoutVars>
          <dgm:bulletEnabled val="1"/>
        </dgm:presLayoutVars>
      </dgm:prSet>
      <dgm:spPr/>
    </dgm:pt>
    <dgm:pt modelId="{52B8CF1A-7DC7-4729-AA52-9E8266620149}" type="pres">
      <dgm:prSet presAssocID="{83A83D29-8031-4113-946A-3D2F2BE6C88F}" presName="bgRect" presStyleLbl="alignNode1" presStyleIdx="0" presStyleCnt="3"/>
      <dgm:spPr/>
    </dgm:pt>
    <dgm:pt modelId="{FA6A7AF0-773F-4FAA-B3FA-802FFD5B5965}" type="pres">
      <dgm:prSet presAssocID="{F1BD3EFA-7F26-4542-9963-2E0E71F1BD22}" presName="sibTransNodeRect" presStyleLbl="alignNode1" presStyleIdx="0" presStyleCnt="3">
        <dgm:presLayoutVars>
          <dgm:chMax val="0"/>
          <dgm:bulletEnabled val="1"/>
        </dgm:presLayoutVars>
      </dgm:prSet>
      <dgm:spPr/>
    </dgm:pt>
    <dgm:pt modelId="{503D482C-8F09-4FD5-920D-5BE3030EA207}" type="pres">
      <dgm:prSet presAssocID="{83A83D29-8031-4113-946A-3D2F2BE6C88F}" presName="nodeRect" presStyleLbl="alignNode1" presStyleIdx="0" presStyleCnt="3">
        <dgm:presLayoutVars>
          <dgm:bulletEnabled val="1"/>
        </dgm:presLayoutVars>
      </dgm:prSet>
      <dgm:spPr/>
    </dgm:pt>
    <dgm:pt modelId="{31F9366E-32F0-4D4E-811C-FFEA13102A21}" type="pres">
      <dgm:prSet presAssocID="{F1BD3EFA-7F26-4542-9963-2E0E71F1BD22}" presName="sibTrans" presStyleCnt="0"/>
      <dgm:spPr/>
    </dgm:pt>
    <dgm:pt modelId="{098BEEA6-9FB1-462D-931A-91BAE1D213AB}" type="pres">
      <dgm:prSet presAssocID="{DEC25BF6-B146-4F25-BA49-16AA4978D9E2}" presName="compositeNode" presStyleCnt="0">
        <dgm:presLayoutVars>
          <dgm:bulletEnabled val="1"/>
        </dgm:presLayoutVars>
      </dgm:prSet>
      <dgm:spPr/>
    </dgm:pt>
    <dgm:pt modelId="{8896F0D2-45D5-436B-B5D0-9AB854BB55BA}" type="pres">
      <dgm:prSet presAssocID="{DEC25BF6-B146-4F25-BA49-16AA4978D9E2}" presName="bgRect" presStyleLbl="alignNode1" presStyleIdx="1" presStyleCnt="3"/>
      <dgm:spPr/>
    </dgm:pt>
    <dgm:pt modelId="{F7F997BA-16A5-477F-956B-9F5EC9DC1252}" type="pres">
      <dgm:prSet presAssocID="{3D1898B7-0592-4587-B110-9BA365D17F99}" presName="sibTransNodeRect" presStyleLbl="alignNode1" presStyleIdx="1" presStyleCnt="3">
        <dgm:presLayoutVars>
          <dgm:chMax val="0"/>
          <dgm:bulletEnabled val="1"/>
        </dgm:presLayoutVars>
      </dgm:prSet>
      <dgm:spPr/>
    </dgm:pt>
    <dgm:pt modelId="{59495BC9-FCB1-438E-9A23-781DB9D03D3A}" type="pres">
      <dgm:prSet presAssocID="{DEC25BF6-B146-4F25-BA49-16AA4978D9E2}" presName="nodeRect" presStyleLbl="alignNode1" presStyleIdx="1" presStyleCnt="3">
        <dgm:presLayoutVars>
          <dgm:bulletEnabled val="1"/>
        </dgm:presLayoutVars>
      </dgm:prSet>
      <dgm:spPr/>
    </dgm:pt>
    <dgm:pt modelId="{88C17953-1812-438D-AD72-631B1D6FBBF4}" type="pres">
      <dgm:prSet presAssocID="{3D1898B7-0592-4587-B110-9BA365D17F99}" presName="sibTrans" presStyleCnt="0"/>
      <dgm:spPr/>
    </dgm:pt>
    <dgm:pt modelId="{0E88D845-242C-4995-9143-8F4F745AB74A}" type="pres">
      <dgm:prSet presAssocID="{D30B2636-4086-4CCB-BA53-77736FEC7D30}" presName="compositeNode" presStyleCnt="0">
        <dgm:presLayoutVars>
          <dgm:bulletEnabled val="1"/>
        </dgm:presLayoutVars>
      </dgm:prSet>
      <dgm:spPr/>
    </dgm:pt>
    <dgm:pt modelId="{EFFD9E1A-07AB-4B29-8948-88D16D8D0FEC}" type="pres">
      <dgm:prSet presAssocID="{D30B2636-4086-4CCB-BA53-77736FEC7D30}" presName="bgRect" presStyleLbl="alignNode1" presStyleIdx="2" presStyleCnt="3"/>
      <dgm:spPr/>
    </dgm:pt>
    <dgm:pt modelId="{7D5C0AD8-7E72-416B-9952-5AC5305F991B}" type="pres">
      <dgm:prSet presAssocID="{CA4BD431-0809-4929-B92C-C1271BE2A069}" presName="sibTransNodeRect" presStyleLbl="alignNode1" presStyleIdx="2" presStyleCnt="3">
        <dgm:presLayoutVars>
          <dgm:chMax val="0"/>
          <dgm:bulletEnabled val="1"/>
        </dgm:presLayoutVars>
      </dgm:prSet>
      <dgm:spPr/>
    </dgm:pt>
    <dgm:pt modelId="{DA8EA58C-8041-4E05-BAB5-03B9A9ABABB3}" type="pres">
      <dgm:prSet presAssocID="{D30B2636-4086-4CCB-BA53-77736FEC7D30}" presName="nodeRect" presStyleLbl="alignNode1" presStyleIdx="2" presStyleCnt="3">
        <dgm:presLayoutVars>
          <dgm:bulletEnabled val="1"/>
        </dgm:presLayoutVars>
      </dgm:prSet>
      <dgm:spPr/>
    </dgm:pt>
  </dgm:ptLst>
  <dgm:cxnLst>
    <dgm:cxn modelId="{A9A15A1E-D76E-475B-A529-B003EBA1171E}" type="presOf" srcId="{D30B2636-4086-4CCB-BA53-77736FEC7D30}" destId="{DA8EA58C-8041-4E05-BAB5-03B9A9ABABB3}" srcOrd="1" destOrd="0" presId="urn:microsoft.com/office/officeart/2016/7/layout/LinearBlockProcessNumbered"/>
    <dgm:cxn modelId="{40F11833-AB8C-47A0-9E39-F4A6A2F60485}" type="presOf" srcId="{F1BD3EFA-7F26-4542-9963-2E0E71F1BD22}" destId="{FA6A7AF0-773F-4FAA-B3FA-802FFD5B5965}" srcOrd="0" destOrd="0" presId="urn:microsoft.com/office/officeart/2016/7/layout/LinearBlockProcessNumbered"/>
    <dgm:cxn modelId="{34B56F37-2BC8-4A49-9703-E616AB7F1C09}" srcId="{8ACE8FAA-FDAF-4015-95CB-35CFE066777F}" destId="{DEC25BF6-B146-4F25-BA49-16AA4978D9E2}" srcOrd="1" destOrd="0" parTransId="{710E9D72-1A86-43EE-A3C6-E4311F79B342}" sibTransId="{3D1898B7-0592-4587-B110-9BA365D17F99}"/>
    <dgm:cxn modelId="{1A873A3E-47FB-426B-9882-0515DCF50037}" type="presOf" srcId="{D30B2636-4086-4CCB-BA53-77736FEC7D30}" destId="{EFFD9E1A-07AB-4B29-8948-88D16D8D0FEC}" srcOrd="0" destOrd="0" presId="urn:microsoft.com/office/officeart/2016/7/layout/LinearBlockProcessNumbered"/>
    <dgm:cxn modelId="{743A8054-EFC2-4E34-9229-D88BEAD99AF7}" srcId="{8ACE8FAA-FDAF-4015-95CB-35CFE066777F}" destId="{83A83D29-8031-4113-946A-3D2F2BE6C88F}" srcOrd="0" destOrd="0" parTransId="{6D4F76C7-D9E2-4F28-9232-B702C9FA2CFE}" sibTransId="{F1BD3EFA-7F26-4542-9963-2E0E71F1BD22}"/>
    <dgm:cxn modelId="{F6AA6658-96ED-4CF4-87A5-B38E247E9548}" type="presOf" srcId="{83A83D29-8031-4113-946A-3D2F2BE6C88F}" destId="{52B8CF1A-7DC7-4729-AA52-9E8266620149}" srcOrd="0" destOrd="0" presId="urn:microsoft.com/office/officeart/2016/7/layout/LinearBlockProcessNumbered"/>
    <dgm:cxn modelId="{D2BF0F84-5366-4E07-922E-354DAF4365CC}" type="presOf" srcId="{CA4BD431-0809-4929-B92C-C1271BE2A069}" destId="{7D5C0AD8-7E72-416B-9952-5AC5305F991B}" srcOrd="0" destOrd="0" presId="urn:microsoft.com/office/officeart/2016/7/layout/LinearBlockProcessNumbered"/>
    <dgm:cxn modelId="{C4AF188C-FA14-488C-B930-51564B466DC5}" srcId="{8ACE8FAA-FDAF-4015-95CB-35CFE066777F}" destId="{D30B2636-4086-4CCB-BA53-77736FEC7D30}" srcOrd="2" destOrd="0" parTransId="{79E9ECC1-44E0-4A95-9C1E-6F075ED1A3B6}" sibTransId="{CA4BD431-0809-4929-B92C-C1271BE2A069}"/>
    <dgm:cxn modelId="{9233E09B-605F-4727-951D-E63427FC4954}" type="presOf" srcId="{83A83D29-8031-4113-946A-3D2F2BE6C88F}" destId="{503D482C-8F09-4FD5-920D-5BE3030EA207}" srcOrd="1" destOrd="0" presId="urn:microsoft.com/office/officeart/2016/7/layout/LinearBlockProcessNumbered"/>
    <dgm:cxn modelId="{BC2649A7-7558-4B23-B4BE-947AC810A4EE}" type="presOf" srcId="{DEC25BF6-B146-4F25-BA49-16AA4978D9E2}" destId="{8896F0D2-45D5-436B-B5D0-9AB854BB55BA}" srcOrd="0" destOrd="0" presId="urn:microsoft.com/office/officeart/2016/7/layout/LinearBlockProcessNumbered"/>
    <dgm:cxn modelId="{217258B9-B943-4400-AA8D-083477C6C4C2}" type="presOf" srcId="{3D1898B7-0592-4587-B110-9BA365D17F99}" destId="{F7F997BA-16A5-477F-956B-9F5EC9DC1252}" srcOrd="0" destOrd="0" presId="urn:microsoft.com/office/officeart/2016/7/layout/LinearBlockProcessNumbered"/>
    <dgm:cxn modelId="{C95DF8C9-2BE7-443C-BB07-A6C6B260737A}" type="presOf" srcId="{DEC25BF6-B146-4F25-BA49-16AA4978D9E2}" destId="{59495BC9-FCB1-438E-9A23-781DB9D03D3A}" srcOrd="1" destOrd="0" presId="urn:microsoft.com/office/officeart/2016/7/layout/LinearBlockProcessNumbered"/>
    <dgm:cxn modelId="{2078F4FD-EC1C-4496-A279-B7E8C136F847}" type="presOf" srcId="{8ACE8FAA-FDAF-4015-95CB-35CFE066777F}" destId="{FD8E15ED-0F43-4308-8C5D-9F99500D5AD6}" srcOrd="0" destOrd="0" presId="urn:microsoft.com/office/officeart/2016/7/layout/LinearBlockProcessNumbered"/>
    <dgm:cxn modelId="{825FE2D0-0860-48EC-9326-0372284D3303}" type="presParOf" srcId="{FD8E15ED-0F43-4308-8C5D-9F99500D5AD6}" destId="{CD1B0FFE-E7AA-49E8-8DBD-67CB1D9694CD}" srcOrd="0" destOrd="0" presId="urn:microsoft.com/office/officeart/2016/7/layout/LinearBlockProcessNumbered"/>
    <dgm:cxn modelId="{1C1E6753-E7FB-4CBC-B901-C200EC168567}" type="presParOf" srcId="{CD1B0FFE-E7AA-49E8-8DBD-67CB1D9694CD}" destId="{52B8CF1A-7DC7-4729-AA52-9E8266620149}" srcOrd="0" destOrd="0" presId="urn:microsoft.com/office/officeart/2016/7/layout/LinearBlockProcessNumbered"/>
    <dgm:cxn modelId="{6EE7012D-103C-4510-8536-9056BF87BF40}" type="presParOf" srcId="{CD1B0FFE-E7AA-49E8-8DBD-67CB1D9694CD}" destId="{FA6A7AF0-773F-4FAA-B3FA-802FFD5B5965}" srcOrd="1" destOrd="0" presId="urn:microsoft.com/office/officeart/2016/7/layout/LinearBlockProcessNumbered"/>
    <dgm:cxn modelId="{38571AD3-DD5F-4A97-8D8B-638FC6967BA7}" type="presParOf" srcId="{CD1B0FFE-E7AA-49E8-8DBD-67CB1D9694CD}" destId="{503D482C-8F09-4FD5-920D-5BE3030EA207}" srcOrd="2" destOrd="0" presId="urn:microsoft.com/office/officeart/2016/7/layout/LinearBlockProcessNumbered"/>
    <dgm:cxn modelId="{7436F879-9456-4AF4-8976-432D6A7CD45F}" type="presParOf" srcId="{FD8E15ED-0F43-4308-8C5D-9F99500D5AD6}" destId="{31F9366E-32F0-4D4E-811C-FFEA13102A21}" srcOrd="1" destOrd="0" presId="urn:microsoft.com/office/officeart/2016/7/layout/LinearBlockProcessNumbered"/>
    <dgm:cxn modelId="{16836B4A-8928-426D-A46D-6F40107CBC0B}" type="presParOf" srcId="{FD8E15ED-0F43-4308-8C5D-9F99500D5AD6}" destId="{098BEEA6-9FB1-462D-931A-91BAE1D213AB}" srcOrd="2" destOrd="0" presId="urn:microsoft.com/office/officeart/2016/7/layout/LinearBlockProcessNumbered"/>
    <dgm:cxn modelId="{7362DE7C-525E-44D8-8682-A34AFCA996E1}" type="presParOf" srcId="{098BEEA6-9FB1-462D-931A-91BAE1D213AB}" destId="{8896F0D2-45D5-436B-B5D0-9AB854BB55BA}" srcOrd="0" destOrd="0" presId="urn:microsoft.com/office/officeart/2016/7/layout/LinearBlockProcessNumbered"/>
    <dgm:cxn modelId="{93EE0D97-16CB-4F35-AEDD-9F5DD2C421C9}" type="presParOf" srcId="{098BEEA6-9FB1-462D-931A-91BAE1D213AB}" destId="{F7F997BA-16A5-477F-956B-9F5EC9DC1252}" srcOrd="1" destOrd="0" presId="urn:microsoft.com/office/officeart/2016/7/layout/LinearBlockProcessNumbered"/>
    <dgm:cxn modelId="{92F1748A-4DD1-4C46-87E8-1D1DAC003AC8}" type="presParOf" srcId="{098BEEA6-9FB1-462D-931A-91BAE1D213AB}" destId="{59495BC9-FCB1-438E-9A23-781DB9D03D3A}" srcOrd="2" destOrd="0" presId="urn:microsoft.com/office/officeart/2016/7/layout/LinearBlockProcessNumbered"/>
    <dgm:cxn modelId="{5A15B151-D89E-49F8-9A41-37A18F803260}" type="presParOf" srcId="{FD8E15ED-0F43-4308-8C5D-9F99500D5AD6}" destId="{88C17953-1812-438D-AD72-631B1D6FBBF4}" srcOrd="3" destOrd="0" presId="urn:microsoft.com/office/officeart/2016/7/layout/LinearBlockProcessNumbered"/>
    <dgm:cxn modelId="{5F65B0CA-C8D8-42D5-BBC9-CA0C8038A4BC}" type="presParOf" srcId="{FD8E15ED-0F43-4308-8C5D-9F99500D5AD6}" destId="{0E88D845-242C-4995-9143-8F4F745AB74A}" srcOrd="4" destOrd="0" presId="urn:microsoft.com/office/officeart/2016/7/layout/LinearBlockProcessNumbered"/>
    <dgm:cxn modelId="{0CEE6161-DE42-4781-83B2-454BD6A1706D}" type="presParOf" srcId="{0E88D845-242C-4995-9143-8F4F745AB74A}" destId="{EFFD9E1A-07AB-4B29-8948-88D16D8D0FEC}" srcOrd="0" destOrd="0" presId="urn:microsoft.com/office/officeart/2016/7/layout/LinearBlockProcessNumbered"/>
    <dgm:cxn modelId="{BA843C42-C03F-440C-B005-3EFE2A9B4448}" type="presParOf" srcId="{0E88D845-242C-4995-9143-8F4F745AB74A}" destId="{7D5C0AD8-7E72-416B-9952-5AC5305F991B}" srcOrd="1" destOrd="0" presId="urn:microsoft.com/office/officeart/2016/7/layout/LinearBlockProcessNumbered"/>
    <dgm:cxn modelId="{B5C652B5-521F-47AE-B219-9BE62D0AC989}" type="presParOf" srcId="{0E88D845-242C-4995-9143-8F4F745AB74A}" destId="{DA8EA58C-8041-4E05-BAB5-03B9A9ABABB3}"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8B561F-2737-4C76-B012-ECCE2C34E0E8}">
      <dsp:nvSpPr>
        <dsp:cNvPr id="0" name=""/>
        <dsp:cNvSpPr/>
      </dsp:nvSpPr>
      <dsp:spPr>
        <a:xfrm>
          <a:off x="0" y="473"/>
          <a:ext cx="6943725" cy="1107044"/>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B5168F-EB48-426A-9DBC-73C22FDED92C}">
      <dsp:nvSpPr>
        <dsp:cNvPr id="0" name=""/>
        <dsp:cNvSpPr/>
      </dsp:nvSpPr>
      <dsp:spPr>
        <a:xfrm>
          <a:off x="334881" y="249558"/>
          <a:ext cx="608874" cy="60887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D3ADAB-9873-4694-9D00-FCDBC938A979}">
      <dsp:nvSpPr>
        <dsp:cNvPr id="0" name=""/>
        <dsp:cNvSpPr/>
      </dsp:nvSpPr>
      <dsp:spPr>
        <a:xfrm>
          <a:off x="1278636" y="473"/>
          <a:ext cx="5665088" cy="1107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162" tIns="117162" rIns="117162" bIns="117162" numCol="1" spcCol="1270" anchor="ctr" anchorCtr="0">
          <a:noAutofit/>
        </a:bodyPr>
        <a:lstStyle/>
        <a:p>
          <a:pPr marL="0" lvl="0" indent="0" algn="l" defTabSz="755650">
            <a:lnSpc>
              <a:spcPct val="100000"/>
            </a:lnSpc>
            <a:spcBef>
              <a:spcPct val="0"/>
            </a:spcBef>
            <a:spcAft>
              <a:spcPct val="35000"/>
            </a:spcAft>
            <a:buNone/>
          </a:pPr>
          <a:r>
            <a:rPr lang="en-GB" sz="1700" kern="1200" dirty="0"/>
            <a:t>This pitch is about </a:t>
          </a:r>
          <a:r>
            <a:rPr lang="en-GB" sz="1700" kern="1200" dirty="0">
              <a:latin typeface="Gill Sans Nova"/>
            </a:rPr>
            <a:t>how</a:t>
          </a:r>
          <a:r>
            <a:rPr lang="en-GB" sz="1700" kern="1200" dirty="0"/>
            <a:t> to help manage stress in students. Did you know that most students fail to reach their academic goals due to stress?</a:t>
          </a:r>
          <a:endParaRPr lang="en-US" sz="1700" kern="1200" dirty="0"/>
        </a:p>
      </dsp:txBody>
      <dsp:txXfrm>
        <a:off x="1278636" y="473"/>
        <a:ext cx="5665088" cy="1107044"/>
      </dsp:txXfrm>
    </dsp:sp>
    <dsp:sp modelId="{E66A0E64-A421-4DC8-9174-5BEBF239FAAE}">
      <dsp:nvSpPr>
        <dsp:cNvPr id="0" name=""/>
        <dsp:cNvSpPr/>
      </dsp:nvSpPr>
      <dsp:spPr>
        <a:xfrm>
          <a:off x="0" y="1384279"/>
          <a:ext cx="6943725" cy="1107044"/>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350772-78D8-4C13-B4E9-E95A1966ADB4}">
      <dsp:nvSpPr>
        <dsp:cNvPr id="0" name=""/>
        <dsp:cNvSpPr/>
      </dsp:nvSpPr>
      <dsp:spPr>
        <a:xfrm>
          <a:off x="334881" y="1633364"/>
          <a:ext cx="608874" cy="60887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2F71A51-A778-40D6-808C-B832BBE3E091}">
      <dsp:nvSpPr>
        <dsp:cNvPr id="0" name=""/>
        <dsp:cNvSpPr/>
      </dsp:nvSpPr>
      <dsp:spPr>
        <a:xfrm>
          <a:off x="1278636" y="1384279"/>
          <a:ext cx="5665088" cy="1107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162" tIns="117162" rIns="117162" bIns="117162" numCol="1" spcCol="1270" anchor="ctr" anchorCtr="0">
          <a:noAutofit/>
        </a:bodyPr>
        <a:lstStyle/>
        <a:p>
          <a:pPr marL="0" lvl="0" indent="0" algn="l" defTabSz="755650" rtl="0">
            <a:lnSpc>
              <a:spcPct val="100000"/>
            </a:lnSpc>
            <a:spcBef>
              <a:spcPct val="0"/>
            </a:spcBef>
            <a:spcAft>
              <a:spcPct val="35000"/>
            </a:spcAft>
            <a:buNone/>
          </a:pPr>
          <a:r>
            <a:rPr lang="en-GB" sz="1700" kern="1200" dirty="0">
              <a:latin typeface="Gill Sans Nova"/>
            </a:rPr>
            <a:t>STRESS-The feeling of</a:t>
          </a:r>
          <a:r>
            <a:rPr lang="en-GB" sz="1700" kern="1200" dirty="0"/>
            <a:t> mental or emotional</a:t>
          </a:r>
          <a:r>
            <a:rPr lang="en-GB" sz="1700" kern="1200" dirty="0">
              <a:latin typeface="Gill Sans Nova"/>
            </a:rPr>
            <a:t> pressure (Seyle,1956). </a:t>
          </a:r>
          <a:endParaRPr lang="en-US" sz="1700" kern="1200" dirty="0"/>
        </a:p>
      </dsp:txBody>
      <dsp:txXfrm>
        <a:off x="1278636" y="1384279"/>
        <a:ext cx="5665088" cy="1107044"/>
      </dsp:txXfrm>
    </dsp:sp>
    <dsp:sp modelId="{B39792A4-AC3A-4714-AA71-BC6D02F01060}">
      <dsp:nvSpPr>
        <dsp:cNvPr id="0" name=""/>
        <dsp:cNvSpPr/>
      </dsp:nvSpPr>
      <dsp:spPr>
        <a:xfrm>
          <a:off x="0" y="2768085"/>
          <a:ext cx="6943725" cy="1107044"/>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FC9120-CBE6-478D-B30A-E8AA542D33A0}">
      <dsp:nvSpPr>
        <dsp:cNvPr id="0" name=""/>
        <dsp:cNvSpPr/>
      </dsp:nvSpPr>
      <dsp:spPr>
        <a:xfrm>
          <a:off x="334881" y="3017170"/>
          <a:ext cx="608874" cy="60887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E1E379-8384-4F98-84F1-34027F5D0E28}">
      <dsp:nvSpPr>
        <dsp:cNvPr id="0" name=""/>
        <dsp:cNvSpPr/>
      </dsp:nvSpPr>
      <dsp:spPr>
        <a:xfrm>
          <a:off x="1278636" y="2768085"/>
          <a:ext cx="5665088" cy="11070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7162" tIns="117162" rIns="117162" bIns="117162" numCol="1" spcCol="1270" anchor="ctr" anchorCtr="0">
          <a:noAutofit/>
        </a:bodyPr>
        <a:lstStyle/>
        <a:p>
          <a:pPr marL="0" lvl="0" indent="0" algn="l" defTabSz="755650" rtl="0">
            <a:lnSpc>
              <a:spcPct val="100000"/>
            </a:lnSpc>
            <a:spcBef>
              <a:spcPct val="0"/>
            </a:spcBef>
            <a:spcAft>
              <a:spcPct val="35000"/>
            </a:spcAft>
            <a:buNone/>
          </a:pPr>
          <a:r>
            <a:rPr lang="en-GB" sz="1700" kern="1200" dirty="0">
              <a:latin typeface="Gill Sans Nova"/>
            </a:rPr>
            <a:t>STRESSORS-This are the acts either personal or </a:t>
          </a:r>
          <a:r>
            <a:rPr lang="en-GB" sz="1700" kern="1200" dirty="0" err="1"/>
            <a:t>enviromental</a:t>
          </a:r>
          <a:r>
            <a:rPr lang="en-GB" sz="1700" kern="1200" dirty="0">
              <a:latin typeface="Gill Sans Nova"/>
            </a:rPr>
            <a:t> that result to stress (Lazurus,1990).</a:t>
          </a:r>
          <a:endParaRPr lang="en-US" sz="1700" kern="1200" dirty="0"/>
        </a:p>
      </dsp:txBody>
      <dsp:txXfrm>
        <a:off x="1278636" y="2768085"/>
        <a:ext cx="5665088" cy="110704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D3EF95-838E-4658-8BBE-22B4F8E66A8D}">
      <dsp:nvSpPr>
        <dsp:cNvPr id="0" name=""/>
        <dsp:cNvSpPr/>
      </dsp:nvSpPr>
      <dsp:spPr>
        <a:xfrm>
          <a:off x="805628" y="2344"/>
          <a:ext cx="2853267" cy="171196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t>Change of </a:t>
          </a:r>
          <a:r>
            <a:rPr lang="en-GB" sz="1300" kern="1200" dirty="0">
              <a:latin typeface="Gill Sans Nova"/>
            </a:rPr>
            <a:t>enviroment-Most students leave their homes to join higher learning institutions and due to this change they might find it difficult to adapt and hence lead to stress.</a:t>
          </a:r>
          <a:endParaRPr lang="en-US" sz="1300" kern="1200" dirty="0" err="1"/>
        </a:p>
      </dsp:txBody>
      <dsp:txXfrm>
        <a:off x="805628" y="2344"/>
        <a:ext cx="2853267" cy="1711960"/>
      </dsp:txXfrm>
    </dsp:sp>
    <dsp:sp modelId="{AE09D698-62C0-4C61-8A17-2E14DAC7B64A}">
      <dsp:nvSpPr>
        <dsp:cNvPr id="0" name=""/>
        <dsp:cNvSpPr/>
      </dsp:nvSpPr>
      <dsp:spPr>
        <a:xfrm>
          <a:off x="3944223" y="2344"/>
          <a:ext cx="2853267" cy="171196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t>Lack of social </a:t>
          </a:r>
          <a:r>
            <a:rPr lang="en-GB" sz="1300" kern="1200" dirty="0">
              <a:latin typeface="Gill Sans Nova"/>
            </a:rPr>
            <a:t>skills-the lack of intrapersonal skills may lead to students stressing up. When they cannot fit in with other students this might be to language barrier or other factors.</a:t>
          </a:r>
          <a:endParaRPr lang="en-US" sz="1300" kern="1200" dirty="0"/>
        </a:p>
      </dsp:txBody>
      <dsp:txXfrm>
        <a:off x="3944223" y="2344"/>
        <a:ext cx="2853267" cy="1711960"/>
      </dsp:txXfrm>
    </dsp:sp>
    <dsp:sp modelId="{1AA45B47-870D-4F4D-8CEE-9669A34A6EB8}">
      <dsp:nvSpPr>
        <dsp:cNvPr id="0" name=""/>
        <dsp:cNvSpPr/>
      </dsp:nvSpPr>
      <dsp:spPr>
        <a:xfrm>
          <a:off x="7082817" y="2344"/>
          <a:ext cx="2853267" cy="171196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Gill Sans Nova"/>
            </a:rPr>
            <a:t>Poverty-Most students want to be at par with their fellow colleagues but due to poverty you find that most students lack enough pocket money hence leading to stress (</a:t>
          </a:r>
          <a:r>
            <a:rPr lang="en-GB" sz="1300" kern="1200" dirty="0"/>
            <a:t>Fairbrother and Warn, 2003</a:t>
          </a:r>
          <a:r>
            <a:rPr lang="en-GB" sz="1300" kern="1200" dirty="0">
              <a:latin typeface="Gill Sans Nova"/>
            </a:rPr>
            <a:t>).</a:t>
          </a:r>
          <a:endParaRPr lang="en-GB" sz="1300" kern="1200" dirty="0"/>
        </a:p>
      </dsp:txBody>
      <dsp:txXfrm>
        <a:off x="7082817" y="2344"/>
        <a:ext cx="2853267" cy="1711960"/>
      </dsp:txXfrm>
    </dsp:sp>
    <dsp:sp modelId="{3248786E-BE36-465F-9EBA-DD4D3A4E07BA}">
      <dsp:nvSpPr>
        <dsp:cNvPr id="0" name=""/>
        <dsp:cNvSpPr/>
      </dsp:nvSpPr>
      <dsp:spPr>
        <a:xfrm>
          <a:off x="3944223" y="1999632"/>
          <a:ext cx="2853267" cy="171196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t>Poor time </a:t>
          </a:r>
          <a:r>
            <a:rPr lang="en-GB" sz="1300" kern="1200" dirty="0">
              <a:latin typeface="Gill Sans Nova"/>
            </a:rPr>
            <a:t>management-students not being able to balance their leisure time and school time can lead to stress. They start rushing through assignments at the last minute and this affects their academic achievements (</a:t>
          </a:r>
          <a:r>
            <a:rPr lang="en-GB" sz="1300" kern="1200" dirty="0"/>
            <a:t>Tao et. al., 2000; Dwyer &amp; Cummings, 2001</a:t>
          </a:r>
          <a:r>
            <a:rPr lang="en-GB" sz="1300" kern="1200" dirty="0">
              <a:latin typeface="Gill Sans Nova"/>
            </a:rPr>
            <a:t>).</a:t>
          </a:r>
          <a:endParaRPr lang="en-US" sz="1300" kern="1200" dirty="0"/>
        </a:p>
      </dsp:txBody>
      <dsp:txXfrm>
        <a:off x="3944223" y="1999632"/>
        <a:ext cx="2853267" cy="171196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B8CF1A-7DC7-4729-AA52-9E8266620149}">
      <dsp:nvSpPr>
        <dsp:cNvPr id="0" name=""/>
        <dsp:cNvSpPr/>
      </dsp:nvSpPr>
      <dsp:spPr>
        <a:xfrm>
          <a:off x="839" y="0"/>
          <a:ext cx="3398745" cy="371393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21" tIns="0" rIns="335721" bIns="330200" numCol="1" spcCol="1270" anchor="t" anchorCtr="0">
          <a:noAutofit/>
        </a:bodyPr>
        <a:lstStyle/>
        <a:p>
          <a:pPr marL="0" lvl="0" indent="0" algn="l" defTabSz="800100">
            <a:lnSpc>
              <a:spcPct val="90000"/>
            </a:lnSpc>
            <a:spcBef>
              <a:spcPct val="0"/>
            </a:spcBef>
            <a:spcAft>
              <a:spcPct val="35000"/>
            </a:spcAft>
            <a:buNone/>
          </a:pPr>
          <a:r>
            <a:rPr lang="en-GB" sz="1800" kern="1200" dirty="0"/>
            <a:t>Create part time job centres for students this will help them save some money for their upkeep and hence be able to fit in with ither students.</a:t>
          </a:r>
          <a:endParaRPr lang="en-US" sz="1800" kern="1200" dirty="0"/>
        </a:p>
      </dsp:txBody>
      <dsp:txXfrm>
        <a:off x="839" y="1485575"/>
        <a:ext cx="3398745" cy="2228362"/>
      </dsp:txXfrm>
    </dsp:sp>
    <dsp:sp modelId="{FA6A7AF0-773F-4FAA-B3FA-802FFD5B5965}">
      <dsp:nvSpPr>
        <dsp:cNvPr id="0" name=""/>
        <dsp:cNvSpPr/>
      </dsp:nvSpPr>
      <dsp:spPr>
        <a:xfrm>
          <a:off x="839" y="0"/>
          <a:ext cx="3398745" cy="148557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21" tIns="165100" rIns="335721"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39" y="0"/>
        <a:ext cx="3398745" cy="1485575"/>
      </dsp:txXfrm>
    </dsp:sp>
    <dsp:sp modelId="{8896F0D2-45D5-436B-B5D0-9AB854BB55BA}">
      <dsp:nvSpPr>
        <dsp:cNvPr id="0" name=""/>
        <dsp:cNvSpPr/>
      </dsp:nvSpPr>
      <dsp:spPr>
        <a:xfrm>
          <a:off x="3671484" y="0"/>
          <a:ext cx="3398745" cy="371393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21" tIns="0" rIns="335721" bIns="330200" numCol="1" spcCol="1270" anchor="t" anchorCtr="0">
          <a:noAutofit/>
        </a:bodyPr>
        <a:lstStyle/>
        <a:p>
          <a:pPr marL="0" lvl="0" indent="0" algn="l" defTabSz="800100" rtl="0">
            <a:lnSpc>
              <a:spcPct val="90000"/>
            </a:lnSpc>
            <a:spcBef>
              <a:spcPct val="0"/>
            </a:spcBef>
            <a:spcAft>
              <a:spcPct val="35000"/>
            </a:spcAft>
            <a:buNone/>
          </a:pPr>
          <a:r>
            <a:rPr lang="en-GB" sz="1800" kern="1200" dirty="0"/>
            <a:t>Open up centres where students can engage with activities during their free time </a:t>
          </a:r>
          <a:r>
            <a:rPr lang="en-GB" sz="1800" kern="1200" dirty="0" err="1"/>
            <a:t>eg</a:t>
          </a:r>
          <a:r>
            <a:rPr lang="en-GB" sz="1800" kern="1200" dirty="0"/>
            <a:t> football matches, indoor activities such as badminton</a:t>
          </a:r>
          <a:r>
            <a:rPr lang="en-GB" sz="1800" kern="1200" dirty="0">
              <a:latin typeface="Gill Sans Nova"/>
            </a:rPr>
            <a:t> </a:t>
          </a:r>
          <a:endParaRPr lang="en-US" sz="1800" kern="1200" dirty="0"/>
        </a:p>
      </dsp:txBody>
      <dsp:txXfrm>
        <a:off x="3671484" y="1485575"/>
        <a:ext cx="3398745" cy="2228362"/>
      </dsp:txXfrm>
    </dsp:sp>
    <dsp:sp modelId="{F7F997BA-16A5-477F-956B-9F5EC9DC1252}">
      <dsp:nvSpPr>
        <dsp:cNvPr id="0" name=""/>
        <dsp:cNvSpPr/>
      </dsp:nvSpPr>
      <dsp:spPr>
        <a:xfrm>
          <a:off x="3671484" y="0"/>
          <a:ext cx="3398745" cy="148557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21" tIns="165100" rIns="335721"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671484" y="0"/>
        <a:ext cx="3398745" cy="1485575"/>
      </dsp:txXfrm>
    </dsp:sp>
    <dsp:sp modelId="{EFFD9E1A-07AB-4B29-8948-88D16D8D0FEC}">
      <dsp:nvSpPr>
        <dsp:cNvPr id="0" name=""/>
        <dsp:cNvSpPr/>
      </dsp:nvSpPr>
      <dsp:spPr>
        <a:xfrm>
          <a:off x="7342129" y="0"/>
          <a:ext cx="3398745" cy="3713938"/>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35721" tIns="0" rIns="335721" bIns="330200" numCol="1" spcCol="1270" anchor="t" anchorCtr="0">
          <a:noAutofit/>
        </a:bodyPr>
        <a:lstStyle/>
        <a:p>
          <a:pPr marL="0" lvl="0" indent="0" algn="l" defTabSz="800100">
            <a:lnSpc>
              <a:spcPct val="90000"/>
            </a:lnSpc>
            <a:spcBef>
              <a:spcPct val="0"/>
            </a:spcBef>
            <a:spcAft>
              <a:spcPct val="35000"/>
            </a:spcAft>
            <a:buNone/>
          </a:pPr>
          <a:r>
            <a:rPr lang="en-GB" sz="1800" kern="1200" dirty="0"/>
            <a:t>Early timetable release to enable students balance their school time and leisure time and to plan ahead for assignments and exams hence reducing stress. </a:t>
          </a:r>
          <a:endParaRPr lang="en-US" sz="1800" kern="1200" dirty="0"/>
        </a:p>
      </dsp:txBody>
      <dsp:txXfrm>
        <a:off x="7342129" y="1485575"/>
        <a:ext cx="3398745" cy="2228362"/>
      </dsp:txXfrm>
    </dsp:sp>
    <dsp:sp modelId="{7D5C0AD8-7E72-416B-9952-5AC5305F991B}">
      <dsp:nvSpPr>
        <dsp:cNvPr id="0" name=""/>
        <dsp:cNvSpPr/>
      </dsp:nvSpPr>
      <dsp:spPr>
        <a:xfrm>
          <a:off x="7342129" y="0"/>
          <a:ext cx="3398745" cy="148557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335721" tIns="165100" rIns="335721"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342129" y="0"/>
        <a:ext cx="3398745" cy="148557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C0F28B-45E3-4585-87E3-73838692A70B}"/>
              </a:ext>
            </a:extLst>
          </p:cNvPr>
          <p:cNvSpPr>
            <a:spLocks noGrp="1"/>
          </p:cNvSpPr>
          <p:nvPr>
            <p:ph type="ctrTitle"/>
          </p:nvPr>
        </p:nvSpPr>
        <p:spPr>
          <a:xfrm>
            <a:off x="457200" y="668049"/>
            <a:ext cx="7626795" cy="2841914"/>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F755B0-E17A-4B52-A99D-C35BB18BB2D0}"/>
              </a:ext>
            </a:extLst>
          </p:cNvPr>
          <p:cNvSpPr>
            <a:spLocks noGrp="1"/>
          </p:cNvSpPr>
          <p:nvPr>
            <p:ph type="subTitle" idx="1"/>
          </p:nvPr>
        </p:nvSpPr>
        <p:spPr>
          <a:xfrm>
            <a:off x="457200" y="3602038"/>
            <a:ext cx="7626795" cy="2501728"/>
          </a:xfrm>
        </p:spPr>
        <p:txBody>
          <a:bodyPr/>
          <a:lstStyle>
            <a:lvl1pPr marL="0" indent="0" algn="l">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8390C28-805B-4DA6-A10E-651C0FD01716}"/>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5" name="Footer Placeholder 4">
            <a:extLst>
              <a:ext uri="{FF2B5EF4-FFF2-40B4-BE49-F238E27FC236}">
                <a16:creationId xmlns:a16="http://schemas.microsoft.com/office/drawing/2014/main" id="{0D5EBBA9-C52F-4628-AE0D-DCD1772F916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C5BAC57-F8E1-4B54-A111-CB53B32031A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2086892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2C84-1247-4534-81D1-136C3E1EBB0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048D490-CEA6-4844-A537-F749658D377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1DAEFC9-887F-4E73-9938-6032D52864AA}"/>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5" name="Footer Placeholder 4">
            <a:extLst>
              <a:ext uri="{FF2B5EF4-FFF2-40B4-BE49-F238E27FC236}">
                <a16:creationId xmlns:a16="http://schemas.microsoft.com/office/drawing/2014/main" id="{ABFCF0CF-134A-404E-A177-9FAAA039F86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A1B0DC-2D2C-408B-A577-904A2385C0AA}"/>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0772897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B55431-EF88-4771-9699-27EF70A55112}"/>
              </a:ext>
            </a:extLst>
          </p:cNvPr>
          <p:cNvSpPr>
            <a:spLocks noGrp="1"/>
          </p:cNvSpPr>
          <p:nvPr>
            <p:ph type="title"/>
          </p:nvPr>
        </p:nvSpPr>
        <p:spPr>
          <a:xfrm>
            <a:off x="457200" y="668050"/>
            <a:ext cx="7673389" cy="3816588"/>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DAF57C3-A928-4093-B3FC-ECC2194AE9E9}"/>
              </a:ext>
            </a:extLst>
          </p:cNvPr>
          <p:cNvSpPr>
            <a:spLocks noGrp="1"/>
          </p:cNvSpPr>
          <p:nvPr>
            <p:ph type="body" idx="1"/>
          </p:nvPr>
        </p:nvSpPr>
        <p:spPr>
          <a:xfrm>
            <a:off x="457200" y="4589463"/>
            <a:ext cx="7673389"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7BFD625-A893-46D3-A518-9E969CB4FE54}"/>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5" name="Footer Placeholder 4">
            <a:extLst>
              <a:ext uri="{FF2B5EF4-FFF2-40B4-BE49-F238E27FC236}">
                <a16:creationId xmlns:a16="http://schemas.microsoft.com/office/drawing/2014/main" id="{FFCAD37A-B380-4B65-9FB9-3FB914120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BE773B6-CD13-4451-9BF3-C4102BA5E899}"/>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70152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1FBD0A-9F7B-4EBB-9982-B55F5F9806C4}"/>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88CFF0B8-0BA9-4DD9-B7B2-0655DC8419A8}"/>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C77B910E-9B87-4291-987B-6883212CBAEC}"/>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5" name="Oval 14">
              <a:extLst>
                <a:ext uri="{FF2B5EF4-FFF2-40B4-BE49-F238E27FC236}">
                  <a16:creationId xmlns:a16="http://schemas.microsoft.com/office/drawing/2014/main" id="{05596CF7-55B3-409D-A36C-F5BE9D625628}"/>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92245D23-45D8-474C-8A38-633E99962676}"/>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918A8D14-28CA-4095-B2FA-E48B3150AD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3" name="Texture">
            <a:extLst>
              <a:ext uri="{FF2B5EF4-FFF2-40B4-BE49-F238E27FC236}">
                <a16:creationId xmlns:a16="http://schemas.microsoft.com/office/drawing/2014/main" id="{1D1F176A-19F1-4537-800D-210F29EC1AC2}"/>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D0A04C26-6125-4D95-9FC0-50DEB9419E63}"/>
              </a:ext>
            </a:extLst>
          </p:cNvPr>
          <p:cNvSpPr>
            <a:spLocks noGrp="1"/>
          </p:cNvSpPr>
          <p:nvPr>
            <p:ph type="title"/>
          </p:nvPr>
        </p:nvSpPr>
        <p:spPr>
          <a:xfrm>
            <a:off x="457200" y="668049"/>
            <a:ext cx="10451534" cy="159174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35401A-13E5-4CED-864F-06D6EECCBCAA}"/>
              </a:ext>
            </a:extLst>
          </p:cNvPr>
          <p:cNvSpPr>
            <a:spLocks noGrp="1"/>
          </p:cNvSpPr>
          <p:nvPr>
            <p:ph sz="half" idx="1"/>
          </p:nvPr>
        </p:nvSpPr>
        <p:spPr>
          <a:xfrm>
            <a:off x="457200" y="2341329"/>
            <a:ext cx="5562600"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C513523-8F78-4766-91D7-03E329B6833A}"/>
              </a:ext>
            </a:extLst>
          </p:cNvPr>
          <p:cNvSpPr>
            <a:spLocks noGrp="1"/>
          </p:cNvSpPr>
          <p:nvPr>
            <p:ph sz="half" idx="2"/>
          </p:nvPr>
        </p:nvSpPr>
        <p:spPr>
          <a:xfrm>
            <a:off x="6172200" y="2341329"/>
            <a:ext cx="4736534" cy="383563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4E5B757F-BAD2-4343-BD57-FC02D0BE19EC}"/>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6" name="Footer Placeholder 5">
            <a:extLst>
              <a:ext uri="{FF2B5EF4-FFF2-40B4-BE49-F238E27FC236}">
                <a16:creationId xmlns:a16="http://schemas.microsoft.com/office/drawing/2014/main" id="{5A30EF3C-A61E-4F43-9C8F-BC9A6455C64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19D947-1DC8-4CE9-A031-6EEB776BD0BF}"/>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7371210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5BFA9BB-A51E-4D09-8602-5AD9010463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3" name="Color Fill">
            <a:extLst>
              <a:ext uri="{FF2B5EF4-FFF2-40B4-BE49-F238E27FC236}">
                <a16:creationId xmlns:a16="http://schemas.microsoft.com/office/drawing/2014/main" id="{A60257A1-779B-4048-BC0D-1EA579B5B1C5}"/>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6" name="Group 15">
            <a:extLst>
              <a:ext uri="{FF2B5EF4-FFF2-40B4-BE49-F238E27FC236}">
                <a16:creationId xmlns:a16="http://schemas.microsoft.com/office/drawing/2014/main" id="{38F4B5D0-AA24-4702-9C01-FC1A03E7B607}"/>
              </a:ext>
              <a:ext uri="{C183D7F6-B498-43B3-948B-1728B52AA6E4}">
                <adec:decorative xmlns:adec="http://schemas.microsoft.com/office/drawing/2017/decorative" val="1"/>
              </a:ext>
            </a:extLst>
          </p:cNvPr>
          <p:cNvGrpSpPr/>
          <p:nvPr/>
        </p:nvGrpSpPr>
        <p:grpSpPr>
          <a:xfrm>
            <a:off x="11151383" y="2767655"/>
            <a:ext cx="1040617" cy="2833045"/>
            <a:chOff x="11151383" y="2767655"/>
            <a:chExt cx="1040617" cy="2833045"/>
          </a:xfrm>
        </p:grpSpPr>
        <p:sp>
          <p:nvSpPr>
            <p:cNvPr id="17" name="Oval 16">
              <a:extLst>
                <a:ext uri="{FF2B5EF4-FFF2-40B4-BE49-F238E27FC236}">
                  <a16:creationId xmlns:a16="http://schemas.microsoft.com/office/drawing/2014/main" id="{29CBF9BD-1EB2-4122-98FE-F2B5DF8771C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7C41FF89-01DF-4236-AA4D-243CB8A464B3}"/>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Freeform: Shape 18">
              <a:extLst>
                <a:ext uri="{FF2B5EF4-FFF2-40B4-BE49-F238E27FC236}">
                  <a16:creationId xmlns:a16="http://schemas.microsoft.com/office/drawing/2014/main" id="{FD03BB88-350D-4DE0-BB34-870F6435689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grpSp>
      <p:sp>
        <p:nvSpPr>
          <p:cNvPr id="15" name="Texture">
            <a:extLst>
              <a:ext uri="{FF2B5EF4-FFF2-40B4-BE49-F238E27FC236}">
                <a16:creationId xmlns:a16="http://schemas.microsoft.com/office/drawing/2014/main" id="{4A8025C0-8995-4863-A847-7ED1F8CCE811}"/>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50162335-6445-435C-A1C6-9F090B965040}"/>
              </a:ext>
            </a:extLst>
          </p:cNvPr>
          <p:cNvSpPr>
            <a:spLocks noGrp="1"/>
          </p:cNvSpPr>
          <p:nvPr>
            <p:ph type="title"/>
          </p:nvPr>
        </p:nvSpPr>
        <p:spPr>
          <a:xfrm>
            <a:off x="457200" y="668049"/>
            <a:ext cx="10450629" cy="1325564"/>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5074B3D-418F-464D-91E7-993D0B480108}"/>
              </a:ext>
            </a:extLst>
          </p:cNvPr>
          <p:cNvSpPr>
            <a:spLocks noGrp="1"/>
          </p:cNvSpPr>
          <p:nvPr>
            <p:ph type="body" idx="1"/>
          </p:nvPr>
        </p:nvSpPr>
        <p:spPr>
          <a:xfrm>
            <a:off x="457086" y="2182814"/>
            <a:ext cx="502151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E904709-9362-4AB5-9AA2-32F51BF06A39}"/>
              </a:ext>
            </a:extLst>
          </p:cNvPr>
          <p:cNvSpPr>
            <a:spLocks noGrp="1"/>
          </p:cNvSpPr>
          <p:nvPr>
            <p:ph sz="half" idx="2"/>
          </p:nvPr>
        </p:nvSpPr>
        <p:spPr>
          <a:xfrm>
            <a:off x="457086" y="3115949"/>
            <a:ext cx="502151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0B083836-1CF5-406F-B0CB-643F37066CE6}"/>
              </a:ext>
            </a:extLst>
          </p:cNvPr>
          <p:cNvSpPr>
            <a:spLocks noGrp="1"/>
          </p:cNvSpPr>
          <p:nvPr>
            <p:ph type="body" sz="quarter" idx="3"/>
          </p:nvPr>
        </p:nvSpPr>
        <p:spPr>
          <a:xfrm>
            <a:off x="5890597" y="2182814"/>
            <a:ext cx="501723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464A8670-0F33-4222-AAC9-96A21C47C336}"/>
              </a:ext>
            </a:extLst>
          </p:cNvPr>
          <p:cNvSpPr>
            <a:spLocks noGrp="1"/>
          </p:cNvSpPr>
          <p:nvPr>
            <p:ph sz="quarter" idx="4"/>
          </p:nvPr>
        </p:nvSpPr>
        <p:spPr>
          <a:xfrm>
            <a:off x="5890597" y="3115949"/>
            <a:ext cx="5017232" cy="307371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DA1E6970-4A96-4519-9C0E-11E245D563C9}"/>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8" name="Footer Placeholder 7">
            <a:extLst>
              <a:ext uri="{FF2B5EF4-FFF2-40B4-BE49-F238E27FC236}">
                <a16:creationId xmlns:a16="http://schemas.microsoft.com/office/drawing/2014/main" id="{35FEE249-70F5-4359-B699-23D68A5037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02AE510-A38C-45EE-B061-CB02E4E3DD7C}"/>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40085690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7A9D1A-F943-4838-BA2F-6DF4F2EC9FEC}"/>
              </a:ext>
            </a:extLst>
          </p:cNvPr>
          <p:cNvSpPr>
            <a:spLocks noGrp="1"/>
          </p:cNvSpPr>
          <p:nvPr>
            <p:ph type="title"/>
          </p:nvPr>
        </p:nvSpPr>
        <p:spPr>
          <a:xfrm>
            <a:off x="457200" y="668049"/>
            <a:ext cx="7685037" cy="1363816"/>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F6FEE401-3424-4696-A6FC-BBEE79379F9D}"/>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4" name="Footer Placeholder 3">
            <a:extLst>
              <a:ext uri="{FF2B5EF4-FFF2-40B4-BE49-F238E27FC236}">
                <a16:creationId xmlns:a16="http://schemas.microsoft.com/office/drawing/2014/main" id="{01E9D767-A30A-4508-B510-99AB91737AF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30979DC-F3D5-43AB-8A0F-9C8A14E0CEF4}"/>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9209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3DCDA0B-9BEE-4B57-8F97-96D5645D0658}"/>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3" name="Footer Placeholder 2">
            <a:extLst>
              <a:ext uri="{FF2B5EF4-FFF2-40B4-BE49-F238E27FC236}">
                <a16:creationId xmlns:a16="http://schemas.microsoft.com/office/drawing/2014/main" id="{05282AF2-09A1-4A1C-AEB6-577962B714C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C4D99D9-82B1-496C-ABBC-4FF0C375DCE7}"/>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0530281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7D9AFA4-EB8E-4091-A5E2-1B9D163A0709}"/>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F25018FE-FB44-4E2E-A181-B3476F3E8550}"/>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A6C7CD4B-70DE-49E2-A336-B6F43F58FFA4}"/>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B4B8BFC9-6F67-47CB-BAE4-45260FBAF397}"/>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40F836E5-3C5B-4DE7-B09A-AE00DEE730A9}"/>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68E1B8E4-080E-4F43-B33F-59DD21B6B658}"/>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07639D4-740A-4B71-8393-99CA375EB4A0}"/>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AE7E56E5-1F6A-442B-B5E0-ED19F815D2E2}"/>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3774E986-8FE2-4670-A4C0-96E213269BD7}"/>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3A5846DF-A106-4887-BE2C-DCD89DAA6539}"/>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6767E81C-AA51-44A0-B21C-757B2F3B90C5}"/>
              </a:ext>
            </a:extLst>
          </p:cNvPr>
          <p:cNvSpPr>
            <a:spLocks noGrp="1"/>
          </p:cNvSpPr>
          <p:nvPr>
            <p:ph type="title"/>
          </p:nvPr>
        </p:nvSpPr>
        <p:spPr>
          <a:xfrm>
            <a:off x="457200" y="668049"/>
            <a:ext cx="4314825" cy="1957828"/>
          </a:xfrm>
        </p:spPr>
        <p:txBody>
          <a:bodyPr anchor="b">
            <a:norm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7A0438A-298D-4466-B55D-F466C345C3CC}"/>
              </a:ext>
            </a:extLst>
          </p:cNvPr>
          <p:cNvSpPr>
            <a:spLocks noGrp="1"/>
          </p:cNvSpPr>
          <p:nvPr>
            <p:ph idx="1"/>
          </p:nvPr>
        </p:nvSpPr>
        <p:spPr>
          <a:xfrm>
            <a:off x="5183188" y="668049"/>
            <a:ext cx="4875212" cy="5231253"/>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C4143104-0579-4974-88D2-61DF1A30D390}"/>
              </a:ext>
            </a:extLst>
          </p:cNvPr>
          <p:cNvSpPr>
            <a:spLocks noGrp="1"/>
          </p:cNvSpPr>
          <p:nvPr>
            <p:ph type="body" sz="half" idx="2"/>
          </p:nvPr>
        </p:nvSpPr>
        <p:spPr>
          <a:xfrm>
            <a:off x="457200" y="2749024"/>
            <a:ext cx="4314825" cy="3119964"/>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A32755-0632-47CB-AA69-7EFB212FA160}"/>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6" name="Footer Placeholder 5">
            <a:extLst>
              <a:ext uri="{FF2B5EF4-FFF2-40B4-BE49-F238E27FC236}">
                <a16:creationId xmlns:a16="http://schemas.microsoft.com/office/drawing/2014/main" id="{38ED0B4F-5B59-4064-A88B-E9938A40FF3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512E7F-93B8-4E93-BCB3-ADE74FC1504B}"/>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194944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F3C1870-4E69-4DE7-BF2F-DE8A7881C64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7439AB1C-A8A1-4745-9625-B18FE9160BB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4" name="Group 13">
            <a:extLst>
              <a:ext uri="{FF2B5EF4-FFF2-40B4-BE49-F238E27FC236}">
                <a16:creationId xmlns:a16="http://schemas.microsoft.com/office/drawing/2014/main" id="{11ADDC4D-D9AA-48F8-BD10-2D20F14607A6}"/>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15" name="Oval 14">
              <a:extLst>
                <a:ext uri="{FF2B5EF4-FFF2-40B4-BE49-F238E27FC236}">
                  <a16:creationId xmlns:a16="http://schemas.microsoft.com/office/drawing/2014/main" id="{C1136312-3085-4615-A743-4EE531585B11}"/>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Graphic 9">
              <a:extLst>
                <a:ext uri="{FF2B5EF4-FFF2-40B4-BE49-F238E27FC236}">
                  <a16:creationId xmlns:a16="http://schemas.microsoft.com/office/drawing/2014/main" id="{29539FE4-376B-4187-A80A-C98EBA23DA30}"/>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7" name="Freeform: Shape 16">
              <a:extLst>
                <a:ext uri="{FF2B5EF4-FFF2-40B4-BE49-F238E27FC236}">
                  <a16:creationId xmlns:a16="http://schemas.microsoft.com/office/drawing/2014/main" id="{A11DC5D7-2276-4A57-8783-A0EFB00416E9}"/>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8" name="Freeform: Shape 17">
              <a:extLst>
                <a:ext uri="{FF2B5EF4-FFF2-40B4-BE49-F238E27FC236}">
                  <a16:creationId xmlns:a16="http://schemas.microsoft.com/office/drawing/2014/main" id="{57D5B578-4971-4ADC-97D8-B9CEF52AA71B}"/>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9" name="Graphic 9">
              <a:extLst>
                <a:ext uri="{FF2B5EF4-FFF2-40B4-BE49-F238E27FC236}">
                  <a16:creationId xmlns:a16="http://schemas.microsoft.com/office/drawing/2014/main" id="{2D968E77-E43D-4870-93BC-CBF1947336B3}"/>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0" name="Graphic 9">
              <a:extLst>
                <a:ext uri="{FF2B5EF4-FFF2-40B4-BE49-F238E27FC236}">
                  <a16:creationId xmlns:a16="http://schemas.microsoft.com/office/drawing/2014/main" id="{1221D41A-E71E-4587-A876-F8778E7C03E1}"/>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13" name="Texture">
            <a:extLst>
              <a:ext uri="{FF2B5EF4-FFF2-40B4-BE49-F238E27FC236}">
                <a16:creationId xmlns:a16="http://schemas.microsoft.com/office/drawing/2014/main" id="{50457195-385D-490A-91AB-30B969C61953}"/>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E06FF6D-24FA-4E04-90ED-7DBE228B2AA6}"/>
              </a:ext>
            </a:extLst>
          </p:cNvPr>
          <p:cNvSpPr>
            <a:spLocks noGrp="1"/>
          </p:cNvSpPr>
          <p:nvPr>
            <p:ph type="title"/>
          </p:nvPr>
        </p:nvSpPr>
        <p:spPr>
          <a:xfrm>
            <a:off x="457200" y="668049"/>
            <a:ext cx="4314825" cy="2235711"/>
          </a:xfrm>
        </p:spPr>
        <p:txBody>
          <a:bodyPr anchor="b">
            <a:noAutofit/>
          </a:bodyPr>
          <a:lstStyle>
            <a:lvl1pPr algn="l" defTabSz="914400" rtl="0" eaLnBrk="1" latinLnBrk="0" hangingPunct="1">
              <a:lnSpc>
                <a:spcPct val="90000"/>
              </a:lnSpc>
              <a:spcBef>
                <a:spcPct val="0"/>
              </a:spcBef>
              <a:buNone/>
              <a:defRPr lang="en-US" sz="4400" kern="1200">
                <a:solidFill>
                  <a:schemeClr val="tx1"/>
                </a:solidFill>
                <a:latin typeface="+mj-lt"/>
                <a:ea typeface="+mj-ea"/>
                <a:cs typeface="+mj-cs"/>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432D78B-0E21-420F-9DFF-6131CB0F7E69}"/>
              </a:ext>
            </a:extLst>
          </p:cNvPr>
          <p:cNvSpPr>
            <a:spLocks noGrp="1"/>
          </p:cNvSpPr>
          <p:nvPr>
            <p:ph type="pic" idx="1"/>
          </p:nvPr>
        </p:nvSpPr>
        <p:spPr>
          <a:xfrm>
            <a:off x="5183188" y="668049"/>
            <a:ext cx="4958436" cy="5231253"/>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D8AC2A57-1064-4391-B96B-4D04305E0BE7}"/>
              </a:ext>
            </a:extLst>
          </p:cNvPr>
          <p:cNvSpPr>
            <a:spLocks noGrp="1"/>
          </p:cNvSpPr>
          <p:nvPr>
            <p:ph type="body" sz="half" idx="2"/>
          </p:nvPr>
        </p:nvSpPr>
        <p:spPr>
          <a:xfrm>
            <a:off x="457200" y="2941222"/>
            <a:ext cx="4314825" cy="2927765"/>
          </a:xfrm>
        </p:spPr>
        <p:txBody>
          <a:bodyP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D04EB0-850A-4256-8D12-E01A201A4FE1}"/>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6" name="Footer Placeholder 5">
            <a:extLst>
              <a:ext uri="{FF2B5EF4-FFF2-40B4-BE49-F238E27FC236}">
                <a16:creationId xmlns:a16="http://schemas.microsoft.com/office/drawing/2014/main" id="{7E9CF4AF-C757-4552-AB8A-3B89C37464E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262A368-F12B-4B5E-82F0-A6AEE6AF2C83}"/>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236580141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4A5B40-C529-41A6-8D06-07AF9430A809}"/>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BB5A354-E2A8-4A91-9D7A-36D9E0915CC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45D3944-2E3D-42BC-B83D-7630699D48C5}"/>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5" name="Footer Placeholder 4">
            <a:extLst>
              <a:ext uri="{FF2B5EF4-FFF2-40B4-BE49-F238E27FC236}">
                <a16:creationId xmlns:a16="http://schemas.microsoft.com/office/drawing/2014/main" id="{F2FC57FA-204E-4A7A-BAE2-DF17BB0FFB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BDA36D-49FF-495A-8E25-4CCC98E39032}"/>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37058316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544ECD05-4E94-4A60-8FDA-700BF100B0BA}"/>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8" name="Color Fill">
            <a:extLst>
              <a:ext uri="{FF2B5EF4-FFF2-40B4-BE49-F238E27FC236}">
                <a16:creationId xmlns:a16="http://schemas.microsoft.com/office/drawing/2014/main" id="{8BCB0EB2-4067-418C-9465-9D4C71240E0B}"/>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8" name="Group 7">
            <a:extLst>
              <a:ext uri="{FF2B5EF4-FFF2-40B4-BE49-F238E27FC236}">
                <a16:creationId xmlns:a16="http://schemas.microsoft.com/office/drawing/2014/main" id="{04E37999-41E7-446D-8C53-B904C3CE87A5}"/>
              </a:ext>
              <a:ext uri="{C183D7F6-B498-43B3-948B-1728B52AA6E4}">
                <adec:decorative xmlns:adec="http://schemas.microsoft.com/office/drawing/2017/decorative" val="1"/>
              </a:ext>
            </a:extLst>
          </p:cNvPr>
          <p:cNvGrpSpPr/>
          <p:nvPr/>
        </p:nvGrpSpPr>
        <p:grpSpPr>
          <a:xfrm>
            <a:off x="10300855" y="0"/>
            <a:ext cx="1891145" cy="5600700"/>
            <a:chOff x="10300855" y="0"/>
            <a:chExt cx="1891145" cy="5600700"/>
          </a:xfrm>
        </p:grpSpPr>
        <p:sp>
          <p:nvSpPr>
            <p:cNvPr id="9" name="Oval 8">
              <a:extLst>
                <a:ext uri="{FF2B5EF4-FFF2-40B4-BE49-F238E27FC236}">
                  <a16:creationId xmlns:a16="http://schemas.microsoft.com/office/drawing/2014/main" id="{438A90E8-87F8-4150-B5EB-E19C8A01AFB9}"/>
                </a:ext>
              </a:extLst>
            </p:cNvPr>
            <p:cNvSpPr/>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0" name="Graphic 9">
              <a:extLst>
                <a:ext uri="{FF2B5EF4-FFF2-40B4-BE49-F238E27FC236}">
                  <a16:creationId xmlns:a16="http://schemas.microsoft.com/office/drawing/2014/main" id="{724DCA1C-A8E8-4F90-8FAE-85B1426C108A}"/>
                </a:ext>
              </a:extLst>
            </p:cNvPr>
            <p:cNvSpPr/>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1" name="Freeform: Shape 10">
              <a:extLst>
                <a:ext uri="{FF2B5EF4-FFF2-40B4-BE49-F238E27FC236}">
                  <a16:creationId xmlns:a16="http://schemas.microsoft.com/office/drawing/2014/main" id="{158D6291-6756-44E3-9FCE-0B2ECA5EE664}"/>
                </a:ext>
              </a:extLst>
            </p:cNvPr>
            <p:cNvSpPr/>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2" name="Freeform: Shape 11">
              <a:extLst>
                <a:ext uri="{FF2B5EF4-FFF2-40B4-BE49-F238E27FC236}">
                  <a16:creationId xmlns:a16="http://schemas.microsoft.com/office/drawing/2014/main" id="{C37CA96E-9DD9-4172-B63B-50DF43B576DA}"/>
                </a:ext>
                <a:ext uri="{C183D7F6-B498-43B3-948B-1728B52AA6E4}">
                  <adec:decorative xmlns:adec="http://schemas.microsoft.com/office/drawing/2017/decorative" val="1"/>
                </a:ext>
              </a:extLst>
            </p:cNvPr>
            <p:cNvSpPr/>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13" name="Graphic 9">
              <a:extLst>
                <a:ext uri="{FF2B5EF4-FFF2-40B4-BE49-F238E27FC236}">
                  <a16:creationId xmlns:a16="http://schemas.microsoft.com/office/drawing/2014/main" id="{B335AFFE-BF3D-491C-8255-692B9DAC6775}"/>
                </a:ext>
              </a:extLst>
            </p:cNvPr>
            <p:cNvSpPr/>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14" name="Graphic 9">
              <a:extLst>
                <a:ext uri="{FF2B5EF4-FFF2-40B4-BE49-F238E27FC236}">
                  <a16:creationId xmlns:a16="http://schemas.microsoft.com/office/drawing/2014/main" id="{AA052AAF-7A7C-4EDB-AE2C-FCA3A756C4E5}"/>
                </a:ext>
              </a:extLst>
            </p:cNvPr>
            <p:cNvSpPr/>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
        <p:nvSpPr>
          <p:cNvPr id="20" name="Texture">
            <a:extLst>
              <a:ext uri="{FF2B5EF4-FFF2-40B4-BE49-F238E27FC236}">
                <a16:creationId xmlns:a16="http://schemas.microsoft.com/office/drawing/2014/main" id="{31F99E9D-6528-47AC-B178-7032D0E17DF8}"/>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Vertical Title 1">
            <a:extLst>
              <a:ext uri="{FF2B5EF4-FFF2-40B4-BE49-F238E27FC236}">
                <a16:creationId xmlns:a16="http://schemas.microsoft.com/office/drawing/2014/main" id="{834DD302-622D-4E42-BD6F-FAAA98B3728C}"/>
              </a:ext>
            </a:extLst>
          </p:cNvPr>
          <p:cNvSpPr>
            <a:spLocks noGrp="1"/>
          </p:cNvSpPr>
          <p:nvPr>
            <p:ph type="title" orient="vert"/>
          </p:nvPr>
        </p:nvSpPr>
        <p:spPr>
          <a:xfrm>
            <a:off x="7306311" y="668049"/>
            <a:ext cx="2628900" cy="5508913"/>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C70D9F5-C907-405F-BE11-571C61745EC6}"/>
              </a:ext>
            </a:extLst>
          </p:cNvPr>
          <p:cNvSpPr>
            <a:spLocks noGrp="1"/>
          </p:cNvSpPr>
          <p:nvPr>
            <p:ph type="body" orient="vert" idx="1"/>
          </p:nvPr>
        </p:nvSpPr>
        <p:spPr>
          <a:xfrm>
            <a:off x="457200" y="668049"/>
            <a:ext cx="6689098" cy="550891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DCFD860-3FBD-4FE7-A9FD-1D4A4D10AABF}"/>
              </a:ext>
            </a:extLst>
          </p:cNvPr>
          <p:cNvSpPr>
            <a:spLocks noGrp="1"/>
          </p:cNvSpPr>
          <p:nvPr>
            <p:ph type="dt" sz="half" idx="10"/>
          </p:nvPr>
        </p:nvSpPr>
        <p:spPr/>
        <p:txBody>
          <a:bodyPr/>
          <a:lstStyle/>
          <a:p>
            <a:fld id="{D208048B-57AF-4F53-BC84-8E0A1033FBEC}" type="datetimeFigureOut">
              <a:rPr lang="en-US" smtClean="0"/>
              <a:t>12/6/2021</a:t>
            </a:fld>
            <a:endParaRPr lang="en-US"/>
          </a:p>
        </p:txBody>
      </p:sp>
      <p:sp>
        <p:nvSpPr>
          <p:cNvPr id="5" name="Footer Placeholder 4">
            <a:extLst>
              <a:ext uri="{FF2B5EF4-FFF2-40B4-BE49-F238E27FC236}">
                <a16:creationId xmlns:a16="http://schemas.microsoft.com/office/drawing/2014/main" id="{560A367B-81B3-4BD3-9C95-18EC0710A2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47D8E54-346D-4D66-BF99-96DA43F80DF8}"/>
              </a:ext>
            </a:extLst>
          </p:cNvPr>
          <p:cNvSpPr>
            <a:spLocks noGrp="1"/>
          </p:cNvSpPr>
          <p:nvPr>
            <p:ph type="sldNum" sz="quarter" idx="12"/>
          </p:nvPr>
        </p:nvSpPr>
        <p:spPr/>
        <p:txBody>
          <a:bodyPr/>
          <a:lstStyle/>
          <a:p>
            <a:fld id="{BD8A8A1B-4E1E-43EF-8A39-7D4A3879B941}" type="slidenum">
              <a:rPr lang="en-US" smtClean="0"/>
              <a:t>‹#›</a:t>
            </a:fld>
            <a:endParaRPr lang="en-US"/>
          </a:p>
        </p:txBody>
      </p:sp>
    </p:spTree>
    <p:extLst>
      <p:ext uri="{BB962C8B-B14F-4D97-AF65-F5344CB8AC3E}">
        <p14:creationId xmlns:p14="http://schemas.microsoft.com/office/powerpoint/2010/main" val="14112724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3" name="Group 12">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p:nvPr/>
        </p:nvGrpSpPr>
        <p:grpSpPr>
          <a:xfrm>
            <a:off x="8351566" y="0"/>
            <a:ext cx="3840434" cy="6858000"/>
            <a:chOff x="8351565" y="0"/>
            <a:chExt cx="3840434" cy="6858000"/>
          </a:xfrm>
        </p:grpSpPr>
        <p:sp>
          <p:nvSpPr>
            <p:cNvPr id="14" name="Oval 13">
              <a:extLst>
                <a:ext uri="{FF2B5EF4-FFF2-40B4-BE49-F238E27FC236}">
                  <a16:creationId xmlns:a16="http://schemas.microsoft.com/office/drawing/2014/main" id="{D386E468-0048-46C4-ADDD-FBE7A6AE9F31}"/>
                </a:ext>
              </a:extLst>
            </p:cNvPr>
            <p:cNvSpPr/>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5" name="Freeform: Shape 14">
              <a:extLst>
                <a:ext uri="{FF2B5EF4-FFF2-40B4-BE49-F238E27FC236}">
                  <a16:creationId xmlns:a16="http://schemas.microsoft.com/office/drawing/2014/main" id="{C5B35ED4-0C31-4C8C-A45E-6A3EDEAB2867}"/>
                </a:ext>
              </a:extLst>
            </p:cNvPr>
            <p:cNvSpPr/>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6" name="Freeform: Shape 15">
              <a:extLst>
                <a:ext uri="{FF2B5EF4-FFF2-40B4-BE49-F238E27FC236}">
                  <a16:creationId xmlns:a16="http://schemas.microsoft.com/office/drawing/2014/main" id="{B40A1EF3-FA93-48F4-9F82-BC0C79635750}"/>
                </a:ext>
              </a:extLst>
            </p:cNvPr>
            <p:cNvSpPr/>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7" name="Freeform: Shape 16">
              <a:extLst>
                <a:ext uri="{FF2B5EF4-FFF2-40B4-BE49-F238E27FC236}">
                  <a16:creationId xmlns:a16="http://schemas.microsoft.com/office/drawing/2014/main" id="{A985F09D-6969-44D0-B04F-4EDE0FEDAF63}"/>
                </a:ext>
              </a:extLst>
            </p:cNvPr>
            <p:cNvSpPr/>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8" name="Graphic 9">
              <a:extLst>
                <a:ext uri="{FF2B5EF4-FFF2-40B4-BE49-F238E27FC236}">
                  <a16:creationId xmlns:a16="http://schemas.microsoft.com/office/drawing/2014/main" id="{003913A0-A3C0-4ED8-8920-318068FBC46F}"/>
                </a:ext>
              </a:extLst>
            </p:cNvPr>
            <p:cNvSpPr/>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2"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p:nvPr/>
        </p:nvSpPr>
        <p:spPr>
          <a:xfrm>
            <a:off x="3048" y="0"/>
            <a:ext cx="12188952" cy="6858000"/>
          </a:xfrm>
          <a:prstGeom prst="rect">
            <a:avLst/>
          </a:prstGeom>
          <a:blipFill dpi="0" rotWithShape="1">
            <a:blip r:embed="rId13">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Placeholder 1">
            <a:extLst>
              <a:ext uri="{FF2B5EF4-FFF2-40B4-BE49-F238E27FC236}">
                <a16:creationId xmlns:a16="http://schemas.microsoft.com/office/drawing/2014/main" id="{093083B5-1505-44FE-894D-AA1AB6D60FCE}"/>
              </a:ext>
            </a:extLst>
          </p:cNvPr>
          <p:cNvSpPr>
            <a:spLocks noGrp="1"/>
          </p:cNvSpPr>
          <p:nvPr>
            <p:ph type="title"/>
          </p:nvPr>
        </p:nvSpPr>
        <p:spPr>
          <a:xfrm>
            <a:off x="457200" y="668049"/>
            <a:ext cx="7685037"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3F3930-F8C8-43B1-BC1A-6264F4ACB2E1}"/>
              </a:ext>
            </a:extLst>
          </p:cNvPr>
          <p:cNvSpPr>
            <a:spLocks noGrp="1"/>
          </p:cNvSpPr>
          <p:nvPr>
            <p:ph type="body" idx="1"/>
          </p:nvPr>
        </p:nvSpPr>
        <p:spPr>
          <a:xfrm>
            <a:off x="457200" y="2096713"/>
            <a:ext cx="7685037" cy="408025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9F4F2F7-3ECA-43D7-BFF3-FBB407AEAB46}"/>
              </a:ext>
            </a:extLst>
          </p:cNvPr>
          <p:cNvSpPr>
            <a:spLocks noGrp="1"/>
          </p:cNvSpPr>
          <p:nvPr>
            <p:ph type="dt" sz="half" idx="2"/>
          </p:nvPr>
        </p:nvSpPr>
        <p:spPr>
          <a:xfrm>
            <a:off x="457200" y="6356350"/>
            <a:ext cx="27432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fld id="{D208048B-57AF-4F53-BC84-8E0A1033FBEC}" type="datetimeFigureOut">
              <a:rPr lang="en-US" smtClean="0"/>
              <a:pPr/>
              <a:t>12/6/2021</a:t>
            </a:fld>
            <a:endParaRPr lang="en-US" dirty="0"/>
          </a:p>
        </p:txBody>
      </p:sp>
      <p:sp>
        <p:nvSpPr>
          <p:cNvPr id="5" name="Footer Placeholder 4">
            <a:extLst>
              <a:ext uri="{FF2B5EF4-FFF2-40B4-BE49-F238E27FC236}">
                <a16:creationId xmlns:a16="http://schemas.microsoft.com/office/drawing/2014/main" id="{1D3A193F-0B61-43DD-8E45-EFEAC43E3826}"/>
              </a:ext>
            </a:extLst>
          </p:cNvPr>
          <p:cNvSpPr>
            <a:spLocks noGrp="1"/>
          </p:cNvSpPr>
          <p:nvPr>
            <p:ph type="ftr" sz="quarter" idx="3"/>
          </p:nvPr>
        </p:nvSpPr>
        <p:spPr>
          <a:xfrm>
            <a:off x="457200" y="155448"/>
            <a:ext cx="4114800" cy="365125"/>
          </a:xfrm>
          <a:prstGeom prst="rect">
            <a:avLst/>
          </a:prstGeom>
        </p:spPr>
        <p:txBody>
          <a:bodyPr vert="horz" lIns="91440" tIns="45720" rIns="91440" bIns="45720" rtlCol="0" anchor="ctr"/>
          <a:lstStyle>
            <a:lvl1pPr algn="l">
              <a:defRPr sz="1000" spc="110" baseline="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4625961-D3A8-4945-AEE4-EE1952DBDCAE}"/>
              </a:ext>
            </a:extLst>
          </p:cNvPr>
          <p:cNvSpPr>
            <a:spLocks noGrp="1"/>
          </p:cNvSpPr>
          <p:nvPr>
            <p:ph type="sldNum" sz="quarter" idx="4"/>
          </p:nvPr>
        </p:nvSpPr>
        <p:spPr>
          <a:xfrm>
            <a:off x="10954512" y="6355080"/>
            <a:ext cx="795528" cy="365760"/>
          </a:xfrm>
          <a:prstGeom prst="rect">
            <a:avLst/>
          </a:prstGeom>
        </p:spPr>
        <p:txBody>
          <a:bodyPr vert="horz" lIns="91440" tIns="45720" rIns="91440" bIns="45720" rtlCol="0" anchor="ctr"/>
          <a:lstStyle>
            <a:lvl1pPr algn="r">
              <a:defRPr sz="1000" spc="110" baseline="0">
                <a:solidFill>
                  <a:schemeClr val="tx1">
                    <a:tint val="75000"/>
                  </a:schemeClr>
                </a:solidFill>
              </a:defRPr>
            </a:lvl1pPr>
          </a:lstStyle>
          <a:p>
            <a:fld id="{BD8A8A1B-4E1E-43EF-8A39-7D4A3879B941}" type="slidenum">
              <a:rPr lang="en-US" smtClean="0"/>
              <a:pPr/>
              <a:t>‹#›</a:t>
            </a:fld>
            <a:endParaRPr lang="en-US" dirty="0"/>
          </a:p>
        </p:txBody>
      </p:sp>
    </p:spTree>
    <p:extLst>
      <p:ext uri="{BB962C8B-B14F-4D97-AF65-F5344CB8AC3E}">
        <p14:creationId xmlns:p14="http://schemas.microsoft.com/office/powerpoint/2010/main" val="977154021"/>
      </p:ext>
    </p:extLst>
  </p:cSld>
  <p:clrMap bg1="dk1" tx1="lt1" bg2="dk2" tx2="lt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4.jpeg"/><Relationship Id="rId7" Type="http://schemas.openxmlformats.org/officeDocument/2006/relationships/diagramColors" Target="../diagrams/colors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10" Type="http://schemas.openxmlformats.org/officeDocument/2006/relationships/image" Target="../media/image13.jpeg"/><Relationship Id="rId4" Type="http://schemas.openxmlformats.org/officeDocument/2006/relationships/diagramLayout" Target="../diagrams/layout3.xml"/><Relationship Id="rId9" Type="http://schemas.openxmlformats.org/officeDocument/2006/relationships/image" Target="../media/image12.jpeg"/></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F358BAA-9C8A-4E17-BAD8-32FD6FFEA7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4D6F41A4-BEE3-4935-9371-4ADEA67A22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7726F010-956A-40BC-8A1F-8002DC729B4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351566" y="0"/>
            <a:ext cx="3840434" cy="6858000"/>
            <a:chOff x="8351565" y="0"/>
            <a:chExt cx="3840434" cy="6858000"/>
          </a:xfrm>
        </p:grpSpPr>
        <p:sp>
          <p:nvSpPr>
            <p:cNvPr id="13" name="Oval 12">
              <a:extLst>
                <a:ext uri="{FF2B5EF4-FFF2-40B4-BE49-F238E27FC236}">
                  <a16:creationId xmlns:a16="http://schemas.microsoft.com/office/drawing/2014/main" id="{D386E468-0048-46C4-ADDD-FBE7A6AE9F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260165" y="519204"/>
              <a:ext cx="474635" cy="47463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14" name="Freeform: Shape 13">
              <a:extLst>
                <a:ext uri="{FF2B5EF4-FFF2-40B4-BE49-F238E27FC236}">
                  <a16:creationId xmlns:a16="http://schemas.microsoft.com/office/drawing/2014/main" id="{C5B35ED4-0C31-4C8C-A45E-6A3EDEAB28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1" y="0"/>
              <a:ext cx="2955657" cy="679194"/>
            </a:xfrm>
            <a:custGeom>
              <a:avLst/>
              <a:gdLst>
                <a:gd name="connsiteX0" fmla="*/ 0 w 2955657"/>
                <a:gd name="connsiteY0" fmla="*/ 0 h 679194"/>
                <a:gd name="connsiteX1" fmla="*/ 2955657 w 2955657"/>
                <a:gd name="connsiteY1" fmla="*/ 0 h 679194"/>
                <a:gd name="connsiteX2" fmla="*/ 2892839 w 2955657"/>
                <a:gd name="connsiteY2" fmla="*/ 84007 h 679194"/>
                <a:gd name="connsiteX3" fmla="*/ 1630760 w 2955657"/>
                <a:gd name="connsiteY3" fmla="*/ 679194 h 679194"/>
                <a:gd name="connsiteX4" fmla="*/ 0 w 2955657"/>
                <a:gd name="connsiteY4" fmla="*/ 679194 h 6791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55657" h="679194">
                  <a:moveTo>
                    <a:pt x="0" y="0"/>
                  </a:moveTo>
                  <a:lnTo>
                    <a:pt x="2955657" y="0"/>
                  </a:lnTo>
                  <a:lnTo>
                    <a:pt x="2892839" y="84007"/>
                  </a:lnTo>
                  <a:cubicBezTo>
                    <a:pt x="2592855" y="447504"/>
                    <a:pt x="2138868" y="679194"/>
                    <a:pt x="1630760" y="679194"/>
                  </a:cubicBezTo>
                  <a:lnTo>
                    <a:pt x="0" y="679194"/>
                  </a:ln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15" name="Freeform: Shape 14">
              <a:extLst>
                <a:ext uri="{FF2B5EF4-FFF2-40B4-BE49-F238E27FC236}">
                  <a16:creationId xmlns:a16="http://schemas.microsoft.com/office/drawing/2014/main" id="{B40A1EF3-FA93-48F4-9F82-BC0C796357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156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dirty="0"/>
            </a:p>
          </p:txBody>
        </p:sp>
        <p:sp>
          <p:nvSpPr>
            <p:cNvPr id="16" name="Freeform: Shape 15">
              <a:extLst>
                <a:ext uri="{FF2B5EF4-FFF2-40B4-BE49-F238E27FC236}">
                  <a16:creationId xmlns:a16="http://schemas.microsoft.com/office/drawing/2014/main" id="{A985F09D-6969-44D0-B04F-4EDE0FEDAF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5674" y="338638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pPr lvl="0"/>
              <a:endParaRPr lang="en-US" dirty="0"/>
            </a:p>
          </p:txBody>
        </p:sp>
        <p:sp>
          <p:nvSpPr>
            <p:cNvPr id="17" name="Graphic 9">
              <a:extLst>
                <a:ext uri="{FF2B5EF4-FFF2-40B4-BE49-F238E27FC236}">
                  <a16:creationId xmlns:a16="http://schemas.microsoft.com/office/drawing/2014/main" id="{003913A0-A3C0-4ED8-8920-318068FBC4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85870" y="791588"/>
              <a:ext cx="3232012" cy="323201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pPr lvl="0"/>
              <a:endParaRPr lang="en-US"/>
            </a:p>
          </p:txBody>
        </p:sp>
      </p:grpSp>
      <p:sp>
        <p:nvSpPr>
          <p:cNvPr id="19" name="Texture">
            <a:extLst>
              <a:ext uri="{FF2B5EF4-FFF2-40B4-BE49-F238E27FC236}">
                <a16:creationId xmlns:a16="http://schemas.microsoft.com/office/drawing/2014/main" id="{7FE1D329-7CB2-4DF5-B0C0-36DD19EBC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1" name="Background Fill">
            <a:extLst>
              <a:ext uri="{FF2B5EF4-FFF2-40B4-BE49-F238E27FC236}">
                <a16:creationId xmlns:a16="http://schemas.microsoft.com/office/drawing/2014/main" id="{03AE087C-11E2-4305-9282-D7F122FE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9525" cap="flat">
            <a:noFill/>
            <a:prstDash val="solid"/>
            <a:miter/>
          </a:ln>
        </p:spPr>
        <p:txBody>
          <a:bodyPr rtlCol="0" anchor="ctr"/>
          <a:lstStyle/>
          <a:p>
            <a:endParaRPr lang="en-US">
              <a:solidFill>
                <a:schemeClr val="tx1"/>
              </a:solidFill>
            </a:endParaRPr>
          </a:p>
        </p:txBody>
      </p:sp>
      <p:pic>
        <p:nvPicPr>
          <p:cNvPr id="4" name="Picture 3" descr="Light bulb on yellow background with sketched light beams and cord">
            <a:extLst>
              <a:ext uri="{FF2B5EF4-FFF2-40B4-BE49-F238E27FC236}">
                <a16:creationId xmlns:a16="http://schemas.microsoft.com/office/drawing/2014/main" id="{6242F8FC-F062-4E74-92AB-7EFAA2BCD3F9}"/>
              </a:ext>
            </a:extLst>
          </p:cNvPr>
          <p:cNvPicPr>
            <a:picLocks noChangeAspect="1"/>
          </p:cNvPicPr>
          <p:nvPr/>
        </p:nvPicPr>
        <p:blipFill rotWithShape="1">
          <a:blip r:embed="rId3">
            <a:alphaModFix amt="60000"/>
          </a:blip>
          <a:srcRect t="8548" r="6" b="6"/>
          <a:stretch/>
        </p:blipFill>
        <p:spPr>
          <a:xfrm>
            <a:off x="20" y="8571"/>
            <a:ext cx="12188932" cy="6858000"/>
          </a:xfrm>
          <a:prstGeom prst="rect">
            <a:avLst/>
          </a:prstGeom>
        </p:spPr>
      </p:pic>
      <p:sp>
        <p:nvSpPr>
          <p:cNvPr id="2" name="TextBox 1">
            <a:extLst>
              <a:ext uri="{FF2B5EF4-FFF2-40B4-BE49-F238E27FC236}">
                <a16:creationId xmlns:a16="http://schemas.microsoft.com/office/drawing/2014/main" id="{F632A1BB-3F1B-4DEB-8042-981E883F4A1E}"/>
              </a:ext>
            </a:extLst>
          </p:cNvPr>
          <p:cNvSpPr txBox="1"/>
          <p:nvPr/>
        </p:nvSpPr>
        <p:spPr>
          <a:xfrm>
            <a:off x="457200" y="2096713"/>
            <a:ext cx="7685037" cy="408025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900" b="1">
                <a:solidFill>
                  <a:srgbClr val="FFFFFF"/>
                </a:solidFill>
              </a:rPr>
              <a:t>STUDENT NAME: GRACE NANKYA KIWANUKA</a:t>
            </a:r>
            <a:endParaRPr lang="en-US" sz="1900">
              <a:solidFill>
                <a:srgbClr val="FFFFFF"/>
              </a:solidFill>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b="1">
                <a:solidFill>
                  <a:srgbClr val="FFFFFF"/>
                </a:solidFill>
              </a:rPr>
              <a:t>STUDENT ID:1920908</a:t>
            </a:r>
            <a:endParaRPr lang="en-US" sz="1900">
              <a:solidFill>
                <a:srgbClr val="FFFFFF"/>
              </a:solidFill>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b="1">
                <a:solidFill>
                  <a:srgbClr val="FFFFFF"/>
                </a:solidFill>
              </a:rPr>
              <a:t>MODULE: BUILDING YOUR PERSONAL BRAND FOR SUSTAINABLE EMPLOYMENT-BMHP5015</a:t>
            </a:r>
            <a:endParaRPr lang="en-US" sz="1900">
              <a:solidFill>
                <a:srgbClr val="FFFFFF"/>
              </a:solidFill>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b="1">
                <a:solidFill>
                  <a:srgbClr val="FFFFFF"/>
                </a:solidFill>
              </a:rPr>
              <a:t>ASSIGNMENT SECTION: TASK PITCH</a:t>
            </a:r>
            <a:endParaRPr lang="en-US" sz="1900">
              <a:solidFill>
                <a:srgbClr val="FFFFFF"/>
              </a:solidFill>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b="1">
                <a:solidFill>
                  <a:srgbClr val="FFFFFF"/>
                </a:solidFill>
              </a:rPr>
              <a:t>LECTURER’S NAME: CHLOE</a:t>
            </a:r>
            <a:endParaRPr lang="en-US" sz="1900">
              <a:solidFill>
                <a:srgbClr val="FFFFFF"/>
              </a:solidFill>
            </a:endParaRPr>
          </a:p>
          <a:p>
            <a:pPr indent="-228600">
              <a:lnSpc>
                <a:spcPct val="90000"/>
              </a:lnSpc>
              <a:spcAft>
                <a:spcPts val="600"/>
              </a:spcAft>
              <a:buFont typeface="Arial" panose="020B0604020202020204" pitchFamily="34" charset="0"/>
              <a:buChar char="•"/>
            </a:pPr>
            <a:endParaRPr lang="en-US" sz="1900">
              <a:solidFill>
                <a:srgbClr val="FFFFFF"/>
              </a:solidFill>
            </a:endParaRPr>
          </a:p>
          <a:p>
            <a:pPr indent="-228600">
              <a:lnSpc>
                <a:spcPct val="90000"/>
              </a:lnSpc>
              <a:spcAft>
                <a:spcPts val="600"/>
              </a:spcAft>
              <a:buFont typeface="Arial" panose="020B0604020202020204" pitchFamily="34" charset="0"/>
              <a:buChar char="•"/>
            </a:pPr>
            <a:r>
              <a:rPr lang="en-US" sz="1900" b="1">
                <a:solidFill>
                  <a:srgbClr val="FFFFFF"/>
                </a:solidFill>
              </a:rPr>
              <a:t>DATE: 03-12-2021</a:t>
            </a:r>
            <a:endParaRPr lang="en-US" sz="1900">
              <a:solidFill>
                <a:srgbClr val="FFFFFF"/>
              </a:solidFill>
            </a:endParaRPr>
          </a:p>
        </p:txBody>
      </p:sp>
      <p:grpSp>
        <p:nvGrpSpPr>
          <p:cNvPr id="23" name="Group 22">
            <a:extLst>
              <a:ext uri="{FF2B5EF4-FFF2-40B4-BE49-F238E27FC236}">
                <a16:creationId xmlns:a16="http://schemas.microsoft.com/office/drawing/2014/main" id="{6ACF365D-F104-414F-93C3-D9F568808E0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00855" y="0"/>
            <a:ext cx="1891145" cy="5600700"/>
            <a:chOff x="10300855" y="0"/>
            <a:chExt cx="1891145" cy="5600700"/>
          </a:xfrm>
        </p:grpSpPr>
        <p:sp>
          <p:nvSpPr>
            <p:cNvPr id="24" name="Oval 23">
              <a:extLst>
                <a:ext uri="{FF2B5EF4-FFF2-40B4-BE49-F238E27FC236}">
                  <a16:creationId xmlns:a16="http://schemas.microsoft.com/office/drawing/2014/main" id="{C5D118A1-A4AD-4C47-99CC-852FAD146E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83194" y="2943021"/>
              <a:ext cx="246527" cy="24652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5" name="Graphic 9">
              <a:extLst>
                <a:ext uri="{FF2B5EF4-FFF2-40B4-BE49-F238E27FC236}">
                  <a16:creationId xmlns:a16="http://schemas.microsoft.com/office/drawing/2014/main" id="{D3E51544-0AB7-4546-AB57-868FB0B41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30568" y="2199078"/>
              <a:ext cx="1195288" cy="119528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lumMod val="75000"/>
                <a:alpha val="65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6" name="Freeform: Shape 25">
              <a:extLst>
                <a:ext uri="{FF2B5EF4-FFF2-40B4-BE49-F238E27FC236}">
                  <a16:creationId xmlns:a16="http://schemas.microsoft.com/office/drawing/2014/main" id="{16DB3A34-0E17-44F2-A958-5C6EE80E3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V="1">
              <a:off x="11151383" y="4336822"/>
              <a:ext cx="1040617" cy="1263878"/>
            </a:xfrm>
            <a:custGeom>
              <a:avLst/>
              <a:gdLst>
                <a:gd name="connsiteX0" fmla="*/ 1087069 w 1119832"/>
                <a:gd name="connsiteY0" fmla="*/ 1138 h 1360088"/>
                <a:gd name="connsiteX1" fmla="*/ 1119832 w 1119832"/>
                <a:gd name="connsiteY1" fmla="*/ 3278 h 1360088"/>
                <a:gd name="connsiteX2" fmla="*/ 1119832 w 1119832"/>
                <a:gd name="connsiteY2" fmla="*/ 1097964 h 1360088"/>
                <a:gd name="connsiteX3" fmla="*/ 1109686 w 1119832"/>
                <a:gd name="connsiteY3" fmla="*/ 1109686 h 1360088"/>
                <a:gd name="connsiteX4" fmla="*/ 25249 w 1119832"/>
                <a:gd name="connsiteY4" fmla="*/ 1334840 h 1360088"/>
                <a:gd name="connsiteX5" fmla="*/ 250404 w 1119832"/>
                <a:gd name="connsiteY5" fmla="*/ 250404 h 1360088"/>
                <a:gd name="connsiteX6" fmla="*/ 1087069 w 1119832"/>
                <a:gd name="connsiteY6" fmla="*/ 1138 h 136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9832" h="1360088">
                  <a:moveTo>
                    <a:pt x="1087069" y="1138"/>
                  </a:moveTo>
                  <a:lnTo>
                    <a:pt x="1119832" y="3278"/>
                  </a:lnTo>
                  <a:lnTo>
                    <a:pt x="1119832" y="1097964"/>
                  </a:lnTo>
                  <a:lnTo>
                    <a:pt x="1109686" y="1109686"/>
                  </a:lnTo>
                  <a:cubicBezTo>
                    <a:pt x="748058" y="1471314"/>
                    <a:pt x="25249" y="1334840"/>
                    <a:pt x="25249" y="1334840"/>
                  </a:cubicBezTo>
                  <a:cubicBezTo>
                    <a:pt x="25249" y="1334840"/>
                    <a:pt x="-111224" y="612032"/>
                    <a:pt x="250404" y="250404"/>
                  </a:cubicBezTo>
                  <a:cubicBezTo>
                    <a:pt x="476422" y="24386"/>
                    <a:pt x="843525" y="-7060"/>
                    <a:pt x="1087069" y="1138"/>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7" name="Freeform: Shape 26">
              <a:extLst>
                <a:ext uri="{FF2B5EF4-FFF2-40B4-BE49-F238E27FC236}">
                  <a16:creationId xmlns:a16="http://schemas.microsoft.com/office/drawing/2014/main" id="{AB343AE4-2356-4838-B706-3A16FFFDE4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38492" y="2767655"/>
              <a:ext cx="553508" cy="1567713"/>
            </a:xfrm>
            <a:custGeom>
              <a:avLst/>
              <a:gdLst>
                <a:gd name="connsiteX0" fmla="*/ 612019 w 612019"/>
                <a:gd name="connsiteY0" fmla="*/ 0 h 1733435"/>
                <a:gd name="connsiteX1" fmla="*/ 612019 w 612019"/>
                <a:gd name="connsiteY1" fmla="*/ 1733435 h 1733435"/>
                <a:gd name="connsiteX2" fmla="*/ 180103 w 612019"/>
                <a:gd name="connsiteY2" fmla="*/ 1301519 h 1733435"/>
                <a:gd name="connsiteX3" fmla="*/ 180103 w 612019"/>
                <a:gd name="connsiteY3" fmla="*/ 431916 h 1733435"/>
              </a:gdLst>
              <a:ahLst/>
              <a:cxnLst>
                <a:cxn ang="0">
                  <a:pos x="connsiteX0" y="connsiteY0"/>
                </a:cxn>
                <a:cxn ang="0">
                  <a:pos x="connsiteX1" y="connsiteY1"/>
                </a:cxn>
                <a:cxn ang="0">
                  <a:pos x="connsiteX2" y="connsiteY2"/>
                </a:cxn>
                <a:cxn ang="0">
                  <a:pos x="connsiteX3" y="connsiteY3"/>
                </a:cxn>
              </a:cxnLst>
              <a:rect l="l" t="t" r="r" b="b"/>
              <a:pathLst>
                <a:path w="612019" h="1733435">
                  <a:moveTo>
                    <a:pt x="612019" y="0"/>
                  </a:moveTo>
                  <a:lnTo>
                    <a:pt x="612019" y="1733435"/>
                  </a:lnTo>
                  <a:lnTo>
                    <a:pt x="180103" y="1301519"/>
                  </a:lnTo>
                  <a:cubicBezTo>
                    <a:pt x="-60034" y="1061382"/>
                    <a:pt x="-60034" y="672053"/>
                    <a:pt x="180103" y="431916"/>
                  </a:cubicBezTo>
                  <a:close/>
                </a:path>
              </a:pathLst>
            </a:custGeom>
            <a:solidFill>
              <a:schemeClr val="accent1">
                <a:lumMod val="60000"/>
                <a:lumOff val="40000"/>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endParaRPr lang="en-US" dirty="0"/>
            </a:p>
          </p:txBody>
        </p:sp>
        <p:sp>
          <p:nvSpPr>
            <p:cNvPr id="28" name="Graphic 9">
              <a:extLst>
                <a:ext uri="{FF2B5EF4-FFF2-40B4-BE49-F238E27FC236}">
                  <a16:creationId xmlns:a16="http://schemas.microsoft.com/office/drawing/2014/main" id="{D78B9AE4-2096-42B5-B267-1FCCF56F8F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300855" y="0"/>
              <a:ext cx="1891145" cy="189114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1">
                <a:alpha val="60000"/>
              </a:schemeClr>
            </a:solidFill>
            <a:ln w="9331"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sp>
          <p:nvSpPr>
            <p:cNvPr id="29" name="Graphic 9">
              <a:extLst>
                <a:ext uri="{FF2B5EF4-FFF2-40B4-BE49-F238E27FC236}">
                  <a16:creationId xmlns:a16="http://schemas.microsoft.com/office/drawing/2014/main" id="{827DE0C5-02AF-4323-9CB7-E4C1D6449F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10424367" y="122795"/>
              <a:ext cx="1644119" cy="1644119"/>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dirty="0"/>
            </a:p>
          </p:txBody>
        </p:sp>
      </p:grpSp>
    </p:spTree>
    <p:extLst>
      <p:ext uri="{BB962C8B-B14F-4D97-AF65-F5344CB8AC3E}">
        <p14:creationId xmlns:p14="http://schemas.microsoft.com/office/powerpoint/2010/main" val="18086747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9" name="Background Fill">
            <a:extLst>
              <a:ext uri="{FF2B5EF4-FFF2-40B4-BE49-F238E27FC236}">
                <a16:creationId xmlns:a16="http://schemas.microsoft.com/office/drawing/2014/main" id="{A7971386-B2B0-4A38-8D3B-8CF23AAA6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51" name="Color Fill">
            <a:extLst>
              <a:ext uri="{FF2B5EF4-FFF2-40B4-BE49-F238E27FC236}">
                <a16:creationId xmlns:a16="http://schemas.microsoft.com/office/drawing/2014/main" id="{8BECD55C-E611-4BCD-B45E-BF01D6234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sp>
        <p:nvSpPr>
          <p:cNvPr id="53" name="Graphic 9">
            <a:extLst>
              <a:ext uri="{FF2B5EF4-FFF2-40B4-BE49-F238E27FC236}">
                <a16:creationId xmlns:a16="http://schemas.microsoft.com/office/drawing/2014/main" id="{1B8F0E52-7B96-44E2-BC48-F2D2BAC461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1129" y="0"/>
            <a:ext cx="6905281" cy="6858000"/>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accent4">
              <a:alpha val="25000"/>
            </a:schemeClr>
          </a:solidFill>
          <a:ln w="9525" cap="flat">
            <a:noFill/>
            <a:prstDash val="solid"/>
            <a:miter/>
          </a:ln>
        </p:spPr>
        <p:txBody>
          <a:bodyPr wrap="square" rtlCol="0" anchor="ctr">
            <a:noAutofit/>
          </a:bodyPr>
          <a:lstStyle/>
          <a:p>
            <a:endParaRPr lang="en-US" dirty="0"/>
          </a:p>
        </p:txBody>
      </p:sp>
      <p:sp>
        <p:nvSpPr>
          <p:cNvPr id="55" name="Texture">
            <a:extLst>
              <a:ext uri="{FF2B5EF4-FFF2-40B4-BE49-F238E27FC236}">
                <a16:creationId xmlns:a16="http://schemas.microsoft.com/office/drawing/2014/main" id="{0D29D77D-2D4E-4868-960B-BEDA724F5C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p:cNvSpPr>
            <a:spLocks noGrp="1"/>
          </p:cNvSpPr>
          <p:nvPr>
            <p:ph type="ctrTitle"/>
          </p:nvPr>
        </p:nvSpPr>
        <p:spPr>
          <a:xfrm>
            <a:off x="457199" y="676656"/>
            <a:ext cx="4597559" cy="3063240"/>
          </a:xfrm>
        </p:spPr>
        <p:txBody>
          <a:bodyPr>
            <a:normAutofit/>
          </a:bodyPr>
          <a:lstStyle/>
          <a:p>
            <a:br>
              <a:rPr lang="en-US" sz="4200"/>
            </a:br>
            <a:r>
              <a:rPr lang="en-US" sz="4200"/>
              <a:t>STRESS MANAGEMENT HACKS FOR STUDENTS</a:t>
            </a:r>
          </a:p>
        </p:txBody>
      </p:sp>
      <p:sp>
        <p:nvSpPr>
          <p:cNvPr id="3" name="Subtitle 2"/>
          <p:cNvSpPr>
            <a:spLocks noGrp="1"/>
          </p:cNvSpPr>
          <p:nvPr>
            <p:ph type="subTitle" idx="1"/>
          </p:nvPr>
        </p:nvSpPr>
        <p:spPr>
          <a:xfrm>
            <a:off x="457199" y="3840480"/>
            <a:ext cx="4597559" cy="2315845"/>
          </a:xfrm>
        </p:spPr>
        <p:txBody>
          <a:bodyPr vert="horz" lIns="91440" tIns="45720" rIns="91440" bIns="45720" rtlCol="0">
            <a:normAutofit/>
          </a:bodyPr>
          <a:lstStyle/>
          <a:p>
            <a:r>
              <a:rPr lang="en-GB"/>
              <a:t>Part time job creation</a:t>
            </a:r>
            <a:endParaRPr lang="en-US"/>
          </a:p>
          <a:p>
            <a:r>
              <a:rPr lang="en-GB"/>
              <a:t>Supply of indoor and outdoor activities</a:t>
            </a:r>
            <a:endParaRPr lang="en-US" dirty="0"/>
          </a:p>
          <a:p>
            <a:r>
              <a:rPr lang="en-GB"/>
              <a:t>Time management strategies</a:t>
            </a:r>
          </a:p>
          <a:p>
            <a:endParaRPr lang="en-GB"/>
          </a:p>
        </p:txBody>
      </p:sp>
      <p:pic>
        <p:nvPicPr>
          <p:cNvPr id="4" name="Picture 3" descr="Desks in empty classroom">
            <a:extLst>
              <a:ext uri="{FF2B5EF4-FFF2-40B4-BE49-F238E27FC236}">
                <a16:creationId xmlns:a16="http://schemas.microsoft.com/office/drawing/2014/main" id="{AE50FE3E-B7FB-4E41-B8A5-46E358ECF66E}"/>
              </a:ext>
            </a:extLst>
          </p:cNvPr>
          <p:cNvPicPr>
            <a:picLocks noChangeAspect="1"/>
          </p:cNvPicPr>
          <p:nvPr/>
        </p:nvPicPr>
        <p:blipFill rotWithShape="1">
          <a:blip r:embed="rId3"/>
          <a:srcRect t="13100" r="-1" b="11880"/>
          <a:stretch/>
        </p:blipFill>
        <p:spPr>
          <a:xfrm>
            <a:off x="6602448" y="2256011"/>
            <a:ext cx="4634341" cy="2607486"/>
          </a:xfrm>
          <a:prstGeom prst="rect">
            <a:avLst/>
          </a:prstGeom>
        </p:spPr>
      </p:pic>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Background Fill">
            <a:extLst>
              <a:ext uri="{FF2B5EF4-FFF2-40B4-BE49-F238E27FC236}">
                <a16:creationId xmlns:a16="http://schemas.microsoft.com/office/drawing/2014/main" id="{FAFB3478-4AEC-431E-93B2-1593839C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31" name="Color Fill">
            <a:extLst>
              <a:ext uri="{FF2B5EF4-FFF2-40B4-BE49-F238E27FC236}">
                <a16:creationId xmlns:a16="http://schemas.microsoft.com/office/drawing/2014/main" id="{E0F166C3-D45F-4A92-A291-15B874AD1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33" name="Group 32">
            <a:extLst>
              <a:ext uri="{FF2B5EF4-FFF2-40B4-BE49-F238E27FC236}">
                <a16:creationId xmlns:a16="http://schemas.microsoft.com/office/drawing/2014/main" id="{D46CEC91-770B-42C4-A145-1B46A53147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739089" y="-3532"/>
            <a:ext cx="4449863" cy="6861532"/>
            <a:chOff x="7739089" y="-3532"/>
            <a:chExt cx="4449863" cy="6861532"/>
          </a:xfrm>
        </p:grpSpPr>
        <p:sp>
          <p:nvSpPr>
            <p:cNvPr id="34" name="Oval 33">
              <a:extLst>
                <a:ext uri="{FF2B5EF4-FFF2-40B4-BE49-F238E27FC236}">
                  <a16:creationId xmlns:a16="http://schemas.microsoft.com/office/drawing/2014/main" id="{1DD4806A-AF58-4453-B072-6A4A4F038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07984" y="4121414"/>
              <a:ext cx="514757" cy="516940"/>
            </a:xfrm>
            <a:prstGeom prst="ellipse">
              <a:avLst/>
            </a:prstGeom>
            <a:solidFill>
              <a:schemeClr val="accent3">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dirty="0"/>
            </a:p>
          </p:txBody>
        </p:sp>
        <p:sp>
          <p:nvSpPr>
            <p:cNvPr id="35" name="Freeform: Shape 34">
              <a:extLst>
                <a:ext uri="{FF2B5EF4-FFF2-40B4-BE49-F238E27FC236}">
                  <a16:creationId xmlns:a16="http://schemas.microsoft.com/office/drawing/2014/main" id="{BA9DFD6B-459F-49A7-AC49-D1DFA73397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48375" y="4121414"/>
              <a:ext cx="3266317" cy="2736586"/>
            </a:xfrm>
            <a:custGeom>
              <a:avLst/>
              <a:gdLst>
                <a:gd name="connsiteX0" fmla="*/ 1635557 w 3266317"/>
                <a:gd name="connsiteY0" fmla="*/ 0 h 2736586"/>
                <a:gd name="connsiteX1" fmla="*/ 3266317 w 3266317"/>
                <a:gd name="connsiteY1" fmla="*/ 0 h 2736586"/>
                <a:gd name="connsiteX2" fmla="*/ 3266317 w 3266317"/>
                <a:gd name="connsiteY2" fmla="*/ 1630760 h 2736586"/>
                <a:gd name="connsiteX3" fmla="*/ 2892838 w 3266317"/>
                <a:gd name="connsiteY3" fmla="*/ 2671131 h 2736586"/>
                <a:gd name="connsiteX4" fmla="*/ 2833348 w 3266317"/>
                <a:gd name="connsiteY4" fmla="*/ 2736586 h 2736586"/>
                <a:gd name="connsiteX5" fmla="*/ 0 w 3266317"/>
                <a:gd name="connsiteY5" fmla="*/ 2736586 h 2736586"/>
                <a:gd name="connsiteX6" fmla="*/ 0 w 3266317"/>
                <a:gd name="connsiteY6" fmla="*/ 1635558 h 2736586"/>
                <a:gd name="connsiteX7" fmla="*/ 1635557 w 3266317"/>
                <a:gd name="connsiteY7" fmla="*/ 0 h 2736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6317" h="2736586">
                  <a:moveTo>
                    <a:pt x="1635557" y="0"/>
                  </a:moveTo>
                  <a:lnTo>
                    <a:pt x="3266317" y="0"/>
                  </a:lnTo>
                  <a:lnTo>
                    <a:pt x="3266317" y="1630760"/>
                  </a:lnTo>
                  <a:cubicBezTo>
                    <a:pt x="3266317" y="2025955"/>
                    <a:pt x="3126159" y="2388411"/>
                    <a:pt x="2892838" y="2671131"/>
                  </a:cubicBezTo>
                  <a:lnTo>
                    <a:pt x="2833348" y="2736586"/>
                  </a:lnTo>
                  <a:lnTo>
                    <a:pt x="0" y="2736586"/>
                  </a:lnTo>
                  <a:lnTo>
                    <a:pt x="0" y="1635558"/>
                  </a:lnTo>
                  <a:cubicBezTo>
                    <a:pt x="0" y="732255"/>
                    <a:pt x="732254" y="0"/>
                    <a:pt x="1635557" y="0"/>
                  </a:cubicBezTo>
                  <a:close/>
                </a:path>
              </a:pathLst>
            </a:custGeom>
            <a:solidFill>
              <a:schemeClr val="accent1">
                <a:lumMod val="60000"/>
                <a:lumOff val="40000"/>
                <a:alpha val="60000"/>
              </a:schemeClr>
            </a:solidFill>
            <a:ln w="9331" cap="flat">
              <a:noFill/>
              <a:prstDash val="solid"/>
              <a:miter/>
            </a:ln>
          </p:spPr>
          <p:txBody>
            <a:bodyPr rtlCol="0" anchor="ctr"/>
            <a:lstStyle/>
            <a:p>
              <a:pPr lvl="0"/>
              <a:endParaRPr lang="en-US"/>
            </a:p>
          </p:txBody>
        </p:sp>
        <p:sp>
          <p:nvSpPr>
            <p:cNvPr id="36" name="Freeform: Shape 35">
              <a:extLst>
                <a:ext uri="{FF2B5EF4-FFF2-40B4-BE49-F238E27FC236}">
                  <a16:creationId xmlns:a16="http://schemas.microsoft.com/office/drawing/2014/main" id="{4E8CB084-44E1-4B4B-91FF-4A20D55DFD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752627" y="3404614"/>
              <a:ext cx="436325" cy="1309674"/>
            </a:xfrm>
            <a:custGeom>
              <a:avLst/>
              <a:gdLst>
                <a:gd name="connsiteX0" fmla="*/ 470325 w 477612"/>
                <a:gd name="connsiteY0" fmla="*/ 0 h 1433600"/>
                <a:gd name="connsiteX1" fmla="*/ 475607 w 477612"/>
                <a:gd name="connsiteY1" fmla="*/ 3701 h 1433600"/>
                <a:gd name="connsiteX2" fmla="*/ 477612 w 477612"/>
                <a:gd name="connsiteY2" fmla="*/ 5160 h 1433600"/>
                <a:gd name="connsiteX3" fmla="*/ 477612 w 477612"/>
                <a:gd name="connsiteY3" fmla="*/ 1428441 h 1433600"/>
                <a:gd name="connsiteX4" fmla="*/ 475607 w 477612"/>
                <a:gd name="connsiteY4" fmla="*/ 1429900 h 1433600"/>
                <a:gd name="connsiteX5" fmla="*/ 470325 w 477612"/>
                <a:gd name="connsiteY5" fmla="*/ 1433600 h 1433600"/>
                <a:gd name="connsiteX6" fmla="*/ 0 w 477612"/>
                <a:gd name="connsiteY6" fmla="*/ 716800 h 1433600"/>
                <a:gd name="connsiteX7" fmla="*/ 470325 w 477612"/>
                <a:gd name="connsiteY7" fmla="*/ 0 h 143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7612" h="1433600">
                  <a:moveTo>
                    <a:pt x="470325" y="0"/>
                  </a:moveTo>
                  <a:cubicBezTo>
                    <a:pt x="470325" y="0"/>
                    <a:pt x="472162" y="1254"/>
                    <a:pt x="475607" y="3701"/>
                  </a:cubicBezTo>
                  <a:lnTo>
                    <a:pt x="477612" y="5160"/>
                  </a:lnTo>
                  <a:lnTo>
                    <a:pt x="477612" y="1428441"/>
                  </a:lnTo>
                  <a:lnTo>
                    <a:pt x="475607" y="1429900"/>
                  </a:lnTo>
                  <a:cubicBezTo>
                    <a:pt x="472162" y="1432347"/>
                    <a:pt x="470325" y="1433600"/>
                    <a:pt x="470325" y="1433600"/>
                  </a:cubicBezTo>
                  <a:cubicBezTo>
                    <a:pt x="470325" y="1433600"/>
                    <a:pt x="0" y="1112672"/>
                    <a:pt x="0" y="716800"/>
                  </a:cubicBezTo>
                  <a:cubicBezTo>
                    <a:pt x="0" y="320929"/>
                    <a:pt x="470325" y="0"/>
                    <a:pt x="470325" y="0"/>
                  </a:cubicBezTo>
                  <a:close/>
                </a:path>
              </a:pathLst>
            </a:custGeom>
            <a:pattFill prst="pct5">
              <a:fgClr>
                <a:schemeClr val="tx2">
                  <a:lumMod val="75000"/>
                  <a:lumOff val="25000"/>
                </a:schemeClr>
              </a:fgClr>
              <a:bgClr>
                <a:schemeClr val="accent1">
                  <a:lumMod val="60000"/>
                  <a:lumOff val="40000"/>
                </a:schemeClr>
              </a:bgClr>
            </a:pattFill>
            <a:ln w="9525" cap="flat">
              <a:noFill/>
              <a:prstDash val="solid"/>
              <a:miter/>
            </a:ln>
          </p:spPr>
          <p:txBody>
            <a:bodyPr wrap="square" rtlCol="0" anchor="ctr">
              <a:noAutofit/>
            </a:bodyPr>
            <a:lstStyle/>
            <a:p>
              <a:pPr lvl="0"/>
              <a:endParaRPr lang="en-US" dirty="0"/>
            </a:p>
          </p:txBody>
        </p:sp>
        <p:sp>
          <p:nvSpPr>
            <p:cNvPr id="37" name="Graphic 9">
              <a:extLst>
                <a:ext uri="{FF2B5EF4-FFF2-40B4-BE49-F238E27FC236}">
                  <a16:creationId xmlns:a16="http://schemas.microsoft.com/office/drawing/2014/main" id="{6C295B8D-0725-41E2-9095-AF10CED978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39089" y="-3532"/>
              <a:ext cx="3875603"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chemeClr val="tx2">
                <a:lumMod val="25000"/>
                <a:lumOff val="75000"/>
                <a:alpha val="20000"/>
              </a:schemeClr>
            </a:solidFill>
            <a:ln w="209550" cap="flat">
              <a:noFill/>
              <a:prstDash val="solid"/>
              <a:miter/>
            </a:ln>
          </p:spPr>
          <p:txBody>
            <a:bodyPr rtlCol="0" anchor="ctr"/>
            <a:lstStyle/>
            <a:p>
              <a:pPr lvl="0"/>
              <a:endParaRPr lang="en-US"/>
            </a:p>
          </p:txBody>
        </p:sp>
        <p:sp>
          <p:nvSpPr>
            <p:cNvPr id="38" name="Graphic 9">
              <a:extLst>
                <a:ext uri="{FF2B5EF4-FFF2-40B4-BE49-F238E27FC236}">
                  <a16:creationId xmlns:a16="http://schemas.microsoft.com/office/drawing/2014/main" id="{BB0B65EA-ACB0-4F3D-96BE-DC8EB96A75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355862" y="556562"/>
              <a:ext cx="2681635" cy="2681635"/>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39" name="Graphic 9">
              <a:extLst>
                <a:ext uri="{FF2B5EF4-FFF2-40B4-BE49-F238E27FC236}">
                  <a16:creationId xmlns:a16="http://schemas.microsoft.com/office/drawing/2014/main" id="{8D1B1F2F-C82A-4502-A778-98238C1B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56735" y="12053"/>
              <a:ext cx="3857958" cy="3875603"/>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solidFill>
              <a:srgbClr val="FFFFFF"/>
            </a:solidFill>
            <a:ln w="38100" cap="flat">
              <a:solidFill>
                <a:srgbClr val="F7F7F7"/>
              </a:solidFill>
              <a:prstDash val="solid"/>
              <a:miter/>
            </a:ln>
          </p:spPr>
          <p:txBody>
            <a:bodyPr rtlCol="0" anchor="ctr"/>
            <a:lstStyle/>
            <a:p>
              <a:endParaRPr lang="en-US" dirty="0"/>
            </a:p>
          </p:txBody>
        </p:sp>
      </p:grpSp>
      <p:sp>
        <p:nvSpPr>
          <p:cNvPr id="41" name="Texture">
            <a:extLst>
              <a:ext uri="{FF2B5EF4-FFF2-40B4-BE49-F238E27FC236}">
                <a16:creationId xmlns:a16="http://schemas.microsoft.com/office/drawing/2014/main" id="{1A4066CF-83FA-4BF2-8618-AD3CF2DCE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F2FDB0DC-4BD6-46E7-80DC-93EAAB91705C}"/>
              </a:ext>
            </a:extLst>
          </p:cNvPr>
          <p:cNvSpPr>
            <a:spLocks noGrp="1"/>
          </p:cNvSpPr>
          <p:nvPr>
            <p:ph type="title"/>
          </p:nvPr>
        </p:nvSpPr>
        <p:spPr>
          <a:xfrm>
            <a:off x="457200" y="758952"/>
            <a:ext cx="6943725" cy="1325563"/>
          </a:xfrm>
        </p:spPr>
        <p:txBody>
          <a:bodyPr anchor="b">
            <a:normAutofit/>
          </a:bodyPr>
          <a:lstStyle/>
          <a:p>
            <a:r>
              <a:rPr lang="en-GB" dirty="0"/>
              <a:t>INTRODUCTION</a:t>
            </a:r>
          </a:p>
        </p:txBody>
      </p:sp>
      <p:pic>
        <p:nvPicPr>
          <p:cNvPr id="5" name="Picture 5" descr="A picture containing text, clipart&#10;&#10;Description automatically generated">
            <a:extLst>
              <a:ext uri="{FF2B5EF4-FFF2-40B4-BE49-F238E27FC236}">
                <a16:creationId xmlns:a16="http://schemas.microsoft.com/office/drawing/2014/main" id="{067DBCBC-0AC9-4C6A-B683-1E9A5D32B481}"/>
              </a:ext>
            </a:extLst>
          </p:cNvPr>
          <p:cNvPicPr>
            <a:picLocks noChangeAspect="1"/>
          </p:cNvPicPr>
          <p:nvPr/>
        </p:nvPicPr>
        <p:blipFill>
          <a:blip r:embed="rId3"/>
          <a:stretch>
            <a:fillRect/>
          </a:stretch>
        </p:blipFill>
        <p:spPr>
          <a:xfrm>
            <a:off x="8684571" y="725850"/>
            <a:ext cx="2225105" cy="2625125"/>
          </a:xfrm>
          <a:prstGeom prst="rect">
            <a:avLst/>
          </a:prstGeom>
        </p:spPr>
      </p:pic>
      <p:sp>
        <p:nvSpPr>
          <p:cNvPr id="4" name="TextBox 3">
            <a:extLst>
              <a:ext uri="{FF2B5EF4-FFF2-40B4-BE49-F238E27FC236}">
                <a16:creationId xmlns:a16="http://schemas.microsoft.com/office/drawing/2014/main" id="{052ABA2E-C5F2-47BB-A8B6-EB744B206A13}"/>
              </a:ext>
            </a:extLst>
          </p:cNvPr>
          <p:cNvSpPr txBox="1"/>
          <p:nvPr/>
        </p:nvSpPr>
        <p:spPr>
          <a:xfrm>
            <a:off x="1590136" y="2050212"/>
            <a:ext cx="619376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graphicFrame>
        <p:nvGraphicFramePr>
          <p:cNvPr id="24" name="Content Placeholder 2">
            <a:extLst>
              <a:ext uri="{FF2B5EF4-FFF2-40B4-BE49-F238E27FC236}">
                <a16:creationId xmlns:a16="http://schemas.microsoft.com/office/drawing/2014/main" id="{1B2444A3-6D9A-4C7B-9907-E4515C3A7F31}"/>
              </a:ext>
            </a:extLst>
          </p:cNvPr>
          <p:cNvGraphicFramePr>
            <a:graphicFrameLocks noGrp="1"/>
          </p:cNvGraphicFramePr>
          <p:nvPr>
            <p:ph idx="1"/>
            <p:extLst>
              <p:ext uri="{D42A27DB-BD31-4B8C-83A1-F6EECF244321}">
                <p14:modId xmlns:p14="http://schemas.microsoft.com/office/powerpoint/2010/main" val="1821222746"/>
              </p:ext>
            </p:extLst>
          </p:nvPr>
        </p:nvGraphicFramePr>
        <p:xfrm>
          <a:off x="457200" y="2286000"/>
          <a:ext cx="6943725" cy="387560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264772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22"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24"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26"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28" name="Rectangle 27">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A882AB-D6F7-4D2C-9614-823262987B9D}"/>
              </a:ext>
            </a:extLst>
          </p:cNvPr>
          <p:cNvSpPr>
            <a:spLocks noGrp="1"/>
          </p:cNvSpPr>
          <p:nvPr>
            <p:ph type="title"/>
          </p:nvPr>
        </p:nvSpPr>
        <p:spPr>
          <a:xfrm>
            <a:off x="729455" y="849394"/>
            <a:ext cx="10741713" cy="1360767"/>
          </a:xfrm>
        </p:spPr>
        <p:txBody>
          <a:bodyPr>
            <a:normAutofit/>
          </a:bodyPr>
          <a:lstStyle/>
          <a:p>
            <a:r>
              <a:rPr lang="en-GB">
                <a:solidFill>
                  <a:schemeClr val="tx2"/>
                </a:solidFill>
              </a:rPr>
              <a:t>CAUSES OF STRESS IN STUDENTS</a:t>
            </a:r>
          </a:p>
        </p:txBody>
      </p:sp>
      <p:graphicFrame>
        <p:nvGraphicFramePr>
          <p:cNvPr id="5" name="Content Placeholder 2">
            <a:extLst>
              <a:ext uri="{FF2B5EF4-FFF2-40B4-BE49-F238E27FC236}">
                <a16:creationId xmlns:a16="http://schemas.microsoft.com/office/drawing/2014/main" id="{8C4662B5-7163-4194-BAB1-F2CCC9228544}"/>
              </a:ext>
            </a:extLst>
          </p:cNvPr>
          <p:cNvGraphicFramePr>
            <a:graphicFrameLocks noGrp="1"/>
          </p:cNvGraphicFramePr>
          <p:nvPr>
            <p:ph idx="1"/>
            <p:extLst>
              <p:ext uri="{D42A27DB-BD31-4B8C-83A1-F6EECF244321}">
                <p14:modId xmlns:p14="http://schemas.microsoft.com/office/powerpoint/2010/main" val="3620546503"/>
              </p:ext>
            </p:extLst>
          </p:nvPr>
        </p:nvGraphicFramePr>
        <p:xfrm>
          <a:off x="729456" y="2340171"/>
          <a:ext cx="10741714" cy="371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59113558"/>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471A3572-4543-4883-A749-0458CD8700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1" name="Color Fill">
            <a:extLst>
              <a:ext uri="{FF2B5EF4-FFF2-40B4-BE49-F238E27FC236}">
                <a16:creationId xmlns:a16="http://schemas.microsoft.com/office/drawing/2014/main" id="{4036AB30-180B-4ED5-A38B-175705419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2">
              <a:lumMod val="90000"/>
              <a:lumOff val="10000"/>
              <a:alpha val="40000"/>
            </a:schemeClr>
          </a:solidFill>
          <a:ln w="9525" cap="flat">
            <a:noFill/>
            <a:prstDash val="solid"/>
            <a:miter/>
          </a:ln>
        </p:spPr>
        <p:txBody>
          <a:bodyPr rtlCol="0" anchor="ctr"/>
          <a:lstStyle/>
          <a:p>
            <a:endParaRPr lang="en-US">
              <a:solidFill>
                <a:schemeClr val="bg2">
                  <a:lumMod val="75000"/>
                  <a:lumOff val="25000"/>
                </a:schemeClr>
              </a:solidFill>
            </a:endParaRPr>
          </a:p>
        </p:txBody>
      </p:sp>
      <p:sp>
        <p:nvSpPr>
          <p:cNvPr id="13" name="Color Fill">
            <a:extLst>
              <a:ext uri="{FF2B5EF4-FFF2-40B4-BE49-F238E27FC236}">
                <a16:creationId xmlns:a16="http://schemas.microsoft.com/office/drawing/2014/main" id="{D184DA16-AE6D-48E1-A4C2-38FF16FD19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pattFill prst="pct5">
            <a:fgClr>
              <a:schemeClr val="accent4">
                <a:lumMod val="50000"/>
              </a:schemeClr>
            </a:fgClr>
            <a:bgClr>
              <a:schemeClr val="accent4">
                <a:lumMod val="75000"/>
              </a:schemeClr>
            </a:bgClr>
          </a:pattFill>
          <a:ln w="9525" cap="flat">
            <a:noFill/>
            <a:prstDash val="solid"/>
            <a:miter/>
          </a:ln>
        </p:spPr>
        <p:txBody>
          <a:bodyPr rtlCol="0" anchor="ctr"/>
          <a:lstStyle/>
          <a:p>
            <a:endParaRPr lang="en-US">
              <a:solidFill>
                <a:schemeClr val="bg2">
                  <a:lumMod val="75000"/>
                  <a:lumOff val="25000"/>
                </a:schemeClr>
              </a:solidFill>
            </a:endParaRPr>
          </a:p>
        </p:txBody>
      </p:sp>
      <p:sp>
        <p:nvSpPr>
          <p:cNvPr id="15" name="Texture">
            <a:extLst>
              <a:ext uri="{FF2B5EF4-FFF2-40B4-BE49-F238E27FC236}">
                <a16:creationId xmlns:a16="http://schemas.microsoft.com/office/drawing/2014/main" id="{E6EAF81C-C73D-4B33-B264-ECF0C2A23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a:p>
        </p:txBody>
      </p:sp>
      <p:sp useBgFill="1">
        <p:nvSpPr>
          <p:cNvPr id="17" name="Rectangle 16">
            <a:extLst>
              <a:ext uri="{FF2B5EF4-FFF2-40B4-BE49-F238E27FC236}">
                <a16:creationId xmlns:a16="http://schemas.microsoft.com/office/drawing/2014/main" id="{B9339603-7D99-48BF-9B43-B81E49DD36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593710"/>
            <a:ext cx="11298473" cy="5668413"/>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3F1CF7-6B1A-4FAA-952F-49FFC60F9E20}"/>
              </a:ext>
            </a:extLst>
          </p:cNvPr>
          <p:cNvSpPr>
            <a:spLocks noGrp="1"/>
          </p:cNvSpPr>
          <p:nvPr>
            <p:ph type="title"/>
          </p:nvPr>
        </p:nvSpPr>
        <p:spPr>
          <a:xfrm>
            <a:off x="729455" y="849394"/>
            <a:ext cx="10741713" cy="1360767"/>
          </a:xfrm>
        </p:spPr>
        <p:txBody>
          <a:bodyPr>
            <a:normAutofit/>
          </a:bodyPr>
          <a:lstStyle/>
          <a:p>
            <a:r>
              <a:rPr lang="en-GB">
                <a:solidFill>
                  <a:schemeClr val="tx2"/>
                </a:solidFill>
              </a:rPr>
              <a:t>PROBLEM SOLUTION</a:t>
            </a:r>
          </a:p>
        </p:txBody>
      </p:sp>
      <p:graphicFrame>
        <p:nvGraphicFramePr>
          <p:cNvPr id="5" name="Content Placeholder 2">
            <a:extLst>
              <a:ext uri="{FF2B5EF4-FFF2-40B4-BE49-F238E27FC236}">
                <a16:creationId xmlns:a16="http://schemas.microsoft.com/office/drawing/2014/main" id="{2D3F8FE8-59EB-43BD-BFA2-13ACE56A0E6F}"/>
              </a:ext>
            </a:extLst>
          </p:cNvPr>
          <p:cNvGraphicFramePr>
            <a:graphicFrameLocks noGrp="1"/>
          </p:cNvGraphicFramePr>
          <p:nvPr>
            <p:ph idx="1"/>
            <p:extLst>
              <p:ext uri="{D42A27DB-BD31-4B8C-83A1-F6EECF244321}">
                <p14:modId xmlns:p14="http://schemas.microsoft.com/office/powerpoint/2010/main" val="3019716210"/>
              </p:ext>
            </p:extLst>
          </p:nvPr>
        </p:nvGraphicFramePr>
        <p:xfrm>
          <a:off x="729456" y="2340171"/>
          <a:ext cx="10741714" cy="37139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 name="Picture 40" descr="A picture containing text, sign&#10;&#10;Description automatically generated">
            <a:extLst>
              <a:ext uri="{FF2B5EF4-FFF2-40B4-BE49-F238E27FC236}">
                <a16:creationId xmlns:a16="http://schemas.microsoft.com/office/drawing/2014/main" id="{3E26157F-F607-4900-8D60-A0EE3113FBBC}"/>
              </a:ext>
            </a:extLst>
          </p:cNvPr>
          <p:cNvPicPr>
            <a:picLocks noChangeAspect="1"/>
          </p:cNvPicPr>
          <p:nvPr/>
        </p:nvPicPr>
        <p:blipFill>
          <a:blip r:embed="rId8"/>
          <a:stretch>
            <a:fillRect/>
          </a:stretch>
        </p:blipFill>
        <p:spPr>
          <a:xfrm>
            <a:off x="1825116" y="2732328"/>
            <a:ext cx="1453730" cy="918893"/>
          </a:xfrm>
          <a:prstGeom prst="rect">
            <a:avLst/>
          </a:prstGeom>
        </p:spPr>
      </p:pic>
      <p:pic>
        <p:nvPicPr>
          <p:cNvPr id="55" name="Picture 55">
            <a:extLst>
              <a:ext uri="{FF2B5EF4-FFF2-40B4-BE49-F238E27FC236}">
                <a16:creationId xmlns:a16="http://schemas.microsoft.com/office/drawing/2014/main" id="{4BE6D095-5341-427E-B136-EA67BF51B553}"/>
              </a:ext>
            </a:extLst>
          </p:cNvPr>
          <p:cNvPicPr>
            <a:picLocks noChangeAspect="1"/>
          </p:cNvPicPr>
          <p:nvPr/>
        </p:nvPicPr>
        <p:blipFill>
          <a:blip r:embed="rId9"/>
          <a:stretch>
            <a:fillRect/>
          </a:stretch>
        </p:blipFill>
        <p:spPr>
          <a:xfrm>
            <a:off x="5636103" y="2574446"/>
            <a:ext cx="1250472" cy="1076505"/>
          </a:xfrm>
          <a:prstGeom prst="rect">
            <a:avLst/>
          </a:prstGeom>
        </p:spPr>
      </p:pic>
      <p:pic>
        <p:nvPicPr>
          <p:cNvPr id="56" name="Picture 56">
            <a:extLst>
              <a:ext uri="{FF2B5EF4-FFF2-40B4-BE49-F238E27FC236}">
                <a16:creationId xmlns:a16="http://schemas.microsoft.com/office/drawing/2014/main" id="{D524E487-E271-4349-A39C-AD9501B26E83}"/>
              </a:ext>
            </a:extLst>
          </p:cNvPr>
          <p:cNvPicPr>
            <a:picLocks noChangeAspect="1"/>
          </p:cNvPicPr>
          <p:nvPr/>
        </p:nvPicPr>
        <p:blipFill>
          <a:blip r:embed="rId10"/>
          <a:stretch>
            <a:fillRect/>
          </a:stretch>
        </p:blipFill>
        <p:spPr>
          <a:xfrm>
            <a:off x="9282651" y="2406681"/>
            <a:ext cx="2066206" cy="1239508"/>
          </a:xfrm>
          <a:prstGeom prst="rect">
            <a:avLst/>
          </a:prstGeom>
        </p:spPr>
      </p:pic>
    </p:spTree>
    <p:extLst>
      <p:ext uri="{BB962C8B-B14F-4D97-AF65-F5344CB8AC3E}">
        <p14:creationId xmlns:p14="http://schemas.microsoft.com/office/powerpoint/2010/main" val="185659071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Background Fill">
            <a:extLst>
              <a:ext uri="{FF2B5EF4-FFF2-40B4-BE49-F238E27FC236}">
                <a16:creationId xmlns:a16="http://schemas.microsoft.com/office/drawing/2014/main" id="{BA533261-94EC-4494-86AB-1382C73333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9525" cap="flat">
            <a:noFill/>
            <a:prstDash val="solid"/>
            <a:miter/>
          </a:ln>
        </p:spPr>
        <p:txBody>
          <a:bodyPr rtlCol="0" anchor="ctr"/>
          <a:lstStyle/>
          <a:p>
            <a:endParaRPr lang="en-US">
              <a:solidFill>
                <a:schemeClr val="tx1"/>
              </a:solidFill>
            </a:endParaRPr>
          </a:p>
        </p:txBody>
      </p:sp>
      <p:sp>
        <p:nvSpPr>
          <p:cNvPr id="10" name="Color Fill">
            <a:extLst>
              <a:ext uri="{FF2B5EF4-FFF2-40B4-BE49-F238E27FC236}">
                <a16:creationId xmlns:a16="http://schemas.microsoft.com/office/drawing/2014/main" id="{2915CC6E-6E07-408F-87AD-90C78C86E8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lumMod val="75000"/>
              <a:lumOff val="25000"/>
              <a:alpha val="40000"/>
            </a:schemeClr>
          </a:solidFill>
          <a:ln w="9525" cap="flat">
            <a:noFill/>
            <a:prstDash val="solid"/>
            <a:miter/>
          </a:ln>
        </p:spPr>
        <p:txBody>
          <a:bodyPr rtlCol="0" anchor="ctr"/>
          <a:lstStyle/>
          <a:p>
            <a:endParaRPr lang="en-US" dirty="0">
              <a:solidFill>
                <a:schemeClr val="bg2">
                  <a:lumMod val="75000"/>
                  <a:lumOff val="25000"/>
                </a:schemeClr>
              </a:solidFill>
            </a:endParaRPr>
          </a:p>
        </p:txBody>
      </p:sp>
      <p:grpSp>
        <p:nvGrpSpPr>
          <p:cNvPr id="12" name="Group 11">
            <a:extLst>
              <a:ext uri="{FF2B5EF4-FFF2-40B4-BE49-F238E27FC236}">
                <a16:creationId xmlns:a16="http://schemas.microsoft.com/office/drawing/2014/main" id="{4230B9D7-2173-457C-9E86-003B57DD3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30430" y="0"/>
            <a:ext cx="5956661" cy="6858000"/>
            <a:chOff x="6330430" y="0"/>
            <a:chExt cx="5956661" cy="6858000"/>
          </a:xfrm>
        </p:grpSpPr>
        <p:sp>
          <p:nvSpPr>
            <p:cNvPr id="13" name="Oval 12">
              <a:extLst>
                <a:ext uri="{FF2B5EF4-FFF2-40B4-BE49-F238E27FC236}">
                  <a16:creationId xmlns:a16="http://schemas.microsoft.com/office/drawing/2014/main" id="{C8FB924B-59FF-4C80-B226-44A73C184F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437206" y="1313709"/>
              <a:ext cx="533238" cy="533238"/>
            </a:xfrm>
            <a:prstGeom prst="ellipse">
              <a:avLst/>
            </a:prstGeom>
            <a:pattFill prst="pct5">
              <a:fgClr>
                <a:schemeClr val="accent4">
                  <a:lumMod val="20000"/>
                  <a:lumOff val="80000"/>
                </a:schemeClr>
              </a:fgClr>
              <a:bgClr>
                <a:schemeClr val="accent4">
                  <a:lumMod val="60000"/>
                  <a:lumOff val="40000"/>
                </a:schemeClr>
              </a:bgClr>
            </a:pattFill>
            <a:ln w="9525" cap="flat">
              <a:noFill/>
              <a:prstDash val="solid"/>
              <a:miter/>
            </a:ln>
          </p:spPr>
          <p:txBody>
            <a:bodyPr rtlCol="0" anchor="ctr"/>
            <a:lstStyle/>
            <a:p>
              <a:endParaRPr lang="en-US">
                <a:solidFill>
                  <a:schemeClr val="tx1"/>
                </a:solidFill>
              </a:endParaRPr>
            </a:p>
          </p:txBody>
        </p:sp>
        <p:sp>
          <p:nvSpPr>
            <p:cNvPr id="14" name="Graphic 9">
              <a:extLst>
                <a:ext uri="{FF2B5EF4-FFF2-40B4-BE49-F238E27FC236}">
                  <a16:creationId xmlns:a16="http://schemas.microsoft.com/office/drawing/2014/main" id="{6975C13F-F04B-474C-B222-5AEC68805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30430" y="1827090"/>
              <a:ext cx="3039624" cy="3039622"/>
            </a:xfrm>
            <a:custGeom>
              <a:avLst/>
              <a:gdLst>
                <a:gd name="connsiteX0" fmla="*/ 6861546 w 6861545"/>
                <a:gd name="connsiteY0" fmla="*/ 6861546 h 6861545"/>
                <a:gd name="connsiteX1" fmla="*/ 3435812 w 6861545"/>
                <a:gd name="connsiteY1" fmla="*/ 6861546 h 6861545"/>
                <a:gd name="connsiteX2" fmla="*/ 0 w 6861545"/>
                <a:gd name="connsiteY2" fmla="*/ 3425734 h 6861545"/>
                <a:gd name="connsiteX3" fmla="*/ 0 w 6861545"/>
                <a:gd name="connsiteY3" fmla="*/ 0 h 6861545"/>
                <a:gd name="connsiteX4" fmla="*/ 3425734 w 6861545"/>
                <a:gd name="connsiteY4" fmla="*/ 0 h 6861545"/>
                <a:gd name="connsiteX5" fmla="*/ 6861546 w 6861545"/>
                <a:gd name="connsiteY5" fmla="*/ 3435812 h 6861545"/>
                <a:gd name="connsiteX6" fmla="*/ 6861546 w 6861545"/>
                <a:gd name="connsiteY6" fmla="*/ 6861546 h 686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61545" h="6861545">
                  <a:moveTo>
                    <a:pt x="6861546" y="6861546"/>
                  </a:moveTo>
                  <a:lnTo>
                    <a:pt x="3435812" y="6861546"/>
                  </a:lnTo>
                  <a:cubicBezTo>
                    <a:pt x="1538245" y="6861546"/>
                    <a:pt x="0" y="5323301"/>
                    <a:pt x="0" y="3425734"/>
                  </a:cubicBezTo>
                  <a:lnTo>
                    <a:pt x="0" y="0"/>
                  </a:lnTo>
                  <a:lnTo>
                    <a:pt x="3425734" y="0"/>
                  </a:lnTo>
                  <a:cubicBezTo>
                    <a:pt x="5323301" y="0"/>
                    <a:pt x="6861546" y="1538245"/>
                    <a:pt x="6861546" y="3435812"/>
                  </a:cubicBezTo>
                  <a:lnTo>
                    <a:pt x="6861546" y="6861546"/>
                  </a:ln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dirty="0"/>
            </a:p>
          </p:txBody>
        </p:sp>
        <p:sp>
          <p:nvSpPr>
            <p:cNvPr id="15" name="Graphic 18">
              <a:extLst>
                <a:ext uri="{FF2B5EF4-FFF2-40B4-BE49-F238E27FC236}">
                  <a16:creationId xmlns:a16="http://schemas.microsoft.com/office/drawing/2014/main" id="{219B71F3-06F5-4BD5-AD95-8D932DA943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691028" y="2190048"/>
              <a:ext cx="2057060" cy="3135067"/>
            </a:xfrm>
            <a:custGeom>
              <a:avLst/>
              <a:gdLst>
                <a:gd name="connsiteX0" fmla="*/ 3413379 w 3413378"/>
                <a:gd name="connsiteY0" fmla="*/ 3266028 h 6532054"/>
                <a:gd name="connsiteX1" fmla="*/ 1706689 w 3413378"/>
                <a:gd name="connsiteY1" fmla="*/ 6532055 h 6532054"/>
                <a:gd name="connsiteX2" fmla="*/ 0 w 3413378"/>
                <a:gd name="connsiteY2" fmla="*/ 3266028 h 6532054"/>
                <a:gd name="connsiteX3" fmla="*/ 1706689 w 3413378"/>
                <a:gd name="connsiteY3" fmla="*/ 0 h 6532054"/>
                <a:gd name="connsiteX4" fmla="*/ 3413379 w 3413378"/>
                <a:gd name="connsiteY4" fmla="*/ 3266028 h 65320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13378" h="6532054">
                  <a:moveTo>
                    <a:pt x="3413379" y="3266028"/>
                  </a:moveTo>
                  <a:cubicBezTo>
                    <a:pt x="3413379" y="5069777"/>
                    <a:pt x="1706689" y="6532055"/>
                    <a:pt x="1706689" y="6532055"/>
                  </a:cubicBezTo>
                  <a:cubicBezTo>
                    <a:pt x="1706689" y="6532055"/>
                    <a:pt x="0" y="5069777"/>
                    <a:pt x="0" y="3266028"/>
                  </a:cubicBezTo>
                  <a:cubicBezTo>
                    <a:pt x="0" y="1462278"/>
                    <a:pt x="1706689" y="0"/>
                    <a:pt x="1706689" y="0"/>
                  </a:cubicBezTo>
                  <a:cubicBezTo>
                    <a:pt x="1706689" y="0"/>
                    <a:pt x="3413379" y="1462278"/>
                    <a:pt x="3413379" y="3266028"/>
                  </a:cubicBezTo>
                  <a:close/>
                </a:path>
              </a:pathLst>
            </a:custGeom>
            <a:solidFill>
              <a:schemeClr val="accent1">
                <a:lumMod val="75000"/>
                <a:alpha val="65000"/>
              </a:schemeClr>
            </a:solidFill>
            <a:ln w="9331" cap="flat">
              <a:noFill/>
              <a:prstDash val="solid"/>
              <a:miter/>
            </a:ln>
          </p:spPr>
          <p:txBody>
            <a:bodyPr rtlCol="0" anchor="ctr"/>
            <a:lstStyle/>
            <a:p>
              <a:endParaRPr lang="en-US"/>
            </a:p>
          </p:txBody>
        </p:sp>
        <p:sp>
          <p:nvSpPr>
            <p:cNvPr id="16" name="Oval 15">
              <a:extLst>
                <a:ext uri="{FF2B5EF4-FFF2-40B4-BE49-F238E27FC236}">
                  <a16:creationId xmlns:a16="http://schemas.microsoft.com/office/drawing/2014/main" id="{E18EB2C1-AF76-4AC5-8608-50EC05D5AC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18804" y="5232931"/>
              <a:ext cx="439469" cy="439469"/>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B7114E89-D092-46A3-81DF-7A2EB379E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23404" y="0"/>
              <a:ext cx="3751917" cy="2479620"/>
            </a:xfrm>
            <a:custGeom>
              <a:avLst/>
              <a:gdLst>
                <a:gd name="connsiteX0" fmla="*/ 0 w 3751917"/>
                <a:gd name="connsiteY0" fmla="*/ 0 h 2479620"/>
                <a:gd name="connsiteX1" fmla="*/ 3751917 w 3751917"/>
                <a:gd name="connsiteY1" fmla="*/ 0 h 2479620"/>
                <a:gd name="connsiteX2" fmla="*/ 3727081 w 3751917"/>
                <a:gd name="connsiteY2" fmla="*/ 172109 h 2479620"/>
                <a:gd name="connsiteX3" fmla="*/ 3208207 w 3751917"/>
                <a:gd name="connsiteY3" fmla="*/ 1147371 h 2479620"/>
                <a:gd name="connsiteX4" fmla="*/ 1875959 w 3751917"/>
                <a:gd name="connsiteY4" fmla="*/ 2479620 h 2479620"/>
                <a:gd name="connsiteX5" fmla="*/ 543710 w 3751917"/>
                <a:gd name="connsiteY5" fmla="*/ 1147371 h 2479620"/>
                <a:gd name="connsiteX6" fmla="*/ 24836 w 3751917"/>
                <a:gd name="connsiteY6" fmla="*/ 172109 h 2479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1917" h="2479620">
                  <a:moveTo>
                    <a:pt x="0" y="0"/>
                  </a:moveTo>
                  <a:lnTo>
                    <a:pt x="3751917" y="0"/>
                  </a:lnTo>
                  <a:lnTo>
                    <a:pt x="3727081" y="172109"/>
                  </a:lnTo>
                  <a:cubicBezTo>
                    <a:pt x="3657898" y="529433"/>
                    <a:pt x="3484940" y="870639"/>
                    <a:pt x="3208207" y="1147371"/>
                  </a:cubicBezTo>
                  <a:lnTo>
                    <a:pt x="1875959" y="2479620"/>
                  </a:lnTo>
                  <a:lnTo>
                    <a:pt x="543710" y="1147371"/>
                  </a:lnTo>
                  <a:cubicBezTo>
                    <a:pt x="266977" y="870639"/>
                    <a:pt x="94020" y="529433"/>
                    <a:pt x="24836" y="172109"/>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a:p>
          </p:txBody>
        </p:sp>
        <p:sp>
          <p:nvSpPr>
            <p:cNvPr id="18" name="Freeform: Shape 17">
              <a:extLst>
                <a:ext uri="{FF2B5EF4-FFF2-40B4-BE49-F238E27FC236}">
                  <a16:creationId xmlns:a16="http://schemas.microsoft.com/office/drawing/2014/main" id="{7427B428-3328-4197-B139-B9F656D0EB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590329" y="5077229"/>
              <a:ext cx="2606118" cy="1780771"/>
            </a:xfrm>
            <a:custGeom>
              <a:avLst/>
              <a:gdLst>
                <a:gd name="connsiteX0" fmla="*/ 688454 w 2606118"/>
                <a:gd name="connsiteY0" fmla="*/ 45 h 1780771"/>
                <a:gd name="connsiteX1" fmla="*/ 2185726 w 2606118"/>
                <a:gd name="connsiteY1" fmla="*/ 493214 h 1780771"/>
                <a:gd name="connsiteX2" fmla="*/ 2604211 w 2606118"/>
                <a:gd name="connsiteY2" fmla="*/ 1304250 h 1780771"/>
                <a:gd name="connsiteX3" fmla="*/ 2606118 w 2606118"/>
                <a:gd name="connsiteY3" fmla="*/ 1313978 h 1780771"/>
                <a:gd name="connsiteX4" fmla="*/ 2606118 w 2606118"/>
                <a:gd name="connsiteY4" fmla="*/ 1780771 h 1780771"/>
                <a:gd name="connsiteX5" fmla="*/ 215846 w 2606118"/>
                <a:gd name="connsiteY5" fmla="*/ 1780771 h 1780771"/>
                <a:gd name="connsiteX6" fmla="*/ 187787 w 2606118"/>
                <a:gd name="connsiteY6" fmla="*/ 1724104 h 1780771"/>
                <a:gd name="connsiteX7" fmla="*/ 49732 w 2606118"/>
                <a:gd name="connsiteY7" fmla="*/ 49732 h 1780771"/>
                <a:gd name="connsiteX8" fmla="*/ 688454 w 2606118"/>
                <a:gd name="connsiteY8" fmla="*/ 45 h 1780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6118" h="1780771">
                  <a:moveTo>
                    <a:pt x="688454" y="45"/>
                  </a:moveTo>
                  <a:cubicBezTo>
                    <a:pt x="1159303" y="2313"/>
                    <a:pt x="1785062" y="92550"/>
                    <a:pt x="2185726" y="493214"/>
                  </a:cubicBezTo>
                  <a:cubicBezTo>
                    <a:pt x="2408317" y="715805"/>
                    <a:pt x="2535097" y="1007870"/>
                    <a:pt x="2604211" y="1304250"/>
                  </a:cubicBezTo>
                  <a:lnTo>
                    <a:pt x="2606118" y="1313978"/>
                  </a:lnTo>
                  <a:lnTo>
                    <a:pt x="2606118" y="1780771"/>
                  </a:lnTo>
                  <a:lnTo>
                    <a:pt x="215846" y="1780771"/>
                  </a:lnTo>
                  <a:lnTo>
                    <a:pt x="187787" y="1724104"/>
                  </a:lnTo>
                  <a:cubicBezTo>
                    <a:pt x="-127724" y="989597"/>
                    <a:pt x="49732" y="49732"/>
                    <a:pt x="49732" y="49732"/>
                  </a:cubicBezTo>
                  <a:cubicBezTo>
                    <a:pt x="49732" y="49732"/>
                    <a:pt x="322237" y="-1720"/>
                    <a:pt x="688454" y="45"/>
                  </a:cubicBezTo>
                  <a:close/>
                </a:path>
              </a:pathLst>
            </a:custGeom>
            <a:solidFill>
              <a:schemeClr val="accent1">
                <a:lumMod val="60000"/>
                <a:lumOff val="40000"/>
                <a:alpha val="60000"/>
              </a:schemeClr>
            </a:solidFill>
            <a:ln w="9331" cap="flat">
              <a:noFill/>
              <a:prstDash val="solid"/>
              <a:miter/>
            </a:ln>
          </p:spPr>
          <p:txBody>
            <a:bodyPr rtlCol="0" anchor="ctr"/>
            <a:lstStyle/>
            <a:p>
              <a:endParaRPr lang="en-US" dirty="0"/>
            </a:p>
          </p:txBody>
        </p:sp>
        <p:sp>
          <p:nvSpPr>
            <p:cNvPr id="19" name="Freeform: Shape 18">
              <a:extLst>
                <a:ext uri="{FF2B5EF4-FFF2-40B4-BE49-F238E27FC236}">
                  <a16:creationId xmlns:a16="http://schemas.microsoft.com/office/drawing/2014/main" id="{CB05FB83-8C37-4B91-B5ED-1558CBC2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665085" y="1219177"/>
              <a:ext cx="528731" cy="1057462"/>
            </a:xfrm>
            <a:custGeom>
              <a:avLst/>
              <a:gdLst>
                <a:gd name="connsiteX0" fmla="*/ 528731 w 528731"/>
                <a:gd name="connsiteY0" fmla="*/ 0 h 1057462"/>
                <a:gd name="connsiteX1" fmla="*/ 528731 w 528731"/>
                <a:gd name="connsiteY1" fmla="*/ 1057462 h 1057462"/>
                <a:gd name="connsiteX2" fmla="*/ 0 w 528731"/>
                <a:gd name="connsiteY2" fmla="*/ 528731 h 1057462"/>
                <a:gd name="connsiteX3" fmla="*/ 528731 w 528731"/>
                <a:gd name="connsiteY3" fmla="*/ 0 h 1057462"/>
              </a:gdLst>
              <a:ahLst/>
              <a:cxnLst>
                <a:cxn ang="0">
                  <a:pos x="connsiteX0" y="connsiteY0"/>
                </a:cxn>
                <a:cxn ang="0">
                  <a:pos x="connsiteX1" y="connsiteY1"/>
                </a:cxn>
                <a:cxn ang="0">
                  <a:pos x="connsiteX2" y="connsiteY2"/>
                </a:cxn>
                <a:cxn ang="0">
                  <a:pos x="connsiteX3" y="connsiteY3"/>
                </a:cxn>
              </a:cxnLst>
              <a:rect l="l" t="t" r="r" b="b"/>
              <a:pathLst>
                <a:path w="528731" h="1057462">
                  <a:moveTo>
                    <a:pt x="528731" y="0"/>
                  </a:moveTo>
                  <a:lnTo>
                    <a:pt x="528731" y="1057462"/>
                  </a:lnTo>
                  <a:cubicBezTo>
                    <a:pt x="236721" y="1057462"/>
                    <a:pt x="0" y="820741"/>
                    <a:pt x="0" y="528731"/>
                  </a:cubicBezTo>
                  <a:cubicBezTo>
                    <a:pt x="0" y="236721"/>
                    <a:pt x="236721" y="0"/>
                    <a:pt x="528731" y="0"/>
                  </a:cubicBezTo>
                  <a:close/>
                </a:path>
              </a:pathLst>
            </a:custGeom>
            <a:pattFill prst="pct5">
              <a:fgClr>
                <a:schemeClr val="accent4">
                  <a:lumMod val="60000"/>
                  <a:lumOff val="40000"/>
                </a:schemeClr>
              </a:fgClr>
              <a:bgClr>
                <a:schemeClr val="accent1">
                  <a:lumMod val="75000"/>
                </a:schemeClr>
              </a:bgClr>
            </a:pattFill>
            <a:ln w="9525" cap="flat">
              <a:noFill/>
              <a:prstDash val="solid"/>
              <a:miter/>
            </a:ln>
          </p:spPr>
          <p:txBody>
            <a:bodyPr rtlCol="0" anchor="ctr"/>
            <a:lstStyle/>
            <a:p>
              <a:endParaRPr lang="en-US"/>
            </a:p>
          </p:txBody>
        </p:sp>
      </p:grpSp>
      <p:sp>
        <p:nvSpPr>
          <p:cNvPr id="21" name="Texture">
            <a:extLst>
              <a:ext uri="{FF2B5EF4-FFF2-40B4-BE49-F238E27FC236}">
                <a16:creationId xmlns:a16="http://schemas.microsoft.com/office/drawing/2014/main" id="{51B4E1F8-DA38-44DA-8B73-7EC281F240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blipFill dpi="0" rotWithShape="1">
            <a:blip r:embed="rId2">
              <a:alphaModFix amt="6000"/>
            </a:blip>
            <a:srcRect/>
            <a:tile tx="0" ty="0" sx="100000" sy="100000" flip="none" algn="tl"/>
          </a:blipFill>
          <a:ln w="9525"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7F6B6719-76D4-4651-B6F8-1115765A5767}"/>
              </a:ext>
            </a:extLst>
          </p:cNvPr>
          <p:cNvSpPr>
            <a:spLocks noGrp="1"/>
          </p:cNvSpPr>
          <p:nvPr>
            <p:ph type="title"/>
          </p:nvPr>
        </p:nvSpPr>
        <p:spPr>
          <a:xfrm>
            <a:off x="457200" y="668049"/>
            <a:ext cx="5564221" cy="1325563"/>
          </a:xfrm>
        </p:spPr>
        <p:txBody>
          <a:bodyPr>
            <a:normAutofit/>
          </a:bodyPr>
          <a:lstStyle/>
          <a:p>
            <a:r>
              <a:rPr lang="en-GB" dirty="0"/>
              <a:t>REFERENCE LIST</a:t>
            </a:r>
          </a:p>
        </p:txBody>
      </p:sp>
      <p:sp>
        <p:nvSpPr>
          <p:cNvPr id="3" name="Content Placeholder 2">
            <a:extLst>
              <a:ext uri="{FF2B5EF4-FFF2-40B4-BE49-F238E27FC236}">
                <a16:creationId xmlns:a16="http://schemas.microsoft.com/office/drawing/2014/main" id="{26F453CC-2FBA-482A-B73E-F1E98B9B51E2}"/>
              </a:ext>
            </a:extLst>
          </p:cNvPr>
          <p:cNvSpPr>
            <a:spLocks noGrp="1"/>
          </p:cNvSpPr>
          <p:nvPr>
            <p:ph idx="1"/>
          </p:nvPr>
        </p:nvSpPr>
        <p:spPr>
          <a:xfrm>
            <a:off x="457200" y="2096713"/>
            <a:ext cx="5564221" cy="4080250"/>
          </a:xfrm>
        </p:spPr>
        <p:txBody>
          <a:bodyPr vert="horz" lIns="91440" tIns="45720" rIns="91440" bIns="45720" rtlCol="0" anchor="t">
            <a:normAutofit/>
          </a:bodyPr>
          <a:lstStyle/>
          <a:p>
            <a:r>
              <a:rPr lang="en-GB" sz="1100" dirty="0">
                <a:ea typeface="+mn-lt"/>
                <a:cs typeface="+mn-lt"/>
              </a:rPr>
              <a:t>Carveth, J.A., Gesse, T. and Moss, N., 1996. Survival strategies for nurse-midwifery students. </a:t>
            </a:r>
            <a:r>
              <a:rPr lang="en-GB" sz="1100" i="1" dirty="0">
                <a:ea typeface="+mn-lt"/>
                <a:cs typeface="+mn-lt"/>
              </a:rPr>
              <a:t>Journal of Nurse-Midwifery</a:t>
            </a:r>
            <a:r>
              <a:rPr lang="en-GB" sz="1100" dirty="0">
                <a:ea typeface="+mn-lt"/>
                <a:cs typeface="+mn-lt"/>
              </a:rPr>
              <a:t>, </a:t>
            </a:r>
            <a:r>
              <a:rPr lang="en-GB" sz="1100" i="1" dirty="0">
                <a:ea typeface="+mn-lt"/>
                <a:cs typeface="+mn-lt"/>
              </a:rPr>
              <a:t>41</a:t>
            </a:r>
            <a:r>
              <a:rPr lang="en-GB" sz="1100" dirty="0">
                <a:ea typeface="+mn-lt"/>
                <a:cs typeface="+mn-lt"/>
              </a:rPr>
              <a:t>(1), pp.50-54.</a:t>
            </a:r>
          </a:p>
          <a:p>
            <a:r>
              <a:rPr lang="en-GB" sz="1100" dirty="0">
                <a:ea typeface="+mn-lt"/>
                <a:cs typeface="+mn-lt"/>
              </a:rPr>
              <a:t>Fairbrother, K. and Warn, J., 2003. Workplace dimensions, stress and job satisfaction. </a:t>
            </a:r>
            <a:r>
              <a:rPr lang="en-GB" sz="1100" i="1" dirty="0">
                <a:ea typeface="+mn-lt"/>
                <a:cs typeface="+mn-lt"/>
              </a:rPr>
              <a:t>Journal of managerial psychology</a:t>
            </a:r>
            <a:r>
              <a:rPr lang="en-GB" sz="1100" dirty="0">
                <a:ea typeface="+mn-lt"/>
                <a:cs typeface="+mn-lt"/>
              </a:rPr>
              <a:t>.</a:t>
            </a:r>
          </a:p>
          <a:p>
            <a:r>
              <a:rPr lang="en-GB" sz="1100" dirty="0">
                <a:ea typeface="+mn-lt"/>
                <a:cs typeface="+mn-lt"/>
              </a:rPr>
              <a:t>Lazarus, R.S., 1990. Theory-based stress measurement. </a:t>
            </a:r>
            <a:r>
              <a:rPr lang="en-GB" sz="1100" i="1" dirty="0">
                <a:ea typeface="+mn-lt"/>
                <a:cs typeface="+mn-lt"/>
              </a:rPr>
              <a:t>Psychological inquiry</a:t>
            </a:r>
            <a:r>
              <a:rPr lang="en-GB" sz="1100" dirty="0">
                <a:ea typeface="+mn-lt"/>
                <a:cs typeface="+mn-lt"/>
              </a:rPr>
              <a:t>, </a:t>
            </a:r>
            <a:r>
              <a:rPr lang="en-GB" sz="1100" i="1" dirty="0">
                <a:ea typeface="+mn-lt"/>
                <a:cs typeface="+mn-lt"/>
              </a:rPr>
              <a:t>1</a:t>
            </a:r>
            <a:r>
              <a:rPr lang="en-GB" sz="1100" dirty="0">
                <a:ea typeface="+mn-lt"/>
                <a:cs typeface="+mn-lt"/>
              </a:rPr>
              <a:t>(1), pp.3-13.</a:t>
            </a:r>
            <a:endParaRPr lang="en-GB" sz="1100" dirty="0"/>
          </a:p>
          <a:p>
            <a:r>
              <a:rPr lang="en-GB" sz="1100" dirty="0">
                <a:ea typeface="+mn-lt"/>
                <a:cs typeface="+mn-lt"/>
              </a:rPr>
              <a:t>Selye, H., 1956. </a:t>
            </a:r>
            <a:r>
              <a:rPr lang="en-GB" sz="1100" i="1" dirty="0">
                <a:ea typeface="+mn-lt"/>
                <a:cs typeface="+mn-lt"/>
              </a:rPr>
              <a:t>The stress of life</a:t>
            </a:r>
            <a:r>
              <a:rPr lang="en-GB" sz="1100" dirty="0">
                <a:ea typeface="+mn-lt"/>
                <a:cs typeface="+mn-lt"/>
              </a:rPr>
              <a:t>.</a:t>
            </a:r>
          </a:p>
          <a:p>
            <a:endParaRPr lang="en-GB" sz="1100"/>
          </a:p>
        </p:txBody>
      </p:sp>
    </p:spTree>
    <p:extLst>
      <p:ext uri="{BB962C8B-B14F-4D97-AF65-F5344CB8AC3E}">
        <p14:creationId xmlns:p14="http://schemas.microsoft.com/office/powerpoint/2010/main" val="880123932"/>
      </p:ext>
    </p:extLst>
  </p:cSld>
  <p:clrMapOvr>
    <a:masterClrMapping/>
  </p:clrMapOvr>
</p:sld>
</file>

<file path=ppt/theme/theme1.xml><?xml version="1.0" encoding="utf-8"?>
<a:theme xmlns:a="http://schemas.openxmlformats.org/drawingml/2006/main" name="TropicVTI">
  <a:themeElements>
    <a:clrScheme name="AnalogousFromLightSeedRightStep">
      <a:dk1>
        <a:srgbClr val="000000"/>
      </a:dk1>
      <a:lt1>
        <a:srgbClr val="FFFFFF"/>
      </a:lt1>
      <a:dk2>
        <a:srgbClr val="413424"/>
      </a:dk2>
      <a:lt2>
        <a:srgbClr val="E2E6E8"/>
      </a:lt2>
      <a:accent1>
        <a:srgbClr val="DA9071"/>
      </a:accent1>
      <a:accent2>
        <a:srgbClr val="BD9F57"/>
      </a:accent2>
      <a:accent3>
        <a:srgbClr val="9EA760"/>
      </a:accent3>
      <a:accent4>
        <a:srgbClr val="7CAF51"/>
      </a:accent4>
      <a:accent5>
        <a:srgbClr val="5AB556"/>
      </a:accent5>
      <a:accent6>
        <a:srgbClr val="53B477"/>
      </a:accent6>
      <a:hlink>
        <a:srgbClr val="5E899C"/>
      </a:hlink>
      <a:folHlink>
        <a:srgbClr val="7F7F7F"/>
      </a:folHlink>
    </a:clrScheme>
    <a:fontScheme name="Tropic">
      <a:majorFont>
        <a:latin typeface="Gill Sans Nova"/>
        <a:ea typeface=""/>
        <a:cs typeface=""/>
      </a:majorFont>
      <a:minorFont>
        <a:latin typeface="Gill Sans Nov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opicVTI" id="{DE8751F2-0439-4D1D-A674-AFC241C9701D}" vid="{C41D9140-98E0-4A26-97C4-97FDCB8D6E04}"/>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TropicVTI</vt:lpstr>
      <vt:lpstr>PowerPoint Presentation</vt:lpstr>
      <vt:lpstr> STRESS MANAGEMENT HACKS FOR STUDENTS</vt:lpstr>
      <vt:lpstr>INTRODUCTION</vt:lpstr>
      <vt:lpstr>CAUSES OF STRESS IN STUDENTS</vt:lpstr>
      <vt:lpstr>PROBLEM SOLUTION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411</cp:revision>
  <dcterms:created xsi:type="dcterms:W3CDTF">2021-12-03T09:37:38Z</dcterms:created>
  <dcterms:modified xsi:type="dcterms:W3CDTF">2021-12-06T18:40:16Z</dcterms:modified>
</cp:coreProperties>
</file>