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2" r:id="rId6"/>
    <p:sldId id="263" r:id="rId7"/>
    <p:sldId id="264" r:id="rId8"/>
    <p:sldId id="265"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6E9E9"/>
          </a:solidFill>
        </a:fill>
      </a:tcStyle>
    </a:wholeTbl>
    <a:band1H>
      <a:tcStyle>
        <a:tcBdr/>
        <a:fill>
          <a:solidFill>
            <a:srgbClr val="ECCFD0"/>
          </a:solidFill>
        </a:fill>
      </a:tcStyle>
    </a:band1H>
    <a:band2H>
      <a:tcStyle>
        <a:tcBdr/>
      </a:tcStyle>
    </a:band2H>
    <a:band1V>
      <a:tcStyle>
        <a:tcBdr/>
        <a:fill>
          <a:solidFill>
            <a:srgbClr val="ECCFD0"/>
          </a:solidFill>
        </a:fill>
      </a:tcStyle>
    </a:band1V>
    <a:band2V>
      <a:tcStyle>
        <a:tcBdr/>
      </a:tcStyle>
    </a:band2V>
    <a:lastCol>
      <a:tcTxStyle b="on">
        <a:font>
          <a:latin typeface="+mn-lt"/>
          <a:ea typeface="+mn-ea"/>
          <a:cs typeface="+mn-cs"/>
        </a:font>
        <a:srgbClr val="FFFFFF"/>
      </a:tcTxStyle>
      <a:tcStyle>
        <a:tcBdr/>
        <a:fill>
          <a:solidFill>
            <a:srgbClr val="CB444A"/>
          </a:solidFill>
        </a:fill>
      </a:tcStyle>
    </a:lastCol>
    <a:firstCol>
      <a:tcTxStyle b="on">
        <a:font>
          <a:latin typeface="+mn-lt"/>
          <a:ea typeface="+mn-ea"/>
          <a:cs typeface="+mn-cs"/>
        </a:font>
        <a:srgbClr val="FFFFFF"/>
      </a:tcTxStyle>
      <a:tcStyle>
        <a:tcBdr/>
        <a:fill>
          <a:solidFill>
            <a:srgbClr val="CB444A"/>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CB444A"/>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CB444A"/>
          </a:solidFill>
        </a:fill>
      </a:tcStyle>
    </a:firstRow>
  </a:tblStyle>
  <a:tblStyle styleId="{2D5ABB26-0587-4C30-8999-92F81FD0307C}" styleName="">
    <a:wholeTbl>
      <a:tcTxStyle>
        <a:font>
          <a:latin typeface="+mn-lt"/>
          <a:ea typeface="+mn-ea"/>
          <a:cs typeface="+mn-cs"/>
        </a:font>
        <a:srgbClr val="000000"/>
      </a:tcTxStyle>
      <a:tcStyle>
        <a:tcBdr/>
      </a:tcStyle>
    </a:wholeTbl>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101"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7263D1-EA61-4C37-A6AF-3D6BAC4417E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A34B388-7837-438E-9E45-F4F5C245894D}">
      <dgm:prSet/>
      <dgm:spPr/>
      <dgm:t>
        <a:bodyPr/>
        <a:lstStyle/>
        <a:p>
          <a:r>
            <a:rPr lang="en-GB" dirty="0"/>
            <a:t>A bachelor's degree in economics, accounting, finance, or statistics.</a:t>
          </a:r>
          <a:endParaRPr lang="en-US" dirty="0"/>
        </a:p>
      </dgm:t>
    </dgm:pt>
    <dgm:pt modelId="{CBD233A8-EFC9-4B50-B10C-A4C8F10D9207}" type="parTrans" cxnId="{BBB318D2-3F01-4825-940B-E30621FC7F67}">
      <dgm:prSet/>
      <dgm:spPr/>
      <dgm:t>
        <a:bodyPr/>
        <a:lstStyle/>
        <a:p>
          <a:endParaRPr lang="en-US"/>
        </a:p>
      </dgm:t>
    </dgm:pt>
    <dgm:pt modelId="{17E3D11D-6121-4BB3-ACF4-F70EFC18420F}" type="sibTrans" cxnId="{BBB318D2-3F01-4825-940B-E30621FC7F67}">
      <dgm:prSet/>
      <dgm:spPr/>
      <dgm:t>
        <a:bodyPr/>
        <a:lstStyle/>
        <a:p>
          <a:endParaRPr lang="en-US"/>
        </a:p>
      </dgm:t>
    </dgm:pt>
    <dgm:pt modelId="{0CA357D0-CACC-4A2B-B13E-7880FEAB0BEE}">
      <dgm:prSet/>
      <dgm:spPr/>
      <dgm:t>
        <a:bodyPr/>
        <a:lstStyle/>
        <a:p>
          <a:r>
            <a:rPr lang="en-GB"/>
            <a:t>Strong quantitative skills</a:t>
          </a:r>
          <a:endParaRPr lang="en-US"/>
        </a:p>
      </dgm:t>
    </dgm:pt>
    <dgm:pt modelId="{5BD6FFAA-7714-4AF3-8B68-D2393D854425}" type="parTrans" cxnId="{86536299-46E6-4D61-8346-F610A39B78E1}">
      <dgm:prSet/>
      <dgm:spPr/>
      <dgm:t>
        <a:bodyPr/>
        <a:lstStyle/>
        <a:p>
          <a:endParaRPr lang="en-US"/>
        </a:p>
      </dgm:t>
    </dgm:pt>
    <dgm:pt modelId="{4DC149AB-ED15-4237-ABB3-92D97F83BE72}" type="sibTrans" cxnId="{86536299-46E6-4D61-8346-F610A39B78E1}">
      <dgm:prSet/>
      <dgm:spPr/>
      <dgm:t>
        <a:bodyPr/>
        <a:lstStyle/>
        <a:p>
          <a:endParaRPr lang="en-US"/>
        </a:p>
      </dgm:t>
    </dgm:pt>
    <dgm:pt modelId="{0D860F6C-664A-483C-8EFD-B9B1FBD78D78}">
      <dgm:prSet/>
      <dgm:spPr/>
      <dgm:t>
        <a:bodyPr/>
        <a:lstStyle/>
        <a:p>
          <a:r>
            <a:rPr lang="en-GB" dirty="0"/>
            <a:t>Problem-solving</a:t>
          </a:r>
          <a:endParaRPr lang="en-US" dirty="0"/>
        </a:p>
      </dgm:t>
    </dgm:pt>
    <dgm:pt modelId="{F36877C4-0520-4F53-84F5-8D1E7FCE71C5}" type="parTrans" cxnId="{43A2127D-8D6D-413C-B3DF-3C92BE80D79B}">
      <dgm:prSet/>
      <dgm:spPr/>
      <dgm:t>
        <a:bodyPr/>
        <a:lstStyle/>
        <a:p>
          <a:endParaRPr lang="en-US"/>
        </a:p>
      </dgm:t>
    </dgm:pt>
    <dgm:pt modelId="{63548BE9-C04E-4B71-83A2-8A45A4AE206F}" type="sibTrans" cxnId="{43A2127D-8D6D-413C-B3DF-3C92BE80D79B}">
      <dgm:prSet/>
      <dgm:spPr/>
      <dgm:t>
        <a:bodyPr/>
        <a:lstStyle/>
        <a:p>
          <a:endParaRPr lang="en-US"/>
        </a:p>
      </dgm:t>
    </dgm:pt>
    <dgm:pt modelId="{A384B040-4393-4220-9644-B65E5ED2F23F}">
      <dgm:prSet/>
      <dgm:spPr/>
      <dgm:t>
        <a:bodyPr/>
        <a:lstStyle/>
        <a:p>
          <a:r>
            <a:rPr lang="en-GB" dirty="0"/>
            <a:t>Adeptness in the use of logic</a:t>
          </a:r>
          <a:endParaRPr lang="en-US" dirty="0"/>
        </a:p>
      </dgm:t>
    </dgm:pt>
    <dgm:pt modelId="{041398AD-45D8-42C3-B7BD-4805CD614B24}" type="parTrans" cxnId="{6742D760-7F09-4A50-9457-57249B96BE06}">
      <dgm:prSet/>
      <dgm:spPr/>
      <dgm:t>
        <a:bodyPr/>
        <a:lstStyle/>
        <a:p>
          <a:endParaRPr lang="en-US"/>
        </a:p>
      </dgm:t>
    </dgm:pt>
    <dgm:pt modelId="{DDD8A190-6458-4949-B8CA-D74E4C1A9C8A}" type="sibTrans" cxnId="{6742D760-7F09-4A50-9457-57249B96BE06}">
      <dgm:prSet/>
      <dgm:spPr/>
      <dgm:t>
        <a:bodyPr/>
        <a:lstStyle/>
        <a:p>
          <a:endParaRPr lang="en-US"/>
        </a:p>
      </dgm:t>
    </dgm:pt>
    <dgm:pt modelId="{ECCE861C-0096-4ACD-BE92-1AF21FB197FA}">
      <dgm:prSet/>
      <dgm:spPr/>
      <dgm:t>
        <a:bodyPr/>
        <a:lstStyle/>
        <a:p>
          <a:r>
            <a:rPr lang="en-GB" dirty="0"/>
            <a:t>Communication skills</a:t>
          </a:r>
          <a:endParaRPr lang="en-US" dirty="0"/>
        </a:p>
      </dgm:t>
    </dgm:pt>
    <dgm:pt modelId="{B397909F-36F8-4C74-94C3-E20059AAC026}" type="parTrans" cxnId="{E0A03AB9-2DA6-4B51-BB13-CCF82B9BA6F0}">
      <dgm:prSet/>
      <dgm:spPr/>
      <dgm:t>
        <a:bodyPr/>
        <a:lstStyle/>
        <a:p>
          <a:endParaRPr lang="en-US"/>
        </a:p>
      </dgm:t>
    </dgm:pt>
    <dgm:pt modelId="{50B57302-36F6-4A44-9558-08B06CFB6039}" type="sibTrans" cxnId="{E0A03AB9-2DA6-4B51-BB13-CCF82B9BA6F0}">
      <dgm:prSet/>
      <dgm:spPr/>
      <dgm:t>
        <a:bodyPr/>
        <a:lstStyle/>
        <a:p>
          <a:endParaRPr lang="en-US"/>
        </a:p>
      </dgm:t>
    </dgm:pt>
    <dgm:pt modelId="{CAD6F2BC-8454-414E-9460-9BBFA4D55CDA}">
      <dgm:prSet/>
      <dgm:spPr/>
      <dgm:t>
        <a:bodyPr/>
        <a:lstStyle/>
        <a:p>
          <a:r>
            <a:rPr lang="en-GB" dirty="0"/>
            <a:t>Work under pressure</a:t>
          </a:r>
          <a:endParaRPr lang="en-US" dirty="0"/>
        </a:p>
      </dgm:t>
    </dgm:pt>
    <dgm:pt modelId="{C80FE8F2-E53D-4F01-A7E8-BCC560C25A85}" type="parTrans" cxnId="{2CEEF58C-1563-4A3C-9262-0A6E1D3D5F35}">
      <dgm:prSet/>
      <dgm:spPr/>
      <dgm:t>
        <a:bodyPr/>
        <a:lstStyle/>
        <a:p>
          <a:endParaRPr lang="en-US"/>
        </a:p>
      </dgm:t>
    </dgm:pt>
    <dgm:pt modelId="{F6F35820-6497-4C94-AB7C-4536AD2DA9C5}" type="sibTrans" cxnId="{2CEEF58C-1563-4A3C-9262-0A6E1D3D5F35}">
      <dgm:prSet/>
      <dgm:spPr/>
      <dgm:t>
        <a:bodyPr/>
        <a:lstStyle/>
        <a:p>
          <a:endParaRPr lang="en-US"/>
        </a:p>
      </dgm:t>
    </dgm:pt>
    <dgm:pt modelId="{1A94FD5D-F16A-41DD-BFB0-51410ABD209E}">
      <dgm:prSet/>
      <dgm:spPr/>
      <dgm:t>
        <a:bodyPr/>
        <a:lstStyle/>
        <a:p>
          <a:r>
            <a:rPr lang="en-GB"/>
            <a:t>Multitasking skills</a:t>
          </a:r>
          <a:endParaRPr lang="en-US"/>
        </a:p>
      </dgm:t>
    </dgm:pt>
    <dgm:pt modelId="{74325C24-82DF-495C-BD33-DAEB71931B33}" type="parTrans" cxnId="{5C3ADF66-A498-4286-8FC3-EC80904CDF16}">
      <dgm:prSet/>
      <dgm:spPr/>
      <dgm:t>
        <a:bodyPr/>
        <a:lstStyle/>
        <a:p>
          <a:endParaRPr lang="en-US"/>
        </a:p>
      </dgm:t>
    </dgm:pt>
    <dgm:pt modelId="{54CF1506-9796-49DF-BF2A-F4C10324A7CF}" type="sibTrans" cxnId="{5C3ADF66-A498-4286-8FC3-EC80904CDF16}">
      <dgm:prSet/>
      <dgm:spPr/>
      <dgm:t>
        <a:bodyPr/>
        <a:lstStyle/>
        <a:p>
          <a:endParaRPr lang="en-US"/>
        </a:p>
      </dgm:t>
    </dgm:pt>
    <dgm:pt modelId="{264446C2-9BBE-4F68-AE55-29BA09AF290B}">
      <dgm:prSet/>
      <dgm:spPr/>
      <dgm:t>
        <a:bodyPr/>
        <a:lstStyle/>
        <a:p>
          <a:r>
            <a:rPr lang="en-GB" dirty="0"/>
            <a:t>Advanced digital skills and knowledge of software like SAP, Excel, </a:t>
          </a:r>
          <a:r>
            <a:rPr lang="en-GB" b="0" i="0" dirty="0"/>
            <a:t>SQL</a:t>
          </a:r>
          <a:endParaRPr lang="en-US" dirty="0"/>
        </a:p>
      </dgm:t>
    </dgm:pt>
    <dgm:pt modelId="{74940F35-835D-4EB9-BDBE-6D8881404E1F}" type="parTrans" cxnId="{715A88A5-C923-4DE2-AB28-B077E3DAFB75}">
      <dgm:prSet/>
      <dgm:spPr/>
      <dgm:t>
        <a:bodyPr/>
        <a:lstStyle/>
        <a:p>
          <a:endParaRPr lang="en-US"/>
        </a:p>
      </dgm:t>
    </dgm:pt>
    <dgm:pt modelId="{3967131C-1BB6-436A-B7F6-8361F3DF1D41}" type="sibTrans" cxnId="{715A88A5-C923-4DE2-AB28-B077E3DAFB75}">
      <dgm:prSet/>
      <dgm:spPr/>
      <dgm:t>
        <a:bodyPr/>
        <a:lstStyle/>
        <a:p>
          <a:endParaRPr lang="en-US"/>
        </a:p>
      </dgm:t>
    </dgm:pt>
    <dgm:pt modelId="{2022E089-D774-4A91-96CC-D0A44F4505F1}" type="pres">
      <dgm:prSet presAssocID="{537263D1-EA61-4C37-A6AF-3D6BAC4417E5}" presName="linear" presStyleCnt="0">
        <dgm:presLayoutVars>
          <dgm:animLvl val="lvl"/>
          <dgm:resizeHandles val="exact"/>
        </dgm:presLayoutVars>
      </dgm:prSet>
      <dgm:spPr/>
    </dgm:pt>
    <dgm:pt modelId="{B7A2D5F1-8CA5-4551-A682-6CADD6D357BA}" type="pres">
      <dgm:prSet presAssocID="{5A34B388-7837-438E-9E45-F4F5C245894D}" presName="parentText" presStyleLbl="node1" presStyleIdx="0" presStyleCnt="8">
        <dgm:presLayoutVars>
          <dgm:chMax val="0"/>
          <dgm:bulletEnabled val="1"/>
        </dgm:presLayoutVars>
      </dgm:prSet>
      <dgm:spPr/>
    </dgm:pt>
    <dgm:pt modelId="{A7F96492-2730-4D89-9AAA-E88B7DD16F90}" type="pres">
      <dgm:prSet presAssocID="{17E3D11D-6121-4BB3-ACF4-F70EFC18420F}" presName="spacer" presStyleCnt="0"/>
      <dgm:spPr/>
    </dgm:pt>
    <dgm:pt modelId="{2E781E48-9F1D-426D-87DC-22FC4AB317E1}" type="pres">
      <dgm:prSet presAssocID="{0CA357D0-CACC-4A2B-B13E-7880FEAB0BEE}" presName="parentText" presStyleLbl="node1" presStyleIdx="1" presStyleCnt="8">
        <dgm:presLayoutVars>
          <dgm:chMax val="0"/>
          <dgm:bulletEnabled val="1"/>
        </dgm:presLayoutVars>
      </dgm:prSet>
      <dgm:spPr/>
    </dgm:pt>
    <dgm:pt modelId="{898107D5-8E5C-40E7-A332-1FB8673E43A4}" type="pres">
      <dgm:prSet presAssocID="{4DC149AB-ED15-4237-ABB3-92D97F83BE72}" presName="spacer" presStyleCnt="0"/>
      <dgm:spPr/>
    </dgm:pt>
    <dgm:pt modelId="{22920746-8D4F-4BB0-868B-B87433344135}" type="pres">
      <dgm:prSet presAssocID="{0D860F6C-664A-483C-8EFD-B9B1FBD78D78}" presName="parentText" presStyleLbl="node1" presStyleIdx="2" presStyleCnt="8">
        <dgm:presLayoutVars>
          <dgm:chMax val="0"/>
          <dgm:bulletEnabled val="1"/>
        </dgm:presLayoutVars>
      </dgm:prSet>
      <dgm:spPr/>
    </dgm:pt>
    <dgm:pt modelId="{C7CD1F72-4004-4B47-B68E-068709EE21A1}" type="pres">
      <dgm:prSet presAssocID="{63548BE9-C04E-4B71-83A2-8A45A4AE206F}" presName="spacer" presStyleCnt="0"/>
      <dgm:spPr/>
    </dgm:pt>
    <dgm:pt modelId="{0562BDBA-815D-4B0F-8742-19A8BCC99961}" type="pres">
      <dgm:prSet presAssocID="{A384B040-4393-4220-9644-B65E5ED2F23F}" presName="parentText" presStyleLbl="node1" presStyleIdx="3" presStyleCnt="8">
        <dgm:presLayoutVars>
          <dgm:chMax val="0"/>
          <dgm:bulletEnabled val="1"/>
        </dgm:presLayoutVars>
      </dgm:prSet>
      <dgm:spPr/>
    </dgm:pt>
    <dgm:pt modelId="{6745EB6E-03E9-4739-8E21-145A70BF1CF1}" type="pres">
      <dgm:prSet presAssocID="{DDD8A190-6458-4949-B8CA-D74E4C1A9C8A}" presName="spacer" presStyleCnt="0"/>
      <dgm:spPr/>
    </dgm:pt>
    <dgm:pt modelId="{85B1DC99-41B1-4098-A76D-FE6E5452E972}" type="pres">
      <dgm:prSet presAssocID="{ECCE861C-0096-4ACD-BE92-1AF21FB197FA}" presName="parentText" presStyleLbl="node1" presStyleIdx="4" presStyleCnt="8">
        <dgm:presLayoutVars>
          <dgm:chMax val="0"/>
          <dgm:bulletEnabled val="1"/>
        </dgm:presLayoutVars>
      </dgm:prSet>
      <dgm:spPr/>
    </dgm:pt>
    <dgm:pt modelId="{CDE3E4F1-60F2-46FC-AAEB-47019B431346}" type="pres">
      <dgm:prSet presAssocID="{50B57302-36F6-4A44-9558-08B06CFB6039}" presName="spacer" presStyleCnt="0"/>
      <dgm:spPr/>
    </dgm:pt>
    <dgm:pt modelId="{9AF478A0-294D-47E3-A588-17308C1B4EF9}" type="pres">
      <dgm:prSet presAssocID="{CAD6F2BC-8454-414E-9460-9BBFA4D55CDA}" presName="parentText" presStyleLbl="node1" presStyleIdx="5" presStyleCnt="8">
        <dgm:presLayoutVars>
          <dgm:chMax val="0"/>
          <dgm:bulletEnabled val="1"/>
        </dgm:presLayoutVars>
      </dgm:prSet>
      <dgm:spPr/>
    </dgm:pt>
    <dgm:pt modelId="{480FAF8C-F167-4F4B-AFF5-64FA04868189}" type="pres">
      <dgm:prSet presAssocID="{F6F35820-6497-4C94-AB7C-4536AD2DA9C5}" presName="spacer" presStyleCnt="0"/>
      <dgm:spPr/>
    </dgm:pt>
    <dgm:pt modelId="{A5B8FB03-09A2-4F62-B814-1C9F7D7CCABE}" type="pres">
      <dgm:prSet presAssocID="{1A94FD5D-F16A-41DD-BFB0-51410ABD209E}" presName="parentText" presStyleLbl="node1" presStyleIdx="6" presStyleCnt="8">
        <dgm:presLayoutVars>
          <dgm:chMax val="0"/>
          <dgm:bulletEnabled val="1"/>
        </dgm:presLayoutVars>
      </dgm:prSet>
      <dgm:spPr/>
    </dgm:pt>
    <dgm:pt modelId="{002138E7-AA54-4C3B-B8E9-B2ADD644B79A}" type="pres">
      <dgm:prSet presAssocID="{54CF1506-9796-49DF-BF2A-F4C10324A7CF}" presName="spacer" presStyleCnt="0"/>
      <dgm:spPr/>
    </dgm:pt>
    <dgm:pt modelId="{D9D64AB4-4128-43A4-992F-1ED7472D0781}" type="pres">
      <dgm:prSet presAssocID="{264446C2-9BBE-4F68-AE55-29BA09AF290B}" presName="parentText" presStyleLbl="node1" presStyleIdx="7" presStyleCnt="8">
        <dgm:presLayoutVars>
          <dgm:chMax val="0"/>
          <dgm:bulletEnabled val="1"/>
        </dgm:presLayoutVars>
      </dgm:prSet>
      <dgm:spPr/>
    </dgm:pt>
  </dgm:ptLst>
  <dgm:cxnLst>
    <dgm:cxn modelId="{4B64AC11-7929-4392-BE34-0522863EBFA2}" type="presOf" srcId="{A384B040-4393-4220-9644-B65E5ED2F23F}" destId="{0562BDBA-815D-4B0F-8742-19A8BCC99961}" srcOrd="0" destOrd="0" presId="urn:microsoft.com/office/officeart/2005/8/layout/vList2"/>
    <dgm:cxn modelId="{272A0B36-87BC-4267-A30A-A02C22409DE6}" type="presOf" srcId="{264446C2-9BBE-4F68-AE55-29BA09AF290B}" destId="{D9D64AB4-4128-43A4-992F-1ED7472D0781}" srcOrd="0" destOrd="0" presId="urn:microsoft.com/office/officeart/2005/8/layout/vList2"/>
    <dgm:cxn modelId="{54D3945E-BA26-44E9-8858-E0E1E3091C5C}" type="presOf" srcId="{0D860F6C-664A-483C-8EFD-B9B1FBD78D78}" destId="{22920746-8D4F-4BB0-868B-B87433344135}" srcOrd="0" destOrd="0" presId="urn:microsoft.com/office/officeart/2005/8/layout/vList2"/>
    <dgm:cxn modelId="{1626EF5E-C0FC-4794-991C-5BB59BFEE119}" type="presOf" srcId="{0CA357D0-CACC-4A2B-B13E-7880FEAB0BEE}" destId="{2E781E48-9F1D-426D-87DC-22FC4AB317E1}" srcOrd="0" destOrd="0" presId="urn:microsoft.com/office/officeart/2005/8/layout/vList2"/>
    <dgm:cxn modelId="{6742D760-7F09-4A50-9457-57249B96BE06}" srcId="{537263D1-EA61-4C37-A6AF-3D6BAC4417E5}" destId="{A384B040-4393-4220-9644-B65E5ED2F23F}" srcOrd="3" destOrd="0" parTransId="{041398AD-45D8-42C3-B7BD-4805CD614B24}" sibTransId="{DDD8A190-6458-4949-B8CA-D74E4C1A9C8A}"/>
    <dgm:cxn modelId="{5C3ADF66-A498-4286-8FC3-EC80904CDF16}" srcId="{537263D1-EA61-4C37-A6AF-3D6BAC4417E5}" destId="{1A94FD5D-F16A-41DD-BFB0-51410ABD209E}" srcOrd="6" destOrd="0" parTransId="{74325C24-82DF-495C-BD33-DAEB71931B33}" sibTransId="{54CF1506-9796-49DF-BF2A-F4C10324A7CF}"/>
    <dgm:cxn modelId="{46FD2254-C171-4254-BA23-9D3FCA048116}" type="presOf" srcId="{5A34B388-7837-438E-9E45-F4F5C245894D}" destId="{B7A2D5F1-8CA5-4551-A682-6CADD6D357BA}" srcOrd="0" destOrd="0" presId="urn:microsoft.com/office/officeart/2005/8/layout/vList2"/>
    <dgm:cxn modelId="{43A2127D-8D6D-413C-B3DF-3C92BE80D79B}" srcId="{537263D1-EA61-4C37-A6AF-3D6BAC4417E5}" destId="{0D860F6C-664A-483C-8EFD-B9B1FBD78D78}" srcOrd="2" destOrd="0" parTransId="{F36877C4-0520-4F53-84F5-8D1E7FCE71C5}" sibTransId="{63548BE9-C04E-4B71-83A2-8A45A4AE206F}"/>
    <dgm:cxn modelId="{15A6227F-B6DF-476D-AE53-6AB1AEB2AB8C}" type="presOf" srcId="{1A94FD5D-F16A-41DD-BFB0-51410ABD209E}" destId="{A5B8FB03-09A2-4F62-B814-1C9F7D7CCABE}" srcOrd="0" destOrd="0" presId="urn:microsoft.com/office/officeart/2005/8/layout/vList2"/>
    <dgm:cxn modelId="{2CEEF58C-1563-4A3C-9262-0A6E1D3D5F35}" srcId="{537263D1-EA61-4C37-A6AF-3D6BAC4417E5}" destId="{CAD6F2BC-8454-414E-9460-9BBFA4D55CDA}" srcOrd="5" destOrd="0" parTransId="{C80FE8F2-E53D-4F01-A7E8-BCC560C25A85}" sibTransId="{F6F35820-6497-4C94-AB7C-4536AD2DA9C5}"/>
    <dgm:cxn modelId="{16E99794-99B8-4995-8DB0-CF54EBEEC66F}" type="presOf" srcId="{537263D1-EA61-4C37-A6AF-3D6BAC4417E5}" destId="{2022E089-D774-4A91-96CC-D0A44F4505F1}" srcOrd="0" destOrd="0" presId="urn:microsoft.com/office/officeart/2005/8/layout/vList2"/>
    <dgm:cxn modelId="{86536299-46E6-4D61-8346-F610A39B78E1}" srcId="{537263D1-EA61-4C37-A6AF-3D6BAC4417E5}" destId="{0CA357D0-CACC-4A2B-B13E-7880FEAB0BEE}" srcOrd="1" destOrd="0" parTransId="{5BD6FFAA-7714-4AF3-8B68-D2393D854425}" sibTransId="{4DC149AB-ED15-4237-ABB3-92D97F83BE72}"/>
    <dgm:cxn modelId="{715A88A5-C923-4DE2-AB28-B077E3DAFB75}" srcId="{537263D1-EA61-4C37-A6AF-3D6BAC4417E5}" destId="{264446C2-9BBE-4F68-AE55-29BA09AF290B}" srcOrd="7" destOrd="0" parTransId="{74940F35-835D-4EB9-BDBE-6D8881404E1F}" sibTransId="{3967131C-1BB6-436A-B7F6-8361F3DF1D41}"/>
    <dgm:cxn modelId="{E0A03AB9-2DA6-4B51-BB13-CCF82B9BA6F0}" srcId="{537263D1-EA61-4C37-A6AF-3D6BAC4417E5}" destId="{ECCE861C-0096-4ACD-BE92-1AF21FB197FA}" srcOrd="4" destOrd="0" parTransId="{B397909F-36F8-4C74-94C3-E20059AAC026}" sibTransId="{50B57302-36F6-4A44-9558-08B06CFB6039}"/>
    <dgm:cxn modelId="{BBB318D2-3F01-4825-940B-E30621FC7F67}" srcId="{537263D1-EA61-4C37-A6AF-3D6BAC4417E5}" destId="{5A34B388-7837-438E-9E45-F4F5C245894D}" srcOrd="0" destOrd="0" parTransId="{CBD233A8-EFC9-4B50-B10C-A4C8F10D9207}" sibTransId="{17E3D11D-6121-4BB3-ACF4-F70EFC18420F}"/>
    <dgm:cxn modelId="{2386DFF4-AE95-47F5-9961-9ABB660DD6E4}" type="presOf" srcId="{CAD6F2BC-8454-414E-9460-9BBFA4D55CDA}" destId="{9AF478A0-294D-47E3-A588-17308C1B4EF9}" srcOrd="0" destOrd="0" presId="urn:microsoft.com/office/officeart/2005/8/layout/vList2"/>
    <dgm:cxn modelId="{745F3DF5-45D1-472C-ADB8-FC0D50079411}" type="presOf" srcId="{ECCE861C-0096-4ACD-BE92-1AF21FB197FA}" destId="{85B1DC99-41B1-4098-A76D-FE6E5452E972}" srcOrd="0" destOrd="0" presId="urn:microsoft.com/office/officeart/2005/8/layout/vList2"/>
    <dgm:cxn modelId="{A6BFDF48-5109-42A7-A405-116937EFBF8E}" type="presParOf" srcId="{2022E089-D774-4A91-96CC-D0A44F4505F1}" destId="{B7A2D5F1-8CA5-4551-A682-6CADD6D357BA}" srcOrd="0" destOrd="0" presId="urn:microsoft.com/office/officeart/2005/8/layout/vList2"/>
    <dgm:cxn modelId="{04A4A251-5EA7-4581-80B6-6384A3303CDC}" type="presParOf" srcId="{2022E089-D774-4A91-96CC-D0A44F4505F1}" destId="{A7F96492-2730-4D89-9AAA-E88B7DD16F90}" srcOrd="1" destOrd="0" presId="urn:microsoft.com/office/officeart/2005/8/layout/vList2"/>
    <dgm:cxn modelId="{1749F438-BB47-4F33-B320-E4BB60540288}" type="presParOf" srcId="{2022E089-D774-4A91-96CC-D0A44F4505F1}" destId="{2E781E48-9F1D-426D-87DC-22FC4AB317E1}" srcOrd="2" destOrd="0" presId="urn:microsoft.com/office/officeart/2005/8/layout/vList2"/>
    <dgm:cxn modelId="{0E786BBF-C557-4A5A-9B5A-207270D55621}" type="presParOf" srcId="{2022E089-D774-4A91-96CC-D0A44F4505F1}" destId="{898107D5-8E5C-40E7-A332-1FB8673E43A4}" srcOrd="3" destOrd="0" presId="urn:microsoft.com/office/officeart/2005/8/layout/vList2"/>
    <dgm:cxn modelId="{8FEDA3A4-1751-4D99-8205-B751CDF9B236}" type="presParOf" srcId="{2022E089-D774-4A91-96CC-D0A44F4505F1}" destId="{22920746-8D4F-4BB0-868B-B87433344135}" srcOrd="4" destOrd="0" presId="urn:microsoft.com/office/officeart/2005/8/layout/vList2"/>
    <dgm:cxn modelId="{D20C8DA4-4815-4CB7-BA78-5F575C403E5C}" type="presParOf" srcId="{2022E089-D774-4A91-96CC-D0A44F4505F1}" destId="{C7CD1F72-4004-4B47-B68E-068709EE21A1}" srcOrd="5" destOrd="0" presId="urn:microsoft.com/office/officeart/2005/8/layout/vList2"/>
    <dgm:cxn modelId="{CA4F0356-C688-4219-A339-8AA8C2C0A8F0}" type="presParOf" srcId="{2022E089-D774-4A91-96CC-D0A44F4505F1}" destId="{0562BDBA-815D-4B0F-8742-19A8BCC99961}" srcOrd="6" destOrd="0" presId="urn:microsoft.com/office/officeart/2005/8/layout/vList2"/>
    <dgm:cxn modelId="{05C41732-4D7A-424A-B764-281D14AFB565}" type="presParOf" srcId="{2022E089-D774-4A91-96CC-D0A44F4505F1}" destId="{6745EB6E-03E9-4739-8E21-145A70BF1CF1}" srcOrd="7" destOrd="0" presId="urn:microsoft.com/office/officeart/2005/8/layout/vList2"/>
    <dgm:cxn modelId="{5C063694-03B5-442B-A1D0-23C26C7C36FD}" type="presParOf" srcId="{2022E089-D774-4A91-96CC-D0A44F4505F1}" destId="{85B1DC99-41B1-4098-A76D-FE6E5452E972}" srcOrd="8" destOrd="0" presId="urn:microsoft.com/office/officeart/2005/8/layout/vList2"/>
    <dgm:cxn modelId="{A0D1FFC0-847F-4F25-ABE0-E613F487FF1D}" type="presParOf" srcId="{2022E089-D774-4A91-96CC-D0A44F4505F1}" destId="{CDE3E4F1-60F2-46FC-AAEB-47019B431346}" srcOrd="9" destOrd="0" presId="urn:microsoft.com/office/officeart/2005/8/layout/vList2"/>
    <dgm:cxn modelId="{AD16088D-A2EE-472C-AF2D-62E3E99D4FF2}" type="presParOf" srcId="{2022E089-D774-4A91-96CC-D0A44F4505F1}" destId="{9AF478A0-294D-47E3-A588-17308C1B4EF9}" srcOrd="10" destOrd="0" presId="urn:microsoft.com/office/officeart/2005/8/layout/vList2"/>
    <dgm:cxn modelId="{E4DDC7A1-7532-4588-88CF-F7425D532672}" type="presParOf" srcId="{2022E089-D774-4A91-96CC-D0A44F4505F1}" destId="{480FAF8C-F167-4F4B-AFF5-64FA04868189}" srcOrd="11" destOrd="0" presId="urn:microsoft.com/office/officeart/2005/8/layout/vList2"/>
    <dgm:cxn modelId="{2F8A4A19-1DBC-4711-B262-ED1A453B34B2}" type="presParOf" srcId="{2022E089-D774-4A91-96CC-D0A44F4505F1}" destId="{A5B8FB03-09A2-4F62-B814-1C9F7D7CCABE}" srcOrd="12" destOrd="0" presId="urn:microsoft.com/office/officeart/2005/8/layout/vList2"/>
    <dgm:cxn modelId="{AFD625D6-5942-4DD7-8467-FF7A206E9602}" type="presParOf" srcId="{2022E089-D774-4A91-96CC-D0A44F4505F1}" destId="{002138E7-AA54-4C3B-B8E9-B2ADD644B79A}" srcOrd="13" destOrd="0" presId="urn:microsoft.com/office/officeart/2005/8/layout/vList2"/>
    <dgm:cxn modelId="{1B307758-2720-42C5-B71E-0D31ED034ECF}" type="presParOf" srcId="{2022E089-D774-4A91-96CC-D0A44F4505F1}" destId="{D9D64AB4-4128-43A4-992F-1ED7472D0781}"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A2D5F1-8CA5-4551-A682-6CADD6D357BA}">
      <dsp:nvSpPr>
        <dsp:cNvPr id="0" name=""/>
        <dsp:cNvSpPr/>
      </dsp:nvSpPr>
      <dsp:spPr>
        <a:xfrm>
          <a:off x="0" y="859710"/>
          <a:ext cx="6900512" cy="4317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 bachelor's degree in economics, accounting, finance, or statistics.</a:t>
          </a:r>
          <a:endParaRPr lang="en-US" sz="1800" kern="1200" dirty="0"/>
        </a:p>
      </dsp:txBody>
      <dsp:txXfrm>
        <a:off x="21075" y="880785"/>
        <a:ext cx="6858362" cy="389580"/>
      </dsp:txXfrm>
    </dsp:sp>
    <dsp:sp modelId="{2E781E48-9F1D-426D-87DC-22FC4AB317E1}">
      <dsp:nvSpPr>
        <dsp:cNvPr id="0" name=""/>
        <dsp:cNvSpPr/>
      </dsp:nvSpPr>
      <dsp:spPr>
        <a:xfrm>
          <a:off x="0" y="1343280"/>
          <a:ext cx="6900512" cy="431730"/>
        </a:xfrm>
        <a:prstGeom prst="roundRect">
          <a:avLst/>
        </a:prstGeom>
        <a:solidFill>
          <a:schemeClr val="accent2">
            <a:hueOff val="-207909"/>
            <a:satOff val="-11990"/>
            <a:lumOff val="12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Strong quantitative skills</a:t>
          </a:r>
          <a:endParaRPr lang="en-US" sz="1800" kern="1200"/>
        </a:p>
      </dsp:txBody>
      <dsp:txXfrm>
        <a:off x="21075" y="1364355"/>
        <a:ext cx="6858362" cy="389580"/>
      </dsp:txXfrm>
    </dsp:sp>
    <dsp:sp modelId="{22920746-8D4F-4BB0-868B-B87433344135}">
      <dsp:nvSpPr>
        <dsp:cNvPr id="0" name=""/>
        <dsp:cNvSpPr/>
      </dsp:nvSpPr>
      <dsp:spPr>
        <a:xfrm>
          <a:off x="0" y="1826850"/>
          <a:ext cx="6900512" cy="431730"/>
        </a:xfrm>
        <a:prstGeom prst="roundRect">
          <a:avLst/>
        </a:prstGeom>
        <a:solidFill>
          <a:schemeClr val="accent2">
            <a:hueOff val="-415818"/>
            <a:satOff val="-23979"/>
            <a:lumOff val="24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Problem-solving</a:t>
          </a:r>
          <a:endParaRPr lang="en-US" sz="1800" kern="1200" dirty="0"/>
        </a:p>
      </dsp:txBody>
      <dsp:txXfrm>
        <a:off x="21075" y="1847925"/>
        <a:ext cx="6858362" cy="389580"/>
      </dsp:txXfrm>
    </dsp:sp>
    <dsp:sp modelId="{0562BDBA-815D-4B0F-8742-19A8BCC99961}">
      <dsp:nvSpPr>
        <dsp:cNvPr id="0" name=""/>
        <dsp:cNvSpPr/>
      </dsp:nvSpPr>
      <dsp:spPr>
        <a:xfrm>
          <a:off x="0" y="2310420"/>
          <a:ext cx="6900512" cy="431730"/>
        </a:xfrm>
        <a:prstGeom prst="roundRect">
          <a:avLst/>
        </a:prstGeom>
        <a:solidFill>
          <a:schemeClr val="accent2">
            <a:hueOff val="-623727"/>
            <a:satOff val="-35969"/>
            <a:lumOff val="36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Adeptness in the use of logic</a:t>
          </a:r>
          <a:endParaRPr lang="en-US" sz="1800" kern="1200" dirty="0"/>
        </a:p>
      </dsp:txBody>
      <dsp:txXfrm>
        <a:off x="21075" y="2331495"/>
        <a:ext cx="6858362" cy="389580"/>
      </dsp:txXfrm>
    </dsp:sp>
    <dsp:sp modelId="{85B1DC99-41B1-4098-A76D-FE6E5452E972}">
      <dsp:nvSpPr>
        <dsp:cNvPr id="0" name=""/>
        <dsp:cNvSpPr/>
      </dsp:nvSpPr>
      <dsp:spPr>
        <a:xfrm>
          <a:off x="0" y="2793990"/>
          <a:ext cx="6900512" cy="431730"/>
        </a:xfrm>
        <a:prstGeom prst="roundRect">
          <a:avLst/>
        </a:prstGeom>
        <a:solidFill>
          <a:schemeClr val="accent2">
            <a:hueOff val="-831636"/>
            <a:satOff val="-47959"/>
            <a:lumOff val="49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Communication skills</a:t>
          </a:r>
          <a:endParaRPr lang="en-US" sz="1800" kern="1200" dirty="0"/>
        </a:p>
      </dsp:txBody>
      <dsp:txXfrm>
        <a:off x="21075" y="2815065"/>
        <a:ext cx="6858362" cy="389580"/>
      </dsp:txXfrm>
    </dsp:sp>
    <dsp:sp modelId="{9AF478A0-294D-47E3-A588-17308C1B4EF9}">
      <dsp:nvSpPr>
        <dsp:cNvPr id="0" name=""/>
        <dsp:cNvSpPr/>
      </dsp:nvSpPr>
      <dsp:spPr>
        <a:xfrm>
          <a:off x="0" y="3277560"/>
          <a:ext cx="6900512" cy="431730"/>
        </a:xfrm>
        <a:prstGeom prst="roundRect">
          <a:avLst/>
        </a:prstGeom>
        <a:solidFill>
          <a:schemeClr val="accent2">
            <a:hueOff val="-1039545"/>
            <a:satOff val="-59949"/>
            <a:lumOff val="61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Work under pressure</a:t>
          </a:r>
          <a:endParaRPr lang="en-US" sz="1800" kern="1200" dirty="0"/>
        </a:p>
      </dsp:txBody>
      <dsp:txXfrm>
        <a:off x="21075" y="3298635"/>
        <a:ext cx="6858362" cy="389580"/>
      </dsp:txXfrm>
    </dsp:sp>
    <dsp:sp modelId="{A5B8FB03-09A2-4F62-B814-1C9F7D7CCABE}">
      <dsp:nvSpPr>
        <dsp:cNvPr id="0" name=""/>
        <dsp:cNvSpPr/>
      </dsp:nvSpPr>
      <dsp:spPr>
        <a:xfrm>
          <a:off x="0" y="3761130"/>
          <a:ext cx="6900512" cy="431730"/>
        </a:xfrm>
        <a:prstGeom prst="roundRect">
          <a:avLst/>
        </a:prstGeom>
        <a:solidFill>
          <a:schemeClr val="accent2">
            <a:hueOff val="-1247454"/>
            <a:satOff val="-71938"/>
            <a:lumOff val="73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Multitasking skills</a:t>
          </a:r>
          <a:endParaRPr lang="en-US" sz="1800" kern="1200"/>
        </a:p>
      </dsp:txBody>
      <dsp:txXfrm>
        <a:off x="21075" y="3782205"/>
        <a:ext cx="6858362" cy="389580"/>
      </dsp:txXfrm>
    </dsp:sp>
    <dsp:sp modelId="{D9D64AB4-4128-43A4-992F-1ED7472D0781}">
      <dsp:nvSpPr>
        <dsp:cNvPr id="0" name=""/>
        <dsp:cNvSpPr/>
      </dsp:nvSpPr>
      <dsp:spPr>
        <a:xfrm>
          <a:off x="0" y="4244700"/>
          <a:ext cx="6900512" cy="43173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Advanced digital skills and knowledge of software like SAP, Excel, </a:t>
          </a:r>
          <a:r>
            <a:rPr lang="en-GB" sz="1800" b="0" i="0" kern="1200" dirty="0"/>
            <a:t>SQL</a:t>
          </a:r>
          <a:endParaRPr lang="en-US" sz="1800" kern="1200" dirty="0"/>
        </a:p>
      </dsp:txBody>
      <dsp:txXfrm>
        <a:off x="21075" y="4265775"/>
        <a:ext cx="6858362" cy="3895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17">
            <a:extLst>
              <a:ext uri="{FF2B5EF4-FFF2-40B4-BE49-F238E27FC236}">
                <a16:creationId xmlns:a16="http://schemas.microsoft.com/office/drawing/2014/main" id="{5B21A5B4-6D3C-4885-BDB2-BFB21F2F4B05}"/>
              </a:ext>
            </a:extLst>
          </p:cNvPr>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3" name="Rectangle 11">
            <a:extLst>
              <a:ext uri="{FF2B5EF4-FFF2-40B4-BE49-F238E27FC236}">
                <a16:creationId xmlns:a16="http://schemas.microsoft.com/office/drawing/2014/main" id="{9331EBFF-D215-46E5-88D0-C717F84A76A6}"/>
              </a:ext>
            </a:extLst>
          </p:cNvPr>
          <p:cNvSpPr/>
          <p:nvPr/>
        </p:nvSpPr>
        <p:spPr>
          <a:xfrm>
            <a:off x="0" y="0"/>
            <a:ext cx="12188952" cy="3567549"/>
          </a:xfrm>
          <a:prstGeom prst="rect">
            <a:avLst/>
          </a:prstGeom>
          <a:solidFill>
            <a:srgbClr val="FFFFFF"/>
          </a:solidFill>
          <a:ln cap="flat">
            <a:noFill/>
            <a:prstDash val="solid"/>
          </a:ln>
          <a:effectLst>
            <a:outerShdw dist="152398" dir="5460006" algn="tl">
              <a:srgbClr val="000000">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4" name="Title 1">
            <a:extLst>
              <a:ext uri="{FF2B5EF4-FFF2-40B4-BE49-F238E27FC236}">
                <a16:creationId xmlns:a16="http://schemas.microsoft.com/office/drawing/2014/main" id="{44FD1DCD-352A-451C-8B9C-787BBA07399A}"/>
              </a:ext>
            </a:extLst>
          </p:cNvPr>
          <p:cNvSpPr txBox="1">
            <a:spLocks noGrp="1"/>
          </p:cNvSpPr>
          <p:nvPr>
            <p:ph type="ctrTitle"/>
          </p:nvPr>
        </p:nvSpPr>
        <p:spPr>
          <a:xfrm>
            <a:off x="761804" y="852056"/>
            <a:ext cx="10380570" cy="2581460"/>
          </a:xfrm>
        </p:spPr>
        <p:txBody>
          <a:bodyPr anchor="b"/>
          <a:lstStyle>
            <a:lvl1pPr>
              <a:defRPr sz="4800"/>
            </a:lvl1pPr>
          </a:lstStyle>
          <a:p>
            <a:pPr lvl="0"/>
            <a:r>
              <a:rPr lang="en-US"/>
              <a:t>Click to edit Master title style</a:t>
            </a:r>
          </a:p>
        </p:txBody>
      </p:sp>
      <p:sp>
        <p:nvSpPr>
          <p:cNvPr id="5" name="Subtitle 2">
            <a:extLst>
              <a:ext uri="{FF2B5EF4-FFF2-40B4-BE49-F238E27FC236}">
                <a16:creationId xmlns:a16="http://schemas.microsoft.com/office/drawing/2014/main" id="{BE196952-1554-482F-B59C-08745CC98A31}"/>
              </a:ext>
            </a:extLst>
          </p:cNvPr>
          <p:cNvSpPr txBox="1">
            <a:spLocks noGrp="1"/>
          </p:cNvSpPr>
          <p:nvPr>
            <p:ph type="subTitle" idx="1"/>
          </p:nvPr>
        </p:nvSpPr>
        <p:spPr>
          <a:xfrm>
            <a:off x="761804" y="3754581"/>
            <a:ext cx="10380570" cy="2244440"/>
          </a:xfrm>
        </p:spPr>
        <p:txBody>
          <a:bodyPr/>
          <a:lstStyle>
            <a:lvl1pPr>
              <a:defRPr sz="2400"/>
            </a:lvl1pPr>
          </a:lstStyle>
          <a:p>
            <a:pPr lvl="0"/>
            <a:r>
              <a:rPr lang="en-US"/>
              <a:t>Click to edit Master subtitle style</a:t>
            </a:r>
          </a:p>
        </p:txBody>
      </p:sp>
      <p:sp>
        <p:nvSpPr>
          <p:cNvPr id="6" name="Date Placeholder 3">
            <a:extLst>
              <a:ext uri="{FF2B5EF4-FFF2-40B4-BE49-F238E27FC236}">
                <a16:creationId xmlns:a16="http://schemas.microsoft.com/office/drawing/2014/main" id="{42FDA82E-3D04-4A4F-841F-16FA65FD4710}"/>
              </a:ext>
            </a:extLst>
          </p:cNvPr>
          <p:cNvSpPr txBox="1">
            <a:spLocks noGrp="1"/>
          </p:cNvSpPr>
          <p:nvPr>
            <p:ph type="dt" sz="half" idx="7"/>
          </p:nvPr>
        </p:nvSpPr>
        <p:spPr/>
        <p:txBody>
          <a:bodyPr/>
          <a:lstStyle>
            <a:lvl1pPr>
              <a:defRPr/>
            </a:lvl1pPr>
          </a:lstStyle>
          <a:p>
            <a:pPr lvl="0"/>
            <a:fld id="{45C74F2B-E099-449B-9153-9B6D82900FAB}" type="datetime1">
              <a:rPr lang="en-US"/>
              <a:pPr lvl="0"/>
              <a:t>4/21/2022</a:t>
            </a:fld>
            <a:endParaRPr lang="en-US"/>
          </a:p>
        </p:txBody>
      </p:sp>
      <p:sp>
        <p:nvSpPr>
          <p:cNvPr id="7" name="Footer Placeholder 4">
            <a:extLst>
              <a:ext uri="{FF2B5EF4-FFF2-40B4-BE49-F238E27FC236}">
                <a16:creationId xmlns:a16="http://schemas.microsoft.com/office/drawing/2014/main" id="{FBC50C2B-9573-444C-A971-0C612DCDE47D}"/>
              </a:ext>
            </a:extLst>
          </p:cNvPr>
          <p:cNvSpPr txBox="1">
            <a:spLocks noGrp="1"/>
          </p:cNvSpPr>
          <p:nvPr>
            <p:ph type="ftr" sz="quarter" idx="9"/>
          </p:nvPr>
        </p:nvSpPr>
        <p:spPr/>
        <p:txBody>
          <a:bodyPr/>
          <a:lstStyle>
            <a:lvl1pPr>
              <a:defRPr/>
            </a:lvl1pPr>
          </a:lstStyle>
          <a:p>
            <a:pPr lvl="0"/>
            <a:endParaRPr lang="en-US"/>
          </a:p>
        </p:txBody>
      </p:sp>
      <p:sp>
        <p:nvSpPr>
          <p:cNvPr id="8" name="Slide Number Placeholder 5">
            <a:extLst>
              <a:ext uri="{FF2B5EF4-FFF2-40B4-BE49-F238E27FC236}">
                <a16:creationId xmlns:a16="http://schemas.microsoft.com/office/drawing/2014/main" id="{BB6404F5-56FF-4B8F-8934-57274C8A87E1}"/>
              </a:ext>
            </a:extLst>
          </p:cNvPr>
          <p:cNvSpPr txBox="1">
            <a:spLocks noGrp="1"/>
          </p:cNvSpPr>
          <p:nvPr>
            <p:ph type="sldNum" sz="quarter" idx="8"/>
          </p:nvPr>
        </p:nvSpPr>
        <p:spPr/>
        <p:txBody>
          <a:bodyPr/>
          <a:lstStyle>
            <a:lvl1pPr>
              <a:defRPr/>
            </a:lvl1pPr>
          </a:lstStyle>
          <a:p>
            <a:pPr lvl="0"/>
            <a:fld id="{C613734C-B3B0-4531-81F3-7AD1F717DB80}" type="slidenum">
              <a:t>‹#›</a:t>
            </a:fld>
            <a:endParaRPr lang="en-US"/>
          </a:p>
        </p:txBody>
      </p:sp>
      <p:cxnSp>
        <p:nvCxnSpPr>
          <p:cNvPr id="9" name="Straight Connector 22">
            <a:extLst>
              <a:ext uri="{FF2B5EF4-FFF2-40B4-BE49-F238E27FC236}">
                <a16:creationId xmlns:a16="http://schemas.microsoft.com/office/drawing/2014/main" id="{54B03A48-0226-44EC-971A-EF7D59BE9B95}"/>
              </a:ext>
            </a:extLst>
          </p:cNvPr>
          <p:cNvCxnSpPr/>
          <p:nvPr/>
        </p:nvCxnSpPr>
        <p:spPr>
          <a:xfrm>
            <a:off x="11668155" y="5641006"/>
            <a:ext cx="0" cy="599069"/>
          </a:xfrm>
          <a:prstGeom prst="straightConnector1">
            <a:avLst/>
          </a:prstGeom>
          <a:noFill/>
          <a:ln w="38103" cap="flat">
            <a:solidFill>
              <a:srgbClr val="000000"/>
            </a:solidFill>
            <a:prstDash val="solid"/>
            <a:miter/>
          </a:ln>
        </p:spPr>
      </p:cxnSp>
      <p:cxnSp>
        <p:nvCxnSpPr>
          <p:cNvPr id="10" name="Straight Connector 10">
            <a:extLst>
              <a:ext uri="{FF2B5EF4-FFF2-40B4-BE49-F238E27FC236}">
                <a16:creationId xmlns:a16="http://schemas.microsoft.com/office/drawing/2014/main" id="{E99B03A9-9C04-46D7-AEB1-B29C645D886D}"/>
              </a:ext>
            </a:extLst>
          </p:cNvPr>
          <p:cNvCxnSpPr/>
          <p:nvPr/>
        </p:nvCxnSpPr>
        <p:spPr>
          <a:xfrm>
            <a:off x="11668155" y="5641006"/>
            <a:ext cx="0" cy="599069"/>
          </a:xfrm>
          <a:prstGeom prst="straightConnector1">
            <a:avLst/>
          </a:prstGeom>
          <a:noFill/>
          <a:ln w="38103" cap="flat">
            <a:solidFill>
              <a:srgbClr val="000000"/>
            </a:solidFill>
            <a:prstDash val="solid"/>
            <a:miter/>
          </a:ln>
        </p:spPr>
      </p:cxnSp>
    </p:spTree>
    <p:extLst>
      <p:ext uri="{BB962C8B-B14F-4D97-AF65-F5344CB8AC3E}">
        <p14:creationId xmlns:p14="http://schemas.microsoft.com/office/powerpoint/2010/main" val="403787971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BAC9A-F26F-4D80-9116-02D504AD5F3F}"/>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D8E102C-4227-4514-BEA7-EB5D16672FD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C8DF5C-F25B-493F-A0E9-58180B2FF9D8}"/>
              </a:ext>
            </a:extLst>
          </p:cNvPr>
          <p:cNvSpPr txBox="1">
            <a:spLocks noGrp="1"/>
          </p:cNvSpPr>
          <p:nvPr>
            <p:ph type="dt" sz="half" idx="7"/>
          </p:nvPr>
        </p:nvSpPr>
        <p:spPr/>
        <p:txBody>
          <a:bodyPr/>
          <a:lstStyle>
            <a:lvl1pPr>
              <a:defRPr/>
            </a:lvl1pPr>
          </a:lstStyle>
          <a:p>
            <a:pPr lvl="0"/>
            <a:fld id="{A9F85A54-1ABB-4F9C-8EA7-F42F5080569D}" type="datetime1">
              <a:rPr lang="en-US"/>
              <a:pPr lvl="0"/>
              <a:t>4/21/2022</a:t>
            </a:fld>
            <a:endParaRPr lang="en-US"/>
          </a:p>
        </p:txBody>
      </p:sp>
      <p:sp>
        <p:nvSpPr>
          <p:cNvPr id="5" name="Footer Placeholder 4">
            <a:extLst>
              <a:ext uri="{FF2B5EF4-FFF2-40B4-BE49-F238E27FC236}">
                <a16:creationId xmlns:a16="http://schemas.microsoft.com/office/drawing/2014/main" id="{6B06B026-1F19-49E2-873D-38B72DC80B2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44808B7-6000-4F05-9CD0-B596D3E5CFAA}"/>
              </a:ext>
            </a:extLst>
          </p:cNvPr>
          <p:cNvSpPr txBox="1">
            <a:spLocks noGrp="1"/>
          </p:cNvSpPr>
          <p:nvPr>
            <p:ph type="sldNum" sz="quarter" idx="8"/>
          </p:nvPr>
        </p:nvSpPr>
        <p:spPr/>
        <p:txBody>
          <a:bodyPr/>
          <a:lstStyle>
            <a:lvl1pPr>
              <a:defRPr/>
            </a:lvl1pPr>
          </a:lstStyle>
          <a:p>
            <a:pPr lvl="0"/>
            <a:fld id="{3D5D5EB0-CB2D-47ED-8139-6E6DCCCECB8B}" type="slidenum">
              <a:t>‹#›</a:t>
            </a:fld>
            <a:endParaRPr lang="en-US"/>
          </a:p>
        </p:txBody>
      </p:sp>
    </p:spTree>
    <p:extLst>
      <p:ext uri="{BB962C8B-B14F-4D97-AF65-F5344CB8AC3E}">
        <p14:creationId xmlns:p14="http://schemas.microsoft.com/office/powerpoint/2010/main" val="114627031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0EE9B267-F989-447A-A097-92EA421123D9}"/>
              </a:ext>
            </a:extLst>
          </p:cNvPr>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3" name="Rectangle 11">
            <a:extLst>
              <a:ext uri="{FF2B5EF4-FFF2-40B4-BE49-F238E27FC236}">
                <a16:creationId xmlns:a16="http://schemas.microsoft.com/office/drawing/2014/main" id="{DBB0F197-9EF5-489B-B376-85C3EB8820D9}"/>
              </a:ext>
            </a:extLst>
          </p:cNvPr>
          <p:cNvSpPr/>
          <p:nvPr/>
        </p:nvSpPr>
        <p:spPr>
          <a:xfrm>
            <a:off x="0" y="0"/>
            <a:ext cx="12191996" cy="3862059"/>
          </a:xfrm>
          <a:prstGeom prst="rect">
            <a:avLst/>
          </a:prstGeom>
          <a:solidFill>
            <a:srgbClr val="FFFFFF"/>
          </a:solidFill>
          <a:ln cap="flat">
            <a:noFill/>
            <a:prstDash val="solid"/>
          </a:ln>
          <a:effectLst>
            <a:outerShdw dist="127001" dir="5459879" algn="tl">
              <a:srgbClr val="000000">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cxnSp>
        <p:nvCxnSpPr>
          <p:cNvPr id="4" name="Straight Connector 13">
            <a:extLst>
              <a:ext uri="{FF2B5EF4-FFF2-40B4-BE49-F238E27FC236}">
                <a16:creationId xmlns:a16="http://schemas.microsoft.com/office/drawing/2014/main" id="{CF258390-113F-4AC3-80DA-7B4192FD473C}"/>
              </a:ext>
            </a:extLst>
          </p:cNvPr>
          <p:cNvCxnSpPr/>
          <p:nvPr/>
        </p:nvCxnSpPr>
        <p:spPr>
          <a:xfrm>
            <a:off x="11668155" y="852056"/>
            <a:ext cx="0" cy="599069"/>
          </a:xfrm>
          <a:prstGeom prst="straightConnector1">
            <a:avLst/>
          </a:prstGeom>
          <a:noFill/>
          <a:ln w="38103" cap="flat">
            <a:solidFill>
              <a:srgbClr val="000000"/>
            </a:solidFill>
            <a:prstDash val="solid"/>
            <a:miter/>
          </a:ln>
        </p:spPr>
      </p:cxnSp>
      <p:sp>
        <p:nvSpPr>
          <p:cNvPr id="5" name="Title 1">
            <a:extLst>
              <a:ext uri="{FF2B5EF4-FFF2-40B4-BE49-F238E27FC236}">
                <a16:creationId xmlns:a16="http://schemas.microsoft.com/office/drawing/2014/main" id="{567BA9C7-227E-4A14-B402-7746257BEFD6}"/>
              </a:ext>
            </a:extLst>
          </p:cNvPr>
          <p:cNvSpPr txBox="1">
            <a:spLocks noGrp="1"/>
          </p:cNvSpPr>
          <p:nvPr>
            <p:ph type="title"/>
          </p:nvPr>
        </p:nvSpPr>
        <p:spPr>
          <a:xfrm>
            <a:off x="761804" y="852056"/>
            <a:ext cx="10380570" cy="2576943"/>
          </a:xfrm>
        </p:spPr>
        <p:txBody>
          <a:bodyPr anchor="b"/>
          <a:lstStyle>
            <a:lvl1pPr>
              <a:defRPr sz="5400"/>
            </a:lvl1pPr>
          </a:lstStyle>
          <a:p>
            <a:pPr lvl="0"/>
            <a:r>
              <a:rPr lang="en-US"/>
              <a:t>Click to edit Master title style</a:t>
            </a:r>
          </a:p>
        </p:txBody>
      </p:sp>
      <p:sp>
        <p:nvSpPr>
          <p:cNvPr id="6" name="Text Placeholder 2">
            <a:extLst>
              <a:ext uri="{FF2B5EF4-FFF2-40B4-BE49-F238E27FC236}">
                <a16:creationId xmlns:a16="http://schemas.microsoft.com/office/drawing/2014/main" id="{1F1FEF48-2987-4B6B-B6EF-BFBE3F035DD7}"/>
              </a:ext>
            </a:extLst>
          </p:cNvPr>
          <p:cNvSpPr txBox="1">
            <a:spLocks noGrp="1"/>
          </p:cNvSpPr>
          <p:nvPr>
            <p:ph type="body" idx="1"/>
          </p:nvPr>
        </p:nvSpPr>
        <p:spPr>
          <a:xfrm>
            <a:off x="761795" y="4202829"/>
            <a:ext cx="10395118" cy="1789261"/>
          </a:xfrm>
        </p:spPr>
        <p:txBody>
          <a:bodyPr/>
          <a:lstStyle>
            <a:lvl1pPr>
              <a:defRPr sz="2400"/>
            </a:lvl1pPr>
          </a:lstStyle>
          <a:p>
            <a:pPr lvl="0"/>
            <a:r>
              <a:rPr lang="en-US"/>
              <a:t>Click to edit Master text styles</a:t>
            </a:r>
          </a:p>
        </p:txBody>
      </p:sp>
      <p:sp>
        <p:nvSpPr>
          <p:cNvPr id="7" name="Date Placeholder 3">
            <a:extLst>
              <a:ext uri="{FF2B5EF4-FFF2-40B4-BE49-F238E27FC236}">
                <a16:creationId xmlns:a16="http://schemas.microsoft.com/office/drawing/2014/main" id="{47E229F4-65FD-441D-AAE1-55EA758E0D58}"/>
              </a:ext>
            </a:extLst>
          </p:cNvPr>
          <p:cNvSpPr txBox="1">
            <a:spLocks noGrp="1"/>
          </p:cNvSpPr>
          <p:nvPr>
            <p:ph type="dt" sz="half" idx="7"/>
          </p:nvPr>
        </p:nvSpPr>
        <p:spPr>
          <a:xfrm>
            <a:off x="332484" y="6236207"/>
            <a:ext cx="3037463" cy="365129"/>
          </a:xfrm>
        </p:spPr>
        <p:txBody>
          <a:bodyPr/>
          <a:lstStyle>
            <a:lvl1pPr>
              <a:defRPr/>
            </a:lvl1pPr>
          </a:lstStyle>
          <a:p>
            <a:pPr lvl="0"/>
            <a:fld id="{E71024F1-A8BC-47C8-B9AB-963EE979E816}" type="datetime1">
              <a:rPr lang="en-US"/>
              <a:pPr lvl="0"/>
              <a:t>4/21/2022</a:t>
            </a:fld>
            <a:endParaRPr lang="en-US"/>
          </a:p>
        </p:txBody>
      </p:sp>
      <p:sp>
        <p:nvSpPr>
          <p:cNvPr id="8" name="Footer Placeholder 4">
            <a:extLst>
              <a:ext uri="{FF2B5EF4-FFF2-40B4-BE49-F238E27FC236}">
                <a16:creationId xmlns:a16="http://schemas.microsoft.com/office/drawing/2014/main" id="{C1DFAA99-EF5A-4194-BD44-AB6824FEE255}"/>
              </a:ext>
            </a:extLst>
          </p:cNvPr>
          <p:cNvSpPr txBox="1">
            <a:spLocks noGrp="1"/>
          </p:cNvSpPr>
          <p:nvPr>
            <p:ph type="ftr" sz="quarter" idx="9"/>
          </p:nvPr>
        </p:nvSpPr>
        <p:spPr>
          <a:xfrm>
            <a:off x="332484" y="237744"/>
            <a:ext cx="4114800" cy="365129"/>
          </a:xfrm>
        </p:spPr>
        <p:txBody>
          <a:bodyPr/>
          <a:lstStyle>
            <a:lvl1pPr>
              <a:defRPr/>
            </a:lvl1pPr>
          </a:lstStyle>
          <a:p>
            <a:pPr lvl="0"/>
            <a:endParaRPr lang="en-US"/>
          </a:p>
        </p:txBody>
      </p:sp>
      <p:sp>
        <p:nvSpPr>
          <p:cNvPr id="9" name="Slide Number Placeholder 5">
            <a:extLst>
              <a:ext uri="{FF2B5EF4-FFF2-40B4-BE49-F238E27FC236}">
                <a16:creationId xmlns:a16="http://schemas.microsoft.com/office/drawing/2014/main" id="{4BC63706-E793-4E10-8E1E-50B3E54AA4CF}"/>
              </a:ext>
            </a:extLst>
          </p:cNvPr>
          <p:cNvSpPr txBox="1">
            <a:spLocks noGrp="1"/>
          </p:cNvSpPr>
          <p:nvPr>
            <p:ph type="sldNum" sz="quarter" idx="8"/>
          </p:nvPr>
        </p:nvSpPr>
        <p:spPr>
          <a:xfrm>
            <a:off x="11289785" y="237744"/>
            <a:ext cx="756748" cy="365760"/>
          </a:xfrm>
        </p:spPr>
        <p:txBody>
          <a:bodyPr/>
          <a:lstStyle>
            <a:lvl1pPr>
              <a:defRPr/>
            </a:lvl1pPr>
          </a:lstStyle>
          <a:p>
            <a:pPr lvl="0"/>
            <a:fld id="{AE66F99A-806E-4378-8D06-321B9730F9E5}" type="slidenum">
              <a:t>‹#›</a:t>
            </a:fld>
            <a:endParaRPr lang="en-US"/>
          </a:p>
        </p:txBody>
      </p:sp>
      <p:cxnSp>
        <p:nvCxnSpPr>
          <p:cNvPr id="10" name="Straight Connector 10">
            <a:extLst>
              <a:ext uri="{FF2B5EF4-FFF2-40B4-BE49-F238E27FC236}">
                <a16:creationId xmlns:a16="http://schemas.microsoft.com/office/drawing/2014/main" id="{A738C98E-016E-4E28-B2CA-66EB52B55D26}"/>
              </a:ext>
            </a:extLst>
          </p:cNvPr>
          <p:cNvCxnSpPr/>
          <p:nvPr/>
        </p:nvCxnSpPr>
        <p:spPr>
          <a:xfrm>
            <a:off x="11668155" y="852056"/>
            <a:ext cx="0" cy="599069"/>
          </a:xfrm>
          <a:prstGeom prst="straightConnector1">
            <a:avLst/>
          </a:prstGeom>
          <a:noFill/>
          <a:ln w="38103" cap="flat">
            <a:solidFill>
              <a:srgbClr val="000000"/>
            </a:solidFill>
            <a:prstDash val="solid"/>
            <a:miter/>
          </a:ln>
        </p:spPr>
      </p:cxnSp>
    </p:spTree>
    <p:extLst>
      <p:ext uri="{BB962C8B-B14F-4D97-AF65-F5344CB8AC3E}">
        <p14:creationId xmlns:p14="http://schemas.microsoft.com/office/powerpoint/2010/main" val="19357918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B2BFE-3444-404B-A6F3-27852D867A5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FF16B17-F577-4248-B4F8-DB48A6A1A8B1}"/>
              </a:ext>
            </a:extLst>
          </p:cNvPr>
          <p:cNvSpPr txBox="1">
            <a:spLocks noGrp="1"/>
          </p:cNvSpPr>
          <p:nvPr>
            <p:ph idx="1"/>
          </p:nvPr>
        </p:nvSpPr>
        <p:spPr>
          <a:xfrm>
            <a:off x="761795" y="2833259"/>
            <a:ext cx="5045284" cy="316576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172C24F-8520-40ED-A5F4-E38004451ACB}"/>
              </a:ext>
            </a:extLst>
          </p:cNvPr>
          <p:cNvSpPr txBox="1">
            <a:spLocks noGrp="1"/>
          </p:cNvSpPr>
          <p:nvPr>
            <p:ph idx="2"/>
          </p:nvPr>
        </p:nvSpPr>
        <p:spPr>
          <a:xfrm>
            <a:off x="6097091" y="2833259"/>
            <a:ext cx="5045284" cy="316576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D72D835-AA00-4234-A394-1C9A91C22C8F}"/>
              </a:ext>
            </a:extLst>
          </p:cNvPr>
          <p:cNvSpPr txBox="1">
            <a:spLocks noGrp="1"/>
          </p:cNvSpPr>
          <p:nvPr>
            <p:ph type="dt" sz="half" idx="7"/>
          </p:nvPr>
        </p:nvSpPr>
        <p:spPr>
          <a:xfrm>
            <a:off x="332484" y="6236207"/>
            <a:ext cx="3037463" cy="365129"/>
          </a:xfrm>
        </p:spPr>
        <p:txBody>
          <a:bodyPr/>
          <a:lstStyle>
            <a:lvl1pPr>
              <a:defRPr/>
            </a:lvl1pPr>
          </a:lstStyle>
          <a:p>
            <a:pPr lvl="0"/>
            <a:fld id="{A256265F-A425-43AB-BA3C-C4F58D78C33C}" type="datetime1">
              <a:rPr lang="en-US"/>
              <a:pPr lvl="0"/>
              <a:t>4/21/2022</a:t>
            </a:fld>
            <a:endParaRPr lang="en-US"/>
          </a:p>
        </p:txBody>
      </p:sp>
      <p:sp>
        <p:nvSpPr>
          <p:cNvPr id="6" name="Footer Placeholder 5">
            <a:extLst>
              <a:ext uri="{FF2B5EF4-FFF2-40B4-BE49-F238E27FC236}">
                <a16:creationId xmlns:a16="http://schemas.microsoft.com/office/drawing/2014/main" id="{133FBED2-25E2-4C78-A712-95D9EC43087C}"/>
              </a:ext>
            </a:extLst>
          </p:cNvPr>
          <p:cNvSpPr txBox="1">
            <a:spLocks noGrp="1"/>
          </p:cNvSpPr>
          <p:nvPr>
            <p:ph type="ftr" sz="quarter" idx="9"/>
          </p:nvPr>
        </p:nvSpPr>
        <p:spPr>
          <a:xfrm>
            <a:off x="332484" y="237744"/>
            <a:ext cx="4114800"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74C2F7E-5628-4D6B-88CF-8F63664F7468}"/>
              </a:ext>
            </a:extLst>
          </p:cNvPr>
          <p:cNvSpPr txBox="1">
            <a:spLocks noGrp="1"/>
          </p:cNvSpPr>
          <p:nvPr>
            <p:ph type="sldNum" sz="quarter" idx="8"/>
          </p:nvPr>
        </p:nvSpPr>
        <p:spPr>
          <a:xfrm>
            <a:off x="11289785" y="237744"/>
            <a:ext cx="756748" cy="365760"/>
          </a:xfrm>
        </p:spPr>
        <p:txBody>
          <a:bodyPr/>
          <a:lstStyle>
            <a:lvl1pPr>
              <a:defRPr/>
            </a:lvl1pPr>
          </a:lstStyle>
          <a:p>
            <a:pPr lvl="0"/>
            <a:fld id="{C95722B4-770A-46C4-97B3-93D7E81F44BA}" type="slidenum">
              <a:t>‹#›</a:t>
            </a:fld>
            <a:endParaRPr lang="en-US"/>
          </a:p>
        </p:txBody>
      </p:sp>
    </p:spTree>
    <p:extLst>
      <p:ext uri="{BB962C8B-B14F-4D97-AF65-F5344CB8AC3E}">
        <p14:creationId xmlns:p14="http://schemas.microsoft.com/office/powerpoint/2010/main" val="48042661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17857-FC07-4262-A803-790607BDD8E3}"/>
              </a:ext>
            </a:extLst>
          </p:cNvPr>
          <p:cNvSpPr txBox="1">
            <a:spLocks noGrp="1"/>
          </p:cNvSpPr>
          <p:nvPr>
            <p:ph type="title"/>
          </p:nvPr>
        </p:nvSpPr>
        <p:spPr>
          <a:xfrm>
            <a:off x="761804" y="872840"/>
            <a:ext cx="10380570" cy="1427021"/>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4A60ADAA-BEA7-4612-ABA3-DD525D27F96F}"/>
              </a:ext>
            </a:extLst>
          </p:cNvPr>
          <p:cNvSpPr txBox="1">
            <a:spLocks noGrp="1"/>
          </p:cNvSpPr>
          <p:nvPr>
            <p:ph type="body" idx="1"/>
          </p:nvPr>
        </p:nvSpPr>
        <p:spPr>
          <a:xfrm>
            <a:off x="761804" y="2713326"/>
            <a:ext cx="5023420" cy="823910"/>
          </a:xfrm>
        </p:spPr>
        <p:txBody>
          <a:bodyPr anchor="b"/>
          <a:lstStyle>
            <a:lvl1pPr>
              <a:defRPr sz="2400" i="1"/>
            </a:lvl1pPr>
          </a:lstStyle>
          <a:p>
            <a:pPr lvl="0"/>
            <a:r>
              <a:rPr lang="en-US"/>
              <a:t>Click to edit Master text styles</a:t>
            </a:r>
          </a:p>
        </p:txBody>
      </p:sp>
      <p:sp>
        <p:nvSpPr>
          <p:cNvPr id="4" name="Content Placeholder 3">
            <a:extLst>
              <a:ext uri="{FF2B5EF4-FFF2-40B4-BE49-F238E27FC236}">
                <a16:creationId xmlns:a16="http://schemas.microsoft.com/office/drawing/2014/main" id="{48DE3A0A-5867-4392-BD3F-6D5E4FFC37D3}"/>
              </a:ext>
            </a:extLst>
          </p:cNvPr>
          <p:cNvSpPr txBox="1">
            <a:spLocks noGrp="1"/>
          </p:cNvSpPr>
          <p:nvPr>
            <p:ph idx="2"/>
          </p:nvPr>
        </p:nvSpPr>
        <p:spPr>
          <a:xfrm>
            <a:off x="761804" y="3706090"/>
            <a:ext cx="5023420" cy="233449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750490B-80A4-4404-B1E4-86160FF7EC33}"/>
              </a:ext>
            </a:extLst>
          </p:cNvPr>
          <p:cNvSpPr txBox="1">
            <a:spLocks noGrp="1"/>
          </p:cNvSpPr>
          <p:nvPr>
            <p:ph type="body" idx="3"/>
          </p:nvPr>
        </p:nvSpPr>
        <p:spPr>
          <a:xfrm>
            <a:off x="6094210" y="2713326"/>
            <a:ext cx="5048164" cy="823910"/>
          </a:xfrm>
        </p:spPr>
        <p:txBody>
          <a:bodyPr anchor="b"/>
          <a:lstStyle>
            <a:lvl1pPr>
              <a:defRPr sz="2400" i="1"/>
            </a:lvl1pPr>
          </a:lstStyle>
          <a:p>
            <a:pPr lvl="0"/>
            <a:r>
              <a:rPr lang="en-US"/>
              <a:t>Click to edit Master text styles</a:t>
            </a:r>
          </a:p>
        </p:txBody>
      </p:sp>
      <p:sp>
        <p:nvSpPr>
          <p:cNvPr id="6" name="Content Placeholder 5">
            <a:extLst>
              <a:ext uri="{FF2B5EF4-FFF2-40B4-BE49-F238E27FC236}">
                <a16:creationId xmlns:a16="http://schemas.microsoft.com/office/drawing/2014/main" id="{FFBF717F-AEA2-45BC-BB75-7F50F074F055}"/>
              </a:ext>
            </a:extLst>
          </p:cNvPr>
          <p:cNvSpPr txBox="1">
            <a:spLocks noGrp="1"/>
          </p:cNvSpPr>
          <p:nvPr>
            <p:ph idx="4"/>
          </p:nvPr>
        </p:nvSpPr>
        <p:spPr>
          <a:xfrm>
            <a:off x="6094210" y="3706090"/>
            <a:ext cx="5048164" cy="233449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BA38E89-E7E6-450C-B611-B96FA92552F5}"/>
              </a:ext>
            </a:extLst>
          </p:cNvPr>
          <p:cNvSpPr txBox="1">
            <a:spLocks noGrp="1"/>
          </p:cNvSpPr>
          <p:nvPr>
            <p:ph type="dt" sz="half" idx="7"/>
          </p:nvPr>
        </p:nvSpPr>
        <p:spPr>
          <a:xfrm>
            <a:off x="332484" y="6236207"/>
            <a:ext cx="3037463" cy="365129"/>
          </a:xfrm>
        </p:spPr>
        <p:txBody>
          <a:bodyPr/>
          <a:lstStyle>
            <a:lvl1pPr>
              <a:defRPr/>
            </a:lvl1pPr>
          </a:lstStyle>
          <a:p>
            <a:pPr lvl="0"/>
            <a:fld id="{AD4B1E32-BCC4-40DB-AE5F-C4062CC98E6A}" type="datetime1">
              <a:rPr lang="en-US"/>
              <a:pPr lvl="0"/>
              <a:t>4/21/2022</a:t>
            </a:fld>
            <a:endParaRPr lang="en-US"/>
          </a:p>
        </p:txBody>
      </p:sp>
      <p:sp>
        <p:nvSpPr>
          <p:cNvPr id="8" name="Footer Placeholder 7">
            <a:extLst>
              <a:ext uri="{FF2B5EF4-FFF2-40B4-BE49-F238E27FC236}">
                <a16:creationId xmlns:a16="http://schemas.microsoft.com/office/drawing/2014/main" id="{5CC4571D-25B0-4E23-B0D6-A07D0C4F3393}"/>
              </a:ext>
            </a:extLst>
          </p:cNvPr>
          <p:cNvSpPr txBox="1">
            <a:spLocks noGrp="1"/>
          </p:cNvSpPr>
          <p:nvPr>
            <p:ph type="ftr" sz="quarter" idx="9"/>
          </p:nvPr>
        </p:nvSpPr>
        <p:spPr>
          <a:xfrm>
            <a:off x="332484" y="237744"/>
            <a:ext cx="4114800" cy="365129"/>
          </a:xfrm>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E5EEB602-514D-4C7C-876B-72ED6939AE86}"/>
              </a:ext>
            </a:extLst>
          </p:cNvPr>
          <p:cNvSpPr txBox="1">
            <a:spLocks noGrp="1"/>
          </p:cNvSpPr>
          <p:nvPr>
            <p:ph type="sldNum" sz="quarter" idx="8"/>
          </p:nvPr>
        </p:nvSpPr>
        <p:spPr>
          <a:xfrm>
            <a:off x="11289785" y="237744"/>
            <a:ext cx="756748" cy="365760"/>
          </a:xfrm>
        </p:spPr>
        <p:txBody>
          <a:bodyPr/>
          <a:lstStyle>
            <a:lvl1pPr>
              <a:defRPr/>
            </a:lvl1pPr>
          </a:lstStyle>
          <a:p>
            <a:pPr lvl="0"/>
            <a:fld id="{61A3EF52-757C-407A-B4BA-8CEC0399681E}" type="slidenum">
              <a:t>‹#›</a:t>
            </a:fld>
            <a:endParaRPr lang="en-US"/>
          </a:p>
        </p:txBody>
      </p:sp>
    </p:spTree>
    <p:extLst>
      <p:ext uri="{BB962C8B-B14F-4D97-AF65-F5344CB8AC3E}">
        <p14:creationId xmlns:p14="http://schemas.microsoft.com/office/powerpoint/2010/main" val="1272263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6AA7C-06F9-4946-8CAB-AC3FD1D7D6CF}"/>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9D712E8-580B-41EE-8552-769E152D85DB}"/>
              </a:ext>
            </a:extLst>
          </p:cNvPr>
          <p:cNvSpPr txBox="1">
            <a:spLocks noGrp="1"/>
          </p:cNvSpPr>
          <p:nvPr>
            <p:ph type="dt" sz="half" idx="7"/>
          </p:nvPr>
        </p:nvSpPr>
        <p:spPr/>
        <p:txBody>
          <a:bodyPr/>
          <a:lstStyle>
            <a:lvl1pPr>
              <a:defRPr/>
            </a:lvl1pPr>
          </a:lstStyle>
          <a:p>
            <a:pPr lvl="0"/>
            <a:fld id="{405B81E2-1854-48B6-A8CD-91E4D3C9A963}" type="datetime1">
              <a:rPr lang="en-US"/>
              <a:pPr lvl="0"/>
              <a:t>4/21/2022</a:t>
            </a:fld>
            <a:endParaRPr lang="en-US"/>
          </a:p>
        </p:txBody>
      </p:sp>
      <p:sp>
        <p:nvSpPr>
          <p:cNvPr id="4" name="Footer Placeholder 3">
            <a:extLst>
              <a:ext uri="{FF2B5EF4-FFF2-40B4-BE49-F238E27FC236}">
                <a16:creationId xmlns:a16="http://schemas.microsoft.com/office/drawing/2014/main" id="{FEE728E7-B6D1-43AA-881E-236385C02A50}"/>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583C3A26-1679-4B7B-87E4-E104D9825593}"/>
              </a:ext>
            </a:extLst>
          </p:cNvPr>
          <p:cNvSpPr txBox="1">
            <a:spLocks noGrp="1"/>
          </p:cNvSpPr>
          <p:nvPr>
            <p:ph type="sldNum" sz="quarter" idx="8"/>
          </p:nvPr>
        </p:nvSpPr>
        <p:spPr/>
        <p:txBody>
          <a:bodyPr/>
          <a:lstStyle>
            <a:lvl1pPr>
              <a:defRPr/>
            </a:lvl1pPr>
          </a:lstStyle>
          <a:p>
            <a:pPr lvl="0"/>
            <a:fld id="{B3C6847F-99AB-4003-917E-7A52FA20FDE0}" type="slidenum">
              <a:t>‹#›</a:t>
            </a:fld>
            <a:endParaRPr lang="en-US"/>
          </a:p>
        </p:txBody>
      </p:sp>
    </p:spTree>
    <p:extLst>
      <p:ext uri="{BB962C8B-B14F-4D97-AF65-F5344CB8AC3E}">
        <p14:creationId xmlns:p14="http://schemas.microsoft.com/office/powerpoint/2010/main" val="14398423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9E7E3480-3075-464B-9EF3-1CA036495CC8}"/>
              </a:ext>
            </a:extLst>
          </p:cNvPr>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3" name="Date Placeholder 1">
            <a:extLst>
              <a:ext uri="{FF2B5EF4-FFF2-40B4-BE49-F238E27FC236}">
                <a16:creationId xmlns:a16="http://schemas.microsoft.com/office/drawing/2014/main" id="{B1368E3F-6EAE-41C3-B928-E3EC19DC01D8}"/>
              </a:ext>
            </a:extLst>
          </p:cNvPr>
          <p:cNvSpPr txBox="1">
            <a:spLocks noGrp="1"/>
          </p:cNvSpPr>
          <p:nvPr>
            <p:ph type="dt" sz="half" idx="7"/>
          </p:nvPr>
        </p:nvSpPr>
        <p:spPr/>
        <p:txBody>
          <a:bodyPr/>
          <a:lstStyle>
            <a:lvl1pPr>
              <a:defRPr/>
            </a:lvl1pPr>
          </a:lstStyle>
          <a:p>
            <a:pPr lvl="0"/>
            <a:fld id="{F013F913-7B48-4A41-8317-EAA7302C691A}" type="datetime1">
              <a:rPr lang="en-US"/>
              <a:pPr lvl="0"/>
              <a:t>4/21/2022</a:t>
            </a:fld>
            <a:endParaRPr lang="en-US"/>
          </a:p>
        </p:txBody>
      </p:sp>
      <p:sp>
        <p:nvSpPr>
          <p:cNvPr id="4" name="Footer Placeholder 2">
            <a:extLst>
              <a:ext uri="{FF2B5EF4-FFF2-40B4-BE49-F238E27FC236}">
                <a16:creationId xmlns:a16="http://schemas.microsoft.com/office/drawing/2014/main" id="{C8A47882-0D19-4CFB-8789-33796F852D52}"/>
              </a:ext>
            </a:extLst>
          </p:cNvPr>
          <p:cNvSpPr txBox="1">
            <a:spLocks noGrp="1"/>
          </p:cNvSpPr>
          <p:nvPr>
            <p:ph type="ftr" sz="quarter" idx="9"/>
          </p:nvPr>
        </p:nvSpPr>
        <p:spPr/>
        <p:txBody>
          <a:bodyPr/>
          <a:lstStyle>
            <a:lvl1pPr>
              <a:defRPr/>
            </a:lvl1pPr>
          </a:lstStyle>
          <a:p>
            <a:pPr lvl="0"/>
            <a:endParaRPr lang="en-US"/>
          </a:p>
        </p:txBody>
      </p:sp>
      <p:sp>
        <p:nvSpPr>
          <p:cNvPr id="5" name="Slide Number Placeholder 3">
            <a:extLst>
              <a:ext uri="{FF2B5EF4-FFF2-40B4-BE49-F238E27FC236}">
                <a16:creationId xmlns:a16="http://schemas.microsoft.com/office/drawing/2014/main" id="{A6D9C844-9F5B-4680-A273-E7D57B8D0D52}"/>
              </a:ext>
            </a:extLst>
          </p:cNvPr>
          <p:cNvSpPr txBox="1">
            <a:spLocks noGrp="1"/>
          </p:cNvSpPr>
          <p:nvPr>
            <p:ph type="sldNum" sz="quarter" idx="8"/>
          </p:nvPr>
        </p:nvSpPr>
        <p:spPr/>
        <p:txBody>
          <a:bodyPr/>
          <a:lstStyle>
            <a:lvl1pPr>
              <a:defRPr/>
            </a:lvl1pPr>
          </a:lstStyle>
          <a:p>
            <a:pPr lvl="0"/>
            <a:fld id="{765A363C-37B6-45D8-93C9-06261498E8B1}" type="slidenum">
              <a:t>‹#›</a:t>
            </a:fld>
            <a:endParaRPr lang="en-US"/>
          </a:p>
        </p:txBody>
      </p:sp>
      <p:cxnSp>
        <p:nvCxnSpPr>
          <p:cNvPr id="6" name="Straight Connector 4">
            <a:extLst>
              <a:ext uri="{FF2B5EF4-FFF2-40B4-BE49-F238E27FC236}">
                <a16:creationId xmlns:a16="http://schemas.microsoft.com/office/drawing/2014/main" id="{131E7F6E-83D0-45DE-A843-73DADE68B686}"/>
              </a:ext>
            </a:extLst>
          </p:cNvPr>
          <p:cNvCxnSpPr/>
          <p:nvPr/>
        </p:nvCxnSpPr>
        <p:spPr>
          <a:xfrm>
            <a:off x="11668155" y="5641006"/>
            <a:ext cx="0" cy="599069"/>
          </a:xfrm>
          <a:prstGeom prst="straightConnector1">
            <a:avLst/>
          </a:prstGeom>
          <a:noFill/>
          <a:ln w="38103" cap="flat">
            <a:solidFill>
              <a:srgbClr val="000000"/>
            </a:solidFill>
            <a:prstDash val="solid"/>
            <a:miter/>
          </a:ln>
        </p:spPr>
      </p:cxnSp>
    </p:spTree>
    <p:extLst>
      <p:ext uri="{BB962C8B-B14F-4D97-AF65-F5344CB8AC3E}">
        <p14:creationId xmlns:p14="http://schemas.microsoft.com/office/powerpoint/2010/main" val="2241725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CBDF93D1-E416-45FF-A8C6-EB48F16DF6E6}"/>
              </a:ext>
            </a:extLst>
          </p:cNvPr>
          <p:cNvSpPr/>
          <p:nvPr/>
        </p:nvSpPr>
        <p:spPr>
          <a:xfrm>
            <a:off x="79068" y="0"/>
            <a:ext cx="4998622" cy="6858000"/>
          </a:xfrm>
          <a:prstGeom prst="rect">
            <a:avLst/>
          </a:prstGeom>
          <a:solidFill>
            <a:srgbClr val="FFFFFF"/>
          </a:solidFill>
          <a:ln cap="flat">
            <a:noFill/>
            <a:prstDash val="solid"/>
          </a:ln>
          <a:effectLst>
            <a:outerShdw dist="114298" dir="21540054" algn="tl">
              <a:srgbClr val="000000">
                <a:alpha val="1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3" name="Rectangle 122">
            <a:extLst>
              <a:ext uri="{FF2B5EF4-FFF2-40B4-BE49-F238E27FC236}">
                <a16:creationId xmlns:a16="http://schemas.microsoft.com/office/drawing/2014/main" id="{6601E3AB-3008-42BF-A70A-FB366427F0B0}"/>
              </a:ext>
            </a:extLst>
          </p:cNvPr>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4" name="Rectangle 7">
            <a:extLst>
              <a:ext uri="{FF2B5EF4-FFF2-40B4-BE49-F238E27FC236}">
                <a16:creationId xmlns:a16="http://schemas.microsoft.com/office/drawing/2014/main" id="{B68CBB0D-BEF2-420F-91FD-739805E3EE50}"/>
              </a:ext>
            </a:extLst>
          </p:cNvPr>
          <p:cNvSpPr/>
          <p:nvPr/>
        </p:nvSpPr>
        <p:spPr>
          <a:xfrm>
            <a:off x="0" y="0"/>
            <a:ext cx="6096003" cy="6858000"/>
          </a:xfrm>
          <a:prstGeom prst="rect">
            <a:avLst/>
          </a:prstGeom>
          <a:solidFill>
            <a:srgbClr val="FFFFFF"/>
          </a:solidFill>
          <a:ln cap="flat">
            <a:noFill/>
            <a:prstDash val="solid"/>
          </a:ln>
          <a:effectLst>
            <a:outerShdw dist="152398" dir="21539994" algn="tl">
              <a:srgbClr val="000000">
                <a:alpha val="1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5" name="Title 1">
            <a:extLst>
              <a:ext uri="{FF2B5EF4-FFF2-40B4-BE49-F238E27FC236}">
                <a16:creationId xmlns:a16="http://schemas.microsoft.com/office/drawing/2014/main" id="{5F69C15A-718A-4723-BC00-82CC3B118E25}"/>
              </a:ext>
            </a:extLst>
          </p:cNvPr>
          <p:cNvSpPr txBox="1">
            <a:spLocks noGrp="1"/>
          </p:cNvSpPr>
          <p:nvPr>
            <p:ph type="title"/>
          </p:nvPr>
        </p:nvSpPr>
        <p:spPr>
          <a:xfrm>
            <a:off x="770537" y="872840"/>
            <a:ext cx="4560524" cy="2281053"/>
          </a:xfrm>
        </p:spPr>
        <p:txBody>
          <a:bodyPr anchor="b">
            <a:noAutofit/>
          </a:bodyPr>
          <a:lstStyle>
            <a:lvl1pPr>
              <a:defRPr sz="3600"/>
            </a:lvl1pPr>
          </a:lstStyle>
          <a:p>
            <a:pPr lvl="0"/>
            <a:r>
              <a:rPr lang="en-US"/>
              <a:t>Click to edit Master title style</a:t>
            </a:r>
          </a:p>
        </p:txBody>
      </p:sp>
      <p:sp>
        <p:nvSpPr>
          <p:cNvPr id="6" name="Content Placeholder 2">
            <a:extLst>
              <a:ext uri="{FF2B5EF4-FFF2-40B4-BE49-F238E27FC236}">
                <a16:creationId xmlns:a16="http://schemas.microsoft.com/office/drawing/2014/main" id="{ED21CBCE-E49C-4792-9FBF-593C2DD7F3D2}"/>
              </a:ext>
            </a:extLst>
          </p:cNvPr>
          <p:cNvSpPr txBox="1">
            <a:spLocks noGrp="1"/>
          </p:cNvSpPr>
          <p:nvPr>
            <p:ph idx="1"/>
          </p:nvPr>
        </p:nvSpPr>
        <p:spPr>
          <a:xfrm>
            <a:off x="6621783" y="872840"/>
            <a:ext cx="4520592" cy="5140034"/>
          </a:xfrm>
        </p:spPr>
        <p:txBody>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3">
            <a:extLst>
              <a:ext uri="{FF2B5EF4-FFF2-40B4-BE49-F238E27FC236}">
                <a16:creationId xmlns:a16="http://schemas.microsoft.com/office/drawing/2014/main" id="{F855CBAD-FFC3-469F-B6B9-FA22A22E35CF}"/>
              </a:ext>
            </a:extLst>
          </p:cNvPr>
          <p:cNvSpPr txBox="1">
            <a:spLocks noGrp="1"/>
          </p:cNvSpPr>
          <p:nvPr>
            <p:ph type="body" idx="2"/>
          </p:nvPr>
        </p:nvSpPr>
        <p:spPr>
          <a:xfrm>
            <a:off x="770537" y="3442853"/>
            <a:ext cx="4560524" cy="2576943"/>
          </a:xfrm>
        </p:spPr>
        <p:txBody>
          <a:bodyPr/>
          <a:lstStyle>
            <a:lvl1pPr>
              <a:defRPr sz="2400"/>
            </a:lvl1pPr>
          </a:lstStyle>
          <a:p>
            <a:pPr lvl="0"/>
            <a:r>
              <a:rPr lang="en-US"/>
              <a:t>Click to edit Master text styles</a:t>
            </a:r>
          </a:p>
        </p:txBody>
      </p:sp>
      <p:sp>
        <p:nvSpPr>
          <p:cNvPr id="8" name="Date Placeholder 4">
            <a:extLst>
              <a:ext uri="{FF2B5EF4-FFF2-40B4-BE49-F238E27FC236}">
                <a16:creationId xmlns:a16="http://schemas.microsoft.com/office/drawing/2014/main" id="{B40DCE11-5AD1-42F4-8DC8-CBC3F0E02349}"/>
              </a:ext>
            </a:extLst>
          </p:cNvPr>
          <p:cNvSpPr txBox="1">
            <a:spLocks noGrp="1"/>
          </p:cNvSpPr>
          <p:nvPr>
            <p:ph type="dt" sz="half" idx="7"/>
          </p:nvPr>
        </p:nvSpPr>
        <p:spPr>
          <a:xfrm>
            <a:off x="329184" y="6236207"/>
            <a:ext cx="3037463" cy="365129"/>
          </a:xfrm>
        </p:spPr>
        <p:txBody>
          <a:bodyPr/>
          <a:lstStyle>
            <a:lvl1pPr>
              <a:defRPr/>
            </a:lvl1pPr>
          </a:lstStyle>
          <a:p>
            <a:pPr lvl="0"/>
            <a:fld id="{7FF6F734-255C-4F1C-B6B0-40564C414C95}" type="datetime1">
              <a:rPr lang="en-US"/>
              <a:pPr lvl="0"/>
              <a:t>4/21/2022</a:t>
            </a:fld>
            <a:endParaRPr lang="en-US"/>
          </a:p>
        </p:txBody>
      </p:sp>
      <p:sp>
        <p:nvSpPr>
          <p:cNvPr id="9" name="Footer Placeholder 5">
            <a:extLst>
              <a:ext uri="{FF2B5EF4-FFF2-40B4-BE49-F238E27FC236}">
                <a16:creationId xmlns:a16="http://schemas.microsoft.com/office/drawing/2014/main" id="{196AFC12-D955-436D-90B4-DB814350780F}"/>
              </a:ext>
            </a:extLst>
          </p:cNvPr>
          <p:cNvSpPr txBox="1">
            <a:spLocks noGrp="1"/>
          </p:cNvSpPr>
          <p:nvPr>
            <p:ph type="ftr" sz="quarter" idx="9"/>
          </p:nvPr>
        </p:nvSpPr>
        <p:spPr>
          <a:xfrm>
            <a:off x="329184" y="237744"/>
            <a:ext cx="3792528" cy="365129"/>
          </a:xfrm>
        </p:spPr>
        <p:txBody>
          <a:bodyPr/>
          <a:lstStyle>
            <a:lvl1pPr>
              <a:defRPr/>
            </a:lvl1pPr>
          </a:lstStyle>
          <a:p>
            <a:pPr lvl="0"/>
            <a:endParaRPr lang="en-US"/>
          </a:p>
        </p:txBody>
      </p:sp>
      <p:sp>
        <p:nvSpPr>
          <p:cNvPr id="10" name="Slide Number Placeholder 6">
            <a:extLst>
              <a:ext uri="{FF2B5EF4-FFF2-40B4-BE49-F238E27FC236}">
                <a16:creationId xmlns:a16="http://schemas.microsoft.com/office/drawing/2014/main" id="{6E1E97C4-91C8-40A2-A4EB-545B467C4209}"/>
              </a:ext>
            </a:extLst>
          </p:cNvPr>
          <p:cNvSpPr txBox="1">
            <a:spLocks noGrp="1"/>
          </p:cNvSpPr>
          <p:nvPr>
            <p:ph type="sldNum" sz="quarter" idx="8"/>
          </p:nvPr>
        </p:nvSpPr>
        <p:spPr>
          <a:xfrm>
            <a:off x="11292840" y="237744"/>
            <a:ext cx="756748" cy="365760"/>
          </a:xfrm>
        </p:spPr>
        <p:txBody>
          <a:bodyPr/>
          <a:lstStyle>
            <a:lvl1pPr>
              <a:defRPr/>
            </a:lvl1pPr>
          </a:lstStyle>
          <a:p>
            <a:pPr lvl="0"/>
            <a:fld id="{888810E0-5750-4EE7-A9C9-ABC77CDF422F}" type="slidenum">
              <a:t>‹#›</a:t>
            </a:fld>
            <a:endParaRPr lang="en-US"/>
          </a:p>
        </p:txBody>
      </p:sp>
      <p:cxnSp>
        <p:nvCxnSpPr>
          <p:cNvPr id="11" name="Straight Connector 128">
            <a:extLst>
              <a:ext uri="{FF2B5EF4-FFF2-40B4-BE49-F238E27FC236}">
                <a16:creationId xmlns:a16="http://schemas.microsoft.com/office/drawing/2014/main" id="{07336956-D618-4114-85CC-32FA9B778184}"/>
              </a:ext>
            </a:extLst>
          </p:cNvPr>
          <p:cNvCxnSpPr/>
          <p:nvPr/>
        </p:nvCxnSpPr>
        <p:spPr>
          <a:xfrm>
            <a:off x="11668155" y="5641006"/>
            <a:ext cx="0" cy="599069"/>
          </a:xfrm>
          <a:prstGeom prst="straightConnector1">
            <a:avLst/>
          </a:prstGeom>
          <a:noFill/>
          <a:ln w="38103" cap="flat">
            <a:solidFill>
              <a:srgbClr val="000000"/>
            </a:solidFill>
            <a:prstDash val="solid"/>
            <a:miter/>
          </a:ln>
        </p:spPr>
      </p:cxnSp>
      <p:cxnSp>
        <p:nvCxnSpPr>
          <p:cNvPr id="12" name="Straight Connector 14">
            <a:extLst>
              <a:ext uri="{FF2B5EF4-FFF2-40B4-BE49-F238E27FC236}">
                <a16:creationId xmlns:a16="http://schemas.microsoft.com/office/drawing/2014/main" id="{DA6CF70F-1CDC-46C9-8230-DF05AA5B7693}"/>
              </a:ext>
            </a:extLst>
          </p:cNvPr>
          <p:cNvCxnSpPr/>
          <p:nvPr/>
        </p:nvCxnSpPr>
        <p:spPr>
          <a:xfrm>
            <a:off x="11668155" y="5641006"/>
            <a:ext cx="0" cy="599069"/>
          </a:xfrm>
          <a:prstGeom prst="straightConnector1">
            <a:avLst/>
          </a:prstGeom>
          <a:noFill/>
          <a:ln w="38103" cap="flat">
            <a:solidFill>
              <a:srgbClr val="000000"/>
            </a:solidFill>
            <a:prstDash val="solid"/>
            <a:miter/>
          </a:ln>
        </p:spPr>
      </p:cxnSp>
    </p:spTree>
    <p:extLst>
      <p:ext uri="{BB962C8B-B14F-4D97-AF65-F5344CB8AC3E}">
        <p14:creationId xmlns:p14="http://schemas.microsoft.com/office/powerpoint/2010/main" val="192978988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Rectangle 71">
            <a:extLst>
              <a:ext uri="{FF2B5EF4-FFF2-40B4-BE49-F238E27FC236}">
                <a16:creationId xmlns:a16="http://schemas.microsoft.com/office/drawing/2014/main" id="{EA5955F4-EC84-4229-BC80-C103495412ED}"/>
              </a:ext>
            </a:extLst>
          </p:cNvPr>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3" name="Rectangle 12">
            <a:extLst>
              <a:ext uri="{FF2B5EF4-FFF2-40B4-BE49-F238E27FC236}">
                <a16:creationId xmlns:a16="http://schemas.microsoft.com/office/drawing/2014/main" id="{997DF19D-B6F3-4EDC-9338-DE1C219D61E4}"/>
              </a:ext>
            </a:extLst>
          </p:cNvPr>
          <p:cNvSpPr/>
          <p:nvPr/>
        </p:nvSpPr>
        <p:spPr>
          <a:xfrm>
            <a:off x="0" y="0"/>
            <a:ext cx="6087672" cy="6858000"/>
          </a:xfrm>
          <a:prstGeom prst="rect">
            <a:avLst/>
          </a:prstGeom>
          <a:solidFill>
            <a:srgbClr val="FFFFFF"/>
          </a:solidFill>
          <a:ln cap="flat">
            <a:noFill/>
            <a:prstDash val="solid"/>
          </a:ln>
          <a:effectLst>
            <a:outerShdw dist="152398" dir="21539994" algn="tl">
              <a:srgbClr val="000000">
                <a:alpha val="1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4" name="Title 1">
            <a:extLst>
              <a:ext uri="{FF2B5EF4-FFF2-40B4-BE49-F238E27FC236}">
                <a16:creationId xmlns:a16="http://schemas.microsoft.com/office/drawing/2014/main" id="{EA51821F-2C71-4B67-929A-CBD1C495C688}"/>
              </a:ext>
            </a:extLst>
          </p:cNvPr>
          <p:cNvSpPr txBox="1">
            <a:spLocks noGrp="1"/>
          </p:cNvSpPr>
          <p:nvPr>
            <p:ph type="title"/>
          </p:nvPr>
        </p:nvSpPr>
        <p:spPr>
          <a:xfrm>
            <a:off x="768736" y="858978"/>
            <a:ext cx="4556747" cy="2281053"/>
          </a:xfrm>
        </p:spPr>
        <p:txBody>
          <a:bodyPr anchor="b"/>
          <a:lstStyle>
            <a:lvl1pPr>
              <a:defRPr sz="3600"/>
            </a:lvl1pPr>
          </a:lstStyle>
          <a:p>
            <a:pPr lvl="0"/>
            <a:r>
              <a:rPr lang="en-US"/>
              <a:t>Click to edit Master title style</a:t>
            </a:r>
          </a:p>
        </p:txBody>
      </p:sp>
      <p:sp>
        <p:nvSpPr>
          <p:cNvPr id="5" name="Picture Placeholder 2">
            <a:extLst>
              <a:ext uri="{FF2B5EF4-FFF2-40B4-BE49-F238E27FC236}">
                <a16:creationId xmlns:a16="http://schemas.microsoft.com/office/drawing/2014/main" id="{77347E3F-5F3A-4E01-9D53-16BB0B6F2BC8}"/>
              </a:ext>
            </a:extLst>
          </p:cNvPr>
          <p:cNvSpPr txBox="1">
            <a:spLocks noGrp="1"/>
          </p:cNvSpPr>
          <p:nvPr>
            <p:ph type="pic" idx="1"/>
          </p:nvPr>
        </p:nvSpPr>
        <p:spPr>
          <a:xfrm>
            <a:off x="6559823" y="865909"/>
            <a:ext cx="4582552" cy="5126181"/>
          </a:xfrm>
        </p:spPr>
        <p:txBody>
          <a:bodyPr/>
          <a:lstStyle>
            <a:lvl1pPr>
              <a:defRPr sz="3200"/>
            </a:lvl1pPr>
          </a:lstStyle>
          <a:p>
            <a:pPr lvl="0"/>
            <a:r>
              <a:rPr lang="en-US"/>
              <a:t>Click icon to add picture</a:t>
            </a:r>
          </a:p>
        </p:txBody>
      </p:sp>
      <p:sp>
        <p:nvSpPr>
          <p:cNvPr id="6" name="Text Placeholder 3">
            <a:extLst>
              <a:ext uri="{FF2B5EF4-FFF2-40B4-BE49-F238E27FC236}">
                <a16:creationId xmlns:a16="http://schemas.microsoft.com/office/drawing/2014/main" id="{36280295-9628-4604-9C3A-463794FF41D2}"/>
              </a:ext>
            </a:extLst>
          </p:cNvPr>
          <p:cNvSpPr txBox="1">
            <a:spLocks noGrp="1"/>
          </p:cNvSpPr>
          <p:nvPr>
            <p:ph type="body" idx="2"/>
          </p:nvPr>
        </p:nvSpPr>
        <p:spPr>
          <a:xfrm>
            <a:off x="768736" y="3429000"/>
            <a:ext cx="4556747" cy="2590796"/>
          </a:xfrm>
        </p:spPr>
        <p:txBody>
          <a:bodyPr/>
          <a:lstStyle>
            <a:lvl1pPr>
              <a:defRPr sz="2400"/>
            </a:lvl1pPr>
          </a:lstStyle>
          <a:p>
            <a:pPr lvl="0"/>
            <a:r>
              <a:rPr lang="en-US"/>
              <a:t>Click to edit Master text styles</a:t>
            </a:r>
          </a:p>
        </p:txBody>
      </p:sp>
      <p:sp>
        <p:nvSpPr>
          <p:cNvPr id="7" name="Date Placeholder 4">
            <a:extLst>
              <a:ext uri="{FF2B5EF4-FFF2-40B4-BE49-F238E27FC236}">
                <a16:creationId xmlns:a16="http://schemas.microsoft.com/office/drawing/2014/main" id="{9A19E589-89EF-41AD-A9B4-D50A535018F5}"/>
              </a:ext>
            </a:extLst>
          </p:cNvPr>
          <p:cNvSpPr txBox="1">
            <a:spLocks noGrp="1"/>
          </p:cNvSpPr>
          <p:nvPr>
            <p:ph type="dt" sz="half" idx="7"/>
          </p:nvPr>
        </p:nvSpPr>
        <p:spPr>
          <a:xfrm>
            <a:off x="329184" y="6236207"/>
            <a:ext cx="3037463" cy="365129"/>
          </a:xfrm>
        </p:spPr>
        <p:txBody>
          <a:bodyPr/>
          <a:lstStyle>
            <a:lvl1pPr>
              <a:defRPr/>
            </a:lvl1pPr>
          </a:lstStyle>
          <a:p>
            <a:pPr lvl="0"/>
            <a:fld id="{FE639A2A-9E86-47B5-98A5-81ABDBACB5D8}" type="datetime1">
              <a:rPr lang="en-US"/>
              <a:pPr lvl="0"/>
              <a:t>4/21/2022</a:t>
            </a:fld>
            <a:endParaRPr lang="en-US"/>
          </a:p>
        </p:txBody>
      </p:sp>
      <p:sp>
        <p:nvSpPr>
          <p:cNvPr id="8" name="Footer Placeholder 5">
            <a:extLst>
              <a:ext uri="{FF2B5EF4-FFF2-40B4-BE49-F238E27FC236}">
                <a16:creationId xmlns:a16="http://schemas.microsoft.com/office/drawing/2014/main" id="{9CEF0F43-D92D-4C61-9D4D-638F2BBD019B}"/>
              </a:ext>
            </a:extLst>
          </p:cNvPr>
          <p:cNvSpPr txBox="1">
            <a:spLocks noGrp="1"/>
          </p:cNvSpPr>
          <p:nvPr>
            <p:ph type="ftr" sz="quarter" idx="9"/>
          </p:nvPr>
        </p:nvSpPr>
        <p:spPr>
          <a:xfrm>
            <a:off x="329184" y="237744"/>
            <a:ext cx="4114800" cy="365129"/>
          </a:xfrm>
        </p:spPr>
        <p:txBody>
          <a:bodyPr/>
          <a:lstStyle>
            <a:lvl1pPr>
              <a:defRPr/>
            </a:lvl1pPr>
          </a:lstStyle>
          <a:p>
            <a:pPr lvl="0"/>
            <a:endParaRPr lang="en-US"/>
          </a:p>
        </p:txBody>
      </p:sp>
      <p:sp>
        <p:nvSpPr>
          <p:cNvPr id="9" name="Slide Number Placeholder 6">
            <a:extLst>
              <a:ext uri="{FF2B5EF4-FFF2-40B4-BE49-F238E27FC236}">
                <a16:creationId xmlns:a16="http://schemas.microsoft.com/office/drawing/2014/main" id="{B5B06532-E16E-4171-B8BA-4AFBD9C90743}"/>
              </a:ext>
            </a:extLst>
          </p:cNvPr>
          <p:cNvSpPr txBox="1">
            <a:spLocks noGrp="1"/>
          </p:cNvSpPr>
          <p:nvPr>
            <p:ph type="sldNum" sz="quarter" idx="8"/>
          </p:nvPr>
        </p:nvSpPr>
        <p:spPr>
          <a:xfrm>
            <a:off x="11292840" y="237744"/>
            <a:ext cx="756748" cy="365760"/>
          </a:xfrm>
        </p:spPr>
        <p:txBody>
          <a:bodyPr/>
          <a:lstStyle>
            <a:lvl1pPr>
              <a:defRPr/>
            </a:lvl1pPr>
          </a:lstStyle>
          <a:p>
            <a:pPr lvl="0"/>
            <a:fld id="{7DE598BA-BF82-4656-950D-B0AC11C14B8B}" type="slidenum">
              <a:t>‹#›</a:t>
            </a:fld>
            <a:endParaRPr lang="en-US"/>
          </a:p>
        </p:txBody>
      </p:sp>
      <p:cxnSp>
        <p:nvCxnSpPr>
          <p:cNvPr id="10" name="Straight Connector 73">
            <a:extLst>
              <a:ext uri="{FF2B5EF4-FFF2-40B4-BE49-F238E27FC236}">
                <a16:creationId xmlns:a16="http://schemas.microsoft.com/office/drawing/2014/main" id="{6037B3E2-A44D-43DD-AA43-CC5550D4CE98}"/>
              </a:ext>
            </a:extLst>
          </p:cNvPr>
          <p:cNvCxnSpPr/>
          <p:nvPr/>
        </p:nvCxnSpPr>
        <p:spPr>
          <a:xfrm>
            <a:off x="11668155" y="5641006"/>
            <a:ext cx="0" cy="599069"/>
          </a:xfrm>
          <a:prstGeom prst="straightConnector1">
            <a:avLst/>
          </a:prstGeom>
          <a:noFill/>
          <a:ln w="38103" cap="flat">
            <a:solidFill>
              <a:srgbClr val="000000"/>
            </a:solidFill>
            <a:prstDash val="solid"/>
            <a:miter/>
          </a:ln>
        </p:spPr>
      </p:cxnSp>
      <p:cxnSp>
        <p:nvCxnSpPr>
          <p:cNvPr id="11" name="Straight Connector 15">
            <a:extLst>
              <a:ext uri="{FF2B5EF4-FFF2-40B4-BE49-F238E27FC236}">
                <a16:creationId xmlns:a16="http://schemas.microsoft.com/office/drawing/2014/main" id="{186AB4A9-73FE-465A-A624-50A8783EEB24}"/>
              </a:ext>
            </a:extLst>
          </p:cNvPr>
          <p:cNvCxnSpPr/>
          <p:nvPr/>
        </p:nvCxnSpPr>
        <p:spPr>
          <a:xfrm>
            <a:off x="11668155" y="5641006"/>
            <a:ext cx="0" cy="599069"/>
          </a:xfrm>
          <a:prstGeom prst="straightConnector1">
            <a:avLst/>
          </a:prstGeom>
          <a:noFill/>
          <a:ln w="38103" cap="flat">
            <a:solidFill>
              <a:srgbClr val="000000"/>
            </a:solidFill>
            <a:prstDash val="solid"/>
            <a:miter/>
          </a:ln>
        </p:spPr>
      </p:cxnSp>
    </p:spTree>
    <p:extLst>
      <p:ext uri="{BB962C8B-B14F-4D97-AF65-F5344CB8AC3E}">
        <p14:creationId xmlns:p14="http://schemas.microsoft.com/office/powerpoint/2010/main" val="3274133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4500C-FD71-4532-B707-1D5112C98A81}"/>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28BC8A8D-57E9-484F-A4C7-80CB3F206893}"/>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470EFC9-3B83-4236-8F7A-5A8CBD2622AD}"/>
              </a:ext>
            </a:extLst>
          </p:cNvPr>
          <p:cNvSpPr txBox="1">
            <a:spLocks noGrp="1"/>
          </p:cNvSpPr>
          <p:nvPr>
            <p:ph type="dt" sz="half" idx="7"/>
          </p:nvPr>
        </p:nvSpPr>
        <p:spPr/>
        <p:txBody>
          <a:bodyPr/>
          <a:lstStyle>
            <a:lvl1pPr>
              <a:defRPr/>
            </a:lvl1pPr>
          </a:lstStyle>
          <a:p>
            <a:pPr lvl="0"/>
            <a:fld id="{AE3AC7AF-3EBF-4C70-BEFF-7F71D557FBFE}" type="datetime1">
              <a:rPr lang="en-US"/>
              <a:pPr lvl="0"/>
              <a:t>4/21/2022</a:t>
            </a:fld>
            <a:endParaRPr lang="en-US"/>
          </a:p>
        </p:txBody>
      </p:sp>
      <p:sp>
        <p:nvSpPr>
          <p:cNvPr id="5" name="Footer Placeholder 4">
            <a:extLst>
              <a:ext uri="{FF2B5EF4-FFF2-40B4-BE49-F238E27FC236}">
                <a16:creationId xmlns:a16="http://schemas.microsoft.com/office/drawing/2014/main" id="{457CC2F8-6BE1-46F1-BCF3-F0EBF0A0DB3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0849201-8EF7-4862-BFC1-A8F22BF02DF1}"/>
              </a:ext>
            </a:extLst>
          </p:cNvPr>
          <p:cNvSpPr txBox="1">
            <a:spLocks noGrp="1"/>
          </p:cNvSpPr>
          <p:nvPr>
            <p:ph type="sldNum" sz="quarter" idx="8"/>
          </p:nvPr>
        </p:nvSpPr>
        <p:spPr/>
        <p:txBody>
          <a:bodyPr/>
          <a:lstStyle>
            <a:lvl1pPr>
              <a:defRPr/>
            </a:lvl1pPr>
          </a:lstStyle>
          <a:p>
            <a:pPr lvl="0"/>
            <a:fld id="{952BBDB5-5A88-4498-8BF0-5F36B983B295}" type="slidenum">
              <a:t>‹#›</a:t>
            </a:fld>
            <a:endParaRPr lang="en-US"/>
          </a:p>
        </p:txBody>
      </p:sp>
    </p:spTree>
    <p:extLst>
      <p:ext uri="{BB962C8B-B14F-4D97-AF65-F5344CB8AC3E}">
        <p14:creationId xmlns:p14="http://schemas.microsoft.com/office/powerpoint/2010/main" val="126834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E66C53F3-5022-4344-8287-0772A11762C3}"/>
              </a:ext>
            </a:extLst>
          </p:cNvPr>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3" name="Rectangle 7">
            <a:extLst>
              <a:ext uri="{FF2B5EF4-FFF2-40B4-BE49-F238E27FC236}">
                <a16:creationId xmlns:a16="http://schemas.microsoft.com/office/drawing/2014/main" id="{74AB2B0F-A504-4504-B374-29E8DBA11FFB}"/>
              </a:ext>
            </a:extLst>
          </p:cNvPr>
          <p:cNvSpPr/>
          <p:nvPr/>
        </p:nvSpPr>
        <p:spPr>
          <a:xfrm>
            <a:off x="7813959" y="0"/>
            <a:ext cx="4378037" cy="6858000"/>
          </a:xfrm>
          <a:prstGeom prst="rect">
            <a:avLst/>
          </a:prstGeom>
          <a:solidFill>
            <a:srgbClr val="FFFFFF"/>
          </a:solidFill>
          <a:ln cap="flat">
            <a:noFill/>
            <a:prstDash val="solid"/>
          </a:ln>
          <a:effectLst>
            <a:outerShdw dist="152395" dir="10679944" algn="tl">
              <a:srgbClr val="000000">
                <a:alpha val="15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cxnSp>
        <p:nvCxnSpPr>
          <p:cNvPr id="4" name="Straight Connector 13">
            <a:extLst>
              <a:ext uri="{FF2B5EF4-FFF2-40B4-BE49-F238E27FC236}">
                <a16:creationId xmlns:a16="http://schemas.microsoft.com/office/drawing/2014/main" id="{13CB325E-5223-42DD-8EF4-D6DCB6F46C37}"/>
              </a:ext>
            </a:extLst>
          </p:cNvPr>
          <p:cNvCxnSpPr/>
          <p:nvPr/>
        </p:nvCxnSpPr>
        <p:spPr>
          <a:xfrm rot="16200004">
            <a:off x="10361537" y="120768"/>
            <a:ext cx="0" cy="599070"/>
          </a:xfrm>
          <a:prstGeom prst="straightConnector1">
            <a:avLst/>
          </a:prstGeom>
          <a:noFill/>
          <a:ln w="38103" cap="flat">
            <a:solidFill>
              <a:srgbClr val="000000"/>
            </a:solidFill>
            <a:prstDash val="solid"/>
            <a:miter/>
          </a:ln>
        </p:spPr>
      </p:cxnSp>
      <p:sp>
        <p:nvSpPr>
          <p:cNvPr id="5" name="Vertical Title 1">
            <a:extLst>
              <a:ext uri="{FF2B5EF4-FFF2-40B4-BE49-F238E27FC236}">
                <a16:creationId xmlns:a16="http://schemas.microsoft.com/office/drawing/2014/main" id="{43134101-1520-40AD-87E2-738EBADF391F}"/>
              </a:ext>
            </a:extLst>
          </p:cNvPr>
          <p:cNvSpPr txBox="1">
            <a:spLocks noGrp="1"/>
          </p:cNvSpPr>
          <p:nvPr>
            <p:ph type="title" orient="vert"/>
          </p:nvPr>
        </p:nvSpPr>
        <p:spPr>
          <a:xfrm>
            <a:off x="8139540" y="872840"/>
            <a:ext cx="2521531" cy="5119259"/>
          </a:xfrm>
        </p:spPr>
        <p:txBody>
          <a:bodyPr vert="eaVert" anchor="t"/>
          <a:lstStyle>
            <a:lvl1pPr>
              <a:defRPr/>
            </a:lvl1pPr>
          </a:lstStyle>
          <a:p>
            <a:pPr lvl="0"/>
            <a:r>
              <a:rPr lang="en-US"/>
              <a:t>Click to edit Master title style</a:t>
            </a:r>
          </a:p>
        </p:txBody>
      </p:sp>
      <p:sp>
        <p:nvSpPr>
          <p:cNvPr id="6" name="Vertical Text Placeholder 2">
            <a:extLst>
              <a:ext uri="{FF2B5EF4-FFF2-40B4-BE49-F238E27FC236}">
                <a16:creationId xmlns:a16="http://schemas.microsoft.com/office/drawing/2014/main" id="{048720EC-C677-46A3-ADAF-632A18E66B62}"/>
              </a:ext>
            </a:extLst>
          </p:cNvPr>
          <p:cNvSpPr txBox="1">
            <a:spLocks noGrp="1"/>
          </p:cNvSpPr>
          <p:nvPr>
            <p:ph type="body" orient="vert" idx="1"/>
          </p:nvPr>
        </p:nvSpPr>
        <p:spPr>
          <a:xfrm>
            <a:off x="756748" y="872840"/>
            <a:ext cx="6634173" cy="511925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7D6B3C4D-8698-499D-8002-5D4BF4B73521}"/>
              </a:ext>
            </a:extLst>
          </p:cNvPr>
          <p:cNvSpPr txBox="1">
            <a:spLocks noGrp="1"/>
          </p:cNvSpPr>
          <p:nvPr>
            <p:ph type="dt" sz="half" idx="7"/>
          </p:nvPr>
        </p:nvSpPr>
        <p:spPr>
          <a:xfrm>
            <a:off x="329184" y="6236207"/>
            <a:ext cx="3037463" cy="365129"/>
          </a:xfrm>
        </p:spPr>
        <p:txBody>
          <a:bodyPr/>
          <a:lstStyle>
            <a:lvl1pPr>
              <a:defRPr/>
            </a:lvl1pPr>
          </a:lstStyle>
          <a:p>
            <a:pPr lvl="0"/>
            <a:fld id="{6F148643-CD69-44FF-828E-E95CD542D0F6}" type="datetime1">
              <a:rPr lang="en-US"/>
              <a:pPr lvl="0"/>
              <a:t>4/21/2022</a:t>
            </a:fld>
            <a:endParaRPr lang="en-US"/>
          </a:p>
        </p:txBody>
      </p:sp>
      <p:sp>
        <p:nvSpPr>
          <p:cNvPr id="8" name="Footer Placeholder 4">
            <a:extLst>
              <a:ext uri="{FF2B5EF4-FFF2-40B4-BE49-F238E27FC236}">
                <a16:creationId xmlns:a16="http://schemas.microsoft.com/office/drawing/2014/main" id="{F80E4DC6-319D-485B-B9B6-5956C04B445D}"/>
              </a:ext>
            </a:extLst>
          </p:cNvPr>
          <p:cNvSpPr txBox="1">
            <a:spLocks noGrp="1"/>
          </p:cNvSpPr>
          <p:nvPr>
            <p:ph type="ftr" sz="quarter" idx="9"/>
          </p:nvPr>
        </p:nvSpPr>
        <p:spPr>
          <a:xfrm>
            <a:off x="329184" y="237744"/>
            <a:ext cx="3581403" cy="365129"/>
          </a:xfrm>
        </p:spPr>
        <p:txBody>
          <a:bodyPr/>
          <a:lstStyle>
            <a:lvl1pPr>
              <a:defRPr/>
            </a:lvl1pPr>
          </a:lstStyle>
          <a:p>
            <a:pPr lvl="0"/>
            <a:endParaRPr lang="en-US"/>
          </a:p>
        </p:txBody>
      </p:sp>
      <p:sp>
        <p:nvSpPr>
          <p:cNvPr id="9" name="Slide Number Placeholder 5">
            <a:extLst>
              <a:ext uri="{FF2B5EF4-FFF2-40B4-BE49-F238E27FC236}">
                <a16:creationId xmlns:a16="http://schemas.microsoft.com/office/drawing/2014/main" id="{9CCC1348-F7B6-4516-90B4-509586BD25E7}"/>
              </a:ext>
            </a:extLst>
          </p:cNvPr>
          <p:cNvSpPr txBox="1">
            <a:spLocks noGrp="1"/>
          </p:cNvSpPr>
          <p:nvPr>
            <p:ph type="sldNum" sz="quarter" idx="8"/>
          </p:nvPr>
        </p:nvSpPr>
        <p:spPr>
          <a:xfrm>
            <a:off x="11292840" y="237744"/>
            <a:ext cx="756748" cy="365760"/>
          </a:xfrm>
        </p:spPr>
        <p:txBody>
          <a:bodyPr/>
          <a:lstStyle>
            <a:lvl1pPr>
              <a:defRPr/>
            </a:lvl1pPr>
          </a:lstStyle>
          <a:p>
            <a:pPr lvl="0"/>
            <a:fld id="{09E3A392-C31C-4F24-BB2A-0B4974A02582}" type="slidenum">
              <a:t>‹#›</a:t>
            </a:fld>
            <a:endParaRPr lang="en-US"/>
          </a:p>
        </p:txBody>
      </p:sp>
      <p:cxnSp>
        <p:nvCxnSpPr>
          <p:cNvPr id="10" name="Straight Connector 15">
            <a:extLst>
              <a:ext uri="{FF2B5EF4-FFF2-40B4-BE49-F238E27FC236}">
                <a16:creationId xmlns:a16="http://schemas.microsoft.com/office/drawing/2014/main" id="{5068D3C7-E9D3-4E93-840A-3A605A412721}"/>
              </a:ext>
            </a:extLst>
          </p:cNvPr>
          <p:cNvCxnSpPr/>
          <p:nvPr/>
        </p:nvCxnSpPr>
        <p:spPr>
          <a:xfrm rot="16200004">
            <a:off x="10361537" y="120768"/>
            <a:ext cx="0" cy="599070"/>
          </a:xfrm>
          <a:prstGeom prst="straightConnector1">
            <a:avLst/>
          </a:prstGeom>
          <a:noFill/>
          <a:ln w="38103" cap="flat">
            <a:solidFill>
              <a:srgbClr val="000000"/>
            </a:solidFill>
            <a:prstDash val="solid"/>
            <a:miter/>
          </a:ln>
        </p:spPr>
      </p:cxnSp>
    </p:spTree>
    <p:extLst>
      <p:ext uri="{BB962C8B-B14F-4D97-AF65-F5344CB8AC3E}">
        <p14:creationId xmlns:p14="http://schemas.microsoft.com/office/powerpoint/2010/main" val="2011866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206E44B5-40BC-4F73-9D66-20C97CC17A2A}"/>
              </a:ext>
            </a:extLst>
          </p:cNvPr>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3" name="Rectangle 6">
            <a:extLst>
              <a:ext uri="{FF2B5EF4-FFF2-40B4-BE49-F238E27FC236}">
                <a16:creationId xmlns:a16="http://schemas.microsoft.com/office/drawing/2014/main" id="{824DC053-68BD-466C-BD71-AB351A3AE705}"/>
              </a:ext>
            </a:extLst>
          </p:cNvPr>
          <p:cNvSpPr/>
          <p:nvPr/>
        </p:nvSpPr>
        <p:spPr>
          <a:xfrm>
            <a:off x="0" y="0"/>
            <a:ext cx="12188952" cy="6858000"/>
          </a:xfrm>
          <a:prstGeom prst="rect">
            <a:avLst/>
          </a:prstGeom>
          <a:solidFill>
            <a:srgbClr val="E2E8E8">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4" name="Rectangle 7">
            <a:extLst>
              <a:ext uri="{FF2B5EF4-FFF2-40B4-BE49-F238E27FC236}">
                <a16:creationId xmlns:a16="http://schemas.microsoft.com/office/drawing/2014/main" id="{78BD926B-45D9-47B3-82D9-CF4A7F74DC36}"/>
              </a:ext>
            </a:extLst>
          </p:cNvPr>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5" name="Rectangle 64">
            <a:extLst>
              <a:ext uri="{FF2B5EF4-FFF2-40B4-BE49-F238E27FC236}">
                <a16:creationId xmlns:a16="http://schemas.microsoft.com/office/drawing/2014/main" id="{A09AD112-AC66-478F-ACF3-CE7BFB2F068A}"/>
              </a:ext>
            </a:extLst>
          </p:cNvPr>
          <p:cNvSpPr/>
          <p:nvPr/>
        </p:nvSpPr>
        <p:spPr>
          <a:xfrm>
            <a:off x="0" y="0"/>
            <a:ext cx="12188952" cy="2544418"/>
          </a:xfrm>
          <a:prstGeom prst="rect">
            <a:avLst/>
          </a:prstGeom>
          <a:solidFill>
            <a:srgbClr val="FFFFFF"/>
          </a:solidFill>
          <a:ln cap="flat">
            <a:noFill/>
            <a:prstDash val="solid"/>
          </a:ln>
          <a:effectLst>
            <a:outerShdw dist="127001" dir="5459879" algn="tl">
              <a:srgbClr val="000000">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6" name="Title Placeholder 1">
            <a:extLst>
              <a:ext uri="{FF2B5EF4-FFF2-40B4-BE49-F238E27FC236}">
                <a16:creationId xmlns:a16="http://schemas.microsoft.com/office/drawing/2014/main" id="{DFF5E2DB-B10F-473C-B4C2-E0B75BD36D45}"/>
              </a:ext>
            </a:extLst>
          </p:cNvPr>
          <p:cNvSpPr txBox="1">
            <a:spLocks noGrp="1"/>
          </p:cNvSpPr>
          <p:nvPr>
            <p:ph type="title"/>
          </p:nvPr>
        </p:nvSpPr>
        <p:spPr>
          <a:xfrm>
            <a:off x="761804" y="858978"/>
            <a:ext cx="10380570" cy="1432270"/>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7" name="Text Placeholder 2">
            <a:extLst>
              <a:ext uri="{FF2B5EF4-FFF2-40B4-BE49-F238E27FC236}">
                <a16:creationId xmlns:a16="http://schemas.microsoft.com/office/drawing/2014/main" id="{CDF3A634-5ECB-4EF9-9379-DDB4D5C7CEB5}"/>
              </a:ext>
            </a:extLst>
          </p:cNvPr>
          <p:cNvSpPr txBox="1">
            <a:spLocks noGrp="1"/>
          </p:cNvSpPr>
          <p:nvPr>
            <p:ph type="body" idx="1"/>
          </p:nvPr>
        </p:nvSpPr>
        <p:spPr>
          <a:xfrm>
            <a:off x="761795" y="2750122"/>
            <a:ext cx="10381201" cy="3261792"/>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3">
            <a:extLst>
              <a:ext uri="{FF2B5EF4-FFF2-40B4-BE49-F238E27FC236}">
                <a16:creationId xmlns:a16="http://schemas.microsoft.com/office/drawing/2014/main" id="{884F2011-A67C-4C94-9371-972813B6645D}"/>
              </a:ext>
            </a:extLst>
          </p:cNvPr>
          <p:cNvSpPr txBox="1">
            <a:spLocks noGrp="1"/>
          </p:cNvSpPr>
          <p:nvPr>
            <p:ph type="dt" sz="half" idx="2"/>
          </p:nvPr>
        </p:nvSpPr>
        <p:spPr>
          <a:xfrm>
            <a:off x="332484" y="6240075"/>
            <a:ext cx="41148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Bierstadt"/>
              </a:defRPr>
            </a:lvl1pPr>
          </a:lstStyle>
          <a:p>
            <a:pPr lvl="0"/>
            <a:fld id="{4DBF665A-F9F0-4E50-AABA-F04E48186ECB}" type="datetime1">
              <a:rPr lang="en-US"/>
              <a:pPr lvl="0"/>
              <a:t>4/21/2022</a:t>
            </a:fld>
            <a:endParaRPr lang="en-US"/>
          </a:p>
        </p:txBody>
      </p:sp>
      <p:sp>
        <p:nvSpPr>
          <p:cNvPr id="9" name="Footer Placeholder 4">
            <a:extLst>
              <a:ext uri="{FF2B5EF4-FFF2-40B4-BE49-F238E27FC236}">
                <a16:creationId xmlns:a16="http://schemas.microsoft.com/office/drawing/2014/main" id="{BA6C133B-F8E7-4A34-8735-F050CD6B6149}"/>
              </a:ext>
            </a:extLst>
          </p:cNvPr>
          <p:cNvSpPr txBox="1">
            <a:spLocks noGrp="1"/>
          </p:cNvSpPr>
          <p:nvPr>
            <p:ph type="ftr" sz="quarter" idx="3"/>
          </p:nvPr>
        </p:nvSpPr>
        <p:spPr>
          <a:xfrm>
            <a:off x="332484" y="236198"/>
            <a:ext cx="41148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Bierstadt"/>
              </a:defRPr>
            </a:lvl1pPr>
          </a:lstStyle>
          <a:p>
            <a:pPr lvl="0"/>
            <a:endParaRPr lang="en-US"/>
          </a:p>
        </p:txBody>
      </p:sp>
      <p:sp>
        <p:nvSpPr>
          <p:cNvPr id="10" name="Slide Number Placeholder 5">
            <a:extLst>
              <a:ext uri="{FF2B5EF4-FFF2-40B4-BE49-F238E27FC236}">
                <a16:creationId xmlns:a16="http://schemas.microsoft.com/office/drawing/2014/main" id="{D428C036-24FE-40FA-A3C0-6B2E938D7C05}"/>
              </a:ext>
            </a:extLst>
          </p:cNvPr>
          <p:cNvSpPr txBox="1">
            <a:spLocks noGrp="1"/>
          </p:cNvSpPr>
          <p:nvPr>
            <p:ph type="sldNum" sz="quarter" idx="4"/>
          </p:nvPr>
        </p:nvSpPr>
        <p:spPr>
          <a:xfrm>
            <a:off x="11289785" y="235878"/>
            <a:ext cx="756748" cy="365760"/>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400" b="1" i="0" u="none" strike="noStrike" kern="1200" cap="none" spc="0" baseline="0">
                <a:solidFill>
                  <a:srgbClr val="000000"/>
                </a:solidFill>
                <a:uFillTx/>
                <a:latin typeface="Bierstadt" pitchFamily="34"/>
              </a:defRPr>
            </a:lvl1pPr>
          </a:lstStyle>
          <a:p>
            <a:pPr lvl="0"/>
            <a:fld id="{9937FE3F-5F46-4378-B859-DE712B9B5A53}" type="slidenum">
              <a:t>‹#›</a:t>
            </a:fld>
            <a:endParaRPr lang="en-US"/>
          </a:p>
        </p:txBody>
      </p:sp>
      <p:cxnSp>
        <p:nvCxnSpPr>
          <p:cNvPr id="11" name="Straight Connector 118">
            <a:extLst>
              <a:ext uri="{FF2B5EF4-FFF2-40B4-BE49-F238E27FC236}">
                <a16:creationId xmlns:a16="http://schemas.microsoft.com/office/drawing/2014/main" id="{468F8B55-91DF-41AA-868F-F8C506F93800}"/>
              </a:ext>
            </a:extLst>
          </p:cNvPr>
          <p:cNvCxnSpPr/>
          <p:nvPr/>
        </p:nvCxnSpPr>
        <p:spPr>
          <a:xfrm>
            <a:off x="11668155" y="5641006"/>
            <a:ext cx="0" cy="599069"/>
          </a:xfrm>
          <a:prstGeom prst="straightConnector1">
            <a:avLst/>
          </a:prstGeom>
          <a:noFill/>
          <a:ln w="38103" cap="flat">
            <a:solidFill>
              <a:srgbClr val="000000"/>
            </a:solidFill>
            <a:prstDash val="solid"/>
            <a:miter/>
          </a:ln>
        </p:spPr>
      </p:cxnSp>
      <p:cxnSp>
        <p:nvCxnSpPr>
          <p:cNvPr id="12" name="Straight Connector 10">
            <a:extLst>
              <a:ext uri="{FF2B5EF4-FFF2-40B4-BE49-F238E27FC236}">
                <a16:creationId xmlns:a16="http://schemas.microsoft.com/office/drawing/2014/main" id="{C867A4CA-69FE-4E8B-8244-8DF3097B74BC}"/>
              </a:ext>
            </a:extLst>
          </p:cNvPr>
          <p:cNvCxnSpPr/>
          <p:nvPr/>
        </p:nvCxnSpPr>
        <p:spPr>
          <a:xfrm>
            <a:off x="11668155" y="5641006"/>
            <a:ext cx="0" cy="599069"/>
          </a:xfrm>
          <a:prstGeom prst="straightConnector1">
            <a:avLst/>
          </a:prstGeom>
          <a:noFill/>
          <a:ln w="38103" cap="flat">
            <a:solidFill>
              <a:srgbClr val="000000"/>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Bierstadt"/>
        </a:defRPr>
      </a:lvl1pPr>
    </p:titleStyle>
    <p:bodyStyle>
      <a:lvl1pPr marL="0" marR="0" lvl="0" indent="0" algn="l" defTabSz="914400" rtl="0" fontAlgn="auto" hangingPunct="1">
        <a:lnSpc>
          <a:spcPct val="110000"/>
        </a:lnSpc>
        <a:spcBef>
          <a:spcPts val="1000"/>
        </a:spcBef>
        <a:spcAft>
          <a:spcPts val="0"/>
        </a:spcAft>
        <a:buNone/>
        <a:tabLst/>
        <a:defRPr lang="en-US" sz="2200" b="0" i="0" u="none" strike="noStrike" kern="1200" cap="none" spc="0" baseline="0">
          <a:solidFill>
            <a:srgbClr val="000000"/>
          </a:solidFill>
          <a:uFillTx/>
          <a:latin typeface="Bierstadt"/>
        </a:defRPr>
      </a:lvl1pPr>
      <a:lvl2pPr marL="228600" marR="0" lvl="1" indent="0" algn="l" defTabSz="914400" rtl="0" fontAlgn="auto" hangingPunct="1">
        <a:lnSpc>
          <a:spcPct val="110000"/>
        </a:lnSpc>
        <a:spcBef>
          <a:spcPts val="500"/>
        </a:spcBef>
        <a:spcAft>
          <a:spcPts val="0"/>
        </a:spcAft>
        <a:buNone/>
        <a:tabLst/>
        <a:defRPr lang="en-US" sz="2000" b="0" i="0" u="none" strike="noStrike" kern="1200" cap="none" spc="0" baseline="0">
          <a:solidFill>
            <a:srgbClr val="000000"/>
          </a:solidFill>
          <a:uFillTx/>
          <a:latin typeface="Bierstadt"/>
        </a:defRPr>
      </a:lvl2pPr>
      <a:lvl3pPr marL="457200" marR="0" lvl="2" indent="0" algn="l" defTabSz="914400" rtl="0" fontAlgn="auto" hangingPunct="1">
        <a:lnSpc>
          <a:spcPct val="110000"/>
        </a:lnSpc>
        <a:spcBef>
          <a:spcPts val="500"/>
        </a:spcBef>
        <a:spcAft>
          <a:spcPts val="0"/>
        </a:spcAft>
        <a:buNone/>
        <a:tabLst/>
        <a:defRPr lang="en-US" sz="1800" b="0" i="0" u="none" strike="noStrike" kern="1200" cap="none" spc="0" baseline="0">
          <a:solidFill>
            <a:srgbClr val="000000"/>
          </a:solidFill>
          <a:uFillTx/>
          <a:latin typeface="Bierstadt"/>
        </a:defRPr>
      </a:lvl3pPr>
      <a:lvl4pPr marL="685800" marR="0" lvl="3" indent="0" algn="l" defTabSz="914400" rtl="0" fontAlgn="auto" hangingPunct="1">
        <a:lnSpc>
          <a:spcPct val="110000"/>
        </a:lnSpc>
        <a:spcBef>
          <a:spcPts val="500"/>
        </a:spcBef>
        <a:spcAft>
          <a:spcPts val="0"/>
        </a:spcAft>
        <a:buNone/>
        <a:tabLst/>
        <a:defRPr lang="en-US" sz="1600" b="0" i="0" u="none" strike="noStrike" kern="1200" cap="none" spc="0" baseline="0">
          <a:solidFill>
            <a:srgbClr val="000000"/>
          </a:solidFill>
          <a:uFillTx/>
          <a:latin typeface="Bierstadt"/>
        </a:defRPr>
      </a:lvl4pPr>
      <a:lvl5pPr marL="914400" marR="0" lvl="4" indent="0" algn="l" defTabSz="914400" rtl="0" fontAlgn="auto" hangingPunct="1">
        <a:lnSpc>
          <a:spcPct val="110000"/>
        </a:lnSpc>
        <a:spcBef>
          <a:spcPts val="500"/>
        </a:spcBef>
        <a:spcAft>
          <a:spcPts val="0"/>
        </a:spcAft>
        <a:buNone/>
        <a:tabLst/>
        <a:defRPr lang="en-US" sz="1600" b="0" i="0" u="none" strike="noStrike" kern="1200" cap="none" spc="0" baseline="0">
          <a:solidFill>
            <a:srgbClr val="000000"/>
          </a:solidFill>
          <a:uFillTx/>
          <a:latin typeface="Bierstad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Slide Background">
            <a:extLst>
              <a:ext uri="{FF2B5EF4-FFF2-40B4-BE49-F238E27FC236}">
                <a16:creationId xmlns:a16="http://schemas.microsoft.com/office/drawing/2014/main" id="{5B0E6692-88EF-47EE-B456-FDBF3ECCB40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3" name="Rectangle 21">
            <a:extLst>
              <a:ext uri="{FF2B5EF4-FFF2-40B4-BE49-F238E27FC236}">
                <a16:creationId xmlns:a16="http://schemas.microsoft.com/office/drawing/2014/main" id="{5F1096F2-681A-403A-A86F-E8DC05257509}"/>
              </a:ext>
            </a:extLst>
          </p:cNvPr>
          <p:cNvSpPr>
            <a:spLocks noMove="1" noResize="1"/>
          </p:cNvSpPr>
          <p:nvPr/>
        </p:nvSpPr>
        <p:spPr>
          <a:xfrm>
            <a:off x="0" y="0"/>
            <a:ext cx="11144314" cy="6858000"/>
          </a:xfrm>
          <a:prstGeom prst="rect">
            <a:avLst/>
          </a:prstGeom>
          <a:solidFill>
            <a:srgbClr val="FFFFFF"/>
          </a:solidFill>
          <a:ln cap="flat">
            <a:noFill/>
            <a:prstDash val="solid"/>
          </a:ln>
          <a:effectLst>
            <a:outerShdw dist="406403" dir="21539981" algn="tl">
              <a:srgbClr val="000000">
                <a:alpha val="2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pic>
        <p:nvPicPr>
          <p:cNvPr id="4" name="Picture 3" descr="A white jigsaw puzzle with a red piece standing out">
            <a:extLst>
              <a:ext uri="{FF2B5EF4-FFF2-40B4-BE49-F238E27FC236}">
                <a16:creationId xmlns:a16="http://schemas.microsoft.com/office/drawing/2014/main" id="{58496333-8BCA-430D-A59B-8323CF582983}"/>
              </a:ext>
            </a:extLst>
          </p:cNvPr>
          <p:cNvPicPr>
            <a:picLocks noChangeAspect="1"/>
          </p:cNvPicPr>
          <p:nvPr/>
        </p:nvPicPr>
        <p:blipFill>
          <a:blip r:embed="rId2"/>
          <a:srcRect r="1" b="8833"/>
          <a:stretch>
            <a:fillRect/>
          </a:stretch>
        </p:blipFill>
        <p:spPr>
          <a:xfrm>
            <a:off x="18" y="0"/>
            <a:ext cx="12191982" cy="6858000"/>
          </a:xfrm>
          <a:prstGeom prst="rect">
            <a:avLst/>
          </a:prstGeom>
          <a:noFill/>
          <a:ln cap="flat">
            <a:noFill/>
          </a:ln>
          <a:effectLst>
            <a:outerShdw dist="330200" dir="8819946" algn="tl">
              <a:srgbClr val="000000">
                <a:alpha val="29000"/>
              </a:srgbClr>
            </a:outerShdw>
          </a:effectLst>
        </p:spPr>
      </p:pic>
      <p:sp>
        <p:nvSpPr>
          <p:cNvPr id="5" name="Overlay">
            <a:extLst>
              <a:ext uri="{FF2B5EF4-FFF2-40B4-BE49-F238E27FC236}">
                <a16:creationId xmlns:a16="http://schemas.microsoft.com/office/drawing/2014/main" id="{BC1F80AB-4BC1-47EA-A020-F7ED5A8D7B5B}"/>
              </a:ext>
            </a:extLst>
          </p:cNvPr>
          <p:cNvSpPr>
            <a:spLocks noMove="1" noResize="1"/>
          </p:cNvSpPr>
          <p:nvPr/>
        </p:nvSpPr>
        <p:spPr>
          <a:xfrm rot="16200004">
            <a:off x="-258707" y="258716"/>
            <a:ext cx="6858000" cy="6340568"/>
          </a:xfrm>
          <a:prstGeom prst="rect">
            <a:avLst/>
          </a:prstGeom>
          <a:gradFill>
            <a:gsLst>
              <a:gs pos="0">
                <a:srgbClr val="000000"/>
              </a:gs>
              <a:gs pos="100000">
                <a:srgbClr val="000000">
                  <a:alpha val="7000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
        <p:nvSpPr>
          <p:cNvPr id="6" name="Title 1">
            <a:extLst>
              <a:ext uri="{FF2B5EF4-FFF2-40B4-BE49-F238E27FC236}">
                <a16:creationId xmlns:a16="http://schemas.microsoft.com/office/drawing/2014/main" id="{8E4C7FC2-4627-492E-B0F3-135D3C34173F}"/>
              </a:ext>
            </a:extLst>
          </p:cNvPr>
          <p:cNvSpPr txBox="1">
            <a:spLocks noGrp="1"/>
          </p:cNvSpPr>
          <p:nvPr>
            <p:ph type="ctrTitle"/>
          </p:nvPr>
        </p:nvSpPr>
        <p:spPr>
          <a:xfrm>
            <a:off x="127741" y="512658"/>
            <a:ext cx="5838946" cy="2483318"/>
          </a:xfrm>
        </p:spPr>
        <p:txBody>
          <a:bodyPr/>
          <a:lstStyle/>
          <a:p>
            <a:pPr lvl="0"/>
            <a:r>
              <a:rPr lang="en-GB" sz="3200" dirty="0">
                <a:solidFill>
                  <a:srgbClr val="FFFFFF"/>
                </a:solidFill>
              </a:rPr>
              <a:t>Title: Individual presentation</a:t>
            </a:r>
            <a:br>
              <a:rPr lang="en-GB" sz="2400" dirty="0">
                <a:solidFill>
                  <a:srgbClr val="FFFFFF"/>
                </a:solidFill>
              </a:rPr>
            </a:br>
            <a:r>
              <a:rPr lang="en-GB" sz="2400" dirty="0">
                <a:solidFill>
                  <a:srgbClr val="FFFFFF"/>
                </a:solidFill>
              </a:rPr>
              <a:t>Author: Elena </a:t>
            </a:r>
            <a:r>
              <a:rPr lang="en-GB" sz="2400" dirty="0" err="1">
                <a:solidFill>
                  <a:srgbClr val="FFFFFF"/>
                </a:solidFill>
              </a:rPr>
              <a:t>Porcescu</a:t>
            </a:r>
            <a:r>
              <a:rPr lang="en-GB" sz="2400" dirty="0">
                <a:solidFill>
                  <a:srgbClr val="FFFFFF"/>
                </a:solidFill>
              </a:rPr>
              <a:t> </a:t>
            </a:r>
            <a:br>
              <a:rPr lang="en-GB" sz="2400" dirty="0">
                <a:solidFill>
                  <a:srgbClr val="FFFFFF"/>
                </a:solidFill>
              </a:rPr>
            </a:br>
            <a:r>
              <a:rPr lang="en-GB" sz="2400" dirty="0">
                <a:solidFill>
                  <a:srgbClr val="FFFFFF"/>
                </a:solidFill>
              </a:rPr>
              <a:t>Student Number: 2123762</a:t>
            </a:r>
            <a:br>
              <a:rPr lang="en-GB" sz="2400" i="1" u="sng" dirty="0">
                <a:solidFill>
                  <a:srgbClr val="FFFFFF"/>
                </a:solidFill>
              </a:rPr>
            </a:br>
            <a:br>
              <a:rPr lang="en-GB" sz="2400" i="1" u="sng" dirty="0">
                <a:solidFill>
                  <a:srgbClr val="FFFFFF"/>
                </a:solidFill>
              </a:rPr>
            </a:br>
            <a:endParaRPr lang="en-GB" sz="2400" dirty="0">
              <a:solidFill>
                <a:srgbClr val="FFFFFF"/>
              </a:solidFill>
            </a:endParaRPr>
          </a:p>
        </p:txBody>
      </p:sp>
      <p:sp>
        <p:nvSpPr>
          <p:cNvPr id="7" name="Subtitle 2">
            <a:extLst>
              <a:ext uri="{FF2B5EF4-FFF2-40B4-BE49-F238E27FC236}">
                <a16:creationId xmlns:a16="http://schemas.microsoft.com/office/drawing/2014/main" id="{4EA595A6-57C2-4640-BB5B-D59A0B585961}"/>
              </a:ext>
            </a:extLst>
          </p:cNvPr>
          <p:cNvSpPr txBox="1">
            <a:spLocks noGrp="1"/>
          </p:cNvSpPr>
          <p:nvPr>
            <p:ph type="subTitle" idx="1"/>
          </p:nvPr>
        </p:nvSpPr>
        <p:spPr>
          <a:xfrm>
            <a:off x="112827" y="3273369"/>
            <a:ext cx="4501051" cy="1653619"/>
          </a:xfrm>
        </p:spPr>
        <p:txBody>
          <a:bodyPr/>
          <a:lstStyle/>
          <a:p>
            <a:pPr lvl="0"/>
            <a:r>
              <a:rPr lang="en-GB" dirty="0">
                <a:solidFill>
                  <a:srgbClr val="FFFFFF"/>
                </a:solidFill>
              </a:rPr>
              <a:t>For Academic And Employability Skills - BMSW4001</a:t>
            </a:r>
            <a:br>
              <a:rPr lang="en-GB">
                <a:solidFill>
                  <a:srgbClr val="FFFFFF"/>
                </a:solidFill>
              </a:rPr>
            </a:br>
            <a:r>
              <a:rPr lang="en-GB">
                <a:solidFill>
                  <a:srgbClr val="FFFFFF"/>
                </a:solidFill>
              </a:rPr>
              <a:t>Lecturer: Joanna Walsh</a:t>
            </a:r>
            <a:endParaRPr lang="en-GB" dirty="0">
              <a:solidFill>
                <a:srgbClr val="FFFFFF"/>
              </a:solidFill>
            </a:endParaRPr>
          </a:p>
        </p:txBody>
      </p:sp>
      <p:cxnSp>
        <p:nvCxnSpPr>
          <p:cNvPr id="8" name="Straight Connector 25">
            <a:extLst>
              <a:ext uri="{FF2B5EF4-FFF2-40B4-BE49-F238E27FC236}">
                <a16:creationId xmlns:a16="http://schemas.microsoft.com/office/drawing/2014/main" id="{75F7035C-7199-4AE4-8EF7-85B06D22DCAA}"/>
              </a:ext>
            </a:extLst>
          </p:cNvPr>
          <p:cNvCxnSpPr>
            <a:cxnSpLocks noMove="1" noResize="1"/>
          </p:cNvCxnSpPr>
          <p:nvPr/>
        </p:nvCxnSpPr>
        <p:spPr>
          <a:xfrm>
            <a:off x="11668155" y="5641006"/>
            <a:ext cx="0" cy="599069"/>
          </a:xfrm>
          <a:prstGeom prst="straightConnector1">
            <a:avLst/>
          </a:prstGeom>
          <a:noFill/>
          <a:ln w="38103" cap="flat">
            <a:solidFill>
              <a:srgbClr val="000000"/>
            </a:solidFill>
            <a:prstDash val="solid"/>
            <a:miter/>
          </a:ln>
        </p:spPr>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C4F445A9-4F4B-48AA-9357-943FCB727F72}"/>
              </a:ext>
            </a:extLst>
          </p:cNvPr>
          <p:cNvSpPr txBox="1">
            <a:spLocks noGrp="1"/>
          </p:cNvSpPr>
          <p:nvPr>
            <p:ph type="title"/>
          </p:nvPr>
        </p:nvSpPr>
        <p:spPr>
          <a:xfrm>
            <a:off x="770537" y="872840"/>
            <a:ext cx="4560524" cy="584484"/>
          </a:xfrm>
        </p:spPr>
        <p:txBody>
          <a:bodyPr/>
          <a:lstStyle/>
          <a:p>
            <a:pPr lvl="0"/>
            <a:r>
              <a:rPr lang="en-GB"/>
              <a:t>Introduction</a:t>
            </a:r>
          </a:p>
        </p:txBody>
      </p:sp>
      <p:sp>
        <p:nvSpPr>
          <p:cNvPr id="3" name="Text Placeholder 6">
            <a:extLst>
              <a:ext uri="{FF2B5EF4-FFF2-40B4-BE49-F238E27FC236}">
                <a16:creationId xmlns:a16="http://schemas.microsoft.com/office/drawing/2014/main" id="{63AA5BD0-EC98-4F43-807B-535B8A83E86D}"/>
              </a:ext>
            </a:extLst>
          </p:cNvPr>
          <p:cNvSpPr txBox="1">
            <a:spLocks noGrp="1"/>
          </p:cNvSpPr>
          <p:nvPr>
            <p:ph type="body" idx="2"/>
          </p:nvPr>
        </p:nvSpPr>
        <p:spPr>
          <a:xfrm>
            <a:off x="770536" y="1638303"/>
            <a:ext cx="4810127" cy="4381503"/>
          </a:xfrm>
        </p:spPr>
        <p:txBody>
          <a:bodyPr/>
          <a:lstStyle/>
          <a:p>
            <a:pPr marL="342900" lvl="0" indent="-342900">
              <a:buSzPct val="100000"/>
              <a:buFont typeface="Arial" pitchFamily="34"/>
              <a:buChar char="•"/>
            </a:pPr>
            <a:r>
              <a:rPr lang="en-GB" dirty="0">
                <a:latin typeface="Calibri" pitchFamily="34"/>
                <a:cs typeface="Times New Roman" pitchFamily="18"/>
              </a:rPr>
              <a:t>Why are Employability Skills Important? </a:t>
            </a:r>
          </a:p>
          <a:p>
            <a:pPr marL="342900" lvl="0" indent="-342900">
              <a:buSzPct val="100000"/>
              <a:buFont typeface="Arial" pitchFamily="34"/>
              <a:buChar char="•"/>
            </a:pPr>
            <a:r>
              <a:rPr lang="en-GB" dirty="0">
                <a:latin typeface="Calibri" pitchFamily="34"/>
                <a:cs typeface="Times New Roman" pitchFamily="18"/>
              </a:rPr>
              <a:t>Most important types of skills to develop based on a survey result.</a:t>
            </a:r>
          </a:p>
          <a:p>
            <a:pPr marL="342900" lvl="0" indent="-342900">
              <a:buSzPct val="100000"/>
              <a:buFont typeface="Arial" pitchFamily="34"/>
              <a:buChar char="•"/>
            </a:pPr>
            <a:r>
              <a:rPr lang="en-GB" dirty="0">
                <a:latin typeface="Calibri" pitchFamily="34"/>
                <a:cs typeface="Calibri" pitchFamily="34"/>
              </a:rPr>
              <a:t>Financial Analyst job description</a:t>
            </a:r>
          </a:p>
          <a:p>
            <a:pPr marL="342900" lvl="0" indent="-342900">
              <a:buSzPct val="100000"/>
              <a:buFont typeface="Arial" pitchFamily="34"/>
              <a:buChar char="•"/>
            </a:pPr>
            <a:r>
              <a:rPr lang="en-GB" dirty="0">
                <a:solidFill>
                  <a:srgbClr val="111111"/>
                </a:solidFill>
                <a:latin typeface="Calibri" pitchFamily="34"/>
                <a:cs typeface="Calibri" pitchFamily="34"/>
              </a:rPr>
              <a:t>Required Skills and Education to become a Financial Analyst</a:t>
            </a:r>
          </a:p>
          <a:p>
            <a:pPr marL="342900" lvl="0" indent="-342900">
              <a:buSzPct val="100000"/>
              <a:buFont typeface="Arial" pitchFamily="34"/>
              <a:buChar char="•"/>
            </a:pPr>
            <a:r>
              <a:rPr lang="en-GB" dirty="0">
                <a:solidFill>
                  <a:srgbClr val="111111"/>
                </a:solidFill>
                <a:latin typeface="Calibri" pitchFamily="34"/>
                <a:cs typeface="Calibri" pitchFamily="34"/>
              </a:rPr>
              <a:t>Personal SWOT Analysis</a:t>
            </a:r>
          </a:p>
          <a:p>
            <a:pPr marL="342900" lvl="0" indent="-342900">
              <a:buSzPct val="100000"/>
              <a:buFont typeface="Arial" pitchFamily="34"/>
              <a:buChar char="•"/>
            </a:pPr>
            <a:r>
              <a:rPr lang="en-GB" dirty="0">
                <a:solidFill>
                  <a:srgbClr val="111111"/>
                </a:solidFill>
                <a:latin typeface="Calibri" pitchFamily="34"/>
                <a:cs typeface="Calibri" pitchFamily="34"/>
              </a:rPr>
              <a:t>Personal Development Plan</a:t>
            </a:r>
          </a:p>
          <a:p>
            <a:pPr marL="342900" lvl="0" indent="-342900">
              <a:buSzPct val="100000"/>
              <a:buFont typeface="Arial" pitchFamily="34"/>
              <a:buChar char="•"/>
            </a:pPr>
            <a:endParaRPr lang="en-GB" dirty="0">
              <a:latin typeface="Calibri" pitchFamily="34"/>
              <a:cs typeface="Calibri" pitchFamily="34"/>
            </a:endParaRPr>
          </a:p>
          <a:p>
            <a:pPr lvl="0"/>
            <a:endParaRPr lang="en-GB" dirty="0">
              <a:latin typeface="Calibri" pitchFamily="34"/>
              <a:cs typeface="Times New Roman" pitchFamily="18"/>
            </a:endParaRPr>
          </a:p>
          <a:p>
            <a:pPr lvl="0"/>
            <a:endParaRPr lang="en-GB" dirty="0"/>
          </a:p>
        </p:txBody>
      </p:sp>
      <p:pic>
        <p:nvPicPr>
          <p:cNvPr id="4" name="Picture 10">
            <a:extLst>
              <a:ext uri="{FF2B5EF4-FFF2-40B4-BE49-F238E27FC236}">
                <a16:creationId xmlns:a16="http://schemas.microsoft.com/office/drawing/2014/main" id="{8C039B61-4614-4528-8807-A68C1E74A649}"/>
              </a:ext>
            </a:extLst>
          </p:cNvPr>
          <p:cNvPicPr>
            <a:picLocks noChangeAspect="1"/>
          </p:cNvPicPr>
          <p:nvPr/>
        </p:nvPicPr>
        <p:blipFill>
          <a:blip r:embed="rId2"/>
          <a:stretch>
            <a:fillRect/>
          </a:stretch>
        </p:blipFill>
        <p:spPr>
          <a:xfrm>
            <a:off x="7143749" y="479657"/>
            <a:ext cx="4810128" cy="6378342"/>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A2A7D-3E88-4C12-A494-CB543C6AE7E2}"/>
              </a:ext>
            </a:extLst>
          </p:cNvPr>
          <p:cNvSpPr txBox="1">
            <a:spLocks noGrp="1"/>
          </p:cNvSpPr>
          <p:nvPr>
            <p:ph type="title"/>
          </p:nvPr>
        </p:nvSpPr>
        <p:spPr>
          <a:xfrm>
            <a:off x="0" y="0"/>
            <a:ext cx="12191996" cy="2558472"/>
          </a:xfrm>
          <a:solidFill>
            <a:srgbClr val="E1F2D7"/>
          </a:solidFill>
        </p:spPr>
        <p:txBody>
          <a:bodyPr/>
          <a:lstStyle/>
          <a:p>
            <a:pPr lvl="0"/>
            <a:r>
              <a:rPr lang="en-GB" sz="2800" dirty="0">
                <a:latin typeface="Calibri" pitchFamily="34"/>
                <a:cs typeface="Times New Roman" pitchFamily="18"/>
              </a:rPr>
              <a:t>	Why are Employability Skills Important? </a:t>
            </a:r>
          </a:p>
        </p:txBody>
      </p:sp>
      <p:sp>
        <p:nvSpPr>
          <p:cNvPr id="3" name="Content Placeholder 2">
            <a:extLst>
              <a:ext uri="{FF2B5EF4-FFF2-40B4-BE49-F238E27FC236}">
                <a16:creationId xmlns:a16="http://schemas.microsoft.com/office/drawing/2014/main" id="{77D2B27A-8823-4F03-9B02-132BAE302632}"/>
              </a:ext>
            </a:extLst>
          </p:cNvPr>
          <p:cNvSpPr txBox="1">
            <a:spLocks noGrp="1"/>
          </p:cNvSpPr>
          <p:nvPr>
            <p:ph idx="1"/>
          </p:nvPr>
        </p:nvSpPr>
        <p:spPr>
          <a:xfrm>
            <a:off x="761795" y="2750122"/>
            <a:ext cx="10381201" cy="3973945"/>
          </a:xfrm>
        </p:spPr>
        <p:txBody>
          <a:bodyPr/>
          <a:lstStyle/>
          <a:p>
            <a:pPr marL="285750" lvl="0" indent="-285750">
              <a:lnSpc>
                <a:spcPct val="106000"/>
              </a:lnSpc>
              <a:spcAft>
                <a:spcPts val="800"/>
              </a:spcAft>
              <a:buSzPct val="100000"/>
              <a:buFont typeface="Arial" pitchFamily="34"/>
              <a:buChar char="•"/>
            </a:pPr>
            <a:r>
              <a:rPr lang="en-GB" sz="1800" dirty="0">
                <a:latin typeface="Calibri" pitchFamily="34"/>
                <a:cs typeface="Times New Roman" pitchFamily="18"/>
              </a:rPr>
              <a:t>Job market is very competitive, and employers are looking for skills that go beyond qualifications and experience.</a:t>
            </a:r>
          </a:p>
          <a:p>
            <a:pPr marL="285750" lvl="0" indent="-285750">
              <a:lnSpc>
                <a:spcPct val="106000"/>
              </a:lnSpc>
              <a:spcAft>
                <a:spcPts val="800"/>
              </a:spcAft>
              <a:buSzPct val="100000"/>
              <a:buFont typeface="Arial" pitchFamily="34"/>
              <a:buChar char="•"/>
            </a:pPr>
            <a:r>
              <a:rPr lang="en-GB" sz="1800" dirty="0">
                <a:latin typeface="Calibri" pitchFamily="34"/>
                <a:cs typeface="Times New Roman" pitchFamily="18"/>
              </a:rPr>
              <a:t>The candidate stands out from the crowd that shows evidence of the skills possessed for the job.</a:t>
            </a:r>
          </a:p>
          <a:p>
            <a:pPr marL="285750" lvl="0" indent="-285750">
              <a:lnSpc>
                <a:spcPct val="106000"/>
              </a:lnSpc>
              <a:spcAft>
                <a:spcPts val="800"/>
              </a:spcAft>
              <a:buSzPct val="100000"/>
              <a:buFont typeface="Arial" pitchFamily="34"/>
              <a:buChar char="•"/>
            </a:pPr>
            <a:r>
              <a:rPr lang="en-GB" sz="1800" dirty="0">
                <a:latin typeface="Calibri" pitchFamily="34"/>
                <a:cs typeface="Times New Roman" pitchFamily="18"/>
              </a:rPr>
              <a:t>Job skills are necessary to make responsible and independent choices, solve problems and connect with co-workers (Karin Kelley, 2021).</a:t>
            </a:r>
          </a:p>
          <a:p>
            <a:pPr marL="285750" lvl="0" indent="-285750">
              <a:lnSpc>
                <a:spcPct val="106000"/>
              </a:lnSpc>
              <a:spcAft>
                <a:spcPts val="800"/>
              </a:spcAft>
              <a:buSzPct val="100000"/>
              <a:buFont typeface="Arial" pitchFamily="34"/>
              <a:buChar char="•"/>
            </a:pPr>
            <a:r>
              <a:rPr lang="en-GB" sz="1800" dirty="0">
                <a:latin typeface="Calibri" pitchFamily="34"/>
                <a:cs typeface="Times New Roman" pitchFamily="18"/>
              </a:rPr>
              <a:t>These are important attributes to ensure job performance, effectiveness and career success.</a:t>
            </a:r>
          </a:p>
          <a:p>
            <a:pPr marL="285750" lvl="0" indent="-285750">
              <a:lnSpc>
                <a:spcPct val="106000"/>
              </a:lnSpc>
              <a:spcAft>
                <a:spcPts val="800"/>
              </a:spcAft>
              <a:buSzPct val="100000"/>
              <a:buFont typeface="Arial" pitchFamily="34"/>
              <a:buChar char="•"/>
            </a:pPr>
            <a:r>
              <a:rPr lang="en-GB" sz="1800" dirty="0">
                <a:latin typeface="Calibri" pitchFamily="34"/>
                <a:cs typeface="Times New Roman" pitchFamily="18"/>
              </a:rPr>
              <a:t>British businessman and politician, Digby </a:t>
            </a:r>
            <a:r>
              <a:rPr lang="en-GB" sz="1800" dirty="0" err="1">
                <a:latin typeface="Calibri" pitchFamily="34"/>
                <a:cs typeface="Times New Roman" pitchFamily="18"/>
              </a:rPr>
              <a:t>Marritt</a:t>
            </a:r>
            <a:r>
              <a:rPr lang="en-GB" sz="1800" dirty="0">
                <a:latin typeface="Calibri" pitchFamily="34"/>
                <a:cs typeface="Times New Roman" pitchFamily="18"/>
              </a:rPr>
              <a:t> Jones, says that knowledge of a degree alone is not enough, because employers value employees that have learnt soft skills. These are harder to achieve, and those who demonstrate skills such problem solving and team working have a real advantage. </a:t>
            </a:r>
          </a:p>
          <a:p>
            <a:pPr lvl="0"/>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F5DADB"/>
        </a:solidFill>
        <a:effectLst/>
      </p:bgPr>
    </p:bg>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D2AF618C-1AC4-437C-9565-7E7C1026482A}"/>
              </a:ext>
            </a:extLst>
          </p:cNvPr>
          <p:cNvSpPr txBox="1">
            <a:spLocks noGrp="1"/>
          </p:cNvSpPr>
          <p:nvPr>
            <p:ph type="title"/>
          </p:nvPr>
        </p:nvSpPr>
        <p:spPr>
          <a:xfrm>
            <a:off x="0" y="0"/>
            <a:ext cx="6096003" cy="1800225"/>
          </a:xfrm>
          <a:solidFill>
            <a:srgbClr val="F3E0D4"/>
          </a:solidFill>
        </p:spPr>
        <p:txBody>
          <a:bodyPr/>
          <a:lstStyle/>
          <a:p>
            <a:pPr lvl="0"/>
            <a:r>
              <a:rPr lang="en-GB" sz="2800">
                <a:latin typeface="Calibri" pitchFamily="34"/>
                <a:cs typeface="Times New Roman" pitchFamily="18"/>
              </a:rPr>
              <a:t>Most important types of skill to develop</a:t>
            </a:r>
            <a:br>
              <a:rPr lang="en-GB" sz="2800">
                <a:latin typeface="Calibri" pitchFamily="34"/>
                <a:cs typeface="Times New Roman" pitchFamily="18"/>
              </a:rPr>
            </a:br>
            <a:endParaRPr lang="en-GB" sz="2800"/>
          </a:p>
        </p:txBody>
      </p:sp>
      <p:sp>
        <p:nvSpPr>
          <p:cNvPr id="3" name="Text Placeholder 5">
            <a:extLst>
              <a:ext uri="{FF2B5EF4-FFF2-40B4-BE49-F238E27FC236}">
                <a16:creationId xmlns:a16="http://schemas.microsoft.com/office/drawing/2014/main" id="{68D65D97-333A-40FF-A2A5-35C024FBA17E}"/>
              </a:ext>
            </a:extLst>
          </p:cNvPr>
          <p:cNvSpPr txBox="1">
            <a:spLocks noGrp="1"/>
          </p:cNvSpPr>
          <p:nvPr>
            <p:ph type="body" idx="2"/>
          </p:nvPr>
        </p:nvSpPr>
        <p:spPr>
          <a:xfrm>
            <a:off x="0" y="1800225"/>
            <a:ext cx="6096003" cy="5057775"/>
          </a:xfrm>
          <a:solidFill>
            <a:srgbClr val="F3E0D4"/>
          </a:solidFill>
        </p:spPr>
        <p:txBody>
          <a:bodyPr/>
          <a:lstStyle/>
          <a:p>
            <a:pPr lvl="0"/>
            <a:r>
              <a:rPr lang="en-GB" sz="1800" dirty="0">
                <a:latin typeface="Calibri" pitchFamily="34"/>
                <a:cs typeface="Times New Roman" pitchFamily="18"/>
              </a:rPr>
              <a:t>Based on Education and Skills survey by CBI, 2019:</a:t>
            </a:r>
          </a:p>
          <a:p>
            <a:pPr marL="285750" lvl="0" indent="-285750">
              <a:buSzPct val="100000"/>
              <a:buFont typeface="Arial" pitchFamily="34"/>
              <a:buChar char="•"/>
            </a:pPr>
            <a:r>
              <a:rPr lang="en-GB" sz="1800" dirty="0">
                <a:latin typeface="Calibri" pitchFamily="34"/>
                <a:cs typeface="Times New Roman" pitchFamily="18"/>
              </a:rPr>
              <a:t>60% of firms are looking for industry, practical and technical knowledge specific to their field of business, </a:t>
            </a:r>
          </a:p>
          <a:p>
            <a:pPr marL="285750" lvl="0" indent="-285750">
              <a:buSzPct val="100000"/>
              <a:buFont typeface="Arial" pitchFamily="34"/>
              <a:buChar char="•"/>
            </a:pPr>
            <a:r>
              <a:rPr lang="en-GB" sz="1800" dirty="0">
                <a:latin typeface="Calibri" pitchFamily="34"/>
                <a:cs typeface="Times New Roman" pitchFamily="18"/>
              </a:rPr>
              <a:t>58% of employers are looking for leadership and management skills,</a:t>
            </a:r>
          </a:p>
          <a:p>
            <a:pPr marL="285750" lvl="0" indent="-285750">
              <a:buSzPct val="100000"/>
              <a:buFont typeface="Arial" pitchFamily="34"/>
              <a:buChar char="•"/>
            </a:pPr>
            <a:r>
              <a:rPr lang="en-GB" sz="1800" dirty="0">
                <a:latin typeface="Calibri" pitchFamily="34"/>
                <a:cs typeface="Times New Roman" pitchFamily="18"/>
              </a:rPr>
              <a:t>44% value advanced digital skills,</a:t>
            </a:r>
          </a:p>
          <a:p>
            <a:pPr marL="285750" lvl="0" indent="-285750">
              <a:buSzPct val="100000"/>
              <a:buFont typeface="Arial" pitchFamily="34"/>
              <a:buChar char="•"/>
            </a:pPr>
            <a:r>
              <a:rPr lang="en-GB" sz="1800" dirty="0">
                <a:latin typeface="Calibri" pitchFamily="34"/>
                <a:cs typeface="Times New Roman" pitchFamily="18"/>
              </a:rPr>
              <a:t>36% are looking for critical thinking and problem solving,</a:t>
            </a:r>
          </a:p>
          <a:p>
            <a:pPr marL="285750" lvl="0" indent="-285750">
              <a:buSzPct val="100000"/>
              <a:buFont typeface="Arial" pitchFamily="34"/>
              <a:buChar char="•"/>
            </a:pPr>
            <a:r>
              <a:rPr lang="en-GB" sz="1800" dirty="0">
                <a:latin typeface="Calibri" pitchFamily="34"/>
                <a:cs typeface="Times New Roman" pitchFamily="18"/>
              </a:rPr>
              <a:t>32% are looking for communication or customer skills,</a:t>
            </a:r>
          </a:p>
          <a:p>
            <a:pPr marL="285750" lvl="0" indent="-285750">
              <a:buSzPct val="100000"/>
              <a:buFont typeface="Arial" pitchFamily="34"/>
              <a:buChar char="•"/>
            </a:pPr>
            <a:r>
              <a:rPr lang="en-GB" sz="1800" dirty="0">
                <a:latin typeface="Calibri" pitchFamily="34"/>
                <a:cs typeface="Times New Roman" pitchFamily="18"/>
              </a:rPr>
              <a:t>And below 20% employers values skills such as teamwork, planning and organisation skills, basic digital skills, and basic literacy/numeracy.</a:t>
            </a:r>
          </a:p>
          <a:p>
            <a:pPr lvl="0"/>
            <a:endParaRPr lang="en-GB" dirty="0">
              <a:solidFill>
                <a:srgbClr val="FF0000"/>
              </a:solidFill>
            </a:endParaRPr>
          </a:p>
        </p:txBody>
      </p:sp>
      <p:sp>
        <p:nvSpPr>
          <p:cNvPr id="4" name="Content Placeholder 8">
            <a:extLst>
              <a:ext uri="{FF2B5EF4-FFF2-40B4-BE49-F238E27FC236}">
                <a16:creationId xmlns:a16="http://schemas.microsoft.com/office/drawing/2014/main" id="{D5EF7B50-C9E4-497F-9CDE-C0FED8CC9682}"/>
              </a:ext>
            </a:extLst>
          </p:cNvPr>
          <p:cNvSpPr txBox="1">
            <a:spLocks noGrp="1"/>
          </p:cNvSpPr>
          <p:nvPr>
            <p:ph idx="1"/>
          </p:nvPr>
        </p:nvSpPr>
        <p:spPr>
          <a:xfrm>
            <a:off x="6188366" y="5054313"/>
            <a:ext cx="5781961" cy="591123"/>
          </a:xfrm>
        </p:spPr>
        <p:txBody>
          <a:bodyPr>
            <a:normAutofit fontScale="92500" lnSpcReduction="20000"/>
          </a:bodyPr>
          <a:lstStyle/>
          <a:p>
            <a:pPr lvl="0">
              <a:lnSpc>
                <a:spcPct val="90000"/>
              </a:lnSpc>
            </a:pPr>
            <a:r>
              <a:rPr lang="en-GB" sz="1700" dirty="0">
                <a:latin typeface="Calibri" pitchFamily="34"/>
                <a:cs typeface="Times New Roman" pitchFamily="18"/>
              </a:rPr>
              <a:t>Source: </a:t>
            </a:r>
          </a:p>
          <a:p>
            <a:pPr lvl="0">
              <a:lnSpc>
                <a:spcPct val="90000"/>
              </a:lnSpc>
            </a:pPr>
            <a:r>
              <a:rPr lang="en-GB" sz="1700" dirty="0">
                <a:latin typeface="Calibri" pitchFamily="34"/>
                <a:cs typeface="Times New Roman" pitchFamily="18"/>
              </a:rPr>
              <a:t>https://www.cbi.org.uk/media/7020/12684_tess_-survey_2021.pdf</a:t>
            </a:r>
          </a:p>
          <a:p>
            <a:pPr lvl="0">
              <a:lnSpc>
                <a:spcPct val="90000"/>
              </a:lnSpc>
            </a:pPr>
            <a:endParaRPr lang="en-GB" sz="1700" dirty="0">
              <a:latin typeface="Calibri" pitchFamily="34"/>
              <a:cs typeface="Times New Roman" pitchFamily="18"/>
            </a:endParaRPr>
          </a:p>
          <a:p>
            <a:pPr lvl="0">
              <a:lnSpc>
                <a:spcPct val="90000"/>
              </a:lnSpc>
            </a:pPr>
            <a:endParaRPr lang="en-GB" sz="1100" dirty="0"/>
          </a:p>
        </p:txBody>
      </p:sp>
      <p:pic>
        <p:nvPicPr>
          <p:cNvPr id="5" name="Content Placeholder 6" descr="Chart, timeline, bar chart&#10;&#10;Description automatically generated">
            <a:extLst>
              <a:ext uri="{FF2B5EF4-FFF2-40B4-BE49-F238E27FC236}">
                <a16:creationId xmlns:a16="http://schemas.microsoft.com/office/drawing/2014/main" id="{FE1F2241-119D-4B48-A48B-EE45EE394509}"/>
              </a:ext>
            </a:extLst>
          </p:cNvPr>
          <p:cNvPicPr>
            <a:picLocks noChangeAspect="1"/>
          </p:cNvPicPr>
          <p:nvPr/>
        </p:nvPicPr>
        <p:blipFill>
          <a:blip r:embed="rId2"/>
          <a:stretch>
            <a:fillRect/>
          </a:stretch>
        </p:blipFill>
        <p:spPr>
          <a:xfrm>
            <a:off x="6275915" y="900112"/>
            <a:ext cx="5916085" cy="4073240"/>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6BF70-F30C-4A23-BC6A-96797289C7BB}"/>
              </a:ext>
            </a:extLst>
          </p:cNvPr>
          <p:cNvSpPr txBox="1">
            <a:spLocks noGrp="1"/>
          </p:cNvSpPr>
          <p:nvPr>
            <p:ph type="title"/>
          </p:nvPr>
        </p:nvSpPr>
        <p:spPr>
          <a:xfrm>
            <a:off x="0" y="-48638"/>
            <a:ext cx="12191996" cy="2597285"/>
          </a:xfrm>
          <a:solidFill>
            <a:srgbClr val="E1F2D7"/>
          </a:solidFill>
        </p:spPr>
        <p:txBody>
          <a:bodyPr/>
          <a:lstStyle/>
          <a:p>
            <a:pPr lvl="0"/>
            <a:r>
              <a:rPr lang="en-GB" sz="2800" b="1" dirty="0">
                <a:solidFill>
                  <a:srgbClr val="505863"/>
                </a:solidFill>
                <a:latin typeface="Calibri" pitchFamily="34"/>
                <a:cs typeface="Calibri" pitchFamily="34"/>
              </a:rPr>
              <a:t>	</a:t>
            </a:r>
            <a:r>
              <a:rPr lang="en-GB" sz="2800" dirty="0">
                <a:latin typeface="Calibri" pitchFamily="34"/>
                <a:cs typeface="Calibri" pitchFamily="34"/>
              </a:rPr>
              <a:t>Financial Analyst</a:t>
            </a:r>
            <a:br>
              <a:rPr lang="en-GB" sz="2800" dirty="0">
                <a:latin typeface="Calibri" pitchFamily="34"/>
                <a:cs typeface="Calibri" pitchFamily="34"/>
              </a:rPr>
            </a:br>
            <a:r>
              <a:rPr lang="en-GB" sz="2800" dirty="0">
                <a:latin typeface="Calibri" pitchFamily="34"/>
                <a:cs typeface="Calibri" pitchFamily="34"/>
              </a:rPr>
              <a:t>	</a:t>
            </a:r>
            <a:r>
              <a:rPr lang="en-GB" sz="1800" dirty="0">
                <a:latin typeface="Calibri" pitchFamily="34"/>
                <a:cs typeface="Calibri" pitchFamily="34"/>
              </a:rPr>
              <a:t>Job description posted on Glassdor.co.uk by Amazon </a:t>
            </a:r>
            <a:endParaRPr lang="en-GB" sz="2800" dirty="0">
              <a:latin typeface="Calibri" pitchFamily="34"/>
              <a:cs typeface="Calibri" pitchFamily="34"/>
            </a:endParaRPr>
          </a:p>
        </p:txBody>
      </p:sp>
      <p:pic>
        <p:nvPicPr>
          <p:cNvPr id="8" name="Picture 7">
            <a:extLst>
              <a:ext uri="{FF2B5EF4-FFF2-40B4-BE49-F238E27FC236}">
                <a16:creationId xmlns:a16="http://schemas.microsoft.com/office/drawing/2014/main" id="{3E47E249-161F-4C33-BB53-20C7303A8D33}"/>
              </a:ext>
            </a:extLst>
          </p:cNvPr>
          <p:cNvPicPr>
            <a:picLocks noChangeAspect="1"/>
          </p:cNvPicPr>
          <p:nvPr/>
        </p:nvPicPr>
        <p:blipFill>
          <a:blip r:embed="rId2"/>
          <a:stretch>
            <a:fillRect/>
          </a:stretch>
        </p:blipFill>
        <p:spPr>
          <a:xfrm>
            <a:off x="7720" y="2639947"/>
            <a:ext cx="6253649" cy="3771900"/>
          </a:xfrm>
          <a:prstGeom prst="rect">
            <a:avLst/>
          </a:prstGeom>
        </p:spPr>
      </p:pic>
      <p:pic>
        <p:nvPicPr>
          <p:cNvPr id="10" name="Picture 9">
            <a:extLst>
              <a:ext uri="{FF2B5EF4-FFF2-40B4-BE49-F238E27FC236}">
                <a16:creationId xmlns:a16="http://schemas.microsoft.com/office/drawing/2014/main" id="{3E502A9A-0647-48F5-A22E-5F7A72C905C5}"/>
              </a:ext>
            </a:extLst>
          </p:cNvPr>
          <p:cNvPicPr>
            <a:picLocks noChangeAspect="1"/>
          </p:cNvPicPr>
          <p:nvPr/>
        </p:nvPicPr>
        <p:blipFill>
          <a:blip r:embed="rId3"/>
          <a:stretch>
            <a:fillRect/>
          </a:stretch>
        </p:blipFill>
        <p:spPr>
          <a:xfrm>
            <a:off x="6261369" y="2639947"/>
            <a:ext cx="5925841" cy="389096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6">
            <a:extLst>
              <a:ext uri="{FF2B5EF4-FFF2-40B4-BE49-F238E27FC236}">
                <a16:creationId xmlns:a16="http://schemas.microsoft.com/office/drawing/2014/main" id="{94E96322-1EDE-470B-8005-9EFE3B06BDD2}"/>
              </a:ext>
            </a:extLst>
          </p:cNvPr>
          <p:cNvSpPr txBox="1">
            <a:spLocks noGrp="1"/>
          </p:cNvSpPr>
          <p:nvPr>
            <p:ph type="title"/>
          </p:nvPr>
        </p:nvSpPr>
        <p:spPr>
          <a:xfrm>
            <a:off x="638882" y="639193"/>
            <a:ext cx="3571810" cy="3573516"/>
          </a:xfrm>
        </p:spPr>
        <p:txBody>
          <a:bodyPr vert="horz" lIns="91440" tIns="45720" rIns="91440" bIns="45720" rtlCol="0" anchor="b">
            <a:normAutofit/>
          </a:bodyPr>
          <a:lstStyle/>
          <a:p>
            <a:pPr lvl="0">
              <a:lnSpc>
                <a:spcPct val="90000"/>
              </a:lnSpc>
              <a:spcBef>
                <a:spcPct val="0"/>
              </a:spcBef>
            </a:pPr>
            <a:r>
              <a:rPr lang="en-US" sz="4600" kern="1200" dirty="0">
                <a:solidFill>
                  <a:schemeClr val="tx1"/>
                </a:solidFill>
                <a:latin typeface="+mj-lt"/>
                <a:ea typeface="+mj-ea"/>
                <a:cs typeface="+mj-cs"/>
              </a:rPr>
              <a:t>Required Skills and Education</a:t>
            </a:r>
            <a:br>
              <a:rPr lang="en-US" sz="4600" kern="1200" dirty="0">
                <a:solidFill>
                  <a:schemeClr val="tx1"/>
                </a:solidFill>
                <a:latin typeface="+mj-lt"/>
                <a:ea typeface="+mj-ea"/>
                <a:cs typeface="+mj-cs"/>
              </a:rPr>
            </a:br>
            <a:br>
              <a:rPr lang="en-US" sz="4600" kern="1200" dirty="0">
                <a:solidFill>
                  <a:schemeClr val="tx1"/>
                </a:solidFill>
                <a:latin typeface="+mj-lt"/>
                <a:ea typeface="+mj-ea"/>
                <a:cs typeface="+mj-cs"/>
              </a:rPr>
            </a:br>
            <a:endParaRPr lang="en-US" sz="4600" kern="1200" dirty="0">
              <a:solidFill>
                <a:schemeClr val="tx1"/>
              </a:solidFill>
              <a:latin typeface="+mj-lt"/>
              <a:ea typeface="+mj-ea"/>
              <a:cs typeface="+mj-cs"/>
            </a:endParaRPr>
          </a:p>
        </p:txBody>
      </p:sp>
      <p:sp>
        <p:nvSpPr>
          <p:cNvPr id="3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7">
            <a:extLst>
              <a:ext uri="{FF2B5EF4-FFF2-40B4-BE49-F238E27FC236}">
                <a16:creationId xmlns:a16="http://schemas.microsoft.com/office/drawing/2014/main" id="{1F1C2B56-916C-1639-161F-F7CF74725E65}"/>
              </a:ext>
            </a:extLst>
          </p:cNvPr>
          <p:cNvGraphicFramePr>
            <a:graphicFrameLocks noGrp="1"/>
          </p:cNvGraphicFramePr>
          <p:nvPr>
            <p:ph idx="1"/>
            <p:extLst>
              <p:ext uri="{D42A27DB-BD31-4B8C-83A1-F6EECF244321}">
                <p14:modId xmlns:p14="http://schemas.microsoft.com/office/powerpoint/2010/main" val="327467216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Freeform: Shape 29">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2" name="Freeform: Shape 31">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4418B7-593B-4BB8-A4BB-757A79145EB3}"/>
              </a:ext>
            </a:extLst>
          </p:cNvPr>
          <p:cNvSpPr txBox="1">
            <a:spLocks noGrp="1"/>
          </p:cNvSpPr>
          <p:nvPr>
            <p:ph type="title"/>
          </p:nvPr>
        </p:nvSpPr>
        <p:spPr>
          <a:xfrm>
            <a:off x="477981" y="1122363"/>
            <a:ext cx="4023360" cy="3204134"/>
          </a:xfrm>
        </p:spPr>
        <p:txBody>
          <a:bodyPr vert="horz" lIns="91440" tIns="45720" rIns="91440" bIns="45720" rtlCol="0" anchor="b" anchorCtr="1">
            <a:normAutofit/>
          </a:bodyPr>
          <a:lstStyle/>
          <a:p>
            <a:pPr lvl="0">
              <a:lnSpc>
                <a:spcPct val="90000"/>
              </a:lnSpc>
              <a:spcBef>
                <a:spcPct val="0"/>
              </a:spcBef>
            </a:pPr>
            <a:r>
              <a:rPr lang="en-US" sz="4800" kern="1200" dirty="0">
                <a:solidFill>
                  <a:schemeClr val="tx1"/>
                </a:solidFill>
                <a:latin typeface="+mj-lt"/>
                <a:ea typeface="+mj-ea"/>
                <a:cs typeface="+mj-cs"/>
              </a:rPr>
              <a:t>Personal SWOT Analysis</a:t>
            </a:r>
          </a:p>
        </p:txBody>
      </p:sp>
      <p:sp>
        <p:nvSpPr>
          <p:cNvPr id="34" name="Rectangle 3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6" name="Rectangle 3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 name="Table 15">
            <a:extLst>
              <a:ext uri="{FF2B5EF4-FFF2-40B4-BE49-F238E27FC236}">
                <a16:creationId xmlns:a16="http://schemas.microsoft.com/office/drawing/2014/main" id="{08179494-513B-4FEE-9EE4-9AA5E1FDB547}"/>
              </a:ext>
            </a:extLst>
          </p:cNvPr>
          <p:cNvGraphicFramePr>
            <a:graphicFrameLocks noGrp="1"/>
          </p:cNvGraphicFramePr>
          <p:nvPr>
            <p:extLst>
              <p:ext uri="{D42A27DB-BD31-4B8C-83A1-F6EECF244321}">
                <p14:modId xmlns:p14="http://schemas.microsoft.com/office/powerpoint/2010/main" val="4125236656"/>
              </p:ext>
            </p:extLst>
          </p:nvPr>
        </p:nvGraphicFramePr>
        <p:xfrm>
          <a:off x="5414356" y="778174"/>
          <a:ext cx="6492299" cy="5150401"/>
        </p:xfrm>
        <a:graphic>
          <a:graphicData uri="http://schemas.openxmlformats.org/drawingml/2006/table">
            <a:tbl>
              <a:tblPr firstRow="1" bandRow="1">
                <a:noFill/>
                <a:effectLst/>
              </a:tblPr>
              <a:tblGrid>
                <a:gridCol w="3327730">
                  <a:extLst>
                    <a:ext uri="{9D8B030D-6E8A-4147-A177-3AD203B41FA5}">
                      <a16:colId xmlns:a16="http://schemas.microsoft.com/office/drawing/2014/main" val="1370204907"/>
                    </a:ext>
                  </a:extLst>
                </a:gridCol>
                <a:gridCol w="3164569">
                  <a:extLst>
                    <a:ext uri="{9D8B030D-6E8A-4147-A177-3AD203B41FA5}">
                      <a16:colId xmlns:a16="http://schemas.microsoft.com/office/drawing/2014/main" val="3937938078"/>
                    </a:ext>
                  </a:extLst>
                </a:gridCol>
              </a:tblGrid>
              <a:tr h="335074">
                <a:tc>
                  <a:txBody>
                    <a:bodyPr/>
                    <a:lstStyle/>
                    <a:p>
                      <a:pPr lvl="0" algn="l" fontAlgn="b"/>
                      <a:r>
                        <a:rPr lang="en-GB" sz="1100" b="1" i="0" u="none" strike="noStrike">
                          <a:solidFill>
                            <a:schemeClr val="tx1">
                              <a:lumMod val="75000"/>
                              <a:lumOff val="25000"/>
                            </a:schemeClr>
                          </a:solidFill>
                          <a:latin typeface="Calibri" pitchFamily="34"/>
                        </a:rPr>
                        <a:t>Strength</a:t>
                      </a:r>
                    </a:p>
                  </a:txBody>
                  <a:tcPr marL="129914" marR="5410" marT="64957" marB="64957" anchor="b">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lvl="0" algn="l" fontAlgn="b"/>
                      <a:r>
                        <a:rPr lang="en-GB" sz="1100" b="1" i="0" u="none" strike="noStrike">
                          <a:solidFill>
                            <a:schemeClr val="tx1">
                              <a:lumMod val="75000"/>
                              <a:lumOff val="25000"/>
                            </a:schemeClr>
                          </a:solidFill>
                          <a:latin typeface="Calibri" pitchFamily="34"/>
                        </a:rPr>
                        <a:t>Weakness</a:t>
                      </a:r>
                    </a:p>
                  </a:txBody>
                  <a:tcPr marL="129914" marR="5410" marT="64957" marB="64957" anchor="b">
                    <a:lnL w="12700" cmpd="sng">
                      <a:noFill/>
                      <a:prstDash val="solid"/>
                    </a:lnL>
                    <a:lnR w="12700" cmpd="sng">
                      <a:noFill/>
                      <a:prstDash val="solid"/>
                    </a:lnR>
                    <a:lnT w="12700" cmpd="sng">
                      <a:noFill/>
                      <a:prstDash val="solid"/>
                    </a:lnT>
                    <a:lnB w="9525" cap="flat" cmpd="sng" algn="ctr">
                      <a:solidFill>
                        <a:srgbClr val="D8DCDC"/>
                      </a:solidFill>
                      <a:prstDash val="solid"/>
                    </a:lnB>
                    <a:noFill/>
                  </a:tcPr>
                </a:tc>
                <a:extLst>
                  <a:ext uri="{0D108BD9-81ED-4DB2-BD59-A6C34878D82A}">
                    <a16:rowId xmlns:a16="http://schemas.microsoft.com/office/drawing/2014/main" val="2342555917"/>
                  </a:ext>
                </a:extLst>
              </a:tr>
              <a:tr h="2066940">
                <a:tc>
                  <a:txBody>
                    <a:bodyPr/>
                    <a:lstStyle/>
                    <a:p>
                      <a:pPr marL="285750" marR="0" lvl="0" indent="-285750" algn="l" defTabSz="914400" rtl="0" fontAlgn="b" hangingPunct="1">
                        <a:lnSpc>
                          <a:spcPct val="100000"/>
                        </a:lnSpc>
                        <a:spcBef>
                          <a:spcPts val="0"/>
                        </a:spcBef>
                        <a:spcAft>
                          <a:spcPts val="0"/>
                        </a:spcAft>
                        <a:buSzPct val="100000"/>
                        <a:buFont typeface="Arial" pitchFamily="34"/>
                        <a:buChar char="•"/>
                        <a:tabLst/>
                      </a:pPr>
                      <a:r>
                        <a:rPr lang="en-GB" sz="1100" i="0" kern="1200" dirty="0">
                          <a:solidFill>
                            <a:schemeClr val="tx1">
                              <a:lumMod val="75000"/>
                              <a:lumOff val="25000"/>
                            </a:schemeClr>
                          </a:solidFill>
                          <a:latin typeface="+mn-lt"/>
                          <a:cs typeface="Calibri" pitchFamily="34"/>
                        </a:rPr>
                        <a:t>I am working good under pressure and near the deadlines. </a:t>
                      </a:r>
                    </a:p>
                    <a:p>
                      <a:pPr marL="285750" marR="0" lvl="0" indent="-285750" algn="l" defTabSz="914400" rtl="0" fontAlgn="b" hangingPunct="1">
                        <a:lnSpc>
                          <a:spcPct val="100000"/>
                        </a:lnSpc>
                        <a:spcBef>
                          <a:spcPts val="0"/>
                        </a:spcBef>
                        <a:spcAft>
                          <a:spcPts val="0"/>
                        </a:spcAft>
                        <a:buSzPct val="100000"/>
                        <a:buFont typeface="Arial" pitchFamily="34"/>
                        <a:buChar char="•"/>
                        <a:tabLst/>
                      </a:pPr>
                      <a:r>
                        <a:rPr lang="en-GB" sz="1100" i="0" kern="1200" dirty="0">
                          <a:solidFill>
                            <a:schemeClr val="tx1">
                              <a:lumMod val="75000"/>
                              <a:lumOff val="25000"/>
                            </a:schemeClr>
                          </a:solidFill>
                          <a:latin typeface="+mn-lt"/>
                          <a:cs typeface="Calibri" pitchFamily="34"/>
                        </a:rPr>
                        <a:t>I have experience that helped develop the ability of multitasking.</a:t>
                      </a:r>
                    </a:p>
                    <a:p>
                      <a:pPr marL="285750" marR="0" lvl="0" indent="-285750" algn="l" defTabSz="914400" rtl="0" fontAlgn="b" hangingPunct="1">
                        <a:lnSpc>
                          <a:spcPct val="100000"/>
                        </a:lnSpc>
                        <a:spcBef>
                          <a:spcPts val="0"/>
                        </a:spcBef>
                        <a:spcAft>
                          <a:spcPts val="0"/>
                        </a:spcAft>
                        <a:buSzPct val="100000"/>
                        <a:buFont typeface="Arial" pitchFamily="34"/>
                        <a:buChar char="•"/>
                        <a:tabLst/>
                      </a:pPr>
                      <a:r>
                        <a:rPr lang="en-GB" sz="1100" i="0" kern="1200" dirty="0">
                          <a:solidFill>
                            <a:schemeClr val="tx1">
                              <a:lumMod val="75000"/>
                              <a:lumOff val="25000"/>
                            </a:schemeClr>
                          </a:solidFill>
                          <a:latin typeface="+mn-lt"/>
                          <a:cs typeface="Calibri" pitchFamily="34"/>
                        </a:rPr>
                        <a:t>Ability to work in team.</a:t>
                      </a:r>
                    </a:p>
                    <a:p>
                      <a:pPr marL="285750" marR="0" lvl="0" indent="-285750" algn="l" defTabSz="914400" rtl="0" fontAlgn="b" hangingPunct="1">
                        <a:lnSpc>
                          <a:spcPct val="100000"/>
                        </a:lnSpc>
                        <a:spcBef>
                          <a:spcPts val="0"/>
                        </a:spcBef>
                        <a:spcAft>
                          <a:spcPts val="0"/>
                        </a:spcAft>
                        <a:buSzPct val="100000"/>
                        <a:buFont typeface="Arial" pitchFamily="34"/>
                        <a:buChar char="•"/>
                        <a:tabLst/>
                      </a:pPr>
                      <a:r>
                        <a:rPr lang="en-GB" sz="1100" i="0" kern="1200" dirty="0">
                          <a:solidFill>
                            <a:schemeClr val="tx1">
                              <a:lumMod val="75000"/>
                              <a:lumOff val="25000"/>
                            </a:schemeClr>
                          </a:solidFill>
                          <a:latin typeface="+mn-lt"/>
                          <a:cs typeface="Calibri" pitchFamily="34"/>
                        </a:rPr>
                        <a:t>Great attention to details.</a:t>
                      </a:r>
                    </a:p>
                    <a:p>
                      <a:pPr marL="285750" marR="0" lvl="0" indent="-285750" algn="l" defTabSz="914400" rtl="0" fontAlgn="b" hangingPunct="1">
                        <a:lnSpc>
                          <a:spcPct val="100000"/>
                        </a:lnSpc>
                        <a:spcBef>
                          <a:spcPts val="0"/>
                        </a:spcBef>
                        <a:spcAft>
                          <a:spcPts val="0"/>
                        </a:spcAft>
                        <a:buSzPct val="100000"/>
                        <a:buFont typeface="Arial" pitchFamily="34"/>
                        <a:buChar char="•"/>
                        <a:tabLst/>
                      </a:pPr>
                      <a:r>
                        <a:rPr lang="en-GB" sz="1100" i="0" kern="1200" dirty="0">
                          <a:solidFill>
                            <a:schemeClr val="tx1">
                              <a:lumMod val="75000"/>
                              <a:lumOff val="25000"/>
                            </a:schemeClr>
                          </a:solidFill>
                          <a:latin typeface="+mn-lt"/>
                          <a:cs typeface="Calibri" pitchFamily="34"/>
                        </a:rPr>
                        <a:t>Focus on independent work.</a:t>
                      </a:r>
                    </a:p>
                    <a:p>
                      <a:pPr marL="285750" marR="0" lvl="0" indent="-285750" algn="l" defTabSz="914400" rtl="0" fontAlgn="b" hangingPunct="1">
                        <a:lnSpc>
                          <a:spcPct val="100000"/>
                        </a:lnSpc>
                        <a:spcBef>
                          <a:spcPts val="0"/>
                        </a:spcBef>
                        <a:spcAft>
                          <a:spcPts val="0"/>
                        </a:spcAft>
                        <a:buSzPct val="100000"/>
                        <a:buFont typeface="Arial" pitchFamily="34"/>
                        <a:buChar char="•"/>
                        <a:tabLst/>
                      </a:pPr>
                      <a:r>
                        <a:rPr lang="en-GB" sz="1100" i="0" kern="1200" dirty="0">
                          <a:solidFill>
                            <a:schemeClr val="tx1">
                              <a:lumMod val="75000"/>
                              <a:lumOff val="25000"/>
                            </a:schemeClr>
                          </a:solidFill>
                          <a:latin typeface="+mn-lt"/>
                          <a:cs typeface="Calibri" pitchFamily="34"/>
                        </a:rPr>
                        <a:t>Time management skills.</a:t>
                      </a:r>
                    </a:p>
                    <a:p>
                      <a:pPr marL="285750" marR="0" lvl="0" indent="-285750" algn="l" defTabSz="914400" rtl="0" fontAlgn="b" hangingPunct="1">
                        <a:lnSpc>
                          <a:spcPct val="100000"/>
                        </a:lnSpc>
                        <a:spcBef>
                          <a:spcPts val="0"/>
                        </a:spcBef>
                        <a:spcAft>
                          <a:spcPts val="0"/>
                        </a:spcAft>
                        <a:buSzPct val="100000"/>
                        <a:buFont typeface="Arial" pitchFamily="34"/>
                        <a:buChar char="•"/>
                        <a:tabLst/>
                      </a:pPr>
                      <a:r>
                        <a:rPr lang="en-GB" sz="1100" i="0" kern="1200" dirty="0">
                          <a:solidFill>
                            <a:schemeClr val="tx1">
                              <a:lumMod val="75000"/>
                              <a:lumOff val="25000"/>
                            </a:schemeClr>
                          </a:solidFill>
                          <a:latin typeface="+mn-lt"/>
                          <a:cs typeface="Calibri" pitchFamily="34"/>
                        </a:rPr>
                        <a:t>I like working with numbers.</a:t>
                      </a:r>
                    </a:p>
                    <a:p>
                      <a:pPr marL="285750" marR="0" lvl="0" indent="-285750" algn="l" defTabSz="914400" rtl="0" fontAlgn="b" hangingPunct="1">
                        <a:lnSpc>
                          <a:spcPct val="100000"/>
                        </a:lnSpc>
                        <a:spcBef>
                          <a:spcPts val="0"/>
                        </a:spcBef>
                        <a:spcAft>
                          <a:spcPts val="0"/>
                        </a:spcAft>
                        <a:buSzPct val="100000"/>
                        <a:buFont typeface="Arial" pitchFamily="34"/>
                        <a:buChar char="•"/>
                        <a:tabLst/>
                      </a:pPr>
                      <a:endParaRPr lang="en-GB" sz="1100" i="0" kern="1200" dirty="0">
                        <a:solidFill>
                          <a:schemeClr val="tx1">
                            <a:lumMod val="75000"/>
                            <a:lumOff val="25000"/>
                          </a:schemeClr>
                        </a:solidFill>
                        <a:latin typeface="+mn-lt"/>
                        <a:cs typeface="Calibri" pitchFamily="34"/>
                      </a:endParaRPr>
                    </a:p>
                  </a:txBody>
                  <a:tcPr marL="129914" marR="5410" marT="64957" marB="64957" anchor="b">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marL="285750" lvl="0" indent="-285750" algn="l" fontAlgn="b">
                        <a:buSzPct val="100000"/>
                        <a:buFont typeface="Arial" pitchFamily="34"/>
                        <a:buChar char="•"/>
                      </a:pPr>
                      <a:r>
                        <a:rPr lang="en-GB" sz="1100" b="0" i="0" u="none" strike="noStrike" dirty="0">
                          <a:solidFill>
                            <a:schemeClr val="tx1">
                              <a:lumMod val="75000"/>
                              <a:lumOff val="25000"/>
                            </a:schemeClr>
                          </a:solidFill>
                          <a:latin typeface="+mn-lt"/>
                        </a:rPr>
                        <a:t>I am more of a follower rather than a leader.</a:t>
                      </a:r>
                    </a:p>
                    <a:p>
                      <a:pPr marL="285750" lvl="0" indent="-285750" algn="l" fontAlgn="b">
                        <a:buSzPct val="100000"/>
                        <a:buFont typeface="Arial" pitchFamily="34"/>
                        <a:buChar char="•"/>
                      </a:pPr>
                      <a:r>
                        <a:rPr lang="en-GB" sz="1100" b="0" i="0" u="none" strike="noStrike" dirty="0">
                          <a:solidFill>
                            <a:schemeClr val="tx1">
                              <a:lumMod val="75000"/>
                              <a:lumOff val="25000"/>
                            </a:schemeClr>
                          </a:solidFill>
                          <a:latin typeface="+mn-lt"/>
                        </a:rPr>
                        <a:t>Lack of university degree.</a:t>
                      </a:r>
                    </a:p>
                    <a:p>
                      <a:pPr marL="285750" lvl="0" indent="-285750" algn="l" fontAlgn="b">
                        <a:buSzPct val="100000"/>
                        <a:buFont typeface="Arial" pitchFamily="34"/>
                        <a:buChar char="•"/>
                      </a:pPr>
                      <a:r>
                        <a:rPr lang="en-GB" sz="1100" b="0" i="0" u="none" strike="noStrike" dirty="0">
                          <a:solidFill>
                            <a:schemeClr val="tx1">
                              <a:lumMod val="75000"/>
                              <a:lumOff val="25000"/>
                            </a:schemeClr>
                          </a:solidFill>
                          <a:latin typeface="+mn-lt"/>
                        </a:rPr>
                        <a:t>English language needs to be  improved.</a:t>
                      </a:r>
                    </a:p>
                    <a:p>
                      <a:pPr marL="285750" lvl="0" indent="-285750" algn="l" fontAlgn="b">
                        <a:buSzPct val="100000"/>
                        <a:buFont typeface="Arial" pitchFamily="34"/>
                        <a:buChar char="•"/>
                      </a:pPr>
                      <a:r>
                        <a:rPr lang="en-GB" sz="1100" b="0" i="0" u="none" strike="noStrike" dirty="0">
                          <a:solidFill>
                            <a:schemeClr val="tx1">
                              <a:lumMod val="75000"/>
                              <a:lumOff val="25000"/>
                            </a:schemeClr>
                          </a:solidFill>
                          <a:latin typeface="+mn-lt"/>
                        </a:rPr>
                        <a:t>I always have my hands tied with the kid.</a:t>
                      </a:r>
                    </a:p>
                    <a:p>
                      <a:pPr marL="285750" lvl="0" indent="-285750" algn="l" fontAlgn="b">
                        <a:buSzPct val="100000"/>
                        <a:buFont typeface="Arial" pitchFamily="34"/>
                        <a:buChar char="•"/>
                      </a:pPr>
                      <a:r>
                        <a:rPr lang="en-GB" sz="1100" b="0" i="0" u="none" strike="noStrike" dirty="0">
                          <a:solidFill>
                            <a:schemeClr val="tx1">
                              <a:lumMod val="75000"/>
                              <a:lumOff val="25000"/>
                            </a:schemeClr>
                          </a:solidFill>
                          <a:latin typeface="+mn-lt"/>
                        </a:rPr>
                        <a:t>I am a poor public speaker – due to my level of English, lack of confidence, and shyness. </a:t>
                      </a:r>
                    </a:p>
                    <a:p>
                      <a:pPr marL="285750" lvl="0" indent="-285750" algn="l" fontAlgn="b">
                        <a:buSzPct val="100000"/>
                        <a:buFont typeface="Arial" pitchFamily="34"/>
                        <a:buChar char="•"/>
                      </a:pPr>
                      <a:r>
                        <a:rPr lang="en-GB" sz="1100" b="0" i="0" u="none" strike="noStrike" dirty="0">
                          <a:solidFill>
                            <a:schemeClr val="tx1">
                              <a:lumMod val="75000"/>
                              <a:lumOff val="25000"/>
                            </a:schemeClr>
                          </a:solidFill>
                          <a:latin typeface="+mn-lt"/>
                        </a:rPr>
                        <a:t>Knowledge of software and tools to perform analyses. </a:t>
                      </a:r>
                    </a:p>
                    <a:p>
                      <a:pPr marL="0" lvl="0" indent="0" algn="l" fontAlgn="b">
                        <a:buSzPct val="100000"/>
                        <a:buFont typeface="Arial" pitchFamily="34"/>
                        <a:buNone/>
                      </a:pPr>
                      <a:endParaRPr lang="en-GB" sz="1100" b="0" i="0" u="none" strike="noStrike" dirty="0">
                        <a:solidFill>
                          <a:schemeClr val="tx1">
                            <a:lumMod val="75000"/>
                            <a:lumOff val="25000"/>
                          </a:schemeClr>
                        </a:solidFill>
                        <a:latin typeface="+mn-lt"/>
                      </a:endParaRPr>
                    </a:p>
                    <a:p>
                      <a:pPr marL="285750" lvl="0" indent="-285750" algn="l" fontAlgn="b">
                        <a:buSzPct val="100000"/>
                        <a:buFont typeface="Arial" pitchFamily="34"/>
                        <a:buChar char="•"/>
                      </a:pPr>
                      <a:endParaRPr lang="en-GB" sz="1100" b="0" i="0" u="none" strike="noStrike" dirty="0">
                        <a:solidFill>
                          <a:schemeClr val="tx1">
                            <a:lumMod val="75000"/>
                            <a:lumOff val="25000"/>
                          </a:schemeClr>
                        </a:solidFill>
                        <a:latin typeface="+mn-lt"/>
                      </a:endParaRPr>
                    </a:p>
                  </a:txBody>
                  <a:tcPr marL="129914" marR="5410" marT="64957" marB="64957" anchor="b">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1964495875"/>
                  </a:ext>
                </a:extLst>
              </a:tr>
              <a:tr h="335074">
                <a:tc>
                  <a:txBody>
                    <a:bodyPr/>
                    <a:lstStyle/>
                    <a:p>
                      <a:pPr lvl="0" algn="l" fontAlgn="b"/>
                      <a:r>
                        <a:rPr lang="en-GB" sz="1100" b="1" i="0" u="none" strike="noStrike">
                          <a:solidFill>
                            <a:schemeClr val="tx1">
                              <a:lumMod val="75000"/>
                              <a:lumOff val="25000"/>
                            </a:schemeClr>
                          </a:solidFill>
                          <a:latin typeface="+mn-lt"/>
                        </a:rPr>
                        <a:t>Opportunities</a:t>
                      </a:r>
                    </a:p>
                  </a:txBody>
                  <a:tcPr marL="129914" marR="5410" marT="64957" marB="64957" anchor="b">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lvl="0" algn="l" fontAlgn="b"/>
                      <a:r>
                        <a:rPr lang="en-GB" sz="1100" b="1" i="0" u="none" strike="noStrike">
                          <a:solidFill>
                            <a:schemeClr val="tx1">
                              <a:lumMod val="75000"/>
                              <a:lumOff val="25000"/>
                            </a:schemeClr>
                          </a:solidFill>
                          <a:latin typeface="+mn-lt"/>
                        </a:rPr>
                        <a:t>Threaths</a:t>
                      </a:r>
                    </a:p>
                  </a:txBody>
                  <a:tcPr marL="129914" marR="5410" marT="64957" marB="64957" anchor="b">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548220378"/>
                  </a:ext>
                </a:extLst>
              </a:tr>
              <a:tr h="2413313">
                <a:tc>
                  <a:txBody>
                    <a:bodyPr/>
                    <a:lstStyle/>
                    <a:p>
                      <a:pPr marL="285750" lvl="0" indent="-285750" algn="l" fontAlgn="b">
                        <a:buSzPct val="100000"/>
                        <a:buFont typeface="Arial" pitchFamily="34"/>
                        <a:buChar char="•"/>
                      </a:pPr>
                      <a:r>
                        <a:rPr lang="en-GB" sz="1100" b="0" i="0" u="none" strike="noStrike" dirty="0">
                          <a:solidFill>
                            <a:schemeClr val="tx1">
                              <a:lumMod val="75000"/>
                              <a:lumOff val="25000"/>
                            </a:schemeClr>
                          </a:solidFill>
                          <a:latin typeface="+mn-lt"/>
                        </a:rPr>
                        <a:t>Educational opportunities. Soon I will finish this programme and I will be able to continue my studies. </a:t>
                      </a:r>
                    </a:p>
                    <a:p>
                      <a:pPr marL="285750" lvl="0" indent="-285750" algn="l" fontAlgn="b">
                        <a:buSzPct val="100000"/>
                        <a:buFont typeface="Arial" pitchFamily="34"/>
                        <a:buChar char="•"/>
                      </a:pPr>
                      <a:r>
                        <a:rPr lang="en-GB" sz="1100" b="0" i="0" u="none" strike="noStrike" dirty="0">
                          <a:solidFill>
                            <a:schemeClr val="tx1">
                              <a:lumMod val="75000"/>
                              <a:lumOff val="25000"/>
                            </a:schemeClr>
                          </a:solidFill>
                          <a:latin typeface="+mn-lt"/>
                        </a:rPr>
                        <a:t>Wide range of a universities and courses I can study in order to pursue my career. </a:t>
                      </a:r>
                    </a:p>
                    <a:p>
                      <a:pPr marL="285750" lvl="0" indent="-285750" algn="l" fontAlgn="b">
                        <a:buSzPct val="100000"/>
                        <a:buFont typeface="Arial" pitchFamily="34"/>
                        <a:buChar char="•"/>
                      </a:pPr>
                      <a:r>
                        <a:rPr lang="en-GB" sz="1100" b="0" i="0" u="none" strike="noStrike" dirty="0">
                          <a:solidFill>
                            <a:schemeClr val="tx1">
                              <a:lumMod val="75000"/>
                              <a:lumOff val="25000"/>
                            </a:schemeClr>
                          </a:solidFill>
                          <a:latin typeface="+mn-lt"/>
                        </a:rPr>
                        <a:t>Many companies offers opportunity to complete an internship.</a:t>
                      </a:r>
                    </a:p>
                    <a:p>
                      <a:pPr marL="285750" lvl="0" indent="-285750" algn="l" fontAlgn="b">
                        <a:buSzPct val="100000"/>
                        <a:buFont typeface="Arial" pitchFamily="34"/>
                        <a:buChar char="•"/>
                      </a:pPr>
                      <a:r>
                        <a:rPr lang="en-GB" sz="1100" b="0" i="0" u="none" strike="noStrike" kern="1200" dirty="0">
                          <a:solidFill>
                            <a:schemeClr val="tx1">
                              <a:lumMod val="75000"/>
                              <a:lumOff val="25000"/>
                            </a:schemeClr>
                          </a:solidFill>
                          <a:latin typeface="+mn-lt"/>
                        </a:rPr>
                        <a:t>Job openings for titles like a junior financial analyst or entry-level financial analyst, that will help to advance and gain professional experience.</a:t>
                      </a:r>
                    </a:p>
                    <a:p>
                      <a:pPr marL="285750" lvl="0" indent="-285750" algn="l" fontAlgn="b">
                        <a:buSzPct val="100000"/>
                        <a:buFont typeface="Arial" pitchFamily="34"/>
                        <a:buChar char="•"/>
                      </a:pPr>
                      <a:endParaRPr lang="en-GB" sz="1100" b="0" i="0" u="none" strike="noStrike" dirty="0">
                        <a:solidFill>
                          <a:schemeClr val="tx1">
                            <a:lumMod val="75000"/>
                            <a:lumOff val="25000"/>
                          </a:schemeClr>
                        </a:solidFill>
                        <a:latin typeface="+mn-lt"/>
                      </a:endParaRPr>
                    </a:p>
                    <a:p>
                      <a:pPr marL="285750" lvl="0" indent="-285750" algn="l" fontAlgn="b">
                        <a:buSzPct val="100000"/>
                        <a:buFont typeface="Arial" pitchFamily="34"/>
                        <a:buChar char="•"/>
                      </a:pPr>
                      <a:endParaRPr lang="en-GB" sz="1100" b="1" i="0" u="none" strike="noStrike" dirty="0">
                        <a:solidFill>
                          <a:schemeClr val="tx1">
                            <a:lumMod val="75000"/>
                            <a:lumOff val="25000"/>
                          </a:schemeClr>
                        </a:solidFill>
                        <a:latin typeface="+mn-lt"/>
                      </a:endParaRPr>
                    </a:p>
                  </a:txBody>
                  <a:tcPr marL="129914" marR="5410" marT="64957" marB="64957" anchor="b">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marL="285750" lvl="0" indent="-285750" algn="l" fontAlgn="b">
                        <a:buSzPct val="100000"/>
                        <a:buFont typeface="Arial" pitchFamily="34"/>
                        <a:buChar char="•"/>
                      </a:pPr>
                      <a:r>
                        <a:rPr lang="en-GB" sz="1100" b="0" i="0" u="none" strike="noStrike" dirty="0">
                          <a:solidFill>
                            <a:schemeClr val="tx1">
                              <a:lumMod val="75000"/>
                              <a:lumOff val="25000"/>
                            </a:schemeClr>
                          </a:solidFill>
                          <a:latin typeface="+mn-lt"/>
                        </a:rPr>
                        <a:t>Competitive job market.</a:t>
                      </a:r>
                    </a:p>
                    <a:p>
                      <a:pPr marL="285750" lvl="0" indent="-285750" algn="l" fontAlgn="b">
                        <a:buSzPct val="100000"/>
                        <a:buFont typeface="Arial" pitchFamily="34"/>
                        <a:buChar char="•"/>
                      </a:pPr>
                      <a:r>
                        <a:rPr lang="en-GB" sz="1100" b="0" i="0" u="none" strike="noStrike" kern="1200" dirty="0">
                          <a:solidFill>
                            <a:schemeClr val="tx1">
                              <a:lumMod val="75000"/>
                              <a:lumOff val="25000"/>
                            </a:schemeClr>
                          </a:solidFill>
                          <a:latin typeface="+mn-lt"/>
                          <a:ea typeface="+mn-ea"/>
                          <a:cs typeface="+mn-cs"/>
                        </a:rPr>
                        <a:t>High urgency for most work.</a:t>
                      </a:r>
                    </a:p>
                    <a:p>
                      <a:pPr marL="285750" lvl="0" indent="-285750" algn="l" fontAlgn="b">
                        <a:buSzPct val="100000"/>
                        <a:buFont typeface="Arial" pitchFamily="34"/>
                        <a:buChar char="•"/>
                      </a:pPr>
                      <a:r>
                        <a:rPr lang="en-GB" sz="1100" b="0" i="0" u="none" strike="noStrike" kern="1200" dirty="0">
                          <a:solidFill>
                            <a:schemeClr val="tx1">
                              <a:lumMod val="75000"/>
                              <a:lumOff val="25000"/>
                            </a:schemeClr>
                          </a:solidFill>
                          <a:latin typeface="+mn-lt"/>
                          <a:ea typeface="+mn-ea"/>
                          <a:cs typeface="+mn-cs"/>
                        </a:rPr>
                        <a:t>Financial analysts work long hours.</a:t>
                      </a:r>
                    </a:p>
                    <a:p>
                      <a:pPr marL="285750" lvl="0" indent="-285750" algn="l" fontAlgn="b">
                        <a:buSzPct val="100000"/>
                        <a:buFont typeface="Arial" pitchFamily="34"/>
                        <a:buChar char="•"/>
                      </a:pPr>
                      <a:r>
                        <a:rPr lang="en-GB" sz="1100" b="0" i="0" u="none" strike="noStrike" kern="1200" dirty="0">
                          <a:solidFill>
                            <a:schemeClr val="tx1">
                              <a:lumMod val="75000"/>
                              <a:lumOff val="25000"/>
                            </a:schemeClr>
                          </a:solidFill>
                          <a:latin typeface="+mn-lt"/>
                          <a:ea typeface="+mn-ea"/>
                          <a:cs typeface="+mn-cs"/>
                        </a:rPr>
                        <a:t>The work requires complex knowledge and continuous study.</a:t>
                      </a:r>
                    </a:p>
                    <a:p>
                      <a:pPr marL="285750" lvl="0" indent="-285750" algn="l" fontAlgn="b">
                        <a:buSzPct val="100000"/>
                        <a:buFont typeface="Arial" pitchFamily="34"/>
                        <a:buChar char="•"/>
                      </a:pPr>
                      <a:endParaRPr lang="en-GB" sz="1100" b="0" i="0" u="none" strike="noStrike" kern="1200" dirty="0">
                        <a:solidFill>
                          <a:schemeClr val="tx1">
                            <a:lumMod val="75000"/>
                            <a:lumOff val="25000"/>
                          </a:schemeClr>
                        </a:solidFill>
                        <a:latin typeface="+mn-lt"/>
                        <a:ea typeface="+mn-ea"/>
                        <a:cs typeface="+mn-cs"/>
                      </a:endParaRPr>
                    </a:p>
                    <a:p>
                      <a:pPr marL="285750" lvl="0" indent="-285750" algn="l" fontAlgn="b">
                        <a:buSzPct val="100000"/>
                        <a:buFont typeface="Arial" pitchFamily="34"/>
                        <a:buChar char="•"/>
                      </a:pPr>
                      <a:endParaRPr lang="en-GB" sz="1100" b="0" i="0" u="none" strike="noStrike" kern="1200" dirty="0">
                        <a:solidFill>
                          <a:schemeClr val="tx1">
                            <a:lumMod val="75000"/>
                            <a:lumOff val="25000"/>
                          </a:schemeClr>
                        </a:solidFill>
                        <a:latin typeface="+mn-lt"/>
                        <a:ea typeface="+mn-ea"/>
                        <a:cs typeface="+mn-cs"/>
                      </a:endParaRPr>
                    </a:p>
                    <a:p>
                      <a:pPr marL="285750" lvl="0" indent="-285750" algn="l" fontAlgn="b">
                        <a:buSzPct val="100000"/>
                        <a:buFont typeface="Arial" pitchFamily="34"/>
                        <a:buChar char="•"/>
                      </a:pPr>
                      <a:endParaRPr lang="en-GB" sz="1100" b="0" i="0" u="none" strike="noStrike" kern="1200" dirty="0">
                        <a:solidFill>
                          <a:schemeClr val="tx1">
                            <a:lumMod val="75000"/>
                            <a:lumOff val="25000"/>
                          </a:schemeClr>
                        </a:solidFill>
                        <a:latin typeface="+mn-lt"/>
                        <a:ea typeface="+mn-ea"/>
                        <a:cs typeface="+mn-cs"/>
                      </a:endParaRPr>
                    </a:p>
                    <a:p>
                      <a:pPr marL="285750" lvl="0" indent="-285750" algn="l" fontAlgn="b">
                        <a:buSzPct val="100000"/>
                        <a:buFont typeface="Arial" pitchFamily="34"/>
                        <a:buChar char="•"/>
                      </a:pPr>
                      <a:endParaRPr lang="en-GB" sz="1100" b="0" i="0" u="none" strike="noStrike" kern="1200" dirty="0">
                        <a:solidFill>
                          <a:schemeClr val="tx1">
                            <a:lumMod val="75000"/>
                            <a:lumOff val="25000"/>
                          </a:schemeClr>
                        </a:solidFill>
                        <a:latin typeface="+mn-lt"/>
                        <a:ea typeface="+mn-ea"/>
                        <a:cs typeface="+mn-cs"/>
                      </a:endParaRPr>
                    </a:p>
                    <a:p>
                      <a:pPr marL="285750" lvl="0" indent="-285750" algn="l" fontAlgn="b">
                        <a:buSzPct val="100000"/>
                        <a:buFont typeface="Arial" pitchFamily="34"/>
                        <a:buChar char="•"/>
                      </a:pPr>
                      <a:endParaRPr lang="en-GB" sz="1100" b="0" i="0" u="none" strike="noStrike" kern="1200" dirty="0">
                        <a:solidFill>
                          <a:schemeClr val="tx1">
                            <a:lumMod val="75000"/>
                            <a:lumOff val="25000"/>
                          </a:schemeClr>
                        </a:solidFill>
                        <a:latin typeface="+mn-lt"/>
                        <a:ea typeface="+mn-ea"/>
                        <a:cs typeface="+mn-cs"/>
                      </a:endParaRPr>
                    </a:p>
                    <a:p>
                      <a:pPr lvl="0" algn="l" fontAlgn="b"/>
                      <a:endParaRPr lang="en-GB" sz="1100" b="0" i="0" u="none" strike="noStrike" kern="1200" dirty="0">
                        <a:solidFill>
                          <a:schemeClr val="tx1">
                            <a:lumMod val="75000"/>
                            <a:lumOff val="25000"/>
                          </a:schemeClr>
                        </a:solidFill>
                        <a:latin typeface="+mn-lt"/>
                        <a:ea typeface="+mn-ea"/>
                        <a:cs typeface="+mn-cs"/>
                      </a:endParaRPr>
                    </a:p>
                    <a:p>
                      <a:pPr lvl="0" algn="l" fontAlgn="b"/>
                      <a:r>
                        <a:rPr lang="en-GB" sz="1100" b="1" i="0" u="none" strike="noStrike" dirty="0">
                          <a:solidFill>
                            <a:schemeClr val="tx1">
                              <a:lumMod val="75000"/>
                              <a:lumOff val="25000"/>
                            </a:schemeClr>
                          </a:solidFill>
                          <a:latin typeface="+mn-lt"/>
                        </a:rPr>
                        <a:t> </a:t>
                      </a:r>
                    </a:p>
                  </a:txBody>
                  <a:tcPr marL="129914" marR="5410" marT="64957" marB="64957" anchor="b">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4268654313"/>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41FF048-F076-4A66-95CD-870A18EC2516}"/>
              </a:ext>
            </a:extLst>
          </p:cNvPr>
          <p:cNvSpPr>
            <a:spLocks noGrp="1"/>
          </p:cNvSpPr>
          <p:nvPr>
            <p:ph type="title"/>
          </p:nvPr>
        </p:nvSpPr>
        <p:spPr>
          <a:xfrm>
            <a:off x="660041" y="2767106"/>
            <a:ext cx="2880828" cy="3071906"/>
          </a:xfrm>
        </p:spPr>
        <p:txBody>
          <a:bodyPr vert="horz" lIns="91440" tIns="45720" rIns="91440" bIns="45720" rtlCol="0" anchor="t">
            <a:normAutofit/>
          </a:bodyPr>
          <a:lstStyle/>
          <a:p>
            <a:pPr>
              <a:lnSpc>
                <a:spcPct val="90000"/>
              </a:lnSpc>
              <a:spcBef>
                <a:spcPct val="0"/>
              </a:spcBef>
            </a:pPr>
            <a:r>
              <a:rPr lang="en-US" sz="3700" kern="1200">
                <a:solidFill>
                  <a:srgbClr val="FFFFFF"/>
                </a:solidFill>
                <a:latin typeface="+mj-lt"/>
                <a:ea typeface="+mj-ea"/>
                <a:cs typeface="+mj-cs"/>
              </a:rPr>
              <a:t>Personal Development Plan</a:t>
            </a:r>
          </a:p>
        </p:txBody>
      </p:sp>
      <p:graphicFrame>
        <p:nvGraphicFramePr>
          <p:cNvPr id="3" name="Table 2">
            <a:extLst>
              <a:ext uri="{FF2B5EF4-FFF2-40B4-BE49-F238E27FC236}">
                <a16:creationId xmlns:a16="http://schemas.microsoft.com/office/drawing/2014/main" id="{59012829-F7FB-4800-AC78-07172C9C7581}"/>
              </a:ext>
            </a:extLst>
          </p:cNvPr>
          <p:cNvGraphicFramePr>
            <a:graphicFrameLocks noGrp="1"/>
          </p:cNvGraphicFramePr>
          <p:nvPr>
            <p:extLst>
              <p:ext uri="{D42A27DB-BD31-4B8C-83A1-F6EECF244321}">
                <p14:modId xmlns:p14="http://schemas.microsoft.com/office/powerpoint/2010/main" val="2760105637"/>
              </p:ext>
            </p:extLst>
          </p:nvPr>
        </p:nvGraphicFramePr>
        <p:xfrm>
          <a:off x="4502428" y="703798"/>
          <a:ext cx="7225751" cy="5450406"/>
        </p:xfrm>
        <a:graphic>
          <a:graphicData uri="http://schemas.openxmlformats.org/drawingml/2006/table">
            <a:tbl>
              <a:tblPr firstRow="1" bandRow="1">
                <a:solidFill>
                  <a:schemeClr val="bg1">
                    <a:lumMod val="95000"/>
                  </a:schemeClr>
                </a:solidFill>
                <a:tableStyleId>{9D7B26C5-4107-4FEC-AEDC-1716B250A1EF}</a:tableStyleId>
              </a:tblPr>
              <a:tblGrid>
                <a:gridCol w="1118236">
                  <a:extLst>
                    <a:ext uri="{9D8B030D-6E8A-4147-A177-3AD203B41FA5}">
                      <a16:colId xmlns:a16="http://schemas.microsoft.com/office/drawing/2014/main" val="381172586"/>
                    </a:ext>
                  </a:extLst>
                </a:gridCol>
                <a:gridCol w="1501892">
                  <a:extLst>
                    <a:ext uri="{9D8B030D-6E8A-4147-A177-3AD203B41FA5}">
                      <a16:colId xmlns:a16="http://schemas.microsoft.com/office/drawing/2014/main" val="3205557686"/>
                    </a:ext>
                  </a:extLst>
                </a:gridCol>
                <a:gridCol w="1270073">
                  <a:extLst>
                    <a:ext uri="{9D8B030D-6E8A-4147-A177-3AD203B41FA5}">
                      <a16:colId xmlns:a16="http://schemas.microsoft.com/office/drawing/2014/main" val="4287904276"/>
                    </a:ext>
                  </a:extLst>
                </a:gridCol>
                <a:gridCol w="1776197">
                  <a:extLst>
                    <a:ext uri="{9D8B030D-6E8A-4147-A177-3AD203B41FA5}">
                      <a16:colId xmlns:a16="http://schemas.microsoft.com/office/drawing/2014/main" val="1037719976"/>
                    </a:ext>
                  </a:extLst>
                </a:gridCol>
                <a:gridCol w="1559353">
                  <a:extLst>
                    <a:ext uri="{9D8B030D-6E8A-4147-A177-3AD203B41FA5}">
                      <a16:colId xmlns:a16="http://schemas.microsoft.com/office/drawing/2014/main" val="544856621"/>
                    </a:ext>
                  </a:extLst>
                </a:gridCol>
              </a:tblGrid>
              <a:tr h="420701">
                <a:tc>
                  <a:txBody>
                    <a:bodyPr/>
                    <a:lstStyle/>
                    <a:p>
                      <a:pPr algn="l" fontAlgn="b"/>
                      <a:r>
                        <a:rPr lang="en-GB" sz="1500" b="0" u="none" strike="noStrike" cap="none" spc="0">
                          <a:solidFill>
                            <a:schemeClr val="bg1"/>
                          </a:solidFill>
                          <a:effectLst/>
                          <a:latin typeface="+mn-lt"/>
                        </a:rPr>
                        <a:t>Objective</a:t>
                      </a:r>
                      <a:endParaRPr lang="en-GB" sz="1500" b="0" i="0" u="none" strike="noStrike" cap="none" spc="0">
                        <a:solidFill>
                          <a:schemeClr val="bg1"/>
                        </a:solidFill>
                        <a:effectLst/>
                        <a:latin typeface="+mn-lt"/>
                      </a:endParaRPr>
                    </a:p>
                  </a:txBody>
                  <a:tcPr marL="80808" marR="80808" marT="83580" marB="80808" anchor="ctr">
                    <a:lnL w="12700" cmpd="sng">
                      <a:noFill/>
                    </a:lnL>
                    <a:lnR w="12700" cmpd="sng">
                      <a:noFill/>
                    </a:lnR>
                    <a:lnT w="19050" cap="flat" cmpd="sng" algn="ctr">
                      <a:noFill/>
                      <a:prstDash val="solid"/>
                    </a:lnT>
                    <a:lnB w="38100" cmpd="sng">
                      <a:noFill/>
                    </a:lnB>
                    <a:solidFill>
                      <a:schemeClr val="accent2"/>
                    </a:solidFill>
                  </a:tcPr>
                </a:tc>
                <a:tc>
                  <a:txBody>
                    <a:bodyPr/>
                    <a:lstStyle/>
                    <a:p>
                      <a:pPr algn="l" fontAlgn="b"/>
                      <a:r>
                        <a:rPr lang="en-GB" sz="1500" b="0" u="none" strike="noStrike" cap="none" spc="0">
                          <a:solidFill>
                            <a:schemeClr val="bg1"/>
                          </a:solidFill>
                          <a:effectLst/>
                          <a:latin typeface="+mn-lt"/>
                        </a:rPr>
                        <a:t>Actions</a:t>
                      </a:r>
                      <a:endParaRPr lang="en-GB" sz="1500" b="0" i="0" u="none" strike="noStrike" cap="none" spc="0">
                        <a:solidFill>
                          <a:schemeClr val="bg1"/>
                        </a:solidFill>
                        <a:effectLst/>
                        <a:latin typeface="+mn-lt"/>
                      </a:endParaRPr>
                    </a:p>
                  </a:txBody>
                  <a:tcPr marL="80808" marR="80808" marT="83580" marB="80808" anchor="ctr">
                    <a:lnL w="12700" cmpd="sng">
                      <a:noFill/>
                    </a:lnL>
                    <a:lnR w="12700" cmpd="sng">
                      <a:noFill/>
                    </a:lnR>
                    <a:lnT w="19050" cap="flat" cmpd="sng" algn="ctr">
                      <a:noFill/>
                      <a:prstDash val="solid"/>
                    </a:lnT>
                    <a:lnB w="38100" cmpd="sng">
                      <a:noFill/>
                    </a:lnB>
                    <a:solidFill>
                      <a:schemeClr val="accent2"/>
                    </a:solidFill>
                  </a:tcPr>
                </a:tc>
                <a:tc>
                  <a:txBody>
                    <a:bodyPr/>
                    <a:lstStyle/>
                    <a:p>
                      <a:pPr algn="l" fontAlgn="b"/>
                      <a:r>
                        <a:rPr lang="en-GB" sz="1500" b="0" u="none" strike="noStrike" cap="none" spc="0">
                          <a:solidFill>
                            <a:schemeClr val="bg1"/>
                          </a:solidFill>
                          <a:effectLst/>
                          <a:latin typeface="+mn-lt"/>
                        </a:rPr>
                        <a:t>Resources</a:t>
                      </a:r>
                      <a:endParaRPr lang="en-GB" sz="1500" b="0" i="0" u="none" strike="noStrike" cap="none" spc="0">
                        <a:solidFill>
                          <a:schemeClr val="bg1"/>
                        </a:solidFill>
                        <a:effectLst/>
                        <a:latin typeface="+mn-lt"/>
                      </a:endParaRPr>
                    </a:p>
                  </a:txBody>
                  <a:tcPr marL="80808" marR="80808" marT="83580" marB="80808" anchor="ctr">
                    <a:lnL w="12700" cmpd="sng">
                      <a:noFill/>
                    </a:lnL>
                    <a:lnR w="12700" cmpd="sng">
                      <a:noFill/>
                    </a:lnR>
                    <a:lnT w="19050" cap="flat" cmpd="sng" algn="ctr">
                      <a:noFill/>
                      <a:prstDash val="solid"/>
                    </a:lnT>
                    <a:lnB w="38100" cmpd="sng">
                      <a:noFill/>
                    </a:lnB>
                    <a:solidFill>
                      <a:schemeClr val="accent2"/>
                    </a:solidFill>
                  </a:tcPr>
                </a:tc>
                <a:tc>
                  <a:txBody>
                    <a:bodyPr/>
                    <a:lstStyle/>
                    <a:p>
                      <a:pPr algn="l" fontAlgn="b"/>
                      <a:r>
                        <a:rPr lang="en-GB" sz="1500" b="0" u="none" strike="noStrike" cap="none" spc="0">
                          <a:solidFill>
                            <a:schemeClr val="bg1"/>
                          </a:solidFill>
                          <a:effectLst/>
                          <a:latin typeface="+mn-lt"/>
                        </a:rPr>
                        <a:t>Criteria for success</a:t>
                      </a:r>
                      <a:endParaRPr lang="en-GB" sz="1500" b="0" i="0" u="none" strike="noStrike" cap="none" spc="0">
                        <a:solidFill>
                          <a:schemeClr val="bg1"/>
                        </a:solidFill>
                        <a:effectLst/>
                        <a:latin typeface="+mn-lt"/>
                      </a:endParaRPr>
                    </a:p>
                  </a:txBody>
                  <a:tcPr marL="80808" marR="80808" marT="83580" marB="80808" anchor="ctr">
                    <a:lnL w="12700" cmpd="sng">
                      <a:noFill/>
                    </a:lnL>
                    <a:lnR w="12700" cmpd="sng">
                      <a:noFill/>
                    </a:lnR>
                    <a:lnT w="19050" cap="flat" cmpd="sng" algn="ctr">
                      <a:noFill/>
                      <a:prstDash val="solid"/>
                    </a:lnT>
                    <a:lnB w="38100" cmpd="sng">
                      <a:noFill/>
                    </a:lnB>
                    <a:solidFill>
                      <a:schemeClr val="accent2"/>
                    </a:solidFill>
                  </a:tcPr>
                </a:tc>
                <a:tc>
                  <a:txBody>
                    <a:bodyPr/>
                    <a:lstStyle/>
                    <a:p>
                      <a:pPr algn="l" fontAlgn="b"/>
                      <a:r>
                        <a:rPr lang="en-GB" sz="1500" b="0" u="none" strike="noStrike" cap="none" spc="0">
                          <a:solidFill>
                            <a:schemeClr val="bg1"/>
                          </a:solidFill>
                          <a:effectLst/>
                          <a:latin typeface="+mn-lt"/>
                        </a:rPr>
                        <a:t>Target date</a:t>
                      </a:r>
                      <a:endParaRPr lang="en-GB" sz="1500" b="0" i="0" u="none" strike="noStrike" cap="none" spc="0">
                        <a:solidFill>
                          <a:schemeClr val="bg1"/>
                        </a:solidFill>
                        <a:effectLst/>
                        <a:latin typeface="+mn-lt"/>
                      </a:endParaRPr>
                    </a:p>
                  </a:txBody>
                  <a:tcPr marL="80808" marR="80808" marT="83580" marB="80808"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1978751149"/>
                  </a:ext>
                </a:extLst>
              </a:tr>
              <a:tr h="2009647">
                <a:tc>
                  <a:txBody>
                    <a:bodyPr/>
                    <a:lstStyle/>
                    <a:p>
                      <a:pPr algn="l" fontAlgn="b"/>
                      <a:r>
                        <a:rPr lang="en-GB" sz="1100" u="none" strike="noStrike" cap="none" spc="0" dirty="0">
                          <a:solidFill>
                            <a:schemeClr val="tx1"/>
                          </a:solidFill>
                          <a:effectLst/>
                          <a:latin typeface="+mn-lt"/>
                        </a:rPr>
                        <a:t>Pursue a bachelor degree in Finance</a:t>
                      </a:r>
                    </a:p>
                    <a:p>
                      <a:pPr algn="l" fontAlgn="b"/>
                      <a:endParaRPr lang="en-GB" sz="1100" u="none" strike="noStrike" cap="none" spc="0" dirty="0">
                        <a:solidFill>
                          <a:schemeClr val="tx1"/>
                        </a:solidFill>
                        <a:effectLst/>
                        <a:latin typeface="+mn-lt"/>
                      </a:endParaRPr>
                    </a:p>
                    <a:p>
                      <a:pPr algn="l" fontAlgn="b"/>
                      <a:endParaRPr lang="en-GB" sz="1100" b="0" i="0" u="none" strike="noStrike" cap="none" spc="0" dirty="0">
                        <a:solidFill>
                          <a:schemeClr val="tx1"/>
                        </a:solidFill>
                        <a:effectLst/>
                        <a:latin typeface="+mn-lt"/>
                      </a:endParaRPr>
                    </a:p>
                    <a:p>
                      <a:pPr algn="l" fontAlgn="b"/>
                      <a:endParaRPr lang="en-GB" sz="1100" b="0" i="0" u="none" strike="noStrike" cap="none" spc="0" dirty="0">
                        <a:solidFill>
                          <a:schemeClr val="tx1"/>
                        </a:solidFill>
                        <a:effectLst/>
                        <a:latin typeface="+mn-lt"/>
                      </a:endParaRPr>
                    </a:p>
                    <a:p>
                      <a:pPr algn="l" fontAlgn="b"/>
                      <a:endParaRPr lang="en-GB" sz="1100" b="0" i="0" u="none" strike="noStrike" cap="none" spc="0" dirty="0">
                        <a:solidFill>
                          <a:schemeClr val="tx1"/>
                        </a:solidFill>
                        <a:effectLst/>
                        <a:latin typeface="+mn-lt"/>
                      </a:endParaRPr>
                    </a:p>
                    <a:p>
                      <a:pPr algn="l" fontAlgn="b"/>
                      <a:endParaRPr lang="en-GB" sz="1100" b="0" i="0" u="none" strike="noStrike" cap="none" spc="0" dirty="0">
                        <a:solidFill>
                          <a:schemeClr val="tx1"/>
                        </a:solidFill>
                        <a:effectLst/>
                        <a:latin typeface="+mn-lt"/>
                      </a:endParaRPr>
                    </a:p>
                  </a:txBody>
                  <a:tcPr marL="5138" marR="5138" marT="83580" marB="53872" anchor="b">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b"/>
                      <a:r>
                        <a:rPr lang="en-GB" sz="1100" u="none" strike="noStrike" cap="none" spc="0">
                          <a:solidFill>
                            <a:schemeClr val="tx1"/>
                          </a:solidFill>
                          <a:effectLst/>
                          <a:latin typeface="+mn-lt"/>
                        </a:rPr>
                        <a:t>Apply to university.</a:t>
                      </a:r>
                    </a:p>
                    <a:p>
                      <a:pPr algn="l" fontAlgn="b"/>
                      <a:endParaRPr lang="en-GB" sz="1100" u="none" strike="noStrike" cap="none" spc="0">
                        <a:solidFill>
                          <a:schemeClr val="tx1"/>
                        </a:solidFill>
                        <a:effectLst/>
                        <a:latin typeface="+mn-lt"/>
                      </a:endParaRPr>
                    </a:p>
                    <a:p>
                      <a:pPr marL="0" marR="0" lvl="0" indent="0" algn="l" defTabSz="914400" rtl="0" eaLnBrk="1" fontAlgn="b" latinLnBrk="0" hangingPunct="1">
                        <a:lnSpc>
                          <a:spcPct val="100000"/>
                        </a:lnSpc>
                        <a:spcBef>
                          <a:spcPts val="0"/>
                        </a:spcBef>
                        <a:spcAft>
                          <a:spcPts val="0"/>
                        </a:spcAft>
                        <a:buClrTx/>
                        <a:buSzTx/>
                        <a:buFontTx/>
                        <a:buNone/>
                        <a:tabLst/>
                        <a:defRPr/>
                      </a:pPr>
                      <a:r>
                        <a:rPr lang="en-GB" sz="1100" u="none" strike="noStrike" cap="none" spc="0">
                          <a:solidFill>
                            <a:schemeClr val="tx1"/>
                          </a:solidFill>
                          <a:effectLst/>
                          <a:latin typeface="+mn-lt"/>
                        </a:rPr>
                        <a:t>Fulfil Course requirements:</a:t>
                      </a:r>
                      <a:endParaRPr lang="en-GB" sz="1100" b="0" u="none" strike="noStrike" cap="none" spc="0">
                        <a:solidFill>
                          <a:schemeClr val="tx1"/>
                        </a:solidFill>
                        <a:effectLst/>
                        <a:latin typeface="+mn-lt"/>
                      </a:endParaRPr>
                    </a:p>
                    <a:p>
                      <a:pPr marL="285750" marR="0" lvl="0" indent="-285750" algn="l" defTabSz="914400" rtl="0" eaLnBrk="1" fontAlgn="b" latinLnBrk="0" hangingPunct="1">
                        <a:lnSpc>
                          <a:spcPct val="100000"/>
                        </a:lnSpc>
                        <a:spcBef>
                          <a:spcPts val="0"/>
                        </a:spcBef>
                        <a:spcAft>
                          <a:spcPts val="0"/>
                        </a:spcAft>
                        <a:buClrTx/>
                        <a:buSzTx/>
                        <a:buFont typeface="Arial" panose="020B0604020202020204" pitchFamily="34" charset="0"/>
                        <a:buChar char="•"/>
                        <a:tabLst/>
                        <a:defRPr/>
                      </a:pPr>
                      <a:r>
                        <a:rPr lang="en-GB" sz="1100" u="none" strike="noStrike" cap="none" spc="0">
                          <a:solidFill>
                            <a:schemeClr val="tx1"/>
                          </a:solidFill>
                          <a:effectLst/>
                          <a:latin typeface="+mn-lt"/>
                        </a:rPr>
                        <a:t>Complete 3 years course by successful completing the essays and projects</a:t>
                      </a:r>
                      <a:endParaRPr lang="en-GB" sz="1100" b="0" u="none" strike="noStrike" cap="none" spc="0">
                        <a:solidFill>
                          <a:schemeClr val="tx1"/>
                        </a:solidFill>
                        <a:effectLst/>
                        <a:latin typeface="+mn-lt"/>
                      </a:endParaRPr>
                    </a:p>
                    <a:p>
                      <a:pPr marL="285750" marR="0" lvl="0" indent="-285750" algn="l" defTabSz="914400" rtl="0" eaLnBrk="1" fontAlgn="b" latinLnBrk="0" hangingPunct="1">
                        <a:lnSpc>
                          <a:spcPct val="100000"/>
                        </a:lnSpc>
                        <a:spcBef>
                          <a:spcPts val="0"/>
                        </a:spcBef>
                        <a:spcAft>
                          <a:spcPts val="0"/>
                        </a:spcAft>
                        <a:buClrTx/>
                        <a:buSzTx/>
                        <a:buFont typeface="Arial" panose="020B0604020202020204" pitchFamily="34" charset="0"/>
                        <a:buChar char="•"/>
                        <a:tabLst/>
                        <a:defRPr/>
                      </a:pPr>
                      <a:r>
                        <a:rPr lang="en-GB" sz="1100" u="none" strike="noStrike" cap="none" spc="0">
                          <a:solidFill>
                            <a:schemeClr val="tx1"/>
                          </a:solidFill>
                          <a:effectLst/>
                          <a:latin typeface="+mn-lt"/>
                        </a:rPr>
                        <a:t>Pass the exams on a high note. </a:t>
                      </a:r>
                      <a:endParaRPr lang="en-GB" sz="1100" b="0" i="0" u="none" strike="noStrike" cap="none" spc="0">
                        <a:solidFill>
                          <a:schemeClr val="tx1"/>
                        </a:solidFill>
                        <a:effectLst/>
                        <a:latin typeface="+mn-lt"/>
                      </a:endParaRPr>
                    </a:p>
                  </a:txBody>
                  <a:tcPr marL="5138" marR="5138" marT="83580" marB="53872" anchor="b">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marL="285750" indent="-285750" algn="l" fontAlgn="b">
                        <a:buFont typeface="Arial" panose="020B0604020202020204" pitchFamily="34" charset="0"/>
                        <a:buChar char="•"/>
                      </a:pPr>
                      <a:r>
                        <a:rPr lang="en-GB" sz="1100" u="none" strike="noStrike" cap="none" spc="0" dirty="0">
                          <a:solidFill>
                            <a:schemeClr val="tx1"/>
                          </a:solidFill>
                          <a:effectLst/>
                          <a:latin typeface="+mn-lt"/>
                        </a:rPr>
                        <a:t>Universities websites and programme offers.</a:t>
                      </a:r>
                    </a:p>
                    <a:p>
                      <a:pPr marL="285750" indent="-285750" algn="l" fontAlgn="b">
                        <a:buFont typeface="Arial" panose="020B0604020202020204" pitchFamily="34" charset="0"/>
                        <a:buChar char="•"/>
                      </a:pPr>
                      <a:r>
                        <a:rPr lang="en-GB" sz="1100" b="0" u="none" strike="noStrike" cap="none" spc="0" dirty="0">
                          <a:solidFill>
                            <a:schemeClr val="tx1"/>
                          </a:solidFill>
                          <a:effectLst/>
                          <a:latin typeface="+mn-lt"/>
                        </a:rPr>
                        <a:t>Tutors.</a:t>
                      </a:r>
                    </a:p>
                    <a:p>
                      <a:pPr marL="285750" marR="0" lvl="0" indent="-285750" algn="l" defTabSz="914400" rtl="0" eaLnBrk="1" fontAlgn="b" latinLnBrk="0" hangingPunct="1">
                        <a:lnSpc>
                          <a:spcPct val="100000"/>
                        </a:lnSpc>
                        <a:spcBef>
                          <a:spcPts val="0"/>
                        </a:spcBef>
                        <a:spcAft>
                          <a:spcPts val="0"/>
                        </a:spcAft>
                        <a:buClrTx/>
                        <a:buSzTx/>
                        <a:buFont typeface="Arial" panose="020B0604020202020204" pitchFamily="34" charset="0"/>
                        <a:buChar char="•"/>
                        <a:tabLst/>
                        <a:defRPr/>
                      </a:pPr>
                      <a:r>
                        <a:rPr lang="en-GB" sz="1100" u="none" strike="noStrike" cap="none" spc="0" dirty="0">
                          <a:solidFill>
                            <a:schemeClr val="tx1"/>
                          </a:solidFill>
                          <a:effectLst/>
                          <a:latin typeface="+mn-lt"/>
                        </a:rPr>
                        <a:t>Independent learning such as books and tutorials.</a:t>
                      </a:r>
                      <a:endParaRPr lang="en-GB" sz="1100" b="0" u="none" strike="noStrike" cap="none" spc="0" dirty="0">
                        <a:solidFill>
                          <a:schemeClr val="tx1"/>
                        </a:solidFill>
                        <a:effectLst/>
                        <a:latin typeface="+mn-lt"/>
                      </a:endParaRPr>
                    </a:p>
                    <a:p>
                      <a:pPr algn="l" fontAlgn="b"/>
                      <a:endParaRPr lang="en-GB" sz="1100" b="0" i="0" u="none" strike="noStrike" cap="none" spc="0" dirty="0">
                        <a:solidFill>
                          <a:schemeClr val="tx1"/>
                        </a:solidFill>
                        <a:effectLst/>
                        <a:latin typeface="+mn-lt"/>
                      </a:endParaRPr>
                    </a:p>
                  </a:txBody>
                  <a:tcPr marL="5138" marR="5138" marT="83580" marB="53872" anchor="b">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b"/>
                      <a:r>
                        <a:rPr lang="en-GB" sz="1100" u="none" strike="noStrike" cap="none" spc="0">
                          <a:solidFill>
                            <a:schemeClr val="tx1"/>
                          </a:solidFill>
                          <a:effectLst/>
                          <a:latin typeface="+mn-lt"/>
                        </a:rPr>
                        <a:t>Successful completion can be measured by the end of the course by how well I improved my knowledge, skills and modules marks.</a:t>
                      </a:r>
                    </a:p>
                    <a:p>
                      <a:pPr algn="l" fontAlgn="b"/>
                      <a:endParaRPr lang="en-GB" sz="1100" b="0" i="0" u="none" strike="noStrike" cap="none" spc="0">
                        <a:solidFill>
                          <a:schemeClr val="tx1"/>
                        </a:solidFill>
                        <a:effectLst/>
                        <a:latin typeface="+mn-lt"/>
                      </a:endParaRPr>
                    </a:p>
                    <a:p>
                      <a:pPr algn="l" fontAlgn="b"/>
                      <a:endParaRPr lang="en-GB" sz="1100" b="0" i="0" u="none" strike="noStrike" cap="none" spc="0">
                        <a:solidFill>
                          <a:schemeClr val="tx1"/>
                        </a:solidFill>
                        <a:effectLst/>
                        <a:latin typeface="+mn-lt"/>
                      </a:endParaRPr>
                    </a:p>
                  </a:txBody>
                  <a:tcPr marL="5138" marR="5138" marT="83580" marB="53872" anchor="b">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marL="285750" indent="-285750" algn="l" fontAlgn="b">
                        <a:buFont typeface="Arial" panose="020B0604020202020204" pitchFamily="34" charset="0"/>
                        <a:buChar char="•"/>
                      </a:pPr>
                      <a:r>
                        <a:rPr lang="en-GB" sz="1100" u="none" strike="noStrike" cap="none" spc="0">
                          <a:solidFill>
                            <a:schemeClr val="tx1"/>
                          </a:solidFill>
                          <a:effectLst/>
                          <a:latin typeface="+mn-lt"/>
                        </a:rPr>
                        <a:t>University application to be done by 2023</a:t>
                      </a:r>
                    </a:p>
                    <a:p>
                      <a:pPr marL="285750" marR="0" lvl="0" indent="-285750" algn="l" defTabSz="914400" rtl="0" eaLnBrk="1" fontAlgn="b" latinLnBrk="0" hangingPunct="1">
                        <a:lnSpc>
                          <a:spcPct val="100000"/>
                        </a:lnSpc>
                        <a:spcBef>
                          <a:spcPts val="0"/>
                        </a:spcBef>
                        <a:spcAft>
                          <a:spcPts val="0"/>
                        </a:spcAft>
                        <a:buClrTx/>
                        <a:buSzTx/>
                        <a:buFont typeface="Arial" panose="020B0604020202020204" pitchFamily="34" charset="0"/>
                        <a:buChar char="•"/>
                        <a:tabLst/>
                        <a:defRPr/>
                      </a:pPr>
                      <a:r>
                        <a:rPr lang="en-GB" sz="1100" u="none" strike="noStrike" cap="none" spc="0">
                          <a:solidFill>
                            <a:schemeClr val="tx1"/>
                          </a:solidFill>
                          <a:effectLst/>
                          <a:latin typeface="+mn-lt"/>
                        </a:rPr>
                        <a:t>Progression to be reviewed throughout 3 years course.</a:t>
                      </a:r>
                    </a:p>
                    <a:p>
                      <a:pPr marL="285750" marR="0" lvl="0" indent="-285750" algn="l" defTabSz="914400" rtl="0" eaLnBrk="1" fontAlgn="b" latinLnBrk="0" hangingPunct="1">
                        <a:lnSpc>
                          <a:spcPct val="100000"/>
                        </a:lnSpc>
                        <a:spcBef>
                          <a:spcPts val="0"/>
                        </a:spcBef>
                        <a:spcAft>
                          <a:spcPts val="0"/>
                        </a:spcAft>
                        <a:buClrTx/>
                        <a:buSzTx/>
                        <a:buFont typeface="Arial" panose="020B0604020202020204" pitchFamily="34" charset="0"/>
                        <a:buChar char="•"/>
                        <a:tabLst/>
                        <a:defRPr/>
                      </a:pPr>
                      <a:endParaRPr lang="en-GB" sz="1100" b="0" u="none" strike="noStrike" cap="none" spc="0">
                        <a:solidFill>
                          <a:schemeClr val="tx1"/>
                        </a:solidFill>
                        <a:effectLst/>
                        <a:latin typeface="+mn-lt"/>
                      </a:endParaRPr>
                    </a:p>
                    <a:p>
                      <a:pPr algn="l" fontAlgn="b"/>
                      <a:endParaRPr lang="en-GB" sz="1100" b="0" i="0" u="none" strike="noStrike" cap="none" spc="0">
                        <a:solidFill>
                          <a:schemeClr val="tx1"/>
                        </a:solidFill>
                        <a:effectLst/>
                        <a:latin typeface="+mn-lt"/>
                      </a:endParaRPr>
                    </a:p>
                  </a:txBody>
                  <a:tcPr marL="5138" marR="5138" marT="83580" marB="53872" anchor="b">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527985074"/>
                  </a:ext>
                </a:extLst>
              </a:tr>
              <a:tr h="839526">
                <a:tc>
                  <a:txBody>
                    <a:bodyPr/>
                    <a:lstStyle/>
                    <a:p>
                      <a:pPr algn="l" fontAlgn="b"/>
                      <a:r>
                        <a:rPr lang="en-GB" sz="1100" b="0" i="0" u="none" strike="noStrike" cap="none" spc="0">
                          <a:solidFill>
                            <a:schemeClr val="tx1"/>
                          </a:solidFill>
                          <a:effectLst/>
                          <a:latin typeface="+mn-lt"/>
                        </a:rPr>
                        <a:t>Improve digital skills, Excel, Word and PPT</a:t>
                      </a:r>
                    </a:p>
                    <a:p>
                      <a:pPr algn="l" fontAlgn="b"/>
                      <a:endParaRPr lang="en-GB" sz="1100" b="0" i="0" u="none" strike="noStrike" cap="none" spc="0">
                        <a:solidFill>
                          <a:schemeClr val="tx1"/>
                        </a:solidFill>
                        <a:effectLst/>
                        <a:latin typeface="+mn-lt"/>
                      </a:endParaRPr>
                    </a:p>
                  </a:txBody>
                  <a:tcPr marL="5138" marR="5138" marT="83580" marB="5387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b"/>
                      <a:r>
                        <a:rPr lang="en-GB" sz="1100" b="0" i="0" u="none" strike="noStrike" cap="none" spc="0">
                          <a:solidFill>
                            <a:schemeClr val="tx1"/>
                          </a:solidFill>
                          <a:effectLst/>
                          <a:latin typeface="+mn-lt"/>
                        </a:rPr>
                        <a:t>Learn from tutorials and practice the knowledge.</a:t>
                      </a:r>
                    </a:p>
                    <a:p>
                      <a:pPr algn="l" fontAlgn="b"/>
                      <a:endParaRPr lang="en-GB" sz="1100" b="0" i="0" u="none" strike="noStrike" cap="none" spc="0">
                        <a:solidFill>
                          <a:schemeClr val="tx1"/>
                        </a:solidFill>
                        <a:effectLst/>
                        <a:latin typeface="+mn-lt"/>
                      </a:endParaRPr>
                    </a:p>
                  </a:txBody>
                  <a:tcPr marL="5138" marR="5138" marT="83580" marB="5387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b"/>
                      <a:r>
                        <a:rPr lang="en-GB" sz="1100" b="0" i="0" u="none" strike="noStrike" cap="none" spc="0">
                          <a:solidFill>
                            <a:schemeClr val="tx1"/>
                          </a:solidFill>
                          <a:effectLst/>
                          <a:latin typeface="+mn-lt"/>
                        </a:rPr>
                        <a:t>Platforms such as Youtube and Udemy.</a:t>
                      </a:r>
                    </a:p>
                    <a:p>
                      <a:pPr algn="l" fontAlgn="b"/>
                      <a:endParaRPr lang="en-GB" sz="1100" b="0" i="0" u="none" strike="noStrike" cap="none" spc="0">
                        <a:solidFill>
                          <a:schemeClr val="tx1"/>
                        </a:solidFill>
                        <a:effectLst/>
                        <a:latin typeface="+mn-lt"/>
                      </a:endParaRPr>
                    </a:p>
                  </a:txBody>
                  <a:tcPr marL="5138" marR="5138" marT="83580" marB="5387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b"/>
                      <a:r>
                        <a:rPr lang="en-GB" sz="1100" b="0" i="0" u="none" strike="noStrike" cap="none" spc="0">
                          <a:solidFill>
                            <a:schemeClr val="tx1"/>
                          </a:solidFill>
                          <a:effectLst/>
                          <a:latin typeface="+mn-lt"/>
                        </a:rPr>
                        <a:t>Measured by how well skills learnt I can apply in solving real problems.</a:t>
                      </a:r>
                    </a:p>
                  </a:txBody>
                  <a:tcPr marL="5138" marR="5138" marT="83580" marB="5387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b"/>
                      <a:r>
                        <a:rPr lang="en-GB" sz="1100" b="0" i="0" u="none" strike="noStrike" cap="none" spc="0">
                          <a:solidFill>
                            <a:schemeClr val="tx1"/>
                          </a:solidFill>
                          <a:effectLst/>
                          <a:latin typeface="+mn-lt"/>
                        </a:rPr>
                        <a:t>October 2022</a:t>
                      </a:r>
                    </a:p>
                    <a:p>
                      <a:pPr algn="l" fontAlgn="b"/>
                      <a:endParaRPr lang="en-GB" sz="1100" b="0" i="0" u="none" strike="noStrike" cap="none" spc="0">
                        <a:solidFill>
                          <a:schemeClr val="tx1"/>
                        </a:solidFill>
                        <a:effectLst/>
                        <a:latin typeface="+mn-lt"/>
                      </a:endParaRPr>
                    </a:p>
                    <a:p>
                      <a:pPr algn="l" fontAlgn="b"/>
                      <a:endParaRPr lang="en-GB" sz="1100" b="0" i="0" u="none" strike="noStrike" cap="none" spc="0">
                        <a:solidFill>
                          <a:schemeClr val="tx1"/>
                        </a:solidFill>
                        <a:effectLst/>
                        <a:latin typeface="+mn-lt"/>
                      </a:endParaRPr>
                    </a:p>
                  </a:txBody>
                  <a:tcPr marL="5138" marR="5138" marT="83580" marB="5387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2411138"/>
                  </a:ext>
                </a:extLst>
              </a:tr>
              <a:tr h="672365">
                <a:tc>
                  <a:txBody>
                    <a:bodyPr/>
                    <a:lstStyle/>
                    <a:p>
                      <a:pPr algn="l" fontAlgn="b"/>
                      <a:r>
                        <a:rPr lang="en-GB" sz="1100" b="0" i="0" u="none" strike="noStrike" cap="none" spc="0">
                          <a:solidFill>
                            <a:schemeClr val="tx1"/>
                          </a:solidFill>
                          <a:effectLst/>
                          <a:latin typeface="+mn-lt"/>
                        </a:rPr>
                        <a:t>Improve English Language</a:t>
                      </a:r>
                    </a:p>
                    <a:p>
                      <a:pPr algn="l" fontAlgn="b"/>
                      <a:endParaRPr lang="en-GB" sz="1100" b="0" i="0" u="none" strike="noStrike" cap="none" spc="0">
                        <a:solidFill>
                          <a:schemeClr val="tx1"/>
                        </a:solidFill>
                        <a:effectLst/>
                        <a:latin typeface="+mn-lt"/>
                      </a:endParaRPr>
                    </a:p>
                  </a:txBody>
                  <a:tcPr marL="5138" marR="5138" marT="83580" marB="5387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b"/>
                      <a:r>
                        <a:rPr lang="en-GB" sz="1100" b="0" i="0" u="none" strike="noStrike" cap="none" spc="0">
                          <a:solidFill>
                            <a:schemeClr val="tx1"/>
                          </a:solidFill>
                          <a:effectLst/>
                          <a:latin typeface="+mn-lt"/>
                        </a:rPr>
                        <a:t>Complete one level.</a:t>
                      </a:r>
                    </a:p>
                    <a:p>
                      <a:pPr algn="l" fontAlgn="b"/>
                      <a:endParaRPr lang="en-GB" sz="1100" b="0" i="0" u="none" strike="noStrike" cap="none" spc="0">
                        <a:solidFill>
                          <a:schemeClr val="tx1"/>
                        </a:solidFill>
                        <a:effectLst/>
                        <a:latin typeface="+mn-lt"/>
                      </a:endParaRPr>
                    </a:p>
                  </a:txBody>
                  <a:tcPr marL="5138" marR="5138" marT="83580" marB="5387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b"/>
                      <a:r>
                        <a:rPr lang="en-GB" sz="1100" b="0" i="0" u="none" strike="noStrike" cap="none" spc="0">
                          <a:solidFill>
                            <a:schemeClr val="tx1"/>
                          </a:solidFill>
                          <a:effectLst/>
                          <a:latin typeface="+mn-lt"/>
                        </a:rPr>
                        <a:t>English schools</a:t>
                      </a:r>
                    </a:p>
                    <a:p>
                      <a:pPr algn="l" fontAlgn="b"/>
                      <a:endParaRPr lang="en-GB" sz="1100" b="0" i="0" u="none" strike="noStrike" cap="none" spc="0">
                        <a:solidFill>
                          <a:schemeClr val="tx1"/>
                        </a:solidFill>
                        <a:effectLst/>
                        <a:latin typeface="+mn-lt"/>
                      </a:endParaRPr>
                    </a:p>
                  </a:txBody>
                  <a:tcPr marL="5138" marR="5138" marT="83580" marB="5387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1100" cap="none" spc="0">
                          <a:solidFill>
                            <a:schemeClr val="tx1"/>
                          </a:solidFill>
                          <a:latin typeface="+mn-lt"/>
                        </a:rPr>
                        <a:t>Passed exams. </a:t>
                      </a:r>
                    </a:p>
                    <a:p>
                      <a:r>
                        <a:rPr lang="en-GB" sz="1100" cap="none" spc="0">
                          <a:solidFill>
                            <a:schemeClr val="tx1"/>
                          </a:solidFill>
                          <a:latin typeface="+mn-lt"/>
                        </a:rPr>
                        <a:t>Speaking, reading and writing progression.</a:t>
                      </a:r>
                    </a:p>
                  </a:txBody>
                  <a:tcPr marL="5138" marR="5138" marT="83580" marB="5387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b"/>
                      <a:r>
                        <a:rPr lang="en-GB" sz="1100" b="0" i="0" u="none" strike="noStrike" cap="none" spc="0">
                          <a:solidFill>
                            <a:schemeClr val="tx1"/>
                          </a:solidFill>
                          <a:effectLst/>
                          <a:latin typeface="+mn-lt"/>
                        </a:rPr>
                        <a:t>December 2022</a:t>
                      </a:r>
                    </a:p>
                    <a:p>
                      <a:pPr algn="l" fontAlgn="b"/>
                      <a:endParaRPr lang="en-GB" sz="1100" b="0" i="0" u="none" strike="noStrike" cap="none" spc="0">
                        <a:solidFill>
                          <a:schemeClr val="tx1"/>
                        </a:solidFill>
                        <a:effectLst/>
                        <a:latin typeface="+mn-lt"/>
                      </a:endParaRPr>
                    </a:p>
                  </a:txBody>
                  <a:tcPr marL="5138" marR="5138" marT="83580" marB="53872" anchor="b">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28391010"/>
                  </a:ext>
                </a:extLst>
              </a:tr>
              <a:tr h="1508167">
                <a:tc>
                  <a:txBody>
                    <a:bodyPr/>
                    <a:lstStyle/>
                    <a:p>
                      <a:pPr algn="l" fontAlgn="b"/>
                      <a:r>
                        <a:rPr lang="en-GB" sz="1100" b="0" i="0" u="none" strike="noStrike" cap="none" spc="0" dirty="0">
                          <a:solidFill>
                            <a:schemeClr val="tx1"/>
                          </a:solidFill>
                          <a:effectLst/>
                          <a:latin typeface="+mn-lt"/>
                        </a:rPr>
                        <a:t>Improve Public Speaking Skills</a:t>
                      </a:r>
                    </a:p>
                    <a:p>
                      <a:pPr algn="l" fontAlgn="b"/>
                      <a:endParaRPr lang="en-GB" sz="1100" b="0" i="0" u="none" strike="noStrike" cap="none" spc="0" dirty="0">
                        <a:solidFill>
                          <a:schemeClr val="tx1"/>
                        </a:solidFill>
                        <a:effectLst/>
                        <a:latin typeface="+mn-lt"/>
                      </a:endParaRPr>
                    </a:p>
                    <a:p>
                      <a:pPr algn="l" fontAlgn="b"/>
                      <a:endParaRPr lang="en-GB" sz="1100" b="0" i="0" u="none" strike="noStrike" cap="none" spc="0" dirty="0">
                        <a:solidFill>
                          <a:schemeClr val="tx1"/>
                        </a:solidFill>
                        <a:effectLst/>
                        <a:latin typeface="+mn-lt"/>
                      </a:endParaRPr>
                    </a:p>
                    <a:p>
                      <a:pPr algn="l" fontAlgn="b"/>
                      <a:endParaRPr lang="en-GB" sz="1100" b="0" i="0" u="none" strike="noStrike" cap="none" spc="0" dirty="0">
                        <a:solidFill>
                          <a:schemeClr val="tx1"/>
                        </a:solidFill>
                        <a:effectLst/>
                        <a:latin typeface="+mn-lt"/>
                      </a:endParaRPr>
                    </a:p>
                  </a:txBody>
                  <a:tcPr marL="5138" marR="5138" marT="83580" marB="53872" anchor="b">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marL="285750" indent="-285750" algn="l" fontAlgn="b">
                        <a:buFont typeface="Arial" panose="020B0604020202020204" pitchFamily="34" charset="0"/>
                        <a:buChar char="•"/>
                      </a:pPr>
                      <a:r>
                        <a:rPr lang="en-GB" sz="1100" b="0" i="0" u="none" strike="noStrike" cap="none" spc="0">
                          <a:solidFill>
                            <a:schemeClr val="tx1"/>
                          </a:solidFill>
                          <a:effectLst/>
                          <a:latin typeface="+mn-lt"/>
                        </a:rPr>
                        <a:t>Practice public speaking in front of friends and record myself to be able to watch myself.</a:t>
                      </a:r>
                    </a:p>
                    <a:p>
                      <a:pPr marL="285750" indent="-285750" algn="l" fontAlgn="b">
                        <a:buFont typeface="Arial" panose="020B0604020202020204" pitchFamily="34" charset="0"/>
                        <a:buChar char="•"/>
                      </a:pPr>
                      <a:r>
                        <a:rPr lang="en-GB" sz="1100" b="0" i="0" u="none" strike="noStrike" cap="none" spc="0">
                          <a:solidFill>
                            <a:schemeClr val="tx1"/>
                          </a:solidFill>
                          <a:effectLst/>
                          <a:latin typeface="+mn-lt"/>
                        </a:rPr>
                        <a:t>Be more active in the class. </a:t>
                      </a:r>
                    </a:p>
                    <a:p>
                      <a:pPr marL="285750" indent="-285750" algn="l" fontAlgn="b">
                        <a:buFont typeface="Arial" panose="020B0604020202020204" pitchFamily="34" charset="0"/>
                        <a:buChar char="•"/>
                      </a:pPr>
                      <a:endParaRPr lang="en-GB" sz="1100" b="0" i="0" u="none" strike="noStrike" cap="none" spc="0">
                        <a:solidFill>
                          <a:schemeClr val="tx1"/>
                        </a:solidFill>
                        <a:effectLst/>
                        <a:latin typeface="+mn-lt"/>
                      </a:endParaRPr>
                    </a:p>
                  </a:txBody>
                  <a:tcPr marL="5138" marR="5138" marT="83580" marB="53872" anchor="b">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marL="285750" indent="-285750">
                        <a:buFont typeface="Arial" panose="020B0604020202020204" pitchFamily="34" charset="0"/>
                        <a:buChar char="•"/>
                      </a:pPr>
                      <a:r>
                        <a:rPr lang="en-GB" sz="1100" b="0" i="0" u="none" strike="noStrike" kern="1200" cap="none" spc="0" dirty="0">
                          <a:solidFill>
                            <a:schemeClr val="tx1"/>
                          </a:solidFill>
                          <a:effectLst/>
                          <a:latin typeface="+mn-lt"/>
                          <a:ea typeface="+mn-ea"/>
                          <a:cs typeface="+mn-cs"/>
                        </a:rPr>
                        <a:t>Great public speakers on YouTube.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i="0" u="none" strike="noStrike" cap="none" spc="0" dirty="0">
                          <a:solidFill>
                            <a:schemeClr val="tx1"/>
                          </a:solidFill>
                          <a:effectLst/>
                          <a:latin typeface="+mn-lt"/>
                        </a:rPr>
                        <a:t>I can consider taking public speaking class.</a:t>
                      </a:r>
                      <a:endParaRPr lang="en-GB" sz="1100" b="0" i="0" u="none" strike="noStrike" kern="1200" cap="none" spc="0" dirty="0">
                        <a:solidFill>
                          <a:schemeClr val="tx1"/>
                        </a:solidFill>
                        <a:effectLst/>
                        <a:latin typeface="+mn-lt"/>
                        <a:ea typeface="+mn-ea"/>
                        <a:cs typeface="+mn-cs"/>
                      </a:endParaRPr>
                    </a:p>
                    <a:p>
                      <a:endParaRPr lang="en-GB" sz="1100" b="0" i="0" u="none" strike="noStrike" kern="1200" cap="none" spc="0" dirty="0">
                        <a:solidFill>
                          <a:schemeClr val="tx1"/>
                        </a:solidFill>
                        <a:effectLst/>
                        <a:latin typeface="+mn-lt"/>
                        <a:ea typeface="+mn-ea"/>
                        <a:cs typeface="+mn-cs"/>
                      </a:endParaRPr>
                    </a:p>
                  </a:txBody>
                  <a:tcPr marL="5138" marR="5138" marT="83580" marB="53872" anchor="b">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algn="l" fontAlgn="b"/>
                      <a:r>
                        <a:rPr lang="en-GB" sz="1100" b="0" i="0" u="none" strike="noStrike" cap="none" spc="0" dirty="0">
                          <a:solidFill>
                            <a:schemeClr val="tx1"/>
                          </a:solidFill>
                          <a:effectLst/>
                          <a:latin typeface="+mn-lt"/>
                        </a:rPr>
                        <a:t>Improve my grades for modules that requires me to demonstrate my knowledge.</a:t>
                      </a:r>
                    </a:p>
                    <a:p>
                      <a:pPr algn="l" fontAlgn="b"/>
                      <a:endParaRPr lang="en-GB" sz="1100" b="0" i="0" u="none" strike="noStrike" cap="none" spc="0" dirty="0">
                        <a:solidFill>
                          <a:schemeClr val="tx1"/>
                        </a:solidFill>
                        <a:effectLst/>
                        <a:latin typeface="+mn-lt"/>
                      </a:endParaRPr>
                    </a:p>
                    <a:p>
                      <a:pPr algn="l" fontAlgn="b"/>
                      <a:endParaRPr lang="en-GB" sz="1100" b="0" i="0" u="none" strike="noStrike" cap="none" spc="0" dirty="0">
                        <a:solidFill>
                          <a:schemeClr val="tx1"/>
                        </a:solidFill>
                        <a:effectLst/>
                        <a:latin typeface="+mn-lt"/>
                      </a:endParaRPr>
                    </a:p>
                  </a:txBody>
                  <a:tcPr marL="5138" marR="5138" marT="83580" marB="53872" anchor="b">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algn="l" fontAlgn="b"/>
                      <a:r>
                        <a:rPr lang="en-GB" sz="1100" b="0" i="0" u="none" strike="noStrike" cap="none" spc="0" dirty="0">
                          <a:solidFill>
                            <a:schemeClr val="tx1"/>
                          </a:solidFill>
                          <a:effectLst/>
                          <a:latin typeface="+mn-lt"/>
                        </a:rPr>
                        <a:t>Because it requires many hours of practice, progression need to be reviewed and come with new plan of action by the end of 2023</a:t>
                      </a:r>
                    </a:p>
                    <a:p>
                      <a:pPr algn="l" fontAlgn="b"/>
                      <a:endParaRPr lang="en-GB" sz="1100" b="0" i="0" u="none" strike="noStrike" cap="none" spc="0" dirty="0">
                        <a:solidFill>
                          <a:schemeClr val="tx1"/>
                        </a:solidFill>
                        <a:effectLst/>
                        <a:latin typeface="+mn-lt"/>
                      </a:endParaRPr>
                    </a:p>
                  </a:txBody>
                  <a:tcPr marL="5138" marR="5138" marT="83580" marB="53872" anchor="b">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660517325"/>
                  </a:ext>
                </a:extLst>
              </a:tr>
            </a:tbl>
          </a:graphicData>
        </a:graphic>
      </p:graphicFrame>
    </p:spTree>
    <p:extLst>
      <p:ext uri="{BB962C8B-B14F-4D97-AF65-F5344CB8AC3E}">
        <p14:creationId xmlns:p14="http://schemas.microsoft.com/office/powerpoint/2010/main" val="511894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85D0C-5FA6-4D87-BE65-DE107895680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3D87BCC-2FDA-45B1-9AAB-71F1B6CCDF6C}"/>
              </a:ext>
            </a:extLst>
          </p:cNvPr>
          <p:cNvSpPr>
            <a:spLocks noGrp="1"/>
          </p:cNvSpPr>
          <p:nvPr>
            <p:ph idx="1"/>
          </p:nvPr>
        </p:nvSpPr>
        <p:spPr/>
        <p:txBody>
          <a:bodyPr>
            <a:normAutofit fontScale="85000" lnSpcReduction="20000"/>
          </a:bodyPr>
          <a:lstStyle/>
          <a:p>
            <a:pPr marL="457200" indent="-457200">
              <a:lnSpc>
                <a:spcPct val="106000"/>
              </a:lnSpc>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6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Amazon. (2022).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Financial Analyst</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https://www.glassdoor.co.uk/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6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CBI.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Skills for an inclusive economy.</a:t>
            </a:r>
            <a:r>
              <a:rPr lang="en-US" sz="1800" dirty="0">
                <a:effectLst/>
                <a:latin typeface="Calibri" panose="020F0502020204030204" pitchFamily="34" charset="0"/>
                <a:ea typeface="Calibri" panose="020F0502020204030204" pitchFamily="34" charset="0"/>
                <a:cs typeface="Times New Roman" panose="02020603050405020304" pitchFamily="18" charset="0"/>
              </a:rPr>
              <a:t> CBI.</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6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Jones, D. (2004/5, 06 22). Prospects Directory. Retrieved from https://www.theguardian.com/: https://www.theguardian.com/education/students/graduation/story/0,12760,1511274,00.html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6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Kelley, K. (2021, 12 22).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Why are Employability Skills Important</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https://www.simplilearn.com/: https://www.simplilearn.com/why-are-employability-skills-important-article#why_are_employability_skills_important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6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SEGAL, T. (2022, 03 07).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Becoming a Financial Analyst, Career Advice</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https://www.investopedia.com/: https://www.investopedia.com/articles/financialcareers/06/financialanalyst.asp#toc-required-skills-and-education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93462983"/>
      </p:ext>
    </p:extLst>
  </p:cSld>
  <p:clrMapOvr>
    <a:masterClrMapping/>
  </p:clrMapOvr>
</p:sld>
</file>

<file path=ppt/theme/theme1.xml><?xml version="1.0" encoding="utf-8"?>
<a:theme xmlns:a="http://schemas.openxmlformats.org/drawingml/2006/main" name="Bevel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TM03457491%5b%5bfn=Metropolitan%5d%5d</Template>
  <TotalTime>1689</TotalTime>
  <Words>1015</Words>
  <Application>Microsoft Office PowerPoint</Application>
  <PresentationFormat>Widescreen</PresentationFormat>
  <Paragraphs>116</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Bierstadt</vt:lpstr>
      <vt:lpstr>Calibri</vt:lpstr>
      <vt:lpstr>Calibri Light</vt:lpstr>
      <vt:lpstr>BevelVTI</vt:lpstr>
      <vt:lpstr>Title: Individual presentation Author: Elena Porcescu  Student Number: 2123762  </vt:lpstr>
      <vt:lpstr>Introduction</vt:lpstr>
      <vt:lpstr> Why are Employability Skills Important? </vt:lpstr>
      <vt:lpstr>Most important types of skill to develop </vt:lpstr>
      <vt:lpstr> Financial Analyst  Job description posted on Glassdor.co.uk by Amazon </vt:lpstr>
      <vt:lpstr>Required Skills and Education  </vt:lpstr>
      <vt:lpstr>Personal SWOT Analysis</vt:lpstr>
      <vt:lpstr>Personal Development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Individual presentation Author: Elena Balan Student Number  </dc:title>
  <dc:creator>valentina.voicu.ilie@outlook.com</dc:creator>
  <cp:lastModifiedBy>valentina.voicu.ilie@outlook.com</cp:lastModifiedBy>
  <cp:revision>21</cp:revision>
  <dcterms:created xsi:type="dcterms:W3CDTF">2022-04-19T17:29:50Z</dcterms:created>
  <dcterms:modified xsi:type="dcterms:W3CDTF">2022-04-21T06:55:28Z</dcterms:modified>
</cp:coreProperties>
</file>