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1"/>
  </p:sldMasterIdLst>
  <p:sldIdLst>
    <p:sldId id="256" r:id="rId2"/>
    <p:sldId id="257" r:id="rId3"/>
    <p:sldId id="270" r:id="rId4"/>
    <p:sldId id="260" r:id="rId5"/>
    <p:sldId id="259" r:id="rId6"/>
    <p:sldId id="262" r:id="rId7"/>
    <p:sldId id="264" r:id="rId8"/>
    <p:sldId id="261" r:id="rId9"/>
    <p:sldId id="265" r:id="rId10"/>
    <p:sldId id="263" r:id="rId11"/>
    <p:sldId id="266" r:id="rId12"/>
    <p:sldId id="268" r:id="rId13"/>
    <p:sldId id="269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DE30D9-AA77-4E0D-A803-41BCE300F6B1}" v="1983" dt="2021-04-05T14:34:07.425"/>
    <p1510:client id="{0A260969-78AE-302F-5064-259B17270CAF}" v="2314" dt="2021-04-14T16:28:09.148"/>
    <p1510:client id="{11450E05-7105-4791-2620-221EC234B8C0}" v="749" dt="2021-04-17T14:23:27.567"/>
    <p1510:client id="{23F31E6C-6361-1BE7-3EE3-6D7430E4F7E3}" v="179" dt="2021-04-17T12:25:26.054"/>
    <p1510:client id="{48CCD7C8-63BD-93B5-1EA4-5049E8B4B017}" v="77" dt="2021-04-18T13:04:37.026"/>
    <p1510:client id="{6E046908-23FD-CF29-F980-ECEDBF60361A}" v="3125" dt="2021-04-18T12:07:48.538"/>
    <p1510:client id="{70CAC174-25B5-5B27-7EE9-E6D1ED55D374}" v="1643" dt="2021-04-17T13:49:25.228"/>
    <p1510:client id="{7E84FE26-1807-2BBB-7FB8-265E171BE03F}" v="1" dt="2021-04-12T18:47:21.764"/>
    <p1510:client id="{E0CD1696-89AB-5EC4-49AF-C7EE2923EA2C}" v="98" dt="2021-04-17T12:11:06.0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Louise Boyd (2012751)" userId="S::2012751@student.uwtsd.ac.uk::2d7c0544-1c62-417c-b414-346ea54f9d69" providerId="AD" clId="Web-{E0CD1696-89AB-5EC4-49AF-C7EE2923EA2C}"/>
    <pc:docChg chg="modSld">
      <pc:chgData name="Emma Louise Boyd (2012751)" userId="S::2012751@student.uwtsd.ac.uk::2d7c0544-1c62-417c-b414-346ea54f9d69" providerId="AD" clId="Web-{E0CD1696-89AB-5EC4-49AF-C7EE2923EA2C}" dt="2021-04-17T12:11:06.064" v="46" actId="20577"/>
      <pc:docMkLst>
        <pc:docMk/>
      </pc:docMkLst>
      <pc:sldChg chg="modSp">
        <pc:chgData name="Emma Louise Boyd (2012751)" userId="S::2012751@student.uwtsd.ac.uk::2d7c0544-1c62-417c-b414-346ea54f9d69" providerId="AD" clId="Web-{E0CD1696-89AB-5EC4-49AF-C7EE2923EA2C}" dt="2021-04-17T12:11:06.064" v="46" actId="20577"/>
        <pc:sldMkLst>
          <pc:docMk/>
          <pc:sldMk cId="42537131" sldId="262"/>
        </pc:sldMkLst>
        <pc:spChg chg="mod">
          <ac:chgData name="Emma Louise Boyd (2012751)" userId="S::2012751@student.uwtsd.ac.uk::2d7c0544-1c62-417c-b414-346ea54f9d69" providerId="AD" clId="Web-{E0CD1696-89AB-5EC4-49AF-C7EE2923EA2C}" dt="2021-04-17T12:11:06.064" v="46" actId="20577"/>
          <ac:spMkLst>
            <pc:docMk/>
            <pc:sldMk cId="42537131" sldId="262"/>
            <ac:spMk id="3" creationId="{999114D1-A094-4D81-A77A-6C458AFE6886}"/>
          </ac:spMkLst>
        </pc:spChg>
      </pc:sldChg>
    </pc:docChg>
  </pc:docChgLst>
  <pc:docChgLst>
    <pc:chgData name="Emma Louise Boyd (2012751)" userId="S::2012751@student.uwtsd.ac.uk::2d7c0544-1c62-417c-b414-346ea54f9d69" providerId="AD" clId="Web-{0A260969-78AE-302F-5064-259B17270CAF}"/>
    <pc:docChg chg="addSld modSld">
      <pc:chgData name="Emma Louise Boyd (2012751)" userId="S::2012751@student.uwtsd.ac.uk::2d7c0544-1c62-417c-b414-346ea54f9d69" providerId="AD" clId="Web-{0A260969-78AE-302F-5064-259B17270CAF}" dt="2021-04-14T16:28:09.148" v="1285"/>
      <pc:docMkLst>
        <pc:docMk/>
      </pc:docMkLst>
      <pc:sldChg chg="addSp delSp modSp mod setBg">
        <pc:chgData name="Emma Louise Boyd (2012751)" userId="S::2012751@student.uwtsd.ac.uk::2d7c0544-1c62-417c-b414-346ea54f9d69" providerId="AD" clId="Web-{0A260969-78AE-302F-5064-259B17270CAF}" dt="2021-04-14T15:49:05.185" v="974" actId="20577"/>
        <pc:sldMkLst>
          <pc:docMk/>
          <pc:sldMk cId="424957154" sldId="260"/>
        </pc:sldMkLst>
        <pc:spChg chg="add del mod">
          <ac:chgData name="Emma Louise Boyd (2012751)" userId="S::2012751@student.uwtsd.ac.uk::2d7c0544-1c62-417c-b414-346ea54f9d69" providerId="AD" clId="Web-{0A260969-78AE-302F-5064-259B17270CAF}" dt="2021-04-12T18:53:06.862" v="6"/>
          <ac:spMkLst>
            <pc:docMk/>
            <pc:sldMk cId="424957154" sldId="260"/>
            <ac:spMk id="3" creationId="{3131B0B8-6F1B-42F5-A954-6880511C7959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5:28:20.282" v="667"/>
          <ac:spMkLst>
            <pc:docMk/>
            <pc:sldMk cId="424957154" sldId="260"/>
            <ac:spMk id="3" creationId="{37B80790-DC91-489A-9204-0906C77B8168}"/>
          </ac:spMkLst>
        </pc:spChg>
        <pc:spChg chg="add mod ord">
          <ac:chgData name="Emma Louise Boyd (2012751)" userId="S::2012751@student.uwtsd.ac.uk::2d7c0544-1c62-417c-b414-346ea54f9d69" providerId="AD" clId="Web-{0A260969-78AE-302F-5064-259B17270CAF}" dt="2021-04-14T15:40:12.658" v="901" actId="1076"/>
          <ac:spMkLst>
            <pc:docMk/>
            <pc:sldMk cId="424957154" sldId="260"/>
            <ac:spMk id="4" creationId="{4F4EF5B2-0B53-45EA-B597-7270804FD186}"/>
          </ac:spMkLst>
        </pc:spChg>
        <pc:spChg chg="add mod">
          <ac:chgData name="Emma Louise Boyd (2012751)" userId="S::2012751@student.uwtsd.ac.uk::2d7c0544-1c62-417c-b414-346ea54f9d69" providerId="AD" clId="Web-{0A260969-78AE-302F-5064-259B17270CAF}" dt="2021-04-14T15:28:53.564" v="670" actId="1076"/>
          <ac:spMkLst>
            <pc:docMk/>
            <pc:sldMk cId="424957154" sldId="260"/>
            <ac:spMk id="6" creationId="{819231F2-E43B-49D8-9EBF-CDC7CC45B2EE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2T18:57:08.039" v="38"/>
          <ac:spMkLst>
            <pc:docMk/>
            <pc:sldMk cId="424957154" sldId="260"/>
            <ac:spMk id="7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2T18:57:08.039" v="38"/>
          <ac:spMkLst>
            <pc:docMk/>
            <pc:sldMk cId="424957154" sldId="260"/>
            <ac:spMk id="9" creationId="{8651CFA9-6065-4243-AC48-858E359780B1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2T18:57:01.242" v="36"/>
          <ac:spMkLst>
            <pc:docMk/>
            <pc:sldMk cId="424957154" sldId="260"/>
            <ac:spMk id="10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2T18:57:08.039" v="38"/>
          <ac:spMkLst>
            <pc:docMk/>
            <pc:sldMk cId="424957154" sldId="260"/>
            <ac:spMk id="11" creationId="{592DB257-3E16-4A3C-9E28-4682828127AD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2T18:57:01.242" v="36"/>
          <ac:spMkLst>
            <pc:docMk/>
            <pc:sldMk cId="424957154" sldId="260"/>
            <ac:spMk id="14" creationId="{8651CFA9-6065-4243-AC48-858E359780B1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2T18:59:08.558" v="56"/>
          <ac:spMkLst>
            <pc:docMk/>
            <pc:sldMk cId="424957154" sldId="260"/>
            <ac:spMk id="15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2T18:57:01.242" v="36"/>
          <ac:spMkLst>
            <pc:docMk/>
            <pc:sldMk cId="424957154" sldId="260"/>
            <ac:spMk id="16" creationId="{5A8C81AE-8F0D-49F3-9FB4-334B0DCDF195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2T18:59:08.558" v="56"/>
          <ac:spMkLst>
            <pc:docMk/>
            <pc:sldMk cId="424957154" sldId="260"/>
            <ac:spMk id="19" creationId="{8651CFA9-6065-4243-AC48-858E359780B1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2T18:57:08.039" v="38"/>
          <ac:spMkLst>
            <pc:docMk/>
            <pc:sldMk cId="424957154" sldId="260"/>
            <ac:spMk id="22" creationId="{8E419129-7A46-47E1-9E1D-8CCD27DFBAC3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2T18:59:08.558" v="56"/>
          <ac:spMkLst>
            <pc:docMk/>
            <pc:sldMk cId="424957154" sldId="260"/>
            <ac:spMk id="23" creationId="{FBC8BBE5-981E-4B0B-9654-32B5668BFF31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2T18:57:08.039" v="38"/>
          <ac:spMkLst>
            <pc:docMk/>
            <pc:sldMk cId="424957154" sldId="260"/>
            <ac:spMk id="24" creationId="{6FCBD23D-6DA9-462E-88B3-7270CABAEE2B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2T18:59:08.558" v="56"/>
          <ac:spMkLst>
            <pc:docMk/>
            <pc:sldMk cId="424957154" sldId="260"/>
            <ac:spMk id="25" creationId="{B08C477A-A883-4227-AD02-84B6007F157C}"/>
          </ac:spMkLst>
        </pc:spChg>
        <pc:spChg chg="add del mod">
          <ac:chgData name="Emma Louise Boyd (2012751)" userId="S::2012751@student.uwtsd.ac.uk::2d7c0544-1c62-417c-b414-346ea54f9d69" providerId="AD" clId="Web-{0A260969-78AE-302F-5064-259B17270CAF}" dt="2021-04-14T15:28:27.454" v="668"/>
          <ac:spMkLst>
            <pc:docMk/>
            <pc:sldMk cId="424957154" sldId="260"/>
            <ac:spMk id="27" creationId="{A674CF4D-797E-46E3-A662-0131003ABB52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2T19:01:55.843" v="60"/>
          <ac:spMkLst>
            <pc:docMk/>
            <pc:sldMk cId="424957154" sldId="260"/>
            <ac:spMk id="31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2T19:01:55.843" v="60"/>
          <ac:spMkLst>
            <pc:docMk/>
            <pc:sldMk cId="424957154" sldId="260"/>
            <ac:spMk id="35" creationId="{8651CFA9-6065-4243-AC48-858E359780B1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2T19:01:55.843" v="60"/>
          <ac:spMkLst>
            <pc:docMk/>
            <pc:sldMk cId="424957154" sldId="260"/>
            <ac:spMk id="37" creationId="{FBC8BBE5-981E-4B0B-9654-32B5668BFF31}"/>
          </ac:spMkLst>
        </pc:spChg>
        <pc:spChg chg="add mod">
          <ac:chgData name="Emma Louise Boyd (2012751)" userId="S::2012751@student.uwtsd.ac.uk::2d7c0544-1c62-417c-b414-346ea54f9d69" providerId="AD" clId="Web-{0A260969-78AE-302F-5064-259B17270CAF}" dt="2021-04-14T15:38:55.250" v="897" actId="20577"/>
          <ac:spMkLst>
            <pc:docMk/>
            <pc:sldMk cId="424957154" sldId="260"/>
            <ac:spMk id="45" creationId="{2E6DFA74-7008-45DC-98DF-CC1DF73D02C2}"/>
          </ac:spMkLst>
        </pc:spChg>
        <pc:spChg chg="add">
          <ac:chgData name="Emma Louise Boyd (2012751)" userId="S::2012751@student.uwtsd.ac.uk::2d7c0544-1c62-417c-b414-346ea54f9d69" providerId="AD" clId="Web-{0A260969-78AE-302F-5064-259B17270CAF}" dt="2021-04-12T19:01:55.843" v="60"/>
          <ac:spMkLst>
            <pc:docMk/>
            <pc:sldMk cId="424957154" sldId="260"/>
            <ac:spMk id="46" creationId="{0BABF38A-8A0D-492E-BD20-6CF4D46B50BD}"/>
          </ac:spMkLst>
        </pc:spChg>
        <pc:spChg chg="add mod">
          <ac:chgData name="Emma Louise Boyd (2012751)" userId="S::2012751@student.uwtsd.ac.uk::2d7c0544-1c62-417c-b414-346ea54f9d69" providerId="AD" clId="Web-{0A260969-78AE-302F-5064-259B17270CAF}" dt="2021-04-14T15:49:05.185" v="974" actId="20577"/>
          <ac:spMkLst>
            <pc:docMk/>
            <pc:sldMk cId="424957154" sldId="260"/>
            <ac:spMk id="47" creationId="{5C441D51-04D9-48A4-8710-20B1D56C76C8}"/>
          </ac:spMkLst>
        </pc:spChg>
        <pc:spChg chg="add">
          <ac:chgData name="Emma Louise Boyd (2012751)" userId="S::2012751@student.uwtsd.ac.uk::2d7c0544-1c62-417c-b414-346ea54f9d69" providerId="AD" clId="Web-{0A260969-78AE-302F-5064-259B17270CAF}" dt="2021-04-12T19:01:55.843" v="60"/>
          <ac:spMkLst>
            <pc:docMk/>
            <pc:sldMk cId="424957154" sldId="260"/>
            <ac:spMk id="50" creationId="{8651CFA9-6065-4243-AC48-858E359780B1}"/>
          </ac:spMkLst>
        </pc:spChg>
        <pc:spChg chg="add mod">
          <ac:chgData name="Emma Louise Boyd (2012751)" userId="S::2012751@student.uwtsd.ac.uk::2d7c0544-1c62-417c-b414-346ea54f9d69" providerId="AD" clId="Web-{0A260969-78AE-302F-5064-259B17270CAF}" dt="2021-04-14T15:45:33.446" v="960" actId="20577"/>
          <ac:spMkLst>
            <pc:docMk/>
            <pc:sldMk cId="424957154" sldId="260"/>
            <ac:spMk id="51" creationId="{D8E394B0-2254-4AD6-AC52-3363BB09D18F}"/>
          </ac:spMkLst>
        </pc:spChg>
        <pc:spChg chg="add">
          <ac:chgData name="Emma Louise Boyd (2012751)" userId="S::2012751@student.uwtsd.ac.uk::2d7c0544-1c62-417c-b414-346ea54f9d69" providerId="AD" clId="Web-{0A260969-78AE-302F-5064-259B17270CAF}" dt="2021-04-12T19:01:55.843" v="60"/>
          <ac:spMkLst>
            <pc:docMk/>
            <pc:sldMk cId="424957154" sldId="260"/>
            <ac:spMk id="52" creationId="{5A8C81AE-8F0D-49F3-9FB4-334B0DCDF195}"/>
          </ac:spMkLst>
        </pc:spChg>
        <pc:grpChg chg="add del">
          <ac:chgData name="Emma Louise Boyd (2012751)" userId="S::2012751@student.uwtsd.ac.uk::2d7c0544-1c62-417c-b414-346ea54f9d69" providerId="AD" clId="Web-{0A260969-78AE-302F-5064-259B17270CAF}" dt="2021-04-12T18:57:08.039" v="38"/>
          <ac:grpSpMkLst>
            <pc:docMk/>
            <pc:sldMk cId="424957154" sldId="260"/>
            <ac:grpSpMk id="13" creationId="{A0DFF415-30D1-469E-BE4D-00CD112F43C2}"/>
          </ac:grpSpMkLst>
        </pc:grpChg>
        <pc:grpChg chg="add del">
          <ac:chgData name="Emma Louise Boyd (2012751)" userId="S::2012751@student.uwtsd.ac.uk::2d7c0544-1c62-417c-b414-346ea54f9d69" providerId="AD" clId="Web-{0A260969-78AE-302F-5064-259B17270CAF}" dt="2021-04-12T18:57:01.242" v="36"/>
          <ac:grpSpMkLst>
            <pc:docMk/>
            <pc:sldMk cId="424957154" sldId="260"/>
            <ac:grpSpMk id="18" creationId="{203FD0F3-0B70-4E50-91B1-F11CD19626B9}"/>
          </ac:grpSpMkLst>
        </pc:grpChg>
        <pc:grpChg chg="add del">
          <ac:chgData name="Emma Louise Boyd (2012751)" userId="S::2012751@student.uwtsd.ac.uk::2d7c0544-1c62-417c-b414-346ea54f9d69" providerId="AD" clId="Web-{0A260969-78AE-302F-5064-259B17270CAF}" dt="2021-04-12T18:59:08.558" v="56"/>
          <ac:grpSpMkLst>
            <pc:docMk/>
            <pc:sldMk cId="424957154" sldId="260"/>
            <ac:grpSpMk id="20" creationId="{7E920F76-E6AF-4D70-A5AA-0904FF1874CF}"/>
          </ac:grpSpMkLst>
        </pc:grpChg>
        <pc:grpChg chg="add del">
          <ac:chgData name="Emma Louise Boyd (2012751)" userId="S::2012751@student.uwtsd.ac.uk::2d7c0544-1c62-417c-b414-346ea54f9d69" providerId="AD" clId="Web-{0A260969-78AE-302F-5064-259B17270CAF}" dt="2021-04-12T19:01:55.843" v="60"/>
          <ac:grpSpMkLst>
            <pc:docMk/>
            <pc:sldMk cId="424957154" sldId="260"/>
            <ac:grpSpMk id="39" creationId="{E54EDBA2-E203-497D-AB28-73A06B2DFDEE}"/>
          </ac:grpSpMkLst>
        </pc:grpChg>
        <pc:grpChg chg="add">
          <ac:chgData name="Emma Louise Boyd (2012751)" userId="S::2012751@student.uwtsd.ac.uk::2d7c0544-1c62-417c-b414-346ea54f9d69" providerId="AD" clId="Web-{0A260969-78AE-302F-5064-259B17270CAF}" dt="2021-04-12T19:01:55.843" v="60"/>
          <ac:grpSpMkLst>
            <pc:docMk/>
            <pc:sldMk cId="424957154" sldId="260"/>
            <ac:grpSpMk id="54" creationId="{203FD0F3-0B70-4E50-91B1-F11CD19626B9}"/>
          </ac:grpSpMkLst>
        </pc:grpChg>
        <pc:graphicFrameChg chg="add del mod modGraphic">
          <ac:chgData name="Emma Louise Boyd (2012751)" userId="S::2012751@student.uwtsd.ac.uk::2d7c0544-1c62-417c-b414-346ea54f9d69" providerId="AD" clId="Web-{0A260969-78AE-302F-5064-259B17270CAF}" dt="2021-04-14T15:28:17.172" v="666"/>
          <ac:graphicFrameMkLst>
            <pc:docMk/>
            <pc:sldMk cId="424957154" sldId="260"/>
            <ac:graphicFrameMk id="7" creationId="{413928FD-0A2E-45A9-ACFB-EBFFAD4DE2E0}"/>
          </ac:graphicFrameMkLst>
        </pc:graphicFrameChg>
        <pc:picChg chg="add del mod ord">
          <ac:chgData name="Emma Louise Boyd (2012751)" userId="S::2012751@student.uwtsd.ac.uk::2d7c0544-1c62-417c-b414-346ea54f9d69" providerId="AD" clId="Web-{0A260969-78AE-302F-5064-259B17270CAF}" dt="2021-04-14T15:40:23.533" v="903" actId="14100"/>
          <ac:picMkLst>
            <pc:docMk/>
            <pc:sldMk cId="424957154" sldId="260"/>
            <ac:picMk id="2" creationId="{91864B95-616C-4D2C-B1F7-411522AAF00D}"/>
          </ac:picMkLst>
        </pc:picChg>
        <pc:picChg chg="add mod ord">
          <ac:chgData name="Emma Louise Boyd (2012751)" userId="S::2012751@student.uwtsd.ac.uk::2d7c0544-1c62-417c-b414-346ea54f9d69" providerId="AD" clId="Web-{0A260969-78AE-302F-5064-259B17270CAF}" dt="2021-04-14T15:40:27.580" v="904" actId="1076"/>
          <ac:picMkLst>
            <pc:docMk/>
            <pc:sldMk cId="424957154" sldId="260"/>
            <ac:picMk id="5" creationId="{8240A3B0-21EA-450D-B122-B6AD6FA48832}"/>
          </ac:picMkLst>
        </pc:picChg>
        <pc:picChg chg="add del">
          <ac:chgData name="Emma Louise Boyd (2012751)" userId="S::2012751@student.uwtsd.ac.uk::2d7c0544-1c62-417c-b414-346ea54f9d69" providerId="AD" clId="Web-{0A260969-78AE-302F-5064-259B17270CAF}" dt="2021-04-12T18:57:08.039" v="38"/>
          <ac:picMkLst>
            <pc:docMk/>
            <pc:sldMk cId="424957154" sldId="260"/>
            <ac:picMk id="8" creationId="{BC526B7A-4801-4FD1-95C8-03AF22629E87}"/>
          </ac:picMkLst>
        </pc:picChg>
        <pc:picChg chg="add del">
          <ac:chgData name="Emma Louise Boyd (2012751)" userId="S::2012751@student.uwtsd.ac.uk::2d7c0544-1c62-417c-b414-346ea54f9d69" providerId="AD" clId="Web-{0A260969-78AE-302F-5064-259B17270CAF}" dt="2021-04-12T18:57:01.242" v="36"/>
          <ac:picMkLst>
            <pc:docMk/>
            <pc:sldMk cId="424957154" sldId="260"/>
            <ac:picMk id="12" creationId="{BC526B7A-4801-4FD1-95C8-03AF22629E87}"/>
          </ac:picMkLst>
        </pc:picChg>
        <pc:picChg chg="add del">
          <ac:chgData name="Emma Louise Boyd (2012751)" userId="S::2012751@student.uwtsd.ac.uk::2d7c0544-1c62-417c-b414-346ea54f9d69" providerId="AD" clId="Web-{0A260969-78AE-302F-5064-259B17270CAF}" dt="2021-04-12T18:59:08.558" v="56"/>
          <ac:picMkLst>
            <pc:docMk/>
            <pc:sldMk cId="424957154" sldId="260"/>
            <ac:picMk id="17" creationId="{BC526B7A-4801-4FD1-95C8-03AF22629E87}"/>
          </ac:picMkLst>
        </pc:picChg>
        <pc:picChg chg="add del">
          <ac:chgData name="Emma Louise Boyd (2012751)" userId="S::2012751@student.uwtsd.ac.uk::2d7c0544-1c62-417c-b414-346ea54f9d69" providerId="AD" clId="Web-{0A260969-78AE-302F-5064-259B17270CAF}" dt="2021-04-12T19:01:55.843" v="60"/>
          <ac:picMkLst>
            <pc:docMk/>
            <pc:sldMk cId="424957154" sldId="260"/>
            <ac:picMk id="33" creationId="{BC526B7A-4801-4FD1-95C8-03AF22629E87}"/>
          </ac:picMkLst>
        </pc:picChg>
        <pc:picChg chg="add">
          <ac:chgData name="Emma Louise Boyd (2012751)" userId="S::2012751@student.uwtsd.ac.uk::2d7c0544-1c62-417c-b414-346ea54f9d69" providerId="AD" clId="Web-{0A260969-78AE-302F-5064-259B17270CAF}" dt="2021-04-12T19:01:55.843" v="60"/>
          <ac:picMkLst>
            <pc:docMk/>
            <pc:sldMk cId="424957154" sldId="260"/>
            <ac:picMk id="48" creationId="{BC526B7A-4801-4FD1-95C8-03AF22629E87}"/>
          </ac:picMkLst>
        </pc:picChg>
        <pc:picChg chg="add mod">
          <ac:chgData name="Emma Louise Boyd (2012751)" userId="S::2012751@student.uwtsd.ac.uk::2d7c0544-1c62-417c-b414-346ea54f9d69" providerId="AD" clId="Web-{0A260969-78AE-302F-5064-259B17270CAF}" dt="2021-04-14T15:46:28.822" v="964" actId="1076"/>
          <ac:picMkLst>
            <pc:docMk/>
            <pc:sldMk cId="424957154" sldId="260"/>
            <ac:picMk id="49" creationId="{BCCE4A29-2BFD-4740-9C2D-C36E70B1D759}"/>
          </ac:picMkLst>
        </pc:picChg>
      </pc:sldChg>
      <pc:sldChg chg="addSp delSp modSp new mod setBg">
        <pc:chgData name="Emma Louise Boyd (2012751)" userId="S::2012751@student.uwtsd.ac.uk::2d7c0544-1c62-417c-b414-346ea54f9d69" providerId="AD" clId="Web-{0A260969-78AE-302F-5064-259B17270CAF}" dt="2021-04-14T15:49:39.874" v="979"/>
        <pc:sldMkLst>
          <pc:docMk/>
          <pc:sldMk cId="4197863102" sldId="261"/>
        </pc:sldMkLst>
        <pc:spChg chg="add mod ord">
          <ac:chgData name="Emma Louise Boyd (2012751)" userId="S::2012751@student.uwtsd.ac.uk::2d7c0544-1c62-417c-b414-346ea54f9d69" providerId="AD" clId="Web-{0A260969-78AE-302F-5064-259B17270CAF}" dt="2021-04-14T15:49:39.874" v="979"/>
          <ac:spMkLst>
            <pc:docMk/>
            <pc:sldMk cId="4197863102" sldId="261"/>
            <ac:spMk id="2" creationId="{768DE562-357A-4D80-84AA-11415B4B6FD8}"/>
          </ac:spMkLst>
        </pc:spChg>
        <pc:spChg chg="add mod">
          <ac:chgData name="Emma Louise Boyd (2012751)" userId="S::2012751@student.uwtsd.ac.uk::2d7c0544-1c62-417c-b414-346ea54f9d69" providerId="AD" clId="Web-{0A260969-78AE-302F-5064-259B17270CAF}" dt="2021-04-14T15:03:18.044" v="193" actId="1076"/>
          <ac:spMkLst>
            <pc:docMk/>
            <pc:sldMk cId="4197863102" sldId="261"/>
            <ac:spMk id="4" creationId="{BEC9E568-B9D0-4079-87A2-D4787ADE6305}"/>
          </ac:spMkLst>
        </pc:spChg>
        <pc:spChg chg="add mod">
          <ac:chgData name="Emma Louise Boyd (2012751)" userId="S::2012751@student.uwtsd.ac.uk::2d7c0544-1c62-417c-b414-346ea54f9d69" providerId="AD" clId="Web-{0A260969-78AE-302F-5064-259B17270CAF}" dt="2021-04-14T15:49:39.874" v="979"/>
          <ac:spMkLst>
            <pc:docMk/>
            <pc:sldMk cId="4197863102" sldId="261"/>
            <ac:spMk id="5" creationId="{2135F831-B83B-4557-B799-CFC1334BB38C}"/>
          </ac:spMkLst>
        </pc:spChg>
        <pc:spChg chg="add del mod">
          <ac:chgData name="Emma Louise Boyd (2012751)" userId="S::2012751@student.uwtsd.ac.uk::2d7c0544-1c62-417c-b414-346ea54f9d69" providerId="AD" clId="Web-{0A260969-78AE-302F-5064-259B17270CAF}" dt="2021-04-14T15:13:36.715" v="427"/>
          <ac:spMkLst>
            <pc:docMk/>
            <pc:sldMk cId="4197863102" sldId="261"/>
            <ac:spMk id="6" creationId="{68399D4A-C969-48AE-8408-16CBD4B4E3CA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5:03:07.294" v="192"/>
          <ac:spMkLst>
            <pc:docMk/>
            <pc:sldMk cId="4197863102" sldId="261"/>
            <ac:spMk id="8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5:03:07.294" v="192"/>
          <ac:spMkLst>
            <pc:docMk/>
            <pc:sldMk cId="4197863102" sldId="261"/>
            <ac:spMk id="12" creationId="{8651CFA9-6065-4243-AC48-858E359780B1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5:03:07.294" v="192"/>
          <ac:spMkLst>
            <pc:docMk/>
            <pc:sldMk cId="4197863102" sldId="261"/>
            <ac:spMk id="14" creationId="{FBC8BBE5-981E-4B0B-9654-32B5668BFF31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5:49:39.874" v="979"/>
          <ac:spMkLst>
            <pc:docMk/>
            <pc:sldMk cId="4197863102" sldId="261"/>
            <ac:spMk id="23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5:49:39.874" v="979"/>
          <ac:spMkLst>
            <pc:docMk/>
            <pc:sldMk cId="4197863102" sldId="261"/>
            <ac:spMk id="27" creationId="{8651CFA9-6065-4243-AC48-858E359780B1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5:49:39.874" v="979"/>
          <ac:spMkLst>
            <pc:docMk/>
            <pc:sldMk cId="4197863102" sldId="261"/>
            <ac:spMk id="29" creationId="{8B7CC9ED-57A2-429E-8FD9-D55F47275908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5:49:39.874" v="979"/>
          <ac:spMkLst>
            <pc:docMk/>
            <pc:sldMk cId="4197863102" sldId="261"/>
            <ac:spMk id="31" creationId="{A3EF0E40-AEB8-4DF7-A67A-7317B3BF94CA}"/>
          </ac:spMkLst>
        </pc:spChg>
        <pc:spChg chg="add">
          <ac:chgData name="Emma Louise Boyd (2012751)" userId="S::2012751@student.uwtsd.ac.uk::2d7c0544-1c62-417c-b414-346ea54f9d69" providerId="AD" clId="Web-{0A260969-78AE-302F-5064-259B17270CAF}" dt="2021-04-14T15:49:39.874" v="979"/>
          <ac:spMkLst>
            <pc:docMk/>
            <pc:sldMk cId="4197863102" sldId="261"/>
            <ac:spMk id="37" creationId="{0BABF38A-8A0D-492E-BD20-6CF4D46B50BD}"/>
          </ac:spMkLst>
        </pc:spChg>
        <pc:spChg chg="add">
          <ac:chgData name="Emma Louise Boyd (2012751)" userId="S::2012751@student.uwtsd.ac.uk::2d7c0544-1c62-417c-b414-346ea54f9d69" providerId="AD" clId="Web-{0A260969-78AE-302F-5064-259B17270CAF}" dt="2021-04-14T15:49:39.874" v="979"/>
          <ac:spMkLst>
            <pc:docMk/>
            <pc:sldMk cId="4197863102" sldId="261"/>
            <ac:spMk id="39" creationId="{A4FB2F27-3F7D-440E-A905-86607A926A29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5:49:39.842" v="978"/>
          <ac:spMkLst>
            <pc:docMk/>
            <pc:sldMk cId="4197863102" sldId="261"/>
            <ac:spMk id="40" creationId="{0BABF38A-8A0D-492E-BD20-6CF4D46B50BD}"/>
          </ac:spMkLst>
        </pc:spChg>
        <pc:spChg chg="add">
          <ac:chgData name="Emma Louise Boyd (2012751)" userId="S::2012751@student.uwtsd.ac.uk::2d7c0544-1c62-417c-b414-346ea54f9d69" providerId="AD" clId="Web-{0A260969-78AE-302F-5064-259B17270CAF}" dt="2021-04-14T15:49:39.874" v="979"/>
          <ac:spMkLst>
            <pc:docMk/>
            <pc:sldMk cId="4197863102" sldId="261"/>
            <ac:spMk id="41" creationId="{24C2BF05-856A-4AB0-B6F0-8B3BE04008E1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5:49:39.842" v="978"/>
          <ac:spMkLst>
            <pc:docMk/>
            <pc:sldMk cId="4197863102" sldId="261"/>
            <ac:spMk id="44" creationId="{8651CFA9-6065-4243-AC48-858E359780B1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5:49:39.842" v="978"/>
          <ac:spMkLst>
            <pc:docMk/>
            <pc:sldMk cId="4197863102" sldId="261"/>
            <ac:spMk id="46" creationId="{A3EF0E40-AEB8-4DF7-A67A-7317B3BF94CA}"/>
          </ac:spMkLst>
        </pc:spChg>
        <pc:grpChg chg="add del">
          <ac:chgData name="Emma Louise Boyd (2012751)" userId="S::2012751@student.uwtsd.ac.uk::2d7c0544-1c62-417c-b414-346ea54f9d69" providerId="AD" clId="Web-{0A260969-78AE-302F-5064-259B17270CAF}" dt="2021-04-14T15:03:07.294" v="192"/>
          <ac:grpSpMkLst>
            <pc:docMk/>
            <pc:sldMk cId="4197863102" sldId="261"/>
            <ac:grpSpMk id="16" creationId="{8D6FD602-3113-4FC4-982F-15099614D2A6}"/>
          </ac:grpSpMkLst>
        </pc:grpChg>
        <pc:grpChg chg="add del">
          <ac:chgData name="Emma Louise Boyd (2012751)" userId="S::2012751@student.uwtsd.ac.uk::2d7c0544-1c62-417c-b414-346ea54f9d69" providerId="AD" clId="Web-{0A260969-78AE-302F-5064-259B17270CAF}" dt="2021-04-14T15:49:39.874" v="979"/>
          <ac:grpSpMkLst>
            <pc:docMk/>
            <pc:sldMk cId="4197863102" sldId="261"/>
            <ac:grpSpMk id="33" creationId="{739BAE37-B96C-4F71-BC0F-C5F3C7DFDE2A}"/>
          </ac:grpSpMkLst>
        </pc:grpChg>
        <pc:grpChg chg="add">
          <ac:chgData name="Emma Louise Boyd (2012751)" userId="S::2012751@student.uwtsd.ac.uk::2d7c0544-1c62-417c-b414-346ea54f9d69" providerId="AD" clId="Web-{0A260969-78AE-302F-5064-259B17270CAF}" dt="2021-04-14T15:49:39.874" v="979"/>
          <ac:grpSpMkLst>
            <pc:docMk/>
            <pc:sldMk cId="4197863102" sldId="261"/>
            <ac:grpSpMk id="43" creationId="{4D5C2899-2E0D-42CC-9419-7B586A07615D}"/>
          </ac:grpSpMkLst>
        </pc:grpChg>
        <pc:grpChg chg="add del">
          <ac:chgData name="Emma Louise Boyd (2012751)" userId="S::2012751@student.uwtsd.ac.uk::2d7c0544-1c62-417c-b414-346ea54f9d69" providerId="AD" clId="Web-{0A260969-78AE-302F-5064-259B17270CAF}" dt="2021-04-14T15:49:39.842" v="978"/>
          <ac:grpSpMkLst>
            <pc:docMk/>
            <pc:sldMk cId="4197863102" sldId="261"/>
            <ac:grpSpMk id="48" creationId="{EE9B2788-52F7-4FD8-9A6C-1CBD701193C8}"/>
          </ac:grpSpMkLst>
        </pc:grpChg>
        <pc:picChg chg="add mod ord">
          <ac:chgData name="Emma Louise Boyd (2012751)" userId="S::2012751@student.uwtsd.ac.uk::2d7c0544-1c62-417c-b414-346ea54f9d69" providerId="AD" clId="Web-{0A260969-78AE-302F-5064-259B17270CAF}" dt="2021-04-14T15:49:39.874" v="979"/>
          <ac:picMkLst>
            <pc:docMk/>
            <pc:sldMk cId="4197863102" sldId="261"/>
            <ac:picMk id="3" creationId="{F6442835-2B71-4C43-929D-2D36A90616D2}"/>
          </ac:picMkLst>
        </pc:picChg>
        <pc:picChg chg="add del">
          <ac:chgData name="Emma Louise Boyd (2012751)" userId="S::2012751@student.uwtsd.ac.uk::2d7c0544-1c62-417c-b414-346ea54f9d69" providerId="AD" clId="Web-{0A260969-78AE-302F-5064-259B17270CAF}" dt="2021-04-14T15:03:07.294" v="192"/>
          <ac:picMkLst>
            <pc:docMk/>
            <pc:sldMk cId="4197863102" sldId="261"/>
            <ac:picMk id="10" creationId="{BC526B7A-4801-4FD1-95C8-03AF22629E87}"/>
          </ac:picMkLst>
        </pc:picChg>
        <pc:picChg chg="add del">
          <ac:chgData name="Emma Louise Boyd (2012751)" userId="S::2012751@student.uwtsd.ac.uk::2d7c0544-1c62-417c-b414-346ea54f9d69" providerId="AD" clId="Web-{0A260969-78AE-302F-5064-259B17270CAF}" dt="2021-04-14T15:49:39.874" v="979"/>
          <ac:picMkLst>
            <pc:docMk/>
            <pc:sldMk cId="4197863102" sldId="261"/>
            <ac:picMk id="25" creationId="{BC526B7A-4801-4FD1-95C8-03AF22629E87}"/>
          </ac:picMkLst>
        </pc:picChg>
        <pc:picChg chg="add">
          <ac:chgData name="Emma Louise Boyd (2012751)" userId="S::2012751@student.uwtsd.ac.uk::2d7c0544-1c62-417c-b414-346ea54f9d69" providerId="AD" clId="Web-{0A260969-78AE-302F-5064-259B17270CAF}" dt="2021-04-14T15:49:39.874" v="979"/>
          <ac:picMkLst>
            <pc:docMk/>
            <pc:sldMk cId="4197863102" sldId="261"/>
            <ac:picMk id="38" creationId="{BC526B7A-4801-4FD1-95C8-03AF22629E87}"/>
          </ac:picMkLst>
        </pc:picChg>
        <pc:picChg chg="add del">
          <ac:chgData name="Emma Louise Boyd (2012751)" userId="S::2012751@student.uwtsd.ac.uk::2d7c0544-1c62-417c-b414-346ea54f9d69" providerId="AD" clId="Web-{0A260969-78AE-302F-5064-259B17270CAF}" dt="2021-04-14T15:49:39.842" v="978"/>
          <ac:picMkLst>
            <pc:docMk/>
            <pc:sldMk cId="4197863102" sldId="261"/>
            <ac:picMk id="42" creationId="{BC526B7A-4801-4FD1-95C8-03AF22629E87}"/>
          </ac:picMkLst>
        </pc:picChg>
      </pc:sldChg>
      <pc:sldChg chg="addSp delSp modSp new mod setBg">
        <pc:chgData name="Emma Louise Boyd (2012751)" userId="S::2012751@student.uwtsd.ac.uk::2d7c0544-1c62-417c-b414-346ea54f9d69" providerId="AD" clId="Web-{0A260969-78AE-302F-5064-259B17270CAF}" dt="2021-04-14T16:27:41.288" v="1284" actId="20577"/>
        <pc:sldMkLst>
          <pc:docMk/>
          <pc:sldMk cId="42537131" sldId="262"/>
        </pc:sldMkLst>
        <pc:spChg chg="add mod ord">
          <ac:chgData name="Emma Louise Boyd (2012751)" userId="S::2012751@student.uwtsd.ac.uk::2d7c0544-1c62-417c-b414-346ea54f9d69" providerId="AD" clId="Web-{0A260969-78AE-302F-5064-259B17270CAF}" dt="2021-04-14T16:13:19.485" v="1256"/>
          <ac:spMkLst>
            <pc:docMk/>
            <pc:sldMk cId="42537131" sldId="262"/>
            <ac:spMk id="2" creationId="{CFCDB785-21EF-4789-B6D8-5F80E3301D91}"/>
          </ac:spMkLst>
        </pc:spChg>
        <pc:spChg chg="add mod">
          <ac:chgData name="Emma Louise Boyd (2012751)" userId="S::2012751@student.uwtsd.ac.uk::2d7c0544-1c62-417c-b414-346ea54f9d69" providerId="AD" clId="Web-{0A260969-78AE-302F-5064-259B17270CAF}" dt="2021-04-14T16:27:41.288" v="1284" actId="20577"/>
          <ac:spMkLst>
            <pc:docMk/>
            <pc:sldMk cId="42537131" sldId="262"/>
            <ac:spMk id="3" creationId="{999114D1-A094-4D81-A77A-6C458AFE6886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6:13:19.485" v="1256"/>
          <ac:spMkLst>
            <pc:docMk/>
            <pc:sldMk cId="42537131" sldId="262"/>
            <ac:spMk id="7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6:13:19.485" v="1256"/>
          <ac:spMkLst>
            <pc:docMk/>
            <pc:sldMk cId="42537131" sldId="262"/>
            <ac:spMk id="11" creationId="{8651CFA9-6065-4243-AC48-858E359780B1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6:13:19.485" v="1256"/>
          <ac:spMkLst>
            <pc:docMk/>
            <pc:sldMk cId="42537131" sldId="262"/>
            <ac:spMk id="13" creationId="{7462BFBC-0E19-4E6F-B0C7-CD5C519BC311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6:13:19.485" v="1256"/>
          <ac:spMkLst>
            <pc:docMk/>
            <pc:sldMk cId="42537131" sldId="262"/>
            <ac:spMk id="19" creationId="{B453545A-B2D3-41EE-A91C-DBF43402DD43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6:21:44.420" v="1264"/>
          <ac:spMkLst>
            <pc:docMk/>
            <pc:sldMk cId="42537131" sldId="262"/>
            <ac:spMk id="24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6:21:44.420" v="1264"/>
          <ac:spMkLst>
            <pc:docMk/>
            <pc:sldMk cId="42537131" sldId="262"/>
            <ac:spMk id="28" creationId="{8651CFA9-6065-4243-AC48-858E359780B1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6:21:44.420" v="1264"/>
          <ac:spMkLst>
            <pc:docMk/>
            <pc:sldMk cId="42537131" sldId="262"/>
            <ac:spMk id="30" creationId="{37962AE0-6A1C-4B76-9D52-10E5E6D7D3BB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6:21:44.420" v="1264"/>
          <ac:spMkLst>
            <pc:docMk/>
            <pc:sldMk cId="42537131" sldId="262"/>
            <ac:spMk id="32" creationId="{027CAEDE-D92D-4745-8749-71019415A797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6:21:44.420" v="1264"/>
          <ac:spMkLst>
            <pc:docMk/>
            <pc:sldMk cId="42537131" sldId="262"/>
            <ac:spMk id="41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6:21:44.420" v="1264"/>
          <ac:spMkLst>
            <pc:docMk/>
            <pc:sldMk cId="42537131" sldId="262"/>
            <ac:spMk id="45" creationId="{8651CFA9-6065-4243-AC48-858E359780B1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6:21:44.420" v="1264"/>
          <ac:spMkLst>
            <pc:docMk/>
            <pc:sldMk cId="42537131" sldId="262"/>
            <ac:spMk id="47" creationId="{06B1FD15-9CBB-4259-931E-1EB6A87199E9}"/>
          </ac:spMkLst>
        </pc:spChg>
        <pc:spChg chg="add del">
          <ac:chgData name="Emma Louise Boyd (2012751)" userId="S::2012751@student.uwtsd.ac.uk::2d7c0544-1c62-417c-b414-346ea54f9d69" providerId="AD" clId="Web-{0A260969-78AE-302F-5064-259B17270CAF}" dt="2021-04-14T16:21:44.420" v="1264"/>
          <ac:spMkLst>
            <pc:docMk/>
            <pc:sldMk cId="42537131" sldId="262"/>
            <ac:spMk id="53" creationId="{A3EF0E40-AEB8-4DF7-A67A-7317B3BF94CA}"/>
          </ac:spMkLst>
        </pc:spChg>
        <pc:grpChg chg="add del">
          <ac:chgData name="Emma Louise Boyd (2012751)" userId="S::2012751@student.uwtsd.ac.uk::2d7c0544-1c62-417c-b414-346ea54f9d69" providerId="AD" clId="Web-{0A260969-78AE-302F-5064-259B17270CAF}" dt="2021-04-14T16:13:19.485" v="1256"/>
          <ac:grpSpMkLst>
            <pc:docMk/>
            <pc:sldMk cId="42537131" sldId="262"/>
            <ac:grpSpMk id="15" creationId="{E90735E0-CE0A-4DAB-A8DA-5FC6739BFB95}"/>
          </ac:grpSpMkLst>
        </pc:grpChg>
        <pc:grpChg chg="add del">
          <ac:chgData name="Emma Louise Boyd (2012751)" userId="S::2012751@student.uwtsd.ac.uk::2d7c0544-1c62-417c-b414-346ea54f9d69" providerId="AD" clId="Web-{0A260969-78AE-302F-5064-259B17270CAF}" dt="2021-04-14T16:21:44.420" v="1264"/>
          <ac:grpSpMkLst>
            <pc:docMk/>
            <pc:sldMk cId="42537131" sldId="262"/>
            <ac:grpSpMk id="34" creationId="{6A0ABFF7-3293-4EAC-9426-EBDCAA34D5E1}"/>
          </ac:grpSpMkLst>
        </pc:grpChg>
        <pc:grpChg chg="add del">
          <ac:chgData name="Emma Louise Boyd (2012751)" userId="S::2012751@student.uwtsd.ac.uk::2d7c0544-1c62-417c-b414-346ea54f9d69" providerId="AD" clId="Web-{0A260969-78AE-302F-5064-259B17270CAF}" dt="2021-04-14T16:21:44.420" v="1264"/>
          <ac:grpSpMkLst>
            <pc:docMk/>
            <pc:sldMk cId="42537131" sldId="262"/>
            <ac:grpSpMk id="49" creationId="{9D739765-2266-4358-BC9F-0DC2A6B7CD17}"/>
          </ac:grpSpMkLst>
        </pc:grpChg>
        <pc:picChg chg="add mod ord">
          <ac:chgData name="Emma Louise Boyd (2012751)" userId="S::2012751@student.uwtsd.ac.uk::2d7c0544-1c62-417c-b414-346ea54f9d69" providerId="AD" clId="Web-{0A260969-78AE-302F-5064-259B17270CAF}" dt="2021-04-14T16:21:44.420" v="1264"/>
          <ac:picMkLst>
            <pc:docMk/>
            <pc:sldMk cId="42537131" sldId="262"/>
            <ac:picMk id="4" creationId="{CD19469C-DE59-41ED-9D5D-DBF3234D2110}"/>
          </ac:picMkLst>
        </pc:picChg>
        <pc:picChg chg="add del">
          <ac:chgData name="Emma Louise Boyd (2012751)" userId="S::2012751@student.uwtsd.ac.uk::2d7c0544-1c62-417c-b414-346ea54f9d69" providerId="AD" clId="Web-{0A260969-78AE-302F-5064-259B17270CAF}" dt="2021-04-14T16:13:19.485" v="1256"/>
          <ac:picMkLst>
            <pc:docMk/>
            <pc:sldMk cId="42537131" sldId="262"/>
            <ac:picMk id="9" creationId="{BC526B7A-4801-4FD1-95C8-03AF22629E87}"/>
          </ac:picMkLst>
        </pc:picChg>
        <pc:picChg chg="add del">
          <ac:chgData name="Emma Louise Boyd (2012751)" userId="S::2012751@student.uwtsd.ac.uk::2d7c0544-1c62-417c-b414-346ea54f9d69" providerId="AD" clId="Web-{0A260969-78AE-302F-5064-259B17270CAF}" dt="2021-04-14T16:21:44.420" v="1264"/>
          <ac:picMkLst>
            <pc:docMk/>
            <pc:sldMk cId="42537131" sldId="262"/>
            <ac:picMk id="26" creationId="{BC526B7A-4801-4FD1-95C8-03AF22629E87}"/>
          </ac:picMkLst>
        </pc:picChg>
        <pc:picChg chg="add del">
          <ac:chgData name="Emma Louise Boyd (2012751)" userId="S::2012751@student.uwtsd.ac.uk::2d7c0544-1c62-417c-b414-346ea54f9d69" providerId="AD" clId="Web-{0A260969-78AE-302F-5064-259B17270CAF}" dt="2021-04-14T16:21:44.420" v="1264"/>
          <ac:picMkLst>
            <pc:docMk/>
            <pc:sldMk cId="42537131" sldId="262"/>
            <ac:picMk id="43" creationId="{BC526B7A-4801-4FD1-95C8-03AF22629E87}"/>
          </ac:picMkLst>
        </pc:picChg>
      </pc:sldChg>
      <pc:sldChg chg="new">
        <pc:chgData name="Emma Louise Boyd (2012751)" userId="S::2012751@student.uwtsd.ac.uk::2d7c0544-1c62-417c-b414-346ea54f9d69" providerId="AD" clId="Web-{0A260969-78AE-302F-5064-259B17270CAF}" dt="2021-04-14T16:28:09.148" v="1285"/>
        <pc:sldMkLst>
          <pc:docMk/>
          <pc:sldMk cId="1865158841" sldId="263"/>
        </pc:sldMkLst>
      </pc:sldChg>
    </pc:docChg>
  </pc:docChgLst>
  <pc:docChgLst>
    <pc:chgData name="Emma Louise Boyd (2012751)" userId="S::2012751@student.uwtsd.ac.uk::2d7c0544-1c62-417c-b414-346ea54f9d69" providerId="AD" clId="Web-{11450E05-7105-4791-2620-221EC234B8C0}"/>
    <pc:docChg chg="addSld modSld">
      <pc:chgData name="Emma Louise Boyd (2012751)" userId="S::2012751@student.uwtsd.ac.uk::2d7c0544-1c62-417c-b414-346ea54f9d69" providerId="AD" clId="Web-{11450E05-7105-4791-2620-221EC234B8C0}" dt="2021-04-17T14:23:27.567" v="388" actId="20577"/>
      <pc:docMkLst>
        <pc:docMk/>
      </pc:docMkLst>
      <pc:sldChg chg="addSp modSp mod setBg">
        <pc:chgData name="Emma Louise Boyd (2012751)" userId="S::2012751@student.uwtsd.ac.uk::2d7c0544-1c62-417c-b414-346ea54f9d69" providerId="AD" clId="Web-{11450E05-7105-4791-2620-221EC234B8C0}" dt="2021-04-17T14:00:39.889" v="53" actId="20577"/>
        <pc:sldMkLst>
          <pc:docMk/>
          <pc:sldMk cId="2352707842" sldId="266"/>
        </pc:sldMkLst>
        <pc:spChg chg="add mod">
          <ac:chgData name="Emma Louise Boyd (2012751)" userId="S::2012751@student.uwtsd.ac.uk::2d7c0544-1c62-417c-b414-346ea54f9d69" providerId="AD" clId="Web-{11450E05-7105-4791-2620-221EC234B8C0}" dt="2021-04-17T13:56:28.444" v="1" actId="20577"/>
          <ac:spMkLst>
            <pc:docMk/>
            <pc:sldMk cId="2352707842" sldId="266"/>
            <ac:spMk id="3" creationId="{14487F7E-1C98-4AE0-9BFD-40CA7319D836}"/>
          </ac:spMkLst>
        </pc:spChg>
        <pc:spChg chg="add mod ord">
          <ac:chgData name="Emma Louise Boyd (2012751)" userId="S::2012751@student.uwtsd.ac.uk::2d7c0544-1c62-417c-b414-346ea54f9d69" providerId="AD" clId="Web-{11450E05-7105-4791-2620-221EC234B8C0}" dt="2021-04-17T13:58:54.652" v="32" actId="20577"/>
          <ac:spMkLst>
            <pc:docMk/>
            <pc:sldMk cId="2352707842" sldId="266"/>
            <ac:spMk id="5" creationId="{6C942E52-963D-4E97-9565-7BE7428E8356}"/>
          </ac:spMkLst>
        </pc:spChg>
        <pc:spChg chg="add mod">
          <ac:chgData name="Emma Louise Boyd (2012751)" userId="S::2012751@student.uwtsd.ac.uk::2d7c0544-1c62-417c-b414-346ea54f9d69" providerId="AD" clId="Web-{11450E05-7105-4791-2620-221EC234B8C0}" dt="2021-04-17T13:58:50.777" v="28" actId="20577"/>
          <ac:spMkLst>
            <pc:docMk/>
            <pc:sldMk cId="2352707842" sldId="266"/>
            <ac:spMk id="6" creationId="{AC633512-79FD-4CAB-A6D5-C76FBDCF82E9}"/>
          </ac:spMkLst>
        </pc:spChg>
        <pc:spChg chg="add mod">
          <ac:chgData name="Emma Louise Boyd (2012751)" userId="S::2012751@student.uwtsd.ac.uk::2d7c0544-1c62-417c-b414-346ea54f9d69" providerId="AD" clId="Web-{11450E05-7105-4791-2620-221EC234B8C0}" dt="2021-04-17T14:00:39.889" v="53" actId="20577"/>
          <ac:spMkLst>
            <pc:docMk/>
            <pc:sldMk cId="2352707842" sldId="266"/>
            <ac:spMk id="7" creationId="{1FEF7583-8AA1-4465-8582-106530550F16}"/>
          </ac:spMkLst>
        </pc:spChg>
        <pc:spChg chg="add">
          <ac:chgData name="Emma Louise Boyd (2012751)" userId="S::2012751@student.uwtsd.ac.uk::2d7c0544-1c62-417c-b414-346ea54f9d69" providerId="AD" clId="Web-{11450E05-7105-4791-2620-221EC234B8C0}" dt="2021-04-17T13:57:24.618" v="10"/>
          <ac:spMkLst>
            <pc:docMk/>
            <pc:sldMk cId="2352707842" sldId="266"/>
            <ac:spMk id="10" creationId="{0BABF38A-8A0D-492E-BD20-6CF4D46B50BD}"/>
          </ac:spMkLst>
        </pc:spChg>
        <pc:spChg chg="add">
          <ac:chgData name="Emma Louise Boyd (2012751)" userId="S::2012751@student.uwtsd.ac.uk::2d7c0544-1c62-417c-b414-346ea54f9d69" providerId="AD" clId="Web-{11450E05-7105-4791-2620-221EC234B8C0}" dt="2021-04-17T13:57:24.618" v="10"/>
          <ac:spMkLst>
            <pc:docMk/>
            <pc:sldMk cId="2352707842" sldId="266"/>
            <ac:spMk id="14" creationId="{DE61FBD7-E37C-4B38-BE44-A6D4978D7486}"/>
          </ac:spMkLst>
        </pc:spChg>
        <pc:spChg chg="add">
          <ac:chgData name="Emma Louise Boyd (2012751)" userId="S::2012751@student.uwtsd.ac.uk::2d7c0544-1c62-417c-b414-346ea54f9d69" providerId="AD" clId="Web-{11450E05-7105-4791-2620-221EC234B8C0}" dt="2021-04-17T13:57:24.618" v="10"/>
          <ac:spMkLst>
            <pc:docMk/>
            <pc:sldMk cId="2352707842" sldId="266"/>
            <ac:spMk id="16" creationId="{392BFCFE-FD78-4EDF-BEFE-CC444DC5F307}"/>
          </ac:spMkLst>
        </pc:spChg>
        <pc:spChg chg="add">
          <ac:chgData name="Emma Louise Boyd (2012751)" userId="S::2012751@student.uwtsd.ac.uk::2d7c0544-1c62-417c-b414-346ea54f9d69" providerId="AD" clId="Web-{11450E05-7105-4791-2620-221EC234B8C0}" dt="2021-04-17T13:57:24.618" v="10"/>
          <ac:spMkLst>
            <pc:docMk/>
            <pc:sldMk cId="2352707842" sldId="266"/>
            <ac:spMk id="22" creationId="{8E6613BA-415A-4A35-90E0-E031E5096F16}"/>
          </ac:spMkLst>
        </pc:spChg>
        <pc:grpChg chg="add">
          <ac:chgData name="Emma Louise Boyd (2012751)" userId="S::2012751@student.uwtsd.ac.uk::2d7c0544-1c62-417c-b414-346ea54f9d69" providerId="AD" clId="Web-{11450E05-7105-4791-2620-221EC234B8C0}" dt="2021-04-17T13:57:24.618" v="10"/>
          <ac:grpSpMkLst>
            <pc:docMk/>
            <pc:sldMk cId="2352707842" sldId="266"/>
            <ac:grpSpMk id="18" creationId="{CBAB4265-79FB-414E-A5E5-7E3975506938}"/>
          </ac:grpSpMkLst>
        </pc:grpChg>
        <pc:picChg chg="add mod ord">
          <ac:chgData name="Emma Louise Boyd (2012751)" userId="S::2012751@student.uwtsd.ac.uk::2d7c0544-1c62-417c-b414-346ea54f9d69" providerId="AD" clId="Web-{11450E05-7105-4791-2620-221EC234B8C0}" dt="2021-04-17T13:57:24.618" v="10"/>
          <ac:picMkLst>
            <pc:docMk/>
            <pc:sldMk cId="2352707842" sldId="266"/>
            <ac:picMk id="4" creationId="{A23AD9A5-914A-4193-A8C4-196AAE761884}"/>
          </ac:picMkLst>
        </pc:picChg>
        <pc:picChg chg="add">
          <ac:chgData name="Emma Louise Boyd (2012751)" userId="S::2012751@student.uwtsd.ac.uk::2d7c0544-1c62-417c-b414-346ea54f9d69" providerId="AD" clId="Web-{11450E05-7105-4791-2620-221EC234B8C0}" dt="2021-04-17T13:57:24.618" v="10"/>
          <ac:picMkLst>
            <pc:docMk/>
            <pc:sldMk cId="2352707842" sldId="266"/>
            <ac:picMk id="12" creationId="{BC526B7A-4801-4FD1-95C8-03AF22629E87}"/>
          </ac:picMkLst>
        </pc:picChg>
      </pc:sldChg>
      <pc:sldChg chg="addSp delSp modSp new">
        <pc:chgData name="Emma Louise Boyd (2012751)" userId="S::2012751@student.uwtsd.ac.uk::2d7c0544-1c62-417c-b414-346ea54f9d69" providerId="AD" clId="Web-{11450E05-7105-4791-2620-221EC234B8C0}" dt="2021-04-17T14:23:27.567" v="388" actId="20577"/>
        <pc:sldMkLst>
          <pc:docMk/>
          <pc:sldMk cId="1510393524" sldId="267"/>
        </pc:sldMkLst>
        <pc:spChg chg="add mod">
          <ac:chgData name="Emma Louise Boyd (2012751)" userId="S::2012751@student.uwtsd.ac.uk::2d7c0544-1c62-417c-b414-346ea54f9d69" providerId="AD" clId="Web-{11450E05-7105-4791-2620-221EC234B8C0}" dt="2021-04-17T14:10:07.405" v="132" actId="14100"/>
          <ac:spMkLst>
            <pc:docMk/>
            <pc:sldMk cId="1510393524" sldId="267"/>
            <ac:spMk id="2" creationId="{654E5A97-5DAF-44AF-A014-D49681A8DB62}"/>
          </ac:spMkLst>
        </pc:spChg>
        <pc:spChg chg="add del mod">
          <ac:chgData name="Emma Louise Boyd (2012751)" userId="S::2012751@student.uwtsd.ac.uk::2d7c0544-1c62-417c-b414-346ea54f9d69" providerId="AD" clId="Web-{11450E05-7105-4791-2620-221EC234B8C0}" dt="2021-04-17T14:04:41.069" v="99"/>
          <ac:spMkLst>
            <pc:docMk/>
            <pc:sldMk cId="1510393524" sldId="267"/>
            <ac:spMk id="3" creationId="{F59FEC2E-F159-4569-883D-740661F3CAB3}"/>
          </ac:spMkLst>
        </pc:spChg>
        <pc:spChg chg="add del mod">
          <ac:chgData name="Emma Louise Boyd (2012751)" userId="S::2012751@student.uwtsd.ac.uk::2d7c0544-1c62-417c-b414-346ea54f9d69" providerId="AD" clId="Web-{11450E05-7105-4791-2620-221EC234B8C0}" dt="2021-04-17T14:10:18.562" v="135"/>
          <ac:spMkLst>
            <pc:docMk/>
            <pc:sldMk cId="1510393524" sldId="267"/>
            <ac:spMk id="4" creationId="{BE125897-FE8E-4D59-B61B-FF6207133E3E}"/>
          </ac:spMkLst>
        </pc:spChg>
        <pc:spChg chg="add mod">
          <ac:chgData name="Emma Louise Boyd (2012751)" userId="S::2012751@student.uwtsd.ac.uk::2d7c0544-1c62-417c-b414-346ea54f9d69" providerId="AD" clId="Web-{11450E05-7105-4791-2620-221EC234B8C0}" dt="2021-04-17T14:23:27.567" v="388" actId="20577"/>
          <ac:spMkLst>
            <pc:docMk/>
            <pc:sldMk cId="1510393524" sldId="267"/>
            <ac:spMk id="5" creationId="{D0C9B14A-1E8F-45EE-8078-C100D9364F6E}"/>
          </ac:spMkLst>
        </pc:spChg>
      </pc:sldChg>
    </pc:docChg>
  </pc:docChgLst>
  <pc:docChgLst>
    <pc:chgData name="Emma Louise Boyd (2012751)" userId="S::2012751@student.uwtsd.ac.uk::2d7c0544-1c62-417c-b414-346ea54f9d69" providerId="AD" clId="Web-{48CCD7C8-63BD-93B5-1EA4-5049E8B4B017}"/>
    <pc:docChg chg="addSld delSld modSld sldOrd">
      <pc:chgData name="Emma Louise Boyd (2012751)" userId="S::2012751@student.uwtsd.ac.uk::2d7c0544-1c62-417c-b414-346ea54f9d69" providerId="AD" clId="Web-{48CCD7C8-63BD-93B5-1EA4-5049E8B4B017}" dt="2021-04-18T13:04:37.026" v="46"/>
      <pc:docMkLst>
        <pc:docMk/>
      </pc:docMkLst>
      <pc:sldChg chg="modSp">
        <pc:chgData name="Emma Louise Boyd (2012751)" userId="S::2012751@student.uwtsd.ac.uk::2d7c0544-1c62-417c-b414-346ea54f9d69" providerId="AD" clId="Web-{48CCD7C8-63BD-93B5-1EA4-5049E8B4B017}" dt="2021-04-18T12:37:48.368" v="22" actId="20577"/>
        <pc:sldMkLst>
          <pc:docMk/>
          <pc:sldMk cId="4197863102" sldId="261"/>
        </pc:sldMkLst>
        <pc:spChg chg="mod">
          <ac:chgData name="Emma Louise Boyd (2012751)" userId="S::2012751@student.uwtsd.ac.uk::2d7c0544-1c62-417c-b414-346ea54f9d69" providerId="AD" clId="Web-{48CCD7C8-63BD-93B5-1EA4-5049E8B4B017}" dt="2021-04-18T12:37:48.368" v="22" actId="20577"/>
          <ac:spMkLst>
            <pc:docMk/>
            <pc:sldMk cId="4197863102" sldId="261"/>
            <ac:spMk id="5" creationId="{2135F831-B83B-4557-B799-CFC1334BB38C}"/>
          </ac:spMkLst>
        </pc:spChg>
      </pc:sldChg>
      <pc:sldChg chg="ord">
        <pc:chgData name="Emma Louise Boyd (2012751)" userId="S::2012751@student.uwtsd.ac.uk::2d7c0544-1c62-417c-b414-346ea54f9d69" providerId="AD" clId="Web-{48CCD7C8-63BD-93B5-1EA4-5049E8B4B017}" dt="2021-04-18T12:37:55.744" v="23"/>
        <pc:sldMkLst>
          <pc:docMk/>
          <pc:sldMk cId="217520872" sldId="265"/>
        </pc:sldMkLst>
      </pc:sldChg>
      <pc:sldChg chg="addSp modSp new del">
        <pc:chgData name="Emma Louise Boyd (2012751)" userId="S::2012751@student.uwtsd.ac.uk::2d7c0544-1c62-417c-b414-346ea54f9d69" providerId="AD" clId="Web-{48CCD7C8-63BD-93B5-1EA4-5049E8B4B017}" dt="2021-04-18T13:04:37.026" v="46"/>
        <pc:sldMkLst>
          <pc:docMk/>
          <pc:sldMk cId="1396846240" sldId="271"/>
        </pc:sldMkLst>
        <pc:spChg chg="add mod">
          <ac:chgData name="Emma Louise Boyd (2012751)" userId="S::2012751@student.uwtsd.ac.uk::2d7c0544-1c62-417c-b414-346ea54f9d69" providerId="AD" clId="Web-{48CCD7C8-63BD-93B5-1EA4-5049E8B4B017}" dt="2021-04-18T13:00:42.675" v="45" actId="20577"/>
          <ac:spMkLst>
            <pc:docMk/>
            <pc:sldMk cId="1396846240" sldId="271"/>
            <ac:spMk id="2" creationId="{DB194DA5-638B-40AD-9FB4-1EAB030828F1}"/>
          </ac:spMkLst>
        </pc:spChg>
      </pc:sldChg>
    </pc:docChg>
  </pc:docChgLst>
  <pc:docChgLst>
    <pc:chgData name="Emma Louise Boyd (2012751)" userId="S::2012751@student.uwtsd.ac.uk::2d7c0544-1c62-417c-b414-346ea54f9d69" providerId="AD" clId="Web-{23F31E6C-6361-1BE7-3EE3-6D7430E4F7E3}"/>
    <pc:docChg chg="addSld modSld">
      <pc:chgData name="Emma Louise Boyd (2012751)" userId="S::2012751@student.uwtsd.ac.uk::2d7c0544-1c62-417c-b414-346ea54f9d69" providerId="AD" clId="Web-{23F31E6C-6361-1BE7-3EE3-6D7430E4F7E3}" dt="2021-04-17T12:25:26.054" v="95" actId="20577"/>
      <pc:docMkLst>
        <pc:docMk/>
      </pc:docMkLst>
      <pc:sldChg chg="addSp delSp modSp new mod setBg">
        <pc:chgData name="Emma Louise Boyd (2012751)" userId="S::2012751@student.uwtsd.ac.uk::2d7c0544-1c62-417c-b414-346ea54f9d69" providerId="AD" clId="Web-{23F31E6C-6361-1BE7-3EE3-6D7430E4F7E3}" dt="2021-04-17T12:25:26.054" v="95" actId="20577"/>
        <pc:sldMkLst>
          <pc:docMk/>
          <pc:sldMk cId="3997599433" sldId="264"/>
        </pc:sldMkLst>
        <pc:spChg chg="add del">
          <ac:chgData name="Emma Louise Boyd (2012751)" userId="S::2012751@student.uwtsd.ac.uk::2d7c0544-1c62-417c-b414-346ea54f9d69" providerId="AD" clId="Web-{23F31E6C-6361-1BE7-3EE3-6D7430E4F7E3}" dt="2021-04-17T12:20:11.052" v="2"/>
          <ac:spMkLst>
            <pc:docMk/>
            <pc:sldMk cId="3997599433" sldId="264"/>
            <ac:spMk id="2" creationId="{65660F94-EB28-45D3-8247-C5440C07AEB1}"/>
          </ac:spMkLst>
        </pc:spChg>
        <pc:spChg chg="add mod ord">
          <ac:chgData name="Emma Louise Boyd (2012751)" userId="S::2012751@student.uwtsd.ac.uk::2d7c0544-1c62-417c-b414-346ea54f9d69" providerId="AD" clId="Web-{23F31E6C-6361-1BE7-3EE3-6D7430E4F7E3}" dt="2021-04-17T12:21:26.197" v="28"/>
          <ac:spMkLst>
            <pc:docMk/>
            <pc:sldMk cId="3997599433" sldId="264"/>
            <ac:spMk id="3" creationId="{4AE53A00-F480-483F-B5E9-BA2F78803A66}"/>
          </ac:spMkLst>
        </pc:spChg>
        <pc:spChg chg="add mod">
          <ac:chgData name="Emma Louise Boyd (2012751)" userId="S::2012751@student.uwtsd.ac.uk::2d7c0544-1c62-417c-b414-346ea54f9d69" providerId="AD" clId="Web-{23F31E6C-6361-1BE7-3EE3-6D7430E4F7E3}" dt="2021-04-17T12:25:26.054" v="95" actId="20577"/>
          <ac:spMkLst>
            <pc:docMk/>
            <pc:sldMk cId="3997599433" sldId="264"/>
            <ac:spMk id="5" creationId="{B4BF6D9C-5927-448B-9FBB-7C22627646A2}"/>
          </ac:spMkLst>
        </pc:spChg>
        <pc:spChg chg="add mod">
          <ac:chgData name="Emma Louise Boyd (2012751)" userId="S::2012751@student.uwtsd.ac.uk::2d7c0544-1c62-417c-b414-346ea54f9d69" providerId="AD" clId="Web-{23F31E6C-6361-1BE7-3EE3-6D7430E4F7E3}" dt="2021-04-17T12:22:33.170" v="42" actId="20577"/>
          <ac:spMkLst>
            <pc:docMk/>
            <pc:sldMk cId="3997599433" sldId="264"/>
            <ac:spMk id="6" creationId="{1D6AEC51-A702-4EBD-B853-2EBBC9526496}"/>
          </ac:spMkLst>
        </pc:spChg>
        <pc:spChg chg="add">
          <ac:chgData name="Emma Louise Boyd (2012751)" userId="S::2012751@student.uwtsd.ac.uk::2d7c0544-1c62-417c-b414-346ea54f9d69" providerId="AD" clId="Web-{23F31E6C-6361-1BE7-3EE3-6D7430E4F7E3}" dt="2021-04-17T12:21:26.197" v="28"/>
          <ac:spMkLst>
            <pc:docMk/>
            <pc:sldMk cId="3997599433" sldId="264"/>
            <ac:spMk id="10" creationId="{0BABF38A-8A0D-492E-BD20-6CF4D46B50BD}"/>
          </ac:spMkLst>
        </pc:spChg>
        <pc:spChg chg="add">
          <ac:chgData name="Emma Louise Boyd (2012751)" userId="S::2012751@student.uwtsd.ac.uk::2d7c0544-1c62-417c-b414-346ea54f9d69" providerId="AD" clId="Web-{23F31E6C-6361-1BE7-3EE3-6D7430E4F7E3}" dt="2021-04-17T12:21:26.197" v="28"/>
          <ac:spMkLst>
            <pc:docMk/>
            <pc:sldMk cId="3997599433" sldId="264"/>
            <ac:spMk id="14" creationId="{DE61FBD7-E37C-4B38-BE44-A6D4978D7486}"/>
          </ac:spMkLst>
        </pc:spChg>
        <pc:spChg chg="add">
          <ac:chgData name="Emma Louise Boyd (2012751)" userId="S::2012751@student.uwtsd.ac.uk::2d7c0544-1c62-417c-b414-346ea54f9d69" providerId="AD" clId="Web-{23F31E6C-6361-1BE7-3EE3-6D7430E4F7E3}" dt="2021-04-17T12:21:26.197" v="28"/>
          <ac:spMkLst>
            <pc:docMk/>
            <pc:sldMk cId="3997599433" sldId="264"/>
            <ac:spMk id="16" creationId="{392BFCFE-FD78-4EDF-BEFE-CC444DC5F307}"/>
          </ac:spMkLst>
        </pc:spChg>
        <pc:spChg chg="add">
          <ac:chgData name="Emma Louise Boyd (2012751)" userId="S::2012751@student.uwtsd.ac.uk::2d7c0544-1c62-417c-b414-346ea54f9d69" providerId="AD" clId="Web-{23F31E6C-6361-1BE7-3EE3-6D7430E4F7E3}" dt="2021-04-17T12:21:26.197" v="28"/>
          <ac:spMkLst>
            <pc:docMk/>
            <pc:sldMk cId="3997599433" sldId="264"/>
            <ac:spMk id="22" creationId="{B629C0B3-01E5-4A82-B87C-62B1483F11B7}"/>
          </ac:spMkLst>
        </pc:spChg>
        <pc:spChg chg="add">
          <ac:chgData name="Emma Louise Boyd (2012751)" userId="S::2012751@student.uwtsd.ac.uk::2d7c0544-1c62-417c-b414-346ea54f9d69" providerId="AD" clId="Web-{23F31E6C-6361-1BE7-3EE3-6D7430E4F7E3}" dt="2021-04-17T12:21:26.197" v="28"/>
          <ac:spMkLst>
            <pc:docMk/>
            <pc:sldMk cId="3997599433" sldId="264"/>
            <ac:spMk id="24" creationId="{D4DFA784-845D-4F99-B808-5C025E39B890}"/>
          </ac:spMkLst>
        </pc:spChg>
        <pc:grpChg chg="add">
          <ac:chgData name="Emma Louise Boyd (2012751)" userId="S::2012751@student.uwtsd.ac.uk::2d7c0544-1c62-417c-b414-346ea54f9d69" providerId="AD" clId="Web-{23F31E6C-6361-1BE7-3EE3-6D7430E4F7E3}" dt="2021-04-17T12:21:26.197" v="28"/>
          <ac:grpSpMkLst>
            <pc:docMk/>
            <pc:sldMk cId="3997599433" sldId="264"/>
            <ac:grpSpMk id="18" creationId="{0292BAD4-5BB2-4CD3-AB5B-C35EF9F7D2B4}"/>
          </ac:grpSpMkLst>
        </pc:grpChg>
        <pc:picChg chg="add mod ord">
          <ac:chgData name="Emma Louise Boyd (2012751)" userId="S::2012751@student.uwtsd.ac.uk::2d7c0544-1c62-417c-b414-346ea54f9d69" providerId="AD" clId="Web-{23F31E6C-6361-1BE7-3EE3-6D7430E4F7E3}" dt="2021-04-17T12:21:26.197" v="28"/>
          <ac:picMkLst>
            <pc:docMk/>
            <pc:sldMk cId="3997599433" sldId="264"/>
            <ac:picMk id="4" creationId="{B5A7AB58-C855-42FF-8C49-C547A53960A6}"/>
          </ac:picMkLst>
        </pc:picChg>
        <pc:picChg chg="add">
          <ac:chgData name="Emma Louise Boyd (2012751)" userId="S::2012751@student.uwtsd.ac.uk::2d7c0544-1c62-417c-b414-346ea54f9d69" providerId="AD" clId="Web-{23F31E6C-6361-1BE7-3EE3-6D7430E4F7E3}" dt="2021-04-17T12:21:26.197" v="28"/>
          <ac:picMkLst>
            <pc:docMk/>
            <pc:sldMk cId="3997599433" sldId="264"/>
            <ac:picMk id="12" creationId="{BC526B7A-4801-4FD1-95C8-03AF22629E87}"/>
          </ac:picMkLst>
        </pc:picChg>
      </pc:sldChg>
    </pc:docChg>
  </pc:docChgLst>
  <pc:docChgLst>
    <pc:chgData name="Emma Louise Boyd (2012751)" userId="S::2012751@student.uwtsd.ac.uk::2d7c0544-1c62-417c-b414-346ea54f9d69" providerId="AD" clId="Web-{6E046908-23FD-CF29-F980-ECEDBF60361A}"/>
    <pc:docChg chg="addSld delSld modSld sldOrd">
      <pc:chgData name="Emma Louise Boyd (2012751)" userId="S::2012751@student.uwtsd.ac.uk::2d7c0544-1c62-417c-b414-346ea54f9d69" providerId="AD" clId="Web-{6E046908-23FD-CF29-F980-ECEDBF60361A}" dt="2021-04-18T12:07:48.538" v="1683"/>
      <pc:docMkLst>
        <pc:docMk/>
      </pc:docMkLst>
      <pc:sldChg chg="addSp delSp modSp">
        <pc:chgData name="Emma Louise Boyd (2012751)" userId="S::2012751@student.uwtsd.ac.uk::2d7c0544-1c62-417c-b414-346ea54f9d69" providerId="AD" clId="Web-{6E046908-23FD-CF29-F980-ECEDBF60361A}" dt="2021-04-18T11:52:46.455" v="1658" actId="1076"/>
        <pc:sldMkLst>
          <pc:docMk/>
          <pc:sldMk cId="1118155473" sldId="257"/>
        </pc:sldMkLst>
        <pc:spChg chg="mod">
          <ac:chgData name="Emma Louise Boyd (2012751)" userId="S::2012751@student.uwtsd.ac.uk::2d7c0544-1c62-417c-b414-346ea54f9d69" providerId="AD" clId="Web-{6E046908-23FD-CF29-F980-ECEDBF60361A}" dt="2021-04-18T11:52:46.455" v="1658" actId="1076"/>
          <ac:spMkLst>
            <pc:docMk/>
            <pc:sldMk cId="1118155473" sldId="257"/>
            <ac:spMk id="2" creationId="{205C92FB-DABA-4A10-83AC-DECB7A7AF748}"/>
          </ac:spMkLst>
        </pc:spChg>
        <pc:spChg chg="add del mod">
          <ac:chgData name="Emma Louise Boyd (2012751)" userId="S::2012751@student.uwtsd.ac.uk::2d7c0544-1c62-417c-b414-346ea54f9d69" providerId="AD" clId="Web-{6E046908-23FD-CF29-F980-ECEDBF60361A}" dt="2021-04-18T11:51:51.531" v="1651"/>
          <ac:spMkLst>
            <pc:docMk/>
            <pc:sldMk cId="1118155473" sldId="257"/>
            <ac:spMk id="4" creationId="{8BDEFFB0-788D-492B-ACA9-ABEB50DF8D4E}"/>
          </ac:spMkLst>
        </pc:spChg>
      </pc:sldChg>
      <pc:sldChg chg="modSp">
        <pc:chgData name="Emma Louise Boyd (2012751)" userId="S::2012751@student.uwtsd.ac.uk::2d7c0544-1c62-417c-b414-346ea54f9d69" providerId="AD" clId="Web-{6E046908-23FD-CF29-F980-ECEDBF60361A}" dt="2021-04-18T05:15:30.780" v="38" actId="20577"/>
        <pc:sldMkLst>
          <pc:docMk/>
          <pc:sldMk cId="1179079015" sldId="259"/>
        </pc:sldMkLst>
        <pc:spChg chg="mod">
          <ac:chgData name="Emma Louise Boyd (2012751)" userId="S::2012751@student.uwtsd.ac.uk::2d7c0544-1c62-417c-b414-346ea54f9d69" providerId="AD" clId="Web-{6E046908-23FD-CF29-F980-ECEDBF60361A}" dt="2021-04-18T05:15:30.780" v="38" actId="20577"/>
          <ac:spMkLst>
            <pc:docMk/>
            <pc:sldMk cId="1179079015" sldId="259"/>
            <ac:spMk id="6" creationId="{956073B3-69F6-47B5-9682-FE7406D097D6}"/>
          </ac:spMkLst>
        </pc:spChg>
      </pc:sldChg>
      <pc:sldChg chg="modSp">
        <pc:chgData name="Emma Louise Boyd (2012751)" userId="S::2012751@student.uwtsd.ac.uk::2d7c0544-1c62-417c-b414-346ea54f9d69" providerId="AD" clId="Web-{6E046908-23FD-CF29-F980-ECEDBF60361A}" dt="2021-04-18T05:19:48.021" v="100" actId="1076"/>
        <pc:sldMkLst>
          <pc:docMk/>
          <pc:sldMk cId="424957154" sldId="260"/>
        </pc:sldMkLst>
        <pc:spChg chg="mod">
          <ac:chgData name="Emma Louise Boyd (2012751)" userId="S::2012751@student.uwtsd.ac.uk::2d7c0544-1c62-417c-b414-346ea54f9d69" providerId="AD" clId="Web-{6E046908-23FD-CF29-F980-ECEDBF60361A}" dt="2021-04-18T05:19:48.021" v="100" actId="1076"/>
          <ac:spMkLst>
            <pc:docMk/>
            <pc:sldMk cId="424957154" sldId="260"/>
            <ac:spMk id="47" creationId="{5C441D51-04D9-48A4-8710-20B1D56C76C8}"/>
          </ac:spMkLst>
        </pc:spChg>
      </pc:sldChg>
      <pc:sldChg chg="modSp ord">
        <pc:chgData name="Emma Louise Boyd (2012751)" userId="S::2012751@student.uwtsd.ac.uk::2d7c0544-1c62-417c-b414-346ea54f9d69" providerId="AD" clId="Web-{6E046908-23FD-CF29-F980-ECEDBF60361A}" dt="2021-04-18T12:07:29.772" v="1682"/>
        <pc:sldMkLst>
          <pc:docMk/>
          <pc:sldMk cId="4197863102" sldId="261"/>
        </pc:sldMkLst>
        <pc:spChg chg="mod">
          <ac:chgData name="Emma Louise Boyd (2012751)" userId="S::2012751@student.uwtsd.ac.uk::2d7c0544-1c62-417c-b414-346ea54f9d69" providerId="AD" clId="Web-{6E046908-23FD-CF29-F980-ECEDBF60361A}" dt="2021-04-18T06:56:42.009" v="1609" actId="20577"/>
          <ac:spMkLst>
            <pc:docMk/>
            <pc:sldMk cId="4197863102" sldId="261"/>
            <ac:spMk id="5" creationId="{2135F831-B83B-4557-B799-CFC1334BB38C}"/>
          </ac:spMkLst>
        </pc:spChg>
      </pc:sldChg>
      <pc:sldChg chg="modSp">
        <pc:chgData name="Emma Louise Boyd (2012751)" userId="S::2012751@student.uwtsd.ac.uk::2d7c0544-1c62-417c-b414-346ea54f9d69" providerId="AD" clId="Web-{6E046908-23FD-CF29-F980-ECEDBF60361A}" dt="2021-04-18T05:21:15.514" v="103" actId="20577"/>
        <pc:sldMkLst>
          <pc:docMk/>
          <pc:sldMk cId="42537131" sldId="262"/>
        </pc:sldMkLst>
        <pc:spChg chg="mod">
          <ac:chgData name="Emma Louise Boyd (2012751)" userId="S::2012751@student.uwtsd.ac.uk::2d7c0544-1c62-417c-b414-346ea54f9d69" providerId="AD" clId="Web-{6E046908-23FD-CF29-F980-ECEDBF60361A}" dt="2021-04-18T05:21:15.514" v="103" actId="20577"/>
          <ac:spMkLst>
            <pc:docMk/>
            <pc:sldMk cId="42537131" sldId="262"/>
            <ac:spMk id="3" creationId="{999114D1-A094-4D81-A77A-6C458AFE6886}"/>
          </ac:spMkLst>
        </pc:spChg>
      </pc:sldChg>
      <pc:sldChg chg="modSp ord">
        <pc:chgData name="Emma Louise Boyd (2012751)" userId="S::2012751@student.uwtsd.ac.uk::2d7c0544-1c62-417c-b414-346ea54f9d69" providerId="AD" clId="Web-{6E046908-23FD-CF29-F980-ECEDBF60361A}" dt="2021-04-18T12:07:48.538" v="1683"/>
        <pc:sldMkLst>
          <pc:docMk/>
          <pc:sldMk cId="1865158841" sldId="263"/>
        </pc:sldMkLst>
        <pc:spChg chg="mod">
          <ac:chgData name="Emma Louise Boyd (2012751)" userId="S::2012751@student.uwtsd.ac.uk::2d7c0544-1c62-417c-b414-346ea54f9d69" providerId="AD" clId="Web-{6E046908-23FD-CF29-F980-ECEDBF60361A}" dt="2021-04-18T05:27:27.436" v="181" actId="20577"/>
          <ac:spMkLst>
            <pc:docMk/>
            <pc:sldMk cId="1865158841" sldId="263"/>
            <ac:spMk id="2" creationId="{E5859223-30CC-4314-805E-217748955EDD}"/>
          </ac:spMkLst>
        </pc:spChg>
      </pc:sldChg>
      <pc:sldChg chg="modSp ord">
        <pc:chgData name="Emma Louise Boyd (2012751)" userId="S::2012751@student.uwtsd.ac.uk::2d7c0544-1c62-417c-b414-346ea54f9d69" providerId="AD" clId="Web-{6E046908-23FD-CF29-F980-ECEDBF60361A}" dt="2021-04-18T12:07:26.350" v="1681"/>
        <pc:sldMkLst>
          <pc:docMk/>
          <pc:sldMk cId="3997599433" sldId="264"/>
        </pc:sldMkLst>
        <pc:spChg chg="mod">
          <ac:chgData name="Emma Louise Boyd (2012751)" userId="S::2012751@student.uwtsd.ac.uk::2d7c0544-1c62-417c-b414-346ea54f9d69" providerId="AD" clId="Web-{6E046908-23FD-CF29-F980-ECEDBF60361A}" dt="2021-04-18T05:25:17.899" v="159" actId="1076"/>
          <ac:spMkLst>
            <pc:docMk/>
            <pc:sldMk cId="3997599433" sldId="264"/>
            <ac:spMk id="3" creationId="{4AE53A00-F480-483F-B5E9-BA2F78803A66}"/>
          </ac:spMkLst>
        </pc:spChg>
        <pc:spChg chg="mod">
          <ac:chgData name="Emma Louise Boyd (2012751)" userId="S::2012751@student.uwtsd.ac.uk::2d7c0544-1c62-417c-b414-346ea54f9d69" providerId="AD" clId="Web-{6E046908-23FD-CF29-F980-ECEDBF60361A}" dt="2021-04-18T05:25:24.056" v="160" actId="20577"/>
          <ac:spMkLst>
            <pc:docMk/>
            <pc:sldMk cId="3997599433" sldId="264"/>
            <ac:spMk id="5" creationId="{B4BF6D9C-5927-448B-9FBB-7C22627646A2}"/>
          </ac:spMkLst>
        </pc:spChg>
      </pc:sldChg>
      <pc:sldChg chg="addSp delSp modSp ord">
        <pc:chgData name="Emma Louise Boyd (2012751)" userId="S::2012751@student.uwtsd.ac.uk::2d7c0544-1c62-417c-b414-346ea54f9d69" providerId="AD" clId="Web-{6E046908-23FD-CF29-F980-ECEDBF60361A}" dt="2021-04-18T05:54:29.222" v="628"/>
        <pc:sldMkLst>
          <pc:docMk/>
          <pc:sldMk cId="217520872" sldId="265"/>
        </pc:sldMkLst>
        <pc:spChg chg="del">
          <ac:chgData name="Emma Louise Boyd (2012751)" userId="S::2012751@student.uwtsd.ac.uk::2d7c0544-1c62-417c-b414-346ea54f9d69" providerId="AD" clId="Web-{6E046908-23FD-CF29-F980-ECEDBF60361A}" dt="2021-04-18T05:21:32.658" v="104"/>
          <ac:spMkLst>
            <pc:docMk/>
            <pc:sldMk cId="217520872" sldId="265"/>
            <ac:spMk id="7" creationId="{2225ABDE-10E6-4AD5-8C29-9976ECA79893}"/>
          </ac:spMkLst>
        </pc:spChg>
        <pc:spChg chg="add mod">
          <ac:chgData name="Emma Louise Boyd (2012751)" userId="S::2012751@student.uwtsd.ac.uk::2d7c0544-1c62-417c-b414-346ea54f9d69" providerId="AD" clId="Web-{6E046908-23FD-CF29-F980-ECEDBF60361A}" dt="2021-04-18T05:25:03.165" v="158" actId="14100"/>
          <ac:spMkLst>
            <pc:docMk/>
            <pc:sldMk cId="217520872" sldId="265"/>
            <ac:spMk id="20" creationId="{A268E50D-B361-4D5A-9CA9-08759626BB90}"/>
          </ac:spMkLst>
        </pc:spChg>
        <pc:graphicFrameChg chg="modGraphic">
          <ac:chgData name="Emma Louise Boyd (2012751)" userId="S::2012751@student.uwtsd.ac.uk::2d7c0544-1c62-417c-b414-346ea54f9d69" providerId="AD" clId="Web-{6E046908-23FD-CF29-F980-ECEDBF60361A}" dt="2021-04-18T05:54:29.222" v="628"/>
          <ac:graphicFrameMkLst>
            <pc:docMk/>
            <pc:sldMk cId="217520872" sldId="265"/>
            <ac:graphicFrameMk id="40" creationId="{BD695FD3-5480-4AB0-9F89-2C048E6F0DE6}"/>
          </ac:graphicFrameMkLst>
        </pc:graphicFrameChg>
      </pc:sldChg>
      <pc:sldChg chg="modSp">
        <pc:chgData name="Emma Louise Boyd (2012751)" userId="S::2012751@student.uwtsd.ac.uk::2d7c0544-1c62-417c-b414-346ea54f9d69" providerId="AD" clId="Web-{6E046908-23FD-CF29-F980-ECEDBF60361A}" dt="2021-04-18T05:28:19.580" v="194" actId="20577"/>
        <pc:sldMkLst>
          <pc:docMk/>
          <pc:sldMk cId="2352707842" sldId="266"/>
        </pc:sldMkLst>
        <pc:spChg chg="mod">
          <ac:chgData name="Emma Louise Boyd (2012751)" userId="S::2012751@student.uwtsd.ac.uk::2d7c0544-1c62-417c-b414-346ea54f9d69" providerId="AD" clId="Web-{6E046908-23FD-CF29-F980-ECEDBF60361A}" dt="2021-04-18T05:28:19.580" v="194" actId="20577"/>
          <ac:spMkLst>
            <pc:docMk/>
            <pc:sldMk cId="2352707842" sldId="266"/>
            <ac:spMk id="7" creationId="{1FEF7583-8AA1-4465-8582-106530550F16}"/>
          </ac:spMkLst>
        </pc:spChg>
      </pc:sldChg>
      <pc:sldChg chg="modSp del">
        <pc:chgData name="Emma Louise Boyd (2012751)" userId="S::2012751@student.uwtsd.ac.uk::2d7c0544-1c62-417c-b414-346ea54f9d69" providerId="AD" clId="Web-{6E046908-23FD-CF29-F980-ECEDBF60361A}" dt="2021-04-18T06:51:12.510" v="1606"/>
        <pc:sldMkLst>
          <pc:docMk/>
          <pc:sldMk cId="1510393524" sldId="267"/>
        </pc:sldMkLst>
        <pc:spChg chg="mod">
          <ac:chgData name="Emma Louise Boyd (2012751)" userId="S::2012751@student.uwtsd.ac.uk::2d7c0544-1c62-417c-b414-346ea54f9d69" providerId="AD" clId="Web-{6E046908-23FD-CF29-F980-ECEDBF60361A}" dt="2021-04-18T06:28:57.299" v="1341" actId="20577"/>
          <ac:spMkLst>
            <pc:docMk/>
            <pc:sldMk cId="1510393524" sldId="267"/>
            <ac:spMk id="2" creationId="{654E5A97-5DAF-44AF-A014-D49681A8DB62}"/>
          </ac:spMkLst>
        </pc:spChg>
        <pc:spChg chg="mod">
          <ac:chgData name="Emma Louise Boyd (2012751)" userId="S::2012751@student.uwtsd.ac.uk::2d7c0544-1c62-417c-b414-346ea54f9d69" providerId="AD" clId="Web-{6E046908-23FD-CF29-F980-ECEDBF60361A}" dt="2021-04-18T06:47:05.546" v="1578" actId="20577"/>
          <ac:spMkLst>
            <pc:docMk/>
            <pc:sldMk cId="1510393524" sldId="267"/>
            <ac:spMk id="5" creationId="{D0C9B14A-1E8F-45EE-8078-C100D9364F6E}"/>
          </ac:spMkLst>
        </pc:spChg>
      </pc:sldChg>
      <pc:sldChg chg="addSp delSp modSp new mod setBg">
        <pc:chgData name="Emma Louise Boyd (2012751)" userId="S::2012751@student.uwtsd.ac.uk::2d7c0544-1c62-417c-b414-346ea54f9d69" providerId="AD" clId="Web-{6E046908-23FD-CF29-F980-ECEDBF60361A}" dt="2021-04-18T05:30:37.696" v="232"/>
        <pc:sldMkLst>
          <pc:docMk/>
          <pc:sldMk cId="2898216529" sldId="268"/>
        </pc:sldMkLst>
        <pc:spChg chg="add mod">
          <ac:chgData name="Emma Louise Boyd (2012751)" userId="S::2012751@student.uwtsd.ac.uk::2d7c0544-1c62-417c-b414-346ea54f9d69" providerId="AD" clId="Web-{6E046908-23FD-CF29-F980-ECEDBF60361A}" dt="2021-04-18T05:30:37.696" v="232"/>
          <ac:spMkLst>
            <pc:docMk/>
            <pc:sldMk cId="2898216529" sldId="268"/>
            <ac:spMk id="2" creationId="{012760A0-3430-4384-8917-AE71EE8B3BD2}"/>
          </ac:spMkLst>
        </pc:spChg>
        <pc:spChg chg="add del">
          <ac:chgData name="Emma Louise Boyd (2012751)" userId="S::2012751@student.uwtsd.ac.uk::2d7c0544-1c62-417c-b414-346ea54f9d69" providerId="AD" clId="Web-{6E046908-23FD-CF29-F980-ECEDBF60361A}" dt="2021-04-18T05:30:37.696" v="232"/>
          <ac:spMkLst>
            <pc:docMk/>
            <pc:sldMk cId="2898216529" sldId="268"/>
            <ac:spMk id="7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6E046908-23FD-CF29-F980-ECEDBF60361A}" dt="2021-04-18T05:29:52.757" v="221"/>
          <ac:spMkLst>
            <pc:docMk/>
            <pc:sldMk cId="2898216529" sldId="268"/>
            <ac:spMk id="8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6E046908-23FD-CF29-F980-ECEDBF60361A}" dt="2021-04-18T05:30:37.696" v="232"/>
          <ac:spMkLst>
            <pc:docMk/>
            <pc:sldMk cId="2898216529" sldId="268"/>
            <ac:spMk id="11" creationId="{4E7CE7A7-0AFD-439B-9765-E708254D9D2D}"/>
          </ac:spMkLst>
        </pc:spChg>
        <pc:spChg chg="add del">
          <ac:chgData name="Emma Louise Boyd (2012751)" userId="S::2012751@student.uwtsd.ac.uk::2d7c0544-1c62-417c-b414-346ea54f9d69" providerId="AD" clId="Web-{6E046908-23FD-CF29-F980-ECEDBF60361A}" dt="2021-04-18T05:29:52.757" v="221"/>
          <ac:spMkLst>
            <pc:docMk/>
            <pc:sldMk cId="2898216529" sldId="268"/>
            <ac:spMk id="12" creationId="{D6A5485D-4AF6-47BA-8BB1-44D0639B9FA6}"/>
          </ac:spMkLst>
        </pc:spChg>
        <pc:spChg chg="add del">
          <ac:chgData name="Emma Louise Boyd (2012751)" userId="S::2012751@student.uwtsd.ac.uk::2d7c0544-1c62-417c-b414-346ea54f9d69" providerId="AD" clId="Web-{6E046908-23FD-CF29-F980-ECEDBF60361A}" dt="2021-04-18T05:30:37.696" v="232"/>
          <ac:spMkLst>
            <pc:docMk/>
            <pc:sldMk cId="2898216529" sldId="268"/>
            <ac:spMk id="13" creationId="{239CFBC2-8561-4BBF-BDDE-CF7908C98DFC}"/>
          </ac:spMkLst>
        </pc:spChg>
        <pc:spChg chg="add del">
          <ac:chgData name="Emma Louise Boyd (2012751)" userId="S::2012751@student.uwtsd.ac.uk::2d7c0544-1c62-417c-b414-346ea54f9d69" providerId="AD" clId="Web-{6E046908-23FD-CF29-F980-ECEDBF60361A}" dt="2021-04-18T05:29:52.757" v="221"/>
          <ac:spMkLst>
            <pc:docMk/>
            <pc:sldMk cId="2898216529" sldId="268"/>
            <ac:spMk id="14" creationId="{483861B3-77F4-42C4-B257-AF7D1EB5FFDE}"/>
          </ac:spMkLst>
        </pc:spChg>
        <pc:spChg chg="add del">
          <ac:chgData name="Emma Louise Boyd (2012751)" userId="S::2012751@student.uwtsd.ac.uk::2d7c0544-1c62-417c-b414-346ea54f9d69" providerId="AD" clId="Web-{6E046908-23FD-CF29-F980-ECEDBF60361A}" dt="2021-04-18T05:29:52.757" v="221"/>
          <ac:spMkLst>
            <pc:docMk/>
            <pc:sldMk cId="2898216529" sldId="268"/>
            <ac:spMk id="16" creationId="{1DF53E4F-F248-41DA-B87A-B7539C6CFE9C}"/>
          </ac:spMkLst>
        </pc:spChg>
        <pc:spChg chg="add del">
          <ac:chgData name="Emma Louise Boyd (2012751)" userId="S::2012751@student.uwtsd.ac.uk::2d7c0544-1c62-417c-b414-346ea54f9d69" providerId="AD" clId="Web-{6E046908-23FD-CF29-F980-ECEDBF60361A}" dt="2021-04-18T05:29:52.757" v="221"/>
          <ac:spMkLst>
            <pc:docMk/>
            <pc:sldMk cId="2898216529" sldId="268"/>
            <ac:spMk id="18" creationId="{5724E74D-9688-4ED9-86E6-D0C3F23DDCE5}"/>
          </ac:spMkLst>
        </pc:spChg>
        <pc:spChg chg="add">
          <ac:chgData name="Emma Louise Boyd (2012751)" userId="S::2012751@student.uwtsd.ac.uk::2d7c0544-1c62-417c-b414-346ea54f9d69" providerId="AD" clId="Web-{6E046908-23FD-CF29-F980-ECEDBF60361A}" dt="2021-04-18T05:30:37.696" v="232"/>
          <ac:spMkLst>
            <pc:docMk/>
            <pc:sldMk cId="2898216529" sldId="268"/>
            <ac:spMk id="24" creationId="{0BABF38A-8A0D-492E-BD20-6CF4D46B50BD}"/>
          </ac:spMkLst>
        </pc:spChg>
        <pc:spChg chg="add">
          <ac:chgData name="Emma Louise Boyd (2012751)" userId="S::2012751@student.uwtsd.ac.uk::2d7c0544-1c62-417c-b414-346ea54f9d69" providerId="AD" clId="Web-{6E046908-23FD-CF29-F980-ECEDBF60361A}" dt="2021-04-18T05:30:37.696" v="232"/>
          <ac:spMkLst>
            <pc:docMk/>
            <pc:sldMk cId="2898216529" sldId="268"/>
            <ac:spMk id="28" creationId="{DE61FBD7-E37C-4B38-BE44-A6D4978D7486}"/>
          </ac:spMkLst>
        </pc:spChg>
        <pc:spChg chg="add">
          <ac:chgData name="Emma Louise Boyd (2012751)" userId="S::2012751@student.uwtsd.ac.uk::2d7c0544-1c62-417c-b414-346ea54f9d69" providerId="AD" clId="Web-{6E046908-23FD-CF29-F980-ECEDBF60361A}" dt="2021-04-18T05:30:37.696" v="232"/>
          <ac:spMkLst>
            <pc:docMk/>
            <pc:sldMk cId="2898216529" sldId="268"/>
            <ac:spMk id="30" creationId="{392BFCFE-FD78-4EDF-BEFE-CC444DC5F307}"/>
          </ac:spMkLst>
        </pc:spChg>
        <pc:spChg chg="add">
          <ac:chgData name="Emma Louise Boyd (2012751)" userId="S::2012751@student.uwtsd.ac.uk::2d7c0544-1c62-417c-b414-346ea54f9d69" providerId="AD" clId="Web-{6E046908-23FD-CF29-F980-ECEDBF60361A}" dt="2021-04-18T05:30:37.696" v="232"/>
          <ac:spMkLst>
            <pc:docMk/>
            <pc:sldMk cId="2898216529" sldId="268"/>
            <ac:spMk id="36" creationId="{8E6613BA-415A-4A35-90E0-E031E5096F16}"/>
          </ac:spMkLst>
        </pc:spChg>
        <pc:grpChg chg="add del">
          <ac:chgData name="Emma Louise Boyd (2012751)" userId="S::2012751@student.uwtsd.ac.uk::2d7c0544-1c62-417c-b414-346ea54f9d69" providerId="AD" clId="Web-{6E046908-23FD-CF29-F980-ECEDBF60361A}" dt="2021-04-18T05:30:37.696" v="232"/>
          <ac:grpSpMkLst>
            <pc:docMk/>
            <pc:sldMk cId="2898216529" sldId="268"/>
            <ac:grpSpMk id="15" creationId="{2AAC8F43-3BD7-44FC-843A-972922AF2BC0}"/>
          </ac:grpSpMkLst>
        </pc:grpChg>
        <pc:grpChg chg="add">
          <ac:chgData name="Emma Louise Boyd (2012751)" userId="S::2012751@student.uwtsd.ac.uk::2d7c0544-1c62-417c-b414-346ea54f9d69" providerId="AD" clId="Web-{6E046908-23FD-CF29-F980-ECEDBF60361A}" dt="2021-04-18T05:30:37.696" v="232"/>
          <ac:grpSpMkLst>
            <pc:docMk/>
            <pc:sldMk cId="2898216529" sldId="268"/>
            <ac:grpSpMk id="32" creationId="{CBAB4265-79FB-414E-A5E5-7E3975506938}"/>
          </ac:grpSpMkLst>
        </pc:grpChg>
        <pc:picChg chg="add del">
          <ac:chgData name="Emma Louise Boyd (2012751)" userId="S::2012751@student.uwtsd.ac.uk::2d7c0544-1c62-417c-b414-346ea54f9d69" providerId="AD" clId="Web-{6E046908-23FD-CF29-F980-ECEDBF60361A}" dt="2021-04-18T05:29:52.757" v="221"/>
          <ac:picMkLst>
            <pc:docMk/>
            <pc:sldMk cId="2898216529" sldId="268"/>
            <ac:picMk id="4" creationId="{05E83CCF-5A81-4A2B-9762-3B42EB676647}"/>
          </ac:picMkLst>
        </pc:picChg>
        <pc:picChg chg="add del">
          <ac:chgData name="Emma Louise Boyd (2012751)" userId="S::2012751@student.uwtsd.ac.uk::2d7c0544-1c62-417c-b414-346ea54f9d69" providerId="AD" clId="Web-{6E046908-23FD-CF29-F980-ECEDBF60361A}" dt="2021-04-18T05:30:37.696" v="232"/>
          <ac:picMkLst>
            <pc:docMk/>
            <pc:sldMk cId="2898216529" sldId="268"/>
            <ac:picMk id="9" creationId="{BC526B7A-4801-4FD1-95C8-03AF22629E87}"/>
          </ac:picMkLst>
        </pc:picChg>
        <pc:picChg chg="add del">
          <ac:chgData name="Emma Louise Boyd (2012751)" userId="S::2012751@student.uwtsd.ac.uk::2d7c0544-1c62-417c-b414-346ea54f9d69" providerId="AD" clId="Web-{6E046908-23FD-CF29-F980-ECEDBF60361A}" dt="2021-04-18T05:29:52.757" v="221"/>
          <ac:picMkLst>
            <pc:docMk/>
            <pc:sldMk cId="2898216529" sldId="268"/>
            <ac:picMk id="10" creationId="{BC526B7A-4801-4FD1-95C8-03AF22629E87}"/>
          </ac:picMkLst>
        </pc:picChg>
        <pc:picChg chg="add del">
          <ac:chgData name="Emma Louise Boyd (2012751)" userId="S::2012751@student.uwtsd.ac.uk::2d7c0544-1c62-417c-b414-346ea54f9d69" providerId="AD" clId="Web-{6E046908-23FD-CF29-F980-ECEDBF60361A}" dt="2021-04-18T05:29:52.757" v="221"/>
          <ac:picMkLst>
            <pc:docMk/>
            <pc:sldMk cId="2898216529" sldId="268"/>
            <ac:picMk id="20" creationId="{118F7743-9D11-4179-BEB4-EC2B1C265086}"/>
          </ac:picMkLst>
        </pc:picChg>
        <pc:picChg chg="add">
          <ac:chgData name="Emma Louise Boyd (2012751)" userId="S::2012751@student.uwtsd.ac.uk::2d7c0544-1c62-417c-b414-346ea54f9d69" providerId="AD" clId="Web-{6E046908-23FD-CF29-F980-ECEDBF60361A}" dt="2021-04-18T05:30:37.696" v="232"/>
          <ac:picMkLst>
            <pc:docMk/>
            <pc:sldMk cId="2898216529" sldId="268"/>
            <ac:picMk id="21" creationId="{F4C3F289-6372-4DB9-8046-D281FE50A9EB}"/>
          </ac:picMkLst>
        </pc:picChg>
        <pc:picChg chg="add del">
          <ac:chgData name="Emma Louise Boyd (2012751)" userId="S::2012751@student.uwtsd.ac.uk::2d7c0544-1c62-417c-b414-346ea54f9d69" providerId="AD" clId="Web-{6E046908-23FD-CF29-F980-ECEDBF60361A}" dt="2021-04-18T05:29:52.757" v="221"/>
          <ac:picMkLst>
            <pc:docMk/>
            <pc:sldMk cId="2898216529" sldId="268"/>
            <ac:picMk id="22" creationId="{05D29D54-E14A-4679-95CF-25E6EC2BD5A1}"/>
          </ac:picMkLst>
        </pc:picChg>
        <pc:picChg chg="add">
          <ac:chgData name="Emma Louise Boyd (2012751)" userId="S::2012751@student.uwtsd.ac.uk::2d7c0544-1c62-417c-b414-346ea54f9d69" providerId="AD" clId="Web-{6E046908-23FD-CF29-F980-ECEDBF60361A}" dt="2021-04-18T05:30:37.696" v="232"/>
          <ac:picMkLst>
            <pc:docMk/>
            <pc:sldMk cId="2898216529" sldId="268"/>
            <ac:picMk id="26" creationId="{BC526B7A-4801-4FD1-95C8-03AF22629E87}"/>
          </ac:picMkLst>
        </pc:picChg>
      </pc:sldChg>
      <pc:sldChg chg="addSp delSp modSp new">
        <pc:chgData name="Emma Louise Boyd (2012751)" userId="S::2012751@student.uwtsd.ac.uk::2d7c0544-1c62-417c-b414-346ea54f9d69" providerId="AD" clId="Web-{6E046908-23FD-CF29-F980-ECEDBF60361A}" dt="2021-04-18T06:57:31.369" v="1610" actId="14100"/>
        <pc:sldMkLst>
          <pc:docMk/>
          <pc:sldMk cId="3431883674" sldId="269"/>
        </pc:sldMkLst>
        <pc:spChg chg="add mod">
          <ac:chgData name="Emma Louise Boyd (2012751)" userId="S::2012751@student.uwtsd.ac.uk::2d7c0544-1c62-417c-b414-346ea54f9d69" providerId="AD" clId="Web-{6E046908-23FD-CF29-F980-ECEDBF60361A}" dt="2021-04-18T06:57:31.369" v="1610" actId="14100"/>
          <ac:spMkLst>
            <pc:docMk/>
            <pc:sldMk cId="3431883674" sldId="269"/>
            <ac:spMk id="2" creationId="{462C0657-C788-4C0F-83C7-D9C0E6CFBBAD}"/>
          </ac:spMkLst>
        </pc:spChg>
        <pc:spChg chg="add del mod">
          <ac:chgData name="Emma Louise Boyd (2012751)" userId="S::2012751@student.uwtsd.ac.uk::2d7c0544-1c62-417c-b414-346ea54f9d69" providerId="AD" clId="Web-{6E046908-23FD-CF29-F980-ECEDBF60361A}" dt="2021-04-18T06:27:37.376" v="1333"/>
          <ac:spMkLst>
            <pc:docMk/>
            <pc:sldMk cId="3431883674" sldId="269"/>
            <ac:spMk id="3" creationId="{F04B9984-854E-4B4C-98F4-39A5BF8D87DE}"/>
          </ac:spMkLst>
        </pc:spChg>
        <pc:spChg chg="add del mod">
          <ac:chgData name="Emma Louise Boyd (2012751)" userId="S::2012751@student.uwtsd.ac.uk::2d7c0544-1c62-417c-b414-346ea54f9d69" providerId="AD" clId="Web-{6E046908-23FD-CF29-F980-ECEDBF60361A}" dt="2021-04-18T06:27:56.298" v="1337"/>
          <ac:spMkLst>
            <pc:docMk/>
            <pc:sldMk cId="3431883674" sldId="269"/>
            <ac:spMk id="4" creationId="{55E04B81-0022-403E-8581-77FE973DA94D}"/>
          </ac:spMkLst>
        </pc:spChg>
        <pc:spChg chg="add del">
          <ac:chgData name="Emma Louise Boyd (2012751)" userId="S::2012751@student.uwtsd.ac.uk::2d7c0544-1c62-417c-b414-346ea54f9d69" providerId="AD" clId="Web-{6E046908-23FD-CF29-F980-ECEDBF60361A}" dt="2021-04-18T06:32:15.846" v="1356"/>
          <ac:spMkLst>
            <pc:docMk/>
            <pc:sldMk cId="3431883674" sldId="269"/>
            <ac:spMk id="6" creationId="{76B995F5-A527-4C3D-AB78-95DE2A26EAE0}"/>
          </ac:spMkLst>
        </pc:spChg>
        <pc:spChg chg="add del">
          <ac:chgData name="Emma Louise Boyd (2012751)" userId="S::2012751@student.uwtsd.ac.uk::2d7c0544-1c62-417c-b414-346ea54f9d69" providerId="AD" clId="Web-{6E046908-23FD-CF29-F980-ECEDBF60361A}" dt="2021-04-18T06:35:59.043" v="1397"/>
          <ac:spMkLst>
            <pc:docMk/>
            <pc:sldMk cId="3431883674" sldId="269"/>
            <ac:spMk id="8" creationId="{6329FE1D-BBFC-49F1-8725-597A285895B6}"/>
          </ac:spMkLst>
        </pc:spChg>
        <pc:spChg chg="add del">
          <ac:chgData name="Emma Louise Boyd (2012751)" userId="S::2012751@student.uwtsd.ac.uk::2d7c0544-1c62-417c-b414-346ea54f9d69" providerId="AD" clId="Web-{6E046908-23FD-CF29-F980-ECEDBF60361A}" dt="2021-04-18T06:36:10.168" v="1401"/>
          <ac:spMkLst>
            <pc:docMk/>
            <pc:sldMk cId="3431883674" sldId="269"/>
            <ac:spMk id="10" creationId="{AB5F0571-27D1-43E8-BD0A-2817D597B301}"/>
          </ac:spMkLst>
        </pc:spChg>
        <pc:spChg chg="add">
          <ac:chgData name="Emma Louise Boyd (2012751)" userId="S::2012751@student.uwtsd.ac.uk::2d7c0544-1c62-417c-b414-346ea54f9d69" providerId="AD" clId="Web-{6E046908-23FD-CF29-F980-ECEDBF60361A}" dt="2021-04-18T06:49:46.034" v="1592"/>
          <ac:spMkLst>
            <pc:docMk/>
            <pc:sldMk cId="3431883674" sldId="269"/>
            <ac:spMk id="11" creationId="{E17AFD59-34EF-46C6-B139-DC5BCAABEDB0}"/>
          </ac:spMkLst>
        </pc:spChg>
        <pc:spChg chg="add mod">
          <ac:chgData name="Emma Louise Boyd (2012751)" userId="S::2012751@student.uwtsd.ac.uk::2d7c0544-1c62-417c-b414-346ea54f9d69" providerId="AD" clId="Web-{6E046908-23FD-CF29-F980-ECEDBF60361A}" dt="2021-04-18T06:50:36.847" v="1605" actId="20577"/>
          <ac:spMkLst>
            <pc:docMk/>
            <pc:sldMk cId="3431883674" sldId="269"/>
            <ac:spMk id="12" creationId="{555C4C93-59F6-499F-9949-FD6E5EDD05F5}"/>
          </ac:spMkLst>
        </pc:spChg>
      </pc:sldChg>
      <pc:sldChg chg="addSp modSp new mod ord setBg">
        <pc:chgData name="Emma Louise Boyd (2012751)" userId="S::2012751@student.uwtsd.ac.uk::2d7c0544-1c62-417c-b414-346ea54f9d69" providerId="AD" clId="Web-{6E046908-23FD-CF29-F980-ECEDBF60361A}" dt="2021-04-18T12:02:28.318" v="1680"/>
        <pc:sldMkLst>
          <pc:docMk/>
          <pc:sldMk cId="778006174" sldId="270"/>
        </pc:sldMkLst>
        <pc:spChg chg="add mod">
          <ac:chgData name="Emma Louise Boyd (2012751)" userId="S::2012751@student.uwtsd.ac.uk::2d7c0544-1c62-417c-b414-346ea54f9d69" providerId="AD" clId="Web-{6E046908-23FD-CF29-F980-ECEDBF60361A}" dt="2021-04-18T11:56:48.444" v="1679"/>
          <ac:spMkLst>
            <pc:docMk/>
            <pc:sldMk cId="778006174" sldId="270"/>
            <ac:spMk id="2" creationId="{D99B9015-C216-47A4-B5E8-08278B612C66}"/>
          </ac:spMkLst>
        </pc:spChg>
        <pc:spChg chg="add mod">
          <ac:chgData name="Emma Louise Boyd (2012751)" userId="S::2012751@student.uwtsd.ac.uk::2d7c0544-1c62-417c-b414-346ea54f9d69" providerId="AD" clId="Web-{6E046908-23FD-CF29-F980-ECEDBF60361A}" dt="2021-04-18T11:56:48.444" v="1679"/>
          <ac:spMkLst>
            <pc:docMk/>
            <pc:sldMk cId="778006174" sldId="270"/>
            <ac:spMk id="4" creationId="{4752736A-4F3C-417D-835E-0049EB8795A9}"/>
          </ac:spMkLst>
        </pc:spChg>
        <pc:spChg chg="add">
          <ac:chgData name="Emma Louise Boyd (2012751)" userId="S::2012751@student.uwtsd.ac.uk::2d7c0544-1c62-417c-b414-346ea54f9d69" providerId="AD" clId="Web-{6E046908-23FD-CF29-F980-ECEDBF60361A}" dt="2021-04-18T11:56:48.444" v="1679"/>
          <ac:spMkLst>
            <pc:docMk/>
            <pc:sldMk cId="778006174" sldId="270"/>
            <ac:spMk id="9" creationId="{0BABF38A-8A0D-492E-BD20-6CF4D46B50BD}"/>
          </ac:spMkLst>
        </pc:spChg>
        <pc:spChg chg="add">
          <ac:chgData name="Emma Louise Boyd (2012751)" userId="S::2012751@student.uwtsd.ac.uk::2d7c0544-1c62-417c-b414-346ea54f9d69" providerId="AD" clId="Web-{6E046908-23FD-CF29-F980-ECEDBF60361A}" dt="2021-04-18T11:56:48.444" v="1679"/>
          <ac:spMkLst>
            <pc:docMk/>
            <pc:sldMk cId="778006174" sldId="270"/>
            <ac:spMk id="13" creationId="{DE61FBD7-E37C-4B38-BE44-A6D4978D7486}"/>
          </ac:spMkLst>
        </pc:spChg>
        <pc:spChg chg="add">
          <ac:chgData name="Emma Louise Boyd (2012751)" userId="S::2012751@student.uwtsd.ac.uk::2d7c0544-1c62-417c-b414-346ea54f9d69" providerId="AD" clId="Web-{6E046908-23FD-CF29-F980-ECEDBF60361A}" dt="2021-04-18T11:56:48.444" v="1679"/>
          <ac:spMkLst>
            <pc:docMk/>
            <pc:sldMk cId="778006174" sldId="270"/>
            <ac:spMk id="15" creationId="{392BFCFE-FD78-4EDF-BEFE-CC444DC5F307}"/>
          </ac:spMkLst>
        </pc:spChg>
        <pc:spChg chg="add">
          <ac:chgData name="Emma Louise Boyd (2012751)" userId="S::2012751@student.uwtsd.ac.uk::2d7c0544-1c62-417c-b414-346ea54f9d69" providerId="AD" clId="Web-{6E046908-23FD-CF29-F980-ECEDBF60361A}" dt="2021-04-18T11:56:48.444" v="1679"/>
          <ac:spMkLst>
            <pc:docMk/>
            <pc:sldMk cId="778006174" sldId="270"/>
            <ac:spMk id="21" creationId="{B629C0B3-01E5-4A82-B87C-62B1483F11B7}"/>
          </ac:spMkLst>
        </pc:spChg>
        <pc:spChg chg="add">
          <ac:chgData name="Emma Louise Boyd (2012751)" userId="S::2012751@student.uwtsd.ac.uk::2d7c0544-1c62-417c-b414-346ea54f9d69" providerId="AD" clId="Web-{6E046908-23FD-CF29-F980-ECEDBF60361A}" dt="2021-04-18T11:56:48.444" v="1679"/>
          <ac:spMkLst>
            <pc:docMk/>
            <pc:sldMk cId="778006174" sldId="270"/>
            <ac:spMk id="23" creationId="{D4DFA784-845D-4F99-B808-5C025E39B890}"/>
          </ac:spMkLst>
        </pc:spChg>
        <pc:grpChg chg="add">
          <ac:chgData name="Emma Louise Boyd (2012751)" userId="S::2012751@student.uwtsd.ac.uk::2d7c0544-1c62-417c-b414-346ea54f9d69" providerId="AD" clId="Web-{6E046908-23FD-CF29-F980-ECEDBF60361A}" dt="2021-04-18T11:56:48.444" v="1679"/>
          <ac:grpSpMkLst>
            <pc:docMk/>
            <pc:sldMk cId="778006174" sldId="270"/>
            <ac:grpSpMk id="17" creationId="{0292BAD4-5BB2-4CD3-AB5B-C35EF9F7D2B4}"/>
          </ac:grpSpMkLst>
        </pc:grpChg>
        <pc:picChg chg="add mod">
          <ac:chgData name="Emma Louise Boyd (2012751)" userId="S::2012751@student.uwtsd.ac.uk::2d7c0544-1c62-417c-b414-346ea54f9d69" providerId="AD" clId="Web-{6E046908-23FD-CF29-F980-ECEDBF60361A}" dt="2021-04-18T11:56:48.444" v="1679"/>
          <ac:picMkLst>
            <pc:docMk/>
            <pc:sldMk cId="778006174" sldId="270"/>
            <ac:picMk id="3" creationId="{5B7A6621-421B-45AB-927F-087969289C81}"/>
          </ac:picMkLst>
        </pc:picChg>
        <pc:picChg chg="add">
          <ac:chgData name="Emma Louise Boyd (2012751)" userId="S::2012751@student.uwtsd.ac.uk::2d7c0544-1c62-417c-b414-346ea54f9d69" providerId="AD" clId="Web-{6E046908-23FD-CF29-F980-ECEDBF60361A}" dt="2021-04-18T11:56:48.444" v="1679"/>
          <ac:picMkLst>
            <pc:docMk/>
            <pc:sldMk cId="778006174" sldId="270"/>
            <ac:picMk id="11" creationId="{BC526B7A-4801-4FD1-95C8-03AF22629E87}"/>
          </ac:picMkLst>
        </pc:picChg>
      </pc:sldChg>
    </pc:docChg>
  </pc:docChgLst>
  <pc:docChgLst>
    <pc:chgData name="Emma Louise Boyd (2012751)" userId="S::2012751@student.uwtsd.ac.uk::2d7c0544-1c62-417c-b414-346ea54f9d69" providerId="AD" clId="Web-{7E84FE26-1807-2BBB-7FB8-265E171BE03F}"/>
    <pc:docChg chg="addSld modSld">
      <pc:chgData name="Emma Louise Boyd (2012751)" userId="S::2012751@student.uwtsd.ac.uk::2d7c0544-1c62-417c-b414-346ea54f9d69" providerId="AD" clId="Web-{7E84FE26-1807-2BBB-7FB8-265E171BE03F}" dt="2021-04-12T18:47:21.764" v="3"/>
      <pc:docMkLst>
        <pc:docMk/>
      </pc:docMkLst>
      <pc:sldChg chg="addSp delSp modSp">
        <pc:chgData name="Emma Louise Boyd (2012751)" userId="S::2012751@student.uwtsd.ac.uk::2d7c0544-1c62-417c-b414-346ea54f9d69" providerId="AD" clId="Web-{7E84FE26-1807-2BBB-7FB8-265E171BE03F}" dt="2021-04-12T18:39:51.367" v="2"/>
        <pc:sldMkLst>
          <pc:docMk/>
          <pc:sldMk cId="1179079015" sldId="259"/>
        </pc:sldMkLst>
        <pc:spChg chg="mod ord">
          <ac:chgData name="Emma Louise Boyd (2012751)" userId="S::2012751@student.uwtsd.ac.uk::2d7c0544-1c62-417c-b414-346ea54f9d69" providerId="AD" clId="Web-{7E84FE26-1807-2BBB-7FB8-265E171BE03F}" dt="2021-04-12T18:39:51.367" v="2"/>
          <ac:spMkLst>
            <pc:docMk/>
            <pc:sldMk cId="1179079015" sldId="259"/>
            <ac:spMk id="5" creationId="{5B899F28-22CD-4184-B044-5E761E02765D}"/>
          </ac:spMkLst>
        </pc:spChg>
        <pc:spChg chg="add del">
          <ac:chgData name="Emma Louise Boyd (2012751)" userId="S::2012751@student.uwtsd.ac.uk::2d7c0544-1c62-417c-b414-346ea54f9d69" providerId="AD" clId="Web-{7E84FE26-1807-2BBB-7FB8-265E171BE03F}" dt="2021-04-12T18:39:51.367" v="2"/>
          <ac:spMkLst>
            <pc:docMk/>
            <pc:sldMk cId="1179079015" sldId="259"/>
            <ac:spMk id="54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7E84FE26-1807-2BBB-7FB8-265E171BE03F}" dt="2021-04-12T18:39:51.367" v="2"/>
          <ac:spMkLst>
            <pc:docMk/>
            <pc:sldMk cId="1179079015" sldId="259"/>
            <ac:spMk id="58" creationId="{8651CFA9-6065-4243-AC48-858E359780B1}"/>
          </ac:spMkLst>
        </pc:spChg>
        <pc:spChg chg="add del">
          <ac:chgData name="Emma Louise Boyd (2012751)" userId="S::2012751@student.uwtsd.ac.uk::2d7c0544-1c62-417c-b414-346ea54f9d69" providerId="AD" clId="Web-{7E84FE26-1807-2BBB-7FB8-265E171BE03F}" dt="2021-04-12T18:39:51.367" v="2"/>
          <ac:spMkLst>
            <pc:docMk/>
            <pc:sldMk cId="1179079015" sldId="259"/>
            <ac:spMk id="60" creationId="{FBC8BBE5-981E-4B0B-9654-32B5668BFF31}"/>
          </ac:spMkLst>
        </pc:spChg>
        <pc:spChg chg="add">
          <ac:chgData name="Emma Louise Boyd (2012751)" userId="S::2012751@student.uwtsd.ac.uk::2d7c0544-1c62-417c-b414-346ea54f9d69" providerId="AD" clId="Web-{7E84FE26-1807-2BBB-7FB8-265E171BE03F}" dt="2021-04-12T18:39:51.367" v="2"/>
          <ac:spMkLst>
            <pc:docMk/>
            <pc:sldMk cId="1179079015" sldId="259"/>
            <ac:spMk id="66" creationId="{0BABF38A-8A0D-492E-BD20-6CF4D46B50BD}"/>
          </ac:spMkLst>
        </pc:spChg>
        <pc:spChg chg="add">
          <ac:chgData name="Emma Louise Boyd (2012751)" userId="S::2012751@student.uwtsd.ac.uk::2d7c0544-1c62-417c-b414-346ea54f9d69" providerId="AD" clId="Web-{7E84FE26-1807-2BBB-7FB8-265E171BE03F}" dt="2021-04-12T18:39:51.367" v="2"/>
          <ac:spMkLst>
            <pc:docMk/>
            <pc:sldMk cId="1179079015" sldId="259"/>
            <ac:spMk id="68" creationId="{8651CFA9-6065-4243-AC48-858E359780B1}"/>
          </ac:spMkLst>
        </pc:spChg>
        <pc:spChg chg="add del">
          <ac:chgData name="Emma Louise Boyd (2012751)" userId="S::2012751@student.uwtsd.ac.uk::2d7c0544-1c62-417c-b414-346ea54f9d69" providerId="AD" clId="Web-{7E84FE26-1807-2BBB-7FB8-265E171BE03F}" dt="2021-04-12T18:39:51.336" v="1"/>
          <ac:spMkLst>
            <pc:docMk/>
            <pc:sldMk cId="1179079015" sldId="259"/>
            <ac:spMk id="69" creationId="{0BABF38A-8A0D-492E-BD20-6CF4D46B50BD}"/>
          </ac:spMkLst>
        </pc:spChg>
        <pc:spChg chg="add">
          <ac:chgData name="Emma Louise Boyd (2012751)" userId="S::2012751@student.uwtsd.ac.uk::2d7c0544-1c62-417c-b414-346ea54f9d69" providerId="AD" clId="Web-{7E84FE26-1807-2BBB-7FB8-265E171BE03F}" dt="2021-04-12T18:39:51.367" v="2"/>
          <ac:spMkLst>
            <pc:docMk/>
            <pc:sldMk cId="1179079015" sldId="259"/>
            <ac:spMk id="70" creationId="{5A8C81AE-8F0D-49F3-9FB4-334B0DCDF195}"/>
          </ac:spMkLst>
        </pc:spChg>
        <pc:spChg chg="add del">
          <ac:chgData name="Emma Louise Boyd (2012751)" userId="S::2012751@student.uwtsd.ac.uk::2d7c0544-1c62-417c-b414-346ea54f9d69" providerId="AD" clId="Web-{7E84FE26-1807-2BBB-7FB8-265E171BE03F}" dt="2021-04-12T18:39:51.336" v="1"/>
          <ac:spMkLst>
            <pc:docMk/>
            <pc:sldMk cId="1179079015" sldId="259"/>
            <ac:spMk id="73" creationId="{8651CFA9-6065-4243-AC48-858E359780B1}"/>
          </ac:spMkLst>
        </pc:spChg>
        <pc:spChg chg="add del">
          <ac:chgData name="Emma Louise Boyd (2012751)" userId="S::2012751@student.uwtsd.ac.uk::2d7c0544-1c62-417c-b414-346ea54f9d69" providerId="AD" clId="Web-{7E84FE26-1807-2BBB-7FB8-265E171BE03F}" dt="2021-04-12T18:39:51.336" v="1"/>
          <ac:spMkLst>
            <pc:docMk/>
            <pc:sldMk cId="1179079015" sldId="259"/>
            <ac:spMk id="75" creationId="{E8B2F707-EF35-4955-8439-F76145F3CD7E}"/>
          </ac:spMkLst>
        </pc:spChg>
        <pc:spChg chg="add del">
          <ac:chgData name="Emma Louise Boyd (2012751)" userId="S::2012751@student.uwtsd.ac.uk::2d7c0544-1c62-417c-b414-346ea54f9d69" providerId="AD" clId="Web-{7E84FE26-1807-2BBB-7FB8-265E171BE03F}" dt="2021-04-12T18:39:51.336" v="1"/>
          <ac:spMkLst>
            <pc:docMk/>
            <pc:sldMk cId="1179079015" sldId="259"/>
            <ac:spMk id="77" creationId="{A905C581-3E86-4ADD-9EDD-5FA87B461238}"/>
          </ac:spMkLst>
        </pc:spChg>
        <pc:grpChg chg="add del">
          <ac:chgData name="Emma Louise Boyd (2012751)" userId="S::2012751@student.uwtsd.ac.uk::2d7c0544-1c62-417c-b414-346ea54f9d69" providerId="AD" clId="Web-{7E84FE26-1807-2BBB-7FB8-265E171BE03F}" dt="2021-04-12T18:39:51.367" v="2"/>
          <ac:grpSpMkLst>
            <pc:docMk/>
            <pc:sldMk cId="1179079015" sldId="259"/>
            <ac:grpSpMk id="62" creationId="{8ED5E97A-D21B-4AA4-83CF-DA3A380E301A}"/>
          </ac:grpSpMkLst>
        </pc:grpChg>
        <pc:grpChg chg="add">
          <ac:chgData name="Emma Louise Boyd (2012751)" userId="S::2012751@student.uwtsd.ac.uk::2d7c0544-1c62-417c-b414-346ea54f9d69" providerId="AD" clId="Web-{7E84FE26-1807-2BBB-7FB8-265E171BE03F}" dt="2021-04-12T18:39:51.367" v="2"/>
          <ac:grpSpMkLst>
            <pc:docMk/>
            <pc:sldMk cId="1179079015" sldId="259"/>
            <ac:grpSpMk id="72" creationId="{EA7666BA-7EB2-4D66-A9D3-475008F0496F}"/>
          </ac:grpSpMkLst>
        </pc:grpChg>
        <pc:picChg chg="mod">
          <ac:chgData name="Emma Louise Boyd (2012751)" userId="S::2012751@student.uwtsd.ac.uk::2d7c0544-1c62-417c-b414-346ea54f9d69" providerId="AD" clId="Web-{7E84FE26-1807-2BBB-7FB8-265E171BE03F}" dt="2021-04-12T18:39:51.367" v="2"/>
          <ac:picMkLst>
            <pc:docMk/>
            <pc:sldMk cId="1179079015" sldId="259"/>
            <ac:picMk id="2" creationId="{40C305B8-3A34-4256-A170-8AE12BCFD485}"/>
          </ac:picMkLst>
        </pc:picChg>
        <pc:picChg chg="add del">
          <ac:chgData name="Emma Louise Boyd (2012751)" userId="S::2012751@student.uwtsd.ac.uk::2d7c0544-1c62-417c-b414-346ea54f9d69" providerId="AD" clId="Web-{7E84FE26-1807-2BBB-7FB8-265E171BE03F}" dt="2021-04-12T18:39:51.367" v="2"/>
          <ac:picMkLst>
            <pc:docMk/>
            <pc:sldMk cId="1179079015" sldId="259"/>
            <ac:picMk id="56" creationId="{BC526B7A-4801-4FD1-95C8-03AF22629E87}"/>
          </ac:picMkLst>
        </pc:picChg>
        <pc:picChg chg="add">
          <ac:chgData name="Emma Louise Boyd (2012751)" userId="S::2012751@student.uwtsd.ac.uk::2d7c0544-1c62-417c-b414-346ea54f9d69" providerId="AD" clId="Web-{7E84FE26-1807-2BBB-7FB8-265E171BE03F}" dt="2021-04-12T18:39:51.367" v="2"/>
          <ac:picMkLst>
            <pc:docMk/>
            <pc:sldMk cId="1179079015" sldId="259"/>
            <ac:picMk id="67" creationId="{BC526B7A-4801-4FD1-95C8-03AF22629E87}"/>
          </ac:picMkLst>
        </pc:picChg>
        <pc:picChg chg="add del">
          <ac:chgData name="Emma Louise Boyd (2012751)" userId="S::2012751@student.uwtsd.ac.uk::2d7c0544-1c62-417c-b414-346ea54f9d69" providerId="AD" clId="Web-{7E84FE26-1807-2BBB-7FB8-265E171BE03F}" dt="2021-04-12T18:39:51.336" v="1"/>
          <ac:picMkLst>
            <pc:docMk/>
            <pc:sldMk cId="1179079015" sldId="259"/>
            <ac:picMk id="71" creationId="{BC526B7A-4801-4FD1-95C8-03AF22629E87}"/>
          </ac:picMkLst>
        </pc:picChg>
      </pc:sldChg>
      <pc:sldChg chg="new">
        <pc:chgData name="Emma Louise Boyd (2012751)" userId="S::2012751@student.uwtsd.ac.uk::2d7c0544-1c62-417c-b414-346ea54f9d69" providerId="AD" clId="Web-{7E84FE26-1807-2BBB-7FB8-265E171BE03F}" dt="2021-04-12T18:47:21.764" v="3"/>
        <pc:sldMkLst>
          <pc:docMk/>
          <pc:sldMk cId="424957154" sldId="260"/>
        </pc:sldMkLst>
      </pc:sldChg>
    </pc:docChg>
  </pc:docChgLst>
  <pc:docChgLst>
    <pc:chgData name="Emma Louise Boyd (2012751)" userId="S::2012751@student.uwtsd.ac.uk::2d7c0544-1c62-417c-b414-346ea54f9d69" providerId="AD" clId="Web-{04DE30D9-AA77-4E0D-A803-41BCE300F6B1}"/>
    <pc:docChg chg="addSld delSld modSld addMainMaster delMainMaster">
      <pc:chgData name="Emma Louise Boyd (2012751)" userId="S::2012751@student.uwtsd.ac.uk::2d7c0544-1c62-417c-b414-346ea54f9d69" providerId="AD" clId="Web-{04DE30D9-AA77-4E0D-A803-41BCE300F6B1}" dt="2021-04-05T14:34:07.425" v="1127" actId="20577"/>
      <pc:docMkLst>
        <pc:docMk/>
      </pc:docMkLst>
      <pc:sldChg chg="addSp delSp modSp mod setBg modClrScheme addAnim delDesignElem chgLayout">
        <pc:chgData name="Emma Louise Boyd (2012751)" userId="S::2012751@student.uwtsd.ac.uk::2d7c0544-1c62-417c-b414-346ea54f9d69" providerId="AD" clId="Web-{04DE30D9-AA77-4E0D-A803-41BCE300F6B1}" dt="2021-04-05T12:51:42.411" v="55"/>
        <pc:sldMkLst>
          <pc:docMk/>
          <pc:sldMk cId="109857222" sldId="256"/>
        </pc:sldMkLst>
        <pc:spChg chg="mod ord">
          <ac:chgData name="Emma Louise Boyd (2012751)" userId="S::2012751@student.uwtsd.ac.uk::2d7c0544-1c62-417c-b414-346ea54f9d69" providerId="AD" clId="Web-{04DE30D9-AA77-4E0D-A803-41BCE300F6B1}" dt="2021-04-05T12:51:42.411" v="55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Emma Louise Boyd (2012751)" userId="S::2012751@student.uwtsd.ac.uk::2d7c0544-1c62-417c-b414-346ea54f9d69" providerId="AD" clId="Web-{04DE30D9-AA77-4E0D-A803-41BCE300F6B1}" dt="2021-04-05T12:51:42.411" v="55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2:45:01.309" v="20"/>
          <ac:spMkLst>
            <pc:docMk/>
            <pc:sldMk cId="109857222" sldId="256"/>
            <ac:spMk id="5" creationId="{F1174801-1395-44C5-9B00-CCAC45C056E7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2:45:01.309" v="20"/>
          <ac:spMkLst>
            <pc:docMk/>
            <pc:sldMk cId="109857222" sldId="256"/>
            <ac:spMk id="6" creationId="{996DFAFB-BCE1-4BEC-82FB-D574234DEF0A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2:30:28.994" v="1"/>
          <ac:spMkLst>
            <pc:docMk/>
            <pc:sldMk cId="109857222" sldId="256"/>
            <ac:spMk id="9" creationId="{551580BD-7D80-4957-A58D-916E994AB787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2:30:28.994" v="1"/>
          <ac:spMkLst>
            <pc:docMk/>
            <pc:sldMk cId="109857222" sldId="256"/>
            <ac:spMk id="11" creationId="{DA230B38-5D01-4343-9209-8B2DDAACD5B0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2:30:28.994" v="1"/>
          <ac:spMkLst>
            <pc:docMk/>
            <pc:sldMk cId="109857222" sldId="256"/>
            <ac:spMk id="13" creationId="{1F8FD28F-2D67-45A9-BB95-396877333800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2:30:28.994" v="1"/>
          <ac:spMkLst>
            <pc:docMk/>
            <pc:sldMk cId="109857222" sldId="256"/>
            <ac:spMk id="15" creationId="{CB59DE95-F3B9-4A35-9681-78FA926F024B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2:51:42.411" v="55"/>
          <ac:spMkLst>
            <pc:docMk/>
            <pc:sldMk cId="109857222" sldId="256"/>
            <ac:spMk id="45" creationId="{310E06F9-9F12-4D1B-92C0-4B30818D093E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2:51:42.411" v="55"/>
          <ac:spMkLst>
            <pc:docMk/>
            <pc:sldMk cId="109857222" sldId="256"/>
            <ac:spMk id="47" creationId="{8F5EFE88-F6A7-4B53-AF99-227DFC56A032}"/>
          </ac:spMkLst>
        </pc:spChg>
        <pc:grpChg chg="add del">
          <ac:chgData name="Emma Louise Boyd (2012751)" userId="S::2012751@student.uwtsd.ac.uk::2d7c0544-1c62-417c-b414-346ea54f9d69" providerId="AD" clId="Web-{04DE30D9-AA77-4E0D-A803-41BCE300F6B1}" dt="2021-04-05T12:45:01.309" v="20"/>
          <ac:grpSpMkLst>
            <pc:docMk/>
            <pc:sldMk cId="109857222" sldId="256"/>
            <ac:grpSpMk id="7" creationId="{FD57FA8A-6F6A-4738-A4C4-A1CA44170603}"/>
          </ac:grpSpMkLst>
        </pc:grpChg>
        <pc:grpChg chg="add del">
          <ac:chgData name="Emma Louise Boyd (2012751)" userId="S::2012751@student.uwtsd.ac.uk::2d7c0544-1c62-417c-b414-346ea54f9d69" providerId="AD" clId="Web-{04DE30D9-AA77-4E0D-A803-41BCE300F6B1}" dt="2021-04-05T12:45:01.309" v="20"/>
          <ac:grpSpMkLst>
            <pc:docMk/>
            <pc:sldMk cId="109857222" sldId="256"/>
            <ac:grpSpMk id="25" creationId="{FA83938A-824D-4A58-A16F-424E254986BD}"/>
          </ac:grpSpMkLst>
        </pc:grpChg>
        <pc:grpChg chg="add del">
          <ac:chgData name="Emma Louise Boyd (2012751)" userId="S::2012751@student.uwtsd.ac.uk::2d7c0544-1c62-417c-b414-346ea54f9d69" providerId="AD" clId="Web-{04DE30D9-AA77-4E0D-A803-41BCE300F6B1}" dt="2021-04-05T12:45:01.309" v="20"/>
          <ac:grpSpMkLst>
            <pc:docMk/>
            <pc:sldMk cId="109857222" sldId="256"/>
            <ac:grpSpMk id="34" creationId="{8593C7C3-23A8-4377-B2A6-0AA4120CF044}"/>
          </ac:grpSpMkLst>
        </pc:grpChg>
        <pc:grpChg chg="add del">
          <ac:chgData name="Emma Louise Boyd (2012751)" userId="S::2012751@student.uwtsd.ac.uk::2d7c0544-1c62-417c-b414-346ea54f9d69" providerId="AD" clId="Web-{04DE30D9-AA77-4E0D-A803-41BCE300F6B1}" dt="2021-04-05T12:45:01.309" v="20"/>
          <ac:grpSpMkLst>
            <pc:docMk/>
            <pc:sldMk cId="109857222" sldId="256"/>
            <ac:grpSpMk id="38" creationId="{B531CCBB-545A-412B-89AF-AEB3068A7324}"/>
          </ac:grpSpMkLst>
        </pc:grpChg>
        <pc:grpChg chg="add del">
          <ac:chgData name="Emma Louise Boyd (2012751)" userId="S::2012751@student.uwtsd.ac.uk::2d7c0544-1c62-417c-b414-346ea54f9d69" providerId="AD" clId="Web-{04DE30D9-AA77-4E0D-A803-41BCE300F6B1}" dt="2021-04-05T12:51:42.411" v="55"/>
          <ac:grpSpMkLst>
            <pc:docMk/>
            <pc:sldMk cId="109857222" sldId="256"/>
            <ac:grpSpMk id="49" creationId="{BD08D52E-56C9-4654-9764-ADE6C0F0E30D}"/>
          </ac:grpSpMkLst>
        </pc:grpChg>
        <pc:picChg chg="add del">
          <ac:chgData name="Emma Louise Boyd (2012751)" userId="S::2012751@student.uwtsd.ac.uk::2d7c0544-1c62-417c-b414-346ea54f9d69" providerId="AD" clId="Web-{04DE30D9-AA77-4E0D-A803-41BCE300F6B1}" dt="2021-04-05T12:30:28.994" v="1"/>
          <ac:picMkLst>
            <pc:docMk/>
            <pc:sldMk cId="109857222" sldId="256"/>
            <ac:picMk id="4" creationId="{A2AD6E51-272D-44C6-96C3-29B942643129}"/>
          </ac:picMkLst>
        </pc:picChg>
        <pc:picChg chg="add mod">
          <ac:chgData name="Emma Louise Boyd (2012751)" userId="S::2012751@student.uwtsd.ac.uk::2d7c0544-1c62-417c-b414-346ea54f9d69" providerId="AD" clId="Web-{04DE30D9-AA77-4E0D-A803-41BCE300F6B1}" dt="2021-04-05T12:45:01.309" v="20"/>
          <ac:picMkLst>
            <pc:docMk/>
            <pc:sldMk cId="109857222" sldId="256"/>
            <ac:picMk id="33" creationId="{3E569A36-3931-4B73-B48A-2EA20F7395B9}"/>
          </ac:picMkLst>
        </pc:picChg>
        <pc:cxnChg chg="add del">
          <ac:chgData name="Emma Louise Boyd (2012751)" userId="S::2012751@student.uwtsd.ac.uk::2d7c0544-1c62-417c-b414-346ea54f9d69" providerId="AD" clId="Web-{04DE30D9-AA77-4E0D-A803-41BCE300F6B1}" dt="2021-04-05T12:30:28.994" v="1"/>
          <ac:cxnSpMkLst>
            <pc:docMk/>
            <pc:sldMk cId="109857222" sldId="256"/>
            <ac:cxnSpMk id="17" creationId="{5E687E3B-9C6D-4102-8F38-DCB77C49C6FD}"/>
          </ac:cxnSpMkLst>
        </pc:cxnChg>
        <pc:cxnChg chg="add del">
          <ac:chgData name="Emma Louise Boyd (2012751)" userId="S::2012751@student.uwtsd.ac.uk::2d7c0544-1c62-417c-b414-346ea54f9d69" providerId="AD" clId="Web-{04DE30D9-AA77-4E0D-A803-41BCE300F6B1}" dt="2021-04-05T12:30:28.994" v="1"/>
          <ac:cxnSpMkLst>
            <pc:docMk/>
            <pc:sldMk cId="109857222" sldId="256"/>
            <ac:cxnSpMk id="19" creationId="{F12FB9A8-E482-4339-A730-6C024982AE56}"/>
          </ac:cxnSpMkLst>
        </pc:cxnChg>
        <pc:cxnChg chg="add del">
          <ac:chgData name="Emma Louise Boyd (2012751)" userId="S::2012751@student.uwtsd.ac.uk::2d7c0544-1c62-417c-b414-346ea54f9d69" providerId="AD" clId="Web-{04DE30D9-AA77-4E0D-A803-41BCE300F6B1}" dt="2021-04-05T12:30:28.994" v="1"/>
          <ac:cxnSpMkLst>
            <pc:docMk/>
            <pc:sldMk cId="109857222" sldId="256"/>
            <ac:cxnSpMk id="21" creationId="{573C7C39-C73B-4051-B742-C9086B7BE3EC}"/>
          </ac:cxnSpMkLst>
        </pc:cxnChg>
      </pc:sldChg>
      <pc:sldChg chg="addSp delSp modSp new del">
        <pc:chgData name="Emma Louise Boyd (2012751)" userId="S::2012751@student.uwtsd.ac.uk::2d7c0544-1c62-417c-b414-346ea54f9d69" providerId="AD" clId="Web-{04DE30D9-AA77-4E0D-A803-41BCE300F6B1}" dt="2021-04-05T13:02:16.065" v="132"/>
        <pc:sldMkLst>
          <pc:docMk/>
          <pc:sldMk cId="1051337592" sldId="257"/>
        </pc:sldMkLst>
        <pc:spChg chg="add del mod">
          <ac:chgData name="Emma Louise Boyd (2012751)" userId="S::2012751@student.uwtsd.ac.uk::2d7c0544-1c62-417c-b414-346ea54f9d69" providerId="AD" clId="Web-{04DE30D9-AA77-4E0D-A803-41BCE300F6B1}" dt="2021-04-05T12:55:18.931" v="84"/>
          <ac:spMkLst>
            <pc:docMk/>
            <pc:sldMk cId="1051337592" sldId="257"/>
            <ac:spMk id="2" creationId="{0F472EFC-877C-4BB0-9EA3-56D00E4925AB}"/>
          </ac:spMkLst>
        </pc:spChg>
        <pc:spChg chg="add del mod">
          <ac:chgData name="Emma Louise Boyd (2012751)" userId="S::2012751@student.uwtsd.ac.uk::2d7c0544-1c62-417c-b414-346ea54f9d69" providerId="AD" clId="Web-{04DE30D9-AA77-4E0D-A803-41BCE300F6B1}" dt="2021-04-05T12:56:46.324" v="99"/>
          <ac:spMkLst>
            <pc:docMk/>
            <pc:sldMk cId="1051337592" sldId="257"/>
            <ac:spMk id="3" creationId="{DA0D2806-A4FC-40F4-89A9-541D347256D6}"/>
          </ac:spMkLst>
        </pc:spChg>
        <pc:spChg chg="add mod">
          <ac:chgData name="Emma Louise Boyd (2012751)" userId="S::2012751@student.uwtsd.ac.uk::2d7c0544-1c62-417c-b414-346ea54f9d69" providerId="AD" clId="Web-{04DE30D9-AA77-4E0D-A803-41BCE300F6B1}" dt="2021-04-05T13:02:09.206" v="131" actId="20577"/>
          <ac:spMkLst>
            <pc:docMk/>
            <pc:sldMk cId="1051337592" sldId="257"/>
            <ac:spMk id="4" creationId="{2DE294D6-3479-4311-8B5F-A04A4ECF043D}"/>
          </ac:spMkLst>
        </pc:spChg>
      </pc:sldChg>
      <pc:sldChg chg="addSp delSp modSp new mod setBg">
        <pc:chgData name="Emma Louise Boyd (2012751)" userId="S::2012751@student.uwtsd.ac.uk::2d7c0544-1c62-417c-b414-346ea54f9d69" providerId="AD" clId="Web-{04DE30D9-AA77-4E0D-A803-41BCE300F6B1}" dt="2021-04-05T13:39:50.803" v="468" actId="20577"/>
        <pc:sldMkLst>
          <pc:docMk/>
          <pc:sldMk cId="1118155473" sldId="257"/>
        </pc:sldMkLst>
        <pc:spChg chg="add mod">
          <ac:chgData name="Emma Louise Boyd (2012751)" userId="S::2012751@student.uwtsd.ac.uk::2d7c0544-1c62-417c-b414-346ea54f9d69" providerId="AD" clId="Web-{04DE30D9-AA77-4E0D-A803-41BCE300F6B1}" dt="2021-04-05T13:27:11.216" v="366"/>
          <ac:spMkLst>
            <pc:docMk/>
            <pc:sldMk cId="1118155473" sldId="257"/>
            <ac:spMk id="2" creationId="{205C92FB-DABA-4A10-83AC-DECB7A7AF748}"/>
          </ac:spMkLst>
        </pc:spChg>
        <pc:spChg chg="add mod ord">
          <ac:chgData name="Emma Louise Boyd (2012751)" userId="S::2012751@student.uwtsd.ac.uk::2d7c0544-1c62-417c-b414-346ea54f9d69" providerId="AD" clId="Web-{04DE30D9-AA77-4E0D-A803-41BCE300F6B1}" dt="2021-04-05T13:39:50.803" v="468" actId="20577"/>
          <ac:spMkLst>
            <pc:docMk/>
            <pc:sldMk cId="1118155473" sldId="257"/>
            <ac:spMk id="3" creationId="{494838EB-F0AD-45AE-9619-365B10E8526D}"/>
          </ac:spMkLst>
        </pc:spChg>
        <pc:spChg chg="add mod">
          <ac:chgData name="Emma Louise Boyd (2012751)" userId="S::2012751@student.uwtsd.ac.uk::2d7c0544-1c62-417c-b414-346ea54f9d69" providerId="AD" clId="Web-{04DE30D9-AA77-4E0D-A803-41BCE300F6B1}" dt="2021-04-05T13:35:37.540" v="421" actId="1076"/>
          <ac:spMkLst>
            <pc:docMk/>
            <pc:sldMk cId="1118155473" sldId="257"/>
            <ac:spMk id="7" creationId="{C30E6C50-D23E-4142-8106-E30DE51D6781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25:13.698" v="351"/>
          <ac:spMkLst>
            <pc:docMk/>
            <pc:sldMk cId="1118155473" sldId="257"/>
            <ac:spMk id="9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25:13.698" v="351"/>
          <ac:spMkLst>
            <pc:docMk/>
            <pc:sldMk cId="1118155473" sldId="257"/>
            <ac:spMk id="11" creationId="{310E06F9-9F12-4D1B-92C0-4B30818D093E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25:05.307" v="349"/>
          <ac:spMkLst>
            <pc:docMk/>
            <pc:sldMk cId="1118155473" sldId="257"/>
            <ac:spMk id="12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25:13.698" v="351"/>
          <ac:spMkLst>
            <pc:docMk/>
            <pc:sldMk cId="1118155473" sldId="257"/>
            <ac:spMk id="13" creationId="{8F5EFE88-F6A7-4B53-AF99-227DFC56A032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25:05.307" v="349"/>
          <ac:spMkLst>
            <pc:docMk/>
            <pc:sldMk cId="1118155473" sldId="257"/>
            <ac:spMk id="16" creationId="{310E06F9-9F12-4D1B-92C0-4B30818D093E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25:24.307" v="353"/>
          <ac:spMkLst>
            <pc:docMk/>
            <pc:sldMk cId="1118155473" sldId="257"/>
            <ac:spMk id="17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25:05.307" v="349"/>
          <ac:spMkLst>
            <pc:docMk/>
            <pc:sldMk cId="1118155473" sldId="257"/>
            <ac:spMk id="18" creationId="{8F5EFE88-F6A7-4B53-AF99-227DFC56A032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25:24.307" v="353"/>
          <ac:spMkLst>
            <pc:docMk/>
            <pc:sldMk cId="1118155473" sldId="257"/>
            <ac:spMk id="21" creationId="{D6A5485D-4AF6-47BA-8BB1-44D0639B9FA6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25:24.307" v="353"/>
          <ac:spMkLst>
            <pc:docMk/>
            <pc:sldMk cId="1118155473" sldId="257"/>
            <ac:spMk id="22" creationId="{5724E74D-9688-4ED9-86E6-D0C3F23DDCE5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25:24.307" v="353"/>
          <ac:spMkLst>
            <pc:docMk/>
            <pc:sldMk cId="1118155473" sldId="257"/>
            <ac:spMk id="23" creationId="{483861B3-77F4-42C4-B257-AF7D1EB5FFDE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25:24.307" v="353"/>
          <ac:spMkLst>
            <pc:docMk/>
            <pc:sldMk cId="1118155473" sldId="257"/>
            <ac:spMk id="25" creationId="{1DF53E4F-F248-41DA-B87A-B7539C6CFE9C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26:28.419" v="363"/>
          <ac:spMkLst>
            <pc:docMk/>
            <pc:sldMk cId="1118155473" sldId="257"/>
            <ac:spMk id="27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26:28.419" v="363"/>
          <ac:spMkLst>
            <pc:docMk/>
            <pc:sldMk cId="1118155473" sldId="257"/>
            <ac:spMk id="29" creationId="{D6A5485D-4AF6-47BA-8BB1-44D0639B9FA6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26:28.419" v="363"/>
          <ac:spMkLst>
            <pc:docMk/>
            <pc:sldMk cId="1118155473" sldId="257"/>
            <ac:spMk id="30" creationId="{483861B3-77F4-42C4-B257-AF7D1EB5FFDE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26:28.419" v="363"/>
          <ac:spMkLst>
            <pc:docMk/>
            <pc:sldMk cId="1118155473" sldId="257"/>
            <ac:spMk id="31" creationId="{1DF53E4F-F248-41DA-B87A-B7539C6CFE9C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26:28.419" v="363"/>
          <ac:spMkLst>
            <pc:docMk/>
            <pc:sldMk cId="1118155473" sldId="257"/>
            <ac:spMk id="32" creationId="{5724E74D-9688-4ED9-86E6-D0C3F23DDCE5}"/>
          </ac:spMkLst>
        </pc:spChg>
        <pc:spChg chg="add">
          <ac:chgData name="Emma Louise Boyd (2012751)" userId="S::2012751@student.uwtsd.ac.uk::2d7c0544-1c62-417c-b414-346ea54f9d69" providerId="AD" clId="Web-{04DE30D9-AA77-4E0D-A803-41BCE300F6B1}" dt="2021-04-05T13:27:11.216" v="366"/>
          <ac:spMkLst>
            <pc:docMk/>
            <pc:sldMk cId="1118155473" sldId="257"/>
            <ac:spMk id="35" creationId="{0BABF38A-8A0D-492E-BD20-6CF4D46B50BD}"/>
          </ac:spMkLst>
        </pc:spChg>
        <pc:spChg chg="add">
          <ac:chgData name="Emma Louise Boyd (2012751)" userId="S::2012751@student.uwtsd.ac.uk::2d7c0544-1c62-417c-b414-346ea54f9d69" providerId="AD" clId="Web-{04DE30D9-AA77-4E0D-A803-41BCE300F6B1}" dt="2021-04-05T13:27:11.216" v="366"/>
          <ac:spMkLst>
            <pc:docMk/>
            <pc:sldMk cId="1118155473" sldId="257"/>
            <ac:spMk id="37" creationId="{1E644DE9-8D09-43E2-BA69-F57482CFC93A}"/>
          </ac:spMkLst>
        </pc:spChg>
        <pc:spChg chg="add">
          <ac:chgData name="Emma Louise Boyd (2012751)" userId="S::2012751@student.uwtsd.ac.uk::2d7c0544-1c62-417c-b414-346ea54f9d69" providerId="AD" clId="Web-{04DE30D9-AA77-4E0D-A803-41BCE300F6B1}" dt="2021-04-05T13:27:11.216" v="366"/>
          <ac:spMkLst>
            <pc:docMk/>
            <pc:sldMk cId="1118155473" sldId="257"/>
            <ac:spMk id="38" creationId="{6C23C919-B32E-40FF-B3D8-631316E84E3E}"/>
          </ac:spMkLst>
        </pc:spChg>
        <pc:spChg chg="add del mod">
          <ac:chgData name="Emma Louise Boyd (2012751)" userId="S::2012751@student.uwtsd.ac.uk::2d7c0544-1c62-417c-b414-346ea54f9d69" providerId="AD" clId="Web-{04DE30D9-AA77-4E0D-A803-41BCE300F6B1}" dt="2021-04-05T13:36:10.681" v="425"/>
          <ac:spMkLst>
            <pc:docMk/>
            <pc:sldMk cId="1118155473" sldId="257"/>
            <ac:spMk id="39" creationId="{8D3308E4-5761-48DD-B138-BEB044AFAD30}"/>
          </ac:spMkLst>
        </pc:spChg>
        <pc:grpChg chg="add del">
          <ac:chgData name="Emma Louise Boyd (2012751)" userId="S::2012751@student.uwtsd.ac.uk::2d7c0544-1c62-417c-b414-346ea54f9d69" providerId="AD" clId="Web-{04DE30D9-AA77-4E0D-A803-41BCE300F6B1}" dt="2021-04-05T13:25:13.698" v="351"/>
          <ac:grpSpMkLst>
            <pc:docMk/>
            <pc:sldMk cId="1118155473" sldId="257"/>
            <ac:grpSpMk id="15" creationId="{BD08D52E-56C9-4654-9764-ADE6C0F0E30D}"/>
          </ac:grpSpMkLst>
        </pc:grpChg>
        <pc:grpChg chg="add del">
          <ac:chgData name="Emma Louise Boyd (2012751)" userId="S::2012751@student.uwtsd.ac.uk::2d7c0544-1c62-417c-b414-346ea54f9d69" providerId="AD" clId="Web-{04DE30D9-AA77-4E0D-A803-41BCE300F6B1}" dt="2021-04-05T13:25:05.307" v="349"/>
          <ac:grpSpMkLst>
            <pc:docMk/>
            <pc:sldMk cId="1118155473" sldId="257"/>
            <ac:grpSpMk id="20" creationId="{BD08D52E-56C9-4654-9764-ADE6C0F0E30D}"/>
          </ac:grpSpMkLst>
        </pc:grpChg>
        <pc:picChg chg="add del mod">
          <ac:chgData name="Emma Louise Boyd (2012751)" userId="S::2012751@student.uwtsd.ac.uk::2d7c0544-1c62-417c-b414-346ea54f9d69" providerId="AD" clId="Web-{04DE30D9-AA77-4E0D-A803-41BCE300F6B1}" dt="2021-04-05T13:22:31.819" v="341"/>
          <ac:picMkLst>
            <pc:docMk/>
            <pc:sldMk cId="1118155473" sldId="257"/>
            <ac:picMk id="4" creationId="{EDC8EBFE-5CAE-4E8C-B1C0-85AC04B33E2E}"/>
          </ac:picMkLst>
        </pc:picChg>
        <pc:picChg chg="add del mod">
          <ac:chgData name="Emma Louise Boyd (2012751)" userId="S::2012751@student.uwtsd.ac.uk::2d7c0544-1c62-417c-b414-346ea54f9d69" providerId="AD" clId="Web-{04DE30D9-AA77-4E0D-A803-41BCE300F6B1}" dt="2021-04-05T13:19:53.191" v="337"/>
          <ac:picMkLst>
            <pc:docMk/>
            <pc:sldMk cId="1118155473" sldId="257"/>
            <ac:picMk id="5" creationId="{EBEF9F65-1723-4976-87D6-9ADA65BCA513}"/>
          </ac:picMkLst>
        </pc:picChg>
        <pc:picChg chg="add mod ord">
          <ac:chgData name="Emma Louise Boyd (2012751)" userId="S::2012751@student.uwtsd.ac.uk::2d7c0544-1c62-417c-b414-346ea54f9d69" providerId="AD" clId="Web-{04DE30D9-AA77-4E0D-A803-41BCE300F6B1}" dt="2021-04-05T13:27:11.216" v="366"/>
          <ac:picMkLst>
            <pc:docMk/>
            <pc:sldMk cId="1118155473" sldId="257"/>
            <ac:picMk id="6" creationId="{79132255-6CA6-43BF-A765-CA5BDFC65E54}"/>
          </ac:picMkLst>
        </pc:picChg>
        <pc:picChg chg="add del">
          <ac:chgData name="Emma Louise Boyd (2012751)" userId="S::2012751@student.uwtsd.ac.uk::2d7c0544-1c62-417c-b414-346ea54f9d69" providerId="AD" clId="Web-{04DE30D9-AA77-4E0D-A803-41BCE300F6B1}" dt="2021-04-05T13:25:13.698" v="351"/>
          <ac:picMkLst>
            <pc:docMk/>
            <pc:sldMk cId="1118155473" sldId="257"/>
            <ac:picMk id="10" creationId="{BC526B7A-4801-4FD1-95C8-03AF22629E87}"/>
          </ac:picMkLst>
        </pc:picChg>
        <pc:picChg chg="add del">
          <ac:chgData name="Emma Louise Boyd (2012751)" userId="S::2012751@student.uwtsd.ac.uk::2d7c0544-1c62-417c-b414-346ea54f9d69" providerId="AD" clId="Web-{04DE30D9-AA77-4E0D-A803-41BCE300F6B1}" dt="2021-04-05T13:25:05.307" v="349"/>
          <ac:picMkLst>
            <pc:docMk/>
            <pc:sldMk cId="1118155473" sldId="257"/>
            <ac:picMk id="14" creationId="{BC526B7A-4801-4FD1-95C8-03AF22629E87}"/>
          </ac:picMkLst>
        </pc:picChg>
        <pc:picChg chg="add del">
          <ac:chgData name="Emma Louise Boyd (2012751)" userId="S::2012751@student.uwtsd.ac.uk::2d7c0544-1c62-417c-b414-346ea54f9d69" providerId="AD" clId="Web-{04DE30D9-AA77-4E0D-A803-41BCE300F6B1}" dt="2021-04-05T13:25:24.307" v="353"/>
          <ac:picMkLst>
            <pc:docMk/>
            <pc:sldMk cId="1118155473" sldId="257"/>
            <ac:picMk id="19" creationId="{BC526B7A-4801-4FD1-95C8-03AF22629E87}"/>
          </ac:picMkLst>
        </pc:picChg>
        <pc:picChg chg="add del">
          <ac:chgData name="Emma Louise Boyd (2012751)" userId="S::2012751@student.uwtsd.ac.uk::2d7c0544-1c62-417c-b414-346ea54f9d69" providerId="AD" clId="Web-{04DE30D9-AA77-4E0D-A803-41BCE300F6B1}" dt="2021-04-05T13:25:24.307" v="353"/>
          <ac:picMkLst>
            <pc:docMk/>
            <pc:sldMk cId="1118155473" sldId="257"/>
            <ac:picMk id="24" creationId="{118F7743-9D11-4179-BEB4-EC2B1C265086}"/>
          </ac:picMkLst>
        </pc:picChg>
        <pc:picChg chg="add del">
          <ac:chgData name="Emma Louise Boyd (2012751)" userId="S::2012751@student.uwtsd.ac.uk::2d7c0544-1c62-417c-b414-346ea54f9d69" providerId="AD" clId="Web-{04DE30D9-AA77-4E0D-A803-41BCE300F6B1}" dt="2021-04-05T13:25:24.307" v="353"/>
          <ac:picMkLst>
            <pc:docMk/>
            <pc:sldMk cId="1118155473" sldId="257"/>
            <ac:picMk id="26" creationId="{05D29D54-E14A-4679-95CF-25E6EC2BD5A1}"/>
          </ac:picMkLst>
        </pc:picChg>
        <pc:picChg chg="add del">
          <ac:chgData name="Emma Louise Boyd (2012751)" userId="S::2012751@student.uwtsd.ac.uk::2d7c0544-1c62-417c-b414-346ea54f9d69" providerId="AD" clId="Web-{04DE30D9-AA77-4E0D-A803-41BCE300F6B1}" dt="2021-04-05T13:26:28.419" v="363"/>
          <ac:picMkLst>
            <pc:docMk/>
            <pc:sldMk cId="1118155473" sldId="257"/>
            <ac:picMk id="28" creationId="{BC526B7A-4801-4FD1-95C8-03AF22629E87}"/>
          </ac:picMkLst>
        </pc:picChg>
        <pc:picChg chg="add del">
          <ac:chgData name="Emma Louise Boyd (2012751)" userId="S::2012751@student.uwtsd.ac.uk::2d7c0544-1c62-417c-b414-346ea54f9d69" providerId="AD" clId="Web-{04DE30D9-AA77-4E0D-A803-41BCE300F6B1}" dt="2021-04-05T13:26:28.419" v="363"/>
          <ac:picMkLst>
            <pc:docMk/>
            <pc:sldMk cId="1118155473" sldId="257"/>
            <ac:picMk id="33" creationId="{118F7743-9D11-4179-BEB4-EC2B1C265086}"/>
          </ac:picMkLst>
        </pc:picChg>
        <pc:picChg chg="add del">
          <ac:chgData name="Emma Louise Boyd (2012751)" userId="S::2012751@student.uwtsd.ac.uk::2d7c0544-1c62-417c-b414-346ea54f9d69" providerId="AD" clId="Web-{04DE30D9-AA77-4E0D-A803-41BCE300F6B1}" dt="2021-04-05T13:26:28.419" v="363"/>
          <ac:picMkLst>
            <pc:docMk/>
            <pc:sldMk cId="1118155473" sldId="257"/>
            <ac:picMk id="34" creationId="{05D29D54-E14A-4679-95CF-25E6EC2BD5A1}"/>
          </ac:picMkLst>
        </pc:picChg>
        <pc:picChg chg="add">
          <ac:chgData name="Emma Louise Boyd (2012751)" userId="S::2012751@student.uwtsd.ac.uk::2d7c0544-1c62-417c-b414-346ea54f9d69" providerId="AD" clId="Web-{04DE30D9-AA77-4E0D-A803-41BCE300F6B1}" dt="2021-04-05T13:27:11.216" v="366"/>
          <ac:picMkLst>
            <pc:docMk/>
            <pc:sldMk cId="1118155473" sldId="257"/>
            <ac:picMk id="36" creationId="{BC526B7A-4801-4FD1-95C8-03AF22629E87}"/>
          </ac:picMkLst>
        </pc:picChg>
      </pc:sldChg>
      <pc:sldChg chg="addSp modSp new del">
        <pc:chgData name="Emma Louise Boyd (2012751)" userId="S::2012751@student.uwtsd.ac.uk::2d7c0544-1c62-417c-b414-346ea54f9d69" providerId="AD" clId="Web-{04DE30D9-AA77-4E0D-A803-41BCE300F6B1}" dt="2021-04-05T13:08:06.119" v="215"/>
        <pc:sldMkLst>
          <pc:docMk/>
          <pc:sldMk cId="1967481643" sldId="257"/>
        </pc:sldMkLst>
        <pc:spChg chg="mod">
          <ac:chgData name="Emma Louise Boyd (2012751)" userId="S::2012751@student.uwtsd.ac.uk::2d7c0544-1c62-417c-b414-346ea54f9d69" providerId="AD" clId="Web-{04DE30D9-AA77-4E0D-A803-41BCE300F6B1}" dt="2021-04-05T13:03:17.629" v="145" actId="20577"/>
          <ac:spMkLst>
            <pc:docMk/>
            <pc:sldMk cId="1967481643" sldId="257"/>
            <ac:spMk id="2" creationId="{31907133-9A9F-4A00-83C1-1CB3AE175826}"/>
          </ac:spMkLst>
        </pc:spChg>
        <pc:spChg chg="mod">
          <ac:chgData name="Emma Louise Boyd (2012751)" userId="S::2012751@student.uwtsd.ac.uk::2d7c0544-1c62-417c-b414-346ea54f9d69" providerId="AD" clId="Web-{04DE30D9-AA77-4E0D-A803-41BCE300F6B1}" dt="2021-04-05T13:04:43.115" v="171" actId="20577"/>
          <ac:spMkLst>
            <pc:docMk/>
            <pc:sldMk cId="1967481643" sldId="257"/>
            <ac:spMk id="3" creationId="{9E716B5A-3F2D-4A96-8813-2C72CF7F5AEF}"/>
          </ac:spMkLst>
        </pc:spChg>
        <pc:graphicFrameChg chg="add mod modGraphic">
          <ac:chgData name="Emma Louise Boyd (2012751)" userId="S::2012751@student.uwtsd.ac.uk::2d7c0544-1c62-417c-b414-346ea54f9d69" providerId="AD" clId="Web-{04DE30D9-AA77-4E0D-A803-41BCE300F6B1}" dt="2021-04-05T13:08:00.244" v="214" actId="14100"/>
          <ac:graphicFrameMkLst>
            <pc:docMk/>
            <pc:sldMk cId="1967481643" sldId="257"/>
            <ac:graphicFrameMk id="4" creationId="{BBBA15EF-8A36-4099-BE9E-FC476ACC9DCD}"/>
          </ac:graphicFrameMkLst>
        </pc:graphicFrameChg>
      </pc:sldChg>
      <pc:sldChg chg="addSp delSp modSp new add del mod setBg modClrScheme delDesignElem chgLayout">
        <pc:chgData name="Emma Louise Boyd (2012751)" userId="S::2012751@student.uwtsd.ac.uk::2d7c0544-1c62-417c-b414-346ea54f9d69" providerId="AD" clId="Web-{04DE30D9-AA77-4E0D-A803-41BCE300F6B1}" dt="2021-04-05T12:51:48.318" v="56"/>
        <pc:sldMkLst>
          <pc:docMk/>
          <pc:sldMk cId="2288592959" sldId="257"/>
        </pc:sldMkLst>
        <pc:spChg chg="mod ord">
          <ac:chgData name="Emma Louise Boyd (2012751)" userId="S::2012751@student.uwtsd.ac.uk::2d7c0544-1c62-417c-b414-346ea54f9d69" providerId="AD" clId="Web-{04DE30D9-AA77-4E0D-A803-41BCE300F6B1}" dt="2021-04-05T12:51:42.411" v="55"/>
          <ac:spMkLst>
            <pc:docMk/>
            <pc:sldMk cId="2288592959" sldId="257"/>
            <ac:spMk id="2" creationId="{E892114B-F5BC-4AFC-B2FE-A469DBDA6449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2:51:42.411" v="55"/>
          <ac:spMkLst>
            <pc:docMk/>
            <pc:sldMk cId="2288592959" sldId="257"/>
            <ac:spMk id="5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2:51:42.411" v="55"/>
          <ac:spMkLst>
            <pc:docMk/>
            <pc:sldMk cId="2288592959" sldId="257"/>
            <ac:spMk id="7" creationId="{D6A5485D-4AF6-47BA-8BB1-44D0639B9FA6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2:47:40.563" v="40"/>
          <ac:spMkLst>
            <pc:docMk/>
            <pc:sldMk cId="2288592959" sldId="257"/>
            <ac:spMk id="8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2:51:42.411" v="55"/>
          <ac:spMkLst>
            <pc:docMk/>
            <pc:sldMk cId="2288592959" sldId="257"/>
            <ac:spMk id="9" creationId="{483861B3-77F4-42C4-B257-AF7D1EB5FFDE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2:47:40.563" v="40"/>
          <ac:spMkLst>
            <pc:docMk/>
            <pc:sldMk cId="2288592959" sldId="257"/>
            <ac:spMk id="12" creationId="{E2748806-3AF5-4078-830A-C1F26BF1B200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2:51:42.411" v="55"/>
          <ac:spMkLst>
            <pc:docMk/>
            <pc:sldMk cId="2288592959" sldId="257"/>
            <ac:spMk id="13" creationId="{1DF53E4F-F248-41DA-B87A-B7539C6CFE9C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2:47:40.563" v="40"/>
          <ac:spMkLst>
            <pc:docMk/>
            <pc:sldMk cId="2288592959" sldId="257"/>
            <ac:spMk id="14" creationId="{BF991FCB-5132-414C-B377-526F56121B69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2:47:40.563" v="40"/>
          <ac:spMkLst>
            <pc:docMk/>
            <pc:sldMk cId="2288592959" sldId="257"/>
            <ac:spMk id="16" creationId="{4E737432-73B7-4BCE-A154-A4B1B3E7EA3B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2:51:42.411" v="55"/>
          <ac:spMkLst>
            <pc:docMk/>
            <pc:sldMk cId="2288592959" sldId="257"/>
            <ac:spMk id="18" creationId="{5724E74D-9688-4ED9-86E6-D0C3F23DDCE5}"/>
          </ac:spMkLst>
        </pc:spChg>
        <pc:picChg chg="add del">
          <ac:chgData name="Emma Louise Boyd (2012751)" userId="S::2012751@student.uwtsd.ac.uk::2d7c0544-1c62-417c-b414-346ea54f9d69" providerId="AD" clId="Web-{04DE30D9-AA77-4E0D-A803-41BCE300F6B1}" dt="2021-04-05T12:47:40.563" v="40"/>
          <ac:picMkLst>
            <pc:docMk/>
            <pc:sldMk cId="2288592959" sldId="257"/>
            <ac:picMk id="4" creationId="{EE4E63DE-536B-4EEE-BCDC-742D0A1F67C4}"/>
          </ac:picMkLst>
        </pc:picChg>
        <pc:picChg chg="add del">
          <ac:chgData name="Emma Louise Boyd (2012751)" userId="S::2012751@student.uwtsd.ac.uk::2d7c0544-1c62-417c-b414-346ea54f9d69" providerId="AD" clId="Web-{04DE30D9-AA77-4E0D-A803-41BCE300F6B1}" dt="2021-04-05T12:51:42.411" v="55"/>
          <ac:picMkLst>
            <pc:docMk/>
            <pc:sldMk cId="2288592959" sldId="257"/>
            <ac:picMk id="6" creationId="{BC526B7A-4801-4FD1-95C8-03AF22629E87}"/>
          </ac:picMkLst>
        </pc:picChg>
        <pc:picChg chg="add del">
          <ac:chgData name="Emma Louise Boyd (2012751)" userId="S::2012751@student.uwtsd.ac.uk::2d7c0544-1c62-417c-b414-346ea54f9d69" providerId="AD" clId="Web-{04DE30D9-AA77-4E0D-A803-41BCE300F6B1}" dt="2021-04-05T12:47:40.563" v="40"/>
          <ac:picMkLst>
            <pc:docMk/>
            <pc:sldMk cId="2288592959" sldId="257"/>
            <ac:picMk id="10" creationId="{BC526B7A-4801-4FD1-95C8-03AF22629E87}"/>
          </ac:picMkLst>
        </pc:picChg>
        <pc:picChg chg="add">
          <ac:chgData name="Emma Louise Boyd (2012751)" userId="S::2012751@student.uwtsd.ac.uk::2d7c0544-1c62-417c-b414-346ea54f9d69" providerId="AD" clId="Web-{04DE30D9-AA77-4E0D-A803-41BCE300F6B1}" dt="2021-04-05T12:47:40.610" v="41"/>
          <ac:picMkLst>
            <pc:docMk/>
            <pc:sldMk cId="2288592959" sldId="257"/>
            <ac:picMk id="11" creationId="{9F7B8DA6-D213-4D4A-B7C6-EAB4B1CFA028}"/>
          </ac:picMkLst>
        </pc:picChg>
        <pc:picChg chg="add del">
          <ac:chgData name="Emma Louise Boyd (2012751)" userId="S::2012751@student.uwtsd.ac.uk::2d7c0544-1c62-417c-b414-346ea54f9d69" providerId="AD" clId="Web-{04DE30D9-AA77-4E0D-A803-41BCE300F6B1}" dt="2021-04-05T12:51:42.411" v="55"/>
          <ac:picMkLst>
            <pc:docMk/>
            <pc:sldMk cId="2288592959" sldId="257"/>
            <ac:picMk id="20" creationId="{118F7743-9D11-4179-BEB4-EC2B1C265086}"/>
          </ac:picMkLst>
        </pc:picChg>
        <pc:picChg chg="add del">
          <ac:chgData name="Emma Louise Boyd (2012751)" userId="S::2012751@student.uwtsd.ac.uk::2d7c0544-1c62-417c-b414-346ea54f9d69" providerId="AD" clId="Web-{04DE30D9-AA77-4E0D-A803-41BCE300F6B1}" dt="2021-04-05T12:51:42.411" v="55"/>
          <ac:picMkLst>
            <pc:docMk/>
            <pc:sldMk cId="2288592959" sldId="257"/>
            <ac:picMk id="22" creationId="{05D29D54-E14A-4679-95CF-25E6EC2BD5A1}"/>
          </ac:picMkLst>
        </pc:picChg>
      </pc:sldChg>
      <pc:sldChg chg="modSp new add del">
        <pc:chgData name="Emma Louise Boyd (2012751)" userId="S::2012751@student.uwtsd.ac.uk::2d7c0544-1c62-417c-b414-346ea54f9d69" providerId="AD" clId="Web-{04DE30D9-AA77-4E0D-A803-41BCE300F6B1}" dt="2021-04-05T12:51:40.302" v="53"/>
        <pc:sldMkLst>
          <pc:docMk/>
          <pc:sldMk cId="3869748529" sldId="258"/>
        </pc:sldMkLst>
        <pc:spChg chg="mod">
          <ac:chgData name="Emma Louise Boyd (2012751)" userId="S::2012751@student.uwtsd.ac.uk::2d7c0544-1c62-417c-b414-346ea54f9d69" providerId="AD" clId="Web-{04DE30D9-AA77-4E0D-A803-41BCE300F6B1}" dt="2021-04-05T12:51:37.411" v="52" actId="20577"/>
          <ac:spMkLst>
            <pc:docMk/>
            <pc:sldMk cId="3869748529" sldId="258"/>
            <ac:spMk id="2" creationId="{3DB6918D-29F6-447F-A20E-E5AEAA49741B}"/>
          </ac:spMkLst>
        </pc:spChg>
      </pc:sldChg>
      <pc:sldChg chg="addSp delSp modSp new mod setBg">
        <pc:chgData name="Emma Louise Boyd (2012751)" userId="S::2012751@student.uwtsd.ac.uk::2d7c0544-1c62-417c-b414-346ea54f9d69" providerId="AD" clId="Web-{04DE30D9-AA77-4E0D-A803-41BCE300F6B1}" dt="2021-04-05T13:51:06.911" v="502" actId="20577"/>
        <pc:sldMkLst>
          <pc:docMk/>
          <pc:sldMk cId="4186829240" sldId="258"/>
        </pc:sldMkLst>
        <pc:spChg chg="add del mod">
          <ac:chgData name="Emma Louise Boyd (2012751)" userId="S::2012751@student.uwtsd.ac.uk::2d7c0544-1c62-417c-b414-346ea54f9d69" providerId="AD" clId="Web-{04DE30D9-AA77-4E0D-A803-41BCE300F6B1}" dt="2021-04-05T13:29:11.031" v="377"/>
          <ac:spMkLst>
            <pc:docMk/>
            <pc:sldMk cId="4186829240" sldId="258"/>
            <ac:spMk id="2" creationId="{FDE030D5-D531-430F-B7EC-2A8A991540AB}"/>
          </ac:spMkLst>
        </pc:spChg>
        <pc:spChg chg="add mod">
          <ac:chgData name="Emma Louise Boyd (2012751)" userId="S::2012751@student.uwtsd.ac.uk::2d7c0544-1c62-417c-b414-346ea54f9d69" providerId="AD" clId="Web-{04DE30D9-AA77-4E0D-A803-41BCE300F6B1}" dt="2021-04-05T13:51:06.911" v="502" actId="20577"/>
          <ac:spMkLst>
            <pc:docMk/>
            <pc:sldMk cId="4186829240" sldId="258"/>
            <ac:spMk id="3" creationId="{CB079878-D583-48EC-BA20-30AC2BF36362}"/>
          </ac:spMkLst>
        </pc:spChg>
        <pc:spChg chg="add">
          <ac:chgData name="Emma Louise Boyd (2012751)" userId="S::2012751@student.uwtsd.ac.uk::2d7c0544-1c62-417c-b414-346ea54f9d69" providerId="AD" clId="Web-{04DE30D9-AA77-4E0D-A803-41BCE300F6B1}" dt="2021-04-05T13:35:08.508" v="411"/>
          <ac:spMkLst>
            <pc:docMk/>
            <pc:sldMk cId="4186829240" sldId="258"/>
            <ac:spMk id="9" creationId="{0BABF38A-8A0D-492E-BD20-6CF4D46B50BD}"/>
          </ac:spMkLst>
        </pc:spChg>
        <pc:spChg chg="add">
          <ac:chgData name="Emma Louise Boyd (2012751)" userId="S::2012751@student.uwtsd.ac.uk::2d7c0544-1c62-417c-b414-346ea54f9d69" providerId="AD" clId="Web-{04DE30D9-AA77-4E0D-A803-41BCE300F6B1}" dt="2021-04-05T13:35:08.508" v="411"/>
          <ac:spMkLst>
            <pc:docMk/>
            <pc:sldMk cId="4186829240" sldId="258"/>
            <ac:spMk id="13" creationId="{1E644DE9-8D09-43E2-BA69-F57482CFC93A}"/>
          </ac:spMkLst>
        </pc:spChg>
        <pc:spChg chg="add">
          <ac:chgData name="Emma Louise Boyd (2012751)" userId="S::2012751@student.uwtsd.ac.uk::2d7c0544-1c62-417c-b414-346ea54f9d69" providerId="AD" clId="Web-{04DE30D9-AA77-4E0D-A803-41BCE300F6B1}" dt="2021-04-05T13:35:08.508" v="411"/>
          <ac:spMkLst>
            <pc:docMk/>
            <pc:sldMk cId="4186829240" sldId="258"/>
            <ac:spMk id="15" creationId="{6C23C919-B32E-40FF-B3D8-631316E84E3E}"/>
          </ac:spMkLst>
        </pc:spChg>
        <pc:picChg chg="add">
          <ac:chgData name="Emma Louise Boyd (2012751)" userId="S::2012751@student.uwtsd.ac.uk::2d7c0544-1c62-417c-b414-346ea54f9d69" providerId="AD" clId="Web-{04DE30D9-AA77-4E0D-A803-41BCE300F6B1}" dt="2021-04-05T13:35:08.508" v="411"/>
          <ac:picMkLst>
            <pc:docMk/>
            <pc:sldMk cId="4186829240" sldId="258"/>
            <ac:picMk id="5" creationId="{2BB9756A-B4E2-4CFB-AF94-F9E74BCDE72B}"/>
          </ac:picMkLst>
        </pc:picChg>
        <pc:picChg chg="add">
          <ac:chgData name="Emma Louise Boyd (2012751)" userId="S::2012751@student.uwtsd.ac.uk::2d7c0544-1c62-417c-b414-346ea54f9d69" providerId="AD" clId="Web-{04DE30D9-AA77-4E0D-A803-41BCE300F6B1}" dt="2021-04-05T13:35:08.508" v="411"/>
          <ac:picMkLst>
            <pc:docMk/>
            <pc:sldMk cId="4186829240" sldId="258"/>
            <ac:picMk id="11" creationId="{BC526B7A-4801-4FD1-95C8-03AF22629E87}"/>
          </ac:picMkLst>
        </pc:picChg>
      </pc:sldChg>
      <pc:sldChg chg="addSp delSp modSp new del mod setBg">
        <pc:chgData name="Emma Louise Boyd (2012751)" userId="S::2012751@student.uwtsd.ac.uk::2d7c0544-1c62-417c-b414-346ea54f9d69" providerId="AD" clId="Web-{04DE30D9-AA77-4E0D-A803-41BCE300F6B1}" dt="2021-04-05T13:45:42.608" v="478"/>
        <pc:sldMkLst>
          <pc:docMk/>
          <pc:sldMk cId="1108320933" sldId="259"/>
        </pc:sldMkLst>
        <pc:spChg chg="add mod">
          <ac:chgData name="Emma Louise Boyd (2012751)" userId="S::2012751@student.uwtsd.ac.uk::2d7c0544-1c62-417c-b414-346ea54f9d69" providerId="AD" clId="Web-{04DE30D9-AA77-4E0D-A803-41BCE300F6B1}" dt="2021-04-05T13:45:37.139" v="477"/>
          <ac:spMkLst>
            <pc:docMk/>
            <pc:sldMk cId="1108320933" sldId="259"/>
            <ac:spMk id="3" creationId="{2F6DDA90-2BEF-47C7-A7E6-F0C9C8067A26}"/>
          </ac:spMkLst>
        </pc:spChg>
        <pc:spChg chg="add mod ord">
          <ac:chgData name="Emma Louise Boyd (2012751)" userId="S::2012751@student.uwtsd.ac.uk::2d7c0544-1c62-417c-b414-346ea54f9d69" providerId="AD" clId="Web-{04DE30D9-AA77-4E0D-A803-41BCE300F6B1}" dt="2021-04-05T13:45:37.139" v="477"/>
          <ac:spMkLst>
            <pc:docMk/>
            <pc:sldMk cId="1108320933" sldId="259"/>
            <ac:spMk id="5" creationId="{664B8559-BB67-4A81-BEC9-2BBE3A8FF0C4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45:37.139" v="477"/>
          <ac:spMkLst>
            <pc:docMk/>
            <pc:sldMk cId="1108320933" sldId="259"/>
            <ac:spMk id="8" creationId="{37FDDF72-DE39-4F99-A3C1-DD9D7815D7DB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45:37.139" v="477"/>
          <ac:spMkLst>
            <pc:docMk/>
            <pc:sldMk cId="1108320933" sldId="259"/>
            <ac:spMk id="10" creationId="{5E4ECE80-3AD1-450C-B62A-98788F193948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45:37.139" v="477"/>
          <ac:spMkLst>
            <pc:docMk/>
            <pc:sldMk cId="1108320933" sldId="259"/>
            <ac:spMk id="19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45:37.139" v="477"/>
          <ac:spMkLst>
            <pc:docMk/>
            <pc:sldMk cId="1108320933" sldId="259"/>
            <ac:spMk id="23" creationId="{8651CFA9-6065-4243-AC48-858E359780B1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3:45:37.139" v="477"/>
          <ac:spMkLst>
            <pc:docMk/>
            <pc:sldMk cId="1108320933" sldId="259"/>
            <ac:spMk id="25" creationId="{592DB257-3E16-4A3C-9E28-4682828127AD}"/>
          </ac:spMkLst>
        </pc:spChg>
        <pc:grpChg chg="add del">
          <ac:chgData name="Emma Louise Boyd (2012751)" userId="S::2012751@student.uwtsd.ac.uk::2d7c0544-1c62-417c-b414-346ea54f9d69" providerId="AD" clId="Web-{04DE30D9-AA77-4E0D-A803-41BCE300F6B1}" dt="2021-04-05T13:45:37.139" v="477"/>
          <ac:grpSpMkLst>
            <pc:docMk/>
            <pc:sldMk cId="1108320933" sldId="259"/>
            <ac:grpSpMk id="12" creationId="{CE9B092E-D66A-4EA7-BBE1-CCA8B9061C2B}"/>
          </ac:grpSpMkLst>
        </pc:grpChg>
        <pc:grpChg chg="add del">
          <ac:chgData name="Emma Louise Boyd (2012751)" userId="S::2012751@student.uwtsd.ac.uk::2d7c0544-1c62-417c-b414-346ea54f9d69" providerId="AD" clId="Web-{04DE30D9-AA77-4E0D-A803-41BCE300F6B1}" dt="2021-04-05T13:45:37.139" v="477"/>
          <ac:grpSpMkLst>
            <pc:docMk/>
            <pc:sldMk cId="1108320933" sldId="259"/>
            <ac:grpSpMk id="27" creationId="{0974BA0E-B544-45F7-A92D-96789A822039}"/>
          </ac:grpSpMkLst>
        </pc:grpChg>
        <pc:picChg chg="add mod">
          <ac:chgData name="Emma Louise Boyd (2012751)" userId="S::2012751@student.uwtsd.ac.uk::2d7c0544-1c62-417c-b414-346ea54f9d69" providerId="AD" clId="Web-{04DE30D9-AA77-4E0D-A803-41BCE300F6B1}" dt="2021-04-05T13:45:37.139" v="477"/>
          <ac:picMkLst>
            <pc:docMk/>
            <pc:sldMk cId="1108320933" sldId="259"/>
            <ac:picMk id="2" creationId="{E3257DC8-6F5F-4A44-9CFD-034EB9EA9D1E}"/>
          </ac:picMkLst>
        </pc:picChg>
        <pc:picChg chg="add del">
          <ac:chgData name="Emma Louise Boyd (2012751)" userId="S::2012751@student.uwtsd.ac.uk::2d7c0544-1c62-417c-b414-346ea54f9d69" providerId="AD" clId="Web-{04DE30D9-AA77-4E0D-A803-41BCE300F6B1}" dt="2021-04-05T13:45:37.139" v="477"/>
          <ac:picMkLst>
            <pc:docMk/>
            <pc:sldMk cId="1108320933" sldId="259"/>
            <ac:picMk id="21" creationId="{BC526B7A-4801-4FD1-95C8-03AF22629E87}"/>
          </ac:picMkLst>
        </pc:picChg>
      </pc:sldChg>
      <pc:sldChg chg="addSp delSp modSp new mod setBg">
        <pc:chgData name="Emma Louise Boyd (2012751)" userId="S::2012751@student.uwtsd.ac.uk::2d7c0544-1c62-417c-b414-346ea54f9d69" providerId="AD" clId="Web-{04DE30D9-AA77-4E0D-A803-41BCE300F6B1}" dt="2021-04-05T14:34:07.425" v="1127" actId="20577"/>
        <pc:sldMkLst>
          <pc:docMk/>
          <pc:sldMk cId="1179079015" sldId="259"/>
        </pc:sldMkLst>
        <pc:spChg chg="add mod ord">
          <ac:chgData name="Emma Louise Boyd (2012751)" userId="S::2012751@student.uwtsd.ac.uk::2d7c0544-1c62-417c-b414-346ea54f9d69" providerId="AD" clId="Web-{04DE30D9-AA77-4E0D-A803-41BCE300F6B1}" dt="2021-04-05T14:30:55.341" v="1072"/>
          <ac:spMkLst>
            <pc:docMk/>
            <pc:sldMk cId="1179079015" sldId="259"/>
            <ac:spMk id="3" creationId="{829E9DBB-895B-41DB-A267-F264BB5AB121}"/>
          </ac:spMkLst>
        </pc:spChg>
        <pc:spChg chg="add mod ord">
          <ac:chgData name="Emma Louise Boyd (2012751)" userId="S::2012751@student.uwtsd.ac.uk::2d7c0544-1c62-417c-b414-346ea54f9d69" providerId="AD" clId="Web-{04DE30D9-AA77-4E0D-A803-41BCE300F6B1}" dt="2021-04-05T14:33:17.390" v="1112"/>
          <ac:spMkLst>
            <pc:docMk/>
            <pc:sldMk cId="1179079015" sldId="259"/>
            <ac:spMk id="5" creationId="{5B899F28-22CD-4184-B044-5E761E02765D}"/>
          </ac:spMkLst>
        </pc:spChg>
        <pc:spChg chg="add mod">
          <ac:chgData name="Emma Louise Boyd (2012751)" userId="S::2012751@student.uwtsd.ac.uk::2d7c0544-1c62-417c-b414-346ea54f9d69" providerId="AD" clId="Web-{04DE30D9-AA77-4E0D-A803-41BCE300F6B1}" dt="2021-04-05T14:34:07.425" v="1127" actId="20577"/>
          <ac:spMkLst>
            <pc:docMk/>
            <pc:sldMk cId="1179079015" sldId="259"/>
            <ac:spMk id="6" creationId="{956073B3-69F6-47B5-9682-FE7406D097D6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4:21:58.846" v="987"/>
          <ac:spMkLst>
            <pc:docMk/>
            <pc:sldMk cId="1179079015" sldId="259"/>
            <ac:spMk id="8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4:21:58.846" v="987"/>
          <ac:spMkLst>
            <pc:docMk/>
            <pc:sldMk cId="1179079015" sldId="259"/>
            <ac:spMk id="10" creationId="{8651CFA9-6065-4243-AC48-858E359780B1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4:21:40.377" v="985"/>
          <ac:spMkLst>
            <pc:docMk/>
            <pc:sldMk cId="1179079015" sldId="259"/>
            <ac:spMk id="11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4:21:58.846" v="987"/>
          <ac:spMkLst>
            <pc:docMk/>
            <pc:sldMk cId="1179079015" sldId="259"/>
            <ac:spMk id="12" creationId="{FBC8BBE5-981E-4B0B-9654-32B5668BFF31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4:21:40.377" v="985"/>
          <ac:spMkLst>
            <pc:docMk/>
            <pc:sldMk cId="1179079015" sldId="259"/>
            <ac:spMk id="15" creationId="{8651CFA9-6065-4243-AC48-858E359780B1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4:22:35.268" v="989"/>
          <ac:spMkLst>
            <pc:docMk/>
            <pc:sldMk cId="1179079015" sldId="259"/>
            <ac:spMk id="16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4:21:40.377" v="985"/>
          <ac:spMkLst>
            <pc:docMk/>
            <pc:sldMk cId="1179079015" sldId="259"/>
            <ac:spMk id="17" creationId="{FBC8BBE5-981E-4B0B-9654-32B5668BFF31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4:23:38.598" v="1001"/>
          <ac:spMkLst>
            <pc:docMk/>
            <pc:sldMk cId="1179079015" sldId="259"/>
            <ac:spMk id="20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4:22:35.268" v="989"/>
          <ac:spMkLst>
            <pc:docMk/>
            <pc:sldMk cId="1179079015" sldId="259"/>
            <ac:spMk id="22" creationId="{A4FB2F27-3F7D-440E-A905-86607A926A29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4:22:35.268" v="989"/>
          <ac:spMkLst>
            <pc:docMk/>
            <pc:sldMk cId="1179079015" sldId="259"/>
            <ac:spMk id="23" creationId="{24C2BF05-856A-4AB0-B6F0-8B3BE04008E1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4:23:38.598" v="1001"/>
          <ac:spMkLst>
            <pc:docMk/>
            <pc:sldMk cId="1179079015" sldId="259"/>
            <ac:spMk id="25" creationId="{8651CFA9-6065-4243-AC48-858E359780B1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4:23:38.598" v="1001"/>
          <ac:spMkLst>
            <pc:docMk/>
            <pc:sldMk cId="1179079015" sldId="259"/>
            <ac:spMk id="26" creationId="{E8B2F707-EF35-4955-8439-F76145F3CD7E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4:23:38.598" v="1001"/>
          <ac:spMkLst>
            <pc:docMk/>
            <pc:sldMk cId="1179079015" sldId="259"/>
            <ac:spMk id="27" creationId="{A905C581-3E86-4ADD-9EDD-5FA87B461238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4:30:55.341" v="1072"/>
          <ac:spMkLst>
            <pc:docMk/>
            <pc:sldMk cId="1179079015" sldId="259"/>
            <ac:spMk id="28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4:30:55.341" v="1072"/>
          <ac:spMkLst>
            <pc:docMk/>
            <pc:sldMk cId="1179079015" sldId="259"/>
            <ac:spMk id="30" creationId="{A4FB2F27-3F7D-440E-A905-86607A926A29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4:30:55.341" v="1072"/>
          <ac:spMkLst>
            <pc:docMk/>
            <pc:sldMk cId="1179079015" sldId="259"/>
            <ac:spMk id="31" creationId="{AF678C14-A033-4139-BCA9-8382B039648B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4:33:17.390" v="1112"/>
          <ac:spMkLst>
            <pc:docMk/>
            <pc:sldMk cId="1179079015" sldId="259"/>
            <ac:spMk id="39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4:33:17.390" v="1112"/>
          <ac:spMkLst>
            <pc:docMk/>
            <pc:sldMk cId="1179079015" sldId="259"/>
            <ac:spMk id="43" creationId="{8651CFA9-6065-4243-AC48-858E359780B1}"/>
          </ac:spMkLst>
        </pc:spChg>
        <pc:spChg chg="add del">
          <ac:chgData name="Emma Louise Boyd (2012751)" userId="S::2012751@student.uwtsd.ac.uk::2d7c0544-1c62-417c-b414-346ea54f9d69" providerId="AD" clId="Web-{04DE30D9-AA77-4E0D-A803-41BCE300F6B1}" dt="2021-04-05T14:33:17.390" v="1112"/>
          <ac:spMkLst>
            <pc:docMk/>
            <pc:sldMk cId="1179079015" sldId="259"/>
            <ac:spMk id="45" creationId="{592DB257-3E16-4A3C-9E28-4682828127AD}"/>
          </ac:spMkLst>
        </pc:spChg>
        <pc:spChg chg="add">
          <ac:chgData name="Emma Louise Boyd (2012751)" userId="S::2012751@student.uwtsd.ac.uk::2d7c0544-1c62-417c-b414-346ea54f9d69" providerId="AD" clId="Web-{04DE30D9-AA77-4E0D-A803-41BCE300F6B1}" dt="2021-04-05T14:33:17.390" v="1112"/>
          <ac:spMkLst>
            <pc:docMk/>
            <pc:sldMk cId="1179079015" sldId="259"/>
            <ac:spMk id="54" creationId="{0BABF38A-8A0D-492E-BD20-6CF4D46B50BD}"/>
          </ac:spMkLst>
        </pc:spChg>
        <pc:spChg chg="add">
          <ac:chgData name="Emma Louise Boyd (2012751)" userId="S::2012751@student.uwtsd.ac.uk::2d7c0544-1c62-417c-b414-346ea54f9d69" providerId="AD" clId="Web-{04DE30D9-AA77-4E0D-A803-41BCE300F6B1}" dt="2021-04-05T14:33:17.390" v="1112"/>
          <ac:spMkLst>
            <pc:docMk/>
            <pc:sldMk cId="1179079015" sldId="259"/>
            <ac:spMk id="58" creationId="{8651CFA9-6065-4243-AC48-858E359780B1}"/>
          </ac:spMkLst>
        </pc:spChg>
        <pc:spChg chg="add">
          <ac:chgData name="Emma Louise Boyd (2012751)" userId="S::2012751@student.uwtsd.ac.uk::2d7c0544-1c62-417c-b414-346ea54f9d69" providerId="AD" clId="Web-{04DE30D9-AA77-4E0D-A803-41BCE300F6B1}" dt="2021-04-05T14:33:17.390" v="1112"/>
          <ac:spMkLst>
            <pc:docMk/>
            <pc:sldMk cId="1179079015" sldId="259"/>
            <ac:spMk id="60" creationId="{FBC8BBE5-981E-4B0B-9654-32B5668BFF31}"/>
          </ac:spMkLst>
        </pc:spChg>
        <pc:grpChg chg="add del">
          <ac:chgData name="Emma Louise Boyd (2012751)" userId="S::2012751@student.uwtsd.ac.uk::2d7c0544-1c62-417c-b414-346ea54f9d69" providerId="AD" clId="Web-{04DE30D9-AA77-4E0D-A803-41BCE300F6B1}" dt="2021-04-05T14:21:58.846" v="987"/>
          <ac:grpSpMkLst>
            <pc:docMk/>
            <pc:sldMk cId="1179079015" sldId="259"/>
            <ac:grpSpMk id="14" creationId="{8ED5E97A-D21B-4AA4-83CF-DA3A380E301A}"/>
          </ac:grpSpMkLst>
        </pc:grpChg>
        <pc:grpChg chg="add del">
          <ac:chgData name="Emma Louise Boyd (2012751)" userId="S::2012751@student.uwtsd.ac.uk::2d7c0544-1c62-417c-b414-346ea54f9d69" providerId="AD" clId="Web-{04DE30D9-AA77-4E0D-A803-41BCE300F6B1}" dt="2021-04-05T14:21:40.377" v="985"/>
          <ac:grpSpMkLst>
            <pc:docMk/>
            <pc:sldMk cId="1179079015" sldId="259"/>
            <ac:grpSpMk id="19" creationId="{8ED5E97A-D21B-4AA4-83CF-DA3A380E301A}"/>
          </ac:grpSpMkLst>
        </pc:grpChg>
        <pc:grpChg chg="add del">
          <ac:chgData name="Emma Louise Boyd (2012751)" userId="S::2012751@student.uwtsd.ac.uk::2d7c0544-1c62-417c-b414-346ea54f9d69" providerId="AD" clId="Web-{04DE30D9-AA77-4E0D-A803-41BCE300F6B1}" dt="2021-04-05T14:22:35.268" v="989"/>
          <ac:grpSpMkLst>
            <pc:docMk/>
            <pc:sldMk cId="1179079015" sldId="259"/>
            <ac:grpSpMk id="24" creationId="{4D5C2899-2E0D-42CC-9419-7B586A07615D}"/>
          </ac:grpSpMkLst>
        </pc:grpChg>
        <pc:grpChg chg="add del">
          <ac:chgData name="Emma Louise Boyd (2012751)" userId="S::2012751@student.uwtsd.ac.uk::2d7c0544-1c62-417c-b414-346ea54f9d69" providerId="AD" clId="Web-{04DE30D9-AA77-4E0D-A803-41BCE300F6B1}" dt="2021-04-05T14:30:55.341" v="1072"/>
          <ac:grpSpMkLst>
            <pc:docMk/>
            <pc:sldMk cId="1179079015" sldId="259"/>
            <ac:grpSpMk id="32" creationId="{14763DA8-CE3A-4B30-B2F5-0D128777F742}"/>
          </ac:grpSpMkLst>
        </pc:grpChg>
        <pc:grpChg chg="add del">
          <ac:chgData name="Emma Louise Boyd (2012751)" userId="S::2012751@student.uwtsd.ac.uk::2d7c0544-1c62-417c-b414-346ea54f9d69" providerId="AD" clId="Web-{04DE30D9-AA77-4E0D-A803-41BCE300F6B1}" dt="2021-04-05T14:33:17.390" v="1112"/>
          <ac:grpSpMkLst>
            <pc:docMk/>
            <pc:sldMk cId="1179079015" sldId="259"/>
            <ac:grpSpMk id="47" creationId="{0974BA0E-B544-45F7-A92D-96789A822039}"/>
          </ac:grpSpMkLst>
        </pc:grpChg>
        <pc:grpChg chg="add">
          <ac:chgData name="Emma Louise Boyd (2012751)" userId="S::2012751@student.uwtsd.ac.uk::2d7c0544-1c62-417c-b414-346ea54f9d69" providerId="AD" clId="Web-{04DE30D9-AA77-4E0D-A803-41BCE300F6B1}" dt="2021-04-05T14:33:17.390" v="1112"/>
          <ac:grpSpMkLst>
            <pc:docMk/>
            <pc:sldMk cId="1179079015" sldId="259"/>
            <ac:grpSpMk id="62" creationId="{8ED5E97A-D21B-4AA4-83CF-DA3A380E301A}"/>
          </ac:grpSpMkLst>
        </pc:grpChg>
        <pc:picChg chg="add mod">
          <ac:chgData name="Emma Louise Boyd (2012751)" userId="S::2012751@student.uwtsd.ac.uk::2d7c0544-1c62-417c-b414-346ea54f9d69" providerId="AD" clId="Web-{04DE30D9-AA77-4E0D-A803-41BCE300F6B1}" dt="2021-04-05T14:33:17.390" v="1112"/>
          <ac:picMkLst>
            <pc:docMk/>
            <pc:sldMk cId="1179079015" sldId="259"/>
            <ac:picMk id="2" creationId="{40C305B8-3A34-4256-A170-8AE12BCFD485}"/>
          </ac:picMkLst>
        </pc:picChg>
        <pc:picChg chg="add del">
          <ac:chgData name="Emma Louise Boyd (2012751)" userId="S::2012751@student.uwtsd.ac.uk::2d7c0544-1c62-417c-b414-346ea54f9d69" providerId="AD" clId="Web-{04DE30D9-AA77-4E0D-A803-41BCE300F6B1}" dt="2021-04-05T14:21:58.846" v="987"/>
          <ac:picMkLst>
            <pc:docMk/>
            <pc:sldMk cId="1179079015" sldId="259"/>
            <ac:picMk id="9" creationId="{BC526B7A-4801-4FD1-95C8-03AF22629E87}"/>
          </ac:picMkLst>
        </pc:picChg>
        <pc:picChg chg="add del">
          <ac:chgData name="Emma Louise Boyd (2012751)" userId="S::2012751@student.uwtsd.ac.uk::2d7c0544-1c62-417c-b414-346ea54f9d69" providerId="AD" clId="Web-{04DE30D9-AA77-4E0D-A803-41BCE300F6B1}" dt="2021-04-05T14:21:40.377" v="985"/>
          <ac:picMkLst>
            <pc:docMk/>
            <pc:sldMk cId="1179079015" sldId="259"/>
            <ac:picMk id="13" creationId="{BC526B7A-4801-4FD1-95C8-03AF22629E87}"/>
          </ac:picMkLst>
        </pc:picChg>
        <pc:picChg chg="add del">
          <ac:chgData name="Emma Louise Boyd (2012751)" userId="S::2012751@student.uwtsd.ac.uk::2d7c0544-1c62-417c-b414-346ea54f9d69" providerId="AD" clId="Web-{04DE30D9-AA77-4E0D-A803-41BCE300F6B1}" dt="2021-04-05T14:22:35.268" v="989"/>
          <ac:picMkLst>
            <pc:docMk/>
            <pc:sldMk cId="1179079015" sldId="259"/>
            <ac:picMk id="18" creationId="{BC526B7A-4801-4FD1-95C8-03AF22629E87}"/>
          </ac:picMkLst>
        </pc:picChg>
        <pc:picChg chg="add del">
          <ac:chgData name="Emma Louise Boyd (2012751)" userId="S::2012751@student.uwtsd.ac.uk::2d7c0544-1c62-417c-b414-346ea54f9d69" providerId="AD" clId="Web-{04DE30D9-AA77-4E0D-A803-41BCE300F6B1}" dt="2021-04-05T14:23:38.598" v="1001"/>
          <ac:picMkLst>
            <pc:docMk/>
            <pc:sldMk cId="1179079015" sldId="259"/>
            <ac:picMk id="21" creationId="{BC526B7A-4801-4FD1-95C8-03AF22629E87}"/>
          </ac:picMkLst>
        </pc:picChg>
        <pc:picChg chg="add del">
          <ac:chgData name="Emma Louise Boyd (2012751)" userId="S::2012751@student.uwtsd.ac.uk::2d7c0544-1c62-417c-b414-346ea54f9d69" providerId="AD" clId="Web-{04DE30D9-AA77-4E0D-A803-41BCE300F6B1}" dt="2021-04-05T14:30:55.341" v="1072"/>
          <ac:picMkLst>
            <pc:docMk/>
            <pc:sldMk cId="1179079015" sldId="259"/>
            <ac:picMk id="29" creationId="{BC526B7A-4801-4FD1-95C8-03AF22629E87}"/>
          </ac:picMkLst>
        </pc:picChg>
        <pc:picChg chg="add del">
          <ac:chgData name="Emma Louise Boyd (2012751)" userId="S::2012751@student.uwtsd.ac.uk::2d7c0544-1c62-417c-b414-346ea54f9d69" providerId="AD" clId="Web-{04DE30D9-AA77-4E0D-A803-41BCE300F6B1}" dt="2021-04-05T14:33:17.390" v="1112"/>
          <ac:picMkLst>
            <pc:docMk/>
            <pc:sldMk cId="1179079015" sldId="259"/>
            <ac:picMk id="41" creationId="{BC526B7A-4801-4FD1-95C8-03AF22629E87}"/>
          </ac:picMkLst>
        </pc:picChg>
        <pc:picChg chg="add">
          <ac:chgData name="Emma Louise Boyd (2012751)" userId="S::2012751@student.uwtsd.ac.uk::2d7c0544-1c62-417c-b414-346ea54f9d69" providerId="AD" clId="Web-{04DE30D9-AA77-4E0D-A803-41BCE300F6B1}" dt="2021-04-05T14:33:17.390" v="1112"/>
          <ac:picMkLst>
            <pc:docMk/>
            <pc:sldMk cId="1179079015" sldId="259"/>
            <ac:picMk id="56" creationId="{BC526B7A-4801-4FD1-95C8-03AF22629E87}"/>
          </ac:picMkLst>
        </pc:picChg>
      </pc:sldChg>
      <pc:sldMasterChg chg="add del addSldLayout delSldLayout">
        <pc:chgData name="Emma Louise Boyd (2012751)" userId="S::2012751@student.uwtsd.ac.uk::2d7c0544-1c62-417c-b414-346ea54f9d69" providerId="AD" clId="Web-{04DE30D9-AA77-4E0D-A803-41BCE300F6B1}" dt="2021-04-05T12:30:29.056" v="2"/>
        <pc:sldMasterMkLst>
          <pc:docMk/>
          <pc:sldMasterMk cId="2460954070" sldId="2147483660"/>
        </pc:sldMasterMkLst>
        <pc:sldLayoutChg chg="add del">
          <pc:chgData name="Emma Louise Boyd (2012751)" userId="S::2012751@student.uwtsd.ac.uk::2d7c0544-1c62-417c-b414-346ea54f9d69" providerId="AD" clId="Web-{04DE30D9-AA77-4E0D-A803-41BCE300F6B1}" dt="2021-04-05T12:30:29.056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30:29.056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30:29.056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30:29.056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30:29.056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30:29.056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30:29.056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30:29.056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30:29.056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30:29.056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30:29.056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Emma Louise Boyd (2012751)" userId="S::2012751@student.uwtsd.ac.uk::2d7c0544-1c62-417c-b414-346ea54f9d69" providerId="AD" clId="Web-{04DE30D9-AA77-4E0D-A803-41BCE300F6B1}" dt="2021-04-05T12:30:28.994" v="1"/>
        <pc:sldMasterMkLst>
          <pc:docMk/>
          <pc:sldMasterMk cId="226552353" sldId="2147483738"/>
        </pc:sldMasterMkLst>
        <pc:sldLayoutChg chg="add del">
          <pc:chgData name="Emma Louise Boyd (2012751)" userId="S::2012751@student.uwtsd.ac.uk::2d7c0544-1c62-417c-b414-346ea54f9d69" providerId="AD" clId="Web-{04DE30D9-AA77-4E0D-A803-41BCE300F6B1}" dt="2021-04-05T12:30:28.994" v="1"/>
          <pc:sldLayoutMkLst>
            <pc:docMk/>
            <pc:sldMasterMk cId="226552353" sldId="2147483738"/>
            <pc:sldLayoutMk cId="2557847" sldId="2147483727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30:28.994" v="1"/>
          <pc:sldLayoutMkLst>
            <pc:docMk/>
            <pc:sldMasterMk cId="226552353" sldId="2147483738"/>
            <pc:sldLayoutMk cId="3720421122" sldId="2147483728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30:28.994" v="1"/>
          <pc:sldLayoutMkLst>
            <pc:docMk/>
            <pc:sldMasterMk cId="226552353" sldId="2147483738"/>
            <pc:sldLayoutMk cId="1326190462" sldId="2147483729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30:28.994" v="1"/>
          <pc:sldLayoutMkLst>
            <pc:docMk/>
            <pc:sldMasterMk cId="226552353" sldId="2147483738"/>
            <pc:sldLayoutMk cId="2240110719" sldId="2147483730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30:28.994" v="1"/>
          <pc:sldLayoutMkLst>
            <pc:docMk/>
            <pc:sldMasterMk cId="226552353" sldId="2147483738"/>
            <pc:sldLayoutMk cId="3238514227" sldId="2147483731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30:28.994" v="1"/>
          <pc:sldLayoutMkLst>
            <pc:docMk/>
            <pc:sldMasterMk cId="226552353" sldId="2147483738"/>
            <pc:sldLayoutMk cId="310835813" sldId="2147483732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30:28.994" v="1"/>
          <pc:sldLayoutMkLst>
            <pc:docMk/>
            <pc:sldMasterMk cId="226552353" sldId="2147483738"/>
            <pc:sldLayoutMk cId="3063439007" sldId="2147483733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30:28.994" v="1"/>
          <pc:sldLayoutMkLst>
            <pc:docMk/>
            <pc:sldMasterMk cId="226552353" sldId="2147483738"/>
            <pc:sldLayoutMk cId="3369535428" sldId="2147483734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30:28.994" v="1"/>
          <pc:sldLayoutMkLst>
            <pc:docMk/>
            <pc:sldMasterMk cId="226552353" sldId="2147483738"/>
            <pc:sldLayoutMk cId="3908085026" sldId="2147483735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30:28.994" v="1"/>
          <pc:sldLayoutMkLst>
            <pc:docMk/>
            <pc:sldMasterMk cId="226552353" sldId="2147483738"/>
            <pc:sldLayoutMk cId="3438352229" sldId="2147483736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30:28.994" v="1"/>
          <pc:sldLayoutMkLst>
            <pc:docMk/>
            <pc:sldMasterMk cId="226552353" sldId="2147483738"/>
            <pc:sldLayoutMk cId="1051234503" sldId="2147483737"/>
          </pc:sldLayoutMkLst>
        </pc:sldLayoutChg>
      </pc:sldMasterChg>
      <pc:sldMasterChg chg="add del addSldLayout delSldLayout">
        <pc:chgData name="Emma Louise Boyd (2012751)" userId="S::2012751@student.uwtsd.ac.uk::2d7c0544-1c62-417c-b414-346ea54f9d69" providerId="AD" clId="Web-{04DE30D9-AA77-4E0D-A803-41BCE300F6B1}" dt="2021-04-05T12:45:01.309" v="20"/>
        <pc:sldMasterMkLst>
          <pc:docMk/>
          <pc:sldMasterMk cId="4099420517" sldId="2147483751"/>
        </pc:sldMasterMkLst>
        <pc:sldLayoutChg chg="add del">
          <pc:chgData name="Emma Louise Boyd (2012751)" userId="S::2012751@student.uwtsd.ac.uk::2d7c0544-1c62-417c-b414-346ea54f9d69" providerId="AD" clId="Web-{04DE30D9-AA77-4E0D-A803-41BCE300F6B1}" dt="2021-04-05T12:45:01.309" v="20"/>
          <pc:sldLayoutMkLst>
            <pc:docMk/>
            <pc:sldMasterMk cId="4099420517" sldId="2147483751"/>
            <pc:sldLayoutMk cId="1508270782" sldId="2147483740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45:01.309" v="20"/>
          <pc:sldLayoutMkLst>
            <pc:docMk/>
            <pc:sldMasterMk cId="4099420517" sldId="2147483751"/>
            <pc:sldLayoutMk cId="988233531" sldId="2147483741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45:01.309" v="20"/>
          <pc:sldLayoutMkLst>
            <pc:docMk/>
            <pc:sldMasterMk cId="4099420517" sldId="2147483751"/>
            <pc:sldLayoutMk cId="3094853234" sldId="2147483742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45:01.309" v="20"/>
          <pc:sldLayoutMkLst>
            <pc:docMk/>
            <pc:sldMasterMk cId="4099420517" sldId="2147483751"/>
            <pc:sldLayoutMk cId="4147638200" sldId="2147483743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45:01.309" v="20"/>
          <pc:sldLayoutMkLst>
            <pc:docMk/>
            <pc:sldMasterMk cId="4099420517" sldId="2147483751"/>
            <pc:sldLayoutMk cId="1780868956" sldId="2147483744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45:01.309" v="20"/>
          <pc:sldLayoutMkLst>
            <pc:docMk/>
            <pc:sldMasterMk cId="4099420517" sldId="2147483751"/>
            <pc:sldLayoutMk cId="4252366962" sldId="2147483745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45:01.309" v="20"/>
          <pc:sldLayoutMkLst>
            <pc:docMk/>
            <pc:sldMasterMk cId="4099420517" sldId="2147483751"/>
            <pc:sldLayoutMk cId="2183914830" sldId="2147483746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45:01.309" v="20"/>
          <pc:sldLayoutMkLst>
            <pc:docMk/>
            <pc:sldMasterMk cId="4099420517" sldId="2147483751"/>
            <pc:sldLayoutMk cId="4276170709" sldId="2147483747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45:01.309" v="20"/>
          <pc:sldLayoutMkLst>
            <pc:docMk/>
            <pc:sldMasterMk cId="4099420517" sldId="2147483751"/>
            <pc:sldLayoutMk cId="3614748747" sldId="2147483748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45:01.309" v="20"/>
          <pc:sldLayoutMkLst>
            <pc:docMk/>
            <pc:sldMasterMk cId="4099420517" sldId="2147483751"/>
            <pc:sldLayoutMk cId="3163689630" sldId="2147483749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45:01.309" v="20"/>
          <pc:sldLayoutMkLst>
            <pc:docMk/>
            <pc:sldMasterMk cId="4099420517" sldId="2147483751"/>
            <pc:sldLayoutMk cId="2852002987" sldId="2147483750"/>
          </pc:sldLayoutMkLst>
        </pc:sldLayoutChg>
      </pc:sldMasterChg>
      <pc:sldMasterChg chg="add del addSldLayout delSldLayout">
        <pc:chgData name="Emma Louise Boyd (2012751)" userId="S::2012751@student.uwtsd.ac.uk::2d7c0544-1c62-417c-b414-346ea54f9d69" providerId="AD" clId="Web-{04DE30D9-AA77-4E0D-A803-41BCE300F6B1}" dt="2021-04-05T12:51:42.411" v="55"/>
        <pc:sldMasterMkLst>
          <pc:docMk/>
          <pc:sldMasterMk cId="327416274" sldId="2147483752"/>
        </pc:sldMasterMkLst>
        <pc:sldLayoutChg chg="add del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327416274" sldId="2147483752"/>
            <pc:sldLayoutMk cId="1690790347" sldId="2147483753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327416274" sldId="2147483752"/>
            <pc:sldLayoutMk cId="2339688466" sldId="2147483754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327416274" sldId="2147483752"/>
            <pc:sldLayoutMk cId="1154771547" sldId="2147483755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327416274" sldId="2147483752"/>
            <pc:sldLayoutMk cId="442495945" sldId="2147483756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327416274" sldId="2147483752"/>
            <pc:sldLayoutMk cId="2716957733" sldId="2147483757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327416274" sldId="2147483752"/>
            <pc:sldLayoutMk cId="976443668" sldId="2147483758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327416274" sldId="2147483752"/>
            <pc:sldLayoutMk cId="727922608" sldId="2147483759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327416274" sldId="2147483752"/>
            <pc:sldLayoutMk cId="3774851057" sldId="2147483760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327416274" sldId="2147483752"/>
            <pc:sldLayoutMk cId="1676487015" sldId="2147483761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327416274" sldId="2147483752"/>
            <pc:sldLayoutMk cId="3845210559" sldId="2147483762"/>
          </pc:sldLayoutMkLst>
        </pc:sldLayoutChg>
        <pc:sldLayoutChg chg="add del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327416274" sldId="2147483752"/>
            <pc:sldLayoutMk cId="1930327916" sldId="2147483763"/>
          </pc:sldLayoutMkLst>
        </pc:sldLayoutChg>
      </pc:sldMasterChg>
      <pc:sldMasterChg chg="add del addSldLayout delSldLayout modSldLayout">
        <pc:chgData name="Emma Louise Boyd (2012751)" userId="S::2012751@student.uwtsd.ac.uk::2d7c0544-1c62-417c-b414-346ea54f9d69" providerId="AD" clId="Web-{04DE30D9-AA77-4E0D-A803-41BCE300F6B1}" dt="2021-04-05T12:51:42.411" v="55"/>
        <pc:sldMasterMkLst>
          <pc:docMk/>
          <pc:sldMasterMk cId="2121922620" sldId="2147483764"/>
        </pc:sldMasterMkLst>
        <pc:sldLayoutChg chg="add del mod replId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2121922620" sldId="2147483764"/>
            <pc:sldLayoutMk cId="3710910268" sldId="2147483765"/>
          </pc:sldLayoutMkLst>
        </pc:sldLayoutChg>
        <pc:sldLayoutChg chg="add del mod replId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2121922620" sldId="2147483764"/>
            <pc:sldLayoutMk cId="4189141439" sldId="2147483766"/>
          </pc:sldLayoutMkLst>
        </pc:sldLayoutChg>
        <pc:sldLayoutChg chg="add del mod replId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2121922620" sldId="2147483764"/>
            <pc:sldLayoutMk cId="1500024141" sldId="2147483767"/>
          </pc:sldLayoutMkLst>
        </pc:sldLayoutChg>
        <pc:sldLayoutChg chg="add del mod replId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2121922620" sldId="2147483764"/>
            <pc:sldLayoutMk cId="2974848721" sldId="2147483768"/>
          </pc:sldLayoutMkLst>
        </pc:sldLayoutChg>
        <pc:sldLayoutChg chg="add del mod replId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2121922620" sldId="2147483764"/>
            <pc:sldLayoutMk cId="1624124440" sldId="2147483769"/>
          </pc:sldLayoutMkLst>
        </pc:sldLayoutChg>
        <pc:sldLayoutChg chg="add del mod replId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2121922620" sldId="2147483764"/>
            <pc:sldLayoutMk cId="268928095" sldId="2147483770"/>
          </pc:sldLayoutMkLst>
        </pc:sldLayoutChg>
        <pc:sldLayoutChg chg="add del mod replId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2121922620" sldId="2147483764"/>
            <pc:sldLayoutMk cId="2448047593" sldId="2147483771"/>
          </pc:sldLayoutMkLst>
        </pc:sldLayoutChg>
        <pc:sldLayoutChg chg="add del mod replId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2121922620" sldId="2147483764"/>
            <pc:sldLayoutMk cId="3906440598" sldId="2147483772"/>
          </pc:sldLayoutMkLst>
        </pc:sldLayoutChg>
        <pc:sldLayoutChg chg="add del mod replId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2121922620" sldId="2147483764"/>
            <pc:sldLayoutMk cId="3561911001" sldId="2147483773"/>
          </pc:sldLayoutMkLst>
        </pc:sldLayoutChg>
        <pc:sldLayoutChg chg="add del mod replId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2121922620" sldId="2147483764"/>
            <pc:sldLayoutMk cId="1658174085" sldId="2147483774"/>
          </pc:sldLayoutMkLst>
        </pc:sldLayoutChg>
        <pc:sldLayoutChg chg="add del mod replId">
          <pc:chgData name="Emma Louise Boyd (2012751)" userId="S::2012751@student.uwtsd.ac.uk::2d7c0544-1c62-417c-b414-346ea54f9d69" providerId="AD" clId="Web-{04DE30D9-AA77-4E0D-A803-41BCE300F6B1}" dt="2021-04-05T12:51:42.411" v="55"/>
          <pc:sldLayoutMkLst>
            <pc:docMk/>
            <pc:sldMasterMk cId="2121922620" sldId="2147483764"/>
            <pc:sldLayoutMk cId="1896341987" sldId="2147483775"/>
          </pc:sldLayoutMkLst>
        </pc:sldLayoutChg>
      </pc:sldMasterChg>
      <pc:sldMasterChg chg="add del addSldLayout delSldLayout modSldLayout">
        <pc:chgData name="Emma Louise Boyd (2012751)" userId="S::2012751@student.uwtsd.ac.uk::2d7c0544-1c62-417c-b414-346ea54f9d69" providerId="AD" clId="Web-{04DE30D9-AA77-4E0D-A803-41BCE300F6B1}" dt="2021-04-05T12:51:41.240" v="54"/>
        <pc:sldMasterMkLst>
          <pc:docMk/>
          <pc:sldMasterMk cId="1505948082" sldId="2147483776"/>
        </pc:sldMasterMkLst>
        <pc:sldLayoutChg chg="add del mod replId">
          <pc:chgData name="Emma Louise Boyd (2012751)" userId="S::2012751@student.uwtsd.ac.uk::2d7c0544-1c62-417c-b414-346ea54f9d69" providerId="AD" clId="Web-{04DE30D9-AA77-4E0D-A803-41BCE300F6B1}" dt="2021-04-05T12:51:41.240" v="54"/>
          <pc:sldLayoutMkLst>
            <pc:docMk/>
            <pc:sldMasterMk cId="1505948082" sldId="2147483776"/>
            <pc:sldLayoutMk cId="1860444579" sldId="2147483777"/>
          </pc:sldLayoutMkLst>
        </pc:sldLayoutChg>
        <pc:sldLayoutChg chg="add del mod replId">
          <pc:chgData name="Emma Louise Boyd (2012751)" userId="S::2012751@student.uwtsd.ac.uk::2d7c0544-1c62-417c-b414-346ea54f9d69" providerId="AD" clId="Web-{04DE30D9-AA77-4E0D-A803-41BCE300F6B1}" dt="2021-04-05T12:51:41.240" v="54"/>
          <pc:sldLayoutMkLst>
            <pc:docMk/>
            <pc:sldMasterMk cId="1505948082" sldId="2147483776"/>
            <pc:sldLayoutMk cId="4135495666" sldId="2147483778"/>
          </pc:sldLayoutMkLst>
        </pc:sldLayoutChg>
        <pc:sldLayoutChg chg="add del mod replId">
          <pc:chgData name="Emma Louise Boyd (2012751)" userId="S::2012751@student.uwtsd.ac.uk::2d7c0544-1c62-417c-b414-346ea54f9d69" providerId="AD" clId="Web-{04DE30D9-AA77-4E0D-A803-41BCE300F6B1}" dt="2021-04-05T12:51:41.240" v="54"/>
          <pc:sldLayoutMkLst>
            <pc:docMk/>
            <pc:sldMasterMk cId="1505948082" sldId="2147483776"/>
            <pc:sldLayoutMk cId="3139963297" sldId="2147483779"/>
          </pc:sldLayoutMkLst>
        </pc:sldLayoutChg>
        <pc:sldLayoutChg chg="add del mod replId">
          <pc:chgData name="Emma Louise Boyd (2012751)" userId="S::2012751@student.uwtsd.ac.uk::2d7c0544-1c62-417c-b414-346ea54f9d69" providerId="AD" clId="Web-{04DE30D9-AA77-4E0D-A803-41BCE300F6B1}" dt="2021-04-05T12:51:41.240" v="54"/>
          <pc:sldLayoutMkLst>
            <pc:docMk/>
            <pc:sldMasterMk cId="1505948082" sldId="2147483776"/>
            <pc:sldLayoutMk cId="3408298771" sldId="2147483780"/>
          </pc:sldLayoutMkLst>
        </pc:sldLayoutChg>
        <pc:sldLayoutChg chg="add del mod replId">
          <pc:chgData name="Emma Louise Boyd (2012751)" userId="S::2012751@student.uwtsd.ac.uk::2d7c0544-1c62-417c-b414-346ea54f9d69" providerId="AD" clId="Web-{04DE30D9-AA77-4E0D-A803-41BCE300F6B1}" dt="2021-04-05T12:51:41.240" v="54"/>
          <pc:sldLayoutMkLst>
            <pc:docMk/>
            <pc:sldMasterMk cId="1505948082" sldId="2147483776"/>
            <pc:sldLayoutMk cId="1842436915" sldId="2147483781"/>
          </pc:sldLayoutMkLst>
        </pc:sldLayoutChg>
        <pc:sldLayoutChg chg="add del mod replId">
          <pc:chgData name="Emma Louise Boyd (2012751)" userId="S::2012751@student.uwtsd.ac.uk::2d7c0544-1c62-417c-b414-346ea54f9d69" providerId="AD" clId="Web-{04DE30D9-AA77-4E0D-A803-41BCE300F6B1}" dt="2021-04-05T12:51:41.240" v="54"/>
          <pc:sldLayoutMkLst>
            <pc:docMk/>
            <pc:sldMasterMk cId="1505948082" sldId="2147483776"/>
            <pc:sldLayoutMk cId="2544583396" sldId="2147483782"/>
          </pc:sldLayoutMkLst>
        </pc:sldLayoutChg>
        <pc:sldLayoutChg chg="add del mod replId">
          <pc:chgData name="Emma Louise Boyd (2012751)" userId="S::2012751@student.uwtsd.ac.uk::2d7c0544-1c62-417c-b414-346ea54f9d69" providerId="AD" clId="Web-{04DE30D9-AA77-4E0D-A803-41BCE300F6B1}" dt="2021-04-05T12:51:41.240" v="54"/>
          <pc:sldLayoutMkLst>
            <pc:docMk/>
            <pc:sldMasterMk cId="1505948082" sldId="2147483776"/>
            <pc:sldLayoutMk cId="1693358629" sldId="2147483783"/>
          </pc:sldLayoutMkLst>
        </pc:sldLayoutChg>
        <pc:sldLayoutChg chg="add del mod replId">
          <pc:chgData name="Emma Louise Boyd (2012751)" userId="S::2012751@student.uwtsd.ac.uk::2d7c0544-1c62-417c-b414-346ea54f9d69" providerId="AD" clId="Web-{04DE30D9-AA77-4E0D-A803-41BCE300F6B1}" dt="2021-04-05T12:51:41.240" v="54"/>
          <pc:sldLayoutMkLst>
            <pc:docMk/>
            <pc:sldMasterMk cId="1505948082" sldId="2147483776"/>
            <pc:sldLayoutMk cId="649477362" sldId="2147483784"/>
          </pc:sldLayoutMkLst>
        </pc:sldLayoutChg>
        <pc:sldLayoutChg chg="add del mod replId">
          <pc:chgData name="Emma Louise Boyd (2012751)" userId="S::2012751@student.uwtsd.ac.uk::2d7c0544-1c62-417c-b414-346ea54f9d69" providerId="AD" clId="Web-{04DE30D9-AA77-4E0D-A803-41BCE300F6B1}" dt="2021-04-05T12:51:41.240" v="54"/>
          <pc:sldLayoutMkLst>
            <pc:docMk/>
            <pc:sldMasterMk cId="1505948082" sldId="2147483776"/>
            <pc:sldLayoutMk cId="1367051493" sldId="2147483785"/>
          </pc:sldLayoutMkLst>
        </pc:sldLayoutChg>
        <pc:sldLayoutChg chg="add del mod replId">
          <pc:chgData name="Emma Louise Boyd (2012751)" userId="S::2012751@student.uwtsd.ac.uk::2d7c0544-1c62-417c-b414-346ea54f9d69" providerId="AD" clId="Web-{04DE30D9-AA77-4E0D-A803-41BCE300F6B1}" dt="2021-04-05T12:51:41.240" v="54"/>
          <pc:sldLayoutMkLst>
            <pc:docMk/>
            <pc:sldMasterMk cId="1505948082" sldId="2147483776"/>
            <pc:sldLayoutMk cId="3054209235" sldId="2147483786"/>
          </pc:sldLayoutMkLst>
        </pc:sldLayoutChg>
        <pc:sldLayoutChg chg="add del mod replId">
          <pc:chgData name="Emma Louise Boyd (2012751)" userId="S::2012751@student.uwtsd.ac.uk::2d7c0544-1c62-417c-b414-346ea54f9d69" providerId="AD" clId="Web-{04DE30D9-AA77-4E0D-A803-41BCE300F6B1}" dt="2021-04-05T12:51:41.240" v="54"/>
          <pc:sldLayoutMkLst>
            <pc:docMk/>
            <pc:sldMasterMk cId="1505948082" sldId="2147483776"/>
            <pc:sldLayoutMk cId="3477896401" sldId="2147483787"/>
          </pc:sldLayoutMkLst>
        </pc:sldLayoutChg>
      </pc:sldMasterChg>
    </pc:docChg>
  </pc:docChgLst>
  <pc:docChgLst>
    <pc:chgData name="Emma Louise Boyd (2012751)" userId="S::2012751@student.uwtsd.ac.uk::2d7c0544-1c62-417c-b414-346ea54f9d69" providerId="AD" clId="Web-{70CAC174-25B5-5B27-7EE9-E6D1ED55D374}"/>
    <pc:docChg chg="addSld delSld modSld sldOrd">
      <pc:chgData name="Emma Louise Boyd (2012751)" userId="S::2012751@student.uwtsd.ac.uk::2d7c0544-1c62-417c-b414-346ea54f9d69" providerId="AD" clId="Web-{70CAC174-25B5-5B27-7EE9-E6D1ED55D374}" dt="2021-04-17T13:49:25.228" v="883" actId="20577"/>
      <pc:docMkLst>
        <pc:docMk/>
      </pc:docMkLst>
      <pc:sldChg chg="ord">
        <pc:chgData name="Emma Louise Boyd (2012751)" userId="S::2012751@student.uwtsd.ac.uk::2d7c0544-1c62-417c-b414-346ea54f9d69" providerId="AD" clId="Web-{70CAC174-25B5-5B27-7EE9-E6D1ED55D374}" dt="2021-04-17T13:40:08.060" v="812"/>
        <pc:sldMkLst>
          <pc:docMk/>
          <pc:sldMk cId="1118155473" sldId="257"/>
        </pc:sldMkLst>
      </pc:sldChg>
      <pc:sldChg chg="modSp del mod ord modShow">
        <pc:chgData name="Emma Louise Boyd (2012751)" userId="S::2012751@student.uwtsd.ac.uk::2d7c0544-1c62-417c-b414-346ea54f9d69" providerId="AD" clId="Web-{70CAC174-25B5-5B27-7EE9-E6D1ED55D374}" dt="2021-04-17T13:42:16.126" v="819"/>
        <pc:sldMkLst>
          <pc:docMk/>
          <pc:sldMk cId="4186829240" sldId="258"/>
        </pc:sldMkLst>
        <pc:spChg chg="mod">
          <ac:chgData name="Emma Louise Boyd (2012751)" userId="S::2012751@student.uwtsd.ac.uk::2d7c0544-1c62-417c-b414-346ea54f9d69" providerId="AD" clId="Web-{70CAC174-25B5-5B27-7EE9-E6D1ED55D374}" dt="2021-04-17T13:37:42.196" v="809" actId="20577"/>
          <ac:spMkLst>
            <pc:docMk/>
            <pc:sldMk cId="4186829240" sldId="258"/>
            <ac:spMk id="3" creationId="{CB079878-D583-48EC-BA20-30AC2BF36362}"/>
          </ac:spMkLst>
        </pc:spChg>
      </pc:sldChg>
      <pc:sldChg chg="ord">
        <pc:chgData name="Emma Louise Boyd (2012751)" userId="S::2012751@student.uwtsd.ac.uk::2d7c0544-1c62-417c-b414-346ea54f9d69" providerId="AD" clId="Web-{70CAC174-25B5-5B27-7EE9-E6D1ED55D374}" dt="2021-04-17T13:40:19.200" v="813"/>
        <pc:sldMkLst>
          <pc:docMk/>
          <pc:sldMk cId="1179079015" sldId="259"/>
        </pc:sldMkLst>
      </pc:sldChg>
      <pc:sldChg chg="ord">
        <pc:chgData name="Emma Louise Boyd (2012751)" userId="S::2012751@student.uwtsd.ac.uk::2d7c0544-1c62-417c-b414-346ea54f9d69" providerId="AD" clId="Web-{70CAC174-25B5-5B27-7EE9-E6D1ED55D374}" dt="2021-04-17T13:39:56.184" v="811"/>
        <pc:sldMkLst>
          <pc:docMk/>
          <pc:sldMk cId="424957154" sldId="260"/>
        </pc:sldMkLst>
      </pc:sldChg>
      <pc:sldChg chg="ord">
        <pc:chgData name="Emma Louise Boyd (2012751)" userId="S::2012751@student.uwtsd.ac.uk::2d7c0544-1c62-417c-b414-346ea54f9d69" providerId="AD" clId="Web-{70CAC174-25B5-5B27-7EE9-E6D1ED55D374}" dt="2021-04-17T13:41:01.811" v="814"/>
        <pc:sldMkLst>
          <pc:docMk/>
          <pc:sldMk cId="4197863102" sldId="261"/>
        </pc:sldMkLst>
      </pc:sldChg>
      <pc:sldChg chg="ord">
        <pc:chgData name="Emma Louise Boyd (2012751)" userId="S::2012751@student.uwtsd.ac.uk::2d7c0544-1c62-417c-b414-346ea54f9d69" providerId="AD" clId="Web-{70CAC174-25B5-5B27-7EE9-E6D1ED55D374}" dt="2021-04-17T13:41:39.640" v="816"/>
        <pc:sldMkLst>
          <pc:docMk/>
          <pc:sldMk cId="42537131" sldId="262"/>
        </pc:sldMkLst>
      </pc:sldChg>
      <pc:sldChg chg="addSp modSp mod setBg">
        <pc:chgData name="Emma Louise Boyd (2012751)" userId="S::2012751@student.uwtsd.ac.uk::2d7c0544-1c62-417c-b414-346ea54f9d69" providerId="AD" clId="Web-{70CAC174-25B5-5B27-7EE9-E6D1ED55D374}" dt="2021-04-17T13:44:27.454" v="826" actId="20577"/>
        <pc:sldMkLst>
          <pc:docMk/>
          <pc:sldMk cId="1865158841" sldId="263"/>
        </pc:sldMkLst>
        <pc:spChg chg="add mod ord">
          <ac:chgData name="Emma Louise Boyd (2012751)" userId="S::2012751@student.uwtsd.ac.uk::2d7c0544-1c62-417c-b414-346ea54f9d69" providerId="AD" clId="Web-{70CAC174-25B5-5B27-7EE9-E6D1ED55D374}" dt="2021-04-17T13:44:27.454" v="826" actId="20577"/>
          <ac:spMkLst>
            <pc:docMk/>
            <pc:sldMk cId="1865158841" sldId="263"/>
            <ac:spMk id="2" creationId="{E5859223-30CC-4314-805E-217748955EDD}"/>
          </ac:spMkLst>
        </pc:spChg>
        <pc:spChg chg="add">
          <ac:chgData name="Emma Louise Boyd (2012751)" userId="S::2012751@student.uwtsd.ac.uk::2d7c0544-1c62-417c-b414-346ea54f9d69" providerId="AD" clId="Web-{70CAC174-25B5-5B27-7EE9-E6D1ED55D374}" dt="2021-04-17T13:29:44.121" v="761"/>
          <ac:spMkLst>
            <pc:docMk/>
            <pc:sldMk cId="1865158841" sldId="263"/>
            <ac:spMk id="8" creationId="{0BABF38A-8A0D-492E-BD20-6CF4D46B50BD}"/>
          </ac:spMkLst>
        </pc:spChg>
        <pc:spChg chg="add">
          <ac:chgData name="Emma Louise Boyd (2012751)" userId="S::2012751@student.uwtsd.ac.uk::2d7c0544-1c62-417c-b414-346ea54f9d69" providerId="AD" clId="Web-{70CAC174-25B5-5B27-7EE9-E6D1ED55D374}" dt="2021-04-17T13:29:44.121" v="761"/>
          <ac:spMkLst>
            <pc:docMk/>
            <pc:sldMk cId="1865158841" sldId="263"/>
            <ac:spMk id="12" creationId="{8651CFA9-6065-4243-AC48-858E359780B1}"/>
          </ac:spMkLst>
        </pc:spChg>
        <pc:spChg chg="add">
          <ac:chgData name="Emma Louise Boyd (2012751)" userId="S::2012751@student.uwtsd.ac.uk::2d7c0544-1c62-417c-b414-346ea54f9d69" providerId="AD" clId="Web-{70CAC174-25B5-5B27-7EE9-E6D1ED55D374}" dt="2021-04-17T13:29:44.121" v="761"/>
          <ac:spMkLst>
            <pc:docMk/>
            <pc:sldMk cId="1865158841" sldId="263"/>
            <ac:spMk id="14" creationId="{06B1FD15-9CBB-4259-931E-1EB6A87199E9}"/>
          </ac:spMkLst>
        </pc:spChg>
        <pc:spChg chg="add">
          <ac:chgData name="Emma Louise Boyd (2012751)" userId="S::2012751@student.uwtsd.ac.uk::2d7c0544-1c62-417c-b414-346ea54f9d69" providerId="AD" clId="Web-{70CAC174-25B5-5B27-7EE9-E6D1ED55D374}" dt="2021-04-17T13:29:44.121" v="761"/>
          <ac:spMkLst>
            <pc:docMk/>
            <pc:sldMk cId="1865158841" sldId="263"/>
            <ac:spMk id="20" creationId="{A3EF0E40-AEB8-4DF7-A67A-7317B3BF94CA}"/>
          </ac:spMkLst>
        </pc:spChg>
        <pc:grpChg chg="add">
          <ac:chgData name="Emma Louise Boyd (2012751)" userId="S::2012751@student.uwtsd.ac.uk::2d7c0544-1c62-417c-b414-346ea54f9d69" providerId="AD" clId="Web-{70CAC174-25B5-5B27-7EE9-E6D1ED55D374}" dt="2021-04-17T13:29:44.121" v="761"/>
          <ac:grpSpMkLst>
            <pc:docMk/>
            <pc:sldMk cId="1865158841" sldId="263"/>
            <ac:grpSpMk id="16" creationId="{9D739765-2266-4358-BC9F-0DC2A6B7CD17}"/>
          </ac:grpSpMkLst>
        </pc:grpChg>
        <pc:picChg chg="add mod">
          <ac:chgData name="Emma Louise Boyd (2012751)" userId="S::2012751@student.uwtsd.ac.uk::2d7c0544-1c62-417c-b414-346ea54f9d69" providerId="AD" clId="Web-{70CAC174-25B5-5B27-7EE9-E6D1ED55D374}" dt="2021-04-17T13:29:44.121" v="761"/>
          <ac:picMkLst>
            <pc:docMk/>
            <pc:sldMk cId="1865158841" sldId="263"/>
            <ac:picMk id="3" creationId="{9C44C6D1-8B9C-4199-8FE4-54F01EBA9F0D}"/>
          </ac:picMkLst>
        </pc:picChg>
        <pc:picChg chg="add">
          <ac:chgData name="Emma Louise Boyd (2012751)" userId="S::2012751@student.uwtsd.ac.uk::2d7c0544-1c62-417c-b414-346ea54f9d69" providerId="AD" clId="Web-{70CAC174-25B5-5B27-7EE9-E6D1ED55D374}" dt="2021-04-17T13:29:44.121" v="761"/>
          <ac:picMkLst>
            <pc:docMk/>
            <pc:sldMk cId="1865158841" sldId="263"/>
            <ac:picMk id="10" creationId="{BC526B7A-4801-4FD1-95C8-03AF22629E87}"/>
          </ac:picMkLst>
        </pc:picChg>
      </pc:sldChg>
      <pc:sldChg chg="addSp delSp modSp addAnim">
        <pc:chgData name="Emma Louise Boyd (2012751)" userId="S::2012751@student.uwtsd.ac.uk::2d7c0544-1c62-417c-b414-346ea54f9d69" providerId="AD" clId="Web-{70CAC174-25B5-5B27-7EE9-E6D1ED55D374}" dt="2021-04-17T13:00:28.423" v="129" actId="20577"/>
        <pc:sldMkLst>
          <pc:docMk/>
          <pc:sldMk cId="3997599433" sldId="264"/>
        </pc:sldMkLst>
        <pc:spChg chg="mod">
          <ac:chgData name="Emma Louise Boyd (2012751)" userId="S::2012751@student.uwtsd.ac.uk::2d7c0544-1c62-417c-b414-346ea54f9d69" providerId="AD" clId="Web-{70CAC174-25B5-5B27-7EE9-E6D1ED55D374}" dt="2021-04-17T12:36:17.202" v="9"/>
          <ac:spMkLst>
            <pc:docMk/>
            <pc:sldMk cId="3997599433" sldId="264"/>
            <ac:spMk id="5" creationId="{B4BF6D9C-5927-448B-9FBB-7C22627646A2}"/>
          </ac:spMkLst>
        </pc:spChg>
        <pc:spChg chg="add mod">
          <ac:chgData name="Emma Louise Boyd (2012751)" userId="S::2012751@student.uwtsd.ac.uk::2d7c0544-1c62-417c-b414-346ea54f9d69" providerId="AD" clId="Web-{70CAC174-25B5-5B27-7EE9-E6D1ED55D374}" dt="2021-04-17T12:56:38.426" v="96" actId="20577"/>
          <ac:spMkLst>
            <pc:docMk/>
            <pc:sldMk cId="3997599433" sldId="264"/>
            <ac:spMk id="8" creationId="{950C6824-83AF-404D-98CC-AA024CBB1E9D}"/>
          </ac:spMkLst>
        </pc:spChg>
        <pc:spChg chg="add mod">
          <ac:chgData name="Emma Louise Boyd (2012751)" userId="S::2012751@student.uwtsd.ac.uk::2d7c0544-1c62-417c-b414-346ea54f9d69" providerId="AD" clId="Web-{70CAC174-25B5-5B27-7EE9-E6D1ED55D374}" dt="2021-04-17T13:00:28.423" v="129" actId="20577"/>
          <ac:spMkLst>
            <pc:docMk/>
            <pc:sldMk cId="3997599433" sldId="264"/>
            <ac:spMk id="9" creationId="{2CB6A8E3-F70F-4A45-BCBD-D399509F9C72}"/>
          </ac:spMkLst>
        </pc:spChg>
        <pc:spChg chg="del">
          <ac:chgData name="Emma Louise Boyd (2012751)" userId="S::2012751@student.uwtsd.ac.uk::2d7c0544-1c62-417c-b414-346ea54f9d69" providerId="AD" clId="Web-{70CAC174-25B5-5B27-7EE9-E6D1ED55D374}" dt="2021-04-17T12:36:17.202" v="9"/>
          <ac:spMkLst>
            <pc:docMk/>
            <pc:sldMk cId="3997599433" sldId="264"/>
            <ac:spMk id="10" creationId="{0BABF38A-8A0D-492E-BD20-6CF4D46B50BD}"/>
          </ac:spMkLst>
        </pc:spChg>
        <pc:spChg chg="del">
          <ac:chgData name="Emma Louise Boyd (2012751)" userId="S::2012751@student.uwtsd.ac.uk::2d7c0544-1c62-417c-b414-346ea54f9d69" providerId="AD" clId="Web-{70CAC174-25B5-5B27-7EE9-E6D1ED55D374}" dt="2021-04-17T12:36:17.202" v="9"/>
          <ac:spMkLst>
            <pc:docMk/>
            <pc:sldMk cId="3997599433" sldId="264"/>
            <ac:spMk id="14" creationId="{DE61FBD7-E37C-4B38-BE44-A6D4978D7486}"/>
          </ac:spMkLst>
        </pc:spChg>
        <pc:spChg chg="del">
          <ac:chgData name="Emma Louise Boyd (2012751)" userId="S::2012751@student.uwtsd.ac.uk::2d7c0544-1c62-417c-b414-346ea54f9d69" providerId="AD" clId="Web-{70CAC174-25B5-5B27-7EE9-E6D1ED55D374}" dt="2021-04-17T12:36:17.202" v="9"/>
          <ac:spMkLst>
            <pc:docMk/>
            <pc:sldMk cId="3997599433" sldId="264"/>
            <ac:spMk id="16" creationId="{392BFCFE-FD78-4EDF-BEFE-CC444DC5F307}"/>
          </ac:spMkLst>
        </pc:spChg>
        <pc:spChg chg="del">
          <ac:chgData name="Emma Louise Boyd (2012751)" userId="S::2012751@student.uwtsd.ac.uk::2d7c0544-1c62-417c-b414-346ea54f9d69" providerId="AD" clId="Web-{70CAC174-25B5-5B27-7EE9-E6D1ED55D374}" dt="2021-04-17T12:36:17.202" v="9"/>
          <ac:spMkLst>
            <pc:docMk/>
            <pc:sldMk cId="3997599433" sldId="264"/>
            <ac:spMk id="22" creationId="{B629C0B3-01E5-4A82-B87C-62B1483F11B7}"/>
          </ac:spMkLst>
        </pc:spChg>
        <pc:spChg chg="del">
          <ac:chgData name="Emma Louise Boyd (2012751)" userId="S::2012751@student.uwtsd.ac.uk::2d7c0544-1c62-417c-b414-346ea54f9d69" providerId="AD" clId="Web-{70CAC174-25B5-5B27-7EE9-E6D1ED55D374}" dt="2021-04-17T12:36:17.202" v="9"/>
          <ac:spMkLst>
            <pc:docMk/>
            <pc:sldMk cId="3997599433" sldId="264"/>
            <ac:spMk id="24" creationId="{D4DFA784-845D-4F99-B808-5C025E39B890}"/>
          </ac:spMkLst>
        </pc:spChg>
        <pc:spChg chg="add">
          <ac:chgData name="Emma Louise Boyd (2012751)" userId="S::2012751@student.uwtsd.ac.uk::2d7c0544-1c62-417c-b414-346ea54f9d69" providerId="AD" clId="Web-{70CAC174-25B5-5B27-7EE9-E6D1ED55D374}" dt="2021-04-17T12:36:17.202" v="9"/>
          <ac:spMkLst>
            <pc:docMk/>
            <pc:sldMk cId="3997599433" sldId="264"/>
            <ac:spMk id="29" creationId="{0BABF38A-8A0D-492E-BD20-6CF4D46B50BD}"/>
          </ac:spMkLst>
        </pc:spChg>
        <pc:spChg chg="add">
          <ac:chgData name="Emma Louise Boyd (2012751)" userId="S::2012751@student.uwtsd.ac.uk::2d7c0544-1c62-417c-b414-346ea54f9d69" providerId="AD" clId="Web-{70CAC174-25B5-5B27-7EE9-E6D1ED55D374}" dt="2021-04-17T12:36:17.202" v="9"/>
          <ac:spMkLst>
            <pc:docMk/>
            <pc:sldMk cId="3997599433" sldId="264"/>
            <ac:spMk id="33" creationId="{DE61FBD7-E37C-4B38-BE44-A6D4978D7486}"/>
          </ac:spMkLst>
        </pc:spChg>
        <pc:spChg chg="add">
          <ac:chgData name="Emma Louise Boyd (2012751)" userId="S::2012751@student.uwtsd.ac.uk::2d7c0544-1c62-417c-b414-346ea54f9d69" providerId="AD" clId="Web-{70CAC174-25B5-5B27-7EE9-E6D1ED55D374}" dt="2021-04-17T12:36:17.202" v="9"/>
          <ac:spMkLst>
            <pc:docMk/>
            <pc:sldMk cId="3997599433" sldId="264"/>
            <ac:spMk id="35" creationId="{392BFCFE-FD78-4EDF-BEFE-CC444DC5F307}"/>
          </ac:spMkLst>
        </pc:spChg>
        <pc:spChg chg="add">
          <ac:chgData name="Emma Louise Boyd (2012751)" userId="S::2012751@student.uwtsd.ac.uk::2d7c0544-1c62-417c-b414-346ea54f9d69" providerId="AD" clId="Web-{70CAC174-25B5-5B27-7EE9-E6D1ED55D374}" dt="2021-04-17T12:36:17.202" v="9"/>
          <ac:spMkLst>
            <pc:docMk/>
            <pc:sldMk cId="3997599433" sldId="264"/>
            <ac:spMk id="41" creationId="{FBEEABE7-3974-415F-ABA6-77B7FBEA6756}"/>
          </ac:spMkLst>
        </pc:spChg>
        <pc:spChg chg="add">
          <ac:chgData name="Emma Louise Boyd (2012751)" userId="S::2012751@student.uwtsd.ac.uk::2d7c0544-1c62-417c-b414-346ea54f9d69" providerId="AD" clId="Web-{70CAC174-25B5-5B27-7EE9-E6D1ED55D374}" dt="2021-04-17T12:36:17.202" v="9"/>
          <ac:spMkLst>
            <pc:docMk/>
            <pc:sldMk cId="3997599433" sldId="264"/>
            <ac:spMk id="43" creationId="{557798E2-6BB6-43B3-8911-444EC5D4B8D2}"/>
          </ac:spMkLst>
        </pc:spChg>
        <pc:grpChg chg="del">
          <ac:chgData name="Emma Louise Boyd (2012751)" userId="S::2012751@student.uwtsd.ac.uk::2d7c0544-1c62-417c-b414-346ea54f9d69" providerId="AD" clId="Web-{70CAC174-25B5-5B27-7EE9-E6D1ED55D374}" dt="2021-04-17T12:36:17.202" v="9"/>
          <ac:grpSpMkLst>
            <pc:docMk/>
            <pc:sldMk cId="3997599433" sldId="264"/>
            <ac:grpSpMk id="18" creationId="{0292BAD4-5BB2-4CD3-AB5B-C35EF9F7D2B4}"/>
          </ac:grpSpMkLst>
        </pc:grpChg>
        <pc:grpChg chg="add">
          <ac:chgData name="Emma Louise Boyd (2012751)" userId="S::2012751@student.uwtsd.ac.uk::2d7c0544-1c62-417c-b414-346ea54f9d69" providerId="AD" clId="Web-{70CAC174-25B5-5B27-7EE9-E6D1ED55D374}" dt="2021-04-17T12:36:17.202" v="9"/>
          <ac:grpSpMkLst>
            <pc:docMk/>
            <pc:sldMk cId="3997599433" sldId="264"/>
            <ac:grpSpMk id="37" creationId="{3EFD96F2-C903-475E-A7BD-2120AE409FF8}"/>
          </ac:grpSpMkLst>
        </pc:grpChg>
        <pc:picChg chg="add mod ord">
          <ac:chgData name="Emma Louise Boyd (2012751)" userId="S::2012751@student.uwtsd.ac.uk::2d7c0544-1c62-417c-b414-346ea54f9d69" providerId="AD" clId="Web-{70CAC174-25B5-5B27-7EE9-E6D1ED55D374}" dt="2021-04-17T12:36:17.202" v="9"/>
          <ac:picMkLst>
            <pc:docMk/>
            <pc:sldMk cId="3997599433" sldId="264"/>
            <ac:picMk id="2" creationId="{605F1658-BA76-46A6-8626-1D8CAB5090F6}"/>
          </ac:picMkLst>
        </pc:picChg>
        <pc:picChg chg="mod">
          <ac:chgData name="Emma Louise Boyd (2012751)" userId="S::2012751@student.uwtsd.ac.uk::2d7c0544-1c62-417c-b414-346ea54f9d69" providerId="AD" clId="Web-{70CAC174-25B5-5B27-7EE9-E6D1ED55D374}" dt="2021-04-17T12:36:17.202" v="9"/>
          <ac:picMkLst>
            <pc:docMk/>
            <pc:sldMk cId="3997599433" sldId="264"/>
            <ac:picMk id="4" creationId="{B5A7AB58-C855-42FF-8C49-C547A53960A6}"/>
          </ac:picMkLst>
        </pc:picChg>
        <pc:picChg chg="add mod ord">
          <ac:chgData name="Emma Louise Boyd (2012751)" userId="S::2012751@student.uwtsd.ac.uk::2d7c0544-1c62-417c-b414-346ea54f9d69" providerId="AD" clId="Web-{70CAC174-25B5-5B27-7EE9-E6D1ED55D374}" dt="2021-04-17T12:36:17.202" v="9"/>
          <ac:picMkLst>
            <pc:docMk/>
            <pc:sldMk cId="3997599433" sldId="264"/>
            <ac:picMk id="7" creationId="{D5245D0E-BE0D-4CA8-9B9A-BB33054C6A79}"/>
          </ac:picMkLst>
        </pc:picChg>
        <pc:picChg chg="del">
          <ac:chgData name="Emma Louise Boyd (2012751)" userId="S::2012751@student.uwtsd.ac.uk::2d7c0544-1c62-417c-b414-346ea54f9d69" providerId="AD" clId="Web-{70CAC174-25B5-5B27-7EE9-E6D1ED55D374}" dt="2021-04-17T12:36:17.202" v="9"/>
          <ac:picMkLst>
            <pc:docMk/>
            <pc:sldMk cId="3997599433" sldId="264"/>
            <ac:picMk id="12" creationId="{BC526B7A-4801-4FD1-95C8-03AF22629E87}"/>
          </ac:picMkLst>
        </pc:picChg>
        <pc:picChg chg="add">
          <ac:chgData name="Emma Louise Boyd (2012751)" userId="S::2012751@student.uwtsd.ac.uk::2d7c0544-1c62-417c-b414-346ea54f9d69" providerId="AD" clId="Web-{70CAC174-25B5-5B27-7EE9-E6D1ED55D374}" dt="2021-04-17T12:36:17.202" v="9"/>
          <ac:picMkLst>
            <pc:docMk/>
            <pc:sldMk cId="3997599433" sldId="264"/>
            <ac:picMk id="31" creationId="{BC526B7A-4801-4FD1-95C8-03AF22629E87}"/>
          </ac:picMkLst>
        </pc:picChg>
      </pc:sldChg>
      <pc:sldChg chg="addSp delSp modSp new mod setBg">
        <pc:chgData name="Emma Louise Boyd (2012751)" userId="S::2012751@student.uwtsd.ac.uk::2d7c0544-1c62-417c-b414-346ea54f9d69" providerId="AD" clId="Web-{70CAC174-25B5-5B27-7EE9-E6D1ED55D374}" dt="2021-04-17T13:23:34.595" v="744"/>
        <pc:sldMkLst>
          <pc:docMk/>
          <pc:sldMk cId="217520872" sldId="265"/>
        </pc:sldMkLst>
        <pc:spChg chg="add mod ord">
          <ac:chgData name="Emma Louise Boyd (2012751)" userId="S::2012751@student.uwtsd.ac.uk::2d7c0544-1c62-417c-b414-346ea54f9d69" providerId="AD" clId="Web-{70CAC174-25B5-5B27-7EE9-E6D1ED55D374}" dt="2021-04-17T13:00:52.033" v="130"/>
          <ac:spMkLst>
            <pc:docMk/>
            <pc:sldMk cId="217520872" sldId="265"/>
            <ac:spMk id="2" creationId="{FA9CE855-BE2C-4ABD-9675-97BC2CD722D5}"/>
          </ac:spMkLst>
        </pc:spChg>
        <pc:spChg chg="add mod ord">
          <ac:chgData name="Emma Louise Boyd (2012751)" userId="S::2012751@student.uwtsd.ac.uk::2d7c0544-1c62-417c-b414-346ea54f9d69" providerId="AD" clId="Web-{70CAC174-25B5-5B27-7EE9-E6D1ED55D374}" dt="2021-04-17T13:07:13.548" v="219"/>
          <ac:spMkLst>
            <pc:docMk/>
            <pc:sldMk cId="217520872" sldId="265"/>
            <ac:spMk id="4" creationId="{D3B9F216-1A68-4948-A304-3B065755B160}"/>
          </ac:spMkLst>
        </pc:spChg>
        <pc:spChg chg="add mod ord">
          <ac:chgData name="Emma Louise Boyd (2012751)" userId="S::2012751@student.uwtsd.ac.uk::2d7c0544-1c62-417c-b414-346ea54f9d69" providerId="AD" clId="Web-{70CAC174-25B5-5B27-7EE9-E6D1ED55D374}" dt="2021-04-17T13:11:18.153" v="323" actId="20577"/>
          <ac:spMkLst>
            <pc:docMk/>
            <pc:sldMk cId="217520872" sldId="265"/>
            <ac:spMk id="5" creationId="{4EE0465C-F4A5-460F-B3B1-0FA7AB05A240}"/>
          </ac:spMkLst>
        </pc:spChg>
        <pc:spChg chg="add mod">
          <ac:chgData name="Emma Louise Boyd (2012751)" userId="S::2012751@student.uwtsd.ac.uk::2d7c0544-1c62-417c-b414-346ea54f9d69" providerId="AD" clId="Web-{70CAC174-25B5-5B27-7EE9-E6D1ED55D374}" dt="2021-04-17T13:10:50.085" v="318" actId="20577"/>
          <ac:spMkLst>
            <pc:docMk/>
            <pc:sldMk cId="217520872" sldId="265"/>
            <ac:spMk id="6" creationId="{76632115-4D37-47F5-B977-1BED3CDAF9BF}"/>
          </ac:spMkLst>
        </pc:spChg>
        <pc:spChg chg="add mod">
          <ac:chgData name="Emma Louise Boyd (2012751)" userId="S::2012751@student.uwtsd.ac.uk::2d7c0544-1c62-417c-b414-346ea54f9d69" providerId="AD" clId="Web-{70CAC174-25B5-5B27-7EE9-E6D1ED55D374}" dt="2021-04-17T13:11:28.903" v="324" actId="14100"/>
          <ac:spMkLst>
            <pc:docMk/>
            <pc:sldMk cId="217520872" sldId="265"/>
            <ac:spMk id="7" creationId="{2225ABDE-10E6-4AD5-8C29-9976ECA79893}"/>
          </ac:spMkLst>
        </pc:spChg>
        <pc:spChg chg="add del mod">
          <ac:chgData name="Emma Louise Boyd (2012751)" userId="S::2012751@student.uwtsd.ac.uk::2d7c0544-1c62-417c-b414-346ea54f9d69" providerId="AD" clId="Web-{70CAC174-25B5-5B27-7EE9-E6D1ED55D374}" dt="2021-04-17T13:23:34.595" v="744"/>
          <ac:spMkLst>
            <pc:docMk/>
            <pc:sldMk cId="217520872" sldId="265"/>
            <ac:spMk id="8" creationId="{F972749F-0461-4514-8BD2-464A6AC1BFF2}"/>
          </ac:spMkLst>
        </pc:spChg>
        <pc:spChg chg="add del">
          <ac:chgData name="Emma Louise Boyd (2012751)" userId="S::2012751@student.uwtsd.ac.uk::2d7c0544-1c62-417c-b414-346ea54f9d69" providerId="AD" clId="Web-{70CAC174-25B5-5B27-7EE9-E6D1ED55D374}" dt="2021-04-17T13:07:13.548" v="219"/>
          <ac:spMkLst>
            <pc:docMk/>
            <pc:sldMk cId="217520872" sldId="265"/>
            <ac:spMk id="9" creationId="{0BABF38A-8A0D-492E-BD20-6CF4D46B50BD}"/>
          </ac:spMkLst>
        </pc:spChg>
        <pc:spChg chg="add del">
          <ac:chgData name="Emma Louise Boyd (2012751)" userId="S::2012751@student.uwtsd.ac.uk::2d7c0544-1c62-417c-b414-346ea54f9d69" providerId="AD" clId="Web-{70CAC174-25B5-5B27-7EE9-E6D1ED55D374}" dt="2021-04-17T13:07:13.548" v="219"/>
          <ac:spMkLst>
            <pc:docMk/>
            <pc:sldMk cId="217520872" sldId="265"/>
            <ac:spMk id="13" creationId="{A4FB2F27-3F7D-440E-A905-86607A926A29}"/>
          </ac:spMkLst>
        </pc:spChg>
        <pc:spChg chg="add del">
          <ac:chgData name="Emma Louise Boyd (2012751)" userId="S::2012751@student.uwtsd.ac.uk::2d7c0544-1c62-417c-b414-346ea54f9d69" providerId="AD" clId="Web-{70CAC174-25B5-5B27-7EE9-E6D1ED55D374}" dt="2021-04-17T13:07:13.548" v="219"/>
          <ac:spMkLst>
            <pc:docMk/>
            <pc:sldMk cId="217520872" sldId="265"/>
            <ac:spMk id="15" creationId="{AF678C14-A033-4139-BCA9-8382B039648B}"/>
          </ac:spMkLst>
        </pc:spChg>
        <pc:spChg chg="add">
          <ac:chgData name="Emma Louise Boyd (2012751)" userId="S::2012751@student.uwtsd.ac.uk::2d7c0544-1c62-417c-b414-346ea54f9d69" providerId="AD" clId="Web-{70CAC174-25B5-5B27-7EE9-E6D1ED55D374}" dt="2021-04-17T13:07:13.548" v="219"/>
          <ac:spMkLst>
            <pc:docMk/>
            <pc:sldMk cId="217520872" sldId="265"/>
            <ac:spMk id="24" creationId="{0BABF38A-8A0D-492E-BD20-6CF4D46B50BD}"/>
          </ac:spMkLst>
        </pc:spChg>
        <pc:spChg chg="add">
          <ac:chgData name="Emma Louise Boyd (2012751)" userId="S::2012751@student.uwtsd.ac.uk::2d7c0544-1c62-417c-b414-346ea54f9d69" providerId="AD" clId="Web-{70CAC174-25B5-5B27-7EE9-E6D1ED55D374}" dt="2021-04-17T13:07:13.548" v="219"/>
          <ac:spMkLst>
            <pc:docMk/>
            <pc:sldMk cId="217520872" sldId="265"/>
            <ac:spMk id="28" creationId="{DE61FBD7-E37C-4B38-BE44-A6D4978D7486}"/>
          </ac:spMkLst>
        </pc:spChg>
        <pc:spChg chg="add">
          <ac:chgData name="Emma Louise Boyd (2012751)" userId="S::2012751@student.uwtsd.ac.uk::2d7c0544-1c62-417c-b414-346ea54f9d69" providerId="AD" clId="Web-{70CAC174-25B5-5B27-7EE9-E6D1ED55D374}" dt="2021-04-17T13:07:13.548" v="219"/>
          <ac:spMkLst>
            <pc:docMk/>
            <pc:sldMk cId="217520872" sldId="265"/>
            <ac:spMk id="30" creationId="{392BFCFE-FD78-4EDF-BEFE-CC444DC5F307}"/>
          </ac:spMkLst>
        </pc:spChg>
        <pc:spChg chg="add">
          <ac:chgData name="Emma Louise Boyd (2012751)" userId="S::2012751@student.uwtsd.ac.uk::2d7c0544-1c62-417c-b414-346ea54f9d69" providerId="AD" clId="Web-{70CAC174-25B5-5B27-7EE9-E6D1ED55D374}" dt="2021-04-17T13:07:13.548" v="219"/>
          <ac:spMkLst>
            <pc:docMk/>
            <pc:sldMk cId="217520872" sldId="265"/>
            <ac:spMk id="36" creationId="{B629C0B3-01E5-4A82-B87C-62B1483F11B7}"/>
          </ac:spMkLst>
        </pc:spChg>
        <pc:spChg chg="add">
          <ac:chgData name="Emma Louise Boyd (2012751)" userId="S::2012751@student.uwtsd.ac.uk::2d7c0544-1c62-417c-b414-346ea54f9d69" providerId="AD" clId="Web-{70CAC174-25B5-5B27-7EE9-E6D1ED55D374}" dt="2021-04-17T13:07:13.548" v="219"/>
          <ac:spMkLst>
            <pc:docMk/>
            <pc:sldMk cId="217520872" sldId="265"/>
            <ac:spMk id="38" creationId="{D4DFA784-845D-4F99-B808-5C025E39B890}"/>
          </ac:spMkLst>
        </pc:spChg>
        <pc:grpChg chg="add del">
          <ac:chgData name="Emma Louise Boyd (2012751)" userId="S::2012751@student.uwtsd.ac.uk::2d7c0544-1c62-417c-b414-346ea54f9d69" providerId="AD" clId="Web-{70CAC174-25B5-5B27-7EE9-E6D1ED55D374}" dt="2021-04-17T13:07:13.548" v="219"/>
          <ac:grpSpMkLst>
            <pc:docMk/>
            <pc:sldMk cId="217520872" sldId="265"/>
            <ac:grpSpMk id="17" creationId="{F7A0AA6E-FBE4-4237-8777-A5766F0A51C2}"/>
          </ac:grpSpMkLst>
        </pc:grpChg>
        <pc:grpChg chg="add">
          <ac:chgData name="Emma Louise Boyd (2012751)" userId="S::2012751@student.uwtsd.ac.uk::2d7c0544-1c62-417c-b414-346ea54f9d69" providerId="AD" clId="Web-{70CAC174-25B5-5B27-7EE9-E6D1ED55D374}" dt="2021-04-17T13:07:13.548" v="219"/>
          <ac:grpSpMkLst>
            <pc:docMk/>
            <pc:sldMk cId="217520872" sldId="265"/>
            <ac:grpSpMk id="32" creationId="{0292BAD4-5BB2-4CD3-AB5B-C35EF9F7D2B4}"/>
          </ac:grpSpMkLst>
        </pc:grpChg>
        <pc:graphicFrameChg chg="add">
          <ac:chgData name="Emma Louise Boyd (2012751)" userId="S::2012751@student.uwtsd.ac.uk::2d7c0544-1c62-417c-b414-346ea54f9d69" providerId="AD" clId="Web-{70CAC174-25B5-5B27-7EE9-E6D1ED55D374}" dt="2021-04-17T13:23:34.595" v="744"/>
          <ac:graphicFrameMkLst>
            <pc:docMk/>
            <pc:sldMk cId="217520872" sldId="265"/>
            <ac:graphicFrameMk id="40" creationId="{BD695FD3-5480-4AB0-9F89-2C048E6F0DE6}"/>
          </ac:graphicFrameMkLst>
        </pc:graphicFrameChg>
        <pc:picChg chg="add mod ord">
          <ac:chgData name="Emma Louise Boyd (2012751)" userId="S::2012751@student.uwtsd.ac.uk::2d7c0544-1c62-417c-b414-346ea54f9d69" providerId="AD" clId="Web-{70CAC174-25B5-5B27-7EE9-E6D1ED55D374}" dt="2021-04-17T13:07:13.548" v="219"/>
          <ac:picMkLst>
            <pc:docMk/>
            <pc:sldMk cId="217520872" sldId="265"/>
            <ac:picMk id="3" creationId="{CC71F5DD-4CCA-4026-8B12-400801C79059}"/>
          </ac:picMkLst>
        </pc:picChg>
        <pc:picChg chg="add del">
          <ac:chgData name="Emma Louise Boyd (2012751)" userId="S::2012751@student.uwtsd.ac.uk::2d7c0544-1c62-417c-b414-346ea54f9d69" providerId="AD" clId="Web-{70CAC174-25B5-5B27-7EE9-E6D1ED55D374}" dt="2021-04-17T13:07:13.548" v="219"/>
          <ac:picMkLst>
            <pc:docMk/>
            <pc:sldMk cId="217520872" sldId="265"/>
            <ac:picMk id="11" creationId="{BC526B7A-4801-4FD1-95C8-03AF22629E87}"/>
          </ac:picMkLst>
        </pc:picChg>
        <pc:picChg chg="add">
          <ac:chgData name="Emma Louise Boyd (2012751)" userId="S::2012751@student.uwtsd.ac.uk::2d7c0544-1c62-417c-b414-346ea54f9d69" providerId="AD" clId="Web-{70CAC174-25B5-5B27-7EE9-E6D1ED55D374}" dt="2021-04-17T13:07:13.548" v="219"/>
          <ac:picMkLst>
            <pc:docMk/>
            <pc:sldMk cId="217520872" sldId="265"/>
            <ac:picMk id="26" creationId="{BC526B7A-4801-4FD1-95C8-03AF22629E87}"/>
          </ac:picMkLst>
        </pc:picChg>
      </pc:sldChg>
      <pc:sldChg chg="addSp modSp new">
        <pc:chgData name="Emma Louise Boyd (2012751)" userId="S::2012751@student.uwtsd.ac.uk::2d7c0544-1c62-417c-b414-346ea54f9d69" providerId="AD" clId="Web-{70CAC174-25B5-5B27-7EE9-E6D1ED55D374}" dt="2021-04-17T13:49:25.228" v="883" actId="20577"/>
        <pc:sldMkLst>
          <pc:docMk/>
          <pc:sldMk cId="2352707842" sldId="266"/>
        </pc:sldMkLst>
        <pc:spChg chg="add mod">
          <ac:chgData name="Emma Louise Boyd (2012751)" userId="S::2012751@student.uwtsd.ac.uk::2d7c0544-1c62-417c-b414-346ea54f9d69" providerId="AD" clId="Web-{70CAC174-25B5-5B27-7EE9-E6D1ED55D374}" dt="2021-04-17T13:49:25.228" v="883" actId="20577"/>
          <ac:spMkLst>
            <pc:docMk/>
            <pc:sldMk cId="2352707842" sldId="266"/>
            <ac:spMk id="2" creationId="{80A19953-FF41-4B1A-8225-5682CE84BF8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733E96-4630-4390-AC11-E8D48AF97E5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584CBB6-BBAB-4268-814C-03DBEDE7F07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 System of flat plastic shapes with holes in </a:t>
          </a:r>
          <a:endParaRPr lang="en-US"/>
        </a:p>
      </dgm:t>
    </dgm:pt>
    <dgm:pt modelId="{A3CFE6C1-D0CB-43BA-A2E7-22AEB5E8BEE2}" type="parTrans" cxnId="{EB0DBFC5-004B-49EF-BD73-6F588F1B3191}">
      <dgm:prSet/>
      <dgm:spPr/>
      <dgm:t>
        <a:bodyPr/>
        <a:lstStyle/>
        <a:p>
          <a:endParaRPr lang="en-US"/>
        </a:p>
      </dgm:t>
    </dgm:pt>
    <dgm:pt modelId="{B9BB4987-9628-4CB9-9DF0-07927E189D9A}" type="sibTrans" cxnId="{EB0DBFC5-004B-49EF-BD73-6F588F1B3191}">
      <dgm:prSet/>
      <dgm:spPr/>
      <dgm:t>
        <a:bodyPr/>
        <a:lstStyle/>
        <a:p>
          <a:endParaRPr lang="en-US"/>
        </a:p>
      </dgm:t>
    </dgm:pt>
    <dgm:pt modelId="{1ED4B33B-E349-4C79-A1D6-879FCBFA86E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That represent a number between 1 and 10.</a:t>
          </a:r>
          <a:endParaRPr lang="en-US"/>
        </a:p>
      </dgm:t>
    </dgm:pt>
    <dgm:pt modelId="{3E0ED506-B701-44A9-A233-53C1078F44CE}" type="parTrans" cxnId="{6219B5D3-CF87-46BC-B40C-7E43A07C4376}">
      <dgm:prSet/>
      <dgm:spPr/>
      <dgm:t>
        <a:bodyPr/>
        <a:lstStyle/>
        <a:p>
          <a:endParaRPr lang="en-US"/>
        </a:p>
      </dgm:t>
    </dgm:pt>
    <dgm:pt modelId="{EEAC9EE5-5399-4DC9-A916-53A1B5A3024B}" type="sibTrans" cxnId="{6219B5D3-CF87-46BC-B40C-7E43A07C4376}">
      <dgm:prSet/>
      <dgm:spPr/>
      <dgm:t>
        <a:bodyPr/>
        <a:lstStyle/>
        <a:p>
          <a:endParaRPr lang="en-US"/>
        </a:p>
      </dgm:t>
    </dgm:pt>
    <dgm:pt modelId="{C170A594-9EA4-424A-A234-8B83D9ED89C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Each number has a unique colour.</a:t>
          </a:r>
          <a:endParaRPr lang="en-US"/>
        </a:p>
      </dgm:t>
    </dgm:pt>
    <dgm:pt modelId="{899FA8B8-3FC8-4FA4-A840-D7F52694FB74}" type="parTrans" cxnId="{B486B152-37C9-4D67-9D1D-2F73BFDB9C25}">
      <dgm:prSet/>
      <dgm:spPr/>
      <dgm:t>
        <a:bodyPr/>
        <a:lstStyle/>
        <a:p>
          <a:endParaRPr lang="en-US"/>
        </a:p>
      </dgm:t>
    </dgm:pt>
    <dgm:pt modelId="{35173FF8-191C-46BB-BB1E-167A7F046A37}" type="sibTrans" cxnId="{B486B152-37C9-4D67-9D1D-2F73BFDB9C25}">
      <dgm:prSet/>
      <dgm:spPr/>
      <dgm:t>
        <a:bodyPr/>
        <a:lstStyle/>
        <a:p>
          <a:endParaRPr lang="en-US"/>
        </a:p>
      </dgm:t>
    </dgm:pt>
    <dgm:pt modelId="{64769D9D-8D12-4CD4-B0A3-692E2DABFEC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Supports all Key stages and beyond.</a:t>
          </a:r>
          <a:endParaRPr lang="en-US"/>
        </a:p>
      </dgm:t>
    </dgm:pt>
    <dgm:pt modelId="{75C0C96C-042F-4D1F-9F29-D12E6C937F52}" type="parTrans" cxnId="{F2E1B345-858F-4A24-AC26-510C3CF599FF}">
      <dgm:prSet/>
      <dgm:spPr/>
      <dgm:t>
        <a:bodyPr/>
        <a:lstStyle/>
        <a:p>
          <a:endParaRPr lang="en-US"/>
        </a:p>
      </dgm:t>
    </dgm:pt>
    <dgm:pt modelId="{3CC7D042-065A-4E08-B1E8-B4AB22B3A8FF}" type="sibTrans" cxnId="{F2E1B345-858F-4A24-AC26-510C3CF599FF}">
      <dgm:prSet/>
      <dgm:spPr/>
      <dgm:t>
        <a:bodyPr/>
        <a:lstStyle/>
        <a:p>
          <a:endParaRPr lang="en-US"/>
        </a:p>
      </dgm:t>
    </dgm:pt>
    <dgm:pt modelId="{16D7FC65-AA82-4513-8C63-D0DBF41034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 a multi –sensory tool, helps subjects to have a visual connection between numbers and supports the learner to eventually identify more complex Maths and supports the use of timetables where they cannot be memorised.</a:t>
          </a:r>
          <a:endParaRPr lang="en-US"/>
        </a:p>
      </dgm:t>
    </dgm:pt>
    <dgm:pt modelId="{2E3B37AE-090A-48BA-9454-554F327C2D2B}" type="parTrans" cxnId="{DC9610E6-06A9-4D42-938D-664920D23A79}">
      <dgm:prSet/>
      <dgm:spPr/>
      <dgm:t>
        <a:bodyPr/>
        <a:lstStyle/>
        <a:p>
          <a:endParaRPr lang="en-US"/>
        </a:p>
      </dgm:t>
    </dgm:pt>
    <dgm:pt modelId="{F005929C-1961-4511-91E7-2A730EC6A079}" type="sibTrans" cxnId="{DC9610E6-06A9-4D42-938D-664920D23A79}">
      <dgm:prSet/>
      <dgm:spPr/>
      <dgm:t>
        <a:bodyPr/>
        <a:lstStyle/>
        <a:p>
          <a:endParaRPr lang="en-US"/>
        </a:p>
      </dgm:t>
    </dgm:pt>
    <dgm:pt modelId="{6F579200-9CE2-4FC0-9244-26BCD52B236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Versatile  in that it can be used as a complete programme ,or run alongside existing Maths  provisions.</a:t>
          </a:r>
          <a:endParaRPr lang="en-US"/>
        </a:p>
      </dgm:t>
    </dgm:pt>
    <dgm:pt modelId="{2F063318-1B95-4EAA-B09C-459D10FF53C0}" type="parTrans" cxnId="{05F3E772-EA76-456B-AA18-9FFB173A4851}">
      <dgm:prSet/>
      <dgm:spPr/>
      <dgm:t>
        <a:bodyPr/>
        <a:lstStyle/>
        <a:p>
          <a:endParaRPr lang="en-US"/>
        </a:p>
      </dgm:t>
    </dgm:pt>
    <dgm:pt modelId="{C4083EB8-5F98-4DCF-B03D-F2E1BD343F7F}" type="sibTrans" cxnId="{05F3E772-EA76-456B-AA18-9FFB173A4851}">
      <dgm:prSet/>
      <dgm:spPr/>
      <dgm:t>
        <a:bodyPr/>
        <a:lstStyle/>
        <a:p>
          <a:endParaRPr lang="en-US"/>
        </a:p>
      </dgm:t>
    </dgm:pt>
    <dgm:pt modelId="{31D9389A-3627-45AA-B25C-50E6DF0F5C6A}" type="pres">
      <dgm:prSet presAssocID="{D8733E96-4630-4390-AC11-E8D48AF97E51}" presName="root" presStyleCnt="0">
        <dgm:presLayoutVars>
          <dgm:dir/>
          <dgm:resizeHandles val="exact"/>
        </dgm:presLayoutVars>
      </dgm:prSet>
      <dgm:spPr/>
    </dgm:pt>
    <dgm:pt modelId="{5D7F756E-6A5E-48A7-8B95-BDA71F5EF342}" type="pres">
      <dgm:prSet presAssocID="{A584CBB6-BBAB-4268-814C-03DBEDE7F07C}" presName="compNode" presStyleCnt="0"/>
      <dgm:spPr/>
    </dgm:pt>
    <dgm:pt modelId="{E8026F09-A42A-4251-8EC9-F8DD28DB5195}" type="pres">
      <dgm:prSet presAssocID="{A584CBB6-BBAB-4268-814C-03DBEDE7F07C}" presName="bgRect" presStyleLbl="bgShp" presStyleIdx="0" presStyleCnt="6"/>
      <dgm:spPr/>
    </dgm:pt>
    <dgm:pt modelId="{83937822-D175-4A76-BB60-21710CCA0718}" type="pres">
      <dgm:prSet presAssocID="{A584CBB6-BBAB-4268-814C-03DBEDE7F07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77BD583E-613D-40F2-9570-131353A80E09}" type="pres">
      <dgm:prSet presAssocID="{A584CBB6-BBAB-4268-814C-03DBEDE7F07C}" presName="spaceRect" presStyleCnt="0"/>
      <dgm:spPr/>
    </dgm:pt>
    <dgm:pt modelId="{66248124-94BB-4E97-BB6E-A04BF9A625A0}" type="pres">
      <dgm:prSet presAssocID="{A584CBB6-BBAB-4268-814C-03DBEDE7F07C}" presName="parTx" presStyleLbl="revTx" presStyleIdx="0" presStyleCnt="6">
        <dgm:presLayoutVars>
          <dgm:chMax val="0"/>
          <dgm:chPref val="0"/>
        </dgm:presLayoutVars>
      </dgm:prSet>
      <dgm:spPr/>
    </dgm:pt>
    <dgm:pt modelId="{C9D6F733-E090-4961-821E-B1A02E2BE2B9}" type="pres">
      <dgm:prSet presAssocID="{B9BB4987-9628-4CB9-9DF0-07927E189D9A}" presName="sibTrans" presStyleCnt="0"/>
      <dgm:spPr/>
    </dgm:pt>
    <dgm:pt modelId="{0C03A56B-45B3-4A9C-8E9D-E323B6541A12}" type="pres">
      <dgm:prSet presAssocID="{1ED4B33B-E349-4C79-A1D6-879FCBFA86E4}" presName="compNode" presStyleCnt="0"/>
      <dgm:spPr/>
    </dgm:pt>
    <dgm:pt modelId="{49F81E3E-1ADA-45C4-A4EB-CFC96C0620F8}" type="pres">
      <dgm:prSet presAssocID="{1ED4B33B-E349-4C79-A1D6-879FCBFA86E4}" presName="bgRect" presStyleLbl="bgShp" presStyleIdx="1" presStyleCnt="6"/>
      <dgm:spPr/>
    </dgm:pt>
    <dgm:pt modelId="{B9520607-4FDB-4C1E-A315-7AAF07DF0FA0}" type="pres">
      <dgm:prSet presAssocID="{1ED4B33B-E349-4C79-A1D6-879FCBFA86E4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ight Pointing Backhand Index"/>
        </a:ext>
      </dgm:extLst>
    </dgm:pt>
    <dgm:pt modelId="{6F6073AF-B719-4815-9C7B-3008A1819853}" type="pres">
      <dgm:prSet presAssocID="{1ED4B33B-E349-4C79-A1D6-879FCBFA86E4}" presName="spaceRect" presStyleCnt="0"/>
      <dgm:spPr/>
    </dgm:pt>
    <dgm:pt modelId="{FC0C24CC-6427-4F8B-820D-6219A396BA7B}" type="pres">
      <dgm:prSet presAssocID="{1ED4B33B-E349-4C79-A1D6-879FCBFA86E4}" presName="parTx" presStyleLbl="revTx" presStyleIdx="1" presStyleCnt="6">
        <dgm:presLayoutVars>
          <dgm:chMax val="0"/>
          <dgm:chPref val="0"/>
        </dgm:presLayoutVars>
      </dgm:prSet>
      <dgm:spPr/>
    </dgm:pt>
    <dgm:pt modelId="{8BBAABAE-E9BB-4FBD-9E61-24388ACBB3A8}" type="pres">
      <dgm:prSet presAssocID="{EEAC9EE5-5399-4DC9-A916-53A1B5A3024B}" presName="sibTrans" presStyleCnt="0"/>
      <dgm:spPr/>
    </dgm:pt>
    <dgm:pt modelId="{DFCBED1E-79EE-4A7D-BD11-8EFD36F4A5AD}" type="pres">
      <dgm:prSet presAssocID="{C170A594-9EA4-424A-A234-8B83D9ED89CD}" presName="compNode" presStyleCnt="0"/>
      <dgm:spPr/>
    </dgm:pt>
    <dgm:pt modelId="{F45E23E5-12DC-47CA-AF30-A910DB4DAB65}" type="pres">
      <dgm:prSet presAssocID="{C170A594-9EA4-424A-A234-8B83D9ED89CD}" presName="bgRect" presStyleLbl="bgShp" presStyleIdx="2" presStyleCnt="6"/>
      <dgm:spPr/>
    </dgm:pt>
    <dgm:pt modelId="{05879C2A-31C9-45B4-A684-05626BE41A1B}" type="pres">
      <dgm:prSet presAssocID="{C170A594-9EA4-424A-A234-8B83D9ED89CD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lette"/>
        </a:ext>
      </dgm:extLst>
    </dgm:pt>
    <dgm:pt modelId="{AF6ED41A-DD4F-44C2-9E93-6BD67FFE6B0C}" type="pres">
      <dgm:prSet presAssocID="{C170A594-9EA4-424A-A234-8B83D9ED89CD}" presName="spaceRect" presStyleCnt="0"/>
      <dgm:spPr/>
    </dgm:pt>
    <dgm:pt modelId="{23A9CC83-58C1-406E-82A5-88FA90DF0945}" type="pres">
      <dgm:prSet presAssocID="{C170A594-9EA4-424A-A234-8B83D9ED89CD}" presName="parTx" presStyleLbl="revTx" presStyleIdx="2" presStyleCnt="6">
        <dgm:presLayoutVars>
          <dgm:chMax val="0"/>
          <dgm:chPref val="0"/>
        </dgm:presLayoutVars>
      </dgm:prSet>
      <dgm:spPr/>
    </dgm:pt>
    <dgm:pt modelId="{B1D9EF15-28F4-4111-8E2D-FEFC5B9FDC03}" type="pres">
      <dgm:prSet presAssocID="{35173FF8-191C-46BB-BB1E-167A7F046A37}" presName="sibTrans" presStyleCnt="0"/>
      <dgm:spPr/>
    </dgm:pt>
    <dgm:pt modelId="{FAAFA190-D5F4-43E9-AC8D-1F198C771C4A}" type="pres">
      <dgm:prSet presAssocID="{64769D9D-8D12-4CD4-B0A3-692E2DABFECD}" presName="compNode" presStyleCnt="0"/>
      <dgm:spPr/>
    </dgm:pt>
    <dgm:pt modelId="{6A963A3D-E435-469D-9315-D089B10C7495}" type="pres">
      <dgm:prSet presAssocID="{64769D9D-8D12-4CD4-B0A3-692E2DABFECD}" presName="bgRect" presStyleLbl="bgShp" presStyleIdx="3" presStyleCnt="6"/>
      <dgm:spPr/>
    </dgm:pt>
    <dgm:pt modelId="{C39DF3DE-311E-4F73-884E-A806C49A4CE1}" type="pres">
      <dgm:prSet presAssocID="{64769D9D-8D12-4CD4-B0A3-692E2DABFECD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739BF6A6-7D53-4033-8C9E-3CBF457F6E0F}" type="pres">
      <dgm:prSet presAssocID="{64769D9D-8D12-4CD4-B0A3-692E2DABFECD}" presName="spaceRect" presStyleCnt="0"/>
      <dgm:spPr/>
    </dgm:pt>
    <dgm:pt modelId="{A435B8A4-8C45-4F67-88D3-32896448F10F}" type="pres">
      <dgm:prSet presAssocID="{64769D9D-8D12-4CD4-B0A3-692E2DABFECD}" presName="parTx" presStyleLbl="revTx" presStyleIdx="3" presStyleCnt="6">
        <dgm:presLayoutVars>
          <dgm:chMax val="0"/>
          <dgm:chPref val="0"/>
        </dgm:presLayoutVars>
      </dgm:prSet>
      <dgm:spPr/>
    </dgm:pt>
    <dgm:pt modelId="{7C9574A9-5CDA-4976-B90C-06146F47D64E}" type="pres">
      <dgm:prSet presAssocID="{3CC7D042-065A-4E08-B1E8-B4AB22B3A8FF}" presName="sibTrans" presStyleCnt="0"/>
      <dgm:spPr/>
    </dgm:pt>
    <dgm:pt modelId="{14E97D60-6D32-43E4-A997-1BF04C95BC0A}" type="pres">
      <dgm:prSet presAssocID="{16D7FC65-AA82-4513-8C63-D0DBF41034EE}" presName="compNode" presStyleCnt="0"/>
      <dgm:spPr/>
    </dgm:pt>
    <dgm:pt modelId="{B08A1BE2-1610-42A3-9831-67ECF8B90E72}" type="pres">
      <dgm:prSet presAssocID="{16D7FC65-AA82-4513-8C63-D0DBF41034EE}" presName="bgRect" presStyleLbl="bgShp" presStyleIdx="4" presStyleCnt="6"/>
      <dgm:spPr/>
    </dgm:pt>
    <dgm:pt modelId="{07557CD2-271C-420F-826F-E2FACEAC7CA3}" type="pres">
      <dgm:prSet presAssocID="{16D7FC65-AA82-4513-8C63-D0DBF41034EE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61728D2-77E8-48D2-AD4C-C286D08B4090}" type="pres">
      <dgm:prSet presAssocID="{16D7FC65-AA82-4513-8C63-D0DBF41034EE}" presName="spaceRect" presStyleCnt="0"/>
      <dgm:spPr/>
    </dgm:pt>
    <dgm:pt modelId="{51C8B3B8-19E5-4E8F-90F9-62363BC9BE6B}" type="pres">
      <dgm:prSet presAssocID="{16D7FC65-AA82-4513-8C63-D0DBF41034EE}" presName="parTx" presStyleLbl="revTx" presStyleIdx="4" presStyleCnt="6">
        <dgm:presLayoutVars>
          <dgm:chMax val="0"/>
          <dgm:chPref val="0"/>
        </dgm:presLayoutVars>
      </dgm:prSet>
      <dgm:spPr/>
    </dgm:pt>
    <dgm:pt modelId="{BE0D5157-E36B-4682-B054-682377C6819D}" type="pres">
      <dgm:prSet presAssocID="{F005929C-1961-4511-91E7-2A730EC6A079}" presName="sibTrans" presStyleCnt="0"/>
      <dgm:spPr/>
    </dgm:pt>
    <dgm:pt modelId="{DE708EE5-761E-4807-9355-549636EC8ACC}" type="pres">
      <dgm:prSet presAssocID="{6F579200-9CE2-4FC0-9244-26BCD52B236F}" presName="compNode" presStyleCnt="0"/>
      <dgm:spPr/>
    </dgm:pt>
    <dgm:pt modelId="{7903BD57-1119-4917-B248-7CF710C1ADCF}" type="pres">
      <dgm:prSet presAssocID="{6F579200-9CE2-4FC0-9244-26BCD52B236F}" presName="bgRect" presStyleLbl="bgShp" presStyleIdx="5" presStyleCnt="6"/>
      <dgm:spPr/>
    </dgm:pt>
    <dgm:pt modelId="{78EF16C4-BBB2-4B7D-9DD4-B5EB3C535080}" type="pres">
      <dgm:prSet presAssocID="{6F579200-9CE2-4FC0-9244-26BCD52B236F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204202F-814A-4E34-AA8E-9DF3B1E8FCEC}" type="pres">
      <dgm:prSet presAssocID="{6F579200-9CE2-4FC0-9244-26BCD52B236F}" presName="spaceRect" presStyleCnt="0"/>
      <dgm:spPr/>
    </dgm:pt>
    <dgm:pt modelId="{3F3DE052-DAD2-4E3D-A75A-75C21114AE17}" type="pres">
      <dgm:prSet presAssocID="{6F579200-9CE2-4FC0-9244-26BCD52B236F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B0AE011C-B8FD-49EA-9381-78308CCADC96}" type="presOf" srcId="{6F579200-9CE2-4FC0-9244-26BCD52B236F}" destId="{3F3DE052-DAD2-4E3D-A75A-75C21114AE17}" srcOrd="0" destOrd="0" presId="urn:microsoft.com/office/officeart/2018/2/layout/IconVerticalSolidList"/>
    <dgm:cxn modelId="{2A942E64-9246-4DD8-9FFF-C116370E682C}" type="presOf" srcId="{D8733E96-4630-4390-AC11-E8D48AF97E51}" destId="{31D9389A-3627-45AA-B25C-50E6DF0F5C6A}" srcOrd="0" destOrd="0" presId="urn:microsoft.com/office/officeart/2018/2/layout/IconVerticalSolidList"/>
    <dgm:cxn modelId="{00FD0765-35F2-4CCE-B471-E86A78B0FF36}" type="presOf" srcId="{A584CBB6-BBAB-4268-814C-03DBEDE7F07C}" destId="{66248124-94BB-4E97-BB6E-A04BF9A625A0}" srcOrd="0" destOrd="0" presId="urn:microsoft.com/office/officeart/2018/2/layout/IconVerticalSolidList"/>
    <dgm:cxn modelId="{F2E1B345-858F-4A24-AC26-510C3CF599FF}" srcId="{D8733E96-4630-4390-AC11-E8D48AF97E51}" destId="{64769D9D-8D12-4CD4-B0A3-692E2DABFECD}" srcOrd="3" destOrd="0" parTransId="{75C0C96C-042F-4D1F-9F29-D12E6C937F52}" sibTransId="{3CC7D042-065A-4E08-B1E8-B4AB22B3A8FF}"/>
    <dgm:cxn modelId="{B486B152-37C9-4D67-9D1D-2F73BFDB9C25}" srcId="{D8733E96-4630-4390-AC11-E8D48AF97E51}" destId="{C170A594-9EA4-424A-A234-8B83D9ED89CD}" srcOrd="2" destOrd="0" parTransId="{899FA8B8-3FC8-4FA4-A840-D7F52694FB74}" sibTransId="{35173FF8-191C-46BB-BB1E-167A7F046A37}"/>
    <dgm:cxn modelId="{05F3E772-EA76-456B-AA18-9FFB173A4851}" srcId="{D8733E96-4630-4390-AC11-E8D48AF97E51}" destId="{6F579200-9CE2-4FC0-9244-26BCD52B236F}" srcOrd="5" destOrd="0" parTransId="{2F063318-1B95-4EAA-B09C-459D10FF53C0}" sibTransId="{C4083EB8-5F98-4DCF-B03D-F2E1BD343F7F}"/>
    <dgm:cxn modelId="{79DF0683-D981-491B-AC27-225BE5F794D8}" type="presOf" srcId="{16D7FC65-AA82-4513-8C63-D0DBF41034EE}" destId="{51C8B3B8-19E5-4E8F-90F9-62363BC9BE6B}" srcOrd="0" destOrd="0" presId="urn:microsoft.com/office/officeart/2018/2/layout/IconVerticalSolidList"/>
    <dgm:cxn modelId="{DECF3686-B5CE-4EF2-B4E0-92DF0E1850D4}" type="presOf" srcId="{64769D9D-8D12-4CD4-B0A3-692E2DABFECD}" destId="{A435B8A4-8C45-4F67-88D3-32896448F10F}" srcOrd="0" destOrd="0" presId="urn:microsoft.com/office/officeart/2018/2/layout/IconVerticalSolidList"/>
    <dgm:cxn modelId="{EB0DBFC5-004B-49EF-BD73-6F588F1B3191}" srcId="{D8733E96-4630-4390-AC11-E8D48AF97E51}" destId="{A584CBB6-BBAB-4268-814C-03DBEDE7F07C}" srcOrd="0" destOrd="0" parTransId="{A3CFE6C1-D0CB-43BA-A2E7-22AEB5E8BEE2}" sibTransId="{B9BB4987-9628-4CB9-9DF0-07927E189D9A}"/>
    <dgm:cxn modelId="{23BEA9D3-71D3-457B-AD53-47E8E2252D2D}" type="presOf" srcId="{C170A594-9EA4-424A-A234-8B83D9ED89CD}" destId="{23A9CC83-58C1-406E-82A5-88FA90DF0945}" srcOrd="0" destOrd="0" presId="urn:microsoft.com/office/officeart/2018/2/layout/IconVerticalSolidList"/>
    <dgm:cxn modelId="{6219B5D3-CF87-46BC-B40C-7E43A07C4376}" srcId="{D8733E96-4630-4390-AC11-E8D48AF97E51}" destId="{1ED4B33B-E349-4C79-A1D6-879FCBFA86E4}" srcOrd="1" destOrd="0" parTransId="{3E0ED506-B701-44A9-A233-53C1078F44CE}" sibTransId="{EEAC9EE5-5399-4DC9-A916-53A1B5A3024B}"/>
    <dgm:cxn modelId="{AB6E71DC-CEED-423F-90AB-F87CCB31A332}" type="presOf" srcId="{1ED4B33B-E349-4C79-A1D6-879FCBFA86E4}" destId="{FC0C24CC-6427-4F8B-820D-6219A396BA7B}" srcOrd="0" destOrd="0" presId="urn:microsoft.com/office/officeart/2018/2/layout/IconVerticalSolidList"/>
    <dgm:cxn modelId="{DC9610E6-06A9-4D42-938D-664920D23A79}" srcId="{D8733E96-4630-4390-AC11-E8D48AF97E51}" destId="{16D7FC65-AA82-4513-8C63-D0DBF41034EE}" srcOrd="4" destOrd="0" parTransId="{2E3B37AE-090A-48BA-9454-554F327C2D2B}" sibTransId="{F005929C-1961-4511-91E7-2A730EC6A079}"/>
    <dgm:cxn modelId="{F59AA26B-7441-4F68-B35F-F1759377B457}" type="presParOf" srcId="{31D9389A-3627-45AA-B25C-50E6DF0F5C6A}" destId="{5D7F756E-6A5E-48A7-8B95-BDA71F5EF342}" srcOrd="0" destOrd="0" presId="urn:microsoft.com/office/officeart/2018/2/layout/IconVerticalSolidList"/>
    <dgm:cxn modelId="{C41D9887-322B-45B4-9D7F-67B40B97958E}" type="presParOf" srcId="{5D7F756E-6A5E-48A7-8B95-BDA71F5EF342}" destId="{E8026F09-A42A-4251-8EC9-F8DD28DB5195}" srcOrd="0" destOrd="0" presId="urn:microsoft.com/office/officeart/2018/2/layout/IconVerticalSolidList"/>
    <dgm:cxn modelId="{BCC275E8-5043-4A46-9CFC-77CB2310812F}" type="presParOf" srcId="{5D7F756E-6A5E-48A7-8B95-BDA71F5EF342}" destId="{83937822-D175-4A76-BB60-21710CCA0718}" srcOrd="1" destOrd="0" presId="urn:microsoft.com/office/officeart/2018/2/layout/IconVerticalSolidList"/>
    <dgm:cxn modelId="{89764FE4-7BFD-4E59-AA70-6B8A2AB48D08}" type="presParOf" srcId="{5D7F756E-6A5E-48A7-8B95-BDA71F5EF342}" destId="{77BD583E-613D-40F2-9570-131353A80E09}" srcOrd="2" destOrd="0" presId="urn:microsoft.com/office/officeart/2018/2/layout/IconVerticalSolidList"/>
    <dgm:cxn modelId="{90783A66-6D84-4847-8912-7A5C1CC7F9FD}" type="presParOf" srcId="{5D7F756E-6A5E-48A7-8B95-BDA71F5EF342}" destId="{66248124-94BB-4E97-BB6E-A04BF9A625A0}" srcOrd="3" destOrd="0" presId="urn:microsoft.com/office/officeart/2018/2/layout/IconVerticalSolidList"/>
    <dgm:cxn modelId="{45A827D7-17E6-45F1-A944-FC798149DAF4}" type="presParOf" srcId="{31D9389A-3627-45AA-B25C-50E6DF0F5C6A}" destId="{C9D6F733-E090-4961-821E-B1A02E2BE2B9}" srcOrd="1" destOrd="0" presId="urn:microsoft.com/office/officeart/2018/2/layout/IconVerticalSolidList"/>
    <dgm:cxn modelId="{410021C6-A749-46F3-97F2-2FC0ACBC0307}" type="presParOf" srcId="{31D9389A-3627-45AA-B25C-50E6DF0F5C6A}" destId="{0C03A56B-45B3-4A9C-8E9D-E323B6541A12}" srcOrd="2" destOrd="0" presId="urn:microsoft.com/office/officeart/2018/2/layout/IconVerticalSolidList"/>
    <dgm:cxn modelId="{F23222C8-B2B7-4A03-96D8-B8DF250A59D3}" type="presParOf" srcId="{0C03A56B-45B3-4A9C-8E9D-E323B6541A12}" destId="{49F81E3E-1ADA-45C4-A4EB-CFC96C0620F8}" srcOrd="0" destOrd="0" presId="urn:microsoft.com/office/officeart/2018/2/layout/IconVerticalSolidList"/>
    <dgm:cxn modelId="{1A6240BF-66CD-4DF2-8C46-E3254670A58E}" type="presParOf" srcId="{0C03A56B-45B3-4A9C-8E9D-E323B6541A12}" destId="{B9520607-4FDB-4C1E-A315-7AAF07DF0FA0}" srcOrd="1" destOrd="0" presId="urn:microsoft.com/office/officeart/2018/2/layout/IconVerticalSolidList"/>
    <dgm:cxn modelId="{18C35944-9745-4211-AEA3-6F0C1AB6D798}" type="presParOf" srcId="{0C03A56B-45B3-4A9C-8E9D-E323B6541A12}" destId="{6F6073AF-B719-4815-9C7B-3008A1819853}" srcOrd="2" destOrd="0" presId="urn:microsoft.com/office/officeart/2018/2/layout/IconVerticalSolidList"/>
    <dgm:cxn modelId="{80D9BB7D-A95A-4343-8D16-C3E3360B8A7F}" type="presParOf" srcId="{0C03A56B-45B3-4A9C-8E9D-E323B6541A12}" destId="{FC0C24CC-6427-4F8B-820D-6219A396BA7B}" srcOrd="3" destOrd="0" presId="urn:microsoft.com/office/officeart/2018/2/layout/IconVerticalSolidList"/>
    <dgm:cxn modelId="{A810C86C-A2EB-4338-AF75-A79CE0B62986}" type="presParOf" srcId="{31D9389A-3627-45AA-B25C-50E6DF0F5C6A}" destId="{8BBAABAE-E9BB-4FBD-9E61-24388ACBB3A8}" srcOrd="3" destOrd="0" presId="urn:microsoft.com/office/officeart/2018/2/layout/IconVerticalSolidList"/>
    <dgm:cxn modelId="{568E4919-D7D5-4CC1-BF29-512DBAC0812B}" type="presParOf" srcId="{31D9389A-3627-45AA-B25C-50E6DF0F5C6A}" destId="{DFCBED1E-79EE-4A7D-BD11-8EFD36F4A5AD}" srcOrd="4" destOrd="0" presId="urn:microsoft.com/office/officeart/2018/2/layout/IconVerticalSolidList"/>
    <dgm:cxn modelId="{B1F1CC63-9DD2-4819-B27E-03C189527AC7}" type="presParOf" srcId="{DFCBED1E-79EE-4A7D-BD11-8EFD36F4A5AD}" destId="{F45E23E5-12DC-47CA-AF30-A910DB4DAB65}" srcOrd="0" destOrd="0" presId="urn:microsoft.com/office/officeart/2018/2/layout/IconVerticalSolidList"/>
    <dgm:cxn modelId="{B4B6A3C0-0BA3-443D-A7B3-46A824FE7D85}" type="presParOf" srcId="{DFCBED1E-79EE-4A7D-BD11-8EFD36F4A5AD}" destId="{05879C2A-31C9-45B4-A684-05626BE41A1B}" srcOrd="1" destOrd="0" presId="urn:microsoft.com/office/officeart/2018/2/layout/IconVerticalSolidList"/>
    <dgm:cxn modelId="{9A15AC33-B5A6-431E-AE2B-A53B986C238A}" type="presParOf" srcId="{DFCBED1E-79EE-4A7D-BD11-8EFD36F4A5AD}" destId="{AF6ED41A-DD4F-44C2-9E93-6BD67FFE6B0C}" srcOrd="2" destOrd="0" presId="urn:microsoft.com/office/officeart/2018/2/layout/IconVerticalSolidList"/>
    <dgm:cxn modelId="{BFA9636B-915D-4CE2-9EB4-C0845A528E41}" type="presParOf" srcId="{DFCBED1E-79EE-4A7D-BD11-8EFD36F4A5AD}" destId="{23A9CC83-58C1-406E-82A5-88FA90DF0945}" srcOrd="3" destOrd="0" presId="urn:microsoft.com/office/officeart/2018/2/layout/IconVerticalSolidList"/>
    <dgm:cxn modelId="{C6DB5EE5-DED4-4CC3-946E-2D96443FA3F8}" type="presParOf" srcId="{31D9389A-3627-45AA-B25C-50E6DF0F5C6A}" destId="{B1D9EF15-28F4-4111-8E2D-FEFC5B9FDC03}" srcOrd="5" destOrd="0" presId="urn:microsoft.com/office/officeart/2018/2/layout/IconVerticalSolidList"/>
    <dgm:cxn modelId="{0392CD71-46B4-4A48-95D4-3017F89B0F78}" type="presParOf" srcId="{31D9389A-3627-45AA-B25C-50E6DF0F5C6A}" destId="{FAAFA190-D5F4-43E9-AC8D-1F198C771C4A}" srcOrd="6" destOrd="0" presId="urn:microsoft.com/office/officeart/2018/2/layout/IconVerticalSolidList"/>
    <dgm:cxn modelId="{A854BEAB-DA16-4BE8-9743-0B866FD9C9C1}" type="presParOf" srcId="{FAAFA190-D5F4-43E9-AC8D-1F198C771C4A}" destId="{6A963A3D-E435-469D-9315-D089B10C7495}" srcOrd="0" destOrd="0" presId="urn:microsoft.com/office/officeart/2018/2/layout/IconVerticalSolidList"/>
    <dgm:cxn modelId="{6712FF75-AF15-4B3E-A9FC-23CBC8D05198}" type="presParOf" srcId="{FAAFA190-D5F4-43E9-AC8D-1F198C771C4A}" destId="{C39DF3DE-311E-4F73-884E-A806C49A4CE1}" srcOrd="1" destOrd="0" presId="urn:microsoft.com/office/officeart/2018/2/layout/IconVerticalSolidList"/>
    <dgm:cxn modelId="{7701E1B2-404B-4E69-8395-61ED66E27943}" type="presParOf" srcId="{FAAFA190-D5F4-43E9-AC8D-1F198C771C4A}" destId="{739BF6A6-7D53-4033-8C9E-3CBF457F6E0F}" srcOrd="2" destOrd="0" presId="urn:microsoft.com/office/officeart/2018/2/layout/IconVerticalSolidList"/>
    <dgm:cxn modelId="{93E36A66-81D7-464A-98F3-55C8C63C23B3}" type="presParOf" srcId="{FAAFA190-D5F4-43E9-AC8D-1F198C771C4A}" destId="{A435B8A4-8C45-4F67-88D3-32896448F10F}" srcOrd="3" destOrd="0" presId="urn:microsoft.com/office/officeart/2018/2/layout/IconVerticalSolidList"/>
    <dgm:cxn modelId="{925BDF40-E975-40D1-9E84-17C6DCBA0F34}" type="presParOf" srcId="{31D9389A-3627-45AA-B25C-50E6DF0F5C6A}" destId="{7C9574A9-5CDA-4976-B90C-06146F47D64E}" srcOrd="7" destOrd="0" presId="urn:microsoft.com/office/officeart/2018/2/layout/IconVerticalSolidList"/>
    <dgm:cxn modelId="{76D91E4E-26CB-43D6-85C7-69A0CBD24A88}" type="presParOf" srcId="{31D9389A-3627-45AA-B25C-50E6DF0F5C6A}" destId="{14E97D60-6D32-43E4-A997-1BF04C95BC0A}" srcOrd="8" destOrd="0" presId="urn:microsoft.com/office/officeart/2018/2/layout/IconVerticalSolidList"/>
    <dgm:cxn modelId="{84EAC7C5-C8A5-43D0-BCB4-7FC37247A665}" type="presParOf" srcId="{14E97D60-6D32-43E4-A997-1BF04C95BC0A}" destId="{B08A1BE2-1610-42A3-9831-67ECF8B90E72}" srcOrd="0" destOrd="0" presId="urn:microsoft.com/office/officeart/2018/2/layout/IconVerticalSolidList"/>
    <dgm:cxn modelId="{F5A850C5-1804-49AE-96AA-D1C0A72BAE47}" type="presParOf" srcId="{14E97D60-6D32-43E4-A997-1BF04C95BC0A}" destId="{07557CD2-271C-420F-826F-E2FACEAC7CA3}" srcOrd="1" destOrd="0" presId="urn:microsoft.com/office/officeart/2018/2/layout/IconVerticalSolidList"/>
    <dgm:cxn modelId="{57E910B8-9199-4F0A-9A5A-C76B0B00F10C}" type="presParOf" srcId="{14E97D60-6D32-43E4-A997-1BF04C95BC0A}" destId="{361728D2-77E8-48D2-AD4C-C286D08B4090}" srcOrd="2" destOrd="0" presId="urn:microsoft.com/office/officeart/2018/2/layout/IconVerticalSolidList"/>
    <dgm:cxn modelId="{16D5D580-DCFD-49D4-B8AC-7403925E23A0}" type="presParOf" srcId="{14E97D60-6D32-43E4-A997-1BF04C95BC0A}" destId="{51C8B3B8-19E5-4E8F-90F9-62363BC9BE6B}" srcOrd="3" destOrd="0" presId="urn:microsoft.com/office/officeart/2018/2/layout/IconVerticalSolidList"/>
    <dgm:cxn modelId="{3A701352-43C3-4C74-A53C-009812A7B6A7}" type="presParOf" srcId="{31D9389A-3627-45AA-B25C-50E6DF0F5C6A}" destId="{BE0D5157-E36B-4682-B054-682377C6819D}" srcOrd="9" destOrd="0" presId="urn:microsoft.com/office/officeart/2018/2/layout/IconVerticalSolidList"/>
    <dgm:cxn modelId="{7A9563EB-376F-4694-92ED-A6B350ACC204}" type="presParOf" srcId="{31D9389A-3627-45AA-B25C-50E6DF0F5C6A}" destId="{DE708EE5-761E-4807-9355-549636EC8ACC}" srcOrd="10" destOrd="0" presId="urn:microsoft.com/office/officeart/2018/2/layout/IconVerticalSolidList"/>
    <dgm:cxn modelId="{F2115B26-639D-4B8F-A1E0-877DE13403B2}" type="presParOf" srcId="{DE708EE5-761E-4807-9355-549636EC8ACC}" destId="{7903BD57-1119-4917-B248-7CF710C1ADCF}" srcOrd="0" destOrd="0" presId="urn:microsoft.com/office/officeart/2018/2/layout/IconVerticalSolidList"/>
    <dgm:cxn modelId="{83E411E8-DF17-4E4B-8A61-0BCE59D7594D}" type="presParOf" srcId="{DE708EE5-761E-4807-9355-549636EC8ACC}" destId="{78EF16C4-BBB2-4B7D-9DD4-B5EB3C535080}" srcOrd="1" destOrd="0" presId="urn:microsoft.com/office/officeart/2018/2/layout/IconVerticalSolidList"/>
    <dgm:cxn modelId="{F5FA7E32-3E38-46C4-95BC-D25266912433}" type="presParOf" srcId="{DE708EE5-761E-4807-9355-549636EC8ACC}" destId="{A204202F-814A-4E34-AA8E-9DF3B1E8FCEC}" srcOrd="2" destOrd="0" presId="urn:microsoft.com/office/officeart/2018/2/layout/IconVerticalSolidList"/>
    <dgm:cxn modelId="{87C7B234-7740-40C7-841B-31C78A8F6C82}" type="presParOf" srcId="{DE708EE5-761E-4807-9355-549636EC8ACC}" destId="{3F3DE052-DAD2-4E3D-A75A-75C21114AE1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026F09-A42A-4251-8EC9-F8DD28DB5195}">
      <dsp:nvSpPr>
        <dsp:cNvPr id="0" name=""/>
        <dsp:cNvSpPr/>
      </dsp:nvSpPr>
      <dsp:spPr>
        <a:xfrm>
          <a:off x="0" y="3517"/>
          <a:ext cx="5446142" cy="75613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937822-D175-4A76-BB60-21710CCA0718}">
      <dsp:nvSpPr>
        <dsp:cNvPr id="0" name=""/>
        <dsp:cNvSpPr/>
      </dsp:nvSpPr>
      <dsp:spPr>
        <a:xfrm>
          <a:off x="228729" y="173646"/>
          <a:ext cx="416278" cy="41587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248124-94BB-4E97-BB6E-A04BF9A625A0}">
      <dsp:nvSpPr>
        <dsp:cNvPr id="0" name=""/>
        <dsp:cNvSpPr/>
      </dsp:nvSpPr>
      <dsp:spPr>
        <a:xfrm>
          <a:off x="873738" y="3517"/>
          <a:ext cx="3917056" cy="756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102" tIns="80102" rIns="80102" bIns="8010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 System of flat plastic shapes with holes in </a:t>
          </a:r>
          <a:endParaRPr lang="en-US" sz="1400" kern="1200"/>
        </a:p>
      </dsp:txBody>
      <dsp:txXfrm>
        <a:off x="873738" y="3517"/>
        <a:ext cx="3917056" cy="756870"/>
      </dsp:txXfrm>
    </dsp:sp>
    <dsp:sp modelId="{49F81E3E-1ADA-45C4-A4EB-CFC96C0620F8}">
      <dsp:nvSpPr>
        <dsp:cNvPr id="0" name=""/>
        <dsp:cNvSpPr/>
      </dsp:nvSpPr>
      <dsp:spPr>
        <a:xfrm>
          <a:off x="0" y="915643"/>
          <a:ext cx="5446142" cy="75613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520607-4FDB-4C1E-A315-7AAF07DF0FA0}">
      <dsp:nvSpPr>
        <dsp:cNvPr id="0" name=""/>
        <dsp:cNvSpPr/>
      </dsp:nvSpPr>
      <dsp:spPr>
        <a:xfrm>
          <a:off x="228729" y="1085772"/>
          <a:ext cx="416278" cy="41587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0C24CC-6427-4F8B-820D-6219A396BA7B}">
      <dsp:nvSpPr>
        <dsp:cNvPr id="0" name=""/>
        <dsp:cNvSpPr/>
      </dsp:nvSpPr>
      <dsp:spPr>
        <a:xfrm>
          <a:off x="873738" y="915643"/>
          <a:ext cx="3917056" cy="756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102" tIns="80102" rIns="80102" bIns="8010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That represent a number between 1 and 10.</a:t>
          </a:r>
          <a:endParaRPr lang="en-US" sz="1400" kern="1200"/>
        </a:p>
      </dsp:txBody>
      <dsp:txXfrm>
        <a:off x="873738" y="915643"/>
        <a:ext cx="3917056" cy="756870"/>
      </dsp:txXfrm>
    </dsp:sp>
    <dsp:sp modelId="{F45E23E5-12DC-47CA-AF30-A910DB4DAB65}">
      <dsp:nvSpPr>
        <dsp:cNvPr id="0" name=""/>
        <dsp:cNvSpPr/>
      </dsp:nvSpPr>
      <dsp:spPr>
        <a:xfrm>
          <a:off x="0" y="1827769"/>
          <a:ext cx="5446142" cy="75613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879C2A-31C9-45B4-A684-05626BE41A1B}">
      <dsp:nvSpPr>
        <dsp:cNvPr id="0" name=""/>
        <dsp:cNvSpPr/>
      </dsp:nvSpPr>
      <dsp:spPr>
        <a:xfrm>
          <a:off x="228729" y="1997898"/>
          <a:ext cx="416278" cy="41587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A9CC83-58C1-406E-82A5-88FA90DF0945}">
      <dsp:nvSpPr>
        <dsp:cNvPr id="0" name=""/>
        <dsp:cNvSpPr/>
      </dsp:nvSpPr>
      <dsp:spPr>
        <a:xfrm>
          <a:off x="873738" y="1827769"/>
          <a:ext cx="3917056" cy="756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102" tIns="80102" rIns="80102" bIns="8010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Each number has a unique colour.</a:t>
          </a:r>
          <a:endParaRPr lang="en-US" sz="1400" kern="1200"/>
        </a:p>
      </dsp:txBody>
      <dsp:txXfrm>
        <a:off x="873738" y="1827769"/>
        <a:ext cx="3917056" cy="756870"/>
      </dsp:txXfrm>
    </dsp:sp>
    <dsp:sp modelId="{6A963A3D-E435-469D-9315-D089B10C7495}">
      <dsp:nvSpPr>
        <dsp:cNvPr id="0" name=""/>
        <dsp:cNvSpPr/>
      </dsp:nvSpPr>
      <dsp:spPr>
        <a:xfrm>
          <a:off x="0" y="2739895"/>
          <a:ext cx="5446142" cy="75613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9DF3DE-311E-4F73-884E-A806C49A4CE1}">
      <dsp:nvSpPr>
        <dsp:cNvPr id="0" name=""/>
        <dsp:cNvSpPr/>
      </dsp:nvSpPr>
      <dsp:spPr>
        <a:xfrm>
          <a:off x="228729" y="2910024"/>
          <a:ext cx="416278" cy="41587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35B8A4-8C45-4F67-88D3-32896448F10F}">
      <dsp:nvSpPr>
        <dsp:cNvPr id="0" name=""/>
        <dsp:cNvSpPr/>
      </dsp:nvSpPr>
      <dsp:spPr>
        <a:xfrm>
          <a:off x="873738" y="2739895"/>
          <a:ext cx="3917056" cy="756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102" tIns="80102" rIns="80102" bIns="8010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Supports all Key stages and beyond.</a:t>
          </a:r>
          <a:endParaRPr lang="en-US" sz="1400" kern="1200"/>
        </a:p>
      </dsp:txBody>
      <dsp:txXfrm>
        <a:off x="873738" y="2739895"/>
        <a:ext cx="3917056" cy="756870"/>
      </dsp:txXfrm>
    </dsp:sp>
    <dsp:sp modelId="{B08A1BE2-1610-42A3-9831-67ECF8B90E72}">
      <dsp:nvSpPr>
        <dsp:cNvPr id="0" name=""/>
        <dsp:cNvSpPr/>
      </dsp:nvSpPr>
      <dsp:spPr>
        <a:xfrm>
          <a:off x="0" y="3652021"/>
          <a:ext cx="5446142" cy="75613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557CD2-271C-420F-826F-E2FACEAC7CA3}">
      <dsp:nvSpPr>
        <dsp:cNvPr id="0" name=""/>
        <dsp:cNvSpPr/>
      </dsp:nvSpPr>
      <dsp:spPr>
        <a:xfrm>
          <a:off x="228729" y="3822150"/>
          <a:ext cx="416278" cy="41587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C8B3B8-19E5-4E8F-90F9-62363BC9BE6B}">
      <dsp:nvSpPr>
        <dsp:cNvPr id="0" name=""/>
        <dsp:cNvSpPr/>
      </dsp:nvSpPr>
      <dsp:spPr>
        <a:xfrm>
          <a:off x="873738" y="3652021"/>
          <a:ext cx="3917056" cy="756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102" tIns="80102" rIns="80102" bIns="8010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As a multi –sensory tool, helps subjects to have a visual connection between numbers and supports the learner to eventually identify more complex Maths and supports the use of timetables where they cannot be memorised.</a:t>
          </a:r>
          <a:endParaRPr lang="en-US" sz="1400" kern="1200"/>
        </a:p>
      </dsp:txBody>
      <dsp:txXfrm>
        <a:off x="873738" y="3652021"/>
        <a:ext cx="3917056" cy="756870"/>
      </dsp:txXfrm>
    </dsp:sp>
    <dsp:sp modelId="{7903BD57-1119-4917-B248-7CF710C1ADCF}">
      <dsp:nvSpPr>
        <dsp:cNvPr id="0" name=""/>
        <dsp:cNvSpPr/>
      </dsp:nvSpPr>
      <dsp:spPr>
        <a:xfrm>
          <a:off x="0" y="4564147"/>
          <a:ext cx="5446142" cy="75613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EF16C4-BBB2-4B7D-9DD4-B5EB3C535080}">
      <dsp:nvSpPr>
        <dsp:cNvPr id="0" name=""/>
        <dsp:cNvSpPr/>
      </dsp:nvSpPr>
      <dsp:spPr>
        <a:xfrm>
          <a:off x="228729" y="4734276"/>
          <a:ext cx="416278" cy="41587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3DE052-DAD2-4E3D-A75A-75C21114AE17}">
      <dsp:nvSpPr>
        <dsp:cNvPr id="0" name=""/>
        <dsp:cNvSpPr/>
      </dsp:nvSpPr>
      <dsp:spPr>
        <a:xfrm>
          <a:off x="873738" y="4564147"/>
          <a:ext cx="3917056" cy="7568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102" tIns="80102" rIns="80102" bIns="80102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Versatile  in that it can be used as a complete programme ,or run alongside existing Maths  provisions.</a:t>
          </a:r>
          <a:endParaRPr lang="en-US" sz="1400" kern="1200"/>
        </a:p>
      </dsp:txBody>
      <dsp:txXfrm>
        <a:off x="873738" y="4564147"/>
        <a:ext cx="3917056" cy="7568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4/18/2021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7903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4/18/2021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688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4/18/2021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771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4/18/2021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2495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4/18/2021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957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4/18/2021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443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4/18/2021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922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4/18/2021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8510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4/18/2021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487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4/18/2021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5210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4/18/2021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327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4/18/2021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16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thingiverse.com/thing:183392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://aulateadelossoles.blogspot.com.es/2014/12/numicon-un-proyecto-que-transformara-la.html" TargetMode="Externa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hyperlink" Target="https://lupinepublishers.com/neurology-brain-disorders-journal/fulltext/about-the-trigemino-cardiac-reflex-their-association-with-sleep-bruxism-and-the-reason-why-clinicians-treating-sb-should-consider-a-careful.ID.000115.php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freeimageslive.co.uk/free_stock_image/numbers-jpg" TargetMode="External"/><Relationship Id="rId5" Type="http://schemas.openxmlformats.org/officeDocument/2006/relationships/image" Target="../media/image12.jpe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6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18.png"/><Relationship Id="rId9" Type="http://schemas.microsoft.com/office/2007/relationships/diagramDrawing" Target="../diagrams/drawing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4.svg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twinkl.co.uk/teaching-wiki/numicon" TargetMode="External"/><Relationship Id="rId3" Type="http://schemas.openxmlformats.org/officeDocument/2006/relationships/hyperlink" Target="http://bdadyslexia.org.uk/dyslexia/n..calculia-maths-difficulties" TargetMode="External"/><Relationship Id="rId7" Type="http://schemas.openxmlformats.org/officeDocument/2006/relationships/hyperlink" Target="https://themumeducates.com" TargetMode="External"/><Relationship Id="rId2" Type="http://schemas.openxmlformats.org/officeDocument/2006/relationships/hyperlink" Target="http://nationalnumeracy.org.uk/news/dyscalculia-poor-relatio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theconversation.com/dyscalcu;ia-maths-dyslexia-o-r-why-so-many-children-struggle-with-numbers-104665" TargetMode="External"/><Relationship Id="rId5" Type="http://schemas.openxmlformats.org/officeDocument/2006/relationships/hyperlink" Target="http://dyscalculia-blog.com/category/personal-and-inspirattional/" TargetMode="External"/><Relationship Id="rId10" Type="http://schemas.openxmlformats.org/officeDocument/2006/relationships/hyperlink" Target="http://gov.wales/sites/default/files/p...sformation-programme-v2.pdf" TargetMode="External"/><Relationship Id="rId4" Type="http://schemas.openxmlformats.org/officeDocument/2006/relationships/hyperlink" Target="http://thiniverse.com/thing:183392" TargetMode="External"/><Relationship Id="rId9" Type="http://schemas.openxmlformats.org/officeDocument/2006/relationships/hyperlink" Target="http://schoolplanner.co.uk/blog/growth-midset-quot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310E06F9-9F12-4D1B-92C0-4B30818D0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8F5EFE88-F6A7-4B53-AF99-227DFC56A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BD08D52E-56C9-4654-9764-ADE6C0F0E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74CC9B0D-E068-488B-A88F-E69A1B690B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51" name="Picture 50">
              <a:extLst>
                <a:ext uri="{FF2B5EF4-FFF2-40B4-BE49-F238E27FC236}">
                  <a16:creationId xmlns:a16="http://schemas.microsoft.com/office/drawing/2014/main" id="{06E2E1E2-C875-4AF6-A6C4-67E7EA0489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744909"/>
            <a:ext cx="4800600" cy="3155419"/>
          </a:xfrm>
        </p:spPr>
        <p:txBody>
          <a:bodyPr anchor="b">
            <a:normAutofit/>
          </a:bodyPr>
          <a:lstStyle/>
          <a:p>
            <a:pPr algn="l"/>
            <a:r>
              <a:rPr lang="en-GB"/>
              <a:t>Overcoming Barriers of </a:t>
            </a:r>
            <a:r>
              <a:rPr lang="en-GB" err="1"/>
              <a:t>SpLD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4074784"/>
            <a:ext cx="4800599" cy="2054306"/>
          </a:xfrm>
        </p:spPr>
        <p:txBody>
          <a:bodyPr anchor="t">
            <a:normAutofit/>
          </a:bodyPr>
          <a:lstStyle/>
          <a:p>
            <a:pPr algn="l"/>
            <a:r>
              <a:rPr lang="en-GB" sz="2200">
                <a:cs typeface="Arial"/>
              </a:rPr>
              <a:t>Emma Boyd     SJIE4003</a:t>
            </a:r>
          </a:p>
          <a:p>
            <a:pPr algn="l"/>
            <a:r>
              <a:rPr lang="en-GB" sz="2200">
                <a:cs typeface="Arial"/>
              </a:rPr>
              <a:t>2012751</a:t>
            </a:r>
          </a:p>
        </p:txBody>
      </p:sp>
      <p:pic>
        <p:nvPicPr>
          <p:cNvPr id="33" name="Picture 3" descr="Built structure against clear sky">
            <a:extLst>
              <a:ext uri="{FF2B5EF4-FFF2-40B4-BE49-F238E27FC236}">
                <a16:creationId xmlns:a16="http://schemas.microsoft.com/office/drawing/2014/main" id="{3E569A36-3931-4B73-B48A-2EA20F7395B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6636" r="16634" b="-2"/>
          <a:stretch/>
        </p:blipFill>
        <p:spPr>
          <a:xfrm>
            <a:off x="5864351" y="567942"/>
            <a:ext cx="5715000" cy="5716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36" name="Picture 13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37" name="Rectangle 15">
            <a:extLst>
              <a:ext uri="{FF2B5EF4-FFF2-40B4-BE49-F238E27FC236}">
                <a16:creationId xmlns:a16="http://schemas.microsoft.com/office/drawing/2014/main" id="{1E644DE9-8D09-43E2-BA69-F57482CFC9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8" name="Rectangle 17">
            <a:extLst>
              <a:ext uri="{FF2B5EF4-FFF2-40B4-BE49-F238E27FC236}">
                <a16:creationId xmlns:a16="http://schemas.microsoft.com/office/drawing/2014/main" id="{6C23C919-B32E-40FF-B3D8-631316E84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6" name="Picture 6" descr="A picture containing remote, controller, game, different&#10;&#10;Description automatically generated">
            <a:extLst>
              <a:ext uri="{FF2B5EF4-FFF2-40B4-BE49-F238E27FC236}">
                <a16:creationId xmlns:a16="http://schemas.microsoft.com/office/drawing/2014/main" id="{79132255-6CA6-43BF-A765-CA5BDFC65E5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60000"/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3117" b="12147"/>
          <a:stretch/>
        </p:blipFill>
        <p:spPr>
          <a:xfrm>
            <a:off x="20" y="10"/>
            <a:ext cx="12191980" cy="685661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05C92FB-DABA-4A10-83AC-DECB7A7AF748}"/>
              </a:ext>
            </a:extLst>
          </p:cNvPr>
          <p:cNvSpPr txBox="1"/>
          <p:nvPr/>
        </p:nvSpPr>
        <p:spPr>
          <a:xfrm>
            <a:off x="751936" y="452664"/>
            <a:ext cx="7588195" cy="35233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The Use of Numicon to support Specific Learning Differences within  Dyscalculia.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FFFFFF"/>
              </a:solidFill>
              <a:latin typeface="+mj-lt"/>
              <a:ea typeface="+mj-ea"/>
              <a:cs typeface="Sabon Next L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4838EB-F0AD-45AE-9619-365B10E8526D}"/>
              </a:ext>
            </a:extLst>
          </p:cNvPr>
          <p:cNvSpPr txBox="1"/>
          <p:nvPr/>
        </p:nvSpPr>
        <p:spPr>
          <a:xfrm>
            <a:off x="9554294" y="6233124"/>
            <a:ext cx="264255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( </a:t>
            </a:r>
            <a:r>
              <a:rPr lang="en-GB" err="1"/>
              <a:t>Thingiverse</a:t>
            </a:r>
            <a:r>
              <a:rPr lang="en-GB"/>
              <a:t>, 2021)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0E6C50-D23E-4142-8106-E30DE51D6781}"/>
              </a:ext>
            </a:extLst>
          </p:cNvPr>
          <p:cNvSpPr txBox="1"/>
          <p:nvPr/>
        </p:nvSpPr>
        <p:spPr>
          <a:xfrm>
            <a:off x="14057544" y="6599060"/>
            <a:ext cx="463588" cy="200055"/>
          </a:xfrm>
          <a:prstGeom prst="rect">
            <a:avLst/>
          </a:prstGeom>
          <a:solidFill>
            <a:srgbClr val="000000"/>
          </a:solidFill>
        </p:spPr>
        <p:txBody>
          <a:bodyPr wrap="non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/>
              </a:rPr>
              <a:t>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181554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E61FBD7-E37C-4B38-BE44-A6D4978D7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92BFCFE-FD78-4EDF-BEFE-CC444DC5F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0292BAD4-5BB2-4CD3-AB5B-C35EF9F7D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0" y="1"/>
            <a:ext cx="5236971" cy="6858000"/>
            <a:chOff x="20829" y="1"/>
            <a:chExt cx="5236971" cy="6857999"/>
          </a:xfrm>
        </p:grpSpPr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BA91DE0E-6861-418E-964C-304C560A3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BE848AF8-FC50-42AF-8B5B-3F6D2EC34C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B629C0B3-01E5-4A82-B87C-62B1483F1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228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4DFA784-845D-4F99-B808-5C025E39B8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228" y="685800"/>
            <a:ext cx="10820400" cy="54864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99B9015-C216-47A4-B5E8-08278B612C66}"/>
              </a:ext>
            </a:extLst>
          </p:cNvPr>
          <p:cNvSpPr txBox="1"/>
          <p:nvPr/>
        </p:nvSpPr>
        <p:spPr>
          <a:xfrm>
            <a:off x="5638800" y="1066800"/>
            <a:ext cx="5367527" cy="28335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latin typeface="+mj-lt"/>
                <a:ea typeface="+mj-ea"/>
                <a:cs typeface="+mj-cs"/>
              </a:rPr>
              <a:t>What is Numicon ?</a:t>
            </a:r>
          </a:p>
        </p:txBody>
      </p: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5B7A6621-421B-45AB-927F-087969289C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66800" y="2281395"/>
            <a:ext cx="4209625" cy="23679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752736A-4F3C-417D-835E-0049EB8795A9}"/>
              </a:ext>
            </a:extLst>
          </p:cNvPr>
          <p:cNvSpPr txBox="1"/>
          <p:nvPr/>
        </p:nvSpPr>
        <p:spPr>
          <a:xfrm>
            <a:off x="2498100" y="4449254"/>
            <a:ext cx="2778325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780061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Rectangle 45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5A8C81AE-8F0D-49F3-9FB4-334B0DCDF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8240A3B0-21EA-450D-B122-B6AD6FA488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440" y="3965276"/>
            <a:ext cx="3339360" cy="2908040"/>
          </a:xfrm>
          <a:prstGeom prst="rect">
            <a:avLst/>
          </a:prstGeom>
        </p:spPr>
      </p:pic>
      <p:grpSp>
        <p:nvGrpSpPr>
          <p:cNvPr id="54" name="Group 53">
            <a:extLst>
              <a:ext uri="{FF2B5EF4-FFF2-40B4-BE49-F238E27FC236}">
                <a16:creationId xmlns:a16="http://schemas.microsoft.com/office/drawing/2014/main" id="{203FD0F3-0B70-4E50-91B1-F11CD1962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194385" y="41921"/>
            <a:ext cx="3997615" cy="6816079"/>
            <a:chOff x="8059620" y="41922"/>
            <a:chExt cx="3997615" cy="6816077"/>
          </a:xfrm>
        </p:grpSpPr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A7247266-43E8-4F29-8D2F-F85BAFB4B0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56" name="Picture 55">
              <a:extLst>
                <a:ext uri="{FF2B5EF4-FFF2-40B4-BE49-F238E27FC236}">
                  <a16:creationId xmlns:a16="http://schemas.microsoft.com/office/drawing/2014/main" id="{1B05029C-D396-4ABC-BFBE-B7573011AD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alphaModFix amt="16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pic>
        <p:nvPicPr>
          <p:cNvPr id="2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91864B95-616C-4D2C-B1F7-411522AAF00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70687" y="4022784"/>
            <a:ext cx="4045516" cy="27930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F4EF5B2-0B53-45EA-B597-7270804FD186}"/>
              </a:ext>
            </a:extLst>
          </p:cNvPr>
          <p:cNvSpPr txBox="1"/>
          <p:nvPr/>
        </p:nvSpPr>
        <p:spPr>
          <a:xfrm>
            <a:off x="8920638" y="3594339"/>
            <a:ext cx="5146083" cy="225958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( Dynamo Maths, 2021)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9231F2-E43B-49D8-9EBF-CDC7CC45B2EE}"/>
              </a:ext>
            </a:extLst>
          </p:cNvPr>
          <p:cNvSpPr txBox="1"/>
          <p:nvPr/>
        </p:nvSpPr>
        <p:spPr>
          <a:xfrm>
            <a:off x="50860" y="3587690"/>
            <a:ext cx="431033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( Dyscalculia –blog.com, 2021)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2E6DFA74-7008-45DC-98DF-CC1DF73D02C2}"/>
              </a:ext>
            </a:extLst>
          </p:cNvPr>
          <p:cNvSpPr txBox="1"/>
          <p:nvPr/>
        </p:nvSpPr>
        <p:spPr>
          <a:xfrm>
            <a:off x="582823" y="36483"/>
            <a:ext cx="109239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            </a:t>
            </a:r>
            <a:endParaRPr lang="en-GB" sz="320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5C441D51-04D9-48A4-8710-20B1D56C76C8}"/>
              </a:ext>
            </a:extLst>
          </p:cNvPr>
          <p:cNvSpPr txBox="1"/>
          <p:nvPr/>
        </p:nvSpPr>
        <p:spPr>
          <a:xfrm>
            <a:off x="2366516" y="209909"/>
            <a:ext cx="994625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u="sng"/>
              <a:t>Dyscalculia is a Neurological Difference </a:t>
            </a:r>
            <a:endParaRPr lang="en-GB" sz="3200" b="1" u="sng" dirty="0"/>
          </a:p>
        </p:txBody>
      </p:sp>
      <p:pic>
        <p:nvPicPr>
          <p:cNvPr id="49" name="Picture 50" descr="Background pattern&#10;&#10;Description automatically generated">
            <a:extLst>
              <a:ext uri="{FF2B5EF4-FFF2-40B4-BE49-F238E27FC236}">
                <a16:creationId xmlns:a16="http://schemas.microsoft.com/office/drawing/2014/main" id="{BCCE4A29-2BFD-4740-9C2D-C36E70B1D75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2222740" y="1007279"/>
            <a:ext cx="7746519" cy="244242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id="{D8E394B0-2254-4AD6-AC52-3363BB09D18F}"/>
              </a:ext>
            </a:extLst>
          </p:cNvPr>
          <p:cNvSpPr txBox="1"/>
          <p:nvPr/>
        </p:nvSpPr>
        <p:spPr>
          <a:xfrm>
            <a:off x="3991155" y="3060880"/>
            <a:ext cx="2815086" cy="748820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57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Rectangle 6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67" name="Picture 7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68" name="Rectangle 72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70" name="Rectangle 74">
            <a:extLst>
              <a:ext uri="{FF2B5EF4-FFF2-40B4-BE49-F238E27FC236}">
                <a16:creationId xmlns:a16="http://schemas.microsoft.com/office/drawing/2014/main" id="{5A8C81AE-8F0D-49F3-9FB4-334B0DCDF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72" name="Group 76">
            <a:extLst>
              <a:ext uri="{FF2B5EF4-FFF2-40B4-BE49-F238E27FC236}">
                <a16:creationId xmlns:a16="http://schemas.microsoft.com/office/drawing/2014/main" id="{EA7666BA-7EB2-4D66-A9D3-475008F04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78" name="Picture 77">
              <a:extLst>
                <a:ext uri="{FF2B5EF4-FFF2-40B4-BE49-F238E27FC236}">
                  <a16:creationId xmlns:a16="http://schemas.microsoft.com/office/drawing/2014/main" id="{7211B6A7-5E0C-49F9-8148-18C08106A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79" name="Picture 78">
              <a:extLst>
                <a:ext uri="{FF2B5EF4-FFF2-40B4-BE49-F238E27FC236}">
                  <a16:creationId xmlns:a16="http://schemas.microsoft.com/office/drawing/2014/main" id="{637B616F-EBCE-4A26-B6A8-06EA41F73C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pic>
        <p:nvPicPr>
          <p:cNvPr id="2" name="Picture 2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40C305B8-3A34-4256-A170-8AE12BCFD48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23470" r="24837"/>
          <a:stretch/>
        </p:blipFill>
        <p:spPr>
          <a:xfrm>
            <a:off x="4888422" y="351521"/>
            <a:ext cx="2415156" cy="310695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B899F28-22CD-4184-B044-5E761E02765D}"/>
              </a:ext>
            </a:extLst>
          </p:cNvPr>
          <p:cNvSpPr txBox="1"/>
          <p:nvPr/>
        </p:nvSpPr>
        <p:spPr>
          <a:xfrm>
            <a:off x="6687160" y="3810001"/>
            <a:ext cx="4633486" cy="236494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/>
              <a:t>( Freeimage, 2021)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29E9DBB-895B-41DB-A267-F264BB5AB121}"/>
              </a:ext>
            </a:extLst>
          </p:cNvPr>
          <p:cNvSpPr txBox="1"/>
          <p:nvPr/>
        </p:nvSpPr>
        <p:spPr>
          <a:xfrm>
            <a:off x="6881004" y="6627813"/>
            <a:ext cx="5302369" cy="231236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56073B3-69F6-47B5-9682-FE7406D097D6}"/>
              </a:ext>
            </a:extLst>
          </p:cNvPr>
          <p:cNvSpPr txBox="1"/>
          <p:nvPr/>
        </p:nvSpPr>
        <p:spPr>
          <a:xfrm>
            <a:off x="79615" y="108370"/>
            <a:ext cx="13008632" cy="92025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2800" b="1"/>
              <a:t>What is Dyscaculia ?</a:t>
            </a:r>
            <a:endParaRPr lang="en-GB" sz="2800" b="1" dirty="0"/>
          </a:p>
          <a:p>
            <a:pPr>
              <a:spcAft>
                <a:spcPts val="600"/>
              </a:spcAft>
            </a:pPr>
            <a:endParaRPr lang="en-GB" sz="2800" b="1"/>
          </a:p>
          <a:p>
            <a:pPr marL="457200" indent="-457200">
              <a:spcAft>
                <a:spcPts val="600"/>
              </a:spcAft>
              <a:buFont typeface="Arial"/>
              <a:buChar char="•"/>
            </a:pPr>
            <a:r>
              <a:rPr lang="en-GB" sz="2800" b="1" dirty="0"/>
              <a:t>Dyscalculia is a specific and persistent difficulty in understanding numbers which can lead to a diverse range of difficulties within Mathematics.</a:t>
            </a:r>
          </a:p>
          <a:p>
            <a:pPr marL="457200" indent="-457200">
              <a:spcAft>
                <a:spcPts val="600"/>
              </a:spcAft>
              <a:buFont typeface="Arial"/>
              <a:buChar char="•"/>
            </a:pPr>
            <a:r>
              <a:rPr lang="en-GB" sz="2800" b="1" dirty="0"/>
              <a:t>It is distinguishable from all other maths issues due to the distinct nature of its severities of difficulties.</a:t>
            </a:r>
          </a:p>
          <a:p>
            <a:pPr marL="457200" indent="-457200">
              <a:spcAft>
                <a:spcPts val="600"/>
              </a:spcAft>
              <a:buFont typeface="Arial"/>
              <a:buChar char="•"/>
            </a:pPr>
            <a:r>
              <a:rPr lang="en-GB" sz="2800" b="1" dirty="0"/>
              <a:t>It can occur on its own or can co-occur with other </a:t>
            </a:r>
            <a:r>
              <a:rPr lang="en-GB" sz="2800" b="1" dirty="0" err="1"/>
              <a:t>SpLD's</a:t>
            </a:r>
            <a:r>
              <a:rPr lang="en-GB" sz="2800" b="1" dirty="0"/>
              <a:t>.</a:t>
            </a:r>
          </a:p>
          <a:p>
            <a:pPr marL="457200" indent="-457200">
              <a:spcAft>
                <a:spcPts val="600"/>
              </a:spcAft>
              <a:buFont typeface="Arial"/>
              <a:buChar char="•"/>
            </a:pPr>
            <a:r>
              <a:rPr lang="en-GB" sz="2800" b="1" dirty="0"/>
              <a:t>It is thought to affect 5 % of the UK population (BDA/SASC,2019).</a:t>
            </a:r>
          </a:p>
          <a:p>
            <a:pPr marL="457200" indent="-457200">
              <a:spcAft>
                <a:spcPts val="600"/>
              </a:spcAft>
              <a:buFont typeface="Arial"/>
              <a:buChar char="•"/>
            </a:pPr>
            <a:r>
              <a:rPr lang="en-GB" sz="2800" b="1" dirty="0"/>
              <a:t>Dyscalculia is viewed even in current times, as an alarmingly ignored handicap  (National Numeracy,2018)</a:t>
            </a:r>
          </a:p>
          <a:p>
            <a:pPr marL="457200" indent="-457200">
              <a:spcAft>
                <a:spcPts val="600"/>
              </a:spcAft>
              <a:buFont typeface="Arial"/>
              <a:buChar char="•"/>
            </a:pPr>
            <a:r>
              <a:rPr lang="en-GB" sz="2800" b="1" dirty="0"/>
              <a:t>It can have a lifetime effect on life chances.</a:t>
            </a:r>
          </a:p>
          <a:p>
            <a:pPr>
              <a:spcAft>
                <a:spcPts val="600"/>
              </a:spcAft>
            </a:pPr>
            <a:endParaRPr lang="en-GB"/>
          </a:p>
          <a:p>
            <a:pPr marL="457200" indent="-457200">
              <a:spcAft>
                <a:spcPts val="600"/>
              </a:spcAft>
              <a:buFont typeface="Arial"/>
              <a:buChar char="•"/>
            </a:pPr>
            <a:endParaRPr lang="en-GB" sz="2800" b="1"/>
          </a:p>
          <a:p>
            <a:pPr marL="457200" indent="-457200">
              <a:spcAft>
                <a:spcPts val="600"/>
              </a:spcAft>
              <a:buFont typeface="Arial"/>
              <a:buChar char="•"/>
            </a:pPr>
            <a:endParaRPr lang="en-GB" sz="2800" b="1"/>
          </a:p>
          <a:p>
            <a:pPr>
              <a:spcAft>
                <a:spcPts val="600"/>
              </a:spcAft>
            </a:pPr>
            <a:endParaRPr lang="en-GB" sz="2800" b="1"/>
          </a:p>
          <a:p>
            <a:pPr marL="457200" indent="-457200">
              <a:spcAft>
                <a:spcPts val="600"/>
              </a:spcAft>
              <a:buFont typeface="Arial"/>
              <a:buChar char="•"/>
            </a:pPr>
            <a:endParaRPr lang="en-GB" sz="2800" b="1"/>
          </a:p>
          <a:p>
            <a:pPr>
              <a:spcAft>
                <a:spcPts val="600"/>
              </a:spcAft>
            </a:pPr>
            <a:endParaRPr lang="en-GB" sz="2800"/>
          </a:p>
          <a:p>
            <a:pPr>
              <a:spcAft>
                <a:spcPts val="600"/>
              </a:spcAft>
            </a:pPr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11790790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6A0ABFF7-3293-4EAC-9426-EBDCAA34D5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 flipV="1">
            <a:off x="0" y="5080"/>
            <a:ext cx="3464215" cy="4598234"/>
            <a:chOff x="8059620" y="41922"/>
            <a:chExt cx="3997615" cy="6816077"/>
          </a:xfrm>
        </p:grpSpPr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FB475375-4F9B-4D93-8769-B42BB7F447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6074A43D-E1B2-4563-8D84-A962E8ABE7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16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999114D1-A094-4D81-A77A-6C458AFE6886}"/>
              </a:ext>
            </a:extLst>
          </p:cNvPr>
          <p:cNvSpPr txBox="1"/>
          <p:nvPr/>
        </p:nvSpPr>
        <p:spPr>
          <a:xfrm>
            <a:off x="6324600" y="716366"/>
            <a:ext cx="5408706" cy="539672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3200" b="1"/>
              <a:t>Further impact of Dyscalculia beyond education ?</a:t>
            </a:r>
            <a:endParaRPr lang="en-US" sz="3200"/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b="1"/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b="1"/>
              <a:t>"Developmental dyscalculia is currently the poor relation of dyslexia, with a much lower public profile.</a:t>
            </a: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/>
              <a:t>But the concequences of dyscalculia are at least as severe as those for dyslexia,"( Butterworth, 2018).</a:t>
            </a:r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b="1"/>
          </a:p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b="1"/>
              <a:t>Potential earnings for those that are not adeqatey supported can decrease lifetime earnings by £114,000, as well as decrease GCSE achievment ( National numeracy, 2021).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FCDB785-21EF-4789-B6D8-5F80E3301D91}"/>
              </a:ext>
            </a:extLst>
          </p:cNvPr>
          <p:cNvSpPr txBox="1"/>
          <p:nvPr/>
        </p:nvSpPr>
        <p:spPr>
          <a:xfrm>
            <a:off x="1004979" y="914400"/>
            <a:ext cx="9967822" cy="51054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/>
          </a:p>
        </p:txBody>
      </p:sp>
      <p:pic>
        <p:nvPicPr>
          <p:cNvPr id="4" name="Picture 4" descr="Graphical user interface, diagram, line chart&#10;&#10;Description automatically generated">
            <a:extLst>
              <a:ext uri="{FF2B5EF4-FFF2-40B4-BE49-F238E27FC236}">
                <a16:creationId xmlns:a16="http://schemas.microsoft.com/office/drawing/2014/main" id="{CD19469C-DE59-41ED-9D5D-DBF3234D21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2720" y="789678"/>
            <a:ext cx="3747279" cy="5149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71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E61FBD7-E37C-4B38-BE44-A6D4978D7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92BFCFE-FD78-4EDF-BEFE-CC444DC5F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3EFD96F2-C903-475E-A7BD-2120AE409F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"/>
            <a:ext cx="5236971" cy="6858000"/>
            <a:chOff x="20829" y="1"/>
            <a:chExt cx="5236971" cy="6857999"/>
          </a:xfrm>
        </p:grpSpPr>
        <p:pic>
          <p:nvPicPr>
            <p:cNvPr id="38" name="Picture 37">
              <a:extLst>
                <a:ext uri="{FF2B5EF4-FFF2-40B4-BE49-F238E27FC236}">
                  <a16:creationId xmlns:a16="http://schemas.microsoft.com/office/drawing/2014/main" id="{AF4C350E-7A17-4285-A82F-8DC57DA209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39" name="Picture 38">
              <a:extLst>
                <a:ext uri="{FF2B5EF4-FFF2-40B4-BE49-F238E27FC236}">
                  <a16:creationId xmlns:a16="http://schemas.microsoft.com/office/drawing/2014/main" id="{8B046D99-EE38-4DA2-A031-811F821CE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FBEEABE7-3974-415F-ABA6-77B7FBEA6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276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557798E2-6BB6-43B3-8911-444EC5D4B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228" y="685800"/>
            <a:ext cx="10820400" cy="54864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BF6D9C-5927-448B-9FBB-7C22627646A2}"/>
              </a:ext>
            </a:extLst>
          </p:cNvPr>
          <p:cNvSpPr txBox="1"/>
          <p:nvPr/>
        </p:nvSpPr>
        <p:spPr>
          <a:xfrm>
            <a:off x="1338073" y="1066800"/>
            <a:ext cx="5977127" cy="28335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1">
                <a:latin typeface="+mj-lt"/>
                <a:ea typeface="+mj-ea"/>
                <a:cs typeface="+mj-cs"/>
              </a:rPr>
              <a:t>How have Theorists shaped our Interventions</a:t>
            </a:r>
            <a:r>
              <a:rPr lang="en-US" sz="4400">
                <a:latin typeface="+mj-lt"/>
                <a:ea typeface="+mj-ea"/>
                <a:cs typeface="+mj-cs"/>
              </a:rPr>
              <a:t> ?</a:t>
            </a:r>
          </a:p>
        </p:txBody>
      </p:sp>
      <p:pic>
        <p:nvPicPr>
          <p:cNvPr id="7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D5245D0E-BE0D-4CA8-9B9A-BB33054C6A7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29" r="-1" b="5367"/>
          <a:stretch/>
        </p:blipFill>
        <p:spPr>
          <a:xfrm>
            <a:off x="7795399" y="685802"/>
            <a:ext cx="3729228" cy="1829957"/>
          </a:xfrm>
          <a:prstGeom prst="rect">
            <a:avLst/>
          </a:prstGeom>
        </p:spPr>
      </p:pic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B5A7AB58-C855-42FF-8C49-C547A53960A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0633" r="-1" b="22473"/>
          <a:stretch/>
        </p:blipFill>
        <p:spPr>
          <a:xfrm>
            <a:off x="7795399" y="2512285"/>
            <a:ext cx="3729228" cy="1829957"/>
          </a:xfrm>
          <a:prstGeom prst="rect">
            <a:avLst/>
          </a:prstGeom>
        </p:spPr>
      </p:pic>
      <p:pic>
        <p:nvPicPr>
          <p:cNvPr id="2" name="Picture 6">
            <a:extLst>
              <a:ext uri="{FF2B5EF4-FFF2-40B4-BE49-F238E27FC236}">
                <a16:creationId xmlns:a16="http://schemas.microsoft.com/office/drawing/2014/main" id="{605F1658-BA76-46A6-8626-1D8CAB5090F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6254" r="-2" b="49437"/>
          <a:stretch/>
        </p:blipFill>
        <p:spPr>
          <a:xfrm>
            <a:off x="7795399" y="4342241"/>
            <a:ext cx="3729228" cy="182995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AE53A00-F480-483F-B5E9-BA2F78803A66}"/>
              </a:ext>
            </a:extLst>
          </p:cNvPr>
          <p:cNvSpPr txBox="1"/>
          <p:nvPr/>
        </p:nvSpPr>
        <p:spPr>
          <a:xfrm>
            <a:off x="2336860" y="315636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6AEC51-A702-4EBD-B853-2EBBC9526496}"/>
              </a:ext>
            </a:extLst>
          </p:cNvPr>
          <p:cNvSpPr txBox="1"/>
          <p:nvPr/>
        </p:nvSpPr>
        <p:spPr>
          <a:xfrm>
            <a:off x="5153025" y="362902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50C6824-83AF-404D-98CC-AA024CBB1E9D}"/>
              </a:ext>
            </a:extLst>
          </p:cNvPr>
          <p:cNvSpPr txBox="1"/>
          <p:nvPr/>
        </p:nvSpPr>
        <p:spPr>
          <a:xfrm>
            <a:off x="4781910" y="684363"/>
            <a:ext cx="96730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 Pedagogy 4 change, 2021 )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CB6A8E3-F70F-4A45-BCBD-D399509F9C72}"/>
              </a:ext>
            </a:extLst>
          </p:cNvPr>
          <p:cNvSpPr txBox="1"/>
          <p:nvPr/>
        </p:nvSpPr>
        <p:spPr>
          <a:xfrm>
            <a:off x="3386408" y="5528634"/>
            <a:ext cx="45259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 History of learning Preferences, 2021)</a:t>
            </a:r>
          </a:p>
        </p:txBody>
      </p:sp>
    </p:spTree>
    <p:extLst>
      <p:ext uri="{BB962C8B-B14F-4D97-AF65-F5344CB8AC3E}">
        <p14:creationId xmlns:p14="http://schemas.microsoft.com/office/powerpoint/2010/main" val="3997599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9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38" name="Picture 41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39" name="Rectangle 43">
            <a:extLst>
              <a:ext uri="{FF2B5EF4-FFF2-40B4-BE49-F238E27FC236}">
                <a16:creationId xmlns:a16="http://schemas.microsoft.com/office/drawing/2014/main" id="{A4FB2F27-3F7D-440E-A905-86607A926A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5">
            <a:extLst>
              <a:ext uri="{FF2B5EF4-FFF2-40B4-BE49-F238E27FC236}">
                <a16:creationId xmlns:a16="http://schemas.microsoft.com/office/drawing/2014/main" id="{24C2BF05-856A-4AB0-B6F0-8B3BE0400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7">
            <a:extLst>
              <a:ext uri="{FF2B5EF4-FFF2-40B4-BE49-F238E27FC236}">
                <a16:creationId xmlns:a16="http://schemas.microsoft.com/office/drawing/2014/main" id="{4D5C2899-2E0D-42CC-9419-7B586A076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4881" y="0"/>
            <a:ext cx="7724071" cy="6858000"/>
            <a:chOff x="4464881" y="0"/>
            <a:chExt cx="7724071" cy="6858000"/>
          </a:xfrm>
        </p:grpSpPr>
        <p:pic>
          <p:nvPicPr>
            <p:cNvPr id="49" name="Picture 48">
              <a:extLst>
                <a:ext uri="{FF2B5EF4-FFF2-40B4-BE49-F238E27FC236}">
                  <a16:creationId xmlns:a16="http://schemas.microsoft.com/office/drawing/2014/main" id="{5230FD5F-23AA-4F3B-9ADF-D4717AC18F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50" name="Picture 49">
              <a:extLst>
                <a:ext uri="{FF2B5EF4-FFF2-40B4-BE49-F238E27FC236}">
                  <a16:creationId xmlns:a16="http://schemas.microsoft.com/office/drawing/2014/main" id="{FA75D7EA-FD3D-4DFF-9B32-9B6F8D7D02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768DE562-357A-4D80-84AA-11415B4B6FD8}"/>
              </a:ext>
            </a:extLst>
          </p:cNvPr>
          <p:cNvSpPr txBox="1"/>
          <p:nvPr/>
        </p:nvSpPr>
        <p:spPr>
          <a:xfrm>
            <a:off x="838200" y="3429000"/>
            <a:ext cx="5333657" cy="258561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/>
              <a:t>Click to add text</a:t>
            </a:r>
          </a:p>
        </p:txBody>
      </p: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F6442835-2B71-4C43-929D-2D36A90616D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28" b="-1"/>
          <a:stretch/>
        </p:blipFill>
        <p:spPr>
          <a:xfrm>
            <a:off x="6626806" y="1019556"/>
            <a:ext cx="4817466" cy="481888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EC9E568-B9D0-4079-87A2-D4787ADE6305}"/>
              </a:ext>
            </a:extLst>
          </p:cNvPr>
          <p:cNvSpPr txBox="1"/>
          <p:nvPr/>
        </p:nvSpPr>
        <p:spPr>
          <a:xfrm>
            <a:off x="6776437" y="5985964"/>
            <a:ext cx="4817466" cy="481746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( The happy minds, 2021)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135F831-B83B-4557-B799-CFC1334BB38C}"/>
              </a:ext>
            </a:extLst>
          </p:cNvPr>
          <p:cNvSpPr txBox="1"/>
          <p:nvPr/>
        </p:nvSpPr>
        <p:spPr>
          <a:xfrm>
            <a:off x="524413" y="150604"/>
            <a:ext cx="5704934" cy="77713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sz="3200" b="1" dirty="0"/>
              <a:t>Howard Gardner</a:t>
            </a:r>
          </a:p>
          <a:p>
            <a:pPr>
              <a:spcAft>
                <a:spcPts val="600"/>
              </a:spcAft>
            </a:pPr>
            <a:endParaRPr lang="en-GB" sz="2400" b="1"/>
          </a:p>
          <a:p>
            <a:pPr>
              <a:spcAft>
                <a:spcPts val="600"/>
              </a:spcAft>
            </a:pPr>
            <a:r>
              <a:rPr lang="en-GB" sz="2400" b="1" dirty="0"/>
              <a:t>Dr Howard Gardner was a professor of education who practiced at Harvard University USA.</a:t>
            </a:r>
          </a:p>
          <a:p>
            <a:pPr>
              <a:spcAft>
                <a:spcPts val="600"/>
              </a:spcAft>
            </a:pPr>
            <a:endParaRPr lang="en-GB" sz="2400" b="1"/>
          </a:p>
          <a:p>
            <a:pPr>
              <a:spcAft>
                <a:spcPts val="600"/>
              </a:spcAft>
            </a:pPr>
            <a:r>
              <a:rPr lang="en-GB" sz="2400" b="1" dirty="0"/>
              <a:t>He believed that the method of measuring intelligence by I.Q was not an accurate enough measure of intelligence.</a:t>
            </a:r>
          </a:p>
          <a:p>
            <a:pPr>
              <a:spcAft>
                <a:spcPts val="600"/>
              </a:spcAft>
            </a:pPr>
            <a:r>
              <a:rPr lang="en-GB" sz="2400" b="1" dirty="0"/>
              <a:t>Dr . Gardner envisaged that an alternative and more diverse method, would be to measure with a </a:t>
            </a:r>
            <a:r>
              <a:rPr lang="en-GB" sz="2400" b="1" dirty="0" err="1"/>
              <a:t>a</a:t>
            </a:r>
            <a:r>
              <a:rPr lang="en-GB" sz="2400" b="1" dirty="0"/>
              <a:t> set of different intelligences that </a:t>
            </a:r>
            <a:r>
              <a:rPr lang="en-GB" sz="2400" b="1" dirty="0" err="1"/>
              <a:t>relfect</a:t>
            </a:r>
            <a:r>
              <a:rPr lang="en-GB" sz="2400" b="1" dirty="0"/>
              <a:t> that we are all good at something with different skills of  measuring learning.</a:t>
            </a:r>
          </a:p>
          <a:p>
            <a:pPr>
              <a:spcAft>
                <a:spcPts val="600"/>
              </a:spcAft>
            </a:pPr>
            <a:endParaRPr lang="en-GB" sz="2400" b="1"/>
          </a:p>
          <a:p>
            <a:pPr>
              <a:spcAft>
                <a:spcPts val="600"/>
              </a:spcAft>
            </a:pPr>
            <a:endParaRPr lang="en-GB" sz="2400" b="1"/>
          </a:p>
        </p:txBody>
      </p:sp>
    </p:spTree>
    <p:extLst>
      <p:ext uri="{BB962C8B-B14F-4D97-AF65-F5344CB8AC3E}">
        <p14:creationId xmlns:p14="http://schemas.microsoft.com/office/powerpoint/2010/main" val="41978631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DE61FBD7-E37C-4B38-BE44-A6D4978D7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92BFCFE-FD78-4EDF-BEFE-CC444DC5F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0292BAD4-5BB2-4CD3-AB5B-C35EF9F7D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0" y="1"/>
            <a:ext cx="5236971" cy="6858000"/>
            <a:chOff x="20829" y="1"/>
            <a:chExt cx="5236971" cy="6857999"/>
          </a:xfrm>
        </p:grpSpPr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BA91DE0E-6861-418E-964C-304C560A3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BE848AF8-FC50-42AF-8B5B-3F6D2EC34C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alphaModFix amt="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B629C0B3-01E5-4A82-B87C-62B1483F1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228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4DFA784-845D-4F99-B808-5C025E39B8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228" y="685800"/>
            <a:ext cx="10820400" cy="54864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E0465C-F4A5-460F-B3B1-0FA7AB05A240}"/>
              </a:ext>
            </a:extLst>
          </p:cNvPr>
          <p:cNvSpPr txBox="1"/>
          <p:nvPr/>
        </p:nvSpPr>
        <p:spPr>
          <a:xfrm>
            <a:off x="5638800" y="1066800"/>
            <a:ext cx="5367527" cy="332235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>
              <a:latin typeface="+mj-lt"/>
              <a:ea typeface="+mj-ea"/>
              <a:cs typeface="Sabon Next LT"/>
            </a:endParaRP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>
              <a:latin typeface="+mj-lt"/>
              <a:ea typeface="+mj-ea"/>
              <a:cs typeface="+mj-cs"/>
            </a:endParaRP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>
              <a:latin typeface="+mj-lt"/>
              <a:ea typeface="+mj-ea"/>
              <a:cs typeface="+mj-cs"/>
            </a:endParaRP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>
              <a:latin typeface="+mj-lt"/>
              <a:ea typeface="+mj-ea"/>
              <a:cs typeface="+mj-cs"/>
            </a:endParaRP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>
              <a:latin typeface="+mj-lt"/>
              <a:ea typeface="+mj-ea"/>
              <a:cs typeface="+mj-cs"/>
            </a:endParaRP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>
              <a:latin typeface="+mj-lt"/>
              <a:ea typeface="+mj-ea"/>
              <a:cs typeface="+mj-cs"/>
            </a:endParaRP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>
              <a:latin typeface="+mj-lt"/>
              <a:ea typeface="+mj-ea"/>
              <a:cs typeface="+mj-cs"/>
            </a:endParaRPr>
          </a:p>
        </p:txBody>
      </p:sp>
      <p:pic>
        <p:nvPicPr>
          <p:cNvPr id="3" name="Picture 3" descr="A picture containing text, remote, controller, game&#10;&#10;Description automatically generated">
            <a:extLst>
              <a:ext uri="{FF2B5EF4-FFF2-40B4-BE49-F238E27FC236}">
                <a16:creationId xmlns:a16="http://schemas.microsoft.com/office/drawing/2014/main" id="{CC71F5DD-4CCA-4026-8B12-400801C7905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2008" b="2"/>
          <a:stretch/>
        </p:blipFill>
        <p:spPr>
          <a:xfrm>
            <a:off x="1066800" y="2036022"/>
            <a:ext cx="4209625" cy="285866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3B9F216-1A68-4948-A304-3B065755B160}"/>
              </a:ext>
            </a:extLst>
          </p:cNvPr>
          <p:cNvSpPr txBox="1"/>
          <p:nvPr/>
        </p:nvSpPr>
        <p:spPr>
          <a:xfrm flipH="1">
            <a:off x="5486101" y="3950899"/>
            <a:ext cx="6494551" cy="285446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</a:pPr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9CE855-BE2C-4ABD-9675-97BC2CD722D5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632115-4D37-47F5-B977-1BED3CDAF9BF}"/>
              </a:ext>
            </a:extLst>
          </p:cNvPr>
          <p:cNvSpPr txBox="1"/>
          <p:nvPr/>
        </p:nvSpPr>
        <p:spPr>
          <a:xfrm>
            <a:off x="683463" y="1804898"/>
            <a:ext cx="79478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 The Mum Educates, 2021)</a:t>
            </a:r>
          </a:p>
        </p:txBody>
      </p:sp>
      <p:graphicFrame>
        <p:nvGraphicFramePr>
          <p:cNvPr id="40" name="TextBox 7">
            <a:extLst>
              <a:ext uri="{FF2B5EF4-FFF2-40B4-BE49-F238E27FC236}">
                <a16:creationId xmlns:a16="http://schemas.microsoft.com/office/drawing/2014/main" id="{BD695FD3-5480-4AB0-9F89-2C048E6F0DE6}"/>
              </a:ext>
            </a:extLst>
          </p:cNvPr>
          <p:cNvGraphicFramePr/>
          <p:nvPr/>
        </p:nvGraphicFramePr>
        <p:xfrm>
          <a:off x="5814384" y="767931"/>
          <a:ext cx="5446142" cy="53245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A268E50D-B361-4D5A-9CA9-08759626BB90}"/>
              </a:ext>
            </a:extLst>
          </p:cNvPr>
          <p:cNvSpPr txBox="1"/>
          <p:nvPr/>
        </p:nvSpPr>
        <p:spPr>
          <a:xfrm>
            <a:off x="1345722" y="152401"/>
            <a:ext cx="968746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/>
              <a:t>How do we use Numicon to support in Maths ?</a:t>
            </a:r>
          </a:p>
        </p:txBody>
      </p:sp>
    </p:spTree>
    <p:extLst>
      <p:ext uri="{BB962C8B-B14F-4D97-AF65-F5344CB8AC3E}">
        <p14:creationId xmlns:p14="http://schemas.microsoft.com/office/powerpoint/2010/main" val="217520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6B1FD15-9CBB-4259-931E-1EB6A87199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D739765-2266-4358-BC9F-0DC2A6B7CD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0" y="1"/>
            <a:ext cx="5236971" cy="6858000"/>
            <a:chOff x="20829" y="1"/>
            <a:chExt cx="5236971" cy="6857999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27772D55-3097-46EA-A34A-E1DFCA5E47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0829" y="692703"/>
              <a:ext cx="5236971" cy="6165297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595646B7-AF33-4444-8ACE-CE832D4A2C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154" b="19117"/>
            <a:stretch/>
          </p:blipFill>
          <p:spPr>
            <a:xfrm rot="5400000">
              <a:off x="393956" y="-373126"/>
              <a:ext cx="4197222" cy="4943475"/>
            </a:xfrm>
            <a:prstGeom prst="rect">
              <a:avLst/>
            </a:prstGeom>
          </p:spPr>
        </p:pic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A3EF0E40-AEB8-4DF7-A67A-7317B3BF9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07562" y="0"/>
            <a:ext cx="6184437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9C44C6D1-8B9C-4199-8FE4-54F01EBA9F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8749" y="567942"/>
            <a:ext cx="4046767" cy="571686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5859223-30CC-4314-805E-217748955EDD}"/>
              </a:ext>
            </a:extLst>
          </p:cNvPr>
          <p:cNvSpPr txBox="1"/>
          <p:nvPr/>
        </p:nvSpPr>
        <p:spPr>
          <a:xfrm>
            <a:off x="6477000" y="2819400"/>
            <a:ext cx="4952681" cy="34609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US" b="1"/>
              <a:t>"We are determined to deliver a fully inclusive education system for learners in Wales. A system where needs are identified early and addressed quickly, and where all learners are supported to reach their potential"</a:t>
            </a:r>
          </a:p>
          <a:p>
            <a:pPr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b="1"/>
              <a:t>(Additional Learning Needs (ALN) Transformation Program, 2021)</a:t>
            </a:r>
          </a:p>
        </p:txBody>
      </p:sp>
    </p:spTree>
    <p:extLst>
      <p:ext uri="{BB962C8B-B14F-4D97-AF65-F5344CB8AC3E}">
        <p14:creationId xmlns:p14="http://schemas.microsoft.com/office/powerpoint/2010/main" val="18651588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E61FBD7-E37C-4B38-BE44-A6D4978D7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92BFCFE-FD78-4EDF-BEFE-CC444DC5F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BAB4265-79FB-414E-A5E5-7E3975506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-2"/>
            <a:ext cx="2696853" cy="4598233"/>
            <a:chOff x="8059620" y="41922"/>
            <a:chExt cx="3997615" cy="6816077"/>
          </a:xfrm>
        </p:grpSpPr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2BEC49AF-BD24-4CF3-B3E7-B4E5C24BC0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371E67C7-5F4E-4F22-A3A9-D94B12126B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E6613BA-415A-4A35-90E0-E031E5096F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9030" y="0"/>
            <a:ext cx="620296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942E52-963D-4E97-9565-7BE7428E8356}"/>
              </a:ext>
            </a:extLst>
          </p:cNvPr>
          <p:cNvSpPr txBox="1"/>
          <p:nvPr/>
        </p:nvSpPr>
        <p:spPr>
          <a:xfrm>
            <a:off x="6434328" y="744909"/>
            <a:ext cx="4919472" cy="31554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>
              <a:solidFill>
                <a:srgbClr val="FFFFFF"/>
              </a:solidFill>
              <a:latin typeface="+mj-lt"/>
              <a:ea typeface="+mj-ea"/>
              <a:cs typeface="Sabon Next LT"/>
            </a:endParaRPr>
          </a:p>
        </p:txBody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3AD9A5-914A-4193-A8C4-196AAE7618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742" y="1017640"/>
            <a:ext cx="4817466" cy="481746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0A19953-FF41-4B1A-8225-5682CE84BF81}"/>
              </a:ext>
            </a:extLst>
          </p:cNvPr>
          <p:cNvSpPr txBox="1"/>
          <p:nvPr/>
        </p:nvSpPr>
        <p:spPr>
          <a:xfrm>
            <a:off x="439948" y="281797"/>
            <a:ext cx="702765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200" b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4487F7E-1C98-4AE0-9BFD-40CA7319D836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633512-79FD-4CAB-A6D5-C76FBDCF82E9}"/>
              </a:ext>
            </a:extLst>
          </p:cNvPr>
          <p:cNvSpPr txBox="1"/>
          <p:nvPr/>
        </p:nvSpPr>
        <p:spPr>
          <a:xfrm>
            <a:off x="740076" y="5901546"/>
            <a:ext cx="55899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 School planner, 2021)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EF7583-8AA1-4465-8582-106530550F16}"/>
              </a:ext>
            </a:extLst>
          </p:cNvPr>
          <p:cNvSpPr txBox="1"/>
          <p:nvPr/>
        </p:nvSpPr>
        <p:spPr>
          <a:xfrm>
            <a:off x="6331971" y="2291932"/>
            <a:ext cx="541738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b="1"/>
              <a:t>Conclusion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23527078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BC526B7A-4801-4FD1-95C8-03AF22629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DE61FBD7-E37C-4B38-BE44-A6D4978D7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92BFCFE-FD78-4EDF-BEFE-CC444DC5F3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CBAB4265-79FB-414E-A5E5-7E3975506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1" y="-2"/>
            <a:ext cx="2696853" cy="4598233"/>
            <a:chOff x="8059620" y="41922"/>
            <a:chExt cx="3997615" cy="6816077"/>
          </a:xfrm>
        </p:grpSpPr>
        <p:pic>
          <p:nvPicPr>
            <p:cNvPr id="33" name="Picture 32">
              <a:extLst>
                <a:ext uri="{FF2B5EF4-FFF2-40B4-BE49-F238E27FC236}">
                  <a16:creationId xmlns:a16="http://schemas.microsoft.com/office/drawing/2014/main" id="{2BEC49AF-BD24-4CF3-B3E7-B4E5C24BC0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2818" b="17291"/>
            <a:stretch/>
          </p:blipFill>
          <p:spPr>
            <a:xfrm flipH="1">
              <a:off x="8059620" y="1345934"/>
              <a:ext cx="3997615" cy="5512065"/>
            </a:xfrm>
            <a:prstGeom prst="rect">
              <a:avLst/>
            </a:prstGeom>
          </p:spPr>
        </p:pic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371E67C7-5F4E-4F22-A3A9-D94B12126B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0690"/>
            <a:stretch/>
          </p:blipFill>
          <p:spPr>
            <a:xfrm>
              <a:off x="8915400" y="41922"/>
              <a:ext cx="3141835" cy="6816077"/>
            </a:xfrm>
            <a:prstGeom prst="rect">
              <a:avLst/>
            </a:prstGeom>
          </p:spPr>
        </p:pic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8E6613BA-415A-4A35-90E0-E031E5096F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9030" y="0"/>
            <a:ext cx="620296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2760A0-3430-4384-8917-AE71EE8B3BD2}"/>
              </a:ext>
            </a:extLst>
          </p:cNvPr>
          <p:cNvSpPr txBox="1"/>
          <p:nvPr/>
        </p:nvSpPr>
        <p:spPr>
          <a:xfrm>
            <a:off x="6434328" y="744909"/>
            <a:ext cx="4919472" cy="31554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 for listening !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Any Questions ?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1" name="Graphic 20" descr="Help">
            <a:extLst>
              <a:ext uri="{FF2B5EF4-FFF2-40B4-BE49-F238E27FC236}">
                <a16:creationId xmlns:a16="http://schemas.microsoft.com/office/drawing/2014/main" id="{F4C3F289-6372-4DB9-8046-D281FE50A9E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37742" y="1017640"/>
            <a:ext cx="4817466" cy="4817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216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62C0657-C788-4C0F-83C7-D9C0E6CFBBAD}"/>
              </a:ext>
            </a:extLst>
          </p:cNvPr>
          <p:cNvSpPr txBox="1"/>
          <p:nvPr/>
        </p:nvSpPr>
        <p:spPr>
          <a:xfrm>
            <a:off x="871269" y="1158815"/>
            <a:ext cx="11383991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Butterworth, B. (2018), </a:t>
            </a:r>
            <a:r>
              <a:rPr lang="en-GB" i="1"/>
              <a:t>Dyscalculia:poor relation?</a:t>
            </a:r>
            <a:r>
              <a:rPr lang="en-GB"/>
              <a:t> ​</a:t>
            </a:r>
          </a:p>
          <a:p>
            <a:r>
              <a:rPr lang="en-GB" dirty="0">
                <a:hlinkClick r:id="rId2"/>
              </a:rPr>
              <a:t>http://nationalnumeracy.org.uk/news/dyscalculia-poor-relation</a:t>
            </a:r>
            <a:r>
              <a:rPr lang="en-GB"/>
              <a:t> (accessed April 7th 2021).</a:t>
            </a:r>
          </a:p>
          <a:p>
            <a:r>
              <a:rPr lang="en-GB">
                <a:ea typeface="+mn-lt"/>
                <a:cs typeface="+mn-lt"/>
              </a:rPr>
              <a:t>BDA/SASC, (2019),</a:t>
            </a:r>
            <a:r>
              <a:rPr lang="en-GB" i="1">
                <a:ea typeface="+mn-lt"/>
                <a:cs typeface="+mn-lt"/>
              </a:rPr>
              <a:t> Neurodiversity and co-occuring differences/Dyscalculia and maths difficulties</a:t>
            </a:r>
          </a:p>
          <a:p>
            <a:r>
              <a:rPr lang="en-GB" dirty="0">
                <a:ea typeface="+mn-lt"/>
                <a:cs typeface="+mn-lt"/>
                <a:hlinkClick r:id="rId3"/>
              </a:rPr>
              <a:t>http://bdadyslexia.org.uk/dyslexia/n..calculia-maths-difficulties</a:t>
            </a:r>
            <a:r>
              <a:rPr lang="en-GB">
                <a:ea typeface="+mn-lt"/>
                <a:cs typeface="+mn-lt"/>
              </a:rPr>
              <a:t> (accessed April 10th 2021)</a:t>
            </a:r>
          </a:p>
          <a:p>
            <a:r>
              <a:rPr lang="en-GB">
                <a:ea typeface="+mn-lt"/>
                <a:cs typeface="+mn-lt"/>
              </a:rPr>
              <a:t>Happy Camper. (2013), </a:t>
            </a:r>
            <a:r>
              <a:rPr lang="en-GB" i="1">
                <a:ea typeface="+mn-lt"/>
                <a:cs typeface="+mn-lt"/>
              </a:rPr>
              <a:t>Beginning Addition and Subtraction Manipulative</a:t>
            </a:r>
            <a:r>
              <a:rPr lang="en-GB">
                <a:ea typeface="+mn-lt"/>
                <a:cs typeface="+mn-lt"/>
              </a:rPr>
              <a:t>s</a:t>
            </a:r>
          </a:p>
          <a:p>
            <a:r>
              <a:rPr lang="en-GB" dirty="0">
                <a:ea typeface="+mn-lt"/>
                <a:cs typeface="+mn-lt"/>
                <a:hlinkClick r:id="rId4"/>
              </a:rPr>
              <a:t>http://thiniverse.com/thing:183392</a:t>
            </a:r>
            <a:r>
              <a:rPr lang="en-GB">
                <a:ea typeface="+mn-lt"/>
                <a:cs typeface="+mn-lt"/>
              </a:rPr>
              <a:t> (accessed April 5th 2021).</a:t>
            </a:r>
            <a:endParaRPr lang="en-GB"/>
          </a:p>
          <a:p>
            <a:r>
              <a:rPr lang="en-GB">
                <a:ea typeface="+mn-lt"/>
                <a:cs typeface="+mn-lt"/>
              </a:rPr>
              <a:t>Kucian, K. (2016),  </a:t>
            </a:r>
            <a:r>
              <a:rPr lang="en-GB" i="1">
                <a:ea typeface="+mn-lt"/>
                <a:cs typeface="+mn-lt"/>
              </a:rPr>
              <a:t>Dyscalculia and the Brain</a:t>
            </a:r>
          </a:p>
          <a:p>
            <a:r>
              <a:rPr lang="en-GB" dirty="0">
                <a:ea typeface="+mn-lt"/>
                <a:cs typeface="+mn-lt"/>
                <a:hlinkClick r:id="rId5"/>
              </a:rPr>
              <a:t>http://dyscalculia-blog.com/category/personal-and-inspirattional/</a:t>
            </a:r>
            <a:r>
              <a:rPr lang="en-GB">
                <a:ea typeface="+mn-lt"/>
                <a:cs typeface="+mn-lt"/>
              </a:rPr>
              <a:t> (accessed April 5th 2021).</a:t>
            </a:r>
          </a:p>
          <a:p>
            <a:r>
              <a:rPr lang="en-GB">
                <a:ea typeface="+mn-lt"/>
                <a:cs typeface="+mn-lt"/>
              </a:rPr>
              <a:t>Morsanyi, K. (2019) ,  </a:t>
            </a:r>
            <a:r>
              <a:rPr lang="en-GB" i="1">
                <a:ea typeface="+mn-lt"/>
                <a:cs typeface="+mn-lt"/>
              </a:rPr>
              <a:t>Dyscalculia: 'maths dyslexia'or why so many children struggle with numb</a:t>
            </a:r>
            <a:r>
              <a:rPr lang="en-GB">
                <a:ea typeface="+mn-lt"/>
                <a:cs typeface="+mn-lt"/>
              </a:rPr>
              <a:t>ers</a:t>
            </a:r>
            <a:endParaRPr lang="en-US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6"/>
              </a:rPr>
              <a:t>http://theconversation.com/dyscalcu;ia-maths-dyslexia-o-r-why-so-many-children-struggle-with-numbers-104665</a:t>
            </a:r>
            <a:r>
              <a:rPr lang="en-GB">
                <a:ea typeface="+mn-lt"/>
                <a:cs typeface="+mn-lt"/>
              </a:rPr>
              <a:t> (accessed April 5 th 2021).</a:t>
            </a:r>
            <a:endParaRPr lang="en-GB"/>
          </a:p>
          <a:p>
            <a:r>
              <a:rPr lang="en-GB" dirty="0"/>
              <a:t>The Mum Educates, (2021), </a:t>
            </a:r>
            <a:r>
              <a:rPr lang="en-GB" i="1"/>
              <a:t>Free educational resources</a:t>
            </a:r>
          </a:p>
          <a:p>
            <a:r>
              <a:rPr lang="en-GB" dirty="0">
                <a:hlinkClick r:id="rId7"/>
              </a:rPr>
              <a:t>https://themumeducates.com</a:t>
            </a:r>
            <a:r>
              <a:rPr lang="en-GB"/>
              <a:t> (accessed April10th 2021).</a:t>
            </a:r>
            <a:endParaRPr lang="en-GB" i="1" dirty="0"/>
          </a:p>
          <a:p>
            <a:r>
              <a:rPr lang="en-GB">
                <a:ea typeface="+mn-lt"/>
                <a:cs typeface="+mn-lt"/>
              </a:rPr>
              <a:t>Twinkl , (2021).  What is Numicon ?</a:t>
            </a:r>
            <a:endParaRPr lang="en-US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8"/>
              </a:rPr>
              <a:t>http://twinkl.co.uk/teaching-wiki/numicon</a:t>
            </a:r>
            <a:r>
              <a:rPr lang="en-GB">
                <a:ea typeface="+mn-lt"/>
                <a:cs typeface="+mn-lt"/>
              </a:rPr>
              <a:t> (accessed April 10th 2021)</a:t>
            </a:r>
          </a:p>
          <a:p>
            <a:r>
              <a:rPr lang="en-GB">
                <a:ea typeface="+mn-lt"/>
                <a:cs typeface="+mn-lt"/>
              </a:rPr>
              <a:t>The School Planner Company, (2021), </a:t>
            </a:r>
            <a:r>
              <a:rPr lang="en-GB" i="1">
                <a:ea typeface="+mn-lt"/>
                <a:cs typeface="+mn-lt"/>
              </a:rPr>
              <a:t>Growth Mindset Quotes for Every Week of the Year-SPC UK</a:t>
            </a:r>
          </a:p>
          <a:p>
            <a:r>
              <a:rPr lang="en-GB" dirty="0">
                <a:ea typeface="+mn-lt"/>
                <a:cs typeface="+mn-lt"/>
                <a:hlinkClick r:id="rId9"/>
              </a:rPr>
              <a:t>http://schoolplanner.co.uk/blog/growth-midset-quotes/</a:t>
            </a:r>
            <a:r>
              <a:rPr lang="en-GB">
                <a:ea typeface="+mn-lt"/>
                <a:cs typeface="+mn-lt"/>
              </a:rPr>
              <a:t> (accessed April 12th 2021).</a:t>
            </a:r>
          </a:p>
          <a:p>
            <a:r>
              <a:rPr lang="en-GB">
                <a:ea typeface="+mn-lt"/>
                <a:cs typeface="+mn-lt"/>
              </a:rPr>
              <a:t>Welsh Government (2021), </a:t>
            </a:r>
            <a:r>
              <a:rPr lang="en-GB" i="1">
                <a:ea typeface="+mn-lt"/>
                <a:cs typeface="+mn-lt"/>
              </a:rPr>
              <a:t>Additional learning needs (ALN) tansformation programme</a:t>
            </a:r>
          </a:p>
          <a:p>
            <a:r>
              <a:rPr lang="en-GB" dirty="0">
                <a:ea typeface="+mn-lt"/>
                <a:cs typeface="+mn-lt"/>
                <a:hlinkClick r:id="rId10"/>
              </a:rPr>
              <a:t>http://gov.wales/sites/default/files/p...sformation-programme-v2.pdf</a:t>
            </a:r>
            <a:r>
              <a:rPr lang="en-GB">
                <a:ea typeface="+mn-lt"/>
                <a:cs typeface="+mn-lt"/>
              </a:rPr>
              <a:t> (accessed April 12th 2021).</a:t>
            </a:r>
            <a:endParaRPr lang="en-GB"/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17AFD59-34EF-46C6-B139-DC5BCAABEDB0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55C4C93-59F6-499F-9949-FD6E5EDD05F5}"/>
              </a:ext>
            </a:extLst>
          </p:cNvPr>
          <p:cNvSpPr txBox="1"/>
          <p:nvPr/>
        </p:nvSpPr>
        <p:spPr>
          <a:xfrm flipH="1">
            <a:off x="1126287" y="324030"/>
            <a:ext cx="382725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/>
              <a:t>References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431883674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Custom 81">
      <a:dk1>
        <a:sysClr val="windowText" lastClr="000000"/>
      </a:dk1>
      <a:lt1>
        <a:sysClr val="window" lastClr="FFFFFF"/>
      </a:lt1>
      <a:dk2>
        <a:srgbClr val="21363B"/>
      </a:dk2>
      <a:lt2>
        <a:srgbClr val="F4F2F0"/>
      </a:lt2>
      <a:accent1>
        <a:srgbClr val="758468"/>
      </a:accent1>
      <a:accent2>
        <a:srgbClr val="B5A7AC"/>
      </a:accent2>
      <a:accent3>
        <a:srgbClr val="CC9C6F"/>
      </a:accent3>
      <a:accent4>
        <a:srgbClr val="767640"/>
      </a:accent4>
      <a:accent5>
        <a:srgbClr val="A5B295"/>
      </a:accent5>
      <a:accent6>
        <a:srgbClr val="C19DA7"/>
      </a:accent6>
      <a:hlink>
        <a:srgbClr val="D13D6E"/>
      </a:hlink>
      <a:folHlink>
        <a:srgbClr val="6C9D92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DappledVTI</vt:lpstr>
      <vt:lpstr>Overcoming Barriers of SpLD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481</cp:revision>
  <dcterms:created xsi:type="dcterms:W3CDTF">2021-04-05T12:14:47Z</dcterms:created>
  <dcterms:modified xsi:type="dcterms:W3CDTF">2021-04-18T13:04:37Z</dcterms:modified>
</cp:coreProperties>
</file>