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2"/>
  </p:notesMasterIdLst>
  <p:sldIdLst>
    <p:sldId id="719" r:id="rId24"/>
    <p:sldId id="301" r:id="rId25"/>
    <p:sldId id="302" r:id="rId26"/>
    <p:sldId id="331" r:id="rId27"/>
    <p:sldId id="808" r:id="rId28"/>
    <p:sldId id="809" r:id="rId29"/>
    <p:sldId id="812" r:id="rId30"/>
    <p:sldId id="816" r:id="rId31"/>
    <p:sldId id="818" r:id="rId32"/>
    <p:sldId id="820" r:id="rId33"/>
    <p:sldId id="817" r:id="rId34"/>
    <p:sldId id="821" r:id="rId35"/>
    <p:sldId id="819" r:id="rId36"/>
    <p:sldId id="813" r:id="rId37"/>
    <p:sldId id="814" r:id="rId38"/>
    <p:sldId id="822" r:id="rId39"/>
    <p:sldId id="823" r:id="rId40"/>
    <p:sldId id="824" r:id="rId41"/>
    <p:sldId id="815" r:id="rId42"/>
    <p:sldId id="825" r:id="rId43"/>
    <p:sldId id="826" r:id="rId44"/>
    <p:sldId id="827" r:id="rId45"/>
    <p:sldId id="828" r:id="rId46"/>
    <p:sldId id="829" r:id="rId47"/>
    <p:sldId id="831" r:id="rId48"/>
    <p:sldId id="830" r:id="rId49"/>
    <p:sldId id="832" r:id="rId50"/>
    <p:sldId id="721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C326E0-0930-4308-835C-3299C344851F}" v="69" dt="2023-02-12T20:53:43.9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86757" autoAdjust="0"/>
  </p:normalViewPr>
  <p:slideViewPr>
    <p:cSldViewPr snapToGrid="0">
      <p:cViewPr varScale="1">
        <p:scale>
          <a:sx n="88" d="100"/>
          <a:sy n="88" d="100"/>
        </p:scale>
        <p:origin x="3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9" Type="http://schemas.openxmlformats.org/officeDocument/2006/relationships/slideMaster" Target="slideMasters/slideMaster1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ACC326E0-0930-4308-835C-3299C344851F}"/>
    <pc:docChg chg="undo custSel addSld delSld modSld sldOrd">
      <pc:chgData name="Stalin Jacob Wilson Packia Dhas" userId="050d7d71-3621-4503-95e8-1c9a9d962492" providerId="ADAL" clId="{ACC326E0-0930-4308-835C-3299C344851F}" dt="2023-02-12T20:53:43.957" v="1405"/>
      <pc:docMkLst>
        <pc:docMk/>
      </pc:docMkLst>
      <pc:sldChg chg="modSp mod">
        <pc:chgData name="Stalin Jacob Wilson Packia Dhas" userId="050d7d71-3621-4503-95e8-1c9a9d962492" providerId="ADAL" clId="{ACC326E0-0930-4308-835C-3299C344851F}" dt="2023-02-12T20:40:17.271" v="1322" actId="404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ACC326E0-0930-4308-835C-3299C344851F}" dt="2023-02-12T20:40:17.271" v="1322" actId="404"/>
          <ac:spMkLst>
            <pc:docMk/>
            <pc:sldMk cId="3657130640" sldId="301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ACC326E0-0930-4308-835C-3299C344851F}" dt="2023-02-12T20:41:55.265" v="1376" actId="20577"/>
        <pc:sldMkLst>
          <pc:docMk/>
          <pc:sldMk cId="3192266062" sldId="302"/>
        </pc:sldMkLst>
        <pc:spChg chg="mod">
          <ac:chgData name="Stalin Jacob Wilson Packia Dhas" userId="050d7d71-3621-4503-95e8-1c9a9d962492" providerId="ADAL" clId="{ACC326E0-0930-4308-835C-3299C344851F}" dt="2023-02-12T20:41:55.265" v="1376" actId="20577"/>
          <ac:spMkLst>
            <pc:docMk/>
            <pc:sldMk cId="3192266062" sldId="302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ACC326E0-0930-4308-835C-3299C344851F}" dt="2023-02-12T20:42:37.988" v="1383" actId="20577"/>
        <pc:sldMkLst>
          <pc:docMk/>
          <pc:sldMk cId="1572649805" sldId="331"/>
        </pc:sldMkLst>
        <pc:spChg chg="mod">
          <ac:chgData name="Stalin Jacob Wilson Packia Dhas" userId="050d7d71-3621-4503-95e8-1c9a9d962492" providerId="ADAL" clId="{ACC326E0-0930-4308-835C-3299C344851F}" dt="2023-02-09T13:34:09.401" v="128" actId="20577"/>
          <ac:spMkLst>
            <pc:docMk/>
            <pc:sldMk cId="1572649805" sldId="33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ACC326E0-0930-4308-835C-3299C344851F}" dt="2023-02-12T20:42:37.988" v="1383" actId="20577"/>
          <ac:spMkLst>
            <pc:docMk/>
            <pc:sldMk cId="1572649805" sldId="331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ACC326E0-0930-4308-835C-3299C344851F}" dt="2023-02-10T09:00:30.628" v="1180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ACC326E0-0930-4308-835C-3299C344851F}" dt="2023-02-10T09:00:30.628" v="1180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ACC326E0-0930-4308-835C-3299C344851F}" dt="2023-02-09T13:14:32.518" v="3" actId="20577"/>
        <pc:sldMkLst>
          <pc:docMk/>
          <pc:sldMk cId="1608782815" sldId="721"/>
        </pc:sldMkLst>
        <pc:spChg chg="mod">
          <ac:chgData name="Stalin Jacob Wilson Packia Dhas" userId="050d7d71-3621-4503-95e8-1c9a9d962492" providerId="ADAL" clId="{ACC326E0-0930-4308-835C-3299C344851F}" dt="2023-02-09T13:14:32.518" v="3" actId="20577"/>
          <ac:spMkLst>
            <pc:docMk/>
            <pc:sldMk cId="1608782815" sldId="721"/>
            <ac:spMk id="3" creationId="{29105BE9-E9EA-6B05-4312-F3B48198B6A0}"/>
          </ac:spMkLst>
        </pc:spChg>
      </pc:sldChg>
      <pc:sldChg chg="del">
        <pc:chgData name="Stalin Jacob Wilson Packia Dhas" userId="050d7d71-3621-4503-95e8-1c9a9d962492" providerId="ADAL" clId="{ACC326E0-0930-4308-835C-3299C344851F}" dt="2023-02-09T14:37:05.735" v="709" actId="47"/>
        <pc:sldMkLst>
          <pc:docMk/>
          <pc:sldMk cId="1607114989" sldId="779"/>
        </pc:sldMkLst>
      </pc:sldChg>
      <pc:sldChg chg="del">
        <pc:chgData name="Stalin Jacob Wilson Packia Dhas" userId="050d7d71-3621-4503-95e8-1c9a9d962492" providerId="ADAL" clId="{ACC326E0-0930-4308-835C-3299C344851F}" dt="2023-02-09T14:37:04.786" v="704" actId="47"/>
        <pc:sldMkLst>
          <pc:docMk/>
          <pc:sldMk cId="3895677384" sldId="784"/>
        </pc:sldMkLst>
      </pc:sldChg>
      <pc:sldChg chg="del">
        <pc:chgData name="Stalin Jacob Wilson Packia Dhas" userId="050d7d71-3621-4503-95e8-1c9a9d962492" providerId="ADAL" clId="{ACC326E0-0930-4308-835C-3299C344851F}" dt="2023-02-09T14:37:05.122" v="705" actId="47"/>
        <pc:sldMkLst>
          <pc:docMk/>
          <pc:sldMk cId="3705140776" sldId="785"/>
        </pc:sldMkLst>
      </pc:sldChg>
      <pc:sldChg chg="del">
        <pc:chgData name="Stalin Jacob Wilson Packia Dhas" userId="050d7d71-3621-4503-95e8-1c9a9d962492" providerId="ADAL" clId="{ACC326E0-0930-4308-835C-3299C344851F}" dt="2023-02-09T14:37:05.440" v="707" actId="47"/>
        <pc:sldMkLst>
          <pc:docMk/>
          <pc:sldMk cId="2400907103" sldId="786"/>
        </pc:sldMkLst>
      </pc:sldChg>
      <pc:sldChg chg="del">
        <pc:chgData name="Stalin Jacob Wilson Packia Dhas" userId="050d7d71-3621-4503-95e8-1c9a9d962492" providerId="ADAL" clId="{ACC326E0-0930-4308-835C-3299C344851F}" dt="2023-02-09T14:37:05.325" v="706" actId="47"/>
        <pc:sldMkLst>
          <pc:docMk/>
          <pc:sldMk cId="1806814720" sldId="787"/>
        </pc:sldMkLst>
      </pc:sldChg>
      <pc:sldChg chg="del">
        <pc:chgData name="Stalin Jacob Wilson Packia Dhas" userId="050d7d71-3621-4503-95e8-1c9a9d962492" providerId="ADAL" clId="{ACC326E0-0930-4308-835C-3299C344851F}" dt="2023-02-09T14:37:05.580" v="708" actId="47"/>
        <pc:sldMkLst>
          <pc:docMk/>
          <pc:sldMk cId="3538741872" sldId="788"/>
        </pc:sldMkLst>
      </pc:sldChg>
      <pc:sldChg chg="del">
        <pc:chgData name="Stalin Jacob Wilson Packia Dhas" userId="050d7d71-3621-4503-95e8-1c9a9d962492" providerId="ADAL" clId="{ACC326E0-0930-4308-835C-3299C344851F}" dt="2023-02-09T14:37:05.875" v="710" actId="47"/>
        <pc:sldMkLst>
          <pc:docMk/>
          <pc:sldMk cId="1428250374" sldId="789"/>
        </pc:sldMkLst>
      </pc:sldChg>
      <pc:sldChg chg="del">
        <pc:chgData name="Stalin Jacob Wilson Packia Dhas" userId="050d7d71-3621-4503-95e8-1c9a9d962492" providerId="ADAL" clId="{ACC326E0-0930-4308-835C-3299C344851F}" dt="2023-02-09T14:37:06.018" v="711" actId="47"/>
        <pc:sldMkLst>
          <pc:docMk/>
          <pc:sldMk cId="3258528494" sldId="790"/>
        </pc:sldMkLst>
      </pc:sldChg>
      <pc:sldChg chg="del">
        <pc:chgData name="Stalin Jacob Wilson Packia Dhas" userId="050d7d71-3621-4503-95e8-1c9a9d962492" providerId="ADAL" clId="{ACC326E0-0930-4308-835C-3299C344851F}" dt="2023-02-09T14:37:06.360" v="713" actId="47"/>
        <pc:sldMkLst>
          <pc:docMk/>
          <pc:sldMk cId="2649790303" sldId="792"/>
        </pc:sldMkLst>
      </pc:sldChg>
      <pc:sldChg chg="del">
        <pc:chgData name="Stalin Jacob Wilson Packia Dhas" userId="050d7d71-3621-4503-95e8-1c9a9d962492" providerId="ADAL" clId="{ACC326E0-0930-4308-835C-3299C344851F}" dt="2023-02-09T14:37:06.159" v="712" actId="47"/>
        <pc:sldMkLst>
          <pc:docMk/>
          <pc:sldMk cId="3070374693" sldId="793"/>
        </pc:sldMkLst>
      </pc:sldChg>
      <pc:sldChg chg="del">
        <pc:chgData name="Stalin Jacob Wilson Packia Dhas" userId="050d7d71-3621-4503-95e8-1c9a9d962492" providerId="ADAL" clId="{ACC326E0-0930-4308-835C-3299C344851F}" dt="2023-02-09T14:37:06.480" v="714" actId="47"/>
        <pc:sldMkLst>
          <pc:docMk/>
          <pc:sldMk cId="3705879448" sldId="794"/>
        </pc:sldMkLst>
      </pc:sldChg>
      <pc:sldChg chg="del">
        <pc:chgData name="Stalin Jacob Wilson Packia Dhas" userId="050d7d71-3621-4503-95e8-1c9a9d962492" providerId="ADAL" clId="{ACC326E0-0930-4308-835C-3299C344851F}" dt="2023-02-09T14:37:06.603" v="715" actId="47"/>
        <pc:sldMkLst>
          <pc:docMk/>
          <pc:sldMk cId="1215607631" sldId="795"/>
        </pc:sldMkLst>
      </pc:sldChg>
      <pc:sldChg chg="del">
        <pc:chgData name="Stalin Jacob Wilson Packia Dhas" userId="050d7d71-3621-4503-95e8-1c9a9d962492" providerId="ADAL" clId="{ACC326E0-0930-4308-835C-3299C344851F}" dt="2023-02-09T14:37:06.734" v="716" actId="47"/>
        <pc:sldMkLst>
          <pc:docMk/>
          <pc:sldMk cId="1758603509" sldId="796"/>
        </pc:sldMkLst>
      </pc:sldChg>
      <pc:sldChg chg="del">
        <pc:chgData name="Stalin Jacob Wilson Packia Dhas" userId="050d7d71-3621-4503-95e8-1c9a9d962492" providerId="ADAL" clId="{ACC326E0-0930-4308-835C-3299C344851F}" dt="2023-02-09T14:37:06.868" v="717" actId="47"/>
        <pc:sldMkLst>
          <pc:docMk/>
          <pc:sldMk cId="784559435" sldId="797"/>
        </pc:sldMkLst>
      </pc:sldChg>
      <pc:sldChg chg="del">
        <pc:chgData name="Stalin Jacob Wilson Packia Dhas" userId="050d7d71-3621-4503-95e8-1c9a9d962492" providerId="ADAL" clId="{ACC326E0-0930-4308-835C-3299C344851F}" dt="2023-02-09T14:37:07.010" v="718" actId="47"/>
        <pc:sldMkLst>
          <pc:docMk/>
          <pc:sldMk cId="1101039514" sldId="798"/>
        </pc:sldMkLst>
      </pc:sldChg>
      <pc:sldChg chg="del">
        <pc:chgData name="Stalin Jacob Wilson Packia Dhas" userId="050d7d71-3621-4503-95e8-1c9a9d962492" providerId="ADAL" clId="{ACC326E0-0930-4308-835C-3299C344851F}" dt="2023-02-09T14:37:07.137" v="719" actId="47"/>
        <pc:sldMkLst>
          <pc:docMk/>
          <pc:sldMk cId="2452091591" sldId="799"/>
        </pc:sldMkLst>
      </pc:sldChg>
      <pc:sldChg chg="del">
        <pc:chgData name="Stalin Jacob Wilson Packia Dhas" userId="050d7d71-3621-4503-95e8-1c9a9d962492" providerId="ADAL" clId="{ACC326E0-0930-4308-835C-3299C344851F}" dt="2023-02-09T14:37:07.294" v="720" actId="47"/>
        <pc:sldMkLst>
          <pc:docMk/>
          <pc:sldMk cId="975058327" sldId="800"/>
        </pc:sldMkLst>
      </pc:sldChg>
      <pc:sldChg chg="del">
        <pc:chgData name="Stalin Jacob Wilson Packia Dhas" userId="050d7d71-3621-4503-95e8-1c9a9d962492" providerId="ADAL" clId="{ACC326E0-0930-4308-835C-3299C344851F}" dt="2023-02-09T14:37:08.075" v="721" actId="47"/>
        <pc:sldMkLst>
          <pc:docMk/>
          <pc:sldMk cId="1938402890" sldId="801"/>
        </pc:sldMkLst>
      </pc:sldChg>
      <pc:sldChg chg="del">
        <pc:chgData name="Stalin Jacob Wilson Packia Dhas" userId="050d7d71-3621-4503-95e8-1c9a9d962492" providerId="ADAL" clId="{ACC326E0-0930-4308-835C-3299C344851F}" dt="2023-02-09T14:37:08.253" v="722" actId="47"/>
        <pc:sldMkLst>
          <pc:docMk/>
          <pc:sldMk cId="2587570205" sldId="802"/>
        </pc:sldMkLst>
      </pc:sldChg>
      <pc:sldChg chg="del">
        <pc:chgData name="Stalin Jacob Wilson Packia Dhas" userId="050d7d71-3621-4503-95e8-1c9a9d962492" providerId="ADAL" clId="{ACC326E0-0930-4308-835C-3299C344851F}" dt="2023-02-09T14:37:09.782" v="726" actId="47"/>
        <pc:sldMkLst>
          <pc:docMk/>
          <pc:sldMk cId="283493858" sldId="803"/>
        </pc:sldMkLst>
      </pc:sldChg>
      <pc:sldChg chg="del">
        <pc:chgData name="Stalin Jacob Wilson Packia Dhas" userId="050d7d71-3621-4503-95e8-1c9a9d962492" providerId="ADAL" clId="{ACC326E0-0930-4308-835C-3299C344851F}" dt="2023-02-09T14:37:08.412" v="723" actId="47"/>
        <pc:sldMkLst>
          <pc:docMk/>
          <pc:sldMk cId="1597755749" sldId="804"/>
        </pc:sldMkLst>
      </pc:sldChg>
      <pc:sldChg chg="del">
        <pc:chgData name="Stalin Jacob Wilson Packia Dhas" userId="050d7d71-3621-4503-95e8-1c9a9d962492" providerId="ADAL" clId="{ACC326E0-0930-4308-835C-3299C344851F}" dt="2023-02-09T14:37:08.540" v="724" actId="47"/>
        <pc:sldMkLst>
          <pc:docMk/>
          <pc:sldMk cId="1073435761" sldId="805"/>
        </pc:sldMkLst>
      </pc:sldChg>
      <pc:sldChg chg="del">
        <pc:chgData name="Stalin Jacob Wilson Packia Dhas" userId="050d7d71-3621-4503-95e8-1c9a9d962492" providerId="ADAL" clId="{ACC326E0-0930-4308-835C-3299C344851F}" dt="2023-02-09T14:37:09.173" v="725" actId="47"/>
        <pc:sldMkLst>
          <pc:docMk/>
          <pc:sldMk cId="2152909481" sldId="806"/>
        </pc:sldMkLst>
      </pc:sldChg>
      <pc:sldChg chg="del">
        <pc:chgData name="Stalin Jacob Wilson Packia Dhas" userId="050d7d71-3621-4503-95e8-1c9a9d962492" providerId="ADAL" clId="{ACC326E0-0930-4308-835C-3299C344851F}" dt="2023-02-09T14:37:11.335" v="727" actId="47"/>
        <pc:sldMkLst>
          <pc:docMk/>
          <pc:sldMk cId="4074213951" sldId="807"/>
        </pc:sldMkLst>
      </pc:sldChg>
      <pc:sldChg chg="modSp add mod ord">
        <pc:chgData name="Stalin Jacob Wilson Packia Dhas" userId="050d7d71-3621-4503-95e8-1c9a9d962492" providerId="ADAL" clId="{ACC326E0-0930-4308-835C-3299C344851F}" dt="2023-02-12T20:44:00.712" v="1385" actId="20577"/>
        <pc:sldMkLst>
          <pc:docMk/>
          <pc:sldMk cId="3091559476" sldId="808"/>
        </pc:sldMkLst>
        <pc:spChg chg="mod">
          <ac:chgData name="Stalin Jacob Wilson Packia Dhas" userId="050d7d71-3621-4503-95e8-1c9a9d962492" providerId="ADAL" clId="{ACC326E0-0930-4308-835C-3299C344851F}" dt="2023-02-12T20:44:00.712" v="1385" actId="20577"/>
          <ac:spMkLst>
            <pc:docMk/>
            <pc:sldMk cId="3091559476" sldId="808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ACC326E0-0930-4308-835C-3299C344851F}" dt="2023-02-09T13:47:50.988" v="345" actId="1076"/>
        <pc:sldMkLst>
          <pc:docMk/>
          <pc:sldMk cId="3079148407" sldId="809"/>
        </pc:sldMkLst>
        <pc:spChg chg="del mod">
          <ac:chgData name="Stalin Jacob Wilson Packia Dhas" userId="050d7d71-3621-4503-95e8-1c9a9d962492" providerId="ADAL" clId="{ACC326E0-0930-4308-835C-3299C344851F}" dt="2023-02-09T13:47:47.216" v="343"/>
          <ac:spMkLst>
            <pc:docMk/>
            <pc:sldMk cId="3079148407" sldId="809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ACC326E0-0930-4308-835C-3299C344851F}" dt="2023-02-09T13:44:46.813" v="340" actId="1076"/>
          <ac:picMkLst>
            <pc:docMk/>
            <pc:sldMk cId="3079148407" sldId="809"/>
            <ac:picMk id="1026" creationId="{8FF92B76-8132-185A-C5F5-62C22E6A77B1}"/>
          </ac:picMkLst>
        </pc:picChg>
        <pc:picChg chg="add mod">
          <ac:chgData name="Stalin Jacob Wilson Packia Dhas" userId="050d7d71-3621-4503-95e8-1c9a9d962492" providerId="ADAL" clId="{ACC326E0-0930-4308-835C-3299C344851F}" dt="2023-02-09T13:47:07.127" v="342" actId="1076"/>
          <ac:picMkLst>
            <pc:docMk/>
            <pc:sldMk cId="3079148407" sldId="809"/>
            <ac:picMk id="1028" creationId="{E46ED026-CB92-419F-4393-0F24727EB8A4}"/>
          </ac:picMkLst>
        </pc:picChg>
        <pc:picChg chg="add mod">
          <ac:chgData name="Stalin Jacob Wilson Packia Dhas" userId="050d7d71-3621-4503-95e8-1c9a9d962492" providerId="ADAL" clId="{ACC326E0-0930-4308-835C-3299C344851F}" dt="2023-02-09T13:47:50.988" v="345" actId="1076"/>
          <ac:picMkLst>
            <pc:docMk/>
            <pc:sldMk cId="3079148407" sldId="809"/>
            <ac:picMk id="1030" creationId="{F40A18CC-9F81-F5E2-351F-56978331D570}"/>
          </ac:picMkLst>
        </pc:picChg>
      </pc:sldChg>
      <pc:sldChg chg="modSp add del mod">
        <pc:chgData name="Stalin Jacob Wilson Packia Dhas" userId="050d7d71-3621-4503-95e8-1c9a9d962492" providerId="ADAL" clId="{ACC326E0-0930-4308-835C-3299C344851F}" dt="2023-02-09T14:37:03.767" v="702" actId="47"/>
        <pc:sldMkLst>
          <pc:docMk/>
          <pc:sldMk cId="4015659300" sldId="810"/>
        </pc:sldMkLst>
        <pc:spChg chg="mod">
          <ac:chgData name="Stalin Jacob Wilson Packia Dhas" userId="050d7d71-3621-4503-95e8-1c9a9d962492" providerId="ADAL" clId="{ACC326E0-0930-4308-835C-3299C344851F}" dt="2023-02-09T13:52:46.343" v="383" actId="14100"/>
          <ac:spMkLst>
            <pc:docMk/>
            <pc:sldMk cId="4015659300" sldId="810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ACC326E0-0930-4308-835C-3299C344851F}" dt="2023-02-09T13:55:34.272" v="458" actId="113"/>
          <ac:spMkLst>
            <pc:docMk/>
            <pc:sldMk cId="4015659300" sldId="810"/>
            <ac:spMk id="3" creationId="{00000000-0000-0000-0000-000000000000}"/>
          </ac:spMkLst>
        </pc:spChg>
      </pc:sldChg>
      <pc:sldChg chg="add del">
        <pc:chgData name="Stalin Jacob Wilson Packia Dhas" userId="050d7d71-3621-4503-95e8-1c9a9d962492" providerId="ADAL" clId="{ACC326E0-0930-4308-835C-3299C344851F}" dt="2023-02-09T14:37:04.253" v="703" actId="47"/>
        <pc:sldMkLst>
          <pc:docMk/>
          <pc:sldMk cId="577394710" sldId="811"/>
        </pc:sldMkLst>
      </pc:sldChg>
      <pc:sldChg chg="addSp delSp modSp add mod">
        <pc:chgData name="Stalin Jacob Wilson Packia Dhas" userId="050d7d71-3621-4503-95e8-1c9a9d962492" providerId="ADAL" clId="{ACC326E0-0930-4308-835C-3299C344851F}" dt="2023-02-09T14:16:50.082" v="514" actId="20577"/>
        <pc:sldMkLst>
          <pc:docMk/>
          <pc:sldMk cId="2233470393" sldId="812"/>
        </pc:sldMkLst>
        <pc:spChg chg="mod">
          <ac:chgData name="Stalin Jacob Wilson Packia Dhas" userId="050d7d71-3621-4503-95e8-1c9a9d962492" providerId="ADAL" clId="{ACC326E0-0930-4308-835C-3299C344851F}" dt="2023-02-09T14:14:13.839" v="495" actId="14100"/>
          <ac:spMkLst>
            <pc:docMk/>
            <pc:sldMk cId="2233470393" sldId="812"/>
            <ac:spMk id="2" creationId="{00000000-0000-0000-0000-000000000000}"/>
          </ac:spMkLst>
        </pc:spChg>
        <pc:spChg chg="add mod">
          <ac:chgData name="Stalin Jacob Wilson Packia Dhas" userId="050d7d71-3621-4503-95e8-1c9a9d962492" providerId="ADAL" clId="{ACC326E0-0930-4308-835C-3299C344851F}" dt="2023-02-09T14:16:50.082" v="514" actId="20577"/>
          <ac:spMkLst>
            <pc:docMk/>
            <pc:sldMk cId="2233470393" sldId="812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14:07.942" v="493" actId="478"/>
          <ac:picMkLst>
            <pc:docMk/>
            <pc:sldMk cId="2233470393" sldId="812"/>
            <ac:picMk id="1026" creationId="{8FF92B76-8132-185A-C5F5-62C22E6A77B1}"/>
          </ac:picMkLst>
        </pc:picChg>
        <pc:picChg chg="del">
          <ac:chgData name="Stalin Jacob Wilson Packia Dhas" userId="050d7d71-3621-4503-95e8-1c9a9d962492" providerId="ADAL" clId="{ACC326E0-0930-4308-835C-3299C344851F}" dt="2023-02-09T14:14:06.249" v="492" actId="478"/>
          <ac:picMkLst>
            <pc:docMk/>
            <pc:sldMk cId="2233470393" sldId="812"/>
            <ac:picMk id="1028" creationId="{E46ED026-CB92-419F-4393-0F24727EB8A4}"/>
          </ac:picMkLst>
        </pc:picChg>
        <pc:picChg chg="del">
          <ac:chgData name="Stalin Jacob Wilson Packia Dhas" userId="050d7d71-3621-4503-95e8-1c9a9d962492" providerId="ADAL" clId="{ACC326E0-0930-4308-835C-3299C344851F}" dt="2023-02-09T14:13:57.987" v="490" actId="478"/>
          <ac:picMkLst>
            <pc:docMk/>
            <pc:sldMk cId="2233470393" sldId="812"/>
            <ac:picMk id="1030" creationId="{F40A18CC-9F81-F5E2-351F-56978331D570}"/>
          </ac:picMkLst>
        </pc:picChg>
      </pc:sldChg>
      <pc:sldChg chg="modSp add mod">
        <pc:chgData name="Stalin Jacob Wilson Packia Dhas" userId="050d7d71-3621-4503-95e8-1c9a9d962492" providerId="ADAL" clId="{ACC326E0-0930-4308-835C-3299C344851F}" dt="2023-02-09T14:17:57.848" v="522" actId="207"/>
        <pc:sldMkLst>
          <pc:docMk/>
          <pc:sldMk cId="3011758304" sldId="813"/>
        </pc:sldMkLst>
        <pc:spChg chg="mod">
          <ac:chgData name="Stalin Jacob Wilson Packia Dhas" userId="050d7d71-3621-4503-95e8-1c9a9d962492" providerId="ADAL" clId="{ACC326E0-0930-4308-835C-3299C344851F}" dt="2023-02-09T14:17:57.848" v="522" actId="207"/>
          <ac:spMkLst>
            <pc:docMk/>
            <pc:sldMk cId="3011758304" sldId="813"/>
            <ac:spMk id="3" creationId="{12566A44-B601-43E8-A4DD-494C9B0BCAC2}"/>
          </ac:spMkLst>
        </pc:spChg>
      </pc:sldChg>
      <pc:sldChg chg="addSp delSp modSp add mod">
        <pc:chgData name="Stalin Jacob Wilson Packia Dhas" userId="050d7d71-3621-4503-95e8-1c9a9d962492" providerId="ADAL" clId="{ACC326E0-0930-4308-835C-3299C344851F}" dt="2023-02-12T20:45:08.902" v="1390" actId="207"/>
        <pc:sldMkLst>
          <pc:docMk/>
          <pc:sldMk cId="3860771375" sldId="814"/>
        </pc:sldMkLst>
        <pc:spChg chg="mod">
          <ac:chgData name="Stalin Jacob Wilson Packia Dhas" userId="050d7d71-3621-4503-95e8-1c9a9d962492" providerId="ADAL" clId="{ACC326E0-0930-4308-835C-3299C344851F}" dt="2023-02-12T20:45:08.902" v="1390" actId="207"/>
          <ac:spMkLst>
            <pc:docMk/>
            <pc:sldMk cId="3860771375" sldId="814"/>
            <ac:spMk id="3" creationId="{12566A44-B601-43E8-A4DD-494C9B0BCAC2}"/>
          </ac:spMkLst>
        </pc:spChg>
        <pc:spChg chg="add del">
          <ac:chgData name="Stalin Jacob Wilson Packia Dhas" userId="050d7d71-3621-4503-95e8-1c9a9d962492" providerId="ADAL" clId="{ACC326E0-0930-4308-835C-3299C344851F}" dt="2023-02-09T14:18:31.623" v="525"/>
          <ac:spMkLst>
            <pc:docMk/>
            <pc:sldMk cId="3860771375" sldId="814"/>
            <ac:spMk id="4" creationId="{90FB6538-2EDD-52D1-E288-6C0CF2E1BD7B}"/>
          </ac:spMkLst>
        </pc:spChg>
        <pc:spChg chg="add del">
          <ac:chgData name="Stalin Jacob Wilson Packia Dhas" userId="050d7d71-3621-4503-95e8-1c9a9d962492" providerId="ADAL" clId="{ACC326E0-0930-4308-835C-3299C344851F}" dt="2023-02-09T14:18:31.623" v="525"/>
          <ac:spMkLst>
            <pc:docMk/>
            <pc:sldMk cId="3860771375" sldId="814"/>
            <ac:spMk id="5" creationId="{987B4028-37E3-8F0E-476D-1F4B83291F7A}"/>
          </ac:spMkLst>
        </pc:spChg>
        <pc:picChg chg="add mod">
          <ac:chgData name="Stalin Jacob Wilson Packia Dhas" userId="050d7d71-3621-4503-95e8-1c9a9d962492" providerId="ADAL" clId="{ACC326E0-0930-4308-835C-3299C344851F}" dt="2023-02-09T14:19:18.968" v="533" actId="1076"/>
          <ac:picMkLst>
            <pc:docMk/>
            <pc:sldMk cId="3860771375" sldId="814"/>
            <ac:picMk id="2052" creationId="{F4CA28F2-6ECC-103D-8EF2-67AC57562D70}"/>
          </ac:picMkLst>
        </pc:picChg>
      </pc:sldChg>
      <pc:sldChg chg="addSp delSp modSp add mod">
        <pc:chgData name="Stalin Jacob Wilson Packia Dhas" userId="050d7d71-3621-4503-95e8-1c9a9d962492" providerId="ADAL" clId="{ACC326E0-0930-4308-835C-3299C344851F}" dt="2023-02-09T14:20:58.478" v="548" actId="20577"/>
        <pc:sldMkLst>
          <pc:docMk/>
          <pc:sldMk cId="2600882429" sldId="815"/>
        </pc:sldMkLst>
        <pc:spChg chg="mod">
          <ac:chgData name="Stalin Jacob Wilson Packia Dhas" userId="050d7d71-3621-4503-95e8-1c9a9d962492" providerId="ADAL" clId="{ACC326E0-0930-4308-835C-3299C344851F}" dt="2023-02-09T14:20:58.478" v="548" actId="20577"/>
          <ac:spMkLst>
            <pc:docMk/>
            <pc:sldMk cId="2600882429" sldId="815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20:18.033" v="543" actId="478"/>
          <ac:picMkLst>
            <pc:docMk/>
            <pc:sldMk cId="2600882429" sldId="815"/>
            <ac:picMk id="2052" creationId="{F4CA28F2-6ECC-103D-8EF2-67AC57562D70}"/>
          </ac:picMkLst>
        </pc:picChg>
        <pc:picChg chg="add mod">
          <ac:chgData name="Stalin Jacob Wilson Packia Dhas" userId="050d7d71-3621-4503-95e8-1c9a9d962492" providerId="ADAL" clId="{ACC326E0-0930-4308-835C-3299C344851F}" dt="2023-02-09T14:20:46.475" v="546" actId="1076"/>
          <ac:picMkLst>
            <pc:docMk/>
            <pc:sldMk cId="2600882429" sldId="815"/>
            <ac:picMk id="3074" creationId="{2DF6049F-8BF0-006C-3812-7C8BC4851546}"/>
          </ac:picMkLst>
        </pc:picChg>
      </pc:sldChg>
      <pc:sldChg chg="addSp delSp 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1900060314" sldId="816"/>
        </pc:sldMkLst>
        <pc:spChg chg="mod">
          <ac:chgData name="Stalin Jacob Wilson Packia Dhas" userId="050d7d71-3621-4503-95e8-1c9a9d962492" providerId="ADAL" clId="{ACC326E0-0930-4308-835C-3299C344851F}" dt="2023-02-12T20:52:00.436" v="1403" actId="33524"/>
          <ac:spMkLst>
            <pc:docMk/>
            <pc:sldMk cId="1900060314" sldId="816"/>
            <ac:spMk id="3" creationId="{12566A44-B601-43E8-A4DD-494C9B0BCAC2}"/>
          </ac:spMkLst>
        </pc:spChg>
        <pc:spChg chg="add del">
          <ac:chgData name="Stalin Jacob Wilson Packia Dhas" userId="050d7d71-3621-4503-95e8-1c9a9d962492" providerId="ADAL" clId="{ACC326E0-0930-4308-835C-3299C344851F}" dt="2023-02-09T14:25:48.753" v="565"/>
          <ac:spMkLst>
            <pc:docMk/>
            <pc:sldMk cId="1900060314" sldId="816"/>
            <ac:spMk id="4" creationId="{D04FFA11-708C-4778-D9CF-EF0CDE95D5C6}"/>
          </ac:spMkLst>
        </pc:spChg>
        <pc:spChg chg="add del">
          <ac:chgData name="Stalin Jacob Wilson Packia Dhas" userId="050d7d71-3621-4503-95e8-1c9a9d962492" providerId="ADAL" clId="{ACC326E0-0930-4308-835C-3299C344851F}" dt="2023-02-09T14:25:52.613" v="567"/>
          <ac:spMkLst>
            <pc:docMk/>
            <pc:sldMk cId="1900060314" sldId="816"/>
            <ac:spMk id="5" creationId="{FD8B73A6-E54C-B1FD-18F0-44AD6F49C27A}"/>
          </ac:spMkLst>
        </pc:spChg>
        <pc:spChg chg="add del">
          <ac:chgData name="Stalin Jacob Wilson Packia Dhas" userId="050d7d71-3621-4503-95e8-1c9a9d962492" providerId="ADAL" clId="{ACC326E0-0930-4308-835C-3299C344851F}" dt="2023-02-09T14:26:06.170" v="569"/>
          <ac:spMkLst>
            <pc:docMk/>
            <pc:sldMk cId="1900060314" sldId="816"/>
            <ac:spMk id="6" creationId="{EBE9CFE6-4336-3F80-EA70-E31FA0C7CD0B}"/>
          </ac:spMkLst>
        </pc:spChg>
        <pc:spChg chg="add del mod">
          <ac:chgData name="Stalin Jacob Wilson Packia Dhas" userId="050d7d71-3621-4503-95e8-1c9a9d962492" providerId="ADAL" clId="{ACC326E0-0930-4308-835C-3299C344851F}" dt="2023-02-09T14:26:19.773" v="573" actId="478"/>
          <ac:spMkLst>
            <pc:docMk/>
            <pc:sldMk cId="1900060314" sldId="816"/>
            <ac:spMk id="9" creationId="{7CA17A08-7192-9530-6EF2-FA0FA10BD4B6}"/>
          </ac:spMkLst>
        </pc:spChg>
        <pc:spChg chg="add del mod">
          <ac:chgData name="Stalin Jacob Wilson Packia Dhas" userId="050d7d71-3621-4503-95e8-1c9a9d962492" providerId="ADAL" clId="{ACC326E0-0930-4308-835C-3299C344851F}" dt="2023-02-09T14:26:59.022" v="580" actId="478"/>
          <ac:spMkLst>
            <pc:docMk/>
            <pc:sldMk cId="1900060314" sldId="816"/>
            <ac:spMk id="10" creationId="{82193E78-3A89-5218-4341-953EF905D8AC}"/>
          </ac:spMkLst>
        </pc:spChg>
        <pc:spChg chg="add del mod">
          <ac:chgData name="Stalin Jacob Wilson Packia Dhas" userId="050d7d71-3621-4503-95e8-1c9a9d962492" providerId="ADAL" clId="{ACC326E0-0930-4308-835C-3299C344851F}" dt="2023-02-09T14:27:53.187" v="585" actId="478"/>
          <ac:spMkLst>
            <pc:docMk/>
            <pc:sldMk cId="1900060314" sldId="816"/>
            <ac:spMk id="11" creationId="{EF106E22-CBA3-7942-0FAE-44F4CF30EA3D}"/>
          </ac:spMkLst>
        </pc:spChg>
        <pc:picChg chg="del">
          <ac:chgData name="Stalin Jacob Wilson Packia Dhas" userId="050d7d71-3621-4503-95e8-1c9a9d962492" providerId="ADAL" clId="{ACC326E0-0930-4308-835C-3299C344851F}" dt="2023-02-09T14:24:29.742" v="550" actId="478"/>
          <ac:picMkLst>
            <pc:docMk/>
            <pc:sldMk cId="1900060314" sldId="816"/>
            <ac:picMk id="3074" creationId="{2DF6049F-8BF0-006C-3812-7C8BC4851546}"/>
          </ac:picMkLst>
        </pc:picChg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3095153520" sldId="816"/>
        </pc:sldMkLst>
      </pc:sldChg>
      <pc:sldChg chg="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157052115" sldId="817"/>
        </pc:sldMkLst>
        <pc:spChg chg="mod">
          <ac:chgData name="Stalin Jacob Wilson Packia Dhas" userId="050d7d71-3621-4503-95e8-1c9a9d962492" providerId="ADAL" clId="{ACC326E0-0930-4308-835C-3299C344851F}" dt="2023-02-09T14:36:41.861" v="701" actId="948"/>
          <ac:spMkLst>
            <pc:docMk/>
            <pc:sldMk cId="157052115" sldId="817"/>
            <ac:spMk id="3" creationId="{12566A44-B601-43E8-A4DD-494C9B0BCAC2}"/>
          </ac:spMkLst>
        </pc:spChg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3963940567" sldId="817"/>
        </pc:sldMkLst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2660085735" sldId="818"/>
        </pc:sldMkLst>
      </pc:sldChg>
      <pc:sldChg chg="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3862167757" sldId="818"/>
        </pc:sldMkLst>
        <pc:spChg chg="mod">
          <ac:chgData name="Stalin Jacob Wilson Packia Dhas" userId="050d7d71-3621-4503-95e8-1c9a9d962492" providerId="ADAL" clId="{ACC326E0-0930-4308-835C-3299C344851F}" dt="2023-02-09T14:40:21.787" v="766" actId="27636"/>
          <ac:spMkLst>
            <pc:docMk/>
            <pc:sldMk cId="3862167757" sldId="818"/>
            <ac:spMk id="3" creationId="{12566A44-B601-43E8-A4DD-494C9B0BCAC2}"/>
          </ac:spMkLst>
        </pc:spChg>
      </pc:sldChg>
      <pc:sldChg chg="addSp 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1649500903" sldId="819"/>
        </pc:sldMkLst>
        <pc:spChg chg="mod">
          <ac:chgData name="Stalin Jacob Wilson Packia Dhas" userId="050d7d71-3621-4503-95e8-1c9a9d962492" providerId="ADAL" clId="{ACC326E0-0930-4308-835C-3299C344851F}" dt="2023-02-09T14:42:21.900" v="778" actId="20577"/>
          <ac:spMkLst>
            <pc:docMk/>
            <pc:sldMk cId="1649500903" sldId="819"/>
            <ac:spMk id="3" creationId="{12566A44-B601-43E8-A4DD-494C9B0BCAC2}"/>
          </ac:spMkLst>
        </pc:spChg>
        <pc:picChg chg="add mod">
          <ac:chgData name="Stalin Jacob Wilson Packia Dhas" userId="050d7d71-3621-4503-95e8-1c9a9d962492" providerId="ADAL" clId="{ACC326E0-0930-4308-835C-3299C344851F}" dt="2023-02-09T14:42:24.183" v="779" actId="1076"/>
          <ac:picMkLst>
            <pc:docMk/>
            <pc:sldMk cId="1649500903" sldId="819"/>
            <ac:picMk id="5122" creationId="{B7D40F17-9FE4-C234-E797-411CDEB0C04C}"/>
          </ac:picMkLst>
        </pc:picChg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3191514027" sldId="819"/>
        </pc:sldMkLst>
      </pc:sldChg>
      <pc:sldChg chg="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759320311" sldId="820"/>
        </pc:sldMkLst>
        <pc:spChg chg="mod">
          <ac:chgData name="Stalin Jacob Wilson Packia Dhas" userId="050d7d71-3621-4503-95e8-1c9a9d962492" providerId="ADAL" clId="{ACC326E0-0930-4308-835C-3299C344851F}" dt="2023-02-09T14:40:26.228" v="768" actId="27636"/>
          <ac:spMkLst>
            <pc:docMk/>
            <pc:sldMk cId="759320311" sldId="820"/>
            <ac:spMk id="3" creationId="{12566A44-B601-43E8-A4DD-494C9B0BCAC2}"/>
          </ac:spMkLst>
        </pc:spChg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1444213314" sldId="820"/>
        </pc:sldMkLst>
      </pc:sldChg>
      <pc:sldChg chg="add">
        <pc:chgData name="Stalin Jacob Wilson Packia Dhas" userId="050d7d71-3621-4503-95e8-1c9a9d962492" providerId="ADAL" clId="{ACC326E0-0930-4308-835C-3299C344851F}" dt="2023-02-12T20:53:43.957" v="1405"/>
        <pc:sldMkLst>
          <pc:docMk/>
          <pc:sldMk cId="2426610777" sldId="821"/>
        </pc:sldMkLst>
      </pc:sldChg>
      <pc:sldChg chg="modSp add del mod">
        <pc:chgData name="Stalin Jacob Wilson Packia Dhas" userId="050d7d71-3621-4503-95e8-1c9a9d962492" providerId="ADAL" clId="{ACC326E0-0930-4308-835C-3299C344851F}" dt="2023-02-12T20:53:35.924" v="1404" actId="2696"/>
        <pc:sldMkLst>
          <pc:docMk/>
          <pc:sldMk cId="4090914908" sldId="821"/>
        </pc:sldMkLst>
        <pc:spChg chg="mod">
          <ac:chgData name="Stalin Jacob Wilson Packia Dhas" userId="050d7d71-3621-4503-95e8-1c9a9d962492" providerId="ADAL" clId="{ACC326E0-0930-4308-835C-3299C344851F}" dt="2023-02-09T14:41:45.058" v="776" actId="113"/>
          <ac:spMkLst>
            <pc:docMk/>
            <pc:sldMk cId="4090914908" sldId="821"/>
            <ac:spMk id="3" creationId="{12566A44-B601-43E8-A4DD-494C9B0BCAC2}"/>
          </ac:spMkLst>
        </pc:spChg>
      </pc:sldChg>
      <pc:sldChg chg="delSp modSp add mod">
        <pc:chgData name="Stalin Jacob Wilson Packia Dhas" userId="050d7d71-3621-4503-95e8-1c9a9d962492" providerId="ADAL" clId="{ACC326E0-0930-4308-835C-3299C344851F}" dt="2023-02-12T20:47:08.418" v="1392" actId="113"/>
        <pc:sldMkLst>
          <pc:docMk/>
          <pc:sldMk cId="2232459052" sldId="822"/>
        </pc:sldMkLst>
        <pc:spChg chg="mod">
          <ac:chgData name="Stalin Jacob Wilson Packia Dhas" userId="050d7d71-3621-4503-95e8-1c9a9d962492" providerId="ADAL" clId="{ACC326E0-0930-4308-835C-3299C344851F}" dt="2023-02-12T20:47:08.418" v="1392" actId="113"/>
          <ac:spMkLst>
            <pc:docMk/>
            <pc:sldMk cId="2232459052" sldId="822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45:47.517" v="781" actId="478"/>
          <ac:picMkLst>
            <pc:docMk/>
            <pc:sldMk cId="2232459052" sldId="822"/>
            <ac:picMk id="2052" creationId="{F4CA28F2-6ECC-103D-8EF2-67AC57562D70}"/>
          </ac:picMkLst>
        </pc:picChg>
      </pc:sldChg>
      <pc:sldChg chg="addSp modSp add mod">
        <pc:chgData name="Stalin Jacob Wilson Packia Dhas" userId="050d7d71-3621-4503-95e8-1c9a9d962492" providerId="ADAL" clId="{ACC326E0-0930-4308-835C-3299C344851F}" dt="2023-02-09T14:47:44.693" v="856" actId="1076"/>
        <pc:sldMkLst>
          <pc:docMk/>
          <pc:sldMk cId="461779618" sldId="823"/>
        </pc:sldMkLst>
        <pc:spChg chg="mod">
          <ac:chgData name="Stalin Jacob Wilson Packia Dhas" userId="050d7d71-3621-4503-95e8-1c9a9d962492" providerId="ADAL" clId="{ACC326E0-0930-4308-835C-3299C344851F}" dt="2023-02-09T14:47:28.427" v="854" actId="20577"/>
          <ac:spMkLst>
            <pc:docMk/>
            <pc:sldMk cId="461779618" sldId="823"/>
            <ac:spMk id="3" creationId="{12566A44-B601-43E8-A4DD-494C9B0BCAC2}"/>
          </ac:spMkLst>
        </pc:spChg>
        <pc:picChg chg="add mod">
          <ac:chgData name="Stalin Jacob Wilson Packia Dhas" userId="050d7d71-3621-4503-95e8-1c9a9d962492" providerId="ADAL" clId="{ACC326E0-0930-4308-835C-3299C344851F}" dt="2023-02-09T14:47:44.693" v="856" actId="1076"/>
          <ac:picMkLst>
            <pc:docMk/>
            <pc:sldMk cId="461779618" sldId="823"/>
            <ac:picMk id="6146" creationId="{06A9A1C3-7D3C-4D07-C4D4-9A4FF76DB0A1}"/>
          </ac:picMkLst>
        </pc:picChg>
      </pc:sldChg>
      <pc:sldChg chg="addSp delSp modSp add mod">
        <pc:chgData name="Stalin Jacob Wilson Packia Dhas" userId="050d7d71-3621-4503-95e8-1c9a9d962492" providerId="ADAL" clId="{ACC326E0-0930-4308-835C-3299C344851F}" dt="2023-02-09T14:51:22.066" v="903" actId="113"/>
        <pc:sldMkLst>
          <pc:docMk/>
          <pc:sldMk cId="1857129664" sldId="824"/>
        </pc:sldMkLst>
        <pc:spChg chg="mod">
          <ac:chgData name="Stalin Jacob Wilson Packia Dhas" userId="050d7d71-3621-4503-95e8-1c9a9d962492" providerId="ADAL" clId="{ACC326E0-0930-4308-835C-3299C344851F}" dt="2023-02-09T14:51:22.066" v="903" actId="113"/>
          <ac:spMkLst>
            <pc:docMk/>
            <pc:sldMk cId="1857129664" sldId="824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47:54.986" v="858" actId="478"/>
          <ac:picMkLst>
            <pc:docMk/>
            <pc:sldMk cId="1857129664" sldId="824"/>
            <ac:picMk id="6146" creationId="{06A9A1C3-7D3C-4D07-C4D4-9A4FF76DB0A1}"/>
          </ac:picMkLst>
        </pc:picChg>
        <pc:picChg chg="add mod">
          <ac:chgData name="Stalin Jacob Wilson Packia Dhas" userId="050d7d71-3621-4503-95e8-1c9a9d962492" providerId="ADAL" clId="{ACC326E0-0930-4308-835C-3299C344851F}" dt="2023-02-09T14:50:51.110" v="897" actId="1076"/>
          <ac:picMkLst>
            <pc:docMk/>
            <pc:sldMk cId="1857129664" sldId="824"/>
            <ac:picMk id="7170" creationId="{998AF456-F927-506C-4CF1-1388E09D52F1}"/>
          </ac:picMkLst>
        </pc:picChg>
      </pc:sldChg>
      <pc:sldChg chg="delSp modSp add mod">
        <pc:chgData name="Stalin Jacob Wilson Packia Dhas" userId="050d7d71-3621-4503-95e8-1c9a9d962492" providerId="ADAL" clId="{ACC326E0-0930-4308-835C-3299C344851F}" dt="2023-02-12T20:50:29.737" v="1398" actId="20577"/>
        <pc:sldMkLst>
          <pc:docMk/>
          <pc:sldMk cId="4035545488" sldId="825"/>
        </pc:sldMkLst>
        <pc:spChg chg="mod">
          <ac:chgData name="Stalin Jacob Wilson Packia Dhas" userId="050d7d71-3621-4503-95e8-1c9a9d962492" providerId="ADAL" clId="{ACC326E0-0930-4308-835C-3299C344851F}" dt="2023-02-12T20:50:29.737" v="1398" actId="20577"/>
          <ac:spMkLst>
            <pc:docMk/>
            <pc:sldMk cId="4035545488" sldId="825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51:46.145" v="919" actId="478"/>
          <ac:picMkLst>
            <pc:docMk/>
            <pc:sldMk cId="4035545488" sldId="825"/>
            <ac:picMk id="3074" creationId="{2DF6049F-8BF0-006C-3812-7C8BC4851546}"/>
          </ac:picMkLst>
        </pc:picChg>
      </pc:sldChg>
      <pc:sldChg chg="addSp modSp add mod">
        <pc:chgData name="Stalin Jacob Wilson Packia Dhas" userId="050d7d71-3621-4503-95e8-1c9a9d962492" providerId="ADAL" clId="{ACC326E0-0930-4308-835C-3299C344851F}" dt="2023-02-09T14:56:41.889" v="1060" actId="113"/>
        <pc:sldMkLst>
          <pc:docMk/>
          <pc:sldMk cId="2087113502" sldId="826"/>
        </pc:sldMkLst>
        <pc:spChg chg="mod">
          <ac:chgData name="Stalin Jacob Wilson Packia Dhas" userId="050d7d71-3621-4503-95e8-1c9a9d962492" providerId="ADAL" clId="{ACC326E0-0930-4308-835C-3299C344851F}" dt="2023-02-09T14:56:41.889" v="1060" actId="113"/>
          <ac:spMkLst>
            <pc:docMk/>
            <pc:sldMk cId="2087113502" sldId="826"/>
            <ac:spMk id="3" creationId="{12566A44-B601-43E8-A4DD-494C9B0BCAC2}"/>
          </ac:spMkLst>
        </pc:spChg>
        <pc:picChg chg="add mod">
          <ac:chgData name="Stalin Jacob Wilson Packia Dhas" userId="050d7d71-3621-4503-95e8-1c9a9d962492" providerId="ADAL" clId="{ACC326E0-0930-4308-835C-3299C344851F}" dt="2023-02-09T14:56:37.154" v="1059" actId="1076"/>
          <ac:picMkLst>
            <pc:docMk/>
            <pc:sldMk cId="2087113502" sldId="826"/>
            <ac:picMk id="8194" creationId="{84DEAEF7-384F-F380-A2D7-C8B707F26120}"/>
          </ac:picMkLst>
        </pc:picChg>
        <pc:picChg chg="add mod">
          <ac:chgData name="Stalin Jacob Wilson Packia Dhas" userId="050d7d71-3621-4503-95e8-1c9a9d962492" providerId="ADAL" clId="{ACC326E0-0930-4308-835C-3299C344851F}" dt="2023-02-09T14:56:35.403" v="1058" actId="1076"/>
          <ac:picMkLst>
            <pc:docMk/>
            <pc:sldMk cId="2087113502" sldId="826"/>
            <ac:picMk id="8196" creationId="{E29510B4-037B-ED4E-0774-843A2AA1E096}"/>
          </ac:picMkLst>
        </pc:picChg>
      </pc:sldChg>
      <pc:sldChg chg="addSp delSp modSp add mod">
        <pc:chgData name="Stalin Jacob Wilson Packia Dhas" userId="050d7d71-3621-4503-95e8-1c9a9d962492" providerId="ADAL" clId="{ACC326E0-0930-4308-835C-3299C344851F}" dt="2023-02-09T14:57:34.027" v="1069" actId="1076"/>
        <pc:sldMkLst>
          <pc:docMk/>
          <pc:sldMk cId="856489283" sldId="827"/>
        </pc:sldMkLst>
        <pc:spChg chg="del mod">
          <ac:chgData name="Stalin Jacob Wilson Packia Dhas" userId="050d7d71-3621-4503-95e8-1c9a9d962492" providerId="ADAL" clId="{ACC326E0-0930-4308-835C-3299C344851F}" dt="2023-02-09T14:57:29.069" v="1066"/>
          <ac:spMkLst>
            <pc:docMk/>
            <pc:sldMk cId="856489283" sldId="827"/>
            <ac:spMk id="3" creationId="{12566A44-B601-43E8-A4DD-494C9B0BCAC2}"/>
          </ac:spMkLst>
        </pc:spChg>
        <pc:picChg chg="del">
          <ac:chgData name="Stalin Jacob Wilson Packia Dhas" userId="050d7d71-3621-4503-95e8-1c9a9d962492" providerId="ADAL" clId="{ACC326E0-0930-4308-835C-3299C344851F}" dt="2023-02-09T14:57:24.734" v="1062" actId="478"/>
          <ac:picMkLst>
            <pc:docMk/>
            <pc:sldMk cId="856489283" sldId="827"/>
            <ac:picMk id="8194" creationId="{84DEAEF7-384F-F380-A2D7-C8B707F26120}"/>
          </ac:picMkLst>
        </pc:picChg>
        <pc:picChg chg="del mod">
          <ac:chgData name="Stalin Jacob Wilson Packia Dhas" userId="050d7d71-3621-4503-95e8-1c9a9d962492" providerId="ADAL" clId="{ACC326E0-0930-4308-835C-3299C344851F}" dt="2023-02-09T14:57:26.182" v="1064" actId="478"/>
          <ac:picMkLst>
            <pc:docMk/>
            <pc:sldMk cId="856489283" sldId="827"/>
            <ac:picMk id="8196" creationId="{E29510B4-037B-ED4E-0774-843A2AA1E096}"/>
          </ac:picMkLst>
        </pc:picChg>
        <pc:picChg chg="add mod">
          <ac:chgData name="Stalin Jacob Wilson Packia Dhas" userId="050d7d71-3621-4503-95e8-1c9a9d962492" providerId="ADAL" clId="{ACC326E0-0930-4308-835C-3299C344851F}" dt="2023-02-09T14:57:34.027" v="1069" actId="1076"/>
          <ac:picMkLst>
            <pc:docMk/>
            <pc:sldMk cId="856489283" sldId="827"/>
            <ac:picMk id="9218" creationId="{A5E8D1B4-5805-76FF-9790-0D5527D3A41F}"/>
          </ac:picMkLst>
        </pc:picChg>
      </pc:sldChg>
      <pc:sldChg chg="addSp delSp modSp add mod">
        <pc:chgData name="Stalin Jacob Wilson Packia Dhas" userId="050d7d71-3621-4503-95e8-1c9a9d962492" providerId="ADAL" clId="{ACC326E0-0930-4308-835C-3299C344851F}" dt="2023-02-09T15:12:14.892" v="1152" actId="113"/>
        <pc:sldMkLst>
          <pc:docMk/>
          <pc:sldMk cId="1358413772" sldId="828"/>
        </pc:sldMkLst>
        <pc:spChg chg="add mod">
          <ac:chgData name="Stalin Jacob Wilson Packia Dhas" userId="050d7d71-3621-4503-95e8-1c9a9d962492" providerId="ADAL" clId="{ACC326E0-0930-4308-835C-3299C344851F}" dt="2023-02-09T15:12:14.892" v="1152" actId="113"/>
          <ac:spMkLst>
            <pc:docMk/>
            <pc:sldMk cId="1358413772" sldId="828"/>
            <ac:spMk id="3" creationId="{F9DC68B2-6D5F-CE1D-06D6-0A7C33D220E9}"/>
          </ac:spMkLst>
        </pc:spChg>
        <pc:picChg chg="del">
          <ac:chgData name="Stalin Jacob Wilson Packia Dhas" userId="050d7d71-3621-4503-95e8-1c9a9d962492" providerId="ADAL" clId="{ACC326E0-0930-4308-835C-3299C344851F}" dt="2023-02-09T14:57:50.301" v="1071" actId="478"/>
          <ac:picMkLst>
            <pc:docMk/>
            <pc:sldMk cId="1358413772" sldId="828"/>
            <ac:picMk id="9218" creationId="{A5E8D1B4-5805-76FF-9790-0D5527D3A41F}"/>
          </ac:picMkLst>
        </pc:picChg>
      </pc:sldChg>
      <pc:sldChg chg="modSp add mod">
        <pc:chgData name="Stalin Jacob Wilson Packia Dhas" userId="050d7d71-3621-4503-95e8-1c9a9d962492" providerId="ADAL" clId="{ACC326E0-0930-4308-835C-3299C344851F}" dt="2023-02-12T20:51:00.874" v="1400" actId="255"/>
        <pc:sldMkLst>
          <pc:docMk/>
          <pc:sldMk cId="2112121453" sldId="829"/>
        </pc:sldMkLst>
        <pc:spChg chg="mod">
          <ac:chgData name="Stalin Jacob Wilson Packia Dhas" userId="050d7d71-3621-4503-95e8-1c9a9d962492" providerId="ADAL" clId="{ACC326E0-0930-4308-835C-3299C344851F}" dt="2023-02-12T20:51:00.874" v="1400" actId="255"/>
          <ac:spMkLst>
            <pc:docMk/>
            <pc:sldMk cId="2112121453" sldId="829"/>
            <ac:spMk id="3" creationId="{F9DC68B2-6D5F-CE1D-06D6-0A7C33D220E9}"/>
          </ac:spMkLst>
        </pc:spChg>
      </pc:sldChg>
      <pc:sldChg chg="addSp delSp modSp add mod">
        <pc:chgData name="Stalin Jacob Wilson Packia Dhas" userId="050d7d71-3621-4503-95e8-1c9a9d962492" providerId="ADAL" clId="{ACC326E0-0930-4308-835C-3299C344851F}" dt="2023-02-09T15:11:20.061" v="1143" actId="478"/>
        <pc:sldMkLst>
          <pc:docMk/>
          <pc:sldMk cId="3633805167" sldId="830"/>
        </pc:sldMkLst>
        <pc:spChg chg="mod">
          <ac:chgData name="Stalin Jacob Wilson Packia Dhas" userId="050d7d71-3621-4503-95e8-1c9a9d962492" providerId="ADAL" clId="{ACC326E0-0930-4308-835C-3299C344851F}" dt="2023-02-09T14:58:52.423" v="1080" actId="20577"/>
          <ac:spMkLst>
            <pc:docMk/>
            <pc:sldMk cId="3633805167" sldId="830"/>
            <ac:spMk id="3" creationId="{F9DC68B2-6D5F-CE1D-06D6-0A7C33D220E9}"/>
          </ac:spMkLst>
        </pc:spChg>
        <pc:picChg chg="add mod">
          <ac:chgData name="Stalin Jacob Wilson Packia Dhas" userId="050d7d71-3621-4503-95e8-1c9a9d962492" providerId="ADAL" clId="{ACC326E0-0930-4308-835C-3299C344851F}" dt="2023-02-09T15:10:41.124" v="1135" actId="1076"/>
          <ac:picMkLst>
            <pc:docMk/>
            <pc:sldMk cId="3633805167" sldId="830"/>
            <ac:picMk id="5" creationId="{93F93054-46E7-B51B-6ACE-BBFB4CD4CF22}"/>
          </ac:picMkLst>
        </pc:picChg>
        <pc:picChg chg="add mod">
          <ac:chgData name="Stalin Jacob Wilson Packia Dhas" userId="050d7d71-3621-4503-95e8-1c9a9d962492" providerId="ADAL" clId="{ACC326E0-0930-4308-835C-3299C344851F}" dt="2023-02-09T15:10:39.033" v="1134" actId="1076"/>
          <ac:picMkLst>
            <pc:docMk/>
            <pc:sldMk cId="3633805167" sldId="830"/>
            <ac:picMk id="10242" creationId="{630DE044-E56C-7F00-628D-BA1755816E2E}"/>
          </ac:picMkLst>
        </pc:picChg>
        <pc:picChg chg="add del">
          <ac:chgData name="Stalin Jacob Wilson Packia Dhas" userId="050d7d71-3621-4503-95e8-1c9a9d962492" providerId="ADAL" clId="{ACC326E0-0930-4308-835C-3299C344851F}" dt="2023-02-09T15:11:20.061" v="1143" actId="478"/>
          <ac:picMkLst>
            <pc:docMk/>
            <pc:sldMk cId="3633805167" sldId="830"/>
            <ac:picMk id="10244" creationId="{0EEDBC0F-30E7-4CB9-7DE3-432BDC4875B3}"/>
          </ac:picMkLst>
        </pc:picChg>
      </pc:sldChg>
      <pc:sldChg chg="modSp add mod">
        <pc:chgData name="Stalin Jacob Wilson Packia Dhas" userId="050d7d71-3621-4503-95e8-1c9a9d962492" providerId="ADAL" clId="{ACC326E0-0930-4308-835C-3299C344851F}" dt="2023-02-12T20:51:11.999" v="1402" actId="27636"/>
        <pc:sldMkLst>
          <pc:docMk/>
          <pc:sldMk cId="4164324811" sldId="831"/>
        </pc:sldMkLst>
        <pc:spChg chg="mod">
          <ac:chgData name="Stalin Jacob Wilson Packia Dhas" userId="050d7d71-3621-4503-95e8-1c9a9d962492" providerId="ADAL" clId="{ACC326E0-0930-4308-835C-3299C344851F}" dt="2023-02-12T20:51:11.999" v="1402" actId="27636"/>
          <ac:spMkLst>
            <pc:docMk/>
            <pc:sldMk cId="4164324811" sldId="831"/>
            <ac:spMk id="3" creationId="{F9DC68B2-6D5F-CE1D-06D6-0A7C33D220E9}"/>
          </ac:spMkLst>
        </pc:spChg>
      </pc:sldChg>
      <pc:sldChg chg="delSp modSp add mod">
        <pc:chgData name="Stalin Jacob Wilson Packia Dhas" userId="050d7d71-3621-4503-95e8-1c9a9d962492" providerId="ADAL" clId="{ACC326E0-0930-4308-835C-3299C344851F}" dt="2023-02-09T15:11:17.868" v="1142" actId="1076"/>
        <pc:sldMkLst>
          <pc:docMk/>
          <pc:sldMk cId="1366212637" sldId="832"/>
        </pc:sldMkLst>
        <pc:picChg chg="del">
          <ac:chgData name="Stalin Jacob Wilson Packia Dhas" userId="050d7d71-3621-4503-95e8-1c9a9d962492" providerId="ADAL" clId="{ACC326E0-0930-4308-835C-3299C344851F}" dt="2023-02-09T15:11:10.800" v="1138" actId="478"/>
          <ac:picMkLst>
            <pc:docMk/>
            <pc:sldMk cId="1366212637" sldId="832"/>
            <ac:picMk id="5" creationId="{93F93054-46E7-B51B-6ACE-BBFB4CD4CF22}"/>
          </ac:picMkLst>
        </pc:picChg>
        <pc:picChg chg="del">
          <ac:chgData name="Stalin Jacob Wilson Packia Dhas" userId="050d7d71-3621-4503-95e8-1c9a9d962492" providerId="ADAL" clId="{ACC326E0-0930-4308-835C-3299C344851F}" dt="2023-02-09T15:11:12.428" v="1139" actId="478"/>
          <ac:picMkLst>
            <pc:docMk/>
            <pc:sldMk cId="1366212637" sldId="832"/>
            <ac:picMk id="10242" creationId="{630DE044-E56C-7F00-628D-BA1755816E2E}"/>
          </ac:picMkLst>
        </pc:picChg>
        <pc:picChg chg="mod">
          <ac:chgData name="Stalin Jacob Wilson Packia Dhas" userId="050d7d71-3621-4503-95e8-1c9a9d962492" providerId="ADAL" clId="{ACC326E0-0930-4308-835C-3299C344851F}" dt="2023-02-09T15:11:17.868" v="1142" actId="1076"/>
          <ac:picMkLst>
            <pc:docMk/>
            <pc:sldMk cId="1366212637" sldId="832"/>
            <ac:picMk id="10244" creationId="{0EEDBC0F-30E7-4CB9-7DE3-432BDC4875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12/02/2023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5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154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927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42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560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651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938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74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759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482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383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0774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3343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14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440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4758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808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775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391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8442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792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4911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8099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1265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5208E8B-4E9F-4F6E-9B6A-6D654A19EA05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18D4-7C31-48CA-971F-130D4C98DF5A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E9445A-FDD9-4A8E-8367-F448A3DB6A8D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7FF8CE8-407F-4F92-8B8E-78D6E01E677B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48EF8-F83B-43CA-A6A2-A80BF6274D25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4476EC-CD9B-49A6-92C3-D796FE54006F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166C147-BC9D-4AAC-B33E-86DD0B8662D5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D3B73E5-F9B4-477B-8354-F70C816AF78D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44C7-39DC-4ADA-AF34-7E25C1BCA907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F3C91D3-2899-43AE-922D-5BCEF13BC33F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B9311BB-72E2-481F-95D1-A76A1E10EC76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E30E1FB-A146-41EA-A2A4-577E2FA45D56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B3528-4A43-42B7-97E6-DA2EF984DF4B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526C01-D2D1-4CAD-892A-A26E19FCD71E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7354-A6C1-42B3-B6F5-62B494037D71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D1CAC55-728B-4D6C-BED8-A568DBACF42C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316E1-20BB-4A81-854C-CC4695C9F6B6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350279-B945-4F63-ABB7-0027DFD7AF11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6D4C103-F20B-4C6E-AEC4-3BD8CCBE3CF6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1D37E58-5A63-4A46-947F-2D8C913DA889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2CD0-48F0-4412-8133-62CC157824E8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EC7185E-13A1-4E45-8161-3FE6657C5DB1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B625F84-44A2-4D76-A211-203E63F02C9D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EB4167A-880B-4C07-888C-FACA91AB2240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1043-B6BD-45A8-BAC0-0C4A8ED3EB2D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7014620-1004-4F1B-AB37-E652DA430C8F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CBB9C79-F463-46E3-A44B-A9625CD24669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C99E23E-6982-46B4-BAC6-500BE803D173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D54C0-1E5A-4ADB-8723-F3C723CB224B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4052FCC-B566-41AD-BAF5-E75E669CB21A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8B990E6-E968-4860-A163-1B6571D6FCF8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FFD4856-6324-44AE-AB83-56C1FF1BE854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E1C4C-7073-4A44-BAFF-0194ED1163FE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D08603-72BB-465C-B905-5F0964F1718F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435ED86-F05B-44BE-A7C8-5E29AD1D3074}" type="datetime1">
              <a:rPr lang="en-GB" noProof="0" smtClean="0"/>
              <a:t>12/02/2023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- 4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A1919B7-8BE6-4B08-802B-7AA8042398F8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F47BC-C29D-4EA4-BB5C-A2ED3FE08C62}" type="datetime1">
              <a:rPr lang="en-GB" smtClean="0"/>
              <a:t>12/02/2023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914FA0-3F5C-4635-B3AE-099D54E6F04A}" type="datetime1">
              <a:rPr lang="en-GB" smtClean="0"/>
              <a:t>12/02/2023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- 4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Electromagnetic </a:t>
            </a:r>
          </a:p>
          <a:p>
            <a:r>
              <a:rPr lang="en-GB" sz="4800" dirty="0"/>
              <a:t>Radiation</a:t>
            </a:r>
          </a:p>
          <a:p>
            <a:r>
              <a:rPr lang="en-GB" sz="4800" dirty="0"/>
              <a:t>(ACDC5009)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</a:t>
            </a:r>
            <a:r>
              <a:rPr lang="en-GB" sz="3600" i="1">
                <a:solidFill>
                  <a:srgbClr val="FFC000"/>
                </a:solidFill>
              </a:rPr>
              <a:t>- 4</a:t>
            </a:r>
            <a:endParaRPr lang="en-GB" sz="36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10780808" cy="5230549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IN" sz="3600" b="1" dirty="0">
                <a:cs typeface="Times New Roman" panose="02020603050405020304" pitchFamily="18" charset="0"/>
              </a:rPr>
              <a:t>Electromagnetic Waveguides</a:t>
            </a:r>
          </a:p>
          <a:p>
            <a:pPr marL="446088" indent="-357188"/>
            <a:r>
              <a:rPr lang="en-IN" sz="3600" dirty="0">
                <a:cs typeface="Times New Roman" panose="02020603050405020304" pitchFamily="18" charset="0"/>
              </a:rPr>
              <a:t>Metal waveguide</a:t>
            </a:r>
          </a:p>
          <a:p>
            <a:pPr marL="903288" lvl="1" indent="-357188"/>
            <a:r>
              <a:rPr lang="en-IN" sz="3200" dirty="0">
                <a:cs typeface="Times New Roman" panose="02020603050405020304" pitchFamily="18" charset="0"/>
              </a:rPr>
              <a:t>Rectangular</a:t>
            </a:r>
          </a:p>
          <a:p>
            <a:pPr marL="903288" lvl="1" indent="-357188"/>
            <a:r>
              <a:rPr lang="en-IN" sz="3200" dirty="0">
                <a:cs typeface="Times New Roman" panose="02020603050405020304" pitchFamily="18" charset="0"/>
              </a:rPr>
              <a:t>Cylindrical</a:t>
            </a:r>
          </a:p>
          <a:p>
            <a:pPr marL="446088" indent="-357188"/>
            <a:r>
              <a:rPr lang="en-IN" sz="3600" dirty="0">
                <a:cs typeface="Times New Roman" panose="02020603050405020304" pitchFamily="18" charset="0"/>
              </a:rPr>
              <a:t>Dielectric waveguide</a:t>
            </a:r>
          </a:p>
          <a:p>
            <a:pPr marL="903288" lvl="1" indent="-357188"/>
            <a:r>
              <a:rPr lang="en-IN" sz="3200" dirty="0">
                <a:cs typeface="Times New Roman" panose="02020603050405020304" pitchFamily="18" charset="0"/>
              </a:rPr>
              <a:t>Dielectric slab</a:t>
            </a:r>
          </a:p>
          <a:p>
            <a:pPr marL="903288" lvl="1" indent="-357188"/>
            <a:r>
              <a:rPr lang="en-IN" sz="3200" dirty="0">
                <a:cs typeface="Times New Roman" panose="02020603050405020304" pitchFamily="18" charset="0"/>
              </a:rPr>
              <a:t>Optic </a:t>
            </a:r>
            <a:r>
              <a:rPr lang="en-IN" sz="3200" dirty="0" err="1">
                <a:cs typeface="Times New Roman" panose="02020603050405020304" pitchFamily="18" charset="0"/>
              </a:rPr>
              <a:t>fiber</a:t>
            </a:r>
            <a:endParaRPr lang="en-IN" sz="3200" dirty="0">
              <a:cs typeface="Times New Roman" panose="02020603050405020304" pitchFamily="18" charset="0"/>
            </a:endParaRPr>
          </a:p>
          <a:p>
            <a:pPr marL="446088" indent="-357188"/>
            <a:r>
              <a:rPr lang="en-IN" sz="3600" dirty="0">
                <a:cs typeface="Times New Roman" panose="02020603050405020304" pitchFamily="18" charset="0"/>
              </a:rPr>
              <a:t>Transverse modes</a:t>
            </a: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3627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- 4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pPr marL="514350"/>
            <a:r>
              <a:rPr lang="en-IN" sz="3200" dirty="0"/>
              <a:t>Define the uses of Electromagnetic waveguide.</a:t>
            </a:r>
          </a:p>
          <a:p>
            <a:pPr marL="514350"/>
            <a:r>
              <a:rPr lang="en-IN" sz="3200" dirty="0"/>
              <a:t>Describe the types of Electromagnetic waveguide.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13267" cy="365125"/>
          </a:xfrm>
        </p:spPr>
        <p:txBody>
          <a:bodyPr/>
          <a:lstStyle/>
          <a:p>
            <a:r>
              <a:rPr lang="en-GB"/>
              <a:t>Lecture - 4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5663937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5" y="1329968"/>
            <a:ext cx="11216503" cy="525622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GB" b="0" i="0" dirty="0">
                <a:effectLst/>
              </a:rPr>
              <a:t>A </a:t>
            </a:r>
            <a:r>
              <a:rPr lang="en-GB" b="1" i="0" dirty="0">
                <a:effectLst/>
              </a:rPr>
              <a:t>waveguide</a:t>
            </a:r>
            <a:r>
              <a:rPr lang="en-GB" b="0" i="0" dirty="0">
                <a:effectLst/>
              </a:rPr>
              <a:t> is a structure that </a:t>
            </a:r>
            <a:r>
              <a:rPr lang="en-GB" b="1" i="0" dirty="0">
                <a:effectLst/>
              </a:rPr>
              <a:t>guides waves, such as </a:t>
            </a:r>
            <a:r>
              <a:rPr lang="en-GB" b="1" i="0" u="none" strike="noStrike" dirty="0">
                <a:effectLst/>
              </a:rPr>
              <a:t>electromagnetic waves</a:t>
            </a:r>
            <a:r>
              <a:rPr lang="en-GB" b="1" i="0" dirty="0">
                <a:effectLst/>
              </a:rPr>
              <a:t> or </a:t>
            </a:r>
            <a:r>
              <a:rPr lang="en-GB" b="1" i="0" u="none" strike="noStrike" dirty="0">
                <a:effectLst/>
              </a:rPr>
              <a:t>sound</a:t>
            </a:r>
            <a:r>
              <a:rPr lang="en-GB" b="1" i="0" dirty="0">
                <a:effectLst/>
              </a:rPr>
              <a:t>,</a:t>
            </a:r>
            <a:r>
              <a:rPr lang="en-GB" b="0" i="0" dirty="0">
                <a:effectLst/>
              </a:rPr>
              <a:t> with </a:t>
            </a:r>
            <a:r>
              <a:rPr lang="en-GB" b="1" i="0" dirty="0">
                <a:effectLst/>
              </a:rPr>
              <a:t>minimal loss of energy</a:t>
            </a:r>
            <a:r>
              <a:rPr lang="en-GB" b="0" i="0" dirty="0">
                <a:effectLst/>
              </a:rPr>
              <a:t> by restricting the </a:t>
            </a:r>
            <a:r>
              <a:rPr lang="en-GB" b="1" i="0" dirty="0">
                <a:effectLst/>
              </a:rPr>
              <a:t>transmission of energy to one direction</a:t>
            </a:r>
            <a:r>
              <a:rPr lang="en-GB" b="0" i="0" dirty="0">
                <a:effectLst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b="0" i="0" dirty="0">
                <a:effectLst/>
              </a:rPr>
              <a:t>Waveguide helps in the </a:t>
            </a:r>
            <a:r>
              <a:rPr lang="en-GB" b="1" i="0" dirty="0">
                <a:effectLst/>
              </a:rPr>
              <a:t>propagation of high frequency Electromagnetic waves </a:t>
            </a:r>
            <a:r>
              <a:rPr lang="en-GB" b="0" i="0" dirty="0">
                <a:effectLst/>
              </a:rPr>
              <a:t>like </a:t>
            </a:r>
            <a:r>
              <a:rPr lang="en-GB" b="1" i="0" dirty="0">
                <a:effectLst/>
              </a:rPr>
              <a:t>Microwaves, Radio waves, and Infrared Rays. </a:t>
            </a:r>
          </a:p>
          <a:p>
            <a:pPr>
              <a:lnSpc>
                <a:spcPct val="120000"/>
              </a:lnSpc>
            </a:pPr>
            <a:r>
              <a:rPr lang="en-GB" b="0" i="0" dirty="0">
                <a:effectLst/>
              </a:rPr>
              <a:t>For low frequency waves which are </a:t>
            </a:r>
            <a:r>
              <a:rPr lang="en-GB" b="1" i="0" dirty="0">
                <a:effectLst/>
              </a:rPr>
              <a:t>less than 1 MHz, parallel transmission lines or co-axial cables are used. </a:t>
            </a:r>
          </a:p>
          <a:p>
            <a:pPr>
              <a:lnSpc>
                <a:spcPct val="120000"/>
              </a:lnSpc>
            </a:pPr>
            <a:r>
              <a:rPr lang="en-GB" b="0" i="0" dirty="0">
                <a:effectLst/>
              </a:rPr>
              <a:t>There are </a:t>
            </a:r>
            <a:r>
              <a:rPr lang="en-GB" b="1" i="0" dirty="0">
                <a:effectLst/>
              </a:rPr>
              <a:t>different types of waveguides </a:t>
            </a:r>
            <a:r>
              <a:rPr lang="en-GB" b="0" i="0" dirty="0">
                <a:effectLst/>
              </a:rPr>
              <a:t>for </a:t>
            </a:r>
            <a:r>
              <a:rPr lang="en-GB" b="1" i="0" dirty="0">
                <a:effectLst/>
              </a:rPr>
              <a:t>different types of waves. </a:t>
            </a:r>
          </a:p>
          <a:p>
            <a:pPr>
              <a:lnSpc>
                <a:spcPct val="120000"/>
              </a:lnSpc>
            </a:pPr>
            <a:r>
              <a:rPr lang="en-GB" b="1" i="0" dirty="0">
                <a:effectLst/>
              </a:rPr>
              <a:t>George C Southworth</a:t>
            </a:r>
            <a:r>
              <a:rPr lang="en-GB" b="0" i="0" dirty="0">
                <a:effectLst/>
              </a:rPr>
              <a:t> demonstrated the </a:t>
            </a:r>
            <a:r>
              <a:rPr lang="en-GB" b="1" i="0" dirty="0">
                <a:effectLst/>
              </a:rPr>
              <a:t>first Waveguide </a:t>
            </a:r>
            <a:r>
              <a:rPr lang="en-GB" b="0" i="0" dirty="0">
                <a:effectLst/>
              </a:rPr>
              <a:t>in the early </a:t>
            </a:r>
            <a:r>
              <a:rPr lang="en-GB" b="1" i="0" dirty="0">
                <a:effectLst/>
              </a:rPr>
              <a:t>nineteenth century.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649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5663937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5" y="1329968"/>
            <a:ext cx="11216503" cy="5256224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GB" sz="2400" dirty="0"/>
              <a:t>A</a:t>
            </a:r>
            <a:r>
              <a:rPr lang="en-GB" sz="2400" b="0" i="0" dirty="0">
                <a:effectLst/>
              </a:rPr>
              <a:t> </a:t>
            </a:r>
            <a:r>
              <a:rPr lang="en-GB" sz="2400" b="1" i="0" dirty="0">
                <a:effectLst/>
              </a:rPr>
              <a:t>hollow conductive metal pipe </a:t>
            </a:r>
            <a:r>
              <a:rPr lang="en-GB" sz="2400" b="0" i="0" dirty="0">
                <a:effectLst/>
              </a:rPr>
              <a:t>used to carry </a:t>
            </a:r>
            <a:r>
              <a:rPr lang="en-GB" sz="2400" b="1" i="0" dirty="0">
                <a:effectLst/>
              </a:rPr>
              <a:t>high frequency </a:t>
            </a:r>
            <a:r>
              <a:rPr lang="en-GB" sz="2400" b="1" i="0" u="none" strike="noStrike" dirty="0">
                <a:effectLst/>
              </a:rPr>
              <a:t>radio waves</a:t>
            </a:r>
            <a:r>
              <a:rPr lang="en-GB" sz="2400" b="1" i="0" dirty="0">
                <a:effectLst/>
              </a:rPr>
              <a:t>, </a:t>
            </a:r>
            <a:r>
              <a:rPr lang="en-GB" sz="2400" b="0" i="0" dirty="0">
                <a:effectLst/>
              </a:rPr>
              <a:t>particularly </a:t>
            </a:r>
            <a:r>
              <a:rPr lang="en-GB" sz="2400" b="0" i="0" u="none" strike="noStrike" dirty="0">
                <a:effectLst/>
              </a:rPr>
              <a:t>microwaves</a:t>
            </a:r>
            <a:r>
              <a:rPr lang="en-GB" sz="2400" b="0" i="0" dirty="0">
                <a:effectLst/>
              </a:rPr>
              <a:t>. </a:t>
            </a:r>
          </a:p>
          <a:p>
            <a:pPr>
              <a:lnSpc>
                <a:spcPct val="120000"/>
              </a:lnSpc>
            </a:pPr>
            <a:r>
              <a:rPr lang="en-GB" sz="2400" b="1" i="0" u="none" strike="noStrike" dirty="0">
                <a:effectLst/>
              </a:rPr>
              <a:t>Dielectric waveguides</a:t>
            </a:r>
            <a:r>
              <a:rPr lang="en-GB" sz="2400" b="1" i="0" dirty="0">
                <a:effectLst/>
              </a:rPr>
              <a:t> are used at higher radio frequencies</a:t>
            </a:r>
            <a:r>
              <a:rPr lang="en-GB" sz="2400" b="0" i="0" dirty="0">
                <a:effectLst/>
              </a:rPr>
              <a:t>, and </a:t>
            </a:r>
            <a:r>
              <a:rPr lang="en-GB" sz="2400" b="1" i="0" dirty="0">
                <a:effectLst/>
              </a:rPr>
              <a:t>transparent dielectric waveguides and </a:t>
            </a:r>
            <a:r>
              <a:rPr lang="en-GB" sz="2400" b="1" i="0" u="none" strike="noStrike" dirty="0">
                <a:effectLst/>
              </a:rPr>
              <a:t>optical </a:t>
            </a:r>
            <a:r>
              <a:rPr lang="en-GB" sz="2400" b="1" i="0" u="none" strike="noStrike" dirty="0" err="1">
                <a:effectLst/>
              </a:rPr>
              <a:t>fibers</a:t>
            </a:r>
            <a:r>
              <a:rPr lang="en-GB" sz="2400" b="1" i="0" dirty="0">
                <a:effectLst/>
              </a:rPr>
              <a:t> serve as waveguides for light</a:t>
            </a:r>
            <a:r>
              <a:rPr lang="en-GB" sz="2400" b="0" i="0" dirty="0">
                <a:effectLst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GB" sz="2400" b="0" i="0" dirty="0">
                <a:effectLst/>
              </a:rPr>
              <a:t>In </a:t>
            </a:r>
            <a:r>
              <a:rPr lang="en-GB" sz="2400" b="1" i="0" u="none" strike="noStrike" dirty="0">
                <a:effectLst/>
              </a:rPr>
              <a:t>acoustics</a:t>
            </a:r>
            <a:r>
              <a:rPr lang="en-GB" sz="2400" b="1" i="0" dirty="0">
                <a:effectLst/>
              </a:rPr>
              <a:t>, air ducts and </a:t>
            </a:r>
            <a:r>
              <a:rPr lang="en-GB" sz="2400" b="1" i="0" u="none" strike="noStrike" dirty="0">
                <a:effectLst/>
              </a:rPr>
              <a:t>horns</a:t>
            </a:r>
            <a:r>
              <a:rPr lang="en-GB" sz="2400" b="1" i="0" dirty="0">
                <a:effectLst/>
              </a:rPr>
              <a:t> are used as waveguides for sound </a:t>
            </a:r>
            <a:r>
              <a:rPr lang="en-GB" sz="2400" b="0" i="0" dirty="0">
                <a:effectLst/>
              </a:rPr>
              <a:t>in </a:t>
            </a:r>
            <a:r>
              <a:rPr lang="en-GB" sz="2400" b="1" i="0" dirty="0">
                <a:effectLst/>
              </a:rPr>
              <a:t>musical instruments and </a:t>
            </a:r>
            <a:r>
              <a:rPr lang="en-GB" sz="2400" b="1" i="0" u="none" strike="noStrike" dirty="0">
                <a:effectLst/>
              </a:rPr>
              <a:t>loudspeakers</a:t>
            </a:r>
            <a:r>
              <a:rPr lang="en-GB" sz="2400" b="1" i="0" dirty="0">
                <a:effectLst/>
              </a:rPr>
              <a:t>, </a:t>
            </a:r>
            <a:r>
              <a:rPr lang="en-GB" sz="2400" b="0" i="0" dirty="0">
                <a:effectLst/>
              </a:rPr>
              <a:t>and </a:t>
            </a:r>
            <a:r>
              <a:rPr lang="en-GB" sz="2400" b="1" i="0" dirty="0">
                <a:effectLst/>
              </a:rPr>
              <a:t>specially-shaped metal rods conduct ultrasonic waves in </a:t>
            </a:r>
            <a:r>
              <a:rPr lang="en-GB" sz="2400" b="1" i="0" u="none" strike="noStrike" dirty="0">
                <a:effectLst/>
              </a:rPr>
              <a:t>ultrasonic machining</a:t>
            </a:r>
            <a:r>
              <a:rPr lang="en-GB" sz="2400" b="1" i="0" dirty="0">
                <a:effectLst/>
              </a:rPr>
              <a:t>.</a:t>
            </a:r>
            <a:endParaRPr lang="en-GB" sz="3600" b="1" i="0" dirty="0">
              <a:effectLst/>
            </a:endParaRPr>
          </a:p>
          <a:p>
            <a:pPr>
              <a:lnSpc>
                <a:spcPct val="120000"/>
              </a:lnSpc>
            </a:pPr>
            <a:r>
              <a:rPr lang="en-GB" sz="2400" dirty="0"/>
              <a:t>S</a:t>
            </a:r>
            <a:r>
              <a:rPr lang="en-GB" sz="2400" b="0" i="0" dirty="0">
                <a:effectLst/>
              </a:rPr>
              <a:t>ound waves guided through </a:t>
            </a:r>
            <a:r>
              <a:rPr lang="en-GB" sz="2400" b="1" i="0" dirty="0" err="1">
                <a:effectLst/>
              </a:rPr>
              <a:t>through</a:t>
            </a:r>
            <a:r>
              <a:rPr lang="en-GB" sz="2400" b="1" i="0" dirty="0">
                <a:effectLst/>
              </a:rPr>
              <a:t> a hollow pipe</a:t>
            </a:r>
            <a:r>
              <a:rPr lang="en-GB" sz="2400" b="0" i="0" dirty="0">
                <a:effectLst/>
              </a:rPr>
              <a:t> such as a </a:t>
            </a:r>
            <a:r>
              <a:rPr lang="en-GB" sz="2400" b="1" i="0" u="none" strike="noStrike" dirty="0">
                <a:effectLst/>
              </a:rPr>
              <a:t>cave</a:t>
            </a:r>
            <a:r>
              <a:rPr lang="en-GB" sz="2400" b="1" i="0" dirty="0">
                <a:effectLst/>
              </a:rPr>
              <a:t> or medical </a:t>
            </a:r>
            <a:r>
              <a:rPr lang="en-GB" sz="2400" b="1" i="0" u="none" strike="noStrike" dirty="0">
                <a:effectLst/>
              </a:rPr>
              <a:t>stethoscope</a:t>
            </a:r>
            <a:r>
              <a:rPr lang="en-GB" sz="2400" b="0" i="0" dirty="0">
                <a:effectLst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GB" sz="2400" b="0" i="0" dirty="0">
                <a:effectLst/>
              </a:rPr>
              <a:t>Other uses of </a:t>
            </a:r>
            <a:r>
              <a:rPr lang="en-GB" sz="2400" b="1" i="0" dirty="0">
                <a:effectLst/>
              </a:rPr>
              <a:t>waveguides are in transmitting power </a:t>
            </a:r>
            <a:r>
              <a:rPr lang="en-GB" sz="2400" b="0" i="0" dirty="0">
                <a:effectLst/>
              </a:rPr>
              <a:t>between the components of a system such as </a:t>
            </a:r>
            <a:r>
              <a:rPr lang="en-GB" sz="2400" b="1" i="0" dirty="0">
                <a:effectLst/>
              </a:rPr>
              <a:t>radio, radar or optical devices</a:t>
            </a:r>
            <a:r>
              <a:rPr lang="en-GB" sz="2400" b="0" i="0" dirty="0">
                <a:effectLst/>
              </a:rPr>
              <a:t>.</a:t>
            </a:r>
            <a:endParaRPr lang="en-GB" sz="3600" b="0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559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5663937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26" name="Picture 2" descr="What is Waveguide Tubing? - everything RF">
            <a:extLst>
              <a:ext uri="{FF2B5EF4-FFF2-40B4-BE49-F238E27FC236}">
                <a16:creationId xmlns:a16="http://schemas.microsoft.com/office/drawing/2014/main" id="{8FF92B76-8132-185A-C5F5-62C22E6A7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14" y="1703614"/>
            <a:ext cx="3015342" cy="301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aveguide Optical Technologies">
            <a:extLst>
              <a:ext uri="{FF2B5EF4-FFF2-40B4-BE49-F238E27FC236}">
                <a16:creationId xmlns:a16="http://schemas.microsoft.com/office/drawing/2014/main" id="{E46ED026-CB92-419F-4393-0F24727EB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854" y="1703614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ehicle horn - Wikipedia">
            <a:extLst>
              <a:ext uri="{FF2B5EF4-FFF2-40B4-BE49-F238E27FC236}">
                <a16:creationId xmlns:a16="http://schemas.microsoft.com/office/drawing/2014/main" id="{F40A18CC-9F81-F5E2-351F-56978331D5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19" y="1426710"/>
            <a:ext cx="4020456" cy="301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148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770" y="1562100"/>
            <a:ext cx="11359243" cy="4151076"/>
          </a:xfrm>
        </p:spPr>
        <p:txBody>
          <a:bodyPr>
            <a:normAutofit/>
          </a:bodyPr>
          <a:lstStyle/>
          <a:p>
            <a:r>
              <a:rPr lang="en-GB" b="1" i="0" dirty="0">
                <a:solidFill>
                  <a:srgbClr val="222222"/>
                </a:solidFill>
                <a:effectLst/>
              </a:rPr>
              <a:t>Wave-guide</a:t>
            </a:r>
            <a:r>
              <a:rPr lang="en-GB" b="0" i="0" dirty="0">
                <a:solidFill>
                  <a:srgbClr val="222222"/>
                </a:solidFill>
                <a:effectLst/>
              </a:rPr>
              <a:t> is represented by its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dispersion characteristics </a:t>
            </a:r>
            <a:r>
              <a:rPr lang="en-GB" b="0" i="0" dirty="0">
                <a:solidFill>
                  <a:srgbClr val="222222"/>
                </a:solidFill>
                <a:effectLst/>
              </a:rPr>
              <a:t>that has a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certain cut-off frequency</a:t>
            </a:r>
            <a:r>
              <a:rPr lang="en-GB" b="0" i="0" dirty="0">
                <a:solidFill>
                  <a:srgbClr val="222222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</a:rPr>
              <a:t>The signals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having frequencies above this cut-off frequency </a:t>
            </a:r>
            <a:r>
              <a:rPr lang="en-GB" b="0" i="0" dirty="0">
                <a:solidFill>
                  <a:srgbClr val="222222"/>
                </a:solidFill>
                <a:effectLst/>
              </a:rPr>
              <a:t>are allowed to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propagate through the Wave-guide </a:t>
            </a:r>
            <a:r>
              <a:rPr lang="en-GB" b="0" i="0" dirty="0">
                <a:solidFill>
                  <a:srgbClr val="222222"/>
                </a:solidFill>
                <a:effectLst/>
              </a:rPr>
              <a:t>and 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signals having frequencies below this frequency will face a high reflection.</a:t>
            </a:r>
            <a:r>
              <a:rPr lang="en-GB" b="0" i="0" dirty="0">
                <a:solidFill>
                  <a:srgbClr val="222222"/>
                </a:solidFill>
                <a:effectLst/>
              </a:rPr>
              <a:t> 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</a:rPr>
              <a:t>A Waveguide acts like a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high pass filter due to this characteristics</a:t>
            </a:r>
            <a:r>
              <a:rPr lang="en-GB" b="0" i="0" dirty="0">
                <a:solidFill>
                  <a:srgbClr val="222222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</a:rPr>
              <a:t>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dispersion characteristics can be altered by loading </a:t>
            </a:r>
            <a:r>
              <a:rPr lang="en-GB" b="0" i="0" dirty="0">
                <a:solidFill>
                  <a:srgbClr val="222222"/>
                </a:solidFill>
                <a:effectLst/>
              </a:rPr>
              <a:t>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Wave-guide</a:t>
            </a:r>
            <a:r>
              <a:rPr lang="en-GB" b="0" i="0" dirty="0">
                <a:solidFill>
                  <a:srgbClr val="222222"/>
                </a:solidFill>
                <a:effectLst/>
              </a:rPr>
              <a:t> with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metal or di-electric medium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33470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639057"/>
            <a:ext cx="11359243" cy="5187849"/>
          </a:xfrm>
        </p:spPr>
        <p:txBody>
          <a:bodyPr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1200"/>
              </a:spcBef>
              <a:buNone/>
            </a:pPr>
            <a:r>
              <a:rPr lang="en-GB" b="0" i="0" dirty="0">
                <a:effectLst/>
              </a:rPr>
              <a:t>Transverse modes occur in </a:t>
            </a:r>
            <a:r>
              <a:rPr lang="en-GB" b="1" i="0" strike="noStrike" dirty="0">
                <a:effectLst/>
              </a:rPr>
              <a:t>radio</a:t>
            </a:r>
            <a:r>
              <a:rPr lang="en-GB" b="1" i="0" dirty="0">
                <a:effectLst/>
              </a:rPr>
              <a:t> waves and </a:t>
            </a:r>
            <a:r>
              <a:rPr lang="en-GB" b="1" i="0" strike="noStrike" dirty="0">
                <a:effectLst/>
              </a:rPr>
              <a:t>microwaves</a:t>
            </a:r>
            <a:r>
              <a:rPr lang="en-GB" b="1" i="0" dirty="0">
                <a:effectLst/>
              </a:rPr>
              <a:t> </a:t>
            </a:r>
            <a:r>
              <a:rPr lang="en-GB" b="0" i="0" dirty="0">
                <a:effectLst/>
              </a:rPr>
              <a:t>confined to a </a:t>
            </a:r>
            <a:r>
              <a:rPr lang="en-GB" b="0" i="0" strike="noStrike" dirty="0">
                <a:effectLst/>
              </a:rPr>
              <a:t>waveguide</a:t>
            </a:r>
            <a:r>
              <a:rPr lang="en-GB" b="0" i="0" dirty="0">
                <a:effectLst/>
              </a:rPr>
              <a:t>, and in </a:t>
            </a:r>
            <a:r>
              <a:rPr lang="en-GB" b="1" i="0" strike="noStrike" dirty="0">
                <a:effectLst/>
              </a:rPr>
              <a:t>light</a:t>
            </a:r>
            <a:r>
              <a:rPr lang="en-GB" b="1" i="0" dirty="0">
                <a:effectLst/>
              </a:rPr>
              <a:t> waves in an </a:t>
            </a:r>
            <a:r>
              <a:rPr lang="en-GB" b="1" i="0" strike="noStrike" dirty="0">
                <a:effectLst/>
              </a:rPr>
              <a:t>optical </a:t>
            </a:r>
            <a:r>
              <a:rPr lang="en-GB" b="1" i="0" strike="noStrike" dirty="0" err="1">
                <a:effectLst/>
              </a:rPr>
              <a:t>fiber</a:t>
            </a:r>
            <a:r>
              <a:rPr lang="en-GB" b="1" i="0" strike="noStrike" dirty="0"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Modes in waveguides can be classified as follows: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eaLnBrk="0" fontAlgn="base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electromagnetic (TEM) modes</a:t>
            </a:r>
          </a:p>
          <a:p>
            <a:pPr eaLnBrk="0" fontAlgn="base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electric (TE) modes</a:t>
            </a:r>
          </a:p>
          <a:p>
            <a:pPr eaLnBrk="0" fontAlgn="base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magnetic (TM) modes</a:t>
            </a:r>
          </a:p>
          <a:p>
            <a:pPr eaLnBrk="0" fontAlgn="base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2"/>
                </a:solidFill>
                <a:cs typeface="Arial" panose="020B0604020202020204" pitchFamily="34" charset="0"/>
              </a:rPr>
              <a:t>Hybrid modes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en-GB" b="1" i="0" strike="noStrike" dirty="0">
              <a:effectLst/>
            </a:endParaRPr>
          </a:p>
          <a:p>
            <a:pPr marL="0" indent="0" algn="l">
              <a:buNone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95153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5187849"/>
          </a:xfrm>
        </p:spPr>
        <p:txBody>
          <a:bodyPr>
            <a:normAutofit fontScale="92500"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electromagnetic (TEM) modes</a:t>
            </a:r>
          </a:p>
          <a:p>
            <a:pPr marL="457200" marR="0" lvl="1" indent="-45720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	</a:t>
            </a: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Neither electric nor magnetic field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 in the direction of propagation.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electric (TE) modes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No electric field in the direction of propagation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. 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These are sometimes called </a:t>
            </a:r>
            <a:r>
              <a:rPr kumimoji="0" lang="en-US" altLang="en-US" sz="3300" b="1" i="1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H modes</a:t>
            </a: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 because there is only a magnetic field 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along the direction of propagation (</a:t>
            </a:r>
            <a:r>
              <a:rPr kumimoji="0" lang="en-US" altLang="en-US" sz="3300" b="0" i="1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H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 is the conventional symbol for magnetic field).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lang="en-GB" sz="3300" b="1" i="0" dirty="0">
                <a:solidFill>
                  <a:srgbClr val="222222"/>
                </a:solidFill>
                <a:effectLst/>
              </a:rPr>
              <a:t>Electric Field (E) vector is transverse or perpendicular to the Waveguide’s axis.</a:t>
            </a:r>
            <a:endParaRPr kumimoji="0" lang="en-US" altLang="en-US" sz="3300" b="1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60085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5187849"/>
          </a:xfrm>
        </p:spPr>
        <p:txBody>
          <a:bodyPr>
            <a:normAutofit fontScale="92500"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Transverse magnetic (TM) modes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No magnetic field in the direction of propagation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. 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These are </a:t>
            </a: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sometimes called </a:t>
            </a:r>
            <a:r>
              <a:rPr kumimoji="0" lang="en-US" altLang="en-US" sz="3300" b="1" i="1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E modes</a:t>
            </a:r>
            <a:r>
              <a:rPr kumimoji="0" lang="en-US" altLang="en-US" sz="33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 </a:t>
            </a:r>
            <a:r>
              <a:rPr kumimoji="0" lang="en-US" altLang="en-US" sz="33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cs typeface="Arial" panose="020B0604020202020204" pitchFamily="34" charset="0"/>
              </a:rPr>
              <a:t>because there is only an electric field along the direction of propagation.</a:t>
            </a:r>
          </a:p>
          <a:p>
            <a:pPr marL="457200" lvl="1" indent="-457200" eaLnBrk="0" fontAlgn="base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lang="en-GB" sz="3300" b="1" i="0" dirty="0">
                <a:solidFill>
                  <a:srgbClr val="222222"/>
                </a:solidFill>
                <a:effectLst/>
              </a:rPr>
              <a:t>Magnetic Field (E) vector is transverse or perpendicular to the Waveguide’s axis.</a:t>
            </a:r>
            <a:endParaRPr kumimoji="0" lang="en-US" altLang="en-US" sz="3300" b="1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300" b="1" dirty="0">
                <a:solidFill>
                  <a:srgbClr val="202122"/>
                </a:solidFill>
                <a:cs typeface="Arial" panose="020B0604020202020204" pitchFamily="34" charset="0"/>
              </a:rPr>
              <a:t>Hybrid modes</a:t>
            </a:r>
          </a:p>
          <a:p>
            <a:pPr marL="457200" marR="0" lvl="1" indent="-45720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3300" b="0" i="0" dirty="0">
                <a:solidFill>
                  <a:srgbClr val="202122"/>
                </a:solidFill>
                <a:effectLst/>
              </a:rPr>
              <a:t>	Non-zero electric and magnetic fields in the direction of propagation.</a:t>
            </a:r>
            <a:endParaRPr kumimoji="0" lang="en-US" altLang="en-US" sz="3300" b="0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44213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457200" lvl="1" indent="-457200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lang="en-GB" sz="2800" b="0" i="0" dirty="0">
                <a:effectLst/>
              </a:rPr>
              <a:t>Hollow metallic waveguides filled with a homogeneous, isotropic material (usually air) support </a:t>
            </a:r>
            <a:r>
              <a:rPr lang="en-GB" sz="2800" b="1" i="0" dirty="0">
                <a:effectLst/>
              </a:rPr>
              <a:t>TE and TM </a:t>
            </a:r>
            <a:r>
              <a:rPr lang="en-GB" sz="2800" b="0" i="0" dirty="0">
                <a:effectLst/>
              </a:rPr>
              <a:t>modes but </a:t>
            </a:r>
            <a:r>
              <a:rPr lang="en-GB" sz="2800" b="1" i="0" dirty="0">
                <a:effectLst/>
              </a:rPr>
              <a:t>not the TEM mode</a:t>
            </a:r>
            <a:r>
              <a:rPr lang="en-GB" sz="2800" b="0" i="0" dirty="0">
                <a:effectLst/>
              </a:rPr>
              <a:t>. </a:t>
            </a:r>
          </a:p>
          <a:p>
            <a:pPr marL="457200" lvl="1" indent="-457200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lang="en-GB" sz="2800" b="0" i="0" dirty="0">
                <a:effectLst/>
              </a:rPr>
              <a:t>In </a:t>
            </a:r>
            <a:r>
              <a:rPr lang="en-GB" sz="2800" b="1" i="0" u="none" strike="noStrike" dirty="0">
                <a:effectLst/>
              </a:rPr>
              <a:t>coaxial cable</a:t>
            </a:r>
            <a:r>
              <a:rPr lang="en-GB" sz="2800" b="1" i="0" dirty="0">
                <a:effectLst/>
              </a:rPr>
              <a:t> energy is normally transported in the fundamental TEM mode. </a:t>
            </a:r>
            <a:r>
              <a:rPr lang="en-GB" sz="2800" b="0" i="0" dirty="0">
                <a:effectLst/>
              </a:rPr>
              <a:t>The </a:t>
            </a:r>
            <a:r>
              <a:rPr lang="en-GB" sz="2800" b="1" i="0" dirty="0">
                <a:effectLst/>
              </a:rPr>
              <a:t>TEM mode is also usually assumed </a:t>
            </a:r>
            <a:r>
              <a:rPr lang="en-GB" sz="2800" b="0" i="0" dirty="0">
                <a:effectLst/>
              </a:rPr>
              <a:t>for most other electrical conductor line formats as well.</a:t>
            </a:r>
          </a:p>
          <a:p>
            <a:pPr marL="457200" lvl="1" indent="-457200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lang="en-GB" sz="2800" b="0" i="0" dirty="0">
                <a:effectLst/>
              </a:rPr>
              <a:t>The number of </a:t>
            </a:r>
            <a:r>
              <a:rPr lang="en-GB" sz="2800" b="1" i="0" dirty="0">
                <a:effectLst/>
              </a:rPr>
              <a:t>modes in an optical </a:t>
            </a:r>
            <a:r>
              <a:rPr lang="en-GB" sz="2800" b="1" i="0" dirty="0" err="1">
                <a:effectLst/>
              </a:rPr>
              <a:t>fiber</a:t>
            </a:r>
            <a:r>
              <a:rPr lang="en-GB" sz="2800" b="1" i="0" dirty="0">
                <a:effectLst/>
              </a:rPr>
              <a:t> </a:t>
            </a:r>
            <a:r>
              <a:rPr lang="en-GB" sz="2800" b="0" i="0" dirty="0">
                <a:effectLst/>
              </a:rPr>
              <a:t>distinguishes </a:t>
            </a:r>
            <a:r>
              <a:rPr lang="en-GB" sz="2800" b="1" i="0" u="none" strike="noStrike" dirty="0">
                <a:effectLst/>
              </a:rPr>
              <a:t>multi-mode optical </a:t>
            </a:r>
            <a:r>
              <a:rPr lang="en-GB" sz="2800" b="1" i="0" u="none" strike="noStrike" dirty="0" err="1">
                <a:effectLst/>
              </a:rPr>
              <a:t>fiber</a:t>
            </a:r>
            <a:r>
              <a:rPr lang="en-GB" sz="2800" b="1" i="0" dirty="0">
                <a:effectLst/>
              </a:rPr>
              <a:t> from </a:t>
            </a:r>
            <a:r>
              <a:rPr lang="en-GB" sz="2800" b="1" i="0" u="none" strike="noStrike" dirty="0">
                <a:effectLst/>
              </a:rPr>
              <a:t>single-mode </a:t>
            </a:r>
            <a:r>
              <a:rPr lang="en-GB" sz="2800" b="0" i="0" u="none" strike="noStrike" dirty="0">
                <a:effectLst/>
              </a:rPr>
              <a:t>optical </a:t>
            </a:r>
            <a:r>
              <a:rPr lang="en-GB" sz="2800" b="0" i="0" u="none" strike="noStrike" dirty="0" err="1">
                <a:effectLst/>
              </a:rPr>
              <a:t>fiber</a:t>
            </a:r>
            <a:r>
              <a:rPr lang="en-GB" sz="2800" b="0" i="0" dirty="0">
                <a:effectLst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63940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</a:rPr>
              <a:t>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Wave-guide is considered to be infinitely long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oriented along 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z-axis, and uniform along its length.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</a:rPr>
              <a:t>The Wave-guide is constructed from a perfectly conducting pipe (PEC) and is filled with a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perfect insulator </a:t>
            </a:r>
            <a:r>
              <a:rPr lang="en-GB" b="0" i="0" dirty="0">
                <a:solidFill>
                  <a:srgbClr val="222222"/>
                </a:solidFill>
                <a:effectLst/>
              </a:rPr>
              <a:t>(lossless dielectric).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</a:rPr>
              <a:t>The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Electric and Magnetic fields are time-harmonic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26610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202122"/>
              </a:solidFill>
              <a:effectLst/>
              <a:cs typeface="Arial" panose="020B0604020202020204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b="0" i="0" dirty="0">
              <a:effectLst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7D40F17-9FE4-C234-E797-411CDEB0C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052" y="1896835"/>
            <a:ext cx="564832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514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770" y="1562100"/>
            <a:ext cx="11359243" cy="4151076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effectLst/>
              </a:rPr>
              <a:t>Classification of Waveguide</a:t>
            </a:r>
          </a:p>
          <a:p>
            <a:pPr marL="0" indent="0" algn="l">
              <a:buNone/>
            </a:pPr>
            <a:r>
              <a:rPr lang="en-GB" b="0" i="0" dirty="0">
                <a:effectLst/>
              </a:rPr>
              <a:t>Waveguides are classified into two types: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Metal Waveguides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Dielectric Waveguides</a:t>
            </a:r>
          </a:p>
          <a:p>
            <a:pPr marL="0" indent="0" algn="l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758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effectLst/>
              </a:rPr>
              <a:t>Metal Waveguide</a:t>
            </a:r>
            <a:endParaRPr lang="en-GB" b="0" i="0" dirty="0">
              <a:effectLst/>
            </a:endParaRPr>
          </a:p>
          <a:p>
            <a:pPr marL="0" indent="0" algn="l">
              <a:buNone/>
            </a:pPr>
            <a:r>
              <a:rPr lang="en-GB" b="0" i="0" dirty="0">
                <a:effectLst/>
              </a:rPr>
              <a:t>Metal Waveguides consists of an </a:t>
            </a:r>
            <a:r>
              <a:rPr lang="en-GB" b="1" i="0" dirty="0">
                <a:effectLst/>
              </a:rPr>
              <a:t>enclosed conducting metal pipe </a:t>
            </a:r>
            <a:r>
              <a:rPr lang="en-GB" b="0" i="0" dirty="0">
                <a:effectLst/>
              </a:rPr>
              <a:t>and the wave guiding principle works on the </a:t>
            </a:r>
            <a:r>
              <a:rPr lang="en-GB" b="1" i="0" dirty="0">
                <a:effectLst/>
              </a:rPr>
              <a:t>total internal reflection </a:t>
            </a:r>
            <a:r>
              <a:rPr lang="en-GB" b="0" i="0" dirty="0">
                <a:effectLst/>
              </a:rPr>
              <a:t>from the </a:t>
            </a:r>
            <a:r>
              <a:rPr lang="en-GB" b="1" i="0" dirty="0">
                <a:effectLst/>
              </a:rPr>
              <a:t>conducting walls. </a:t>
            </a:r>
          </a:p>
          <a:p>
            <a:pPr marL="0" indent="0" algn="l">
              <a:buNone/>
            </a:pPr>
            <a:r>
              <a:rPr lang="en-GB" b="0" i="0" dirty="0">
                <a:effectLst/>
              </a:rPr>
              <a:t>They are of two types: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Rectangular Waveguides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Circular Waveguides</a:t>
            </a:r>
          </a:p>
          <a:p>
            <a:pPr marL="0" indent="0" algn="l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F4CA28F2-6ECC-103D-8EF2-67AC57562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805" y="3850821"/>
            <a:ext cx="535305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771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dirty="0"/>
              <a:t>Circular</a:t>
            </a:r>
            <a:r>
              <a:rPr lang="en-GB" b="1" i="0" dirty="0">
                <a:effectLst/>
              </a:rPr>
              <a:t> Waveguide</a:t>
            </a:r>
            <a:endParaRPr lang="en-GB" b="0" i="0" dirty="0">
              <a:effectLst/>
            </a:endParaRPr>
          </a:p>
          <a:p>
            <a:pPr algn="l"/>
            <a:r>
              <a:rPr lang="en-GB" b="0" i="0" dirty="0">
                <a:effectLst/>
              </a:rPr>
              <a:t>A waveguide with a circular cross-section is called as </a:t>
            </a:r>
            <a:r>
              <a:rPr lang="en-GB" b="1" i="0" dirty="0">
                <a:effectLst/>
              </a:rPr>
              <a:t>Circular Waveguide</a:t>
            </a:r>
            <a:r>
              <a:rPr lang="en-GB" b="0" i="0" dirty="0">
                <a:effectLst/>
              </a:rPr>
              <a:t>. It supports both </a:t>
            </a:r>
            <a:r>
              <a:rPr lang="en-GB" b="1" i="0" dirty="0">
                <a:effectLst/>
              </a:rPr>
              <a:t>transverse electric (TE) and transverse magnetic (TM) </a:t>
            </a:r>
            <a:r>
              <a:rPr lang="en-GB" b="0" i="0" dirty="0">
                <a:effectLst/>
              </a:rPr>
              <a:t>modes. </a:t>
            </a:r>
          </a:p>
          <a:p>
            <a:pPr algn="l"/>
            <a:r>
              <a:rPr lang="en-GB" b="1" i="0" dirty="0">
                <a:effectLst/>
              </a:rPr>
              <a:t>TE11 is the dominant mode </a:t>
            </a:r>
            <a:r>
              <a:rPr lang="en-GB" b="0" i="0" dirty="0">
                <a:effectLst/>
              </a:rPr>
              <a:t>in a </a:t>
            </a:r>
            <a:r>
              <a:rPr lang="en-GB" b="1" i="0" dirty="0">
                <a:effectLst/>
              </a:rPr>
              <a:t>circular waveguide </a:t>
            </a:r>
            <a:r>
              <a:rPr lang="en-GB" b="0" i="0" dirty="0">
                <a:effectLst/>
              </a:rPr>
              <a:t>i.e., a signal in this mode propagates with the </a:t>
            </a:r>
            <a:r>
              <a:rPr lang="en-GB" b="1" i="0" dirty="0">
                <a:effectLst/>
              </a:rPr>
              <a:t>minimum degradation. </a:t>
            </a:r>
          </a:p>
          <a:p>
            <a:pPr algn="l"/>
            <a:r>
              <a:rPr lang="en-GB" b="0" i="0" dirty="0">
                <a:effectLst/>
              </a:rPr>
              <a:t>The </a:t>
            </a:r>
            <a:r>
              <a:rPr lang="en-GB" b="1" i="0" dirty="0">
                <a:effectLst/>
              </a:rPr>
              <a:t>circular waveguide is easier to manufacture </a:t>
            </a:r>
            <a:r>
              <a:rPr lang="en-GB" b="0" i="0" dirty="0">
                <a:effectLst/>
              </a:rPr>
              <a:t>than rectangular waveguides and is </a:t>
            </a:r>
            <a:r>
              <a:rPr lang="en-GB" b="1" i="0" dirty="0">
                <a:effectLst/>
              </a:rPr>
              <a:t>relatively easy to install</a:t>
            </a:r>
            <a:r>
              <a:rPr lang="en-GB" b="0" i="0" dirty="0">
                <a:effectLst/>
              </a:rPr>
              <a:t>. </a:t>
            </a:r>
          </a:p>
          <a:p>
            <a:pPr algn="l"/>
            <a:r>
              <a:rPr lang="en-GB" b="0" i="0" dirty="0">
                <a:effectLst/>
              </a:rPr>
              <a:t>It is usually used to connect a </a:t>
            </a:r>
            <a:r>
              <a:rPr lang="en-GB" b="1" i="0" dirty="0">
                <a:effectLst/>
              </a:rPr>
              <a:t>horn antenna with a reflector in tracking radars and for long-distance waveguide transmission above 10 GHz</a:t>
            </a:r>
            <a:r>
              <a:rPr lang="en-GB" b="0" i="0" dirty="0">
                <a:effectLst/>
              </a:rPr>
              <a:t>.</a:t>
            </a:r>
          </a:p>
          <a:p>
            <a:pPr marL="0" indent="0" algn="l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459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06A9A1C3-7D3C-4D07-C4D4-9A4FF76DB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728" y="1964871"/>
            <a:ext cx="46863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7796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Rectangular waveguides: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</a:rPr>
              <a:t>A rectangular waveguide supports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TM and TE modes but not TEM</a:t>
            </a:r>
            <a:r>
              <a:rPr lang="en-GB" b="0" i="0" dirty="0">
                <a:solidFill>
                  <a:srgbClr val="000000"/>
                </a:solidFill>
                <a:effectLst/>
              </a:rPr>
              <a:t> waves.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</a:rPr>
              <a:t>A rectangular waveguide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cannot propagate below some certain frequency</a:t>
            </a:r>
            <a:r>
              <a:rPr lang="en-GB" b="0" i="0" dirty="0">
                <a:solidFill>
                  <a:srgbClr val="000000"/>
                </a:solidFill>
                <a:effectLst/>
              </a:rPr>
              <a:t>. This frequency is called the </a:t>
            </a:r>
            <a:r>
              <a:rPr lang="en-GB" b="1" i="1" dirty="0">
                <a:solidFill>
                  <a:srgbClr val="000000"/>
                </a:solidFill>
                <a:effectLst/>
              </a:rPr>
              <a:t>cut-off frequency</a:t>
            </a:r>
            <a:r>
              <a:rPr lang="en-GB" b="0" i="0" dirty="0">
                <a:solidFill>
                  <a:srgbClr val="000000"/>
                </a:solidFill>
                <a:effectLst/>
              </a:rPr>
              <a:t>.</a:t>
            </a:r>
            <a:endParaRPr lang="en-GB" b="0" i="0" dirty="0">
              <a:solidFill>
                <a:srgbClr val="111111"/>
              </a:solidFill>
              <a:effectLst/>
            </a:endParaRPr>
          </a:p>
        </p:txBody>
      </p:sp>
      <p:pic>
        <p:nvPicPr>
          <p:cNvPr id="7170" name="Picture 2" descr="Rigid Rectangular Waveguide (WG00 to WG27 / WR2300 to WR10) – Global Invacom">
            <a:extLst>
              <a:ext uri="{FF2B5EF4-FFF2-40B4-BE49-F238E27FC236}">
                <a16:creationId xmlns:a16="http://schemas.microsoft.com/office/drawing/2014/main" id="{998AF456-F927-506C-4CF1-1388E09D5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799" y="402703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129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solidFill>
                  <a:srgbClr val="111111"/>
                </a:solidFill>
                <a:effectLst/>
              </a:rPr>
              <a:t>Dielectric Waveguide</a:t>
            </a:r>
            <a:endParaRPr lang="en-GB" b="0" i="0" dirty="0">
              <a:solidFill>
                <a:srgbClr val="111111"/>
              </a:solidFill>
              <a:effectLst/>
            </a:endParaRPr>
          </a:p>
          <a:p>
            <a:pPr marL="0" indent="0" algn="l">
              <a:buNone/>
            </a:pPr>
            <a:r>
              <a:rPr lang="en-GB" b="0" i="0" dirty="0">
                <a:solidFill>
                  <a:srgbClr val="222222"/>
                </a:solidFill>
                <a:effectLst/>
              </a:rPr>
              <a:t>Dielectric Waveguides consists of </a:t>
            </a:r>
            <a:r>
              <a:rPr lang="en-GB" b="1" i="0" dirty="0">
                <a:solidFill>
                  <a:srgbClr val="222222"/>
                </a:solidFill>
                <a:effectLst/>
              </a:rPr>
              <a:t>dielectrics and the reflection from dielectric interfaces helps in the propagation of electromagnetic waves</a:t>
            </a:r>
            <a:r>
              <a:rPr lang="en-GB" b="0" i="0" dirty="0">
                <a:solidFill>
                  <a:srgbClr val="222222"/>
                </a:solidFill>
                <a:effectLst/>
              </a:rPr>
              <a:t> along the Waveguide. 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222222"/>
                </a:solidFill>
                <a:effectLst/>
              </a:rPr>
              <a:t>They are of two types: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</a:rPr>
              <a:t>Dielectric Slab Waveguides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</a:rPr>
              <a:t>Optical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Fiber</a:t>
            </a:r>
            <a:endParaRPr lang="en-GB" b="0" i="0" dirty="0">
              <a:solidFill>
                <a:srgbClr val="222222"/>
              </a:solidFill>
              <a:effectLst/>
            </a:endParaRPr>
          </a:p>
          <a:p>
            <a:pPr marL="0" indent="0" algn="l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DF6049F-8BF0-006C-3812-7C8BC4851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27" y="3901849"/>
            <a:ext cx="55149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882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solidFill>
                  <a:srgbClr val="111111"/>
                </a:solidFill>
                <a:effectLst/>
              </a:rPr>
              <a:t>Optic </a:t>
            </a:r>
            <a:r>
              <a:rPr lang="en-GB" b="1" i="0" dirty="0" err="1">
                <a:solidFill>
                  <a:srgbClr val="111111"/>
                </a:solidFill>
                <a:effectLst/>
              </a:rPr>
              <a:t>Fiber</a:t>
            </a:r>
            <a:r>
              <a:rPr lang="en-GB" b="1" i="0" dirty="0">
                <a:solidFill>
                  <a:srgbClr val="111111"/>
                </a:solidFill>
                <a:effectLst/>
              </a:rPr>
              <a:t>:</a:t>
            </a:r>
          </a:p>
          <a:p>
            <a:pPr marL="0" indent="0" algn="l">
              <a:buNone/>
            </a:pPr>
            <a:r>
              <a:rPr lang="en-GB" b="1" dirty="0">
                <a:solidFill>
                  <a:srgbClr val="111111"/>
                </a:solidFill>
              </a:rPr>
              <a:t>Optic </a:t>
            </a:r>
            <a:r>
              <a:rPr lang="en-GB" b="1" dirty="0" err="1">
                <a:solidFill>
                  <a:srgbClr val="111111"/>
                </a:solidFill>
              </a:rPr>
              <a:t>fiber</a:t>
            </a:r>
            <a:r>
              <a:rPr lang="en-GB" b="1" dirty="0">
                <a:solidFill>
                  <a:srgbClr val="111111"/>
                </a:solidFill>
              </a:rPr>
              <a:t> waveguides are classified as follows</a:t>
            </a:r>
            <a:endParaRPr lang="en-GB" b="1" i="0" dirty="0">
              <a:solidFill>
                <a:srgbClr val="111111"/>
              </a:solidFill>
              <a:effectLst/>
            </a:endParaRPr>
          </a:p>
          <a:p>
            <a:r>
              <a:rPr lang="en-GB" dirty="0">
                <a:solidFill>
                  <a:srgbClr val="202124"/>
                </a:solidFill>
              </a:rPr>
              <a:t>S</a:t>
            </a:r>
            <a:r>
              <a:rPr lang="en-GB" i="0" dirty="0">
                <a:solidFill>
                  <a:srgbClr val="202124"/>
                </a:solidFill>
                <a:effectLst/>
              </a:rPr>
              <a:t>ingle mode optic </a:t>
            </a:r>
            <a:r>
              <a:rPr lang="en-GB" i="0" dirty="0" err="1">
                <a:solidFill>
                  <a:srgbClr val="202124"/>
                </a:solidFill>
                <a:effectLst/>
              </a:rPr>
              <a:t>fiber</a:t>
            </a:r>
            <a:r>
              <a:rPr lang="en-GB" i="0" dirty="0">
                <a:solidFill>
                  <a:srgbClr val="202124"/>
                </a:solidFill>
                <a:effectLst/>
              </a:rPr>
              <a:t>, </a:t>
            </a:r>
          </a:p>
          <a:p>
            <a:r>
              <a:rPr lang="en-GB" dirty="0">
                <a:solidFill>
                  <a:srgbClr val="202124"/>
                </a:solidFill>
              </a:rPr>
              <a:t>M</a:t>
            </a:r>
            <a:r>
              <a:rPr lang="en-GB" i="0" dirty="0">
                <a:solidFill>
                  <a:srgbClr val="202124"/>
                </a:solidFill>
                <a:effectLst/>
              </a:rPr>
              <a:t>ultimode graded index optic </a:t>
            </a:r>
            <a:r>
              <a:rPr lang="en-GB" i="0" dirty="0" err="1">
                <a:solidFill>
                  <a:srgbClr val="202124"/>
                </a:solidFill>
                <a:effectLst/>
              </a:rPr>
              <a:t>fiber</a:t>
            </a:r>
            <a:r>
              <a:rPr lang="en-GB" i="0" dirty="0">
                <a:solidFill>
                  <a:srgbClr val="202124"/>
                </a:solidFill>
                <a:effectLst/>
              </a:rPr>
              <a:t>, </a:t>
            </a:r>
          </a:p>
          <a:p>
            <a:r>
              <a:rPr lang="en-GB" dirty="0">
                <a:solidFill>
                  <a:srgbClr val="202124"/>
                </a:solidFill>
              </a:rPr>
              <a:t>M</a:t>
            </a:r>
            <a:r>
              <a:rPr lang="en-GB" i="0" dirty="0">
                <a:solidFill>
                  <a:srgbClr val="202124"/>
                </a:solidFill>
                <a:effectLst/>
              </a:rPr>
              <a:t>ultimode step-index optic </a:t>
            </a:r>
            <a:r>
              <a:rPr lang="en-GB" i="0" dirty="0" err="1">
                <a:solidFill>
                  <a:srgbClr val="202124"/>
                </a:solidFill>
                <a:effectLst/>
              </a:rPr>
              <a:t>fiber</a:t>
            </a:r>
            <a:r>
              <a:rPr lang="en-GB" i="0" dirty="0">
                <a:solidFill>
                  <a:srgbClr val="202124"/>
                </a:solidFill>
                <a:effectLst/>
              </a:rPr>
              <a:t>.</a:t>
            </a:r>
            <a:endParaRPr lang="en-GB" i="0" dirty="0">
              <a:solidFill>
                <a:srgbClr val="11111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35545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66A44-B601-43E8-A4DD-494C9B0BC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378" y="1425222"/>
            <a:ext cx="11359243" cy="46645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i="0" dirty="0">
                <a:solidFill>
                  <a:srgbClr val="202124"/>
                </a:solidFill>
                <a:effectLst/>
              </a:rPr>
              <a:t>single mode optic </a:t>
            </a:r>
            <a:r>
              <a:rPr lang="en-GB" sz="3200" b="1" i="0" dirty="0" err="1">
                <a:solidFill>
                  <a:srgbClr val="202124"/>
                </a:solidFill>
                <a:effectLst/>
              </a:rPr>
              <a:t>fiber</a:t>
            </a:r>
            <a:r>
              <a:rPr lang="en-GB" sz="3200" b="1" i="0" dirty="0">
                <a:solidFill>
                  <a:srgbClr val="202124"/>
                </a:solidFill>
                <a:effectLst/>
              </a:rPr>
              <a:t>, </a:t>
            </a:r>
          </a:p>
          <a:p>
            <a:pPr marL="0" indent="0">
              <a:buNone/>
            </a:pPr>
            <a:r>
              <a:rPr lang="en-GB" b="1" i="0" dirty="0">
                <a:effectLst/>
              </a:rPr>
              <a:t>single-mode optical </a:t>
            </a:r>
            <a:r>
              <a:rPr lang="en-GB" b="1" i="0" dirty="0" err="1">
                <a:effectLst/>
              </a:rPr>
              <a:t>fiber</a:t>
            </a:r>
            <a:r>
              <a:rPr lang="en-GB" b="0" i="0" dirty="0">
                <a:effectLst/>
              </a:rPr>
              <a:t> (</a:t>
            </a:r>
            <a:r>
              <a:rPr lang="en-GB" b="1" i="0" dirty="0">
                <a:effectLst/>
              </a:rPr>
              <a:t>SMF</a:t>
            </a:r>
            <a:r>
              <a:rPr lang="en-GB" b="0" i="0" dirty="0">
                <a:effectLst/>
              </a:rPr>
              <a:t>), also known as fundamental- or mono-mode is an </a:t>
            </a:r>
            <a:r>
              <a:rPr lang="en-GB" b="0" i="0" u="none" strike="noStrike" dirty="0">
                <a:effectLst/>
              </a:rPr>
              <a:t>optical </a:t>
            </a:r>
            <a:r>
              <a:rPr lang="en-GB" b="0" i="0" u="none" strike="noStrike" dirty="0" err="1">
                <a:effectLst/>
              </a:rPr>
              <a:t>fiber</a:t>
            </a:r>
            <a:r>
              <a:rPr lang="en-GB" b="0" i="0" dirty="0">
                <a:effectLst/>
              </a:rPr>
              <a:t> designed to carry only a </a:t>
            </a:r>
            <a:r>
              <a:rPr lang="en-GB" b="1" i="0" dirty="0">
                <a:effectLst/>
              </a:rPr>
              <a:t>single </a:t>
            </a:r>
            <a:r>
              <a:rPr lang="en-GB" b="1" i="0" u="none" strike="noStrike" dirty="0">
                <a:effectLst/>
              </a:rPr>
              <a:t>mode</a:t>
            </a:r>
            <a:r>
              <a:rPr lang="en-GB" b="1" i="0" dirty="0">
                <a:effectLst/>
              </a:rPr>
              <a:t> of light in the </a:t>
            </a:r>
            <a:r>
              <a:rPr lang="en-GB" b="1" i="0" u="none" strike="noStrike" dirty="0">
                <a:effectLst/>
              </a:rPr>
              <a:t>transverse mode</a:t>
            </a:r>
            <a:r>
              <a:rPr lang="en-GB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  <a:endParaRPr lang="en-GB" b="1" i="0" dirty="0">
              <a:solidFill>
                <a:srgbClr val="202124"/>
              </a:solidFill>
              <a:effectLst/>
            </a:endParaRPr>
          </a:p>
        </p:txBody>
      </p:sp>
      <p:pic>
        <p:nvPicPr>
          <p:cNvPr id="8194" name="Picture 2" descr="Single Mode vs. Multimode Fiber Optic Cables - Future Ready Solutions">
            <a:extLst>
              <a:ext uri="{FF2B5EF4-FFF2-40B4-BE49-F238E27FC236}">
                <a16:creationId xmlns:a16="http://schemas.microsoft.com/office/drawing/2014/main" id="{84DEAEF7-384F-F380-A2D7-C8B707F26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715" y="2995790"/>
            <a:ext cx="5731328" cy="35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ifference Between Single-mode and Multimode optical fiber (with Comparison  Chart) - Electronics Coach">
            <a:extLst>
              <a:ext uri="{FF2B5EF4-FFF2-40B4-BE49-F238E27FC236}">
                <a16:creationId xmlns:a16="http://schemas.microsoft.com/office/drawing/2014/main" id="{E29510B4-037B-ED4E-0774-843A2AA1E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21" y="3794629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7113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9218" name="Picture 2" descr="Multimode vs. Single-mode Fibre">
            <a:extLst>
              <a:ext uri="{FF2B5EF4-FFF2-40B4-BE49-F238E27FC236}">
                <a16:creationId xmlns:a16="http://schemas.microsoft.com/office/drawing/2014/main" id="{A5E8D1B4-5805-76FF-9790-0D5527D3A4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534" y="2098222"/>
            <a:ext cx="7122133" cy="233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489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C68B2-6D5F-CE1D-06D6-0A7C33D22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3923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202124"/>
                </a:solidFill>
                <a:effectLst/>
              </a:rPr>
              <a:t>Multimode step index optic </a:t>
            </a:r>
            <a:r>
              <a:rPr lang="en-GB" b="1" i="0" dirty="0" err="1">
                <a:solidFill>
                  <a:srgbClr val="202124"/>
                </a:solidFill>
                <a:effectLst/>
              </a:rPr>
              <a:t>fiber</a:t>
            </a:r>
            <a:r>
              <a:rPr lang="en-GB" b="1" i="0" dirty="0">
                <a:solidFill>
                  <a:srgbClr val="202124"/>
                </a:solidFill>
                <a:effectLst/>
              </a:rPr>
              <a:t> :</a:t>
            </a:r>
          </a:p>
          <a:p>
            <a:r>
              <a:rPr lang="en-GB" b="0" i="0" dirty="0">
                <a:solidFill>
                  <a:srgbClr val="19191A"/>
                </a:solidFill>
                <a:effectLst/>
              </a:rPr>
              <a:t>step-index </a:t>
            </a:r>
            <a:r>
              <a:rPr lang="en-GB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0" i="0" dirty="0">
                <a:solidFill>
                  <a:srgbClr val="19191A"/>
                </a:solidFill>
                <a:effectLst/>
              </a:rPr>
              <a:t> is a </a:t>
            </a:r>
            <a:r>
              <a:rPr lang="en-GB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0" i="0" dirty="0">
                <a:solidFill>
                  <a:srgbClr val="19191A"/>
                </a:solidFill>
                <a:effectLst/>
              </a:rPr>
              <a:t> where a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uniform refractive index exists within the core </a:t>
            </a:r>
            <a:r>
              <a:rPr lang="en-GB" b="0" i="0" dirty="0">
                <a:solidFill>
                  <a:srgbClr val="19191A"/>
                </a:solidFill>
                <a:effectLst/>
              </a:rPr>
              <a:t>and a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sharply decreased refractive index exists in the core-cladding </a:t>
            </a:r>
            <a:r>
              <a:rPr lang="en-GB" b="0" i="0" dirty="0">
                <a:solidFill>
                  <a:srgbClr val="19191A"/>
                </a:solidFill>
                <a:effectLst/>
              </a:rPr>
              <a:t>interface because of the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lower refractive index in cladding</a:t>
            </a:r>
            <a:r>
              <a:rPr lang="en-GB" b="0" i="0" dirty="0">
                <a:solidFill>
                  <a:srgbClr val="19191A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19191A"/>
                </a:solidFill>
                <a:effectLst/>
              </a:rPr>
              <a:t>For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step-index multimode </a:t>
            </a:r>
            <a:r>
              <a:rPr lang="en-GB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0" i="0" dirty="0">
                <a:solidFill>
                  <a:srgbClr val="19191A"/>
                </a:solidFill>
                <a:effectLst/>
              </a:rPr>
              <a:t>, the light propagates in the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shape of a zigzag along the </a:t>
            </a:r>
            <a:r>
              <a:rPr lang="en-GB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1" i="0" dirty="0">
                <a:solidFill>
                  <a:srgbClr val="19191A"/>
                </a:solidFill>
                <a:effectLst/>
              </a:rPr>
              <a:t>/core axis according to the principle of total reflection</a:t>
            </a:r>
            <a:r>
              <a:rPr lang="en-GB" b="0" i="0" dirty="0">
                <a:solidFill>
                  <a:srgbClr val="19191A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19191A"/>
                </a:solidFill>
                <a:effectLst/>
              </a:rPr>
              <a:t>Light entering the </a:t>
            </a:r>
            <a:r>
              <a:rPr lang="en-GB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0" i="0" dirty="0">
                <a:solidFill>
                  <a:srgbClr val="19191A"/>
                </a:solidFill>
                <a:effectLst/>
              </a:rPr>
              <a:t> at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different angles of incidence will go through different paths. </a:t>
            </a:r>
          </a:p>
          <a:p>
            <a:r>
              <a:rPr lang="en-GB" b="0" i="0" dirty="0">
                <a:solidFill>
                  <a:srgbClr val="19191A"/>
                </a:solidFill>
                <a:effectLst/>
              </a:rPr>
              <a:t>Although the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incident lights propagate at the same speed simultaneously at the input, the time to reach the output of the </a:t>
            </a:r>
            <a:r>
              <a:rPr lang="en-GB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b="1" i="0" dirty="0">
                <a:solidFill>
                  <a:srgbClr val="19191A"/>
                </a:solidFill>
                <a:effectLst/>
              </a:rPr>
              <a:t> is different</a:t>
            </a:r>
            <a:r>
              <a:rPr lang="en-GB" b="0" i="0" dirty="0">
                <a:solidFill>
                  <a:srgbClr val="19191A"/>
                </a:solidFill>
                <a:effectLst/>
              </a:rPr>
              <a:t>, resulting in a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temporal dispersion </a:t>
            </a:r>
            <a:r>
              <a:rPr lang="en-GB" b="0" i="0" dirty="0">
                <a:solidFill>
                  <a:srgbClr val="19191A"/>
                </a:solidFill>
                <a:effectLst/>
              </a:rPr>
              <a:t>called </a:t>
            </a:r>
            <a:r>
              <a:rPr lang="en-GB" b="1" i="0" dirty="0">
                <a:solidFill>
                  <a:srgbClr val="19191A"/>
                </a:solidFill>
                <a:effectLst/>
              </a:rPr>
              <a:t>modal dispersion</a:t>
            </a:r>
            <a:r>
              <a:rPr lang="en-GB" b="0" i="0" dirty="0">
                <a:solidFill>
                  <a:srgbClr val="19191A"/>
                </a:solidFill>
                <a:effectLst/>
              </a:rPr>
              <a:t>.</a:t>
            </a:r>
            <a:endParaRPr lang="en-GB" b="1" i="0" dirty="0">
              <a:solidFill>
                <a:srgbClr val="202124"/>
              </a:solidFill>
              <a:effectLst/>
            </a:endParaRPr>
          </a:p>
          <a:p>
            <a:endParaRPr lang="en-GB" b="1" i="0" dirty="0">
              <a:solidFill>
                <a:srgbClr val="202124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8413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C68B2-6D5F-CE1D-06D6-0A7C33D22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71600"/>
            <a:ext cx="10972800" cy="4876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100" b="1" i="0" dirty="0">
                <a:effectLst/>
              </a:rPr>
              <a:t>Multimode graded index optic </a:t>
            </a:r>
            <a:r>
              <a:rPr lang="en-GB" sz="3100" b="1" i="0" dirty="0" err="1">
                <a:effectLst/>
              </a:rPr>
              <a:t>fiber</a:t>
            </a:r>
            <a:endParaRPr lang="en-GB" sz="3100" b="1" i="0" dirty="0">
              <a:effectLst/>
            </a:endParaRPr>
          </a:p>
          <a:p>
            <a:pPr>
              <a:lnSpc>
                <a:spcPct val="120000"/>
              </a:lnSpc>
            </a:pPr>
            <a:r>
              <a:rPr lang="en-GB" sz="3100" b="0" i="0" dirty="0">
                <a:effectLst/>
              </a:rPr>
              <a:t>Graded index multimode </a:t>
            </a:r>
            <a:r>
              <a:rPr lang="en-GB" sz="3100" b="0" i="0" dirty="0" err="1">
                <a:effectLst/>
              </a:rPr>
              <a:t>fiber</a:t>
            </a:r>
            <a:r>
              <a:rPr lang="en-GB" sz="3100" b="0" i="0" dirty="0">
                <a:effectLst/>
              </a:rPr>
              <a:t> is a type of optical </a:t>
            </a:r>
            <a:r>
              <a:rPr lang="en-GB" sz="3100" b="0" i="0" dirty="0" err="1">
                <a:effectLst/>
              </a:rPr>
              <a:t>fiber</a:t>
            </a:r>
            <a:r>
              <a:rPr lang="en-GB" sz="3100" b="0" i="0" dirty="0">
                <a:effectLst/>
              </a:rPr>
              <a:t> </a:t>
            </a:r>
            <a:r>
              <a:rPr lang="en-GB" sz="3100" b="1" i="0" dirty="0">
                <a:effectLst/>
              </a:rPr>
              <a:t>where the refractive index is higher at the axis of the core </a:t>
            </a:r>
            <a:r>
              <a:rPr lang="en-GB" sz="3100" b="0" i="0" dirty="0">
                <a:effectLst/>
              </a:rPr>
              <a:t>and then it </a:t>
            </a:r>
            <a:r>
              <a:rPr lang="en-GB" sz="3100" b="1" i="0" dirty="0">
                <a:effectLst/>
              </a:rPr>
              <a:t>decreases gradually towards the core-cladding interface. </a:t>
            </a:r>
          </a:p>
          <a:p>
            <a:pPr>
              <a:lnSpc>
                <a:spcPct val="120000"/>
              </a:lnSpc>
            </a:pPr>
            <a:r>
              <a:rPr lang="en-GB" sz="3100" b="0" i="0" dirty="0">
                <a:effectLst/>
              </a:rPr>
              <a:t>That is to say, the </a:t>
            </a:r>
            <a:r>
              <a:rPr lang="en-GB" sz="3100" b="1" i="0" dirty="0">
                <a:effectLst/>
              </a:rPr>
              <a:t>refractive index of a graded-index </a:t>
            </a:r>
            <a:r>
              <a:rPr lang="en-GB" sz="3100" b="1" i="0" dirty="0" err="1">
                <a:effectLst/>
              </a:rPr>
              <a:t>fiber</a:t>
            </a:r>
            <a:r>
              <a:rPr lang="en-GB" sz="3100" b="1" i="0" dirty="0">
                <a:effectLst/>
              </a:rPr>
              <a:t> gradually decreases from its </a:t>
            </a:r>
            <a:r>
              <a:rPr lang="en-GB" sz="3100" b="1" i="0" dirty="0" err="1">
                <a:effectLst/>
              </a:rPr>
              <a:t>center</a:t>
            </a:r>
            <a:r>
              <a:rPr lang="en-GB" sz="3100" b="1" i="0" dirty="0">
                <a:effectLst/>
              </a:rPr>
              <a:t>, </a:t>
            </a:r>
            <a:r>
              <a:rPr lang="en-GB" sz="3100" b="0" i="0" dirty="0">
                <a:effectLst/>
              </a:rPr>
              <a:t>and </a:t>
            </a:r>
            <a:r>
              <a:rPr lang="en-GB" sz="3100" b="1" i="0" dirty="0">
                <a:effectLst/>
              </a:rPr>
              <a:t>eventually decreases to the same value as the cladding at the core edge</a:t>
            </a:r>
            <a:r>
              <a:rPr lang="en-GB" sz="3100" b="0" i="0" dirty="0">
                <a:effectLst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GB" sz="3100" b="0" i="0" dirty="0">
                <a:effectLst/>
              </a:rPr>
              <a:t>The </a:t>
            </a:r>
            <a:r>
              <a:rPr lang="en-GB" sz="3100" b="1" i="0" dirty="0">
                <a:effectLst/>
              </a:rPr>
              <a:t>change in refractive index causes refraction </a:t>
            </a:r>
            <a:r>
              <a:rPr lang="en-GB" sz="3100" b="0" i="0" dirty="0">
                <a:effectLst/>
              </a:rPr>
              <a:t>rather than </a:t>
            </a:r>
            <a:r>
              <a:rPr lang="en-GB" sz="3100" b="1" i="0" dirty="0">
                <a:effectLst/>
              </a:rPr>
              <a:t>total internal reflection</a:t>
            </a:r>
            <a:r>
              <a:rPr lang="en-GB" sz="3100" b="0" i="0" dirty="0">
                <a:effectLst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sz="3100" b="0" i="0" dirty="0">
                <a:effectLst/>
              </a:rPr>
              <a:t>When light passes </a:t>
            </a:r>
            <a:r>
              <a:rPr lang="en-GB" sz="3100" b="1" i="0" dirty="0">
                <a:effectLst/>
              </a:rPr>
              <a:t>through a layer with a lower refractive index</a:t>
            </a:r>
            <a:r>
              <a:rPr lang="en-GB" sz="3100" b="0" i="0" dirty="0">
                <a:effectLst/>
              </a:rPr>
              <a:t>, the light will fold back to the </a:t>
            </a:r>
            <a:r>
              <a:rPr lang="en-GB" sz="3100" b="0" i="0" dirty="0" err="1">
                <a:effectLst/>
              </a:rPr>
              <a:t>fiber</a:t>
            </a:r>
            <a:r>
              <a:rPr lang="en-GB" sz="3100" b="0" i="0" dirty="0">
                <a:effectLst/>
              </a:rPr>
              <a:t> axis. Total internal reflection does not occur because </a:t>
            </a:r>
            <a:r>
              <a:rPr lang="en-GB" sz="3100" b="1" i="0" dirty="0">
                <a:effectLst/>
              </a:rPr>
              <a:t>refraction folds the light back into the </a:t>
            </a:r>
            <a:r>
              <a:rPr lang="en-GB" sz="3100" b="1" i="0" dirty="0" err="1">
                <a:effectLst/>
              </a:rPr>
              <a:t>fiber</a:t>
            </a:r>
            <a:r>
              <a:rPr lang="en-GB" sz="3100" b="1" i="0" dirty="0">
                <a:effectLst/>
              </a:rPr>
              <a:t> axis before it reaches the cladding boundary.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1214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C68B2-6D5F-CE1D-06D6-0A7C33D22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89957"/>
            <a:ext cx="10972800" cy="5012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202124"/>
                </a:solidFill>
                <a:effectLst/>
              </a:rPr>
              <a:t>Multimode graded index optic </a:t>
            </a:r>
            <a:r>
              <a:rPr lang="en-GB" b="1" i="0" dirty="0" err="1">
                <a:solidFill>
                  <a:srgbClr val="202124"/>
                </a:solidFill>
                <a:effectLst/>
              </a:rPr>
              <a:t>fiber</a:t>
            </a:r>
            <a:endParaRPr lang="en-GB" b="1" i="0" dirty="0">
              <a:solidFill>
                <a:srgbClr val="202124"/>
              </a:solidFill>
              <a:effectLst/>
            </a:endParaRP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For graded-index multimode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, the light travels forward in the form of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sinusoidal oscillation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Like step-index multimode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fibers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,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different lights in a graded-index multimode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 travel along different paths.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However,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the speed of light propagation in graded-index multimode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fibers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 is different because the speed of guided light varies with the refractive index of the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 core.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The farther the light goes from the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center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 of the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,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the faster its speed 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is.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The speed difference compensates for the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longer paths followed by the light rays that go farthest from the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center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 of the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This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equalization of the transmission time of different modes reduces the mode dispersion greatly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, making a higher bandwidth in graded-index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 than step-index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. </a:t>
            </a:r>
          </a:p>
          <a:p>
            <a:r>
              <a:rPr lang="en-GB" sz="2000" b="0" i="0" dirty="0">
                <a:solidFill>
                  <a:srgbClr val="19191A"/>
                </a:solidFill>
                <a:effectLst/>
              </a:rPr>
              <a:t>Therefore, most of the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multimode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 today is graded-index </a:t>
            </a:r>
            <a:r>
              <a:rPr lang="en-GB" sz="2000" b="1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. Compared to step-index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, the graded-index </a:t>
            </a:r>
            <a:r>
              <a:rPr lang="en-GB" sz="2000" b="0" i="0" dirty="0" err="1">
                <a:solidFill>
                  <a:srgbClr val="19191A"/>
                </a:solidFill>
                <a:effectLst/>
              </a:rPr>
              <a:t>fiber</a:t>
            </a:r>
            <a:r>
              <a:rPr lang="en-GB" sz="2000" b="0" i="0" dirty="0">
                <a:solidFill>
                  <a:srgbClr val="19191A"/>
                </a:solidFill>
                <a:effectLst/>
              </a:rPr>
              <a:t> is usually used in medium-distance (10~20 km) and relatively </a:t>
            </a:r>
            <a:r>
              <a:rPr lang="en-GB" sz="2000" b="1" i="0" dirty="0">
                <a:solidFill>
                  <a:srgbClr val="19191A"/>
                </a:solidFill>
                <a:effectLst/>
              </a:rPr>
              <a:t>higher-speed (34~140 Mb/s) 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643248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C68B2-6D5F-CE1D-06D6-0A7C33D22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Graded Index or Step Index Multimode Fiber - Fiber Optic Social Network">
            <a:extLst>
              <a:ext uri="{FF2B5EF4-FFF2-40B4-BE49-F238E27FC236}">
                <a16:creationId xmlns:a16="http://schemas.microsoft.com/office/drawing/2014/main" id="{630DE044-E56C-7F00-628D-BA1755816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118" y="1828800"/>
            <a:ext cx="428625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F93054-46E7-B51B-6ACE-BBFB4CD4CF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867323"/>
            <a:ext cx="55911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051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197758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waveguides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- 4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C68B2-6D5F-CE1D-06D6-0A7C33D22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4" name="Picture 4" descr="2: Geometry of (a) Single-mode fiber (b) step-index multimode fiber and...  | Download Scientific Diagram">
            <a:extLst>
              <a:ext uri="{FF2B5EF4-FFF2-40B4-BE49-F238E27FC236}">
                <a16:creationId xmlns:a16="http://schemas.microsoft.com/office/drawing/2014/main" id="{0EEDBC0F-30E7-4CB9-7DE3-432BDC487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43" y="1264306"/>
            <a:ext cx="55626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212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000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Lecture - 4 / Electromagnetic Radiation</a:t>
            </a:r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1625</Words>
  <Application>Microsoft Office PowerPoint</Application>
  <PresentationFormat>Widescreen</PresentationFormat>
  <Paragraphs>238</Paragraphs>
  <Slides>28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28</vt:i4>
      </vt:variant>
    </vt:vector>
  </HeadingPairs>
  <TitlesOfParts>
    <vt:vector size="52" baseType="lpstr">
      <vt:lpstr>Arial</vt:lpstr>
      <vt:lpstr>Calibri</vt:lpstr>
      <vt:lpstr>Calibri Light</vt:lpstr>
      <vt:lpstr>Roboto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Electromagnetic waveguides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111</cp:revision>
  <dcterms:created xsi:type="dcterms:W3CDTF">2021-03-09T15:35:42Z</dcterms:created>
  <dcterms:modified xsi:type="dcterms:W3CDTF">2023-02-12T20:53:44Z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