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0" r:id="rId4"/>
  </p:sldMasterIdLst>
  <p:notesMasterIdLst>
    <p:notesMasterId r:id="rId12"/>
  </p:notesMasterIdLst>
  <p:handoutMasterIdLst>
    <p:handoutMasterId r:id="rId13"/>
  </p:handoutMasterIdLst>
  <p:sldIdLst>
    <p:sldId id="310" r:id="rId5"/>
    <p:sldId id="317" r:id="rId6"/>
    <p:sldId id="316" r:id="rId7"/>
    <p:sldId id="311" r:id="rId8"/>
    <p:sldId id="319" r:id="rId9"/>
    <p:sldId id="315" r:id="rId10"/>
    <p:sldId id="32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5EE6"/>
    <a:srgbClr val="132BDC"/>
    <a:srgbClr val="DCE0FC"/>
    <a:srgbClr val="FDF200"/>
    <a:srgbClr val="80FBE5"/>
    <a:srgbClr val="3CF3D1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888B80-84F4-D85C-8934-1A9AAC8AAC80}" v="2135" dt="2025-06-23T17:57:09.140"/>
  </p1510:revLst>
</p1510:revInfo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trik Pompa (2314132)" userId="S::2314132@student.uwtsd.ac.uk::70275af9-bd02-4ea5-a55e-199e299311d6" providerId="AD" clId="Web-{20888B80-84F4-D85C-8934-1A9AAC8AAC80}"/>
    <pc:docChg chg="delSld modSld">
      <pc:chgData name="Patrik Pompa (2314132)" userId="S::2314132@student.uwtsd.ac.uk::70275af9-bd02-4ea5-a55e-199e299311d6" providerId="AD" clId="Web-{20888B80-84F4-D85C-8934-1A9AAC8AAC80}" dt="2025-06-23T17:57:09.140" v="1975" actId="20577"/>
      <pc:docMkLst>
        <pc:docMk/>
      </pc:docMkLst>
      <pc:sldChg chg="addSp delSp modSp">
        <pc:chgData name="Patrik Pompa (2314132)" userId="S::2314132@student.uwtsd.ac.uk::70275af9-bd02-4ea5-a55e-199e299311d6" providerId="AD" clId="Web-{20888B80-84F4-D85C-8934-1A9AAC8AAC80}" dt="2025-06-23T14:47:03.120" v="59" actId="14100"/>
        <pc:sldMkLst>
          <pc:docMk/>
          <pc:sldMk cId="3867488726" sldId="310"/>
        </pc:sldMkLst>
        <pc:spChg chg="mod">
          <ac:chgData name="Patrik Pompa (2314132)" userId="S::2314132@student.uwtsd.ac.uk::70275af9-bd02-4ea5-a55e-199e299311d6" providerId="AD" clId="Web-{20888B80-84F4-D85C-8934-1A9AAC8AAC80}" dt="2025-06-23T14:43:41.862" v="24" actId="1076"/>
          <ac:spMkLst>
            <pc:docMk/>
            <pc:sldMk cId="3867488726" sldId="310"/>
            <ac:spMk id="2" creationId="{E60C5300-AC43-F396-6E83-73A31578C20E}"/>
          </ac:spMkLst>
        </pc:spChg>
        <pc:spChg chg="mod">
          <ac:chgData name="Patrik Pompa (2314132)" userId="S::2314132@student.uwtsd.ac.uk::70275af9-bd02-4ea5-a55e-199e299311d6" providerId="AD" clId="Web-{20888B80-84F4-D85C-8934-1A9AAC8AAC80}" dt="2025-06-23T14:44:41.646" v="53" actId="1076"/>
          <ac:spMkLst>
            <pc:docMk/>
            <pc:sldMk cId="3867488726" sldId="310"/>
            <ac:spMk id="3" creationId="{6A3BE460-3185-CD59-0215-356A228DF2B6}"/>
          </ac:spMkLst>
        </pc:spChg>
        <pc:spChg chg="add del mod">
          <ac:chgData name="Patrik Pompa (2314132)" userId="S::2314132@student.uwtsd.ac.uk::70275af9-bd02-4ea5-a55e-199e299311d6" providerId="AD" clId="Web-{20888B80-84F4-D85C-8934-1A9AAC8AAC80}" dt="2025-06-23T14:45:08.053" v="55"/>
          <ac:spMkLst>
            <pc:docMk/>
            <pc:sldMk cId="3867488726" sldId="310"/>
            <ac:spMk id="6" creationId="{72C74892-7C03-1043-7DE5-65346A7F3E4F}"/>
          </ac:spMkLst>
        </pc:spChg>
        <pc:spChg chg="add del mod">
          <ac:chgData name="Patrik Pompa (2314132)" userId="S::2314132@student.uwtsd.ac.uk::70275af9-bd02-4ea5-a55e-199e299311d6" providerId="AD" clId="Web-{20888B80-84F4-D85C-8934-1A9AAC8AAC80}" dt="2025-06-23T14:46:56.495" v="58"/>
          <ac:spMkLst>
            <pc:docMk/>
            <pc:sldMk cId="3867488726" sldId="310"/>
            <ac:spMk id="10" creationId="{7C475702-9E72-FA13-5A3C-BE2AB92DDDA7}"/>
          </ac:spMkLst>
        </pc:spChg>
        <pc:picChg chg="add del mod ord">
          <ac:chgData name="Patrik Pompa (2314132)" userId="S::2314132@student.uwtsd.ac.uk::70275af9-bd02-4ea5-a55e-199e299311d6" providerId="AD" clId="Web-{20888B80-84F4-D85C-8934-1A9AAC8AAC80}" dt="2025-06-23T14:45:12.928" v="57"/>
          <ac:picMkLst>
            <pc:docMk/>
            <pc:sldMk cId="3867488726" sldId="310"/>
            <ac:picMk id="7" creationId="{9C379D2D-70B6-B8E2-18F2-0A324CBF63D4}"/>
          </ac:picMkLst>
        </pc:picChg>
        <pc:picChg chg="del">
          <ac:chgData name="Patrik Pompa (2314132)" userId="S::2314132@student.uwtsd.ac.uk::70275af9-bd02-4ea5-a55e-199e299311d6" providerId="AD" clId="Web-{20888B80-84F4-D85C-8934-1A9AAC8AAC80}" dt="2025-06-23T14:44:43.380" v="54"/>
          <ac:picMkLst>
            <pc:docMk/>
            <pc:sldMk cId="3867488726" sldId="310"/>
            <ac:picMk id="8" creationId="{67D960B2-8A54-F8C8-80BB-D238AE8EBA30}"/>
          </ac:picMkLst>
        </pc:picChg>
        <pc:picChg chg="add mod ord">
          <ac:chgData name="Patrik Pompa (2314132)" userId="S::2314132@student.uwtsd.ac.uk::70275af9-bd02-4ea5-a55e-199e299311d6" providerId="AD" clId="Web-{20888B80-84F4-D85C-8934-1A9AAC8AAC80}" dt="2025-06-23T14:47:03.120" v="59" actId="14100"/>
          <ac:picMkLst>
            <pc:docMk/>
            <pc:sldMk cId="3867488726" sldId="310"/>
            <ac:picMk id="11" creationId="{AFA43390-3764-DEB4-A769-59AD9B4DDB17}"/>
          </ac:picMkLst>
        </pc:picChg>
      </pc:sldChg>
      <pc:sldChg chg="addSp delSp modSp mod modClrScheme chgLayout">
        <pc:chgData name="Patrik Pompa (2314132)" userId="S::2314132@student.uwtsd.ac.uk::70275af9-bd02-4ea5-a55e-199e299311d6" providerId="AD" clId="Web-{20888B80-84F4-D85C-8934-1A9AAC8AAC80}" dt="2025-06-23T15:50:11.022" v="1892" actId="20577"/>
        <pc:sldMkLst>
          <pc:docMk/>
          <pc:sldMk cId="215360368" sldId="311"/>
        </pc:sldMkLst>
        <pc:spChg chg="del mod">
          <ac:chgData name="Patrik Pompa (2314132)" userId="S::2314132@student.uwtsd.ac.uk::70275af9-bd02-4ea5-a55e-199e299311d6" providerId="AD" clId="Web-{20888B80-84F4-D85C-8934-1A9AAC8AAC80}" dt="2025-06-23T15:06:10.182" v="710"/>
          <ac:spMkLst>
            <pc:docMk/>
            <pc:sldMk cId="215360368" sldId="311"/>
            <ac:spMk id="2" creationId="{B9913840-7D4B-AD5A-7C3C-471FA925D87E}"/>
          </ac:spMkLst>
        </pc:spChg>
        <pc:spChg chg="mod ord">
          <ac:chgData name="Patrik Pompa (2314132)" userId="S::2314132@student.uwtsd.ac.uk::70275af9-bd02-4ea5-a55e-199e299311d6" providerId="AD" clId="Web-{20888B80-84F4-D85C-8934-1A9AAC8AAC80}" dt="2025-06-23T15:50:11.022" v="1892" actId="20577"/>
          <ac:spMkLst>
            <pc:docMk/>
            <pc:sldMk cId="215360368" sldId="311"/>
            <ac:spMk id="3" creationId="{342A0CEC-CACB-0532-AFE6-323BFF6FD14C}"/>
          </ac:spMkLst>
        </pc:spChg>
        <pc:spChg chg="mod">
          <ac:chgData name="Patrik Pompa (2314132)" userId="S::2314132@student.uwtsd.ac.uk::70275af9-bd02-4ea5-a55e-199e299311d6" providerId="AD" clId="Web-{20888B80-84F4-D85C-8934-1A9AAC8AAC80}" dt="2025-06-23T15:19:28.402" v="736"/>
          <ac:spMkLst>
            <pc:docMk/>
            <pc:sldMk cId="215360368" sldId="311"/>
            <ac:spMk id="4" creationId="{4ED7C4F5-087C-890E-407E-12295957360B}"/>
          </ac:spMkLst>
        </pc:spChg>
        <pc:spChg chg="mod">
          <ac:chgData name="Patrik Pompa (2314132)" userId="S::2314132@student.uwtsd.ac.uk::70275af9-bd02-4ea5-a55e-199e299311d6" providerId="AD" clId="Web-{20888B80-84F4-D85C-8934-1A9AAC8AAC80}" dt="2025-06-23T15:19:28.402" v="736"/>
          <ac:spMkLst>
            <pc:docMk/>
            <pc:sldMk cId="215360368" sldId="311"/>
            <ac:spMk id="5" creationId="{6C83EDFD-C1FC-03CD-6360-5D9F82541064}"/>
          </ac:spMkLst>
        </pc:spChg>
        <pc:spChg chg="add del mod">
          <ac:chgData name="Patrik Pompa (2314132)" userId="S::2314132@student.uwtsd.ac.uk::70275af9-bd02-4ea5-a55e-199e299311d6" providerId="AD" clId="Web-{20888B80-84F4-D85C-8934-1A9AAC8AAC80}" dt="2025-06-23T15:08:12.578" v="730"/>
          <ac:spMkLst>
            <pc:docMk/>
            <pc:sldMk cId="215360368" sldId="311"/>
            <ac:spMk id="6" creationId="{296E9840-11E4-48B6-CA85-B75E6E954626}"/>
          </ac:spMkLst>
        </pc:spChg>
        <pc:spChg chg="add mod">
          <ac:chgData name="Patrik Pompa (2314132)" userId="S::2314132@student.uwtsd.ac.uk::70275af9-bd02-4ea5-a55e-199e299311d6" providerId="AD" clId="Web-{20888B80-84F4-D85C-8934-1A9AAC8AAC80}" dt="2025-06-23T15:19:28.402" v="736"/>
          <ac:spMkLst>
            <pc:docMk/>
            <pc:sldMk cId="215360368" sldId="311"/>
            <ac:spMk id="8" creationId="{BD031996-1033-8FFB-0576-FBC101973B5A}"/>
          </ac:spMkLst>
        </pc:spChg>
        <pc:picChg chg="add mod">
          <ac:chgData name="Patrik Pompa (2314132)" userId="S::2314132@student.uwtsd.ac.uk::70275af9-bd02-4ea5-a55e-199e299311d6" providerId="AD" clId="Web-{20888B80-84F4-D85C-8934-1A9AAC8AAC80}" dt="2025-06-23T15:19:36.839" v="738" actId="14100"/>
          <ac:picMkLst>
            <pc:docMk/>
            <pc:sldMk cId="215360368" sldId="311"/>
            <ac:picMk id="10" creationId="{E161ACB7-95CF-26FB-0DA1-AC749ACDF8F4}"/>
          </ac:picMkLst>
        </pc:picChg>
        <pc:cxnChg chg="add del mod">
          <ac:chgData name="Patrik Pompa (2314132)" userId="S::2314132@student.uwtsd.ac.uk::70275af9-bd02-4ea5-a55e-199e299311d6" providerId="AD" clId="Web-{20888B80-84F4-D85C-8934-1A9AAC8AAC80}" dt="2025-06-23T15:07:15.825" v="716"/>
          <ac:cxnSpMkLst>
            <pc:docMk/>
            <pc:sldMk cId="215360368" sldId="311"/>
            <ac:cxnSpMk id="9" creationId="{377DDFAF-F716-D042-E9B2-ED96E3372C53}"/>
          </ac:cxnSpMkLst>
        </pc:cxnChg>
      </pc:sldChg>
      <pc:sldChg chg="del">
        <pc:chgData name="Patrik Pompa (2314132)" userId="S::2314132@student.uwtsd.ac.uk::70275af9-bd02-4ea5-a55e-199e299311d6" providerId="AD" clId="Web-{20888B80-84F4-D85C-8934-1A9AAC8AAC80}" dt="2025-06-23T15:35:45.425" v="1375"/>
        <pc:sldMkLst>
          <pc:docMk/>
          <pc:sldMk cId="1318409888" sldId="312"/>
        </pc:sldMkLst>
      </pc:sldChg>
      <pc:sldChg chg="del">
        <pc:chgData name="Patrik Pompa (2314132)" userId="S::2314132@student.uwtsd.ac.uk::70275af9-bd02-4ea5-a55e-199e299311d6" providerId="AD" clId="Web-{20888B80-84F4-D85C-8934-1A9AAC8AAC80}" dt="2025-06-23T15:35:49.754" v="1377"/>
        <pc:sldMkLst>
          <pc:docMk/>
          <pc:sldMk cId="2895699234" sldId="313"/>
        </pc:sldMkLst>
      </pc:sldChg>
      <pc:sldChg chg="del">
        <pc:chgData name="Patrik Pompa (2314132)" userId="S::2314132@student.uwtsd.ac.uk::70275af9-bd02-4ea5-a55e-199e299311d6" providerId="AD" clId="Web-{20888B80-84F4-D85C-8934-1A9AAC8AAC80}" dt="2025-06-23T15:35:50.191" v="1378"/>
        <pc:sldMkLst>
          <pc:docMk/>
          <pc:sldMk cId="478364365" sldId="314"/>
        </pc:sldMkLst>
      </pc:sldChg>
      <pc:sldChg chg="addSp delSp modSp">
        <pc:chgData name="Patrik Pompa (2314132)" userId="S::2314132@student.uwtsd.ac.uk::70275af9-bd02-4ea5-a55e-199e299311d6" providerId="AD" clId="Web-{20888B80-84F4-D85C-8934-1A9AAC8AAC80}" dt="2025-06-23T17:46:44.292" v="1925" actId="20577"/>
        <pc:sldMkLst>
          <pc:docMk/>
          <pc:sldMk cId="593125825" sldId="315"/>
        </pc:sldMkLst>
        <pc:spChg chg="mod">
          <ac:chgData name="Patrik Pompa (2314132)" userId="S::2314132@student.uwtsd.ac.uk::70275af9-bd02-4ea5-a55e-199e299311d6" providerId="AD" clId="Web-{20888B80-84F4-D85C-8934-1A9AAC8AAC80}" dt="2025-06-23T15:58:12.651" v="1915" actId="20577"/>
          <ac:spMkLst>
            <pc:docMk/>
            <pc:sldMk cId="593125825" sldId="315"/>
            <ac:spMk id="2" creationId="{1AA0B7DE-BC11-D98D-6AF5-2FC53D87E81C}"/>
          </ac:spMkLst>
        </pc:spChg>
        <pc:spChg chg="add mod">
          <ac:chgData name="Patrik Pompa (2314132)" userId="S::2314132@student.uwtsd.ac.uk::70275af9-bd02-4ea5-a55e-199e299311d6" providerId="AD" clId="Web-{20888B80-84F4-D85C-8934-1A9AAC8AAC80}" dt="2025-06-23T17:46:44.292" v="1925" actId="20577"/>
          <ac:spMkLst>
            <pc:docMk/>
            <pc:sldMk cId="593125825" sldId="315"/>
            <ac:spMk id="6" creationId="{B9F96EA2-FC41-A0E2-506E-8BC815459386}"/>
          </ac:spMkLst>
        </pc:spChg>
        <pc:spChg chg="add mod">
          <ac:chgData name="Patrik Pompa (2314132)" userId="S::2314132@student.uwtsd.ac.uk::70275af9-bd02-4ea5-a55e-199e299311d6" providerId="AD" clId="Web-{20888B80-84F4-D85C-8934-1A9AAC8AAC80}" dt="2025-06-23T15:49:08.582" v="1878" actId="20577"/>
          <ac:spMkLst>
            <pc:docMk/>
            <pc:sldMk cId="593125825" sldId="315"/>
            <ac:spMk id="7" creationId="{0014B643-0DE7-FF0B-C2CF-1FA93C8C6141}"/>
          </ac:spMkLst>
        </pc:spChg>
        <pc:spChg chg="add del">
          <ac:chgData name="Patrik Pompa (2314132)" userId="S::2314132@student.uwtsd.ac.uk::70275af9-bd02-4ea5-a55e-199e299311d6" providerId="AD" clId="Web-{20888B80-84F4-D85C-8934-1A9AAC8AAC80}" dt="2025-06-23T15:44:49.666" v="1655"/>
          <ac:spMkLst>
            <pc:docMk/>
            <pc:sldMk cId="593125825" sldId="315"/>
            <ac:spMk id="8" creationId="{7060593E-26F7-23EB-979E-B8FB6B5319A8}"/>
          </ac:spMkLst>
        </pc:spChg>
        <pc:spChg chg="add mod">
          <ac:chgData name="Patrik Pompa (2314132)" userId="S::2314132@student.uwtsd.ac.uk::70275af9-bd02-4ea5-a55e-199e299311d6" providerId="AD" clId="Web-{20888B80-84F4-D85C-8934-1A9AAC8AAC80}" dt="2025-06-23T15:48:33.894" v="1862" actId="20577"/>
          <ac:spMkLst>
            <pc:docMk/>
            <pc:sldMk cId="593125825" sldId="315"/>
            <ac:spMk id="9" creationId="{CC034406-3527-8978-7370-1EC9E926C907}"/>
          </ac:spMkLst>
        </pc:spChg>
      </pc:sldChg>
      <pc:sldChg chg="addSp delSp modSp">
        <pc:chgData name="Patrik Pompa (2314132)" userId="S::2314132@student.uwtsd.ac.uk::70275af9-bd02-4ea5-a55e-199e299311d6" providerId="AD" clId="Web-{20888B80-84F4-D85C-8934-1A9AAC8AAC80}" dt="2025-06-23T15:50:00.397" v="1891" actId="20577"/>
        <pc:sldMkLst>
          <pc:docMk/>
          <pc:sldMk cId="1417770147" sldId="316"/>
        </pc:sldMkLst>
        <pc:spChg chg="mod">
          <ac:chgData name="Patrik Pompa (2314132)" userId="S::2314132@student.uwtsd.ac.uk::70275af9-bd02-4ea5-a55e-199e299311d6" providerId="AD" clId="Web-{20888B80-84F4-D85C-8934-1A9AAC8AAC80}" dt="2025-06-23T14:53:22.620" v="311" actId="20577"/>
          <ac:spMkLst>
            <pc:docMk/>
            <pc:sldMk cId="1417770147" sldId="316"/>
            <ac:spMk id="2" creationId="{26A3EC92-526E-8262-53B5-F0AF7F1E43A8}"/>
          </ac:spMkLst>
        </pc:spChg>
        <pc:spChg chg="add">
          <ac:chgData name="Patrik Pompa (2314132)" userId="S::2314132@student.uwtsd.ac.uk::70275af9-bd02-4ea5-a55e-199e299311d6" providerId="AD" clId="Web-{20888B80-84F4-D85C-8934-1A9AAC8AAC80}" dt="2025-06-23T14:54:12.638" v="318"/>
          <ac:spMkLst>
            <pc:docMk/>
            <pc:sldMk cId="1417770147" sldId="316"/>
            <ac:spMk id="3" creationId="{EDF67051-E117-6760-DB14-86D22C6DFA70}"/>
          </ac:spMkLst>
        </pc:spChg>
        <pc:spChg chg="mod">
          <ac:chgData name="Patrik Pompa (2314132)" userId="S::2314132@student.uwtsd.ac.uk::70275af9-bd02-4ea5-a55e-199e299311d6" providerId="AD" clId="Web-{20888B80-84F4-D85C-8934-1A9AAC8AAC80}" dt="2025-06-23T15:50:00.397" v="1891" actId="20577"/>
          <ac:spMkLst>
            <pc:docMk/>
            <pc:sldMk cId="1417770147" sldId="316"/>
            <ac:spMk id="4" creationId="{7CF11C81-A4EA-16BC-B023-A1233E306AAE}"/>
          </ac:spMkLst>
        </pc:spChg>
        <pc:spChg chg="add del mod">
          <ac:chgData name="Patrik Pompa (2314132)" userId="S::2314132@student.uwtsd.ac.uk::70275af9-bd02-4ea5-a55e-199e299311d6" providerId="AD" clId="Web-{20888B80-84F4-D85C-8934-1A9AAC8AAC80}" dt="2025-06-23T14:59:33.838" v="491"/>
          <ac:spMkLst>
            <pc:docMk/>
            <pc:sldMk cId="1417770147" sldId="316"/>
            <ac:spMk id="10" creationId="{305757CF-27D6-0D60-3463-94E0A87FD61C}"/>
          </ac:spMkLst>
        </pc:spChg>
        <pc:picChg chg="del">
          <ac:chgData name="Patrik Pompa (2314132)" userId="S::2314132@student.uwtsd.ac.uk::70275af9-bd02-4ea5-a55e-199e299311d6" providerId="AD" clId="Web-{20888B80-84F4-D85C-8934-1A9AAC8AAC80}" dt="2025-06-23T14:59:07.540" v="490"/>
          <ac:picMkLst>
            <pc:docMk/>
            <pc:sldMk cId="1417770147" sldId="316"/>
            <ac:picMk id="8" creationId="{EE0796FA-596D-37B0-2C89-6A56D8D93EE3}"/>
          </ac:picMkLst>
        </pc:picChg>
        <pc:picChg chg="add mod ord">
          <ac:chgData name="Patrik Pompa (2314132)" userId="S::2314132@student.uwtsd.ac.uk::70275af9-bd02-4ea5-a55e-199e299311d6" providerId="AD" clId="Web-{20888B80-84F4-D85C-8934-1A9AAC8AAC80}" dt="2025-06-23T14:59:33.838" v="491"/>
          <ac:picMkLst>
            <pc:docMk/>
            <pc:sldMk cId="1417770147" sldId="316"/>
            <ac:picMk id="11" creationId="{66104DE0-6DD6-EF27-E7D3-76B5A61D8A5B}"/>
          </ac:picMkLst>
        </pc:picChg>
      </pc:sldChg>
      <pc:sldChg chg="addSp delSp modSp mod modClrScheme chgLayout">
        <pc:chgData name="Patrik Pompa (2314132)" userId="S::2314132@student.uwtsd.ac.uk::70275af9-bd02-4ea5-a55e-199e299311d6" providerId="AD" clId="Web-{20888B80-84F4-D85C-8934-1A9AAC8AAC80}" dt="2025-06-23T17:55:13.636" v="1959" actId="20577"/>
        <pc:sldMkLst>
          <pc:docMk/>
          <pc:sldMk cId="814953088" sldId="317"/>
        </pc:sldMkLst>
        <pc:spChg chg="mod ord">
          <ac:chgData name="Patrik Pompa (2314132)" userId="S::2314132@student.uwtsd.ac.uk::70275af9-bd02-4ea5-a55e-199e299311d6" providerId="AD" clId="Web-{20888B80-84F4-D85C-8934-1A9AAC8AAC80}" dt="2025-06-23T15:55:18.816" v="1911" actId="1076"/>
          <ac:spMkLst>
            <pc:docMk/>
            <pc:sldMk cId="814953088" sldId="317"/>
            <ac:spMk id="2" creationId="{C79D4493-076B-646C-632C-C4850D176B1F}"/>
          </ac:spMkLst>
        </pc:spChg>
        <pc:spChg chg="del mod">
          <ac:chgData name="Patrik Pompa (2314132)" userId="S::2314132@student.uwtsd.ac.uk::70275af9-bd02-4ea5-a55e-199e299311d6" providerId="AD" clId="Web-{20888B80-84F4-D85C-8934-1A9AAC8AAC80}" dt="2025-06-23T14:47:45.856" v="105"/>
          <ac:spMkLst>
            <pc:docMk/>
            <pc:sldMk cId="814953088" sldId="317"/>
            <ac:spMk id="4" creationId="{18884734-115E-C400-33C5-37064FF17864}"/>
          </ac:spMkLst>
        </pc:spChg>
        <pc:spChg chg="mod">
          <ac:chgData name="Patrik Pompa (2314132)" userId="S::2314132@student.uwtsd.ac.uk::70275af9-bd02-4ea5-a55e-199e299311d6" providerId="AD" clId="Web-{20888B80-84F4-D85C-8934-1A9AAC8AAC80}" dt="2025-06-23T14:51:29.115" v="230"/>
          <ac:spMkLst>
            <pc:docMk/>
            <pc:sldMk cId="814953088" sldId="317"/>
            <ac:spMk id="5" creationId="{C333EF7D-B91F-315E-885B-2A4BDE9914AD}"/>
          </ac:spMkLst>
        </pc:spChg>
        <pc:spChg chg="mod">
          <ac:chgData name="Patrik Pompa (2314132)" userId="S::2314132@student.uwtsd.ac.uk::70275af9-bd02-4ea5-a55e-199e299311d6" providerId="AD" clId="Web-{20888B80-84F4-D85C-8934-1A9AAC8AAC80}" dt="2025-06-23T14:51:29.115" v="230"/>
          <ac:spMkLst>
            <pc:docMk/>
            <pc:sldMk cId="814953088" sldId="317"/>
            <ac:spMk id="6" creationId="{ADA4DA9C-4770-ABC3-9345-F7D974B2F122}"/>
          </ac:spMkLst>
        </pc:spChg>
        <pc:spChg chg="add mod">
          <ac:chgData name="Patrik Pompa (2314132)" userId="S::2314132@student.uwtsd.ac.uk::70275af9-bd02-4ea5-a55e-199e299311d6" providerId="AD" clId="Web-{20888B80-84F4-D85C-8934-1A9AAC8AAC80}" dt="2025-06-23T17:55:13.636" v="1959" actId="20577"/>
          <ac:spMkLst>
            <pc:docMk/>
            <pc:sldMk cId="814953088" sldId="317"/>
            <ac:spMk id="15" creationId="{EB4487DA-5126-0477-27DE-94DABED2F257}"/>
          </ac:spMkLst>
        </pc:spChg>
        <pc:spChg chg="add del mod">
          <ac:chgData name="Patrik Pompa (2314132)" userId="S::2314132@student.uwtsd.ac.uk::70275af9-bd02-4ea5-a55e-199e299311d6" providerId="AD" clId="Web-{20888B80-84F4-D85C-8934-1A9AAC8AAC80}" dt="2025-06-23T14:51:20.881" v="228"/>
          <ac:spMkLst>
            <pc:docMk/>
            <pc:sldMk cId="814953088" sldId="317"/>
            <ac:spMk id="17" creationId="{C74991EB-CAFE-6B0B-537B-E53A67BDF506}"/>
          </ac:spMkLst>
        </pc:spChg>
        <pc:graphicFrameChg chg="add del mod ord modGraphic">
          <ac:chgData name="Patrik Pompa (2314132)" userId="S::2314132@student.uwtsd.ac.uk::70275af9-bd02-4ea5-a55e-199e299311d6" providerId="AD" clId="Web-{20888B80-84F4-D85C-8934-1A9AAC8AAC80}" dt="2025-06-23T14:47:47.919" v="106"/>
          <ac:graphicFrameMkLst>
            <pc:docMk/>
            <pc:sldMk cId="814953088" sldId="317"/>
            <ac:graphicFrameMk id="3" creationId="{4325A5D0-0415-0E56-EC5D-1D6AA7DBD6FB}"/>
          </ac:graphicFrameMkLst>
        </pc:graphicFrameChg>
        <pc:picChg chg="del">
          <ac:chgData name="Patrik Pompa (2314132)" userId="S::2314132@student.uwtsd.ac.uk::70275af9-bd02-4ea5-a55e-199e299311d6" providerId="AD" clId="Web-{20888B80-84F4-D85C-8934-1A9AAC8AAC80}" dt="2025-06-23T14:51:01.317" v="227"/>
          <ac:picMkLst>
            <pc:docMk/>
            <pc:sldMk cId="814953088" sldId="317"/>
            <ac:picMk id="8" creationId="{ADCDD24D-5443-EB78-6473-95B483219A61}"/>
          </ac:picMkLst>
        </pc:picChg>
        <pc:picChg chg="add mod ord">
          <ac:chgData name="Patrik Pompa (2314132)" userId="S::2314132@student.uwtsd.ac.uk::70275af9-bd02-4ea5-a55e-199e299311d6" providerId="AD" clId="Web-{20888B80-84F4-D85C-8934-1A9AAC8AAC80}" dt="2025-06-23T14:51:29.115" v="230"/>
          <ac:picMkLst>
            <pc:docMk/>
            <pc:sldMk cId="814953088" sldId="317"/>
            <ac:picMk id="18" creationId="{C9FC1990-651A-8183-EB5F-12C68E451B3D}"/>
          </ac:picMkLst>
        </pc:picChg>
      </pc:sldChg>
      <pc:sldChg chg="del">
        <pc:chgData name="Patrik Pompa (2314132)" userId="S::2314132@student.uwtsd.ac.uk::70275af9-bd02-4ea5-a55e-199e299311d6" providerId="AD" clId="Web-{20888B80-84F4-D85C-8934-1A9AAC8AAC80}" dt="2025-06-23T15:19:44.918" v="739"/>
        <pc:sldMkLst>
          <pc:docMk/>
          <pc:sldMk cId="24629486" sldId="318"/>
        </pc:sldMkLst>
      </pc:sldChg>
      <pc:sldChg chg="addSp delSp modSp mod modClrScheme chgLayout">
        <pc:chgData name="Patrik Pompa (2314132)" userId="S::2314132@student.uwtsd.ac.uk::70275af9-bd02-4ea5-a55e-199e299311d6" providerId="AD" clId="Web-{20888B80-84F4-D85C-8934-1A9AAC8AAC80}" dt="2025-06-23T17:57:09.140" v="1975" actId="20577"/>
        <pc:sldMkLst>
          <pc:docMk/>
          <pc:sldMk cId="2059390733" sldId="319"/>
        </pc:sldMkLst>
        <pc:spChg chg="mod ord">
          <ac:chgData name="Patrik Pompa (2314132)" userId="S::2314132@student.uwtsd.ac.uk::70275af9-bd02-4ea5-a55e-199e299311d6" providerId="AD" clId="Web-{20888B80-84F4-D85C-8934-1A9AAC8AAC80}" dt="2025-06-23T15:34:59.205" v="1374"/>
          <ac:spMkLst>
            <pc:docMk/>
            <pc:sldMk cId="2059390733" sldId="319"/>
            <ac:spMk id="2" creationId="{21FBE1B3-474F-D110-BAD7-4D78EBC838CB}"/>
          </ac:spMkLst>
        </pc:spChg>
        <pc:spChg chg="mod ord">
          <ac:chgData name="Patrik Pompa (2314132)" userId="S::2314132@student.uwtsd.ac.uk::70275af9-bd02-4ea5-a55e-199e299311d6" providerId="AD" clId="Web-{20888B80-84F4-D85C-8934-1A9AAC8AAC80}" dt="2025-06-23T17:57:09.140" v="1975" actId="20577"/>
          <ac:spMkLst>
            <pc:docMk/>
            <pc:sldMk cId="2059390733" sldId="319"/>
            <ac:spMk id="4" creationId="{3E9A9125-83DF-A70A-A024-4E849963BA49}"/>
          </ac:spMkLst>
        </pc:spChg>
        <pc:spChg chg="mod">
          <ac:chgData name="Patrik Pompa (2314132)" userId="S::2314132@student.uwtsd.ac.uk::70275af9-bd02-4ea5-a55e-199e299311d6" providerId="AD" clId="Web-{20888B80-84F4-D85C-8934-1A9AAC8AAC80}" dt="2025-06-23T15:34:59.205" v="1374"/>
          <ac:spMkLst>
            <pc:docMk/>
            <pc:sldMk cId="2059390733" sldId="319"/>
            <ac:spMk id="5" creationId="{216007FB-6075-C704-F7E5-4F6DD2FD9A7D}"/>
          </ac:spMkLst>
        </pc:spChg>
        <pc:spChg chg="mod">
          <ac:chgData name="Patrik Pompa (2314132)" userId="S::2314132@student.uwtsd.ac.uk::70275af9-bd02-4ea5-a55e-199e299311d6" providerId="AD" clId="Web-{20888B80-84F4-D85C-8934-1A9AAC8AAC80}" dt="2025-06-23T15:34:59.205" v="1374"/>
          <ac:spMkLst>
            <pc:docMk/>
            <pc:sldMk cId="2059390733" sldId="319"/>
            <ac:spMk id="6" creationId="{ACA7501D-D6CD-29A2-36D5-7BCAF9A10C91}"/>
          </ac:spMkLst>
        </pc:spChg>
        <pc:spChg chg="add del mod">
          <ac:chgData name="Patrik Pompa (2314132)" userId="S::2314132@student.uwtsd.ac.uk::70275af9-bd02-4ea5-a55e-199e299311d6" providerId="AD" clId="Web-{20888B80-84F4-D85C-8934-1A9AAC8AAC80}" dt="2025-06-23T15:34:53.736" v="1373"/>
          <ac:spMkLst>
            <pc:docMk/>
            <pc:sldMk cId="2059390733" sldId="319"/>
            <ac:spMk id="7" creationId="{7333CDEA-90FF-16BF-B928-7707C7F502CA}"/>
          </ac:spMkLst>
        </pc:spChg>
        <pc:picChg chg="del">
          <ac:chgData name="Patrik Pompa (2314132)" userId="S::2314132@student.uwtsd.ac.uk::70275af9-bd02-4ea5-a55e-199e299311d6" providerId="AD" clId="Web-{20888B80-84F4-D85C-8934-1A9AAC8AAC80}" dt="2025-06-23T15:34:24.031" v="1372"/>
          <ac:picMkLst>
            <pc:docMk/>
            <pc:sldMk cId="2059390733" sldId="319"/>
            <ac:picMk id="8" creationId="{06B91585-3AF9-DD3A-DC39-2BCFC2367D1F}"/>
          </ac:picMkLst>
        </pc:picChg>
        <pc:picChg chg="add mod ord">
          <ac:chgData name="Patrik Pompa (2314132)" userId="S::2314132@student.uwtsd.ac.uk::70275af9-bd02-4ea5-a55e-199e299311d6" providerId="AD" clId="Web-{20888B80-84F4-D85C-8934-1A9AAC8AAC80}" dt="2025-06-23T15:34:59.205" v="1374"/>
          <ac:picMkLst>
            <pc:docMk/>
            <pc:sldMk cId="2059390733" sldId="319"/>
            <ac:picMk id="9" creationId="{936021F6-EAAD-D20F-67B2-69BF9FF8D2A9}"/>
          </ac:picMkLst>
        </pc:picChg>
      </pc:sldChg>
      <pc:sldChg chg="del">
        <pc:chgData name="Patrik Pompa (2314132)" userId="S::2314132@student.uwtsd.ac.uk::70275af9-bd02-4ea5-a55e-199e299311d6" providerId="AD" clId="Web-{20888B80-84F4-D85C-8934-1A9AAC8AAC80}" dt="2025-06-23T15:35:49.316" v="1376"/>
        <pc:sldMkLst>
          <pc:docMk/>
          <pc:sldMk cId="1540878309" sldId="320"/>
        </pc:sldMkLst>
      </pc:sldChg>
      <pc:sldChg chg="addSp delSp modSp del mod modClrScheme chgLayout">
        <pc:chgData name="Patrik Pompa (2314132)" userId="S::2314132@student.uwtsd.ac.uk::70275af9-bd02-4ea5-a55e-199e299311d6" providerId="AD" clId="Web-{20888B80-84F4-D85C-8934-1A9AAC8AAC80}" dt="2025-06-23T15:49:37.552" v="1889"/>
        <pc:sldMkLst>
          <pc:docMk/>
          <pc:sldMk cId="3162072281" sldId="321"/>
        </pc:sldMkLst>
        <pc:spChg chg="mod ord modVis">
          <ac:chgData name="Patrik Pompa (2314132)" userId="S::2314132@student.uwtsd.ac.uk::70275af9-bd02-4ea5-a55e-199e299311d6" providerId="AD" clId="Web-{20888B80-84F4-D85C-8934-1A9AAC8AAC80}" dt="2025-06-23T15:39:24.528" v="1537"/>
          <ac:spMkLst>
            <pc:docMk/>
            <pc:sldMk cId="3162072281" sldId="321"/>
            <ac:spMk id="3" creationId="{EC63A608-904D-88FA-EBB4-49403924EEE6}"/>
          </ac:spMkLst>
        </pc:spChg>
        <pc:spChg chg="mod modVis">
          <ac:chgData name="Patrik Pompa (2314132)" userId="S::2314132@student.uwtsd.ac.uk::70275af9-bd02-4ea5-a55e-199e299311d6" providerId="AD" clId="Web-{20888B80-84F4-D85C-8934-1A9AAC8AAC80}" dt="2025-06-23T15:39:24.528" v="1537"/>
          <ac:spMkLst>
            <pc:docMk/>
            <pc:sldMk cId="3162072281" sldId="321"/>
            <ac:spMk id="4" creationId="{3DB779A0-27E4-B632-3A06-707A14EEC956}"/>
          </ac:spMkLst>
        </pc:spChg>
        <pc:spChg chg="mod ord">
          <ac:chgData name="Patrik Pompa (2314132)" userId="S::2314132@student.uwtsd.ac.uk::70275af9-bd02-4ea5-a55e-199e299311d6" providerId="AD" clId="Web-{20888B80-84F4-D85C-8934-1A9AAC8AAC80}" dt="2025-06-23T15:40:08.405" v="1543" actId="20577"/>
          <ac:spMkLst>
            <pc:docMk/>
            <pc:sldMk cId="3162072281" sldId="321"/>
            <ac:spMk id="5" creationId="{30772CC0-A365-8B67-EA9E-C84F5A5F798A}"/>
          </ac:spMkLst>
        </pc:spChg>
        <pc:spChg chg="mod ord">
          <ac:chgData name="Patrik Pompa (2314132)" userId="S::2314132@student.uwtsd.ac.uk::70275af9-bd02-4ea5-a55e-199e299311d6" providerId="AD" clId="Web-{20888B80-84F4-D85C-8934-1A9AAC8AAC80}" dt="2025-06-23T15:39:50.404" v="1541"/>
          <ac:spMkLst>
            <pc:docMk/>
            <pc:sldMk cId="3162072281" sldId="321"/>
            <ac:spMk id="6" creationId="{5469D249-34C3-C482-7691-9B2D9A143F3A}"/>
          </ac:spMkLst>
        </pc:spChg>
        <pc:spChg chg="add del mod">
          <ac:chgData name="Patrik Pompa (2314132)" userId="S::2314132@student.uwtsd.ac.uk::70275af9-bd02-4ea5-a55e-199e299311d6" providerId="AD" clId="Web-{20888B80-84F4-D85C-8934-1A9AAC8AAC80}" dt="2025-06-23T15:39:50.404" v="1541"/>
          <ac:spMkLst>
            <pc:docMk/>
            <pc:sldMk cId="3162072281" sldId="321"/>
            <ac:spMk id="7" creationId="{EC62BBFD-3BCC-2556-7560-F1EBDA37986E}"/>
          </ac:spMkLst>
        </pc:spChg>
        <pc:spChg chg="add del mod">
          <ac:chgData name="Patrik Pompa (2314132)" userId="S::2314132@student.uwtsd.ac.uk::70275af9-bd02-4ea5-a55e-199e299311d6" providerId="AD" clId="Web-{20888B80-84F4-D85C-8934-1A9AAC8AAC80}" dt="2025-06-23T15:39:50.404" v="1540"/>
          <ac:spMkLst>
            <pc:docMk/>
            <pc:sldMk cId="3162072281" sldId="321"/>
            <ac:spMk id="12" creationId="{5EC221E2-7F80-BB2A-04CB-DCBC351836F6}"/>
          </ac:spMkLst>
        </pc:spChg>
        <pc:spChg chg="add del mod">
          <ac:chgData name="Patrik Pompa (2314132)" userId="S::2314132@student.uwtsd.ac.uk::70275af9-bd02-4ea5-a55e-199e299311d6" providerId="AD" clId="Web-{20888B80-84F4-D85C-8934-1A9AAC8AAC80}" dt="2025-06-23T15:39:50.404" v="1540"/>
          <ac:spMkLst>
            <pc:docMk/>
            <pc:sldMk cId="3162072281" sldId="321"/>
            <ac:spMk id="14" creationId="{EB109036-2DA4-895D-4CDC-4904BE3527EA}"/>
          </ac:spMkLst>
        </pc:spChg>
        <pc:spChg chg="add mod">
          <ac:chgData name="Patrik Pompa (2314132)" userId="S::2314132@student.uwtsd.ac.uk::70275af9-bd02-4ea5-a55e-199e299311d6" providerId="AD" clId="Web-{20888B80-84F4-D85C-8934-1A9AAC8AAC80}" dt="2025-06-23T15:39:50.404" v="1541"/>
          <ac:spMkLst>
            <pc:docMk/>
            <pc:sldMk cId="3162072281" sldId="321"/>
            <ac:spMk id="16" creationId="{83E095FA-C6B8-8D1A-7A6A-4E18CDAB4329}"/>
          </ac:spMkLst>
        </pc:spChg>
        <pc:spChg chg="add mod">
          <ac:chgData name="Patrik Pompa (2314132)" userId="S::2314132@student.uwtsd.ac.uk::70275af9-bd02-4ea5-a55e-199e299311d6" providerId="AD" clId="Web-{20888B80-84F4-D85C-8934-1A9AAC8AAC80}" dt="2025-06-23T15:39:50.404" v="1541"/>
          <ac:spMkLst>
            <pc:docMk/>
            <pc:sldMk cId="3162072281" sldId="321"/>
            <ac:spMk id="17" creationId="{0F573059-3363-8884-438D-03299F179EF2}"/>
          </ac:spMkLst>
        </pc:spChg>
        <pc:picChg chg="del mod">
          <ac:chgData name="Patrik Pompa (2314132)" userId="S::2314132@student.uwtsd.ac.uk::70275af9-bd02-4ea5-a55e-199e299311d6" providerId="AD" clId="Web-{20888B80-84F4-D85C-8934-1A9AAC8AAC80}" dt="2025-06-23T15:39:30.481" v="1538"/>
          <ac:picMkLst>
            <pc:docMk/>
            <pc:sldMk cId="3162072281" sldId="321"/>
            <ac:picMk id="8" creationId="{D24D9590-5A4E-FE7F-83D6-3CBCB27BACFC}"/>
          </ac:picMkLst>
        </pc:picChg>
      </pc:sldChg>
      <pc:sldChg chg="addSp delSp modSp del">
        <pc:chgData name="Patrik Pompa (2314132)" userId="S::2314132@student.uwtsd.ac.uk::70275af9-bd02-4ea5-a55e-199e299311d6" providerId="AD" clId="Web-{20888B80-84F4-D85C-8934-1A9AAC8AAC80}" dt="2025-06-23T15:49:33.333" v="1888"/>
        <pc:sldMkLst>
          <pc:docMk/>
          <pc:sldMk cId="2765791102" sldId="322"/>
        </pc:sldMkLst>
        <pc:spChg chg="add mod">
          <ac:chgData name="Patrik Pompa (2314132)" userId="S::2314132@student.uwtsd.ac.uk::70275af9-bd02-4ea5-a55e-199e299311d6" providerId="AD" clId="Web-{20888B80-84F4-D85C-8934-1A9AAC8AAC80}" dt="2025-06-23T15:49:12.489" v="1879"/>
          <ac:spMkLst>
            <pc:docMk/>
            <pc:sldMk cId="2765791102" sldId="322"/>
            <ac:spMk id="7" creationId="{3BCB9A16-D27B-0AED-80F5-A95195D29E7B}"/>
          </ac:spMkLst>
        </pc:spChg>
        <pc:picChg chg="del">
          <ac:chgData name="Patrik Pompa (2314132)" userId="S::2314132@student.uwtsd.ac.uk::70275af9-bd02-4ea5-a55e-199e299311d6" providerId="AD" clId="Web-{20888B80-84F4-D85C-8934-1A9AAC8AAC80}" dt="2025-06-23T15:49:12.489" v="1879"/>
          <ac:picMkLst>
            <pc:docMk/>
            <pc:sldMk cId="2765791102" sldId="322"/>
            <ac:picMk id="8" creationId="{5215A1AA-3C3B-88E7-D17A-A11614E9074D}"/>
          </ac:picMkLst>
        </pc:picChg>
      </pc:sldChg>
      <pc:sldChg chg="addSp modSp">
        <pc:chgData name="Patrik Pompa (2314132)" userId="S::2314132@student.uwtsd.ac.uk::70275af9-bd02-4ea5-a55e-199e299311d6" providerId="AD" clId="Web-{20888B80-84F4-D85C-8934-1A9AAC8AAC80}" dt="2025-06-23T17:47:58.044" v="1932" actId="20577"/>
        <pc:sldMkLst>
          <pc:docMk/>
          <pc:sldMk cId="3561074277" sldId="324"/>
        </pc:sldMkLst>
        <pc:spChg chg="add mod">
          <ac:chgData name="Patrik Pompa (2314132)" userId="S::2314132@student.uwtsd.ac.uk::70275af9-bd02-4ea5-a55e-199e299311d6" providerId="AD" clId="Web-{20888B80-84F4-D85C-8934-1A9AAC8AAC80}" dt="2025-06-23T17:47:24.371" v="1930" actId="20577"/>
          <ac:spMkLst>
            <pc:docMk/>
            <pc:sldMk cId="3561074277" sldId="324"/>
            <ac:spMk id="2" creationId="{484F976E-1296-A6AF-21FB-34FEBACF1567}"/>
          </ac:spMkLst>
        </pc:spChg>
        <pc:spChg chg="mod">
          <ac:chgData name="Patrik Pompa (2314132)" userId="S::2314132@student.uwtsd.ac.uk::70275af9-bd02-4ea5-a55e-199e299311d6" providerId="AD" clId="Web-{20888B80-84F4-D85C-8934-1A9AAC8AAC80}" dt="2025-06-23T15:49:19.224" v="1880" actId="20577"/>
          <ac:spMkLst>
            <pc:docMk/>
            <pc:sldMk cId="3561074277" sldId="324"/>
            <ac:spMk id="5" creationId="{AE1A6279-193C-575B-8B5B-2DD21DC333AD}"/>
          </ac:spMkLst>
        </pc:spChg>
        <pc:spChg chg="mod">
          <ac:chgData name="Patrik Pompa (2314132)" userId="S::2314132@student.uwtsd.ac.uk::70275af9-bd02-4ea5-a55e-199e299311d6" providerId="AD" clId="Web-{20888B80-84F4-D85C-8934-1A9AAC8AAC80}" dt="2025-06-23T17:47:58.044" v="1932" actId="20577"/>
          <ac:spMkLst>
            <pc:docMk/>
            <pc:sldMk cId="3561074277" sldId="324"/>
            <ac:spMk id="6" creationId="{A67BA929-699D-C849-B9FE-E2561271EA4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14A1CB-5452-AC70-7D60-1A44C62C56C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16B759-0F79-F999-E975-D9DBEDB8A51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B9E520-E069-0742-BD97-ED28BB08EC53}" type="datetimeFigureOut">
              <a:rPr lang="en-US" smtClean="0"/>
              <a:t>6/23/2025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9A7C7E-774B-6207-364F-BAC51DF08FD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9ACE22-8537-7305-26E3-E0E0AF83D50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B964BE-1CD1-1943-8CAA-B6D417321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5003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F85F30-A497-F84E-BC49-B57AB2B760AA}" type="datetimeFigureOut">
              <a:rPr lang="en-US" smtClean="0"/>
              <a:t>6/23/2025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7D3E5B-4BED-B24C-9674-6B6454D045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233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7D3E5B-4BED-B24C-9674-6B6454D0456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535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B902-09B5-4324-8310-59625360F035}" type="datetime1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671229"/>
            <a:ext cx="6655522" cy="1545336"/>
          </a:xfrm>
        </p:spPr>
        <p:txBody>
          <a:bodyPr anchor="b">
            <a:normAutofit/>
          </a:bodyPr>
          <a:lstStyle>
            <a:lvl1pPr marL="0" indent="0" algn="l">
              <a:lnSpc>
                <a:spcPct val="100000"/>
              </a:lnSpc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640080"/>
            <a:ext cx="7478991" cy="3635797"/>
          </a:xfrm>
        </p:spPr>
        <p:txBody>
          <a:bodyPr anchor="t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586169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91A11-88E2-4BD0-90A5-503C684B9CC0}" type="datetime1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0440" y="4842220"/>
            <a:ext cx="7375466" cy="1014984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0440" y="854239"/>
            <a:ext cx="7876287" cy="3592629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58596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19A73-9EF0-435E-951F-A4ACE59FBD85}" type="datetime1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81201" y="4334808"/>
            <a:ext cx="8229599" cy="1414091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1200" y="1318302"/>
            <a:ext cx="8229600" cy="2621154"/>
          </a:xfrm>
        </p:spPr>
        <p:txBody>
          <a:bodyPr anchor="b">
            <a:normAutofit/>
          </a:bodyPr>
          <a:lstStyle>
            <a:lvl1pPr algn="ctr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786349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1"/>
            <a:ext cx="11807950" cy="4769446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A6C9C7-A264-237A-7F3C-46E6A7A9646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72BE8CE-6011-4887-8688-8D57691F11AD}" type="datetime1">
              <a:rPr lang="en-US" smtClean="0"/>
              <a:t>6/23/2025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5B8C48-05E9-5280-3F6A-22F8BCBB477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BC820F-C031-6832-5CA0-B972903E0D5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8647" y="6023021"/>
            <a:ext cx="10690154" cy="480373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8647" y="4944365"/>
            <a:ext cx="10690154" cy="914482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177760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584950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82532" y="244342"/>
            <a:ext cx="853812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886426EA-0386-4881-8D6D-3F08C95C4A7F}" type="datetime1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68896" y="4731335"/>
            <a:ext cx="4055107" cy="1184585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68896" y="1129554"/>
            <a:ext cx="4055108" cy="3475236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313828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188802" y="0"/>
            <a:ext cx="6619138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Date Placeholder 6">
            <a:extLst>
              <a:ext uri="{FF2B5EF4-FFF2-40B4-BE49-F238E27FC236}">
                <a16:creationId xmlns:a16="http://schemas.microsoft.com/office/drawing/2014/main" id="{1E3A5278-B5E1-FBBE-AF4B-151288A16699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 rot="16200000">
            <a:off x="11579347" y="228600"/>
            <a:ext cx="841248" cy="384048"/>
          </a:xfrm>
        </p:spPr>
        <p:txBody>
          <a:bodyPr/>
          <a:lstStyle/>
          <a:p>
            <a:fld id="{1FE1A989-42EF-40B2-87AB-6941C231CD4A}" type="datetime1">
              <a:rPr lang="en-US" smtClean="0"/>
              <a:t>6/23/2025</a:t>
            </a:fld>
            <a:endParaRPr lang="en-US"/>
          </a:p>
        </p:txBody>
      </p:sp>
      <p:sp>
        <p:nvSpPr>
          <p:cNvPr id="13" name="Footer Placeholder 7">
            <a:extLst>
              <a:ext uri="{FF2B5EF4-FFF2-40B4-BE49-F238E27FC236}">
                <a16:creationId xmlns:a16="http://schemas.microsoft.com/office/drawing/2014/main" id="{78D40854-7295-C18A-ECA9-35F0B7731B2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16200000">
            <a:off x="9332362" y="3316833"/>
            <a:ext cx="5335225" cy="38405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4" name="Slide Number Placeholder 8">
            <a:extLst>
              <a:ext uri="{FF2B5EF4-FFF2-40B4-BE49-F238E27FC236}">
                <a16:creationId xmlns:a16="http://schemas.microsoft.com/office/drawing/2014/main" id="{EA127F09-58C9-5029-F86D-539EE848D4E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 rot="16200000">
            <a:off x="11659214" y="6325209"/>
            <a:ext cx="681526" cy="38405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8648" y="4795730"/>
            <a:ext cx="4056192" cy="1380744"/>
          </a:xfrm>
        </p:spPr>
        <p:txBody>
          <a:bodyPr anchor="b">
            <a:normAutofit/>
          </a:bodyPr>
          <a:lstStyle>
            <a:lvl1pPr marL="0" indent="0" algn="l">
              <a:lnSpc>
                <a:spcPct val="10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8648" y="640079"/>
            <a:ext cx="4056192" cy="3737921"/>
          </a:xfrm>
        </p:spPr>
        <p:txBody>
          <a:bodyPr anchor="t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719151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Ph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AA26D96A-42E4-8591-AB40-44F5803CFF68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096000" y="0"/>
            <a:ext cx="6096000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8648" y="5557298"/>
            <a:ext cx="5091864" cy="883258"/>
          </a:xfrm>
        </p:spPr>
        <p:txBody>
          <a:bodyPr lIns="91440" tIns="91440" rIns="0" bIns="0"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24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8" y="417444"/>
            <a:ext cx="5091864" cy="4890965"/>
          </a:xfrm>
        </p:spPr>
        <p:txBody>
          <a:bodyPr lIns="91440" tIns="91440" rIns="0" bIns="0" anchor="b">
            <a:noAutofit/>
          </a:bodyPr>
          <a:lstStyle>
            <a:lvl1pPr algn="l">
              <a:defRPr sz="3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02373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ection Header">
    <p:bg>
      <p:bgPr>
        <a:solidFill>
          <a:schemeClr val="bg1"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97DE541-D546-A518-2627-DF4D33C643AA}"/>
              </a:ext>
            </a:extLst>
          </p:cNvPr>
          <p:cNvSpPr/>
          <p:nvPr userDrawn="1"/>
        </p:nvSpPr>
        <p:spPr>
          <a:xfrm>
            <a:off x="0" y="-1"/>
            <a:ext cx="11807951" cy="6857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EE2A7A0-B9EE-41A8-8016-28E5803F20B2}" type="datetime1">
              <a:rPr lang="en-US" smtClean="0"/>
              <a:pPr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640077"/>
            <a:ext cx="7763256" cy="594637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1630067"/>
            <a:ext cx="7772400" cy="4572000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968359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B404-9532-4DA8-8A40-EC339A5BE635}" type="datetime1">
              <a:rPr lang="en-US" smtClean="0"/>
              <a:t>6/23/2025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40080" y="2662000"/>
            <a:ext cx="8467558" cy="355456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664108"/>
            <a:ext cx="8467558" cy="155448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99420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 1 (Ma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6A364-A39C-470E-B89A-9BD899585684}" type="datetime1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80" y="940312"/>
            <a:ext cx="11442188" cy="5676965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" y="315874"/>
            <a:ext cx="11442188" cy="528186"/>
          </a:xfrm>
        </p:spPr>
        <p:txBody>
          <a:bodyPr anchor="ctr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13181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Only (Ma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C69CE-4771-4BFA-AD70-0E51ABA58D6D}" type="datetime1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80" y="367091"/>
            <a:ext cx="11422799" cy="6123818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492135"/>
            <a:ext cx="10515600" cy="1325880"/>
          </a:xfrm>
        </p:spPr>
        <p:txBody>
          <a:bodyPr anchor="ctr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802230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E4242-8CA0-457D-B3B1-7D78B4164321}" type="datetime1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76" y="2220977"/>
            <a:ext cx="10688608" cy="3995588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640080"/>
            <a:ext cx="10690155" cy="118554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678075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D6F41-6645-4089-A6BB-7B692A44A4CC}" type="datetime1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433992" y="2386584"/>
            <a:ext cx="4804811" cy="2459736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  <a:lvl2pPr marL="228600" indent="0">
              <a:lnSpc>
                <a:spcPct val="100000"/>
              </a:lnSpc>
              <a:buNone/>
              <a:defRPr/>
            </a:lvl2pPr>
            <a:lvl3pPr marL="457200" indent="0">
              <a:lnSpc>
                <a:spcPct val="100000"/>
              </a:lnSpc>
              <a:buNone/>
              <a:defRPr/>
            </a:lvl3pPr>
            <a:lvl4pPr marL="685800" indent="0">
              <a:lnSpc>
                <a:spcPct val="100000"/>
              </a:lnSpc>
              <a:buNone/>
              <a:defRPr/>
            </a:lvl4pPr>
            <a:lvl5pPr marL="914400" indent="0">
              <a:lnSpc>
                <a:spcPct val="100000"/>
              </a:lnSpc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2385975"/>
            <a:ext cx="4804812" cy="2454796"/>
          </a:xfrm>
        </p:spPr>
        <p:txBody>
          <a:bodyPr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680273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B73AF-3955-4569-8B4F-B329360A9CBD}" type="datetime1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2254250"/>
            <a:ext cx="4956175" cy="35560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347" y="2258568"/>
            <a:ext cx="3813048" cy="3557016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50991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5276D-BBED-48BC-B459-1E9A16CF46CD}" type="datetime1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DD74ED7B-D05F-9923-6EB3-4AA483A680F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14320" y="1538288"/>
            <a:ext cx="5824481" cy="4752344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1537853"/>
            <a:ext cx="4317026" cy="4752779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773027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38C57-8E3B-4697-92F8-0ED9B71F7E17}" type="datetime1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38655" y="640080"/>
            <a:ext cx="5779644" cy="5576485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151" y="640080"/>
            <a:ext cx="4296522" cy="5576485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309240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DC593-EA98-4C39-A75F-3F3A9C691019}" type="datetime1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435995" y="640080"/>
            <a:ext cx="6802805" cy="5576485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640080"/>
            <a:ext cx="3338701" cy="5576486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550740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4793885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42B5C-5438-96A4-4A2A-AE939906F8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>
            <a:off x="11577950" y="230002"/>
            <a:ext cx="844059" cy="384049"/>
          </a:xfrm>
        </p:spPr>
        <p:txBody>
          <a:bodyPr/>
          <a:lstStyle/>
          <a:p>
            <a:fld id="{8FACD271-2BB0-4C13-9E3A-50B90F57CA5B}" type="datetime1">
              <a:rPr lang="en-US" smtClean="0"/>
              <a:t>6/23/2025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42532" y="2220977"/>
            <a:ext cx="5896267" cy="3995588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2532" y="640080"/>
            <a:ext cx="5896266" cy="118554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1386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00544" y="0"/>
            <a:ext cx="4407285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C4109C0-CC82-467C-B6E8-62D4D3634E2A}" type="datetime1">
              <a:rPr lang="en-US" smtClean="0"/>
              <a:t>6/23/2025</a:t>
            </a:fld>
            <a:endParaRPr lang="en-US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>
            <a:off x="9313727" y="3338289"/>
            <a:ext cx="5372504" cy="384048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 rot="16200000">
            <a:off x="11679261" y="6345259"/>
            <a:ext cx="641434" cy="384046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48647" y="2220977"/>
            <a:ext cx="6282871" cy="3995588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521" y="640080"/>
            <a:ext cx="6282871" cy="118554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747407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3796145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BFB53A-8FDF-F131-DCF2-D7BECE95381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>
            <a:off x="11577948" y="230003"/>
            <a:ext cx="844058" cy="384051"/>
          </a:xfrm>
        </p:spPr>
        <p:txBody>
          <a:bodyPr/>
          <a:lstStyle/>
          <a:p>
            <a:fld id="{1A5F77D0-C28E-4573-88F0-0A30FF98888E}" type="datetime1">
              <a:rPr lang="en-US" smtClean="0"/>
              <a:t>6/23/2025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344788" y="2220977"/>
            <a:ext cx="6894013" cy="3995586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4788" y="640080"/>
            <a:ext cx="6894013" cy="1185544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244419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707688" y="0"/>
            <a:ext cx="4100261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D1F1191D-5EC4-40DF-9DB6-A6385AB88B55}" type="datetime1">
              <a:rPr lang="en-US" smtClean="0"/>
              <a:t>6/23/2025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>
            <a:off x="9313724" y="3338288"/>
            <a:ext cx="5372504" cy="384048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 rot="16200000">
            <a:off x="11679263" y="6345259"/>
            <a:ext cx="641434" cy="38404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48647" y="2220977"/>
            <a:ext cx="6569391" cy="3995588"/>
          </a:xfrm>
        </p:spPr>
        <p:txBody>
          <a:bodyPr/>
          <a:lstStyle>
            <a:lvl1pPr>
              <a:lnSpc>
                <a:spcPct val="100000"/>
              </a:lnSpc>
              <a:defRPr sz="1800"/>
            </a:lvl1pPr>
            <a:lvl2pPr>
              <a:lnSpc>
                <a:spcPct val="100000"/>
              </a:lnSpc>
              <a:defRPr sz="18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400"/>
            </a:lvl4pPr>
            <a:lvl5pPr>
              <a:lnSpc>
                <a:spcPct val="100000"/>
              </a:lnSpc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640080"/>
            <a:ext cx="6569391" cy="1185544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117496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611509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77947" y="230005"/>
            <a:ext cx="844059" cy="384049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EE468DAA-49F6-4492-82E6-75555EB31418}" type="datetime1">
              <a:rPr lang="en-US" smtClean="0"/>
              <a:t>6/23/2025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80661" y="2506738"/>
            <a:ext cx="4058141" cy="3708472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0661" y="640080"/>
            <a:ext cx="4058142" cy="1469952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536604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42313" y="0"/>
            <a:ext cx="6445856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69792" y="219040"/>
            <a:ext cx="841248" cy="403167"/>
          </a:xfrm>
        </p:spPr>
        <p:txBody>
          <a:bodyPr/>
          <a:lstStyle/>
          <a:p>
            <a:fld id="{41D22668-A3AE-429F-A351-A1583BA90793}" type="datetime1">
              <a:rPr lang="en-US" smtClean="0"/>
              <a:t>6/23/2025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9302759" y="3327321"/>
            <a:ext cx="5375314" cy="40316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16200000">
            <a:off x="11669700" y="6335696"/>
            <a:ext cx="641433" cy="403167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48648" y="2506737"/>
            <a:ext cx="4243632" cy="3709827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507" y="640079"/>
            <a:ext cx="4244436" cy="1470381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137735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6492240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77947" y="230005"/>
            <a:ext cx="844060" cy="38404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B3A2E2B-8F4D-437C-9F55-5E913AFC716A}" type="datetime1">
              <a:rPr lang="en-US" smtClean="0"/>
              <a:t>6/23/2025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040888" y="1745672"/>
            <a:ext cx="4218419" cy="4470891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9" y="640080"/>
            <a:ext cx="4217598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116772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24251" y="0"/>
            <a:ext cx="6274280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74644" y="223888"/>
            <a:ext cx="841248" cy="393471"/>
          </a:xfrm>
        </p:spPr>
        <p:txBody>
          <a:bodyPr/>
          <a:lstStyle/>
          <a:p>
            <a:fld id="{46C70014-48FC-4647-9615-BBD39F98887D}" type="datetime1">
              <a:rPr lang="en-US" smtClean="0"/>
              <a:t>6/23/2025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9307611" y="3332170"/>
            <a:ext cx="5375316" cy="393471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16200000">
            <a:off x="11675228" y="6339869"/>
            <a:ext cx="640080" cy="393471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48647" y="1602889"/>
            <a:ext cx="4426953" cy="4613676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320040"/>
            <a:ext cx="4426953" cy="115375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923882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584144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>
            <a:off x="11579353" y="228599"/>
            <a:ext cx="841248" cy="384051"/>
          </a:xfrm>
        </p:spPr>
        <p:txBody>
          <a:bodyPr/>
          <a:lstStyle/>
          <a:p>
            <a:fld id="{C089F4EF-3CDF-46D7-ADF4-3A52C84FD8BE}" type="datetime1">
              <a:rPr lang="en-US" smtClean="0"/>
              <a:t>6/23/2025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>
            <a:off x="9312317" y="3336881"/>
            <a:ext cx="5375316" cy="384051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132918" y="2285999"/>
            <a:ext cx="3126383" cy="3930565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32791" y="640079"/>
            <a:ext cx="3126511" cy="1470381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1100394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382601" y="0"/>
            <a:ext cx="7430217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81787" y="227618"/>
            <a:ext cx="841248" cy="379182"/>
          </a:xfrm>
        </p:spPr>
        <p:txBody>
          <a:bodyPr/>
          <a:lstStyle/>
          <a:p>
            <a:fld id="{E635C43F-DBB1-4D83-B442-E1529AA900C2}" type="datetime1">
              <a:rPr lang="en-US" smtClean="0"/>
              <a:t>6/23/2025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9332304" y="3318349"/>
            <a:ext cx="5340213" cy="379182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16200000">
            <a:off x="11662434" y="6328433"/>
            <a:ext cx="679953" cy="379181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48648" y="2346897"/>
            <a:ext cx="3285306" cy="383115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8" y="640079"/>
            <a:ext cx="3285306" cy="1470381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23892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781365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88816" y="228597"/>
            <a:ext cx="841248" cy="384052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2D13F81E-C5BD-4314-B9B9-AAE2702F29D2}" type="datetime1">
              <a:rPr lang="en-US" smtClean="0"/>
              <a:t>6/23/2025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9318449" y="3340209"/>
            <a:ext cx="5372517" cy="374587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44096" y="3099816"/>
            <a:ext cx="2894707" cy="2953512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400"/>
            </a:lvl1pPr>
            <a:lvl2pPr marL="228600" indent="0">
              <a:lnSpc>
                <a:spcPct val="100000"/>
              </a:lnSpc>
              <a:buNone/>
              <a:defRPr sz="2000"/>
            </a:lvl2pPr>
            <a:lvl3pPr marL="457200" indent="0">
              <a:lnSpc>
                <a:spcPct val="100000"/>
              </a:lnSpc>
              <a:buNone/>
              <a:defRPr sz="1800"/>
            </a:lvl3pPr>
            <a:lvl4pPr marL="685800" indent="0">
              <a:lnSpc>
                <a:spcPct val="100000"/>
              </a:lnSpc>
              <a:buNone/>
              <a:defRPr sz="1600"/>
            </a:lvl4pPr>
            <a:lvl5pPr marL="914400" indent="0">
              <a:lnSpc>
                <a:spcPct val="100000"/>
              </a:lnSpc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3102" y="1078992"/>
            <a:ext cx="2894707" cy="1942773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722170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1807952" cy="4635132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8C146-0A20-4029-98D5-9A42EEDF8B24}" type="datetime1">
              <a:rPr lang="en-US" smtClean="0"/>
              <a:t>6/23/2025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414320" y="5070445"/>
            <a:ext cx="5803979" cy="1332152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600"/>
            </a:lvl1pPr>
            <a:lvl2pPr marL="228600" indent="0">
              <a:lnSpc>
                <a:spcPct val="100000"/>
              </a:lnSpc>
              <a:buFont typeface="Arial" panose="020B0604020202020204" pitchFamily="34" charset="0"/>
              <a:buNone/>
              <a:defRPr sz="1400"/>
            </a:lvl2pPr>
            <a:lvl3pPr marL="457200" indent="0">
              <a:lnSpc>
                <a:spcPct val="100000"/>
              </a:lnSpc>
              <a:buFont typeface="Arial" panose="020B0604020202020204" pitchFamily="34" charset="0"/>
              <a:buNone/>
              <a:defRPr sz="1200"/>
            </a:lvl3pPr>
            <a:lvl4pPr marL="685800" indent="0">
              <a:lnSpc>
                <a:spcPct val="100000"/>
              </a:lnSpc>
              <a:buFont typeface="Arial" panose="020B0604020202020204" pitchFamily="34" charset="0"/>
              <a:buNone/>
              <a:defRPr sz="1100"/>
            </a:lvl4pPr>
            <a:lvl5pPr marL="914400" indent="0">
              <a:lnSpc>
                <a:spcPct val="100000"/>
              </a:lnSpc>
              <a:buFont typeface="Arial" panose="020B0604020202020204" pitchFamily="34" charset="0"/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5070446"/>
            <a:ext cx="4317026" cy="1332152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996610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1807952" cy="377827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12A2F-57DF-45DA-A7E9-678FD33267B9}" type="datetime1">
              <a:rPr lang="en-US" smtClean="0"/>
              <a:t>6/23/2025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21144" y="4197652"/>
            <a:ext cx="7317660" cy="2204945"/>
          </a:xfrm>
        </p:spPr>
        <p:txBody>
          <a:bodyPr>
            <a:no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/>
            </a:lvl1pPr>
            <a:lvl2pPr marL="5143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/>
            </a:lvl2pPr>
            <a:lvl3pPr marL="7429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400"/>
            </a:lvl3pPr>
            <a:lvl4pPr marL="8572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200"/>
            </a:lvl4pPr>
            <a:lvl5pPr marL="10858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4194674"/>
            <a:ext cx="2823849" cy="2204944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346222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3079730"/>
            <a:ext cx="11807947" cy="377827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56490" y="251460"/>
            <a:ext cx="886968" cy="384048"/>
          </a:xfrm>
        </p:spPr>
        <p:txBody>
          <a:bodyPr/>
          <a:lstStyle/>
          <a:p>
            <a:fld id="{9128053F-E531-4885-B604-CF1A6DEEE405}" type="datetime1">
              <a:rPr lang="en-US" smtClean="0"/>
              <a:t>6/23/2025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9332422" y="3362497"/>
            <a:ext cx="5335109" cy="384049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16200000">
            <a:off x="11679934" y="6350094"/>
            <a:ext cx="640080" cy="384048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139328" y="640077"/>
            <a:ext cx="7099472" cy="2016112"/>
          </a:xfrm>
        </p:spPr>
        <p:txBody>
          <a:bodyPr>
            <a:no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/>
            </a:lvl1pPr>
            <a:lvl2pPr marL="5143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/>
            </a:lvl2pPr>
            <a:lvl3pPr marL="7429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400"/>
            </a:lvl3pPr>
            <a:lvl4pPr marL="8572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200"/>
            </a:lvl4pPr>
            <a:lvl5pPr marL="10858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6" y="640077"/>
            <a:ext cx="3021529" cy="2011953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777561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69152" y="1993348"/>
            <a:ext cx="5442604" cy="4220413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6791B-F730-470C-BD5E-FFF8D449589F}" type="datetime1">
              <a:rPr lang="en-US" smtClean="0"/>
              <a:t>6/23/2025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580910" y="1993349"/>
            <a:ext cx="4657891" cy="4220413"/>
          </a:xfrm>
        </p:spPr>
        <p:txBody>
          <a:bodyPr/>
          <a:lstStyle>
            <a:lvl1pPr>
              <a:lnSpc>
                <a:spcPct val="100000"/>
              </a:lnSpc>
              <a:defRPr sz="1800"/>
            </a:lvl1pPr>
            <a:lvl2pPr>
              <a:lnSpc>
                <a:spcPct val="100000"/>
              </a:lnSpc>
              <a:defRPr sz="18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400"/>
            </a:lvl4pPr>
            <a:lvl5pPr>
              <a:lnSpc>
                <a:spcPct val="100000"/>
              </a:lnSpc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8" y="640078"/>
            <a:ext cx="10690154" cy="933889"/>
          </a:xfrm>
        </p:spPr>
        <p:txBody>
          <a:bodyPr anchor="ctr"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820285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8647" y="2662000"/>
            <a:ext cx="4907263" cy="3551762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3FE0C-303A-49D2-B22C-9FE8AE7D9EF1}" type="datetime1">
              <a:rPr lang="en-US" smtClean="0"/>
              <a:t>6/23/2025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04554" y="640077"/>
            <a:ext cx="5234247" cy="5573685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640077"/>
            <a:ext cx="4907265" cy="160254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1406258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8647" y="2662000"/>
            <a:ext cx="3871623" cy="3551762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59A7-84EB-4384-87AF-59CC16704CF8}" type="datetime1">
              <a:rPr lang="en-US" smtClean="0"/>
              <a:t>6/23/2025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68917" y="640077"/>
            <a:ext cx="6249382" cy="5573685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640077"/>
            <a:ext cx="3871623" cy="1602540"/>
          </a:xfrm>
        </p:spPr>
        <p:txBody>
          <a:bodyPr lIns="91440" tIns="91440"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7813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D3D17-73C9-402C-91E7-BA73E6829C50}" type="datetime1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8647" y="5299364"/>
            <a:ext cx="10746884" cy="914398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2200" cap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8" y="640078"/>
            <a:ext cx="10746881" cy="4261106"/>
          </a:xfrm>
        </p:spPr>
        <p:txBody>
          <a:bodyPr anchor="b">
            <a:normAutofit/>
          </a:bodyPr>
          <a:lstStyle>
            <a:lvl1pPr algn="l">
              <a:defRPr sz="20000">
                <a:solidFill>
                  <a:schemeClr val="tx1"/>
                </a:solidFill>
              </a:defRPr>
            </a:lvl1pPr>
          </a:lstStyle>
          <a:p>
            <a:r>
              <a:rPr lang="en-US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21893946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ig Numb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A7CDD-9512-40CC-9351-FC0DE186CFBD}" type="datetime1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77440" y="4987636"/>
            <a:ext cx="7525512" cy="1226126"/>
          </a:xfrm>
        </p:spPr>
        <p:txBody>
          <a:bodyPr anchor="t">
            <a:normAutofit/>
          </a:bodyPr>
          <a:lstStyle>
            <a:lvl1pPr marL="0" indent="0" algn="ctr">
              <a:buNone/>
              <a:defRPr sz="2800" cap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8" y="640078"/>
            <a:ext cx="10690156" cy="4169666"/>
          </a:xfrm>
        </p:spPr>
        <p:txBody>
          <a:bodyPr anchor="b">
            <a:normAutofit/>
          </a:bodyPr>
          <a:lstStyle>
            <a:lvl1pPr algn="ctr">
              <a:defRPr sz="23200">
                <a:solidFill>
                  <a:schemeClr val="tx1"/>
                </a:solidFill>
              </a:defRPr>
            </a:lvl1pPr>
          </a:lstStyle>
          <a:p>
            <a:r>
              <a:rPr lang="en-US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33920166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ig Number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8EAFE8D-E6F6-F95B-AE55-3E20B32F4478}"/>
              </a:ext>
            </a:extLst>
          </p:cNvPr>
          <p:cNvSpPr/>
          <p:nvPr userDrawn="1"/>
        </p:nvSpPr>
        <p:spPr>
          <a:xfrm>
            <a:off x="0" y="-1"/>
            <a:ext cx="11807951" cy="6857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3EFCC7-B7E8-4ABE-BBCB-C75FD27800CD}" type="datetime1">
              <a:rPr lang="en-US" smtClean="0"/>
              <a:pPr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77440" y="4987636"/>
            <a:ext cx="7525512" cy="1226126"/>
          </a:xfrm>
        </p:spPr>
        <p:txBody>
          <a:bodyPr anchor="t">
            <a:normAutofit/>
          </a:bodyPr>
          <a:lstStyle>
            <a:lvl1pPr marL="0" indent="0" algn="ctr">
              <a:buNone/>
              <a:defRPr sz="2800" cap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7" y="640078"/>
            <a:ext cx="10690156" cy="4169666"/>
          </a:xfrm>
        </p:spPr>
        <p:txBody>
          <a:bodyPr anchor="b">
            <a:normAutofit/>
          </a:bodyPr>
          <a:lstStyle>
            <a:lvl1pPr algn="ctr">
              <a:defRPr sz="23200">
                <a:solidFill>
                  <a:schemeClr val="tx1"/>
                </a:solidFill>
              </a:defRPr>
            </a:lvl1pPr>
          </a:lstStyle>
          <a:p>
            <a:r>
              <a:rPr lang="en-US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42401474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0A1F3-DA5D-4F2E-B759-748FF8D0ACA9}" type="datetime1">
              <a:rPr lang="en-US" smtClean="0"/>
              <a:t>6/23/2025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40078" y="640078"/>
            <a:ext cx="8238746" cy="557368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4000" b="1"/>
            </a:lvl1pPr>
            <a:lvl2pPr marL="228600" indent="0">
              <a:lnSpc>
                <a:spcPct val="100000"/>
              </a:lnSpc>
              <a:buNone/>
              <a:defRPr sz="40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4000" b="1"/>
            </a:lvl4pPr>
            <a:lvl5pPr marL="914400" indent="0">
              <a:lnSpc>
                <a:spcPct val="100000"/>
              </a:lnSpc>
              <a:buNone/>
              <a:defRPr sz="4000" b="1"/>
            </a:lvl5pPr>
          </a:lstStyle>
          <a:p>
            <a:pPr lvl="0"/>
            <a:r>
              <a:rPr lang="en-US"/>
              <a:t>Click to edit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888197"/>
            <a:ext cx="10652760" cy="77901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4992883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B1322-4C31-4D1F-88B1-5F79F56892AE}" type="datetime1">
              <a:rPr lang="en-US" smtClean="0"/>
              <a:t>6/23/2025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40078" y="-841525"/>
            <a:ext cx="8238746" cy="591075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8" y="841257"/>
            <a:ext cx="9764686" cy="537250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8218807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35E4-737B-43D4-B991-92C3D63DE68F}" type="datetime1">
              <a:rPr lang="en-US" smtClean="0"/>
              <a:t>6/23/2025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40078" y="640078"/>
            <a:ext cx="8238746" cy="5573684"/>
          </a:xfr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/>
              <a:t>Click to edit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1247997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035D-22A0-4334-A9AE-2457016C8B47}" type="datetime1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99616" y="5428752"/>
            <a:ext cx="9198864" cy="466344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Quote Author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99616" y="1188720"/>
            <a:ext cx="9198864" cy="3657600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4000" b="0"/>
            </a:lvl1pPr>
          </a:lstStyle>
          <a:p>
            <a:r>
              <a:rPr lang="en-US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30128999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3980CAA-82CE-AE1A-79D9-74B40375C465}"/>
              </a:ext>
            </a:extLst>
          </p:cNvPr>
          <p:cNvSpPr/>
          <p:nvPr userDrawn="1"/>
        </p:nvSpPr>
        <p:spPr>
          <a:xfrm>
            <a:off x="0" y="-1"/>
            <a:ext cx="11807951" cy="6857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9247CA6-BC1D-429A-A289-4E939E49554A}" type="datetime1">
              <a:rPr lang="en-US" smtClean="0"/>
              <a:pPr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99616" y="5349240"/>
            <a:ext cx="9198864" cy="466344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Quote Author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99616" y="1344168"/>
            <a:ext cx="9198864" cy="3291840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3200" b="0"/>
            </a:lvl1pPr>
          </a:lstStyle>
          <a:p>
            <a:r>
              <a:rPr lang="en-US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29823345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418BD-2BA9-41CB-AB89-625779A7563D}" type="datetime1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40076" y="5669280"/>
            <a:ext cx="8933691" cy="544482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Quote Author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0078" y="1234440"/>
            <a:ext cx="8933690" cy="3169920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4000" b="0"/>
            </a:lvl1pPr>
          </a:lstStyle>
          <a:p>
            <a:r>
              <a:rPr lang="en-US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10324946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1CE83-67BA-4B15-B48A-7DC5C0636664}" type="datetime1">
              <a:rPr lang="en-US" smtClean="0"/>
              <a:pPr/>
              <a:t>6/23/2025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01C0A-2BB6-49E7-91A3-DCB9F9F5958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88F1ED9-CE64-0191-F909-FDC002A745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200" y="1825625"/>
            <a:ext cx="5066601" cy="4351337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4DC103C-4E45-07FA-2734-5BAE2624DC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8648" y="1825624"/>
            <a:ext cx="5066602" cy="4388137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8" y="640078"/>
            <a:ext cx="10690153" cy="10408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38363647"/>
      </p:ext>
    </p:extLst>
  </p:cSld>
  <p:clrMapOvr>
    <a:masterClrMapping/>
  </p:clrMapOvr>
  <p:hf hdr="0" ftr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CB42A-67CE-499B-A4FA-7D4E4469B142}" type="datetime1">
              <a:rPr lang="en-US" smtClean="0"/>
              <a:t>6/23/2025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0D5795C-6228-AA6F-1CF7-AD7010686BC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28076" y="2387600"/>
            <a:ext cx="5010725" cy="3826162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28076" y="1826185"/>
            <a:ext cx="5010727" cy="419384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86E5640-DE07-46FE-2EFB-FCD8C5238D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8648" y="2387600"/>
            <a:ext cx="5110276" cy="3826162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8646" y="1826185"/>
            <a:ext cx="5110277" cy="419384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6" y="640078"/>
            <a:ext cx="10690157" cy="105061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7481986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1CE83-67BA-4B15-B48A-7DC5C0636664}" type="datetime1">
              <a:rPr lang="en-US" smtClean="0"/>
              <a:pPr/>
              <a:t>6/23/2025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01C0A-2BB6-49E7-91A3-DCB9F9F595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182871"/>
      </p:ext>
    </p:extLst>
  </p:cSld>
  <p:clrMapOvr>
    <a:masterClrMapping/>
  </p:clrMapOvr>
  <p:hf hdr="0" ftr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FF128-BAC7-4E0D-8F77-28A571D93B6F}" type="datetime1">
              <a:rPr lang="en-US" smtClean="0"/>
              <a:t>6/23/2025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98082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1CE83-67BA-4B15-B48A-7DC5C0636664}" type="datetime1">
              <a:rPr lang="en-US" smtClean="0"/>
              <a:pPr/>
              <a:t>6/23/2025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01C0A-2BB6-49E7-91A3-DCB9F9F5958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3260" y="640078"/>
            <a:ext cx="6195542" cy="5573684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800"/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1800"/>
            </a:lvl4pPr>
            <a:lvl5pPr>
              <a:lnSpc>
                <a:spcPct val="100000"/>
              </a:lnSpc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8647" y="2470245"/>
            <a:ext cx="3945971" cy="374351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2" y="640078"/>
            <a:ext cx="3945971" cy="1671043"/>
          </a:xfrm>
        </p:spPr>
        <p:txBody>
          <a:bodyPr anchor="t"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69325753"/>
      </p:ext>
    </p:extLst>
  </p:cSld>
  <p:clrMapOvr>
    <a:masterClrMapping/>
  </p:clrMapOvr>
  <p:hf hdr="0" ftr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71883" y="640079"/>
            <a:ext cx="6285582" cy="5573684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lnSpc>
                <a:spcPct val="100000"/>
              </a:lnSpc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57344-9CC7-412D-8C20-072BE86D5A11}" type="datetime1">
              <a:rPr lang="en-US" smtClean="0"/>
              <a:t>6/23/2025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8647" y="2826137"/>
            <a:ext cx="3879130" cy="3387625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4107" y="640079"/>
            <a:ext cx="3879129" cy="2021922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8899388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B0645BE-AC35-911F-0084-2CC2C836EB4D}"/>
              </a:ext>
            </a:extLst>
          </p:cNvPr>
          <p:cNvSpPr/>
          <p:nvPr userDrawn="1"/>
        </p:nvSpPr>
        <p:spPr>
          <a:xfrm>
            <a:off x="0" y="-1"/>
            <a:ext cx="11807951" cy="6857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57987AA-E4E6-4FC1-BAD8-09A952212C58}" type="datetime1">
              <a:rPr lang="en-US" smtClean="0"/>
              <a:pPr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8648" y="3594099"/>
            <a:ext cx="10690154" cy="2619663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  <a:lvl2pPr marL="228600" indent="0">
              <a:lnSpc>
                <a:spcPct val="100000"/>
              </a:lnSpc>
              <a:buNone/>
              <a:defRPr/>
            </a:lvl2pPr>
            <a:lvl3pPr marL="457200" indent="0">
              <a:lnSpc>
                <a:spcPct val="100000"/>
              </a:lnSpc>
              <a:buNone/>
              <a:defRPr/>
            </a:lvl3pPr>
            <a:lvl4pPr marL="685800" indent="0">
              <a:lnSpc>
                <a:spcPct val="100000"/>
              </a:lnSpc>
              <a:buNone/>
              <a:defRPr/>
            </a:lvl4pPr>
            <a:lvl5pPr marL="914400" indent="0">
              <a:lnSpc>
                <a:spcPct val="100000"/>
              </a:lnSpc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8" y="1847088"/>
            <a:ext cx="7408336" cy="1133856"/>
          </a:xfrm>
        </p:spPr>
        <p:txBody>
          <a:bodyPr anchor="b"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030447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07E2D40-0539-03CF-D61C-37822ABA17A8}"/>
              </a:ext>
            </a:extLst>
          </p:cNvPr>
          <p:cNvSpPr/>
          <p:nvPr userDrawn="1"/>
        </p:nvSpPr>
        <p:spPr>
          <a:xfrm>
            <a:off x="0" y="-1"/>
            <a:ext cx="11807951" cy="6857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43CF65F-0E21-48DE-8D75-4BF66A547E8E}" type="datetime1">
              <a:rPr lang="en-US" smtClean="0"/>
              <a:pPr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48647" y="3792262"/>
            <a:ext cx="8494767" cy="1279615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/>
            </a:lvl1pPr>
            <a:lvl2pPr marL="228600" indent="0">
              <a:lnSpc>
                <a:spcPct val="100000"/>
              </a:lnSpc>
              <a:buNone/>
              <a:defRPr sz="2000"/>
            </a:lvl2pPr>
            <a:lvl3pPr marL="457200" indent="0">
              <a:lnSpc>
                <a:spcPct val="100000"/>
              </a:lnSpc>
              <a:buNone/>
              <a:defRPr sz="1800"/>
            </a:lvl3pPr>
            <a:lvl4pPr marL="685800" indent="0">
              <a:lnSpc>
                <a:spcPct val="100000"/>
              </a:lnSpc>
              <a:buNone/>
              <a:defRPr sz="1600"/>
            </a:lvl4pPr>
            <a:lvl5pPr marL="914400" indent="0">
              <a:lnSpc>
                <a:spcPct val="100000"/>
              </a:lnSpc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1627318"/>
            <a:ext cx="8494767" cy="1842020"/>
          </a:xfrm>
        </p:spPr>
        <p:txBody>
          <a:bodyPr anchor="b"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777250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photo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446C58F9-5CE0-4282-46E0-3E3A700FDB3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95412" y="653461"/>
            <a:ext cx="4597556" cy="5549900"/>
          </a:xfrm>
          <a:custGeom>
            <a:avLst/>
            <a:gdLst>
              <a:gd name="connsiteX0" fmla="*/ 2179508 w 4597556"/>
              <a:gd name="connsiteY0" fmla="*/ 0 h 5549900"/>
              <a:gd name="connsiteX1" fmla="*/ 4597556 w 4597556"/>
              <a:gd name="connsiteY1" fmla="*/ 0 h 5549900"/>
              <a:gd name="connsiteX2" fmla="*/ 4597556 w 4597556"/>
              <a:gd name="connsiteY2" fmla="*/ 2476634 h 5549900"/>
              <a:gd name="connsiteX3" fmla="*/ 4502141 w 4597556"/>
              <a:gd name="connsiteY3" fmla="*/ 2476634 h 5549900"/>
              <a:gd name="connsiteX4" fmla="*/ 4502141 w 4597556"/>
              <a:gd name="connsiteY4" fmla="*/ 4729244 h 5549900"/>
              <a:gd name="connsiteX5" fmla="*/ 4597556 w 4597556"/>
              <a:gd name="connsiteY5" fmla="*/ 4729244 h 5549900"/>
              <a:gd name="connsiteX6" fmla="*/ 4597556 w 4597556"/>
              <a:gd name="connsiteY6" fmla="*/ 5549900 h 5549900"/>
              <a:gd name="connsiteX7" fmla="*/ 0 w 4597556"/>
              <a:gd name="connsiteY7" fmla="*/ 5549900 h 5549900"/>
              <a:gd name="connsiteX8" fmla="*/ 0 w 4597556"/>
              <a:gd name="connsiteY8" fmla="*/ 1321566 h 5549900"/>
              <a:gd name="connsiteX9" fmla="*/ 2179508 w 4597556"/>
              <a:gd name="connsiteY9" fmla="*/ 1321566 h 5549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97556" h="5549900">
                <a:moveTo>
                  <a:pt x="2179508" y="0"/>
                </a:moveTo>
                <a:lnTo>
                  <a:pt x="4597556" y="0"/>
                </a:lnTo>
                <a:lnTo>
                  <a:pt x="4597556" y="2476634"/>
                </a:lnTo>
                <a:lnTo>
                  <a:pt x="4502141" y="2476634"/>
                </a:lnTo>
                <a:lnTo>
                  <a:pt x="4502141" y="4729244"/>
                </a:lnTo>
                <a:lnTo>
                  <a:pt x="4597556" y="4729244"/>
                </a:lnTo>
                <a:lnTo>
                  <a:pt x="4597556" y="5549900"/>
                </a:lnTo>
                <a:lnTo>
                  <a:pt x="0" y="5549900"/>
                </a:lnTo>
                <a:lnTo>
                  <a:pt x="0" y="1321566"/>
                </a:lnTo>
                <a:lnTo>
                  <a:pt x="2179508" y="1321566"/>
                </a:lnTo>
                <a:close/>
              </a:path>
            </a:pathLst>
          </a:custGeo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80952A-DC24-8DFB-F8E3-1AAC5A9D5F6C}"/>
              </a:ext>
            </a:extLst>
          </p:cNvPr>
          <p:cNvSpPr/>
          <p:nvPr userDrawn="1"/>
        </p:nvSpPr>
        <p:spPr>
          <a:xfrm>
            <a:off x="11792373" y="0"/>
            <a:ext cx="40881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A79D49B1-D905-CE2E-C062-AB1BDD014E8B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 rot="16200000">
            <a:off x="11577948" y="230006"/>
            <a:ext cx="844062" cy="38404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43CF65F-0E21-48DE-8D75-4BF66A547E8E}" type="datetime1">
              <a:rPr lang="en-US" smtClean="0"/>
              <a:pPr/>
              <a:t>6/23/2025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B1FC8BC9-F44B-803F-5CD7-ADFC9673F03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 rot="16200000">
            <a:off x="9313725" y="3338288"/>
            <a:ext cx="5372505" cy="38404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Presentation Title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AA75D29-C079-E864-B363-40064D1938B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 rot="16200000">
            <a:off x="11679259" y="6345258"/>
            <a:ext cx="641433" cy="38404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B5BB9C8-B774-7D15-8251-AC8ED5B99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867073" y="3130095"/>
            <a:ext cx="228928" cy="225261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EBE262A-1515-660C-5ACF-699ADA35F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31720" y="640080"/>
            <a:ext cx="2743200" cy="13349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696222" y="3127248"/>
            <a:ext cx="4533398" cy="3108960"/>
          </a:xfrm>
        </p:spPr>
        <p:txBody>
          <a:bodyPr lIns="91440" tIns="9144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800" cap="none" baseline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96221" y="640080"/>
            <a:ext cx="4533398" cy="2157984"/>
          </a:xfrm>
        </p:spPr>
        <p:txBody>
          <a:bodyPr lIns="91440" tIns="91440" rIns="0" bIns="0" anchor="b">
            <a:noAutofit/>
          </a:bodyPr>
          <a:lstStyle>
            <a:lvl1pPr>
              <a:defRPr sz="32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3739320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2F02D30-CC17-F516-802A-A3AE633BF025}"/>
              </a:ext>
            </a:extLst>
          </p:cNvPr>
          <p:cNvSpPr/>
          <p:nvPr userDrawn="1"/>
        </p:nvSpPr>
        <p:spPr>
          <a:xfrm>
            <a:off x="0" y="0"/>
            <a:ext cx="4553712" cy="243230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5FBA0098-0696-799B-78DA-DBE833190D5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32104" y="640080"/>
            <a:ext cx="4727448" cy="5559552"/>
          </a:xfrm>
          <a:custGeom>
            <a:avLst/>
            <a:gdLst>
              <a:gd name="connsiteX0" fmla="*/ 0 w 4727448"/>
              <a:gd name="connsiteY0" fmla="*/ 0 h 5559552"/>
              <a:gd name="connsiteX1" fmla="*/ 4727448 w 4727448"/>
              <a:gd name="connsiteY1" fmla="*/ 0 h 5559552"/>
              <a:gd name="connsiteX2" fmla="*/ 4727448 w 4727448"/>
              <a:gd name="connsiteY2" fmla="*/ 2500529 h 5559552"/>
              <a:gd name="connsiteX3" fmla="*/ 4596278 w 4727448"/>
              <a:gd name="connsiteY3" fmla="*/ 2513752 h 5559552"/>
              <a:gd name="connsiteX4" fmla="*/ 4071308 w 4727448"/>
              <a:gd name="connsiteY4" fmla="*/ 3157867 h 5559552"/>
              <a:gd name="connsiteX5" fmla="*/ 4596278 w 4727448"/>
              <a:gd name="connsiteY5" fmla="*/ 3801983 h 5559552"/>
              <a:gd name="connsiteX6" fmla="*/ 4727448 w 4727448"/>
              <a:gd name="connsiteY6" fmla="*/ 3815206 h 5559552"/>
              <a:gd name="connsiteX7" fmla="*/ 4727448 w 4727448"/>
              <a:gd name="connsiteY7" fmla="*/ 5559552 h 5559552"/>
              <a:gd name="connsiteX8" fmla="*/ 0 w 4727448"/>
              <a:gd name="connsiteY8" fmla="*/ 5559552 h 5559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27448" h="5559552">
                <a:moveTo>
                  <a:pt x="0" y="0"/>
                </a:moveTo>
                <a:lnTo>
                  <a:pt x="4727448" y="0"/>
                </a:lnTo>
                <a:lnTo>
                  <a:pt x="4727448" y="2500529"/>
                </a:lnTo>
                <a:lnTo>
                  <a:pt x="4596278" y="2513752"/>
                </a:lnTo>
                <a:cubicBezTo>
                  <a:pt x="4296678" y="2575059"/>
                  <a:pt x="4071308" y="2840144"/>
                  <a:pt x="4071308" y="3157867"/>
                </a:cubicBezTo>
                <a:cubicBezTo>
                  <a:pt x="4071308" y="3475590"/>
                  <a:pt x="4296678" y="3740676"/>
                  <a:pt x="4596278" y="3801983"/>
                </a:cubicBezTo>
                <a:lnTo>
                  <a:pt x="4727448" y="3815206"/>
                </a:lnTo>
                <a:lnTo>
                  <a:pt x="4727448" y="5559552"/>
                </a:lnTo>
                <a:lnTo>
                  <a:pt x="0" y="5559552"/>
                </a:lnTo>
                <a:close/>
              </a:path>
            </a:pathLst>
          </a:custGeo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EDDC100-1ACB-74B7-3CAE-F0DD05CBE963}"/>
              </a:ext>
            </a:extLst>
          </p:cNvPr>
          <p:cNvSpPr/>
          <p:nvPr userDrawn="1"/>
        </p:nvSpPr>
        <p:spPr>
          <a:xfrm>
            <a:off x="4903412" y="3140474"/>
            <a:ext cx="1314946" cy="13149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EC7566-C08A-6609-9FDF-AAFB5486D6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77948" y="230006"/>
            <a:ext cx="844062" cy="38404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43CF65F-0E21-48DE-8D75-4BF66A547E8E}" type="datetime1">
              <a:rPr lang="en-US" smtClean="0"/>
              <a:pPr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5F4BAE-32D2-0950-CD30-3DC3084BBE5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 rot="16200000">
            <a:off x="9313725" y="3338288"/>
            <a:ext cx="5372505" cy="38404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Presentation Title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8AA1005-37B1-E8E2-5040-5D847E1FC442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 rot="16200000">
            <a:off x="11679259" y="6345258"/>
            <a:ext cx="641433" cy="38404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93407" y="2355925"/>
            <a:ext cx="4545393" cy="3843707"/>
          </a:xfrm>
        </p:spPr>
        <p:txBody>
          <a:bodyPr lIns="91440" tIns="9144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itle 21">
            <a:extLst>
              <a:ext uri="{FF2B5EF4-FFF2-40B4-BE49-F238E27FC236}">
                <a16:creationId xmlns:a16="http://schemas.microsoft.com/office/drawing/2014/main" id="{993F1580-C478-6F3E-90EC-651483EF7B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93408" y="640080"/>
            <a:ext cx="4545395" cy="1403873"/>
          </a:xfrm>
        </p:spPr>
        <p:txBody>
          <a:bodyPr lIns="91440" tIns="0" rIns="0" bIns="0" anchor="b">
            <a:noAutofit/>
          </a:bodyPr>
          <a:lstStyle>
            <a:lvl1pPr>
              <a:defRPr sz="32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6076019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ig number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12">
            <a:extLst>
              <a:ext uri="{FF2B5EF4-FFF2-40B4-BE49-F238E27FC236}">
                <a16:creationId xmlns:a16="http://schemas.microsoft.com/office/drawing/2014/main" id="{FA618DAB-55E2-19CE-F259-9FB708A90B63}"/>
              </a:ext>
            </a:extLst>
          </p:cNvPr>
          <p:cNvSpPr/>
          <p:nvPr/>
        </p:nvSpPr>
        <p:spPr>
          <a:xfrm>
            <a:off x="1959756" y="0"/>
            <a:ext cx="8272488" cy="6858000"/>
          </a:xfrm>
          <a:custGeom>
            <a:avLst/>
            <a:gdLst>
              <a:gd name="connsiteX0" fmla="*/ 2449074 w 8272488"/>
              <a:gd name="connsiteY0" fmla="*/ 0 h 6858000"/>
              <a:gd name="connsiteX1" fmla="*/ 5823415 w 8272488"/>
              <a:gd name="connsiteY1" fmla="*/ 0 h 6858000"/>
              <a:gd name="connsiteX2" fmla="*/ 5929477 w 8272488"/>
              <a:gd name="connsiteY2" fmla="*/ 47950 h 6858000"/>
              <a:gd name="connsiteX3" fmla="*/ 8272488 w 8272488"/>
              <a:gd name="connsiteY3" fmla="*/ 3776315 h 6858000"/>
              <a:gd name="connsiteX4" fmla="*/ 7025715 w 8272488"/>
              <a:gd name="connsiteY4" fmla="*/ 6735959 h 6858000"/>
              <a:gd name="connsiteX5" fmla="*/ 6893036 w 8272488"/>
              <a:gd name="connsiteY5" fmla="*/ 6858000 h 6858000"/>
              <a:gd name="connsiteX6" fmla="*/ 1379452 w 8272488"/>
              <a:gd name="connsiteY6" fmla="*/ 6858000 h 6858000"/>
              <a:gd name="connsiteX7" fmla="*/ 1246773 w 8272488"/>
              <a:gd name="connsiteY7" fmla="*/ 6735959 h 6858000"/>
              <a:gd name="connsiteX8" fmla="*/ 0 w 8272488"/>
              <a:gd name="connsiteY8" fmla="*/ 3776315 h 6858000"/>
              <a:gd name="connsiteX9" fmla="*/ 2343012 w 8272488"/>
              <a:gd name="connsiteY9" fmla="*/ 479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72488" h="6858000">
                <a:moveTo>
                  <a:pt x="2449074" y="0"/>
                </a:moveTo>
                <a:lnTo>
                  <a:pt x="5823415" y="0"/>
                </a:lnTo>
                <a:lnTo>
                  <a:pt x="5929477" y="47950"/>
                </a:lnTo>
                <a:cubicBezTo>
                  <a:pt x="7315814" y="715956"/>
                  <a:pt x="8272488" y="2134414"/>
                  <a:pt x="8272488" y="3776315"/>
                </a:cubicBezTo>
                <a:cubicBezTo>
                  <a:pt x="8272488" y="4936354"/>
                  <a:pt x="7794942" y="5984857"/>
                  <a:pt x="7025715" y="6735959"/>
                </a:cubicBezTo>
                <a:lnTo>
                  <a:pt x="6893036" y="6858000"/>
                </a:lnTo>
                <a:lnTo>
                  <a:pt x="1379452" y="6858000"/>
                </a:lnTo>
                <a:lnTo>
                  <a:pt x="1246773" y="6735959"/>
                </a:lnTo>
                <a:cubicBezTo>
                  <a:pt x="477546" y="5984857"/>
                  <a:pt x="0" y="4936354"/>
                  <a:pt x="0" y="3776315"/>
                </a:cubicBezTo>
                <a:cubicBezTo>
                  <a:pt x="0" y="2134414"/>
                  <a:pt x="956674" y="715956"/>
                  <a:pt x="2343012" y="4795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70796A4-60C9-8766-B669-134765EE1CF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12192000" cy="6857999"/>
          </a:xfrm>
          <a:custGeom>
            <a:avLst/>
            <a:gdLst>
              <a:gd name="connsiteX0" fmla="*/ 7783170 w 12192000"/>
              <a:gd name="connsiteY0" fmla="*/ 0 h 6857999"/>
              <a:gd name="connsiteX1" fmla="*/ 12192000 w 12192000"/>
              <a:gd name="connsiteY1" fmla="*/ 0 h 6857999"/>
              <a:gd name="connsiteX2" fmla="*/ 12192000 w 12192000"/>
              <a:gd name="connsiteY2" fmla="*/ 6857999 h 6857999"/>
              <a:gd name="connsiteX3" fmla="*/ 8852792 w 12192000"/>
              <a:gd name="connsiteY3" fmla="*/ 6857999 h 6857999"/>
              <a:gd name="connsiteX4" fmla="*/ 8985470 w 12192000"/>
              <a:gd name="connsiteY4" fmla="*/ 6735959 h 6857999"/>
              <a:gd name="connsiteX5" fmla="*/ 10232243 w 12192000"/>
              <a:gd name="connsiteY5" fmla="*/ 3776315 h 6857999"/>
              <a:gd name="connsiteX6" fmla="*/ 7889232 w 12192000"/>
              <a:gd name="connsiteY6" fmla="*/ 47950 h 6857999"/>
              <a:gd name="connsiteX7" fmla="*/ 0 w 12192000"/>
              <a:gd name="connsiteY7" fmla="*/ 0 h 6857999"/>
              <a:gd name="connsiteX8" fmla="*/ 4408830 w 12192000"/>
              <a:gd name="connsiteY8" fmla="*/ 0 h 6857999"/>
              <a:gd name="connsiteX9" fmla="*/ 4302768 w 12192000"/>
              <a:gd name="connsiteY9" fmla="*/ 47950 h 6857999"/>
              <a:gd name="connsiteX10" fmla="*/ 1959755 w 12192000"/>
              <a:gd name="connsiteY10" fmla="*/ 3776315 h 6857999"/>
              <a:gd name="connsiteX11" fmla="*/ 3206528 w 12192000"/>
              <a:gd name="connsiteY11" fmla="*/ 6735959 h 6857999"/>
              <a:gd name="connsiteX12" fmla="*/ 3339206 w 12192000"/>
              <a:gd name="connsiteY12" fmla="*/ 6857999 h 6857999"/>
              <a:gd name="connsiteX13" fmla="*/ 0 w 12192000"/>
              <a:gd name="connsiteY13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6857999">
                <a:moveTo>
                  <a:pt x="7783170" y="0"/>
                </a:moveTo>
                <a:lnTo>
                  <a:pt x="12192000" y="0"/>
                </a:lnTo>
                <a:lnTo>
                  <a:pt x="12192000" y="6857999"/>
                </a:lnTo>
                <a:lnTo>
                  <a:pt x="8852792" y="6857999"/>
                </a:lnTo>
                <a:lnTo>
                  <a:pt x="8985470" y="6735959"/>
                </a:lnTo>
                <a:cubicBezTo>
                  <a:pt x="9754697" y="5984857"/>
                  <a:pt x="10232243" y="4936354"/>
                  <a:pt x="10232243" y="3776315"/>
                </a:cubicBezTo>
                <a:cubicBezTo>
                  <a:pt x="10232243" y="2134414"/>
                  <a:pt x="9275569" y="715956"/>
                  <a:pt x="7889232" y="47950"/>
                </a:cubicBezTo>
                <a:close/>
                <a:moveTo>
                  <a:pt x="0" y="0"/>
                </a:moveTo>
                <a:lnTo>
                  <a:pt x="4408830" y="0"/>
                </a:lnTo>
                <a:lnTo>
                  <a:pt x="4302768" y="47950"/>
                </a:lnTo>
                <a:cubicBezTo>
                  <a:pt x="2916429" y="715956"/>
                  <a:pt x="1959755" y="2134414"/>
                  <a:pt x="1959755" y="3776315"/>
                </a:cubicBezTo>
                <a:cubicBezTo>
                  <a:pt x="1959755" y="4936354"/>
                  <a:pt x="2437301" y="5984857"/>
                  <a:pt x="3206528" y="6735959"/>
                </a:cubicBezTo>
                <a:lnTo>
                  <a:pt x="3339206" y="6857999"/>
                </a:lnTo>
                <a:lnTo>
                  <a:pt x="0" y="6857999"/>
                </a:lnTo>
                <a:close/>
              </a:path>
            </a:pathLst>
          </a:custGeo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3914349-C0B8-28DF-90F8-5E6D083FE8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98642" y="5313785"/>
            <a:ext cx="4394716" cy="764778"/>
          </a:xfr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0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193AC60-CD84-E768-28B4-375CFF0970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11367" y="1161826"/>
            <a:ext cx="6969267" cy="3808207"/>
          </a:xfrm>
        </p:spPr>
        <p:txBody>
          <a:bodyPr lIns="0" tIns="0" rIns="0" bIns="0" anchor="b">
            <a:noAutofit/>
          </a:bodyPr>
          <a:lstStyle>
            <a:lvl1pPr algn="ctr">
              <a:defRPr sz="20000" b="1" i="0" baseline="0">
                <a:solidFill>
                  <a:schemeClr val="tx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118869612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EEFFF036-D459-D142-290E-9C1B19A2420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3159126"/>
            <a:ext cx="4577463" cy="3698875"/>
          </a:xfrm>
          <a:custGeom>
            <a:avLst/>
            <a:gdLst>
              <a:gd name="connsiteX0" fmla="*/ 1934275 w 4577463"/>
              <a:gd name="connsiteY0" fmla="*/ 0 h 3698875"/>
              <a:gd name="connsiteX1" fmla="*/ 4577463 w 4577463"/>
              <a:gd name="connsiteY1" fmla="*/ 2643188 h 3698875"/>
              <a:gd name="connsiteX2" fmla="*/ 4369748 w 4577463"/>
              <a:gd name="connsiteY2" fmla="*/ 3672036 h 3698875"/>
              <a:gd name="connsiteX3" fmla="*/ 4356819 w 4577463"/>
              <a:gd name="connsiteY3" fmla="*/ 3698875 h 3698875"/>
              <a:gd name="connsiteX4" fmla="*/ 0 w 4577463"/>
              <a:gd name="connsiteY4" fmla="*/ 3698875 h 3698875"/>
              <a:gd name="connsiteX5" fmla="*/ 0 w 4577463"/>
              <a:gd name="connsiteY5" fmla="*/ 845097 h 3698875"/>
              <a:gd name="connsiteX6" fmla="*/ 87814 w 4577463"/>
              <a:gd name="connsiteY6" fmla="*/ 751885 h 3698875"/>
              <a:gd name="connsiteX7" fmla="*/ 274474 w 4577463"/>
              <a:gd name="connsiteY7" fmla="*/ 586012 h 3698875"/>
              <a:gd name="connsiteX8" fmla="*/ 363537 w 4577463"/>
              <a:gd name="connsiteY8" fmla="*/ 520753 h 3698875"/>
              <a:gd name="connsiteX9" fmla="*/ 391698 w 4577463"/>
              <a:gd name="connsiteY9" fmla="*/ 572636 h 3698875"/>
              <a:gd name="connsiteX10" fmla="*/ 927495 w 4577463"/>
              <a:gd name="connsiteY10" fmla="*/ 857517 h 3698875"/>
              <a:gd name="connsiteX11" fmla="*/ 1573644 w 4577463"/>
              <a:gd name="connsiteY11" fmla="*/ 211368 h 3698875"/>
              <a:gd name="connsiteX12" fmla="*/ 1560517 w 4577463"/>
              <a:gd name="connsiteY12" fmla="*/ 81147 h 3698875"/>
              <a:gd name="connsiteX13" fmla="*/ 1545169 w 4577463"/>
              <a:gd name="connsiteY13" fmla="*/ 31706 h 3698875"/>
              <a:gd name="connsiteX14" fmla="*/ 1668191 w 4577463"/>
              <a:gd name="connsiteY14" fmla="*/ 13227 h 3698875"/>
              <a:gd name="connsiteX15" fmla="*/ 1934275 w 4577463"/>
              <a:gd name="connsiteY15" fmla="*/ 0 h 3698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577463" h="3698875">
                <a:moveTo>
                  <a:pt x="1934275" y="0"/>
                </a:moveTo>
                <a:cubicBezTo>
                  <a:pt x="3394067" y="0"/>
                  <a:pt x="4577463" y="1183396"/>
                  <a:pt x="4577463" y="2643188"/>
                </a:cubicBezTo>
                <a:cubicBezTo>
                  <a:pt x="4577463" y="3008136"/>
                  <a:pt x="4503501" y="3355810"/>
                  <a:pt x="4369748" y="3672036"/>
                </a:cubicBezTo>
                <a:lnTo>
                  <a:pt x="4356819" y="3698875"/>
                </a:lnTo>
                <a:lnTo>
                  <a:pt x="0" y="3698875"/>
                </a:lnTo>
                <a:lnTo>
                  <a:pt x="0" y="845097"/>
                </a:lnTo>
                <a:lnTo>
                  <a:pt x="87814" y="751885"/>
                </a:lnTo>
                <a:cubicBezTo>
                  <a:pt x="147368" y="693734"/>
                  <a:pt x="209659" y="638373"/>
                  <a:pt x="274474" y="586012"/>
                </a:cubicBezTo>
                <a:lnTo>
                  <a:pt x="363537" y="520753"/>
                </a:lnTo>
                <a:lnTo>
                  <a:pt x="391698" y="572636"/>
                </a:lnTo>
                <a:cubicBezTo>
                  <a:pt x="507816" y="744513"/>
                  <a:pt x="704459" y="857517"/>
                  <a:pt x="927495" y="857517"/>
                </a:cubicBezTo>
                <a:cubicBezTo>
                  <a:pt x="1284353" y="857517"/>
                  <a:pt x="1573644" y="568226"/>
                  <a:pt x="1573644" y="211368"/>
                </a:cubicBezTo>
                <a:cubicBezTo>
                  <a:pt x="1573644" y="166761"/>
                  <a:pt x="1569124" y="123209"/>
                  <a:pt x="1560517" y="81147"/>
                </a:cubicBezTo>
                <a:lnTo>
                  <a:pt x="1545169" y="31706"/>
                </a:lnTo>
                <a:lnTo>
                  <a:pt x="1668191" y="13227"/>
                </a:lnTo>
                <a:cubicBezTo>
                  <a:pt x="1755699" y="4480"/>
                  <a:pt x="1844464" y="0"/>
                  <a:pt x="1934275" y="0"/>
                </a:cubicBezTo>
                <a:close/>
              </a:path>
            </a:pathLst>
          </a:custGeo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57F89ECF-F048-57F5-57EF-0CAB335C2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81346" y="2724345"/>
            <a:ext cx="1292298" cy="129229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D4ABEAE2-DE31-12F1-AAD1-82AEE3737D05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 rot="16200000">
            <a:off x="11577948" y="230006"/>
            <a:ext cx="844062" cy="384047"/>
          </a:xfrm>
        </p:spPr>
        <p:txBody>
          <a:bodyPr/>
          <a:lstStyle/>
          <a:p>
            <a:fld id="{3D157344-9CC7-412D-8C20-072BE86D5A11}" type="datetime1">
              <a:rPr lang="en-US" smtClean="0"/>
              <a:t>6/23/2025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04B56E-067D-C824-6EEB-3CCE57E4B5B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5DB247-3AE7-BCCA-E0CC-BC0FD69A7E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A01C0A-2BB6-49E7-91A3-DCB9F9F5958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218D7EE8-EBB2-8592-C06C-14CF0BA0260D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5434828" y="640077"/>
            <a:ext cx="5783472" cy="5573685"/>
          </a:xfrm>
        </p:spPr>
        <p:txBody>
          <a:bodyPr lIns="91440" tIns="91440"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C44AB011-4A5C-6D4B-BB9B-30BA4193742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8648" y="640078"/>
            <a:ext cx="4317028" cy="2084268"/>
          </a:xfrm>
        </p:spPr>
        <p:txBody>
          <a:bodyPr lIns="91440" tIns="91440" rIns="0" bIns="0">
            <a:noAutofit/>
          </a:bodyPr>
          <a:lstStyle>
            <a:lvl1pPr>
              <a:defRPr sz="3200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3642192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D041D3CD-4172-159B-50BA-195FCCAE119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" y="0"/>
            <a:ext cx="4089921" cy="4639206"/>
          </a:xfrm>
          <a:custGeom>
            <a:avLst/>
            <a:gdLst>
              <a:gd name="connsiteX0" fmla="*/ 0 w 4089921"/>
              <a:gd name="connsiteY0" fmla="*/ 0 h 4639206"/>
              <a:gd name="connsiteX1" fmla="*/ 3216644 w 4089921"/>
              <a:gd name="connsiteY1" fmla="*/ 0 h 4639206"/>
              <a:gd name="connsiteX2" fmla="*/ 3308243 w 4089921"/>
              <a:gd name="connsiteY2" fmla="*/ 83250 h 4639206"/>
              <a:gd name="connsiteX3" fmla="*/ 4089921 w 4089921"/>
              <a:gd name="connsiteY3" fmla="*/ 1970389 h 4639206"/>
              <a:gd name="connsiteX4" fmla="*/ 3308243 w 4089921"/>
              <a:gd name="connsiteY4" fmla="*/ 3857528 h 4639206"/>
              <a:gd name="connsiteX5" fmla="*/ 3279358 w 4089921"/>
              <a:gd name="connsiteY5" fmla="*/ 3883780 h 4639206"/>
              <a:gd name="connsiteX6" fmla="*/ 3254520 w 4089921"/>
              <a:gd name="connsiteY6" fmla="*/ 3853677 h 4639206"/>
              <a:gd name="connsiteX7" fmla="*/ 2797624 w 4089921"/>
              <a:gd name="connsiteY7" fmla="*/ 3664424 h 4639206"/>
              <a:gd name="connsiteX8" fmla="*/ 2151475 w 4089921"/>
              <a:gd name="connsiteY8" fmla="*/ 4310573 h 4639206"/>
              <a:gd name="connsiteX9" fmla="*/ 2164603 w 4089921"/>
              <a:gd name="connsiteY9" fmla="*/ 4440795 h 4639206"/>
              <a:gd name="connsiteX10" fmla="*/ 2190853 w 4089921"/>
              <a:gd name="connsiteY10" fmla="*/ 4525361 h 4639206"/>
              <a:gd name="connsiteX11" fmla="*/ 1958964 w 4089921"/>
              <a:gd name="connsiteY11" fmla="*/ 4584985 h 4639206"/>
              <a:gd name="connsiteX12" fmla="*/ 1421104 w 4089921"/>
              <a:gd name="connsiteY12" fmla="*/ 4639206 h 4639206"/>
              <a:gd name="connsiteX13" fmla="*/ 148987 w 4089921"/>
              <a:gd name="connsiteY13" fmla="*/ 4317094 h 4639206"/>
              <a:gd name="connsiteX14" fmla="*/ 0 w 4089921"/>
              <a:gd name="connsiteY14" fmla="*/ 4226582 h 4639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089921" h="4639206">
                <a:moveTo>
                  <a:pt x="0" y="0"/>
                </a:moveTo>
                <a:lnTo>
                  <a:pt x="3216644" y="0"/>
                </a:lnTo>
                <a:lnTo>
                  <a:pt x="3308243" y="83250"/>
                </a:lnTo>
                <a:cubicBezTo>
                  <a:pt x="3791204" y="566211"/>
                  <a:pt x="4089921" y="1233416"/>
                  <a:pt x="4089921" y="1970389"/>
                </a:cubicBezTo>
                <a:cubicBezTo>
                  <a:pt x="4089921" y="2707363"/>
                  <a:pt x="3791204" y="3374567"/>
                  <a:pt x="3308243" y="3857528"/>
                </a:cubicBezTo>
                <a:lnTo>
                  <a:pt x="3279358" y="3883780"/>
                </a:lnTo>
                <a:lnTo>
                  <a:pt x="3254520" y="3853677"/>
                </a:lnTo>
                <a:cubicBezTo>
                  <a:pt x="3137590" y="3736747"/>
                  <a:pt x="2976053" y="3664424"/>
                  <a:pt x="2797624" y="3664424"/>
                </a:cubicBezTo>
                <a:cubicBezTo>
                  <a:pt x="2440766" y="3664424"/>
                  <a:pt x="2151475" y="3953715"/>
                  <a:pt x="2151475" y="4310573"/>
                </a:cubicBezTo>
                <a:cubicBezTo>
                  <a:pt x="2151475" y="4355180"/>
                  <a:pt x="2155995" y="4398732"/>
                  <a:pt x="2164603" y="4440795"/>
                </a:cubicBezTo>
                <a:lnTo>
                  <a:pt x="2190853" y="4525361"/>
                </a:lnTo>
                <a:lnTo>
                  <a:pt x="1958964" y="4584985"/>
                </a:lnTo>
                <a:cubicBezTo>
                  <a:pt x="1785230" y="4620536"/>
                  <a:pt x="1605347" y="4639206"/>
                  <a:pt x="1421104" y="4639206"/>
                </a:cubicBezTo>
                <a:cubicBezTo>
                  <a:pt x="960496" y="4639206"/>
                  <a:pt x="527141" y="4522520"/>
                  <a:pt x="148987" y="4317094"/>
                </a:cubicBezTo>
                <a:lnTo>
                  <a:pt x="0" y="4226582"/>
                </a:lnTo>
                <a:close/>
              </a:path>
            </a:pathLst>
          </a:custGeo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CCA47180-C126-D9FC-1291-43F1766DE8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151476" y="3664424"/>
            <a:ext cx="1292298" cy="129229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D4ABEAE2-DE31-12F1-AAD1-82AEE3737D05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 rot="16200000">
            <a:off x="11577948" y="230006"/>
            <a:ext cx="844062" cy="384047"/>
          </a:xfrm>
        </p:spPr>
        <p:txBody>
          <a:bodyPr/>
          <a:lstStyle/>
          <a:p>
            <a:fld id="{3D157344-9CC7-412D-8C20-072BE86D5A11}" type="datetime1">
              <a:rPr lang="en-US" smtClean="0"/>
              <a:t>6/23/2025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04B56E-067D-C824-6EEB-3CCE57E4B5B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5DB247-3AE7-BCCA-E0CC-BC0FD69A7E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A01C0A-2BB6-49E7-91A3-DCB9F9F5958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218D7EE8-EBB2-8592-C06C-14CF0BA0260D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4679577" y="5142155"/>
            <a:ext cx="6538723" cy="1071607"/>
          </a:xfrm>
        </p:spPr>
        <p:txBody>
          <a:bodyPr lIns="91440" tIns="91440"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C44AB011-4A5C-6D4B-BB9B-30BA4193742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79577" y="640078"/>
            <a:ext cx="6538722" cy="4179348"/>
          </a:xfrm>
        </p:spPr>
        <p:txBody>
          <a:bodyPr lIns="91440" tIns="0" rIns="0" bIns="0" anchor="b">
            <a:noAutofit/>
          </a:bodyPr>
          <a:lstStyle>
            <a:lvl1pPr>
              <a:defRPr sz="20000" baseline="0"/>
            </a:lvl1pPr>
          </a:lstStyle>
          <a:p>
            <a:r>
              <a:rPr lang="en-US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625080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D688C66-2A77-64CD-38B5-90492185CACE}"/>
              </a:ext>
            </a:extLst>
          </p:cNvPr>
          <p:cNvSpPr/>
          <p:nvPr/>
        </p:nvSpPr>
        <p:spPr>
          <a:xfrm rot="5400000" flipH="1" flipV="1">
            <a:off x="8570975" y="3236976"/>
            <a:ext cx="6858000" cy="3840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DCDB3F9-C083-E428-E97B-C0CC63BC02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11577948" y="230006"/>
            <a:ext cx="844062" cy="384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291CE83-67BA-4B15-B48A-7DC5C0636664}" type="datetime1">
              <a:rPr lang="en-US" smtClean="0"/>
              <a:pPr/>
              <a:t>6/23/2025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89035839-CD36-5568-9808-CCDD9953C9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9313725" y="3338288"/>
            <a:ext cx="5372505" cy="384047"/>
          </a:xfrm>
          <a:prstGeom prst="rect">
            <a:avLst/>
          </a:prstGeom>
          <a:noFill/>
        </p:spPr>
        <p:txBody>
          <a:bodyPr vert="horz" lIns="210312" tIns="45720" rIns="91440" bIns="45720" rtlCol="0" anchor="ctr"/>
          <a:lstStyle>
            <a:lvl1pPr algn="l">
              <a:defRPr sz="1200" b="1" cap="all" spc="300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Presentation Title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33E5E79-C396-3919-759D-5AD893CE42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6200000">
            <a:off x="11679259" y="6345258"/>
            <a:ext cx="641433" cy="3840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fld id="{09A01C0A-2BB6-49E7-91A3-DCB9F9F5958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5490" y="2220977"/>
            <a:ext cx="10953964" cy="3955986"/>
          </a:xfrm>
          <a:prstGeom prst="rect">
            <a:avLst/>
          </a:prstGeom>
        </p:spPr>
        <p:txBody>
          <a:bodyPr vert="horz" lIns="9144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058" y="640080"/>
            <a:ext cx="10953964" cy="1095059"/>
          </a:xfrm>
          <a:prstGeom prst="rect">
            <a:avLst/>
          </a:prstGeom>
        </p:spPr>
        <p:txBody>
          <a:bodyPr vert="horz" lIns="91440" tIns="91440" rIns="0" bIns="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77731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81" r:id="rId7"/>
    <p:sldLayoutId id="2147483737" r:id="rId8"/>
    <p:sldLayoutId id="2147483738" r:id="rId9"/>
    <p:sldLayoutId id="2147483739" r:id="rId10"/>
    <p:sldLayoutId id="2147483740" r:id="rId11"/>
    <p:sldLayoutId id="2147483741" r:id="rId12"/>
    <p:sldLayoutId id="2147483742" r:id="rId13"/>
    <p:sldLayoutId id="2147483743" r:id="rId14"/>
    <p:sldLayoutId id="2147483744" r:id="rId15"/>
    <p:sldLayoutId id="2147483745" r:id="rId16"/>
    <p:sldLayoutId id="2147483746" r:id="rId17"/>
    <p:sldLayoutId id="2147483747" r:id="rId18"/>
    <p:sldLayoutId id="2147483748" r:id="rId19"/>
    <p:sldLayoutId id="2147483749" r:id="rId20"/>
    <p:sldLayoutId id="2147483750" r:id="rId21"/>
    <p:sldLayoutId id="2147483751" r:id="rId22"/>
    <p:sldLayoutId id="2147483752" r:id="rId23"/>
    <p:sldLayoutId id="2147483753" r:id="rId24"/>
    <p:sldLayoutId id="2147483754" r:id="rId25"/>
    <p:sldLayoutId id="2147483755" r:id="rId26"/>
    <p:sldLayoutId id="2147483756" r:id="rId27"/>
    <p:sldLayoutId id="2147483757" r:id="rId28"/>
    <p:sldLayoutId id="2147483758" r:id="rId29"/>
    <p:sldLayoutId id="2147483759" r:id="rId30"/>
    <p:sldLayoutId id="2147483760" r:id="rId31"/>
    <p:sldLayoutId id="2147483761" r:id="rId32"/>
    <p:sldLayoutId id="2147483762" r:id="rId33"/>
    <p:sldLayoutId id="2147483763" r:id="rId34"/>
    <p:sldLayoutId id="2147483764" r:id="rId35"/>
    <p:sldLayoutId id="2147483765" r:id="rId36"/>
    <p:sldLayoutId id="2147483766" r:id="rId37"/>
    <p:sldLayoutId id="2147483767" r:id="rId38"/>
    <p:sldLayoutId id="2147483768" r:id="rId39"/>
    <p:sldLayoutId id="2147483769" r:id="rId40"/>
    <p:sldLayoutId id="2147483770" r:id="rId41"/>
    <p:sldLayoutId id="2147483771" r:id="rId42"/>
    <p:sldLayoutId id="2147483772" r:id="rId43"/>
    <p:sldLayoutId id="2147483773" r:id="rId44"/>
    <p:sldLayoutId id="2147483774" r:id="rId45"/>
    <p:sldLayoutId id="2147483775" r:id="rId46"/>
    <p:sldLayoutId id="2147483776" r:id="rId47"/>
    <p:sldLayoutId id="2147483777" r:id="rId48"/>
    <p:sldLayoutId id="2147483778" r:id="rId49"/>
    <p:sldLayoutId id="2147483779" r:id="rId50"/>
    <p:sldLayoutId id="2147483780" r:id="rId51"/>
    <p:sldLayoutId id="2147483782" r:id="rId52"/>
    <p:sldLayoutId id="2147483783" r:id="rId53"/>
    <p:sldLayoutId id="2147483784" r:id="rId54"/>
    <p:sldLayoutId id="2147483785" r:id="rId55"/>
    <p:sldLayoutId id="2147483786" r:id="rId56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 cap="all" spc="600" baseline="0">
          <a:solidFill>
            <a:schemeClr val="tx1"/>
          </a:solidFill>
          <a:latin typeface="+mj-lt"/>
          <a:ea typeface="+mj-ea"/>
          <a:cs typeface="Arial Black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150000"/>
        </a:lnSpc>
        <a:spcBef>
          <a:spcPts val="1000"/>
        </a:spcBef>
        <a:buFontTx/>
        <a:buNone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150000"/>
        </a:lnSpc>
        <a:spcBef>
          <a:spcPts val="500"/>
        </a:spcBef>
        <a:buFontTx/>
        <a:buNone/>
        <a:defRPr sz="22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150000"/>
        </a:lnSpc>
        <a:spcBef>
          <a:spcPts val="500"/>
        </a:spcBef>
        <a:buFontTx/>
        <a:buNone/>
        <a:defRPr sz="20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150000"/>
        </a:lnSpc>
        <a:spcBef>
          <a:spcPts val="500"/>
        </a:spcBef>
        <a:buFontTx/>
        <a:buNone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150000"/>
        </a:lnSpc>
        <a:spcBef>
          <a:spcPts val="500"/>
        </a:spcBef>
        <a:buFontTx/>
        <a:buNone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6" orient="horz" pos="2160" userDrawn="1">
          <p15:clr>
            <a:srgbClr val="A4A3A4"/>
          </p15:clr>
        </p15:guide>
        <p15:guide id="27" orient="horz" pos="1152" userDrawn="1">
          <p15:clr>
            <a:srgbClr val="547EBF"/>
          </p15:clr>
        </p15:guide>
        <p15:guide id="28" pos="7440" userDrawn="1">
          <p15:clr>
            <a:srgbClr val="547EBF"/>
          </p15:clr>
        </p15:guide>
        <p15:guide id="29" orient="horz" pos="4080" userDrawn="1">
          <p15:clr>
            <a:srgbClr val="547EBF"/>
          </p15:clr>
        </p15:guide>
        <p15:guide id="30" userDrawn="1">
          <p15:clr>
            <a:srgbClr val="547EBF"/>
          </p15:clr>
        </p15:guide>
        <p15:guide id="31" pos="7680" userDrawn="1">
          <p15:clr>
            <a:srgbClr val="547EBF"/>
          </p15:clr>
        </p15:guide>
        <p15:guide id="32" pos="528" userDrawn="1">
          <p15:clr>
            <a:srgbClr val="547EBF"/>
          </p15:clr>
        </p15:guide>
        <p15:guide id="33" pos="6912" userDrawn="1">
          <p15:clr>
            <a:srgbClr val="547EBF"/>
          </p15:clr>
        </p15:guide>
        <p15:guide id="34" orient="horz" pos="240" userDrawn="1">
          <p15:clr>
            <a:srgbClr val="547EBF"/>
          </p15:clr>
        </p15:guide>
        <p15:guide id="35" orient="horz" pos="552" userDrawn="1">
          <p15:clr>
            <a:srgbClr val="547EBF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pinnaker-global.com/the-importance-of-conflict/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www.ncbi.nlm.nih.gov/books/NBK470432/" TargetMode="External"/><Relationship Id="rId4" Type="http://schemas.openxmlformats.org/officeDocument/2006/relationships/hyperlink" Target="http://www.christianmuntean.com/why-conflict-is-good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C5300-AC43-F396-6E83-73A31578C2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895" y="-480255"/>
            <a:ext cx="5091864" cy="4890965"/>
          </a:xfrm>
        </p:spPr>
        <p:txBody>
          <a:bodyPr anchor="b"/>
          <a:lstStyle/>
          <a:p>
            <a:r>
              <a:rPr lang="en-US"/>
              <a:t>Conflict  management and strategies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3BE460-3185-CD59-0215-356A228DF2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9443" y="4972750"/>
            <a:ext cx="5091864" cy="883258"/>
          </a:xfrm>
        </p:spPr>
        <p:txBody>
          <a:bodyPr/>
          <a:lstStyle/>
          <a:p>
            <a:r>
              <a:rPr lang="en-US">
                <a:latin typeface="Arial Black"/>
              </a:rPr>
              <a:t>Patrik </a:t>
            </a:r>
            <a:r>
              <a:rPr lang="en-US" err="1">
                <a:latin typeface="Arial Black"/>
              </a:rPr>
              <a:t>pompa</a:t>
            </a:r>
            <a:r>
              <a:rPr lang="en-US">
                <a:latin typeface="Arial Black"/>
              </a:rPr>
              <a:t> -2314132</a:t>
            </a:r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FF45C2C0-54FA-3BF9-54A1-71B2FE171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5796354" y="0"/>
            <a:ext cx="3179653" cy="1801715"/>
          </a:xfrm>
          <a:custGeom>
            <a:avLst/>
            <a:gdLst>
              <a:gd name="connsiteX0" fmla="*/ 2394161 w 4788322"/>
              <a:gd name="connsiteY0" fmla="*/ 0 h 2713249"/>
              <a:gd name="connsiteX1" fmla="*/ 4788322 w 4788322"/>
              <a:gd name="connsiteY1" fmla="*/ 2394161 h 2713249"/>
              <a:gd name="connsiteX2" fmla="*/ 4775962 w 4788322"/>
              <a:gd name="connsiteY2" fmla="*/ 2638950 h 2713249"/>
              <a:gd name="connsiteX3" fmla="*/ 4764622 w 4788322"/>
              <a:gd name="connsiteY3" fmla="*/ 2713249 h 2713249"/>
              <a:gd name="connsiteX4" fmla="*/ 23700 w 4788322"/>
              <a:gd name="connsiteY4" fmla="*/ 2713249 h 2713249"/>
              <a:gd name="connsiteX5" fmla="*/ 12361 w 4788322"/>
              <a:gd name="connsiteY5" fmla="*/ 2638950 h 2713249"/>
              <a:gd name="connsiteX6" fmla="*/ 0 w 4788322"/>
              <a:gd name="connsiteY6" fmla="*/ 2394161 h 2713249"/>
              <a:gd name="connsiteX7" fmla="*/ 2394161 w 4788322"/>
              <a:gd name="connsiteY7" fmla="*/ 0 h 2713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8322" h="2713249">
                <a:moveTo>
                  <a:pt x="2394161" y="0"/>
                </a:moveTo>
                <a:cubicBezTo>
                  <a:pt x="3716420" y="0"/>
                  <a:pt x="4788322" y="1071902"/>
                  <a:pt x="4788322" y="2394161"/>
                </a:cubicBezTo>
                <a:cubicBezTo>
                  <a:pt x="4788322" y="2476803"/>
                  <a:pt x="4784135" y="2558466"/>
                  <a:pt x="4775962" y="2638950"/>
                </a:cubicBezTo>
                <a:lnTo>
                  <a:pt x="4764622" y="2713249"/>
                </a:lnTo>
                <a:lnTo>
                  <a:pt x="23700" y="2713249"/>
                </a:lnTo>
                <a:lnTo>
                  <a:pt x="12361" y="2638950"/>
                </a:lnTo>
                <a:cubicBezTo>
                  <a:pt x="4187" y="2558466"/>
                  <a:pt x="0" y="2476803"/>
                  <a:pt x="0" y="2394161"/>
                </a:cubicBezTo>
                <a:cubicBezTo>
                  <a:pt x="0" y="1071902"/>
                  <a:pt x="1071902" y="0"/>
                  <a:pt x="2394161" y="0"/>
                </a:cubicBez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pic>
        <p:nvPicPr>
          <p:cNvPr id="11" name="Picture Placeholder 10" descr="A group of white paper cutouts of people holding hands&#10;&#10;AI-generated content may be incorrect.">
            <a:extLst>
              <a:ext uri="{FF2B5EF4-FFF2-40B4-BE49-F238E27FC236}">
                <a16:creationId xmlns:a16="http://schemas.microsoft.com/office/drawing/2014/main" id="{AFA43390-3764-DEB4-A769-59AD9B4DDB17}"/>
              </a:ext>
            </a:extLst>
          </p:cNvPr>
          <p:cNvPicPr>
            <a:picLocks noGrp="1" noChangeAspect="1"/>
          </p:cNvPicPr>
          <p:nvPr>
            <p:ph type="pic" idx="10"/>
          </p:nvPr>
        </p:nvPicPr>
        <p:blipFill>
          <a:blip r:embed="rId3"/>
          <a:srcRect l="20370" r="20370"/>
          <a:stretch/>
        </p:blipFill>
        <p:spPr>
          <a:xfrm>
            <a:off x="6106438" y="10438"/>
            <a:ext cx="6085562" cy="6847562"/>
          </a:xfrm>
        </p:spPr>
      </p:pic>
    </p:spTree>
    <p:extLst>
      <p:ext uri="{BB962C8B-B14F-4D97-AF65-F5344CB8AC3E}">
        <p14:creationId xmlns:p14="http://schemas.microsoft.com/office/powerpoint/2010/main" val="3867488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17" descr="A group of post it notes with drawn faces&#10;&#10;AI-generated content may be incorrect.">
            <a:extLst>
              <a:ext uri="{FF2B5EF4-FFF2-40B4-BE49-F238E27FC236}">
                <a16:creationId xmlns:a16="http://schemas.microsoft.com/office/drawing/2014/main" id="{C9FC1990-651A-8183-EB5F-12C68E451B3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2788" r="11474" b="-1"/>
          <a:stretch>
            <a:fillRect/>
          </a:stretch>
        </p:blipFill>
        <p:spPr>
          <a:xfrm>
            <a:off x="20" y="10"/>
            <a:ext cx="7781345" cy="6857990"/>
          </a:xfrm>
          <a:noFill/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33EF7D-B91F-315E-885B-2A4BDE9914A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88816" y="228597"/>
            <a:ext cx="841248" cy="384052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043CF65F-0E21-48DE-8D75-4BF66A547E8E}" type="datetime1">
              <a:rPr lang="en-US" smtClean="0"/>
              <a:pPr>
                <a:spcAft>
                  <a:spcPts val="600"/>
                </a:spcAft>
              </a:pPr>
              <a:t>6/23/2025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A4DA9C-4770-ABC3-9345-F7D974B2F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16200000">
            <a:off x="11679259" y="6345258"/>
            <a:ext cx="641433" cy="384048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EB4487DA-5126-0477-27DE-94DABED2F25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176008" y="2472287"/>
            <a:ext cx="2894707" cy="2953512"/>
          </a:xfrm>
        </p:spPr>
        <p:txBody>
          <a:bodyPr vert="horz" lIns="91440" tIns="91440" rIns="0" bIns="0" rtlCol="0" anchor="t">
            <a:normAutofit fontScale="92500" lnSpcReduction="10000"/>
          </a:bodyPr>
          <a:lstStyle/>
          <a:p>
            <a:pPr marL="342900" indent="-342900">
              <a:lnSpc>
                <a:spcPct val="90000"/>
              </a:lnSpc>
              <a:buAutoNum type="arabicParenR"/>
            </a:pPr>
            <a:r>
              <a:rPr lang="en-US" sz="1500" dirty="0">
                <a:latin typeface="Arial Black"/>
              </a:rPr>
              <a:t>Conflict is a disagreement between  individuals or groups .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en-US" sz="1500">
                <a:latin typeface="Arial Black"/>
              </a:rPr>
              <a:t>2) It can arise from different goals , value, opinions , or misunderstandings.</a:t>
            </a:r>
          </a:p>
          <a:p>
            <a:pPr>
              <a:lnSpc>
                <a:spcPct val="90000"/>
              </a:lnSpc>
            </a:pPr>
            <a:r>
              <a:rPr lang="en-US" sz="1500" dirty="0">
                <a:latin typeface="Arial Black"/>
              </a:rPr>
              <a:t>3) In teams , conflicts are common and not always negative it can be also positive</a:t>
            </a:r>
          </a:p>
          <a:p>
            <a:pPr>
              <a:lnSpc>
                <a:spcPct val="90000"/>
              </a:lnSpc>
            </a:pPr>
            <a:r>
              <a:rPr lang="en-US" sz="1500" dirty="0">
                <a:latin typeface="Arial Black"/>
              </a:rPr>
              <a:t>4) handling  conflict well can lead to growth and innovation.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9D4493-076B-646C-632C-C4850D176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5014" y="182521"/>
            <a:ext cx="2894707" cy="1942773"/>
          </a:xfrm>
        </p:spPr>
        <p:txBody>
          <a:bodyPr anchor="b">
            <a:normAutofit/>
          </a:bodyPr>
          <a:lstStyle/>
          <a:p>
            <a:r>
              <a:rPr lang="en-US" sz="3000"/>
              <a:t>What is conflict ?</a:t>
            </a:r>
          </a:p>
        </p:txBody>
      </p:sp>
    </p:spTree>
    <p:extLst>
      <p:ext uri="{BB962C8B-B14F-4D97-AF65-F5344CB8AC3E}">
        <p14:creationId xmlns:p14="http://schemas.microsoft.com/office/powerpoint/2010/main" val="814953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3EC92-526E-8262-53B5-F0AF7F1E4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is conflict important?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F11C81-A4EA-16BC-B023-A1233E306AAE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62412" y="3061418"/>
            <a:ext cx="6569391" cy="3995588"/>
          </a:xfrm>
        </p:spPr>
        <p:txBody>
          <a:bodyPr vert="horz" lIns="91440" tIns="0" rIns="0" bIns="0" rtlCol="0" anchor="t">
            <a:noAutofit/>
          </a:bodyPr>
          <a:lstStyle/>
          <a:p>
            <a:r>
              <a:rPr lang="en-US">
                <a:latin typeface="Arial Black"/>
              </a:rPr>
              <a:t>It helps to reduce tension and  misunderstanding in a team.</a:t>
            </a:r>
          </a:p>
          <a:p>
            <a:r>
              <a:rPr lang="en-US">
                <a:latin typeface="Arial Black"/>
              </a:rPr>
              <a:t>It helps promote fairness and improves communication which will create a safe space for individuals to express their concerns without fear.</a:t>
            </a:r>
          </a:p>
          <a:p>
            <a:r>
              <a:rPr lang="en-US">
                <a:latin typeface="Arial Black"/>
              </a:rPr>
              <a:t>Strengths relationships  between team members .</a:t>
            </a:r>
          </a:p>
          <a:p>
            <a:r>
              <a:rPr lang="en-US">
                <a:latin typeface="Arial Black"/>
              </a:rPr>
              <a:t>It helps the team to stay focused and productive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50F74D-615D-90B9-C82A-C8BD0ECE27D0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43CF65F-0E21-48DE-8D75-4BF66A547E8E}" type="datetime1">
              <a:rPr lang="en-US" smtClean="0"/>
              <a:pPr/>
              <a:t>6/23/2025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69D1F7-45DB-291B-3555-614D1BC22946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4B0D0C0D-89F9-C314-0A74-E0433067F0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85702" y="5061102"/>
            <a:ext cx="3179653" cy="1801715"/>
          </a:xfrm>
          <a:custGeom>
            <a:avLst/>
            <a:gdLst>
              <a:gd name="connsiteX0" fmla="*/ 2394161 w 4788322"/>
              <a:gd name="connsiteY0" fmla="*/ 0 h 2713249"/>
              <a:gd name="connsiteX1" fmla="*/ 4788322 w 4788322"/>
              <a:gd name="connsiteY1" fmla="*/ 2394161 h 2713249"/>
              <a:gd name="connsiteX2" fmla="*/ 4775962 w 4788322"/>
              <a:gd name="connsiteY2" fmla="*/ 2638950 h 2713249"/>
              <a:gd name="connsiteX3" fmla="*/ 4764622 w 4788322"/>
              <a:gd name="connsiteY3" fmla="*/ 2713249 h 2713249"/>
              <a:gd name="connsiteX4" fmla="*/ 23700 w 4788322"/>
              <a:gd name="connsiteY4" fmla="*/ 2713249 h 2713249"/>
              <a:gd name="connsiteX5" fmla="*/ 12361 w 4788322"/>
              <a:gd name="connsiteY5" fmla="*/ 2638950 h 2713249"/>
              <a:gd name="connsiteX6" fmla="*/ 0 w 4788322"/>
              <a:gd name="connsiteY6" fmla="*/ 2394161 h 2713249"/>
              <a:gd name="connsiteX7" fmla="*/ 2394161 w 4788322"/>
              <a:gd name="connsiteY7" fmla="*/ 0 h 2713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8322" h="2713249">
                <a:moveTo>
                  <a:pt x="2394161" y="0"/>
                </a:moveTo>
                <a:cubicBezTo>
                  <a:pt x="3716420" y="0"/>
                  <a:pt x="4788322" y="1071902"/>
                  <a:pt x="4788322" y="2394161"/>
                </a:cubicBezTo>
                <a:cubicBezTo>
                  <a:pt x="4788322" y="2476803"/>
                  <a:pt x="4784135" y="2558466"/>
                  <a:pt x="4775962" y="2638950"/>
                </a:cubicBezTo>
                <a:lnTo>
                  <a:pt x="4764622" y="2713249"/>
                </a:lnTo>
                <a:lnTo>
                  <a:pt x="23700" y="2713249"/>
                </a:lnTo>
                <a:lnTo>
                  <a:pt x="12361" y="2638950"/>
                </a:lnTo>
                <a:cubicBezTo>
                  <a:pt x="4187" y="2558466"/>
                  <a:pt x="0" y="2476803"/>
                  <a:pt x="0" y="2394161"/>
                </a:cubicBezTo>
                <a:cubicBezTo>
                  <a:pt x="0" y="1071902"/>
                  <a:pt x="1071902" y="0"/>
                  <a:pt x="2394161" y="0"/>
                </a:cubicBez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3" name="Arrow: Down 2">
            <a:extLst>
              <a:ext uri="{FF2B5EF4-FFF2-40B4-BE49-F238E27FC236}">
                <a16:creationId xmlns:a16="http://schemas.microsoft.com/office/drawing/2014/main" id="{EDF67051-E117-6760-DB14-86D22C6DFA70}"/>
              </a:ext>
            </a:extLst>
          </p:cNvPr>
          <p:cNvSpPr/>
          <p:nvPr/>
        </p:nvSpPr>
        <p:spPr>
          <a:xfrm>
            <a:off x="3262213" y="1890123"/>
            <a:ext cx="882057" cy="1148075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Placeholder 10" descr="A group of yellow dice with faces drawn on them&#10;&#10;AI-generated content may be incorrect.">
            <a:extLst>
              <a:ext uri="{FF2B5EF4-FFF2-40B4-BE49-F238E27FC236}">
                <a16:creationId xmlns:a16="http://schemas.microsoft.com/office/drawing/2014/main" id="{66104DE0-6DD6-EF27-E7D3-76B5A61D8A5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0069" r="30069"/>
          <a:stretch/>
        </p:blipFill>
        <p:spPr/>
      </p:pic>
    </p:spTree>
    <p:extLst>
      <p:ext uri="{BB962C8B-B14F-4D97-AF65-F5344CB8AC3E}">
        <p14:creationId xmlns:p14="http://schemas.microsoft.com/office/powerpoint/2010/main" val="1417770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and holding keys">
            <a:extLst>
              <a:ext uri="{FF2B5EF4-FFF2-40B4-BE49-F238E27FC236}">
                <a16:creationId xmlns:a16="http://schemas.microsoft.com/office/drawing/2014/main" id="{E161ACB7-95CF-26FB-0DA1-AC749ACDF8F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386" r="6400" b="-3"/>
          <a:stretch>
            <a:fillRect/>
          </a:stretch>
        </p:blipFill>
        <p:spPr>
          <a:xfrm>
            <a:off x="4916490" y="1609"/>
            <a:ext cx="6882884" cy="6854782"/>
          </a:xfrm>
          <a:prstGeom prst="rect">
            <a:avLst/>
          </a:prstGeo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D7C4F5-087C-890E-407E-1229595736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69792" y="219040"/>
            <a:ext cx="841248" cy="403167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29247CA6-BC1D-429A-A289-4E939E49554A}" type="datetime1">
              <a:rPr lang="en-US" smtClean="0"/>
              <a:pPr>
                <a:spcAft>
                  <a:spcPts val="600"/>
                </a:spcAft>
              </a:pPr>
              <a:t>6/23/2025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83EDFD-C1FC-03CD-6360-5D9F82541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16200000">
            <a:off x="11669700" y="6335696"/>
            <a:ext cx="641433" cy="403167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2A0CEC-CACB-0532-AFE6-323BFF6FD14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48648" y="2506737"/>
            <a:ext cx="4243632" cy="3709827"/>
          </a:xfrm>
        </p:spPr>
        <p:txBody>
          <a:bodyPr vert="horz" lIns="91440" tIns="0" rIns="0" bIns="0" rtlCol="0" anchor="t">
            <a:normAutofit/>
          </a:bodyPr>
          <a:lstStyle/>
          <a:p>
            <a:r>
              <a:rPr lang="en-US" b="1"/>
              <a:t>Identifying the root cause of the conflict.</a:t>
            </a:r>
          </a:p>
          <a:p>
            <a:r>
              <a:rPr lang="en-US" b="1"/>
              <a:t>Choosing the appropriate style to handle the situation .</a:t>
            </a:r>
          </a:p>
          <a:p>
            <a:r>
              <a:rPr lang="en-US" b="1"/>
              <a:t> Using effective communication strategies . </a:t>
            </a:r>
          </a:p>
          <a:p>
            <a:r>
              <a:rPr lang="en-US" b="1"/>
              <a:t>Focusing on solution rather than problems 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BD031996-1033-8FFB-0576-FBC101973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507" y="640079"/>
            <a:ext cx="4244436" cy="1470381"/>
          </a:xfrm>
        </p:spPr>
        <p:txBody>
          <a:bodyPr anchor="b">
            <a:normAutofit/>
          </a:bodyPr>
          <a:lstStyle/>
          <a:p>
            <a:r>
              <a:rPr lang="en-US"/>
              <a:t>Key aspect of conflict </a:t>
            </a:r>
          </a:p>
        </p:txBody>
      </p:sp>
    </p:spTree>
    <p:extLst>
      <p:ext uri="{BB962C8B-B14F-4D97-AF65-F5344CB8AC3E}">
        <p14:creationId xmlns:p14="http://schemas.microsoft.com/office/powerpoint/2010/main" val="2153603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936021F6-EAAD-D20F-67B2-69BF9FF8D2A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4215" r="6172" b="-3"/>
          <a:stretch>
            <a:fillRect/>
          </a:stretch>
        </p:blipFill>
        <p:spPr>
          <a:xfrm>
            <a:off x="20" y="3159126"/>
            <a:ext cx="4577443" cy="3698875"/>
          </a:xfrm>
          <a:noFill/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6007FB-6075-C704-F7E5-4F6DD2FD9A7D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 rot="16200000">
            <a:off x="11577948" y="230006"/>
            <a:ext cx="844062" cy="384047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D73859A7-84EB-4384-87AF-59CC16704CF8}" type="datetime1">
              <a:rPr lang="en-US" smtClean="0"/>
              <a:pPr>
                <a:spcAft>
                  <a:spcPts val="600"/>
                </a:spcAft>
              </a:pPr>
              <a:t>6/23/2025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A7501D-D6CD-29A2-36D5-7BCAF9A10C9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679259" y="6345258"/>
            <a:ext cx="641433" cy="384048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9A9125-83DF-A70A-A024-4E849963BA49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5434828" y="640077"/>
            <a:ext cx="5783472" cy="5573685"/>
          </a:xfrm>
        </p:spPr>
        <p:txBody>
          <a:bodyPr vert="horz" lIns="91440" tIns="0" rIns="0" bIns="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500" b="1" dirty="0"/>
              <a:t> Competing - "I want to win"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500" b="1" dirty="0"/>
              <a:t>This style is very clear  and forceful . This style will make a person think they will try to win an argument no  matter what .</a:t>
            </a:r>
          </a:p>
          <a:p>
            <a:pPr>
              <a:lnSpc>
                <a:spcPct val="90000"/>
              </a:lnSpc>
            </a:pPr>
            <a:r>
              <a:rPr lang="en-US" sz="1500" b="1" dirty="0"/>
              <a:t>Collaborating – "let both win "</a:t>
            </a:r>
          </a:p>
          <a:p>
            <a:pPr>
              <a:lnSpc>
                <a:spcPct val="90000"/>
              </a:lnSpc>
            </a:pPr>
            <a:r>
              <a:rPr lang="en-US" sz="1500" b="1" dirty="0"/>
              <a:t>This style is where two people will talk openly and try to find a solution that works the best.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</a:pPr>
            <a:endParaRPr lang="en-US" sz="1500" b="1"/>
          </a:p>
          <a:p>
            <a:pPr>
              <a:lnSpc>
                <a:spcPct val="90000"/>
              </a:lnSpc>
            </a:pPr>
            <a:r>
              <a:rPr lang="en-US" sz="1500" b="1" dirty="0"/>
              <a:t>Compromising - "lets meet halfway"</a:t>
            </a:r>
          </a:p>
          <a:p>
            <a:pPr>
              <a:lnSpc>
                <a:spcPct val="90000"/>
              </a:lnSpc>
            </a:pPr>
            <a:r>
              <a:rPr lang="en-US" sz="1500" b="1" dirty="0"/>
              <a:t>This style is verry harsh as people will not get what they want </a:t>
            </a:r>
          </a:p>
          <a:p>
            <a:pPr>
              <a:lnSpc>
                <a:spcPct val="90000"/>
              </a:lnSpc>
            </a:pPr>
            <a:endParaRPr lang="en-US" sz="1500" b="1"/>
          </a:p>
          <a:p>
            <a:pPr>
              <a:lnSpc>
                <a:spcPct val="90000"/>
              </a:lnSpc>
            </a:pPr>
            <a:r>
              <a:rPr lang="en-US" sz="1500" b="1" dirty="0"/>
              <a:t>Avoiding  - "lets not talk about this"</a:t>
            </a:r>
          </a:p>
          <a:p>
            <a:pPr>
              <a:lnSpc>
                <a:spcPct val="90000"/>
              </a:lnSpc>
            </a:pPr>
            <a:r>
              <a:rPr lang="en-US" sz="1500" b="1" dirty="0"/>
              <a:t>This style is where a person avoids the problem and doesn’t try to solve anything .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</a:pPr>
            <a:endParaRPr lang="en-US" sz="1500" b="1"/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500" b="1" dirty="0"/>
              <a:t>Accommodating - " you can have your way "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500" b="1" dirty="0"/>
              <a:t>This style is where a person gives in to the other which keeps peace nut it can make other person feel un happy in the mean time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FBE1B3-474F-D110-BAD7-4D78EBC838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8" y="640078"/>
            <a:ext cx="4317028" cy="2084268"/>
          </a:xfrm>
        </p:spPr>
        <p:txBody>
          <a:bodyPr anchor="t">
            <a:normAutofit/>
          </a:bodyPr>
          <a:lstStyle/>
          <a:p>
            <a:r>
              <a:rPr lang="en-US" sz="2700"/>
              <a:t>Styles of conflict (</a:t>
            </a:r>
            <a:r>
              <a:rPr lang="en-US" sz="2700" err="1"/>
              <a:t>thomas</a:t>
            </a:r>
            <a:r>
              <a:rPr lang="en-US" sz="2700"/>
              <a:t> </a:t>
            </a:r>
            <a:r>
              <a:rPr lang="en-US" sz="2700" err="1"/>
              <a:t>killman</a:t>
            </a:r>
            <a:r>
              <a:rPr lang="en-US" sz="2700"/>
              <a:t> model)</a:t>
            </a:r>
          </a:p>
        </p:txBody>
      </p:sp>
    </p:spTree>
    <p:extLst>
      <p:ext uri="{BB962C8B-B14F-4D97-AF65-F5344CB8AC3E}">
        <p14:creationId xmlns:p14="http://schemas.microsoft.com/office/powerpoint/2010/main" val="2059390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A0B7DE-BC11-D98D-6AF5-2FC53D87E8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460" y="740404"/>
            <a:ext cx="5248716" cy="5372505"/>
          </a:xfrm>
        </p:spPr>
        <p:txBody>
          <a:bodyPr/>
          <a:lstStyle/>
          <a:p>
            <a:br>
              <a:rPr lang="en-US" sz="1400" b="0"/>
            </a:br>
            <a:r>
              <a:rPr lang="en-US" sz="1400" b="0"/>
              <a:t> </a:t>
            </a:r>
            <a:br>
              <a:rPr lang="en-US" sz="1400" b="0"/>
            </a:br>
            <a:br>
              <a:rPr lang="en-US" sz="1400" b="0"/>
            </a:br>
            <a:br>
              <a:rPr lang="en-US" sz="1400" b="0"/>
            </a:br>
            <a:r>
              <a:rPr lang="en-US" sz="1400" b="0"/>
              <a:t>1.stay calm and be  patient</a:t>
            </a:r>
            <a:br>
              <a:rPr lang="en-US" sz="1400" b="0"/>
            </a:br>
            <a:br>
              <a:rPr lang="en-US" sz="1400" b="0"/>
            </a:br>
            <a:r>
              <a:rPr lang="en-US" sz="1400" b="0"/>
              <a:t>2. Listen to</a:t>
            </a:r>
            <a:br>
              <a:rPr lang="en-US" sz="1400" b="0"/>
            </a:br>
            <a:r>
              <a:rPr lang="en-US" sz="1400" b="0"/>
              <a:t>  understand </a:t>
            </a:r>
            <a:br>
              <a:rPr lang="en-US" sz="1400" b="0"/>
            </a:br>
            <a:br>
              <a:rPr lang="en-US" sz="1400" b="0"/>
            </a:br>
            <a:r>
              <a:rPr lang="en-US" sz="1400" b="0"/>
              <a:t> 3. use I to express your feelings without blaming others in your team .</a:t>
            </a:r>
            <a:br>
              <a:rPr lang="en-US" sz="1400" b="0"/>
            </a:br>
            <a:r>
              <a:rPr lang="en-US" sz="1400" b="0"/>
              <a:t> </a:t>
            </a:r>
            <a:br>
              <a:rPr lang="en-US" sz="1400" b="0"/>
            </a:br>
            <a:r>
              <a:rPr lang="en-US" sz="1400" b="0"/>
              <a:t> 4. repeat back what you’ve heard to show understanding .</a:t>
            </a:r>
            <a:endParaRPr lang="en-US" sz="1400" b="0">
              <a:solidFill>
                <a:srgbClr val="000000"/>
              </a:solidFill>
            </a:endParaRPr>
          </a:p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B82D4CE-27FC-E7B7-FABA-7E624D1D301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40078" y="-841525"/>
            <a:ext cx="8238746" cy="591075"/>
          </a:xfrm>
        </p:spPr>
        <p:txBody>
          <a:bodyPr/>
          <a:lstStyle/>
          <a:p>
            <a:r>
              <a:rPr lang="en-US"/>
              <a:t>Large headline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D1D1B4-1782-1F54-DFAA-53580865B2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77948" y="230006"/>
            <a:ext cx="844062" cy="384047"/>
          </a:xfrm>
        </p:spPr>
        <p:txBody>
          <a:bodyPr/>
          <a:lstStyle/>
          <a:p>
            <a:fld id="{301B1322-4C31-4D1F-88B1-5F79F56892AE}" type="datetime1">
              <a:rPr lang="en-US" smtClean="0"/>
              <a:pPr/>
              <a:t>6/23/2025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8E2D41-5775-EF50-300A-FC9372480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16200000">
            <a:off x="11679259" y="6345258"/>
            <a:ext cx="641433" cy="384048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B9F96EA2-FC41-A0E2-506E-8BC815459386}"/>
              </a:ext>
            </a:extLst>
          </p:cNvPr>
          <p:cNvSpPr/>
          <p:nvPr/>
        </p:nvSpPr>
        <p:spPr>
          <a:xfrm>
            <a:off x="636108" y="848181"/>
            <a:ext cx="3094717" cy="1724883"/>
          </a:xfrm>
          <a:prstGeom prst="wedgeRoundRectCallou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400" i="1" cap="all" dirty="0">
                <a:solidFill>
                  <a:srgbClr val="36393B"/>
                </a:solidFill>
                <a:latin typeface="Arial Black"/>
              </a:rPr>
              <a:t>What makes a good effective  communication when  conflict happens </a:t>
            </a:r>
            <a:r>
              <a:rPr lang="en-US" sz="1400" cap="all" dirty="0">
                <a:solidFill>
                  <a:srgbClr val="36393B"/>
                </a:solidFill>
                <a:latin typeface="Arial Black"/>
              </a:rPr>
              <a:t>?</a:t>
            </a:r>
            <a:br>
              <a:rPr lang="en-US" sz="1400" cap="all" dirty="0">
                <a:latin typeface="Arial Black"/>
              </a:rPr>
            </a:br>
            <a:r>
              <a:rPr lang="en-US" sz="1400" cap="all" dirty="0">
                <a:solidFill>
                  <a:srgbClr val="36393B"/>
                </a:solidFill>
                <a:latin typeface="Arial Black"/>
              </a:rPr>
              <a:t> </a:t>
            </a:r>
            <a:endParaRPr lang="en-US" dirty="0"/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0014B643-0DE7-FF0B-C2CF-1FA93C8C6141}"/>
              </a:ext>
            </a:extLst>
          </p:cNvPr>
          <p:cNvSpPr/>
          <p:nvPr/>
        </p:nvSpPr>
        <p:spPr>
          <a:xfrm>
            <a:off x="5384710" y="814924"/>
            <a:ext cx="2912215" cy="1758242"/>
          </a:xfrm>
          <a:prstGeom prst="wedgeRoundRectCallou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chemeClr val="tx1"/>
                </a:solidFill>
                <a:latin typeface="Arial Black"/>
              </a:rPr>
              <a:t>Solving  conflic</a:t>
            </a:r>
            <a:r>
              <a:rPr lang="en-US">
                <a:solidFill>
                  <a:schemeClr val="tx1"/>
                </a:solidFill>
                <a:latin typeface="Arial Black"/>
              </a:rPr>
              <a:t>t </a:t>
            </a:r>
          </a:p>
          <a:p>
            <a:pPr algn="ctr"/>
            <a:endParaRPr lang="en-US">
              <a:solidFill>
                <a:schemeClr val="tx1"/>
              </a:solidFill>
            </a:endParaRPr>
          </a:p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034406-3527-8978-7370-1EC9E926C907}"/>
              </a:ext>
            </a:extLst>
          </p:cNvPr>
          <p:cNvSpPr txBox="1"/>
          <p:nvPr/>
        </p:nvSpPr>
        <p:spPr>
          <a:xfrm>
            <a:off x="5184281" y="3192928"/>
            <a:ext cx="5800924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latin typeface="Arial Black"/>
              </a:rPr>
              <a:t>Talk openly : let everyone share their ideas and feelings </a:t>
            </a:r>
          </a:p>
          <a:p>
            <a:r>
              <a:rPr lang="en-US">
                <a:latin typeface="Arial Black"/>
              </a:rPr>
              <a:t>2. work as a team : try to understand  each other and choose a solution that everyone can agree on . </a:t>
            </a:r>
          </a:p>
          <a:p>
            <a:r>
              <a:rPr lang="en-US">
                <a:latin typeface="Arial Black"/>
              </a:rPr>
              <a:t>3:  make a plan : decide what each person needs to do next to fix problem . </a:t>
            </a:r>
          </a:p>
          <a:p>
            <a:r>
              <a:rPr lang="en-US">
                <a:latin typeface="Arial Black"/>
              </a:rPr>
              <a:t>4: check in later : once you decided  you should talk with everyone to make sure everything is solved .</a:t>
            </a:r>
          </a:p>
        </p:txBody>
      </p:sp>
    </p:spTree>
    <p:extLst>
      <p:ext uri="{BB962C8B-B14F-4D97-AF65-F5344CB8AC3E}">
        <p14:creationId xmlns:p14="http://schemas.microsoft.com/office/powerpoint/2010/main" val="5931258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67BA929-699D-C849-B9FE-E2561271EA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8648" y="640079"/>
            <a:ext cx="4650103" cy="3737921"/>
          </a:xfrm>
        </p:spPr>
        <p:txBody>
          <a:bodyPr/>
          <a:lstStyle/>
          <a:p>
            <a:r>
              <a:rPr lang="en-US" sz="1800" b="0" dirty="0">
                <a:solidFill>
                  <a:srgbClr val="000000"/>
                </a:solidFill>
                <a:latin typeface="Times New Roman"/>
                <a:cs typeface="Times New Roman"/>
              </a:rPr>
              <a:t>Reference list</a:t>
            </a:r>
            <a:endParaRPr lang="en-US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AE1A6279-193C-575B-8B5B-2DD21DC333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8648" y="4795730"/>
            <a:ext cx="4056192" cy="1380744"/>
          </a:xfrm>
        </p:spPr>
        <p:txBody>
          <a:bodyPr/>
          <a:lstStyle/>
          <a:p>
            <a:r>
              <a:rPr lang="en-US"/>
              <a:t>.</a:t>
            </a:r>
          </a:p>
        </p:txBody>
      </p:sp>
      <p:pic>
        <p:nvPicPr>
          <p:cNvPr id="8" name="Picture Placeholder 7" descr="A person walking on a crosswalk">
            <a:extLst>
              <a:ext uri="{FF2B5EF4-FFF2-40B4-BE49-F238E27FC236}">
                <a16:creationId xmlns:a16="http://schemas.microsoft.com/office/drawing/2014/main" id="{595C53C1-B9AF-460C-5ADF-5F9498571BF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88802" y="0"/>
            <a:ext cx="6619138" cy="6858000"/>
          </a:xfr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730A5E-295F-EDB1-5BA1-B9E41E7BC356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 rot="16200000">
            <a:off x="11579347" y="228600"/>
            <a:ext cx="841248" cy="384048"/>
          </a:xfrm>
        </p:spPr>
        <p:txBody>
          <a:bodyPr/>
          <a:lstStyle/>
          <a:p>
            <a:fld id="{1FE1A989-42EF-40B2-87AB-6941C231CD4A}" type="datetime1">
              <a:rPr lang="en-US" smtClean="0"/>
              <a:pPr/>
              <a:t>6/23/2025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DD2C17-2A35-008E-0C6B-4BF66328FEF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 rot="16200000">
            <a:off x="11659214" y="6325209"/>
            <a:ext cx="681526" cy="384055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4F976E-1296-A6AF-21FB-34FEBACF1567}"/>
              </a:ext>
            </a:extLst>
          </p:cNvPr>
          <p:cNvSpPr txBox="1"/>
          <p:nvPr/>
        </p:nvSpPr>
        <p:spPr>
          <a:xfrm>
            <a:off x="548385" y="1950437"/>
            <a:ext cx="3122204" cy="48936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Times New Roman"/>
                <a:cs typeface="Times New Roman"/>
              </a:rPr>
              <a:t>Spinnaker (2024). </a:t>
            </a:r>
            <a:r>
              <a:rPr lang="en-US" sz="1200" i="1" dirty="0">
                <a:latin typeface="Times New Roman"/>
                <a:cs typeface="Times New Roman"/>
              </a:rPr>
              <a:t>The Importance of Conflict | Spinnaker</a:t>
            </a:r>
            <a:r>
              <a:rPr lang="en-US" sz="1200" dirty="0">
                <a:latin typeface="Times New Roman"/>
                <a:cs typeface="Times New Roman"/>
              </a:rPr>
              <a:t>. [online] Spinnaker. Available at: </a:t>
            </a:r>
            <a:r>
              <a:rPr lang="en-US" sz="1200" dirty="0">
                <a:latin typeface="Times New Roman"/>
                <a:cs typeface="Times New Roman"/>
                <a:hlinkClick r:id="rId3"/>
              </a:rPr>
              <a:t>https://spinnaker-global.com/the-importance-of-conflict/</a:t>
            </a:r>
            <a:r>
              <a:rPr lang="en-US" sz="1200" dirty="0">
                <a:latin typeface="Times New Roman"/>
                <a:cs typeface="Times New Roman"/>
              </a:rPr>
              <a:t> [Accessed Jun. 22AD].</a:t>
            </a:r>
            <a:endParaRPr lang="en-US"/>
          </a:p>
          <a:p>
            <a:r>
              <a:rPr lang="en-US" dirty="0"/>
              <a:t>  </a:t>
            </a:r>
          </a:p>
          <a:p>
            <a:r>
              <a:rPr lang="en-US" sz="1200" dirty="0">
                <a:latin typeface="Times New Roman"/>
                <a:cs typeface="Times New Roman"/>
              </a:rPr>
              <a:t>Muntean, Christian. “Why Conflict Is Good.” </a:t>
            </a:r>
            <a:r>
              <a:rPr lang="en-US" sz="1200" i="1" dirty="0">
                <a:latin typeface="Times New Roman"/>
                <a:cs typeface="Times New Roman"/>
              </a:rPr>
              <a:t>Christian Muntean</a:t>
            </a:r>
            <a:r>
              <a:rPr lang="en-US" sz="1200" dirty="0">
                <a:latin typeface="Times New Roman"/>
                <a:cs typeface="Times New Roman"/>
              </a:rPr>
              <a:t>, 20 Nov. 2014, </a:t>
            </a:r>
            <a:r>
              <a:rPr lang="en-US" sz="1200" dirty="0">
                <a:latin typeface="Times New Roman"/>
                <a:cs typeface="Times New Roman"/>
                <a:hlinkClick r:id="rId4"/>
              </a:rPr>
              <a:t>www.christianmuntean.com/why-conflict-is-good/</a:t>
            </a:r>
            <a:r>
              <a:rPr lang="en-US" sz="1200" dirty="0">
                <a:latin typeface="Times New Roman"/>
                <a:cs typeface="Times New Roman"/>
              </a:rPr>
              <a:t>. Accessed June 22AD.</a:t>
            </a:r>
            <a:endParaRPr lang="en-US"/>
          </a:p>
          <a:p>
            <a:r>
              <a:rPr lang="en-US" sz="1200" dirty="0">
                <a:latin typeface="Times New Roman"/>
                <a:cs typeface="Times New Roman"/>
              </a:rPr>
              <a:t>Ronquillo, Yasmyne, et al. “Conflict Management.” </a:t>
            </a:r>
            <a:r>
              <a:rPr lang="en-US" sz="1200" i="1" dirty="0">
                <a:latin typeface="Times New Roman"/>
                <a:cs typeface="Times New Roman"/>
              </a:rPr>
              <a:t>National Library of Medicine</a:t>
            </a:r>
            <a:r>
              <a:rPr lang="en-US" sz="1200" dirty="0">
                <a:latin typeface="Times New Roman"/>
                <a:cs typeface="Times New Roman"/>
              </a:rPr>
              <a:t>, </a:t>
            </a:r>
            <a:r>
              <a:rPr lang="en-US" sz="1200" dirty="0" err="1">
                <a:latin typeface="Times New Roman"/>
                <a:cs typeface="Times New Roman"/>
              </a:rPr>
              <a:t>StatPearls</a:t>
            </a:r>
            <a:r>
              <a:rPr lang="en-US" sz="1200" dirty="0">
                <a:latin typeface="Times New Roman"/>
                <a:cs typeface="Times New Roman"/>
              </a:rPr>
              <a:t> Publishing, 2023, </a:t>
            </a:r>
            <a:r>
              <a:rPr lang="en-US" sz="1200" dirty="0">
                <a:latin typeface="Times New Roman"/>
                <a:cs typeface="Times New Roman"/>
                <a:hlinkClick r:id="rId5"/>
              </a:rPr>
              <a:t>www.ncbi.nlm.nih.gov/books/NBK470432/</a:t>
            </a:r>
            <a:r>
              <a:rPr lang="en-US" sz="1200" dirty="0">
                <a:latin typeface="Times New Roman"/>
                <a:cs typeface="Times New Roman"/>
              </a:rPr>
              <a:t>. Accessed June 22AD.</a:t>
            </a:r>
            <a:endParaRPr lang="en-US" dirty="0"/>
          </a:p>
          <a:p>
            <a:r>
              <a:rPr lang="en-US" sz="1200" dirty="0" err="1">
                <a:latin typeface="Times New Roman"/>
                <a:cs typeface="Times New Roman"/>
              </a:rPr>
              <a:t>Woffindin</a:t>
            </a:r>
            <a:r>
              <a:rPr lang="en-US" sz="1200" dirty="0">
                <a:latin typeface="Times New Roman"/>
                <a:cs typeface="Times New Roman"/>
              </a:rPr>
              <a:t>, Louise . “Effective Communication during Conflicts | Techniques, Managing.” </a:t>
            </a:r>
            <a:r>
              <a:rPr lang="en-US" sz="1200" i="1" dirty="0">
                <a:latin typeface="Times New Roman"/>
                <a:cs typeface="Times New Roman"/>
              </a:rPr>
              <a:t>CPD Online College</a:t>
            </a:r>
            <a:r>
              <a:rPr lang="en-US" sz="1200" dirty="0">
                <a:latin typeface="Times New Roman"/>
                <a:cs typeface="Times New Roman"/>
              </a:rPr>
              <a:t>, 5 Sept. 2024, cpdonline.co.uk/knowledge-base/safeguarding/techniques-effective-communication-during-conflicts. Accessed June 22AD.</a:t>
            </a:r>
            <a:endParaRPr lang="en-US"/>
          </a:p>
          <a:p>
            <a:endParaRPr lang="en-US" sz="1200" dirty="0">
              <a:latin typeface="Times New Roman"/>
              <a:cs typeface="Times New Roman"/>
            </a:endParaRPr>
          </a:p>
          <a:p>
            <a:endParaRPr lang="en-US" sz="1200">
              <a:latin typeface="Times New Roman"/>
              <a:cs typeface="Times New Roman"/>
            </a:endParaRPr>
          </a:p>
          <a:p>
            <a:endParaRPr lang="en-US" sz="1200">
              <a:latin typeface="Times New Roman"/>
              <a:cs typeface="Times New Roman"/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074277"/>
      </p:ext>
    </p:extLst>
  </p:cSld>
  <p:clrMapOvr>
    <a:masterClrMapping/>
  </p:clrMapOvr>
</p:sld>
</file>

<file path=ppt/theme/theme1.xml><?xml version="1.0" encoding="utf-8"?>
<a:theme xmlns:a="http://schemas.openxmlformats.org/drawingml/2006/main" name="light_modernist">
  <a:themeElements>
    <a:clrScheme name="Custom 8">
      <a:dk1>
        <a:srgbClr val="36393B"/>
      </a:dk1>
      <a:lt1>
        <a:srgbClr val="FFFFFF"/>
      </a:lt1>
      <a:dk2>
        <a:srgbClr val="4D62EF"/>
      </a:dk2>
      <a:lt2>
        <a:srgbClr val="E7E4E6"/>
      </a:lt2>
      <a:accent1>
        <a:srgbClr val="3AEFCC"/>
      </a:accent1>
      <a:accent2>
        <a:srgbClr val="62D382"/>
      </a:accent2>
      <a:accent3>
        <a:srgbClr val="FDED60"/>
      </a:accent3>
      <a:accent4>
        <a:srgbClr val="FD4C00"/>
      </a:accent4>
      <a:accent5>
        <a:srgbClr val="FE2701"/>
      </a:accent5>
      <a:accent6>
        <a:srgbClr val="CA54FB"/>
      </a:accent6>
      <a:hlink>
        <a:srgbClr val="4D62EF"/>
      </a:hlink>
      <a:folHlink>
        <a:srgbClr val="FC4C00"/>
      </a:folHlink>
    </a:clrScheme>
    <a:fontScheme name="Custom 19">
      <a:majorFont>
        <a:latin typeface="Arial Black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ight modernist presentation_win32_SD_V8" id="{DD9F3DBC-97DB-4389-91E3-8FAD01D677DF}" vid="{B81B0F28-B8BA-42F4-B70F-6899486E522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0" ma:contentTypeDescription="Create a new document." ma:contentTypeScope="" ma:versionID="cec0622158e8f13124e9e8fd4de31bd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52f30ab005d15df08657af532e6e3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1BE5C6AC-AECE-4EBC-9FCA-F0C5028CCAE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785538A-412A-48D6-AE25-5C3BDF97182C}">
  <ds:schemaRefs>
    <ds:schemaRef ds:uri="16c05727-aa75-4e4a-9b5f-8a80a1165891"/>
    <ds:schemaRef ds:uri="230e9df3-be65-4c73-a93b-d1236ebd677e"/>
    <ds:schemaRef ds:uri="71af3243-3dd4-4a8d-8c0d-dd76da1f02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89E7139E-B40C-4943-9610-F20CE66C72C2}">
  <ds:schemaRefs>
    <ds:schemaRef ds:uri="230e9df3-be65-4c73-a93b-d1236ebd677e"/>
    <ds:schemaRef ds:uri="71af3243-3dd4-4a8d-8c0d-dd76da1f02a5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7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light_modernist</vt:lpstr>
      <vt:lpstr>Conflict  management and strategies </vt:lpstr>
      <vt:lpstr>What is conflict ?</vt:lpstr>
      <vt:lpstr>Why is conflict important?</vt:lpstr>
      <vt:lpstr>Key aspect of conflict </vt:lpstr>
      <vt:lpstr>Styles of conflict (thomas killman model)</vt:lpstr>
      <vt:lpstr>     1.stay calm and be  patient  2. Listen to   understand    3. use I to express your feelings without blaming others in your team .    4. repeat back what you’ve heard to show understanding . 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19</cp:revision>
  <dcterms:created xsi:type="dcterms:W3CDTF">2025-06-23T14:36:11Z</dcterms:created>
  <dcterms:modified xsi:type="dcterms:W3CDTF">2025-06-23T17:57:11Z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