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4"/>
  </p:sldMasterIdLst>
  <p:handoutMasterIdLst>
    <p:handoutMasterId r:id="rId20"/>
  </p:handoutMasterIdLst>
  <p:sldIdLst>
    <p:sldId id="256" r:id="rId5"/>
    <p:sldId id="268" r:id="rId6"/>
    <p:sldId id="269" r:id="rId7"/>
    <p:sldId id="257" r:id="rId8"/>
    <p:sldId id="264" r:id="rId9"/>
    <p:sldId id="262" r:id="rId10"/>
    <p:sldId id="265" r:id="rId11"/>
    <p:sldId id="258" r:id="rId12"/>
    <p:sldId id="266" r:id="rId13"/>
    <p:sldId id="260" r:id="rId14"/>
    <p:sldId id="259" r:id="rId15"/>
    <p:sldId id="267" r:id="rId16"/>
    <p:sldId id="270" r:id="rId17"/>
    <p:sldId id="263" r:id="rId18"/>
    <p:sldId id="271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B0D88E-60BC-41C5-A295-9E64E1112CCA}" v="51" dt="2020-11-12T19:43:18.6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45" autoAdjust="0"/>
    <p:restoredTop sz="94660"/>
  </p:normalViewPr>
  <p:slideViewPr>
    <p:cSldViewPr snapToGrid="0">
      <p:cViewPr varScale="1">
        <p:scale>
          <a:sx n="95" d="100"/>
          <a:sy n="95" d="100"/>
        </p:scale>
        <p:origin x="13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2" d="100"/>
          <a:sy n="62" d="100"/>
        </p:scale>
        <p:origin x="3154" y="77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omas Clarke" userId="c4f8794c-e61d-4c3a-876b-03ad0310e099" providerId="ADAL" clId="{83B0D88E-60BC-41C5-A295-9E64E1112CCA}"/>
    <pc:docChg chg="undo custSel addSld delSld modSld sldOrd">
      <pc:chgData name="Thomas Clarke" userId="c4f8794c-e61d-4c3a-876b-03ad0310e099" providerId="ADAL" clId="{83B0D88E-60BC-41C5-A295-9E64E1112CCA}" dt="2020-11-11T15:33:54.114" v="11655" actId="27636"/>
      <pc:docMkLst>
        <pc:docMk/>
      </pc:docMkLst>
      <pc:sldChg chg="modSp mod">
        <pc:chgData name="Thomas Clarke" userId="c4f8794c-e61d-4c3a-876b-03ad0310e099" providerId="ADAL" clId="{83B0D88E-60BC-41C5-A295-9E64E1112CCA}" dt="2020-11-11T15:33:54.114" v="11655" actId="27636"/>
        <pc:sldMkLst>
          <pc:docMk/>
          <pc:sldMk cId="2533019837" sldId="257"/>
        </pc:sldMkLst>
        <pc:spChg chg="mod">
          <ac:chgData name="Thomas Clarke" userId="c4f8794c-e61d-4c3a-876b-03ad0310e099" providerId="ADAL" clId="{83B0D88E-60BC-41C5-A295-9E64E1112CCA}" dt="2020-11-11T15:33:54.114" v="11655" actId="27636"/>
          <ac:spMkLst>
            <pc:docMk/>
            <pc:sldMk cId="2533019837" sldId="257"/>
            <ac:spMk id="3" creationId="{33FD446A-4D20-4BBF-B223-9C738518F1BB}"/>
          </ac:spMkLst>
        </pc:spChg>
        <pc:spChg chg="mod">
          <ac:chgData name="Thomas Clarke" userId="c4f8794c-e61d-4c3a-876b-03ad0310e099" providerId="ADAL" clId="{83B0D88E-60BC-41C5-A295-9E64E1112CCA}" dt="2020-11-10T10:43:34.346" v="4678" actId="20577"/>
          <ac:spMkLst>
            <pc:docMk/>
            <pc:sldMk cId="2533019837" sldId="257"/>
            <ac:spMk id="6" creationId="{63EA1324-43FD-4C8F-B7DB-8444F52D72D6}"/>
          </ac:spMkLst>
        </pc:spChg>
      </pc:sldChg>
      <pc:sldChg chg="addSp delSp modSp mod ord">
        <pc:chgData name="Thomas Clarke" userId="c4f8794c-e61d-4c3a-876b-03ad0310e099" providerId="ADAL" clId="{83B0D88E-60BC-41C5-A295-9E64E1112CCA}" dt="2020-11-11T14:28:38.123" v="11073" actId="12"/>
        <pc:sldMkLst>
          <pc:docMk/>
          <pc:sldMk cId="1398278872" sldId="258"/>
        </pc:sldMkLst>
        <pc:spChg chg="mod">
          <ac:chgData name="Thomas Clarke" userId="c4f8794c-e61d-4c3a-876b-03ad0310e099" providerId="ADAL" clId="{83B0D88E-60BC-41C5-A295-9E64E1112CCA}" dt="2020-11-11T10:07:39.965" v="9188" actId="20577"/>
          <ac:spMkLst>
            <pc:docMk/>
            <pc:sldMk cId="1398278872" sldId="258"/>
            <ac:spMk id="2" creationId="{7D4A1725-E97E-4D18-973B-3F51BC74D71B}"/>
          </ac:spMkLst>
        </pc:spChg>
        <pc:spChg chg="mod">
          <ac:chgData name="Thomas Clarke" userId="c4f8794c-e61d-4c3a-876b-03ad0310e099" providerId="ADAL" clId="{83B0D88E-60BC-41C5-A295-9E64E1112CCA}" dt="2020-11-11T14:28:38.123" v="11073" actId="12"/>
          <ac:spMkLst>
            <pc:docMk/>
            <pc:sldMk cId="1398278872" sldId="258"/>
            <ac:spMk id="3" creationId="{96F887D4-BD8C-4A7B-B9CD-0A08195E441C}"/>
          </ac:spMkLst>
        </pc:spChg>
        <pc:picChg chg="add del">
          <ac:chgData name="Thomas Clarke" userId="c4f8794c-e61d-4c3a-876b-03ad0310e099" providerId="ADAL" clId="{83B0D88E-60BC-41C5-A295-9E64E1112CCA}" dt="2020-11-10T21:13:27.151" v="8484" actId="478"/>
          <ac:picMkLst>
            <pc:docMk/>
            <pc:sldMk cId="1398278872" sldId="258"/>
            <ac:picMk id="5" creationId="{F78057DE-E43B-45CE-AC7C-1B1B14E99454}"/>
          </ac:picMkLst>
        </pc:picChg>
      </pc:sldChg>
      <pc:sldChg chg="modSp mod">
        <pc:chgData name="Thomas Clarke" userId="c4f8794c-e61d-4c3a-876b-03ad0310e099" providerId="ADAL" clId="{83B0D88E-60BC-41C5-A295-9E64E1112CCA}" dt="2020-11-11T14:24:53.717" v="10851" actId="20577"/>
        <pc:sldMkLst>
          <pc:docMk/>
          <pc:sldMk cId="504379466" sldId="259"/>
        </pc:sldMkLst>
        <pc:spChg chg="mod">
          <ac:chgData name="Thomas Clarke" userId="c4f8794c-e61d-4c3a-876b-03ad0310e099" providerId="ADAL" clId="{83B0D88E-60BC-41C5-A295-9E64E1112CCA}" dt="2020-11-10T21:17:35.132" v="8518"/>
          <ac:spMkLst>
            <pc:docMk/>
            <pc:sldMk cId="504379466" sldId="259"/>
            <ac:spMk id="2" creationId="{19FF44D4-EEA1-4733-9652-4F38D5F50F73}"/>
          </ac:spMkLst>
        </pc:spChg>
        <pc:spChg chg="mod">
          <ac:chgData name="Thomas Clarke" userId="c4f8794c-e61d-4c3a-876b-03ad0310e099" providerId="ADAL" clId="{83B0D88E-60BC-41C5-A295-9E64E1112CCA}" dt="2020-11-11T14:24:53.717" v="10851" actId="20577"/>
          <ac:spMkLst>
            <pc:docMk/>
            <pc:sldMk cId="504379466" sldId="259"/>
            <ac:spMk id="3" creationId="{CD7143AD-F649-4546-98D6-43519686AEA7}"/>
          </ac:spMkLst>
        </pc:spChg>
      </pc:sldChg>
      <pc:sldChg chg="addSp modSp mod">
        <pc:chgData name="Thomas Clarke" userId="c4f8794c-e61d-4c3a-876b-03ad0310e099" providerId="ADAL" clId="{83B0D88E-60BC-41C5-A295-9E64E1112CCA}" dt="2020-11-11T12:50:05.508" v="10750" actId="20577"/>
        <pc:sldMkLst>
          <pc:docMk/>
          <pc:sldMk cId="169175737" sldId="260"/>
        </pc:sldMkLst>
        <pc:spChg chg="mod">
          <ac:chgData name="Thomas Clarke" userId="c4f8794c-e61d-4c3a-876b-03ad0310e099" providerId="ADAL" clId="{83B0D88E-60BC-41C5-A295-9E64E1112CCA}" dt="2020-11-10T20:21:04.255" v="7929" actId="1076"/>
          <ac:spMkLst>
            <pc:docMk/>
            <pc:sldMk cId="169175737" sldId="260"/>
            <ac:spMk id="2" creationId="{175846E7-8EE6-4816-A098-7AAC25E110C7}"/>
          </ac:spMkLst>
        </pc:spChg>
        <pc:spChg chg="mod">
          <ac:chgData name="Thomas Clarke" userId="c4f8794c-e61d-4c3a-876b-03ad0310e099" providerId="ADAL" clId="{83B0D88E-60BC-41C5-A295-9E64E1112CCA}" dt="2020-11-11T12:50:05.508" v="10750" actId="20577"/>
          <ac:spMkLst>
            <pc:docMk/>
            <pc:sldMk cId="169175737" sldId="260"/>
            <ac:spMk id="3" creationId="{44AE72A7-A3AB-42D4-B3FD-BFEB42D62EA5}"/>
          </ac:spMkLst>
        </pc:spChg>
        <pc:spChg chg="add mod">
          <ac:chgData name="Thomas Clarke" userId="c4f8794c-e61d-4c3a-876b-03ad0310e099" providerId="ADAL" clId="{83B0D88E-60BC-41C5-A295-9E64E1112CCA}" dt="2020-11-10T20:27:36.535" v="8017" actId="1076"/>
          <ac:spMkLst>
            <pc:docMk/>
            <pc:sldMk cId="169175737" sldId="260"/>
            <ac:spMk id="6" creationId="{5A790C62-3622-4193-B951-8ABE19A82E14}"/>
          </ac:spMkLst>
        </pc:spChg>
        <pc:picChg chg="add mod">
          <ac:chgData name="Thomas Clarke" userId="c4f8794c-e61d-4c3a-876b-03ad0310e099" providerId="ADAL" clId="{83B0D88E-60BC-41C5-A295-9E64E1112CCA}" dt="2020-11-10T20:27:31.663" v="8016" actId="14100"/>
          <ac:picMkLst>
            <pc:docMk/>
            <pc:sldMk cId="169175737" sldId="260"/>
            <ac:picMk id="5" creationId="{877BF4BE-5EDE-4B0C-80E1-CA877D058F10}"/>
          </ac:picMkLst>
        </pc:picChg>
      </pc:sldChg>
      <pc:sldChg chg="addSp delSp modSp del mod">
        <pc:chgData name="Thomas Clarke" userId="c4f8794c-e61d-4c3a-876b-03ad0310e099" providerId="ADAL" clId="{83B0D88E-60BC-41C5-A295-9E64E1112CCA}" dt="2020-11-11T14:16:28.443" v="10773" actId="2696"/>
        <pc:sldMkLst>
          <pc:docMk/>
          <pc:sldMk cId="991668100" sldId="261"/>
        </pc:sldMkLst>
        <pc:spChg chg="mod">
          <ac:chgData name="Thomas Clarke" userId="c4f8794c-e61d-4c3a-876b-03ad0310e099" providerId="ADAL" clId="{83B0D88E-60BC-41C5-A295-9E64E1112CCA}" dt="2020-11-11T14:16:18.496" v="10771" actId="27636"/>
          <ac:spMkLst>
            <pc:docMk/>
            <pc:sldMk cId="991668100" sldId="261"/>
            <ac:spMk id="2" creationId="{9EF1C60D-A6EF-4B85-AA98-85949D55B1FD}"/>
          </ac:spMkLst>
        </pc:spChg>
        <pc:spChg chg="del">
          <ac:chgData name="Thomas Clarke" userId="c4f8794c-e61d-4c3a-876b-03ad0310e099" providerId="ADAL" clId="{83B0D88E-60BC-41C5-A295-9E64E1112CCA}" dt="2020-11-07T14:27:17.240" v="0"/>
          <ac:spMkLst>
            <pc:docMk/>
            <pc:sldMk cId="991668100" sldId="261"/>
            <ac:spMk id="3" creationId="{DD728F44-8769-4B52-B1CA-A711122E08CB}"/>
          </ac:spMkLst>
        </pc:spChg>
        <pc:spChg chg="add mod">
          <ac:chgData name="Thomas Clarke" userId="c4f8794c-e61d-4c3a-876b-03ad0310e099" providerId="ADAL" clId="{83B0D88E-60BC-41C5-A295-9E64E1112CCA}" dt="2020-11-11T14:16:20.003" v="10772" actId="478"/>
          <ac:spMkLst>
            <pc:docMk/>
            <pc:sldMk cId="991668100" sldId="261"/>
            <ac:spMk id="6" creationId="{82139C6D-A3C6-44A3-BF4F-FF88E6FBA6B5}"/>
          </ac:spMkLst>
        </pc:spChg>
        <pc:picChg chg="add del mod">
          <ac:chgData name="Thomas Clarke" userId="c4f8794c-e61d-4c3a-876b-03ad0310e099" providerId="ADAL" clId="{83B0D88E-60BC-41C5-A295-9E64E1112CCA}" dt="2020-11-11T10:43:04.874" v="9354" actId="478"/>
          <ac:picMkLst>
            <pc:docMk/>
            <pc:sldMk cId="991668100" sldId="261"/>
            <ac:picMk id="4" creationId="{136616DB-977A-4D9B-8460-9140E9B2CDA3}"/>
          </ac:picMkLst>
        </pc:picChg>
        <pc:picChg chg="add del mod modCrop">
          <ac:chgData name="Thomas Clarke" userId="c4f8794c-e61d-4c3a-876b-03ad0310e099" providerId="ADAL" clId="{83B0D88E-60BC-41C5-A295-9E64E1112CCA}" dt="2020-11-11T14:16:20.003" v="10772" actId="478"/>
          <ac:picMkLst>
            <pc:docMk/>
            <pc:sldMk cId="991668100" sldId="261"/>
            <ac:picMk id="5" creationId="{D93876E3-DED9-4375-AA00-E55D92F591F4}"/>
          </ac:picMkLst>
        </pc:picChg>
        <pc:picChg chg="add del mod">
          <ac:chgData name="Thomas Clarke" userId="c4f8794c-e61d-4c3a-876b-03ad0310e099" providerId="ADAL" clId="{83B0D88E-60BC-41C5-A295-9E64E1112CCA}" dt="2020-11-11T10:43:03.545" v="9353" actId="478"/>
          <ac:picMkLst>
            <pc:docMk/>
            <pc:sldMk cId="991668100" sldId="261"/>
            <ac:picMk id="7" creationId="{4246663C-83D3-43BB-8D08-8B37178D52AA}"/>
          </ac:picMkLst>
        </pc:picChg>
        <pc:picChg chg="add del mod">
          <ac:chgData name="Thomas Clarke" userId="c4f8794c-e61d-4c3a-876b-03ad0310e099" providerId="ADAL" clId="{83B0D88E-60BC-41C5-A295-9E64E1112CCA}" dt="2020-11-11T10:43:02.490" v="9352" actId="478"/>
          <ac:picMkLst>
            <pc:docMk/>
            <pc:sldMk cId="991668100" sldId="261"/>
            <ac:picMk id="9" creationId="{D3AEEA9B-A040-49F0-89DE-E3B810F0CF0B}"/>
          </ac:picMkLst>
        </pc:picChg>
      </pc:sldChg>
      <pc:sldChg chg="modSp mod">
        <pc:chgData name="Thomas Clarke" userId="c4f8794c-e61d-4c3a-876b-03ad0310e099" providerId="ADAL" clId="{83B0D88E-60BC-41C5-A295-9E64E1112CCA}" dt="2020-11-11T14:46:31.859" v="11562" actId="27636"/>
        <pc:sldMkLst>
          <pc:docMk/>
          <pc:sldMk cId="2561358980" sldId="262"/>
        </pc:sldMkLst>
        <pc:spChg chg="mod">
          <ac:chgData name="Thomas Clarke" userId="c4f8794c-e61d-4c3a-876b-03ad0310e099" providerId="ADAL" clId="{83B0D88E-60BC-41C5-A295-9E64E1112CCA}" dt="2020-11-10T20:19:46.094" v="7878" actId="1076"/>
          <ac:spMkLst>
            <pc:docMk/>
            <pc:sldMk cId="2561358980" sldId="262"/>
            <ac:spMk id="2" creationId="{8B37A706-1D46-41D3-B91F-91F57F560B97}"/>
          </ac:spMkLst>
        </pc:spChg>
        <pc:spChg chg="mod">
          <ac:chgData name="Thomas Clarke" userId="c4f8794c-e61d-4c3a-876b-03ad0310e099" providerId="ADAL" clId="{83B0D88E-60BC-41C5-A295-9E64E1112CCA}" dt="2020-11-11T14:46:31.859" v="11562" actId="27636"/>
          <ac:spMkLst>
            <pc:docMk/>
            <pc:sldMk cId="2561358980" sldId="262"/>
            <ac:spMk id="3" creationId="{C6B6F31E-AAE2-4072-A28E-EB308221400E}"/>
          </ac:spMkLst>
        </pc:spChg>
      </pc:sldChg>
      <pc:sldChg chg="modSp mod ord">
        <pc:chgData name="Thomas Clarke" userId="c4f8794c-e61d-4c3a-876b-03ad0310e099" providerId="ADAL" clId="{83B0D88E-60BC-41C5-A295-9E64E1112CCA}" dt="2020-11-10T21:17:35.132" v="8518"/>
        <pc:sldMkLst>
          <pc:docMk/>
          <pc:sldMk cId="1307204762" sldId="263"/>
        </pc:sldMkLst>
        <pc:spChg chg="mod">
          <ac:chgData name="Thomas Clarke" userId="c4f8794c-e61d-4c3a-876b-03ad0310e099" providerId="ADAL" clId="{83B0D88E-60BC-41C5-A295-9E64E1112CCA}" dt="2020-11-10T21:13:13.036" v="8483" actId="20577"/>
          <ac:spMkLst>
            <pc:docMk/>
            <pc:sldMk cId="1307204762" sldId="263"/>
            <ac:spMk id="2" creationId="{0242B9BC-7E15-460B-A8E5-97593FE1645B}"/>
          </ac:spMkLst>
        </pc:spChg>
        <pc:spChg chg="mod">
          <ac:chgData name="Thomas Clarke" userId="c4f8794c-e61d-4c3a-876b-03ad0310e099" providerId="ADAL" clId="{83B0D88E-60BC-41C5-A295-9E64E1112CCA}" dt="2020-11-10T21:17:35.132" v="8518"/>
          <ac:spMkLst>
            <pc:docMk/>
            <pc:sldMk cId="1307204762" sldId="263"/>
            <ac:spMk id="3" creationId="{185587E3-3431-4AC1-9025-EFF2C31C2B8D}"/>
          </ac:spMkLst>
        </pc:spChg>
      </pc:sldChg>
      <pc:sldChg chg="addSp delSp modSp new mod ord">
        <pc:chgData name="Thomas Clarke" userId="c4f8794c-e61d-4c3a-876b-03ad0310e099" providerId="ADAL" clId="{83B0D88E-60BC-41C5-A295-9E64E1112CCA}" dt="2020-11-11T15:32:58.501" v="11647" actId="20577"/>
        <pc:sldMkLst>
          <pc:docMk/>
          <pc:sldMk cId="319149811" sldId="264"/>
        </pc:sldMkLst>
        <pc:spChg chg="mod">
          <ac:chgData name="Thomas Clarke" userId="c4f8794c-e61d-4c3a-876b-03ad0310e099" providerId="ADAL" clId="{83B0D88E-60BC-41C5-A295-9E64E1112CCA}" dt="2020-11-10T12:01:45.426" v="6433" actId="1076"/>
          <ac:spMkLst>
            <pc:docMk/>
            <pc:sldMk cId="319149811" sldId="264"/>
            <ac:spMk id="2" creationId="{4281E75F-9A1C-42A0-AADA-2A7D828815D3}"/>
          </ac:spMkLst>
        </pc:spChg>
        <pc:spChg chg="add mod">
          <ac:chgData name="Thomas Clarke" userId="c4f8794c-e61d-4c3a-876b-03ad0310e099" providerId="ADAL" clId="{83B0D88E-60BC-41C5-A295-9E64E1112CCA}" dt="2020-11-10T20:04:23.791" v="7485" actId="114"/>
          <ac:spMkLst>
            <pc:docMk/>
            <pc:sldMk cId="319149811" sldId="264"/>
            <ac:spMk id="3" creationId="{1B783E7C-7080-4720-870E-FDBFC1C99D16}"/>
          </ac:spMkLst>
        </pc:spChg>
        <pc:spChg chg="del">
          <ac:chgData name="Thomas Clarke" userId="c4f8794c-e61d-4c3a-876b-03ad0310e099" providerId="ADAL" clId="{83B0D88E-60BC-41C5-A295-9E64E1112CCA}" dt="2020-11-07T14:34:15.733" v="23"/>
          <ac:spMkLst>
            <pc:docMk/>
            <pc:sldMk cId="319149811" sldId="264"/>
            <ac:spMk id="3" creationId="{A3371D97-AFA2-40CE-A59A-486F7926322C}"/>
          </ac:spMkLst>
        </pc:spChg>
        <pc:spChg chg="add mod">
          <ac:chgData name="Thomas Clarke" userId="c4f8794c-e61d-4c3a-876b-03ad0310e099" providerId="ADAL" clId="{83B0D88E-60BC-41C5-A295-9E64E1112CCA}" dt="2020-11-11T15:32:58.501" v="11647" actId="20577"/>
          <ac:spMkLst>
            <pc:docMk/>
            <pc:sldMk cId="319149811" sldId="264"/>
            <ac:spMk id="6" creationId="{5B794029-9E8F-4CCA-A518-8C43481657BE}"/>
          </ac:spMkLst>
        </pc:spChg>
        <pc:picChg chg="add mod">
          <ac:chgData name="Thomas Clarke" userId="c4f8794c-e61d-4c3a-876b-03ad0310e099" providerId="ADAL" clId="{83B0D88E-60BC-41C5-A295-9E64E1112CCA}" dt="2020-11-10T19:58:18.897" v="7278" actId="1076"/>
          <ac:picMkLst>
            <pc:docMk/>
            <pc:sldMk cId="319149811" sldId="264"/>
            <ac:picMk id="5" creationId="{C6F98ADB-FDAA-4CCB-9713-D02ED21025D1}"/>
          </ac:picMkLst>
        </pc:picChg>
      </pc:sldChg>
      <pc:sldChg chg="addSp modSp new mod">
        <pc:chgData name="Thomas Clarke" userId="c4f8794c-e61d-4c3a-876b-03ad0310e099" providerId="ADAL" clId="{83B0D88E-60BC-41C5-A295-9E64E1112CCA}" dt="2020-11-11T15:33:14.358" v="11649" actId="1076"/>
        <pc:sldMkLst>
          <pc:docMk/>
          <pc:sldMk cId="2315838912" sldId="265"/>
        </pc:sldMkLst>
        <pc:spChg chg="mod">
          <ac:chgData name="Thomas Clarke" userId="c4f8794c-e61d-4c3a-876b-03ad0310e099" providerId="ADAL" clId="{83B0D88E-60BC-41C5-A295-9E64E1112CCA}" dt="2020-11-10T21:17:35.132" v="8518"/>
          <ac:spMkLst>
            <pc:docMk/>
            <pc:sldMk cId="2315838912" sldId="265"/>
            <ac:spMk id="2" creationId="{6AEC4B9C-0AD1-47C3-BAD5-D3C96B376355}"/>
          </ac:spMkLst>
        </pc:spChg>
        <pc:spChg chg="mod">
          <ac:chgData name="Thomas Clarke" userId="c4f8794c-e61d-4c3a-876b-03ad0310e099" providerId="ADAL" clId="{83B0D88E-60BC-41C5-A295-9E64E1112CCA}" dt="2020-11-11T14:44:00.892" v="11525" actId="20577"/>
          <ac:spMkLst>
            <pc:docMk/>
            <pc:sldMk cId="2315838912" sldId="265"/>
            <ac:spMk id="3" creationId="{3F032FF9-5038-44DA-904C-88C4E91A04E2}"/>
          </ac:spMkLst>
        </pc:spChg>
        <pc:picChg chg="add mod">
          <ac:chgData name="Thomas Clarke" userId="c4f8794c-e61d-4c3a-876b-03ad0310e099" providerId="ADAL" clId="{83B0D88E-60BC-41C5-A295-9E64E1112CCA}" dt="2020-11-11T15:33:14.358" v="11649" actId="1076"/>
          <ac:picMkLst>
            <pc:docMk/>
            <pc:sldMk cId="2315838912" sldId="265"/>
            <ac:picMk id="4" creationId="{B43295DC-8AAD-4F3A-9B2B-BC07081D8891}"/>
          </ac:picMkLst>
        </pc:picChg>
      </pc:sldChg>
      <pc:sldChg chg="addSp delSp modSp new mod">
        <pc:chgData name="Thomas Clarke" userId="c4f8794c-e61d-4c3a-876b-03ad0310e099" providerId="ADAL" clId="{83B0D88E-60BC-41C5-A295-9E64E1112CCA}" dt="2020-11-11T14:33:57.529" v="11485" actId="20577"/>
        <pc:sldMkLst>
          <pc:docMk/>
          <pc:sldMk cId="2970841141" sldId="266"/>
        </pc:sldMkLst>
        <pc:spChg chg="mod">
          <ac:chgData name="Thomas Clarke" userId="c4f8794c-e61d-4c3a-876b-03ad0310e099" providerId="ADAL" clId="{83B0D88E-60BC-41C5-A295-9E64E1112CCA}" dt="2020-11-11T10:10:08.417" v="9247" actId="20577"/>
          <ac:spMkLst>
            <pc:docMk/>
            <pc:sldMk cId="2970841141" sldId="266"/>
            <ac:spMk id="2" creationId="{C64E5D95-A165-4257-A063-1EE5E6F5565C}"/>
          </ac:spMkLst>
        </pc:spChg>
        <pc:spChg chg="del">
          <ac:chgData name="Thomas Clarke" userId="c4f8794c-e61d-4c3a-876b-03ad0310e099" providerId="ADAL" clId="{83B0D88E-60BC-41C5-A295-9E64E1112CCA}" dt="2020-11-09T12:33:54.661" v="2148" actId="22"/>
          <ac:spMkLst>
            <pc:docMk/>
            <pc:sldMk cId="2970841141" sldId="266"/>
            <ac:spMk id="3" creationId="{9259B145-426A-48D1-AC13-C741433D4EBE}"/>
          </ac:spMkLst>
        </pc:spChg>
        <pc:spChg chg="add mod">
          <ac:chgData name="Thomas Clarke" userId="c4f8794c-e61d-4c3a-876b-03ad0310e099" providerId="ADAL" clId="{83B0D88E-60BC-41C5-A295-9E64E1112CCA}" dt="2020-11-11T14:33:57.529" v="11485" actId="20577"/>
          <ac:spMkLst>
            <pc:docMk/>
            <pc:sldMk cId="2970841141" sldId="266"/>
            <ac:spMk id="4" creationId="{D84EEEFB-9A26-4241-81E2-2E22D1C20EEA}"/>
          </ac:spMkLst>
        </pc:spChg>
        <pc:picChg chg="add del mod ord">
          <ac:chgData name="Thomas Clarke" userId="c4f8794c-e61d-4c3a-876b-03ad0310e099" providerId="ADAL" clId="{83B0D88E-60BC-41C5-A295-9E64E1112CCA}" dt="2020-11-10T21:03:16.233" v="8348" actId="478"/>
          <ac:picMkLst>
            <pc:docMk/>
            <pc:sldMk cId="2970841141" sldId="266"/>
            <ac:picMk id="5" creationId="{05B27BA4-DF67-450B-9447-9832DDC46628}"/>
          </ac:picMkLst>
        </pc:picChg>
      </pc:sldChg>
      <pc:sldChg chg="modSp new mod">
        <pc:chgData name="Thomas Clarke" userId="c4f8794c-e61d-4c3a-876b-03ad0310e099" providerId="ADAL" clId="{83B0D88E-60BC-41C5-A295-9E64E1112CCA}" dt="2020-11-11T14:16:11.233" v="10769" actId="20577"/>
        <pc:sldMkLst>
          <pc:docMk/>
          <pc:sldMk cId="2375012178" sldId="267"/>
        </pc:sldMkLst>
        <pc:spChg chg="mod">
          <ac:chgData name="Thomas Clarke" userId="c4f8794c-e61d-4c3a-876b-03ad0310e099" providerId="ADAL" clId="{83B0D88E-60BC-41C5-A295-9E64E1112CCA}" dt="2020-11-10T21:17:35.132" v="8518"/>
          <ac:spMkLst>
            <pc:docMk/>
            <pc:sldMk cId="2375012178" sldId="267"/>
            <ac:spMk id="2" creationId="{2821DFEA-3330-4E5F-A615-9B54C0E4634E}"/>
          </ac:spMkLst>
        </pc:spChg>
        <pc:spChg chg="mod">
          <ac:chgData name="Thomas Clarke" userId="c4f8794c-e61d-4c3a-876b-03ad0310e099" providerId="ADAL" clId="{83B0D88E-60BC-41C5-A295-9E64E1112CCA}" dt="2020-11-11T14:16:11.233" v="10769" actId="20577"/>
          <ac:spMkLst>
            <pc:docMk/>
            <pc:sldMk cId="2375012178" sldId="267"/>
            <ac:spMk id="3" creationId="{DDC9539E-40F3-4A1F-AF80-1EDA02A71C94}"/>
          </ac:spMkLst>
        </pc:spChg>
      </pc:sldChg>
      <pc:sldChg chg="addSp modSp new mod">
        <pc:chgData name="Thomas Clarke" userId="c4f8794c-e61d-4c3a-876b-03ad0310e099" providerId="ADAL" clId="{83B0D88E-60BC-41C5-A295-9E64E1112CCA}" dt="2020-11-10T20:01:10.830" v="7415" actId="122"/>
        <pc:sldMkLst>
          <pc:docMk/>
          <pc:sldMk cId="169075621" sldId="268"/>
        </pc:sldMkLst>
        <pc:spChg chg="mod">
          <ac:chgData name="Thomas Clarke" userId="c4f8794c-e61d-4c3a-876b-03ad0310e099" providerId="ADAL" clId="{83B0D88E-60BC-41C5-A295-9E64E1112CCA}" dt="2020-11-10T12:06:45.598" v="6457" actId="1076"/>
          <ac:spMkLst>
            <pc:docMk/>
            <pc:sldMk cId="169075621" sldId="268"/>
            <ac:spMk id="2" creationId="{1FBE1916-3FB4-417C-BD2A-F383432D862D}"/>
          </ac:spMkLst>
        </pc:spChg>
        <pc:spChg chg="mod">
          <ac:chgData name="Thomas Clarke" userId="c4f8794c-e61d-4c3a-876b-03ad0310e099" providerId="ADAL" clId="{83B0D88E-60BC-41C5-A295-9E64E1112CCA}" dt="2020-11-10T12:06:40.759" v="6456" actId="20577"/>
          <ac:spMkLst>
            <pc:docMk/>
            <pc:sldMk cId="169075621" sldId="268"/>
            <ac:spMk id="3" creationId="{E62852DC-FF67-40B3-8A39-6B62CEC703D8}"/>
          </ac:spMkLst>
        </pc:spChg>
        <pc:spChg chg="add mod">
          <ac:chgData name="Thomas Clarke" userId="c4f8794c-e61d-4c3a-876b-03ad0310e099" providerId="ADAL" clId="{83B0D88E-60BC-41C5-A295-9E64E1112CCA}" dt="2020-11-10T20:01:10.830" v="7415" actId="122"/>
          <ac:spMkLst>
            <pc:docMk/>
            <pc:sldMk cId="169075621" sldId="268"/>
            <ac:spMk id="6" creationId="{8AEDC8A4-8EC2-4699-B938-78EBB130E997}"/>
          </ac:spMkLst>
        </pc:spChg>
        <pc:picChg chg="add mod">
          <ac:chgData name="Thomas Clarke" userId="c4f8794c-e61d-4c3a-876b-03ad0310e099" providerId="ADAL" clId="{83B0D88E-60BC-41C5-A295-9E64E1112CCA}" dt="2020-11-10T19:58:39.327" v="7281" actId="1076"/>
          <ac:picMkLst>
            <pc:docMk/>
            <pc:sldMk cId="169075621" sldId="268"/>
            <ac:picMk id="5" creationId="{AE55707F-ED5C-45EF-A180-8D07397F854E}"/>
          </ac:picMkLst>
        </pc:picChg>
      </pc:sldChg>
      <pc:sldChg chg="addSp modSp new mod">
        <pc:chgData name="Thomas Clarke" userId="c4f8794c-e61d-4c3a-876b-03ad0310e099" providerId="ADAL" clId="{83B0D88E-60BC-41C5-A295-9E64E1112CCA}" dt="2020-11-11T11:10:34.382" v="9712" actId="20577"/>
        <pc:sldMkLst>
          <pc:docMk/>
          <pc:sldMk cId="3338272001" sldId="269"/>
        </pc:sldMkLst>
        <pc:spChg chg="mod">
          <ac:chgData name="Thomas Clarke" userId="c4f8794c-e61d-4c3a-876b-03ad0310e099" providerId="ADAL" clId="{83B0D88E-60BC-41C5-A295-9E64E1112CCA}" dt="2020-11-11T11:08:05.204" v="9691" actId="1076"/>
          <ac:spMkLst>
            <pc:docMk/>
            <pc:sldMk cId="3338272001" sldId="269"/>
            <ac:spMk id="2" creationId="{9CE6FF78-36A9-49F9-8BF7-1A0C1C0EA8D6}"/>
          </ac:spMkLst>
        </pc:spChg>
        <pc:spChg chg="mod">
          <ac:chgData name="Thomas Clarke" userId="c4f8794c-e61d-4c3a-876b-03ad0310e099" providerId="ADAL" clId="{83B0D88E-60BC-41C5-A295-9E64E1112CCA}" dt="2020-11-11T11:10:34.382" v="9712" actId="20577"/>
          <ac:spMkLst>
            <pc:docMk/>
            <pc:sldMk cId="3338272001" sldId="269"/>
            <ac:spMk id="3" creationId="{E1F17EF5-E866-4508-8C92-783A46865C49}"/>
          </ac:spMkLst>
        </pc:spChg>
        <pc:spChg chg="add mod">
          <ac:chgData name="Thomas Clarke" userId="c4f8794c-e61d-4c3a-876b-03ad0310e099" providerId="ADAL" clId="{83B0D88E-60BC-41C5-A295-9E64E1112CCA}" dt="2020-11-11T11:08:14.056" v="9693" actId="1076"/>
          <ac:spMkLst>
            <pc:docMk/>
            <pc:sldMk cId="3338272001" sldId="269"/>
            <ac:spMk id="6" creationId="{91DF8CA1-DEB5-4C5B-8BCB-2327EA533EB1}"/>
          </ac:spMkLst>
        </pc:spChg>
        <pc:picChg chg="add mod modCrop">
          <ac:chgData name="Thomas Clarke" userId="c4f8794c-e61d-4c3a-876b-03ad0310e099" providerId="ADAL" clId="{83B0D88E-60BC-41C5-A295-9E64E1112CCA}" dt="2020-11-11T11:08:10.382" v="9692" actId="14100"/>
          <ac:picMkLst>
            <pc:docMk/>
            <pc:sldMk cId="3338272001" sldId="269"/>
            <ac:picMk id="5" creationId="{8D9BF55F-33AB-4629-BCC3-FDCAA05CCF17}"/>
          </ac:picMkLst>
        </pc:picChg>
      </pc:sldChg>
      <pc:sldChg chg="modSp new mod">
        <pc:chgData name="Thomas Clarke" userId="c4f8794c-e61d-4c3a-876b-03ad0310e099" providerId="ADAL" clId="{83B0D88E-60BC-41C5-A295-9E64E1112CCA}" dt="2020-11-11T12:08:19.492" v="10636" actId="20577"/>
        <pc:sldMkLst>
          <pc:docMk/>
          <pc:sldMk cId="876759002" sldId="270"/>
        </pc:sldMkLst>
        <pc:spChg chg="mod">
          <ac:chgData name="Thomas Clarke" userId="c4f8794c-e61d-4c3a-876b-03ad0310e099" providerId="ADAL" clId="{83B0D88E-60BC-41C5-A295-9E64E1112CCA}" dt="2020-11-11T11:59:42.933" v="10454" actId="1076"/>
          <ac:spMkLst>
            <pc:docMk/>
            <pc:sldMk cId="876759002" sldId="270"/>
            <ac:spMk id="2" creationId="{609A16F8-BD2A-405D-8ABC-CCF595A9F783}"/>
          </ac:spMkLst>
        </pc:spChg>
        <pc:spChg chg="mod">
          <ac:chgData name="Thomas Clarke" userId="c4f8794c-e61d-4c3a-876b-03ad0310e099" providerId="ADAL" clId="{83B0D88E-60BC-41C5-A295-9E64E1112CCA}" dt="2020-11-11T12:08:19.492" v="10636" actId="20577"/>
          <ac:spMkLst>
            <pc:docMk/>
            <pc:sldMk cId="876759002" sldId="270"/>
            <ac:spMk id="3" creationId="{B4DA4B7C-9560-49CE-99F9-19CC17387D06}"/>
          </ac:spMkLst>
        </pc:spChg>
      </pc:sldChg>
      <pc:sldChg chg="modSp new mod">
        <pc:chgData name="Thomas Clarke" userId="c4f8794c-e61d-4c3a-876b-03ad0310e099" providerId="ADAL" clId="{83B0D88E-60BC-41C5-A295-9E64E1112CCA}" dt="2020-11-11T09:51:23.856" v="9015" actId="20577"/>
        <pc:sldMkLst>
          <pc:docMk/>
          <pc:sldMk cId="2796024959" sldId="271"/>
        </pc:sldMkLst>
        <pc:spChg chg="mod">
          <ac:chgData name="Thomas Clarke" userId="c4f8794c-e61d-4c3a-876b-03ad0310e099" providerId="ADAL" clId="{83B0D88E-60BC-41C5-A295-9E64E1112CCA}" dt="2020-11-10T21:17:35.132" v="8518"/>
          <ac:spMkLst>
            <pc:docMk/>
            <pc:sldMk cId="2796024959" sldId="271"/>
            <ac:spMk id="2" creationId="{F4DFEF41-B96D-41C7-9F87-DB57493EEA81}"/>
          </ac:spMkLst>
        </pc:spChg>
        <pc:spChg chg="mod">
          <ac:chgData name="Thomas Clarke" userId="c4f8794c-e61d-4c3a-876b-03ad0310e099" providerId="ADAL" clId="{83B0D88E-60BC-41C5-A295-9E64E1112CCA}" dt="2020-11-11T09:51:23.856" v="9015" actId="20577"/>
          <ac:spMkLst>
            <pc:docMk/>
            <pc:sldMk cId="2796024959" sldId="271"/>
            <ac:spMk id="3" creationId="{1A4666A0-7D49-4B68-88EF-816FB575A384}"/>
          </ac:spMkLst>
        </pc:spChg>
      </pc:sldChg>
    </pc:docChg>
  </pc:docChgLst>
  <pc:docChgLst>
    <pc:chgData name="Thomas Edwin Clarke" userId="c4f8794c-e61d-4c3a-876b-03ad0310e099" providerId="ADAL" clId="{83B0D88E-60BC-41C5-A295-9E64E1112CCA}"/>
    <pc:docChg chg="undo custSel mod addSld delSld modSld sldOrd">
      <pc:chgData name="Thomas Edwin Clarke" userId="c4f8794c-e61d-4c3a-876b-03ad0310e099" providerId="ADAL" clId="{83B0D88E-60BC-41C5-A295-9E64E1112CCA}" dt="2020-11-12T20:08:08.480" v="4934" actId="114"/>
      <pc:docMkLst>
        <pc:docMk/>
      </pc:docMkLst>
      <pc:sldChg chg="modSp mod">
        <pc:chgData name="Thomas Edwin Clarke" userId="c4f8794c-e61d-4c3a-876b-03ad0310e099" providerId="ADAL" clId="{83B0D88E-60BC-41C5-A295-9E64E1112CCA}" dt="2020-11-12T13:31:01.267" v="1948" actId="20577"/>
        <pc:sldMkLst>
          <pc:docMk/>
          <pc:sldMk cId="726835837" sldId="256"/>
        </pc:sldMkLst>
        <pc:spChg chg="mod">
          <ac:chgData name="Thomas Edwin Clarke" userId="c4f8794c-e61d-4c3a-876b-03ad0310e099" providerId="ADAL" clId="{83B0D88E-60BC-41C5-A295-9E64E1112CCA}" dt="2020-11-12T13:31:01.267" v="1948" actId="20577"/>
          <ac:spMkLst>
            <pc:docMk/>
            <pc:sldMk cId="726835837" sldId="256"/>
            <ac:spMk id="2" creationId="{FEA0009F-AD2A-476C-9D36-8C3AC10B2DA7}"/>
          </ac:spMkLst>
        </pc:spChg>
      </pc:sldChg>
      <pc:sldChg chg="modSp mod">
        <pc:chgData name="Thomas Edwin Clarke" userId="c4f8794c-e61d-4c3a-876b-03ad0310e099" providerId="ADAL" clId="{83B0D88E-60BC-41C5-A295-9E64E1112CCA}" dt="2020-11-12T19:49:31.761" v="4918" actId="255"/>
        <pc:sldMkLst>
          <pc:docMk/>
          <pc:sldMk cId="2533019837" sldId="257"/>
        </pc:sldMkLst>
        <pc:spChg chg="mod">
          <ac:chgData name="Thomas Edwin Clarke" userId="c4f8794c-e61d-4c3a-876b-03ad0310e099" providerId="ADAL" clId="{83B0D88E-60BC-41C5-A295-9E64E1112CCA}" dt="2020-11-11T23:11:28.771" v="830" actId="20577"/>
          <ac:spMkLst>
            <pc:docMk/>
            <pc:sldMk cId="2533019837" sldId="257"/>
            <ac:spMk id="2" creationId="{813A38D9-2820-4571-8151-5C0FD6CDF3DB}"/>
          </ac:spMkLst>
        </pc:spChg>
        <pc:spChg chg="mod">
          <ac:chgData name="Thomas Edwin Clarke" userId="c4f8794c-e61d-4c3a-876b-03ad0310e099" providerId="ADAL" clId="{83B0D88E-60BC-41C5-A295-9E64E1112CCA}" dt="2020-11-12T19:49:31.761" v="4918" actId="255"/>
          <ac:spMkLst>
            <pc:docMk/>
            <pc:sldMk cId="2533019837" sldId="257"/>
            <ac:spMk id="3" creationId="{33FD446A-4D20-4BBF-B223-9C738518F1BB}"/>
          </ac:spMkLst>
        </pc:spChg>
        <pc:spChg chg="mod">
          <ac:chgData name="Thomas Edwin Clarke" userId="c4f8794c-e61d-4c3a-876b-03ad0310e099" providerId="ADAL" clId="{83B0D88E-60BC-41C5-A295-9E64E1112CCA}" dt="2020-11-12T19:43:34.690" v="4915" actId="1076"/>
          <ac:spMkLst>
            <pc:docMk/>
            <pc:sldMk cId="2533019837" sldId="257"/>
            <ac:spMk id="6" creationId="{63EA1324-43FD-4C8F-B7DB-8444F52D72D6}"/>
          </ac:spMkLst>
        </pc:spChg>
      </pc:sldChg>
      <pc:sldChg chg="addSp delSp modSp mod">
        <pc:chgData name="Thomas Edwin Clarke" userId="c4f8794c-e61d-4c3a-876b-03ad0310e099" providerId="ADAL" clId="{83B0D88E-60BC-41C5-A295-9E64E1112CCA}" dt="2020-11-12T19:31:26.459" v="4805" actId="114"/>
        <pc:sldMkLst>
          <pc:docMk/>
          <pc:sldMk cId="1398278872" sldId="258"/>
        </pc:sldMkLst>
        <pc:spChg chg="mod">
          <ac:chgData name="Thomas Edwin Clarke" userId="c4f8794c-e61d-4c3a-876b-03ad0310e099" providerId="ADAL" clId="{83B0D88E-60BC-41C5-A295-9E64E1112CCA}" dt="2020-11-12T16:47:16.055" v="3424"/>
          <ac:spMkLst>
            <pc:docMk/>
            <pc:sldMk cId="1398278872" sldId="258"/>
            <ac:spMk id="2" creationId="{7D4A1725-E97E-4D18-973B-3F51BC74D71B}"/>
          </ac:spMkLst>
        </pc:spChg>
        <pc:spChg chg="mod">
          <ac:chgData name="Thomas Edwin Clarke" userId="c4f8794c-e61d-4c3a-876b-03ad0310e099" providerId="ADAL" clId="{83B0D88E-60BC-41C5-A295-9E64E1112CCA}" dt="2020-11-12T19:31:26.459" v="4805" actId="114"/>
          <ac:spMkLst>
            <pc:docMk/>
            <pc:sldMk cId="1398278872" sldId="258"/>
            <ac:spMk id="3" creationId="{96F887D4-BD8C-4A7B-B9CD-0A08195E441C}"/>
          </ac:spMkLst>
        </pc:spChg>
        <pc:spChg chg="add del mod">
          <ac:chgData name="Thomas Edwin Clarke" userId="c4f8794c-e61d-4c3a-876b-03ad0310e099" providerId="ADAL" clId="{83B0D88E-60BC-41C5-A295-9E64E1112CCA}" dt="2020-11-12T13:24:17.212" v="1904"/>
          <ac:spMkLst>
            <pc:docMk/>
            <pc:sldMk cId="1398278872" sldId="258"/>
            <ac:spMk id="4" creationId="{A881B8B5-5EE5-468C-B7DD-DA082428395A}"/>
          </ac:spMkLst>
        </pc:spChg>
        <pc:picChg chg="add del mod">
          <ac:chgData name="Thomas Edwin Clarke" userId="c4f8794c-e61d-4c3a-876b-03ad0310e099" providerId="ADAL" clId="{83B0D88E-60BC-41C5-A295-9E64E1112CCA}" dt="2020-11-12T13:31:22.142" v="1951" actId="478"/>
          <ac:picMkLst>
            <pc:docMk/>
            <pc:sldMk cId="1398278872" sldId="258"/>
            <ac:picMk id="6" creationId="{11F91A1F-C147-4436-B0F7-8695F5E69784}"/>
          </ac:picMkLst>
        </pc:picChg>
      </pc:sldChg>
      <pc:sldChg chg="modSp mod ord">
        <pc:chgData name="Thomas Edwin Clarke" userId="c4f8794c-e61d-4c3a-876b-03ad0310e099" providerId="ADAL" clId="{83B0D88E-60BC-41C5-A295-9E64E1112CCA}" dt="2020-11-12T19:38:41.545" v="4890" actId="255"/>
        <pc:sldMkLst>
          <pc:docMk/>
          <pc:sldMk cId="504379466" sldId="259"/>
        </pc:sldMkLst>
        <pc:spChg chg="mod">
          <ac:chgData name="Thomas Edwin Clarke" userId="c4f8794c-e61d-4c3a-876b-03ad0310e099" providerId="ADAL" clId="{83B0D88E-60BC-41C5-A295-9E64E1112CCA}" dt="2020-11-12T16:09:42.495" v="3327" actId="1076"/>
          <ac:spMkLst>
            <pc:docMk/>
            <pc:sldMk cId="504379466" sldId="259"/>
            <ac:spMk id="2" creationId="{19FF44D4-EEA1-4733-9652-4F38D5F50F73}"/>
          </ac:spMkLst>
        </pc:spChg>
        <pc:spChg chg="mod">
          <ac:chgData name="Thomas Edwin Clarke" userId="c4f8794c-e61d-4c3a-876b-03ad0310e099" providerId="ADAL" clId="{83B0D88E-60BC-41C5-A295-9E64E1112CCA}" dt="2020-11-12T19:38:41.545" v="4890" actId="255"/>
          <ac:spMkLst>
            <pc:docMk/>
            <pc:sldMk cId="504379466" sldId="259"/>
            <ac:spMk id="3" creationId="{CD7143AD-F649-4546-98D6-43519686AEA7}"/>
          </ac:spMkLst>
        </pc:spChg>
      </pc:sldChg>
      <pc:sldChg chg="modSp mod ord">
        <pc:chgData name="Thomas Edwin Clarke" userId="c4f8794c-e61d-4c3a-876b-03ad0310e099" providerId="ADAL" clId="{83B0D88E-60BC-41C5-A295-9E64E1112CCA}" dt="2020-11-12T20:04:33.290" v="4930" actId="114"/>
        <pc:sldMkLst>
          <pc:docMk/>
          <pc:sldMk cId="169175737" sldId="260"/>
        </pc:sldMkLst>
        <pc:spChg chg="mod">
          <ac:chgData name="Thomas Edwin Clarke" userId="c4f8794c-e61d-4c3a-876b-03ad0310e099" providerId="ADAL" clId="{83B0D88E-60BC-41C5-A295-9E64E1112CCA}" dt="2020-11-11T21:52:47.775" v="498" actId="20577"/>
          <ac:spMkLst>
            <pc:docMk/>
            <pc:sldMk cId="169175737" sldId="260"/>
            <ac:spMk id="2" creationId="{175846E7-8EE6-4816-A098-7AAC25E110C7}"/>
          </ac:spMkLst>
        </pc:spChg>
        <pc:spChg chg="mod">
          <ac:chgData name="Thomas Edwin Clarke" userId="c4f8794c-e61d-4c3a-876b-03ad0310e099" providerId="ADAL" clId="{83B0D88E-60BC-41C5-A295-9E64E1112CCA}" dt="2020-11-12T20:04:33.290" v="4930" actId="114"/>
          <ac:spMkLst>
            <pc:docMk/>
            <pc:sldMk cId="169175737" sldId="260"/>
            <ac:spMk id="3" creationId="{44AE72A7-A3AB-42D4-B3FD-BFEB42D62EA5}"/>
          </ac:spMkLst>
        </pc:spChg>
      </pc:sldChg>
      <pc:sldChg chg="addSp modSp mod">
        <pc:chgData name="Thomas Edwin Clarke" userId="c4f8794c-e61d-4c3a-876b-03ad0310e099" providerId="ADAL" clId="{83B0D88E-60BC-41C5-A295-9E64E1112CCA}" dt="2020-11-12T19:15:59.659" v="4722" actId="255"/>
        <pc:sldMkLst>
          <pc:docMk/>
          <pc:sldMk cId="2561358980" sldId="262"/>
        </pc:sldMkLst>
        <pc:spChg chg="mod">
          <ac:chgData name="Thomas Edwin Clarke" userId="c4f8794c-e61d-4c3a-876b-03ad0310e099" providerId="ADAL" clId="{83B0D88E-60BC-41C5-A295-9E64E1112CCA}" dt="2020-11-12T18:02:50.722" v="4305" actId="1076"/>
          <ac:spMkLst>
            <pc:docMk/>
            <pc:sldMk cId="2561358980" sldId="262"/>
            <ac:spMk id="2" creationId="{8B37A706-1D46-41D3-B91F-91F57F560B97}"/>
          </ac:spMkLst>
        </pc:spChg>
        <pc:spChg chg="mod">
          <ac:chgData name="Thomas Edwin Clarke" userId="c4f8794c-e61d-4c3a-876b-03ad0310e099" providerId="ADAL" clId="{83B0D88E-60BC-41C5-A295-9E64E1112CCA}" dt="2020-11-12T19:15:59.659" v="4722" actId="255"/>
          <ac:spMkLst>
            <pc:docMk/>
            <pc:sldMk cId="2561358980" sldId="262"/>
            <ac:spMk id="3" creationId="{C6B6F31E-AAE2-4072-A28E-EB308221400E}"/>
          </ac:spMkLst>
        </pc:spChg>
        <pc:spChg chg="add mod">
          <ac:chgData name="Thomas Edwin Clarke" userId="c4f8794c-e61d-4c3a-876b-03ad0310e099" providerId="ADAL" clId="{83B0D88E-60BC-41C5-A295-9E64E1112CCA}" dt="2020-11-12T18:09:21.339" v="4392" actId="114"/>
          <ac:spMkLst>
            <pc:docMk/>
            <pc:sldMk cId="2561358980" sldId="262"/>
            <ac:spMk id="6" creationId="{C47D6BE2-24DD-42B0-AA58-F9FB70BE5B97}"/>
          </ac:spMkLst>
        </pc:spChg>
        <pc:picChg chg="add mod">
          <ac:chgData name="Thomas Edwin Clarke" userId="c4f8794c-e61d-4c3a-876b-03ad0310e099" providerId="ADAL" clId="{83B0D88E-60BC-41C5-A295-9E64E1112CCA}" dt="2020-11-12T18:04:23.654" v="4311" actId="1076"/>
          <ac:picMkLst>
            <pc:docMk/>
            <pc:sldMk cId="2561358980" sldId="262"/>
            <ac:picMk id="5" creationId="{CA6BFD38-09E8-42A8-9E38-85AEFC4F31C4}"/>
          </ac:picMkLst>
        </pc:picChg>
      </pc:sldChg>
      <pc:sldChg chg="modSp mod">
        <pc:chgData name="Thomas Edwin Clarke" userId="c4f8794c-e61d-4c3a-876b-03ad0310e099" providerId="ADAL" clId="{83B0D88E-60BC-41C5-A295-9E64E1112CCA}" dt="2020-11-12T19:09:04.709" v="4705" actId="255"/>
        <pc:sldMkLst>
          <pc:docMk/>
          <pc:sldMk cId="1307204762" sldId="263"/>
        </pc:sldMkLst>
        <pc:spChg chg="mod">
          <ac:chgData name="Thomas Edwin Clarke" userId="c4f8794c-e61d-4c3a-876b-03ad0310e099" providerId="ADAL" clId="{83B0D88E-60BC-41C5-A295-9E64E1112CCA}" dt="2020-11-12T19:08:38.299" v="4702" actId="255"/>
          <ac:spMkLst>
            <pc:docMk/>
            <pc:sldMk cId="1307204762" sldId="263"/>
            <ac:spMk id="2" creationId="{0242B9BC-7E15-460B-A8E5-97593FE1645B}"/>
          </ac:spMkLst>
        </pc:spChg>
        <pc:spChg chg="mod">
          <ac:chgData name="Thomas Edwin Clarke" userId="c4f8794c-e61d-4c3a-876b-03ad0310e099" providerId="ADAL" clId="{83B0D88E-60BC-41C5-A295-9E64E1112CCA}" dt="2020-11-12T19:09:04.709" v="4705" actId="255"/>
          <ac:spMkLst>
            <pc:docMk/>
            <pc:sldMk cId="1307204762" sldId="263"/>
            <ac:spMk id="3" creationId="{185587E3-3431-4AC1-9025-EFF2C31C2B8D}"/>
          </ac:spMkLst>
        </pc:spChg>
      </pc:sldChg>
      <pc:sldChg chg="modSp mod">
        <pc:chgData name="Thomas Edwin Clarke" userId="c4f8794c-e61d-4c3a-876b-03ad0310e099" providerId="ADAL" clId="{83B0D88E-60BC-41C5-A295-9E64E1112CCA}" dt="2020-11-12T19:50:16.490" v="4920" actId="114"/>
        <pc:sldMkLst>
          <pc:docMk/>
          <pc:sldMk cId="319149811" sldId="264"/>
        </pc:sldMkLst>
        <pc:spChg chg="mod">
          <ac:chgData name="Thomas Edwin Clarke" userId="c4f8794c-e61d-4c3a-876b-03ad0310e099" providerId="ADAL" clId="{83B0D88E-60BC-41C5-A295-9E64E1112CCA}" dt="2020-11-12T19:50:16.490" v="4920" actId="114"/>
          <ac:spMkLst>
            <pc:docMk/>
            <pc:sldMk cId="319149811" sldId="264"/>
            <ac:spMk id="6" creationId="{5B794029-9E8F-4CCA-A518-8C43481657BE}"/>
          </ac:spMkLst>
        </pc:spChg>
      </pc:sldChg>
      <pc:sldChg chg="addSp modSp add del mod">
        <pc:chgData name="Thomas Edwin Clarke" userId="c4f8794c-e61d-4c3a-876b-03ad0310e099" providerId="ADAL" clId="{83B0D88E-60BC-41C5-A295-9E64E1112CCA}" dt="2020-11-12T19:30:32.062" v="4799" actId="255"/>
        <pc:sldMkLst>
          <pc:docMk/>
          <pc:sldMk cId="2315838912" sldId="265"/>
        </pc:sldMkLst>
        <pc:spChg chg="mod">
          <ac:chgData name="Thomas Edwin Clarke" userId="c4f8794c-e61d-4c3a-876b-03ad0310e099" providerId="ADAL" clId="{83B0D88E-60BC-41C5-A295-9E64E1112CCA}" dt="2020-11-12T16:47:16.055" v="3424"/>
          <ac:spMkLst>
            <pc:docMk/>
            <pc:sldMk cId="2315838912" sldId="265"/>
            <ac:spMk id="2" creationId="{6AEC4B9C-0AD1-47C3-BAD5-D3C96B376355}"/>
          </ac:spMkLst>
        </pc:spChg>
        <pc:spChg chg="mod">
          <ac:chgData name="Thomas Edwin Clarke" userId="c4f8794c-e61d-4c3a-876b-03ad0310e099" providerId="ADAL" clId="{83B0D88E-60BC-41C5-A295-9E64E1112CCA}" dt="2020-11-12T19:30:32.062" v="4799" actId="255"/>
          <ac:spMkLst>
            <pc:docMk/>
            <pc:sldMk cId="2315838912" sldId="265"/>
            <ac:spMk id="3" creationId="{3F032FF9-5038-44DA-904C-88C4E91A04E2}"/>
          </ac:spMkLst>
        </pc:spChg>
        <pc:spChg chg="add mod">
          <ac:chgData name="Thomas Edwin Clarke" userId="c4f8794c-e61d-4c3a-876b-03ad0310e099" providerId="ADAL" clId="{83B0D88E-60BC-41C5-A295-9E64E1112CCA}" dt="2020-11-12T14:30:38.214" v="3186" actId="20577"/>
          <ac:spMkLst>
            <pc:docMk/>
            <pc:sldMk cId="2315838912" sldId="265"/>
            <ac:spMk id="5" creationId="{7BF2B2A5-0A9B-45DC-B258-B95ED026D12E}"/>
          </ac:spMkLst>
        </pc:spChg>
        <pc:picChg chg="mod">
          <ac:chgData name="Thomas Edwin Clarke" userId="c4f8794c-e61d-4c3a-876b-03ad0310e099" providerId="ADAL" clId="{83B0D88E-60BC-41C5-A295-9E64E1112CCA}" dt="2020-11-12T13:21:18.182" v="1902" actId="14100"/>
          <ac:picMkLst>
            <pc:docMk/>
            <pc:sldMk cId="2315838912" sldId="265"/>
            <ac:picMk id="4" creationId="{B43295DC-8AAD-4F3A-9B2B-BC07081D8891}"/>
          </ac:picMkLst>
        </pc:picChg>
      </pc:sldChg>
      <pc:sldChg chg="addSp modSp mod ord">
        <pc:chgData name="Thomas Edwin Clarke" userId="c4f8794c-e61d-4c3a-876b-03ad0310e099" providerId="ADAL" clId="{83B0D88E-60BC-41C5-A295-9E64E1112CCA}" dt="2020-11-12T19:36:32.916" v="4885" actId="1076"/>
        <pc:sldMkLst>
          <pc:docMk/>
          <pc:sldMk cId="2970841141" sldId="266"/>
        </pc:sldMkLst>
        <pc:spChg chg="mod">
          <ac:chgData name="Thomas Edwin Clarke" userId="c4f8794c-e61d-4c3a-876b-03ad0310e099" providerId="ADAL" clId="{83B0D88E-60BC-41C5-A295-9E64E1112CCA}" dt="2020-11-12T10:49:54.793" v="1456" actId="1076"/>
          <ac:spMkLst>
            <pc:docMk/>
            <pc:sldMk cId="2970841141" sldId="266"/>
            <ac:spMk id="2" creationId="{C64E5D95-A165-4257-A063-1EE5E6F5565C}"/>
          </ac:spMkLst>
        </pc:spChg>
        <pc:spChg chg="add mod">
          <ac:chgData name="Thomas Edwin Clarke" userId="c4f8794c-e61d-4c3a-876b-03ad0310e099" providerId="ADAL" clId="{83B0D88E-60BC-41C5-A295-9E64E1112CCA}" dt="2020-11-12T19:36:32.916" v="4885" actId="1076"/>
          <ac:spMkLst>
            <pc:docMk/>
            <pc:sldMk cId="2970841141" sldId="266"/>
            <ac:spMk id="3" creationId="{38F9A9C4-B3FD-41CD-B995-9ACF9A809640}"/>
          </ac:spMkLst>
        </pc:spChg>
        <pc:spChg chg="mod">
          <ac:chgData name="Thomas Edwin Clarke" userId="c4f8794c-e61d-4c3a-876b-03ad0310e099" providerId="ADAL" clId="{83B0D88E-60BC-41C5-A295-9E64E1112CCA}" dt="2020-11-12T19:34:02.067" v="4806" actId="255"/>
          <ac:spMkLst>
            <pc:docMk/>
            <pc:sldMk cId="2970841141" sldId="266"/>
            <ac:spMk id="4" creationId="{D84EEEFB-9A26-4241-81E2-2E22D1C20EEA}"/>
          </ac:spMkLst>
        </pc:spChg>
        <pc:picChg chg="add mod">
          <ac:chgData name="Thomas Edwin Clarke" userId="c4f8794c-e61d-4c3a-876b-03ad0310e099" providerId="ADAL" clId="{83B0D88E-60BC-41C5-A295-9E64E1112CCA}" dt="2020-11-12T13:12:24.771" v="1797" actId="1076"/>
          <ac:picMkLst>
            <pc:docMk/>
            <pc:sldMk cId="2970841141" sldId="266"/>
            <ac:picMk id="5" creationId="{7C947CD1-468E-452C-AA10-5B8E3B117494}"/>
          </ac:picMkLst>
        </pc:picChg>
      </pc:sldChg>
      <pc:sldChg chg="addSp delSp modSp mod setBg">
        <pc:chgData name="Thomas Edwin Clarke" userId="c4f8794c-e61d-4c3a-876b-03ad0310e099" providerId="ADAL" clId="{83B0D88E-60BC-41C5-A295-9E64E1112CCA}" dt="2020-11-12T20:08:08.480" v="4934" actId="114"/>
        <pc:sldMkLst>
          <pc:docMk/>
          <pc:sldMk cId="2375012178" sldId="267"/>
        </pc:sldMkLst>
        <pc:spChg chg="mod">
          <ac:chgData name="Thomas Edwin Clarke" userId="c4f8794c-e61d-4c3a-876b-03ad0310e099" providerId="ADAL" clId="{83B0D88E-60BC-41C5-A295-9E64E1112CCA}" dt="2020-11-12T13:15:11.875" v="1810" actId="26606"/>
          <ac:spMkLst>
            <pc:docMk/>
            <pc:sldMk cId="2375012178" sldId="267"/>
            <ac:spMk id="2" creationId="{2821DFEA-3330-4E5F-A615-9B54C0E4634E}"/>
          </ac:spMkLst>
        </pc:spChg>
        <pc:spChg chg="add del mod">
          <ac:chgData name="Thomas Edwin Clarke" userId="c4f8794c-e61d-4c3a-876b-03ad0310e099" providerId="ADAL" clId="{83B0D88E-60BC-41C5-A295-9E64E1112CCA}" dt="2020-11-12T20:08:08.480" v="4934" actId="114"/>
          <ac:spMkLst>
            <pc:docMk/>
            <pc:sldMk cId="2375012178" sldId="267"/>
            <ac:spMk id="3" creationId="{DDC9539E-40F3-4A1F-AF80-1EDA02A71C94}"/>
          </ac:spMkLst>
        </pc:spChg>
        <pc:spChg chg="add del">
          <ac:chgData name="Thomas Edwin Clarke" userId="c4f8794c-e61d-4c3a-876b-03ad0310e099" providerId="ADAL" clId="{83B0D88E-60BC-41C5-A295-9E64E1112CCA}" dt="2020-11-12T13:15:11.875" v="1810" actId="26606"/>
          <ac:spMkLst>
            <pc:docMk/>
            <pc:sldMk cId="2375012178" sldId="267"/>
            <ac:spMk id="9" creationId="{07E773EB-1EC1-4E49-9DE2-E6F460497242}"/>
          </ac:spMkLst>
        </pc:spChg>
        <pc:graphicFrameChg chg="add del">
          <ac:chgData name="Thomas Edwin Clarke" userId="c4f8794c-e61d-4c3a-876b-03ad0310e099" providerId="ADAL" clId="{83B0D88E-60BC-41C5-A295-9E64E1112CCA}" dt="2020-11-12T13:15:11.875" v="1810" actId="26606"/>
          <ac:graphicFrameMkLst>
            <pc:docMk/>
            <pc:sldMk cId="2375012178" sldId="267"/>
            <ac:graphicFrameMk id="5" creationId="{1D48EEC0-0C06-48F2-8330-8BC7FCDC9CC0}"/>
          </ac:graphicFrameMkLst>
        </pc:graphicFrameChg>
      </pc:sldChg>
      <pc:sldChg chg="modSp mod">
        <pc:chgData name="Thomas Edwin Clarke" userId="c4f8794c-e61d-4c3a-876b-03ad0310e099" providerId="ADAL" clId="{83B0D88E-60BC-41C5-A295-9E64E1112CCA}" dt="2020-11-12T19:25:44.741" v="4771" actId="255"/>
        <pc:sldMkLst>
          <pc:docMk/>
          <pc:sldMk cId="169075621" sldId="268"/>
        </pc:sldMkLst>
        <pc:spChg chg="mod">
          <ac:chgData name="Thomas Edwin Clarke" userId="c4f8794c-e61d-4c3a-876b-03ad0310e099" providerId="ADAL" clId="{83B0D88E-60BC-41C5-A295-9E64E1112CCA}" dt="2020-11-12T19:25:44.741" v="4771" actId="255"/>
          <ac:spMkLst>
            <pc:docMk/>
            <pc:sldMk cId="169075621" sldId="268"/>
            <ac:spMk id="3" creationId="{E62852DC-FF67-40B3-8A39-6B62CEC703D8}"/>
          </ac:spMkLst>
        </pc:spChg>
      </pc:sldChg>
      <pc:sldChg chg="modSp mod">
        <pc:chgData name="Thomas Edwin Clarke" userId="c4f8794c-e61d-4c3a-876b-03ad0310e099" providerId="ADAL" clId="{83B0D88E-60BC-41C5-A295-9E64E1112CCA}" dt="2020-11-12T19:48:58.738" v="4917" actId="20577"/>
        <pc:sldMkLst>
          <pc:docMk/>
          <pc:sldMk cId="3338272001" sldId="269"/>
        </pc:sldMkLst>
        <pc:spChg chg="mod">
          <ac:chgData name="Thomas Edwin Clarke" userId="c4f8794c-e61d-4c3a-876b-03ad0310e099" providerId="ADAL" clId="{83B0D88E-60BC-41C5-A295-9E64E1112CCA}" dt="2020-11-12T19:48:58.738" v="4917" actId="20577"/>
          <ac:spMkLst>
            <pc:docMk/>
            <pc:sldMk cId="3338272001" sldId="269"/>
            <ac:spMk id="3" creationId="{E1F17EF5-E866-4508-8C92-783A46865C49}"/>
          </ac:spMkLst>
        </pc:spChg>
        <pc:spChg chg="mod">
          <ac:chgData name="Thomas Edwin Clarke" userId="c4f8794c-e61d-4c3a-876b-03ad0310e099" providerId="ADAL" clId="{83B0D88E-60BC-41C5-A295-9E64E1112CCA}" dt="2020-11-12T19:44:03.076" v="4916" actId="122"/>
          <ac:spMkLst>
            <pc:docMk/>
            <pc:sldMk cId="3338272001" sldId="269"/>
            <ac:spMk id="6" creationId="{91DF8CA1-DEB5-4C5B-8BCB-2327EA533EB1}"/>
          </ac:spMkLst>
        </pc:spChg>
      </pc:sldChg>
      <pc:sldChg chg="modSp mod">
        <pc:chgData name="Thomas Edwin Clarke" userId="c4f8794c-e61d-4c3a-876b-03ad0310e099" providerId="ADAL" clId="{83B0D88E-60BC-41C5-A295-9E64E1112CCA}" dt="2020-11-12T19:41:14.659" v="4913" actId="20577"/>
        <pc:sldMkLst>
          <pc:docMk/>
          <pc:sldMk cId="876759002" sldId="270"/>
        </pc:sldMkLst>
        <pc:spChg chg="mod">
          <ac:chgData name="Thomas Edwin Clarke" userId="c4f8794c-e61d-4c3a-876b-03ad0310e099" providerId="ADAL" clId="{83B0D88E-60BC-41C5-A295-9E64E1112CCA}" dt="2020-11-12T19:07:18.423" v="4695" actId="14100"/>
          <ac:spMkLst>
            <pc:docMk/>
            <pc:sldMk cId="876759002" sldId="270"/>
            <ac:spMk id="2" creationId="{609A16F8-BD2A-405D-8ABC-CCF595A9F783}"/>
          </ac:spMkLst>
        </pc:spChg>
        <pc:spChg chg="mod">
          <ac:chgData name="Thomas Edwin Clarke" userId="c4f8794c-e61d-4c3a-876b-03ad0310e099" providerId="ADAL" clId="{83B0D88E-60BC-41C5-A295-9E64E1112CCA}" dt="2020-11-12T19:41:14.659" v="4913" actId="20577"/>
          <ac:spMkLst>
            <pc:docMk/>
            <pc:sldMk cId="876759002" sldId="270"/>
            <ac:spMk id="3" creationId="{B4DA4B7C-9560-49CE-99F9-19CC17387D06}"/>
          </ac:spMkLst>
        </pc:spChg>
      </pc:sldChg>
      <pc:sldChg chg="modSp mod">
        <pc:chgData name="Thomas Edwin Clarke" userId="c4f8794c-e61d-4c3a-876b-03ad0310e099" providerId="ADAL" clId="{83B0D88E-60BC-41C5-A295-9E64E1112CCA}" dt="2020-11-12T16:47:16.055" v="3424"/>
        <pc:sldMkLst>
          <pc:docMk/>
          <pc:sldMk cId="2796024959" sldId="271"/>
        </pc:sldMkLst>
        <pc:spChg chg="mod">
          <ac:chgData name="Thomas Edwin Clarke" userId="c4f8794c-e61d-4c3a-876b-03ad0310e099" providerId="ADAL" clId="{83B0D88E-60BC-41C5-A295-9E64E1112CCA}" dt="2020-11-12T16:47:16.055" v="3424"/>
          <ac:spMkLst>
            <pc:docMk/>
            <pc:sldMk cId="2796024959" sldId="271"/>
            <ac:spMk id="2" creationId="{F4DFEF41-B96D-41C7-9F87-DB57493EEA81}"/>
          </ac:spMkLst>
        </pc:spChg>
        <pc:spChg chg="mod">
          <ac:chgData name="Thomas Edwin Clarke" userId="c4f8794c-e61d-4c3a-876b-03ad0310e099" providerId="ADAL" clId="{83B0D88E-60BC-41C5-A295-9E64E1112CCA}" dt="2020-11-12T16:47:16.055" v="3424"/>
          <ac:spMkLst>
            <pc:docMk/>
            <pc:sldMk cId="2796024959" sldId="271"/>
            <ac:spMk id="3" creationId="{1A4666A0-7D49-4B68-88EF-816FB575A384}"/>
          </ac:spMkLst>
        </pc:spChg>
      </pc:sldChg>
    </pc:docChg>
  </pc:docChgLst>
  <pc:docChgLst>
    <pc:chgData name="Thomas Clarke (1900472)" userId="c4f8794c-e61d-4c3a-876b-03ad0310e099" providerId="ADAL" clId="{83B0D88E-60BC-41C5-A295-9E64E1112CCA}"/>
    <pc:docChg chg="undo custSel mod addSld delSld modSld sldOrd">
      <pc:chgData name="Thomas Clarke (1900472)" userId="c4f8794c-e61d-4c3a-876b-03ad0310e099" providerId="ADAL" clId="{83B0D88E-60BC-41C5-A295-9E64E1112CCA}" dt="2020-11-02T21:45:01.536" v="5448" actId="20577"/>
      <pc:docMkLst>
        <pc:docMk/>
      </pc:docMkLst>
      <pc:sldChg chg="addSp delSp modSp mod setBg">
        <pc:chgData name="Thomas Clarke (1900472)" userId="c4f8794c-e61d-4c3a-876b-03ad0310e099" providerId="ADAL" clId="{83B0D88E-60BC-41C5-A295-9E64E1112CCA}" dt="2020-11-02T15:33:03.206" v="2857" actId="114"/>
        <pc:sldMkLst>
          <pc:docMk/>
          <pc:sldMk cId="726835837" sldId="256"/>
        </pc:sldMkLst>
        <pc:spChg chg="mod">
          <ac:chgData name="Thomas Clarke (1900472)" userId="c4f8794c-e61d-4c3a-876b-03ad0310e099" providerId="ADAL" clId="{83B0D88E-60BC-41C5-A295-9E64E1112CCA}" dt="2020-11-02T15:33:03.206" v="2857" actId="114"/>
          <ac:spMkLst>
            <pc:docMk/>
            <pc:sldMk cId="726835837" sldId="256"/>
            <ac:spMk id="2" creationId="{FEA0009F-AD2A-476C-9D36-8C3AC10B2DA7}"/>
          </ac:spMkLst>
        </pc:spChg>
        <pc:spChg chg="mod">
          <ac:chgData name="Thomas Clarke (1900472)" userId="c4f8794c-e61d-4c3a-876b-03ad0310e099" providerId="ADAL" clId="{83B0D88E-60BC-41C5-A295-9E64E1112CCA}" dt="2020-11-02T10:42:13.164" v="515" actId="1076"/>
          <ac:spMkLst>
            <pc:docMk/>
            <pc:sldMk cId="726835837" sldId="256"/>
            <ac:spMk id="3" creationId="{7E2ED5BE-CE85-4EB9-93F2-E7A3A5537AD6}"/>
          </ac:spMkLst>
        </pc:spChg>
        <pc:spChg chg="add mod">
          <ac:chgData name="Thomas Clarke (1900472)" userId="c4f8794c-e61d-4c3a-876b-03ad0310e099" providerId="ADAL" clId="{83B0D88E-60BC-41C5-A295-9E64E1112CCA}" dt="2020-11-02T10:44:32.466" v="562" actId="1076"/>
          <ac:spMkLst>
            <pc:docMk/>
            <pc:sldMk cId="726835837" sldId="256"/>
            <ac:spMk id="6" creationId="{B6A41B73-D659-4388-B0A3-A4581A43ACCC}"/>
          </ac:spMkLst>
        </pc:spChg>
        <pc:spChg chg="add del">
          <ac:chgData name="Thomas Clarke (1900472)" userId="c4f8794c-e61d-4c3a-876b-03ad0310e099" providerId="ADAL" clId="{83B0D88E-60BC-41C5-A295-9E64E1112CCA}" dt="2020-11-02T10:40:35.751" v="489" actId="26606"/>
          <ac:spMkLst>
            <pc:docMk/>
            <pc:sldMk cId="726835837" sldId="256"/>
            <ac:spMk id="10" creationId="{58153EC8-8E01-4D70-B575-24ABD35A1125}"/>
          </ac:spMkLst>
        </pc:spChg>
        <pc:picChg chg="add mod">
          <ac:chgData name="Thomas Clarke (1900472)" userId="c4f8794c-e61d-4c3a-876b-03ad0310e099" providerId="ADAL" clId="{83B0D88E-60BC-41C5-A295-9E64E1112CCA}" dt="2020-11-02T10:42:27.143" v="516" actId="1076"/>
          <ac:picMkLst>
            <pc:docMk/>
            <pc:sldMk cId="726835837" sldId="256"/>
            <ac:picMk id="5" creationId="{31EC3DEC-1A65-404F-ACCD-9D21D6CC6A5E}"/>
          </ac:picMkLst>
        </pc:picChg>
      </pc:sldChg>
      <pc:sldChg chg="addSp modSp new mod">
        <pc:chgData name="Thomas Clarke (1900472)" userId="c4f8794c-e61d-4c3a-876b-03ad0310e099" providerId="ADAL" clId="{83B0D88E-60BC-41C5-A295-9E64E1112CCA}" dt="2020-11-02T18:55:17.451" v="3705" actId="114"/>
        <pc:sldMkLst>
          <pc:docMk/>
          <pc:sldMk cId="2533019837" sldId="257"/>
        </pc:sldMkLst>
        <pc:spChg chg="mod">
          <ac:chgData name="Thomas Clarke (1900472)" userId="c4f8794c-e61d-4c3a-876b-03ad0310e099" providerId="ADAL" clId="{83B0D88E-60BC-41C5-A295-9E64E1112CCA}" dt="2020-11-02T15:34:20.170" v="2872" actId="113"/>
          <ac:spMkLst>
            <pc:docMk/>
            <pc:sldMk cId="2533019837" sldId="257"/>
            <ac:spMk id="2" creationId="{813A38D9-2820-4571-8151-5C0FD6CDF3DB}"/>
          </ac:spMkLst>
        </pc:spChg>
        <pc:spChg chg="mod">
          <ac:chgData name="Thomas Clarke (1900472)" userId="c4f8794c-e61d-4c3a-876b-03ad0310e099" providerId="ADAL" clId="{83B0D88E-60BC-41C5-A295-9E64E1112CCA}" dt="2020-11-02T18:55:17.451" v="3705" actId="114"/>
          <ac:spMkLst>
            <pc:docMk/>
            <pc:sldMk cId="2533019837" sldId="257"/>
            <ac:spMk id="3" creationId="{33FD446A-4D20-4BBF-B223-9C738518F1BB}"/>
          </ac:spMkLst>
        </pc:spChg>
        <pc:spChg chg="add mod">
          <ac:chgData name="Thomas Clarke (1900472)" userId="c4f8794c-e61d-4c3a-876b-03ad0310e099" providerId="ADAL" clId="{83B0D88E-60BC-41C5-A295-9E64E1112CCA}" dt="2020-11-02T17:19:18.210" v="3042" actId="1076"/>
          <ac:spMkLst>
            <pc:docMk/>
            <pc:sldMk cId="2533019837" sldId="257"/>
            <ac:spMk id="6" creationId="{63EA1324-43FD-4C8F-B7DB-8444F52D72D6}"/>
          </ac:spMkLst>
        </pc:spChg>
        <pc:picChg chg="add mod">
          <ac:chgData name="Thomas Clarke (1900472)" userId="c4f8794c-e61d-4c3a-876b-03ad0310e099" providerId="ADAL" clId="{83B0D88E-60BC-41C5-A295-9E64E1112CCA}" dt="2020-11-02T15:23:29.926" v="2694" actId="14100"/>
          <ac:picMkLst>
            <pc:docMk/>
            <pc:sldMk cId="2533019837" sldId="257"/>
            <ac:picMk id="5" creationId="{DDE5119B-3F56-4C8C-A2B4-179F0E2B4CC1}"/>
          </ac:picMkLst>
        </pc:picChg>
      </pc:sldChg>
      <pc:sldChg chg="modSp new mod">
        <pc:chgData name="Thomas Clarke (1900472)" userId="c4f8794c-e61d-4c3a-876b-03ad0310e099" providerId="ADAL" clId="{83B0D88E-60BC-41C5-A295-9E64E1112CCA}" dt="2020-11-02T11:22:41.467" v="906" actId="20577"/>
        <pc:sldMkLst>
          <pc:docMk/>
          <pc:sldMk cId="1398278872" sldId="258"/>
        </pc:sldMkLst>
        <pc:spChg chg="mod">
          <ac:chgData name="Thomas Clarke (1900472)" userId="c4f8794c-e61d-4c3a-876b-03ad0310e099" providerId="ADAL" clId="{83B0D88E-60BC-41C5-A295-9E64E1112CCA}" dt="2020-11-02T11:22:41.467" v="906" actId="20577"/>
          <ac:spMkLst>
            <pc:docMk/>
            <pc:sldMk cId="1398278872" sldId="258"/>
            <ac:spMk id="2" creationId="{7D4A1725-E97E-4D18-973B-3F51BC74D71B}"/>
          </ac:spMkLst>
        </pc:spChg>
      </pc:sldChg>
      <pc:sldChg chg="addSp">
        <pc:chgData name="Thomas Clarke (1900472)" userId="c4f8794c-e61d-4c3a-876b-03ad0310e099" providerId="ADAL" clId="{83B0D88E-60BC-41C5-A295-9E64E1112CCA}" dt="2020-11-02T12:34:36.466" v="1353"/>
        <pc:sldMkLst>
          <pc:docMk/>
          <pc:sldMk cId="276289431" sldId="259"/>
        </pc:sldMkLst>
        <pc:spChg chg="add">
          <ac:chgData name="Thomas Clarke (1900472)" userId="c4f8794c-e61d-4c3a-876b-03ad0310e099" providerId="ADAL" clId="{83B0D88E-60BC-41C5-A295-9E64E1112CCA}" dt="2020-11-02T12:34:36.466" v="1353"/>
          <ac:spMkLst>
            <pc:docMk/>
            <pc:sldMk cId="276289431" sldId="259"/>
            <ac:spMk id="4" creationId="{D76A21BE-982A-4A5E-B7A9-758FE98C77C3}"/>
          </ac:spMkLst>
        </pc:spChg>
        <pc:picChg chg="add">
          <ac:chgData name="Thomas Clarke (1900472)" userId="c4f8794c-e61d-4c3a-876b-03ad0310e099" providerId="ADAL" clId="{83B0D88E-60BC-41C5-A295-9E64E1112CCA}" dt="2020-11-02T12:34:36.466" v="1353"/>
          <ac:picMkLst>
            <pc:docMk/>
            <pc:sldMk cId="276289431" sldId="259"/>
            <ac:picMk id="1026" creationId="{C7C2FBA5-4770-4DE4-9E13-30C671EFA5E6}"/>
          </ac:picMkLst>
        </pc:picChg>
      </pc:sldChg>
      <pc:sldChg chg="delSp modSp new add del mod ord">
        <pc:chgData name="Thomas Clarke (1900472)" userId="c4f8794c-e61d-4c3a-876b-03ad0310e099" providerId="ADAL" clId="{83B0D88E-60BC-41C5-A295-9E64E1112CCA}" dt="2020-11-02T19:31:41.110" v="4760"/>
        <pc:sldMkLst>
          <pc:docMk/>
          <pc:sldMk cId="504379466" sldId="259"/>
        </pc:sldMkLst>
        <pc:spChg chg="mod">
          <ac:chgData name="Thomas Clarke (1900472)" userId="c4f8794c-e61d-4c3a-876b-03ad0310e099" providerId="ADAL" clId="{83B0D88E-60BC-41C5-A295-9E64E1112CCA}" dt="2020-11-02T15:34:14.073" v="2871"/>
          <ac:spMkLst>
            <pc:docMk/>
            <pc:sldMk cId="504379466" sldId="259"/>
            <ac:spMk id="2" creationId="{19FF44D4-EEA1-4733-9652-4F38D5F50F73}"/>
          </ac:spMkLst>
        </pc:spChg>
        <pc:spChg chg="mod">
          <ac:chgData name="Thomas Clarke (1900472)" userId="c4f8794c-e61d-4c3a-876b-03ad0310e099" providerId="ADAL" clId="{83B0D88E-60BC-41C5-A295-9E64E1112CCA}" dt="2020-11-02T18:28:57.475" v="3335" actId="20577"/>
          <ac:spMkLst>
            <pc:docMk/>
            <pc:sldMk cId="504379466" sldId="259"/>
            <ac:spMk id="3" creationId="{CD7143AD-F649-4546-98D6-43519686AEA7}"/>
          </ac:spMkLst>
        </pc:spChg>
        <pc:spChg chg="del mod">
          <ac:chgData name="Thomas Clarke (1900472)" userId="c4f8794c-e61d-4c3a-876b-03ad0310e099" providerId="ADAL" clId="{83B0D88E-60BC-41C5-A295-9E64E1112CCA}" dt="2020-11-02T12:35:35.394" v="1458" actId="478"/>
          <ac:spMkLst>
            <pc:docMk/>
            <pc:sldMk cId="504379466" sldId="259"/>
            <ac:spMk id="4" creationId="{D76A21BE-982A-4A5E-B7A9-758FE98C77C3}"/>
          </ac:spMkLst>
        </pc:spChg>
        <pc:picChg chg="del">
          <ac:chgData name="Thomas Clarke (1900472)" userId="c4f8794c-e61d-4c3a-876b-03ad0310e099" providerId="ADAL" clId="{83B0D88E-60BC-41C5-A295-9E64E1112CCA}" dt="2020-11-02T12:34:41.318" v="1355" actId="478"/>
          <ac:picMkLst>
            <pc:docMk/>
            <pc:sldMk cId="504379466" sldId="259"/>
            <ac:picMk id="1026" creationId="{C7C2FBA5-4770-4DE4-9E13-30C671EFA5E6}"/>
          </ac:picMkLst>
        </pc:picChg>
      </pc:sldChg>
      <pc:sldChg chg="modSp new mod">
        <pc:chgData name="Thomas Clarke (1900472)" userId="c4f8794c-e61d-4c3a-876b-03ad0310e099" providerId="ADAL" clId="{83B0D88E-60BC-41C5-A295-9E64E1112CCA}" dt="2020-11-02T21:21:51.884" v="5284" actId="20577"/>
        <pc:sldMkLst>
          <pc:docMk/>
          <pc:sldMk cId="169175737" sldId="260"/>
        </pc:sldMkLst>
        <pc:spChg chg="mod">
          <ac:chgData name="Thomas Clarke (1900472)" userId="c4f8794c-e61d-4c3a-876b-03ad0310e099" providerId="ADAL" clId="{83B0D88E-60BC-41C5-A295-9E64E1112CCA}" dt="2020-11-02T19:01:46.234" v="3726" actId="114"/>
          <ac:spMkLst>
            <pc:docMk/>
            <pc:sldMk cId="169175737" sldId="260"/>
            <ac:spMk id="2" creationId="{175846E7-8EE6-4816-A098-7AAC25E110C7}"/>
          </ac:spMkLst>
        </pc:spChg>
        <pc:spChg chg="mod">
          <ac:chgData name="Thomas Clarke (1900472)" userId="c4f8794c-e61d-4c3a-876b-03ad0310e099" providerId="ADAL" clId="{83B0D88E-60BC-41C5-A295-9E64E1112CCA}" dt="2020-11-02T21:21:51.884" v="5284" actId="20577"/>
          <ac:spMkLst>
            <pc:docMk/>
            <pc:sldMk cId="169175737" sldId="260"/>
            <ac:spMk id="3" creationId="{44AE72A7-A3AB-42D4-B3FD-BFEB42D62EA5}"/>
          </ac:spMkLst>
        </pc:spChg>
      </pc:sldChg>
      <pc:sldChg chg="modSp new mod">
        <pc:chgData name="Thomas Clarke (1900472)" userId="c4f8794c-e61d-4c3a-876b-03ad0310e099" providerId="ADAL" clId="{83B0D88E-60BC-41C5-A295-9E64E1112CCA}" dt="2020-11-02T19:31:48.033" v="4761" actId="6549"/>
        <pc:sldMkLst>
          <pc:docMk/>
          <pc:sldMk cId="991668100" sldId="261"/>
        </pc:sldMkLst>
        <pc:spChg chg="mod">
          <ac:chgData name="Thomas Clarke (1900472)" userId="c4f8794c-e61d-4c3a-876b-03ad0310e099" providerId="ADAL" clId="{83B0D88E-60BC-41C5-A295-9E64E1112CCA}" dt="2020-11-02T19:31:48.033" v="4761" actId="6549"/>
          <ac:spMkLst>
            <pc:docMk/>
            <pc:sldMk cId="991668100" sldId="261"/>
            <ac:spMk id="2" creationId="{9EF1C60D-A6EF-4B85-AA98-85949D55B1FD}"/>
          </ac:spMkLst>
        </pc:spChg>
      </pc:sldChg>
      <pc:sldChg chg="modSp new mod ord">
        <pc:chgData name="Thomas Clarke (1900472)" userId="c4f8794c-e61d-4c3a-876b-03ad0310e099" providerId="ADAL" clId="{83B0D88E-60BC-41C5-A295-9E64E1112CCA}" dt="2020-11-02T21:21:17.330" v="5278" actId="20577"/>
        <pc:sldMkLst>
          <pc:docMk/>
          <pc:sldMk cId="2561358980" sldId="262"/>
        </pc:sldMkLst>
        <pc:spChg chg="mod">
          <ac:chgData name="Thomas Clarke (1900472)" userId="c4f8794c-e61d-4c3a-876b-03ad0310e099" providerId="ADAL" clId="{83B0D88E-60BC-41C5-A295-9E64E1112CCA}" dt="2020-11-02T21:01:48.407" v="5085" actId="20577"/>
          <ac:spMkLst>
            <pc:docMk/>
            <pc:sldMk cId="2561358980" sldId="262"/>
            <ac:spMk id="2" creationId="{8B37A706-1D46-41D3-B91F-91F57F560B97}"/>
          </ac:spMkLst>
        </pc:spChg>
        <pc:spChg chg="mod">
          <ac:chgData name="Thomas Clarke (1900472)" userId="c4f8794c-e61d-4c3a-876b-03ad0310e099" providerId="ADAL" clId="{83B0D88E-60BC-41C5-A295-9E64E1112CCA}" dt="2020-11-02T21:21:17.330" v="5278" actId="20577"/>
          <ac:spMkLst>
            <pc:docMk/>
            <pc:sldMk cId="2561358980" sldId="262"/>
            <ac:spMk id="3" creationId="{C6B6F31E-AAE2-4072-A28E-EB308221400E}"/>
          </ac:spMkLst>
        </pc:spChg>
      </pc:sldChg>
      <pc:sldChg chg="modSp new mod">
        <pc:chgData name="Thomas Clarke (1900472)" userId="c4f8794c-e61d-4c3a-876b-03ad0310e099" providerId="ADAL" clId="{83B0D88E-60BC-41C5-A295-9E64E1112CCA}" dt="2020-11-02T21:45:01.536" v="5448" actId="20577"/>
        <pc:sldMkLst>
          <pc:docMk/>
          <pc:sldMk cId="1307204762" sldId="263"/>
        </pc:sldMkLst>
        <pc:spChg chg="mod">
          <ac:chgData name="Thomas Clarke (1900472)" userId="c4f8794c-e61d-4c3a-876b-03ad0310e099" providerId="ADAL" clId="{83B0D88E-60BC-41C5-A295-9E64E1112CCA}" dt="2020-11-02T21:06:40.598" v="5151" actId="20577"/>
          <ac:spMkLst>
            <pc:docMk/>
            <pc:sldMk cId="1307204762" sldId="263"/>
            <ac:spMk id="2" creationId="{0242B9BC-7E15-460B-A8E5-97593FE1645B}"/>
          </ac:spMkLst>
        </pc:spChg>
        <pc:spChg chg="mod">
          <ac:chgData name="Thomas Clarke (1900472)" userId="c4f8794c-e61d-4c3a-876b-03ad0310e099" providerId="ADAL" clId="{83B0D88E-60BC-41C5-A295-9E64E1112CCA}" dt="2020-11-02T21:45:01.536" v="5448" actId="20577"/>
          <ac:spMkLst>
            <pc:docMk/>
            <pc:sldMk cId="1307204762" sldId="263"/>
            <ac:spMk id="3" creationId="{185587E3-3431-4AC1-9025-EFF2C31C2B8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E7FBCC-EFCE-4F08-89CE-2A70A115FC8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525E53-B09B-4E21-8CE6-44FEF309BAE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E0EB32-C311-428C-839E-A2E8B61BC547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3848FF-06FA-4C6C-9D29-3250F4462D0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85733E-9F03-4208-BCFE-3D484A68F04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EF7C8D-0F87-4FBB-A494-7D973A97D4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29719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7F77-8DF3-4DC2-A6A8-130A48F777EB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69634-FA05-4EBB-B7D2-8EC13F26F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8942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7F77-8DF3-4DC2-A6A8-130A48F777EB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69634-FA05-4EBB-B7D2-8EC13F26F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6170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7F77-8DF3-4DC2-A6A8-130A48F777EB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69634-FA05-4EBB-B7D2-8EC13F26F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404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7F77-8DF3-4DC2-A6A8-130A48F777EB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69634-FA05-4EBB-B7D2-8EC13F26F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739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7F77-8DF3-4DC2-A6A8-130A48F777EB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69634-FA05-4EBB-B7D2-8EC13F26F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439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7F77-8DF3-4DC2-A6A8-130A48F777EB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69634-FA05-4EBB-B7D2-8EC13F26F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930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7F77-8DF3-4DC2-A6A8-130A48F777EB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69634-FA05-4EBB-B7D2-8EC13F26F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8285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7F77-8DF3-4DC2-A6A8-130A48F777EB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69634-FA05-4EBB-B7D2-8EC13F26F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7167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7F77-8DF3-4DC2-A6A8-130A48F777EB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69634-FA05-4EBB-B7D2-8EC13F26F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988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7F77-8DF3-4DC2-A6A8-130A48F777EB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69634-FA05-4EBB-B7D2-8EC13F26F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0047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7F77-8DF3-4DC2-A6A8-130A48F777EB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69634-FA05-4EBB-B7D2-8EC13F26F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2322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217F77-8DF3-4DC2-A6A8-130A48F777EB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D69634-FA05-4EBB-B7D2-8EC13F26F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809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0009F-AD2A-476C-9D36-8C3AC10B2D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5071" y="1779638"/>
            <a:ext cx="5928852" cy="1956467"/>
          </a:xfrm>
        </p:spPr>
        <p:txBody>
          <a:bodyPr>
            <a:normAutofit/>
          </a:bodyPr>
          <a:lstStyle/>
          <a:p>
            <a:r>
              <a:rPr lang="en-US" sz="5000" dirty="0"/>
              <a:t>The ‘Forces of Desire’: </a:t>
            </a:r>
            <a:r>
              <a:rPr lang="en-GB" sz="5000" i="1" dirty="0"/>
              <a:t>E</a:t>
            </a:r>
            <a:r>
              <a:rPr lang="en-GB" sz="5000" i="1" dirty="0">
                <a:effectLst/>
              </a:rPr>
              <a:t>rôs</a:t>
            </a:r>
            <a:r>
              <a:rPr lang="en-US" sz="5000" i="1" dirty="0"/>
              <a:t> </a:t>
            </a:r>
            <a:r>
              <a:rPr lang="en-US" sz="5000" dirty="0"/>
              <a:t>in the Medea</a:t>
            </a:r>
            <a:endParaRPr lang="en-GB" sz="5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2ED5BE-CE85-4EB9-93F2-E7A3A5537A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599767" y="3736105"/>
            <a:ext cx="9144000" cy="1655762"/>
          </a:xfrm>
        </p:spPr>
        <p:txBody>
          <a:bodyPr>
            <a:normAutofit/>
          </a:bodyPr>
          <a:lstStyle/>
          <a:p>
            <a:r>
              <a:rPr lang="en-US" sz="2000" dirty="0"/>
              <a:t>Thomas Clarke (1900472)</a:t>
            </a:r>
          </a:p>
        </p:txBody>
      </p:sp>
      <p:pic>
        <p:nvPicPr>
          <p:cNvPr id="5" name="Picture 4" descr="A person sitting on a table&#10;&#10;Description automatically generated">
            <a:extLst>
              <a:ext uri="{FF2B5EF4-FFF2-40B4-BE49-F238E27FC236}">
                <a16:creationId xmlns:a16="http://schemas.microsoft.com/office/drawing/2014/main" id="{31EC3DEC-1A65-404F-ACCD-9D21D6CC6A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6840" y="792545"/>
            <a:ext cx="3420089" cy="48192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6A41B73-D659-4388-B0A3-A4581A43ACCC}"/>
              </a:ext>
            </a:extLst>
          </p:cNvPr>
          <p:cNvSpPr txBox="1"/>
          <p:nvPr/>
        </p:nvSpPr>
        <p:spPr>
          <a:xfrm>
            <a:off x="7896840" y="5611761"/>
            <a:ext cx="36078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/>
              <a:t>Medea,</a:t>
            </a:r>
            <a:r>
              <a:rPr lang="en-US" sz="1400" dirty="0"/>
              <a:t> Frederick Augustus Sandys (</a:t>
            </a:r>
            <a:r>
              <a:rPr lang="en-GB" sz="1400" dirty="0"/>
              <a:t>1866-68)</a:t>
            </a:r>
          </a:p>
        </p:txBody>
      </p:sp>
    </p:spTree>
    <p:extLst>
      <p:ext uri="{BB962C8B-B14F-4D97-AF65-F5344CB8AC3E}">
        <p14:creationId xmlns:p14="http://schemas.microsoft.com/office/powerpoint/2010/main" val="726835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E1916-3FB4-417C-BD2A-F383432D8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265" y="541706"/>
            <a:ext cx="10515600" cy="1325563"/>
          </a:xfrm>
        </p:spPr>
        <p:txBody>
          <a:bodyPr/>
          <a:lstStyle/>
          <a:p>
            <a:r>
              <a:rPr lang="en-US" dirty="0"/>
              <a:t>The ‘Medea’ Play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852DC-FF67-40B3-8A39-6B62CEC703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265" y="2108885"/>
            <a:ext cx="10515599" cy="4207409"/>
          </a:xfrm>
        </p:spPr>
        <p:txBody>
          <a:bodyPr/>
          <a:lstStyle/>
          <a:p>
            <a:r>
              <a:rPr lang="en-US" dirty="0"/>
              <a:t>Written by Euripides in 431 BC </a:t>
            </a:r>
          </a:p>
          <a:p>
            <a:r>
              <a:rPr lang="en-US" dirty="0"/>
              <a:t>Chorus of Corinthian women – Narrators</a:t>
            </a:r>
          </a:p>
          <a:p>
            <a:r>
              <a:rPr lang="en-US" dirty="0"/>
              <a:t>Cultural lesson to audience</a:t>
            </a:r>
          </a:p>
          <a:p>
            <a:r>
              <a:rPr lang="en-US" dirty="0"/>
              <a:t>Just how much of a role did </a:t>
            </a:r>
            <a:r>
              <a:rPr lang="en-GB" sz="2800" i="1" dirty="0"/>
              <a:t>E</a:t>
            </a:r>
            <a:r>
              <a:rPr lang="en-GB" sz="2800" i="1" dirty="0">
                <a:effectLst/>
              </a:rPr>
              <a:t>rôs </a:t>
            </a:r>
            <a:r>
              <a:rPr lang="en-GB" sz="2800" dirty="0">
                <a:effectLst/>
              </a:rPr>
              <a:t>play in the Medea</a:t>
            </a:r>
            <a:r>
              <a:rPr lang="en-GB" sz="2800" i="1" dirty="0">
                <a:effectLst/>
              </a:rPr>
              <a:t>?</a:t>
            </a:r>
            <a:r>
              <a:rPr lang="en-US" dirty="0"/>
              <a:t> 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b="1" dirty="0"/>
              <a:t>Euripides</a:t>
            </a:r>
          </a:p>
          <a:p>
            <a:r>
              <a:rPr lang="en-US" i="1" dirty="0"/>
              <a:t>“… plays abound in plot twists and unexpected violent outbursts of passion” </a:t>
            </a:r>
            <a:r>
              <a:rPr lang="en-US" sz="1400" dirty="0"/>
              <a:t>(</a:t>
            </a:r>
            <a:r>
              <a:rPr lang="en-US" sz="1400" dirty="0" err="1"/>
              <a:t>Kishlansky</a:t>
            </a:r>
            <a:r>
              <a:rPr lang="en-US" sz="1400" dirty="0"/>
              <a:t> 1993: 84)</a:t>
            </a:r>
          </a:p>
        </p:txBody>
      </p:sp>
      <p:pic>
        <p:nvPicPr>
          <p:cNvPr id="5" name="Picture 4" descr="A picture containing building, sitting, standing, wearing&#10;&#10;Description automatically generated">
            <a:extLst>
              <a:ext uri="{FF2B5EF4-FFF2-40B4-BE49-F238E27FC236}">
                <a16:creationId xmlns:a16="http://schemas.microsoft.com/office/drawing/2014/main" id="{AE55707F-ED5C-45EF-A180-8D07397F85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0170" y="166559"/>
            <a:ext cx="2091754" cy="27846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AEDC8A4-8EC2-4699-B938-78EBB130E997}"/>
              </a:ext>
            </a:extLst>
          </p:cNvPr>
          <p:cNvSpPr txBox="1"/>
          <p:nvPr/>
        </p:nvSpPr>
        <p:spPr>
          <a:xfrm>
            <a:off x="9970170" y="2951207"/>
            <a:ext cx="209175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dirty="0"/>
              <a:t>Euripides. Roman Marble copy of 4</a:t>
            </a:r>
            <a:r>
              <a:rPr lang="en-US" sz="1100" baseline="30000" dirty="0"/>
              <a:t>th</a:t>
            </a:r>
            <a:r>
              <a:rPr lang="en-US" sz="1100" dirty="0"/>
              <a:t> Century Greek bust, Museo Pio-Clementino, Rome 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690756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6FF78-36A9-49F9-8BF7-1A0C1C0EA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087" y="429294"/>
            <a:ext cx="10515600" cy="1325563"/>
          </a:xfrm>
        </p:spPr>
        <p:txBody>
          <a:bodyPr/>
          <a:lstStyle/>
          <a:p>
            <a:r>
              <a:rPr lang="en-US" dirty="0"/>
              <a:t>Athenian Life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17EF5-E866-4508-8C92-783A46865C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87" y="1610478"/>
            <a:ext cx="7450394" cy="4486275"/>
          </a:xfrm>
        </p:spPr>
        <p:txBody>
          <a:bodyPr>
            <a:normAutofit/>
          </a:bodyPr>
          <a:lstStyle/>
          <a:p>
            <a:r>
              <a:rPr lang="en-US" sz="2600" dirty="0"/>
              <a:t>Women reduced to private sphere + men had authority over city and household </a:t>
            </a:r>
            <a:r>
              <a:rPr lang="en-US" sz="1400" dirty="0"/>
              <a:t>(</a:t>
            </a:r>
            <a:r>
              <a:rPr lang="en-US" sz="1400" dirty="0" err="1"/>
              <a:t>Sourvinou</a:t>
            </a:r>
            <a:r>
              <a:rPr lang="en-US" sz="1400" dirty="0"/>
              <a:t>-Inwood 1995)</a:t>
            </a:r>
          </a:p>
          <a:p>
            <a:r>
              <a:rPr lang="en-US" sz="2600" i="1" dirty="0"/>
              <a:t>“Athens was inhabited by men and women, free and slave, Greek and foreigner, but it was also the ideological democratic polis of free, Athenian citizen men</a:t>
            </a:r>
            <a:r>
              <a:rPr lang="en-US" sz="2600" dirty="0"/>
              <a:t>”. </a:t>
            </a:r>
            <a:r>
              <a:rPr lang="en-US" sz="1400" dirty="0"/>
              <a:t>(Rabinowitz 1997:42)</a:t>
            </a:r>
          </a:p>
          <a:p>
            <a:r>
              <a:rPr lang="en-US" sz="2600" dirty="0"/>
              <a:t>Xenophon’s </a:t>
            </a:r>
            <a:r>
              <a:rPr lang="en-US" sz="2600" dirty="0" err="1"/>
              <a:t>Ischomachus</a:t>
            </a:r>
            <a:r>
              <a:rPr lang="en-US" sz="2600" dirty="0"/>
              <a:t> – Reinforces gendered divisions </a:t>
            </a:r>
            <a:r>
              <a:rPr lang="en-GB" sz="1400" dirty="0"/>
              <a:t>(Xen. </a:t>
            </a:r>
            <a:r>
              <a:rPr lang="en-GB" sz="1400" dirty="0" err="1"/>
              <a:t>Oec</a:t>
            </a:r>
            <a:r>
              <a:rPr lang="en-GB" sz="1400" dirty="0"/>
              <a:t>. 7.3)</a:t>
            </a:r>
          </a:p>
          <a:p>
            <a:r>
              <a:rPr lang="en-GB" sz="2600" dirty="0"/>
              <a:t>Double standard – </a:t>
            </a:r>
            <a:r>
              <a:rPr lang="en-GB" sz="2550" dirty="0"/>
              <a:t>“Permitted men to do whatever he desired, while women had to remain faithful”</a:t>
            </a:r>
            <a:r>
              <a:rPr lang="en-GB" sz="2600" dirty="0"/>
              <a:t> </a:t>
            </a:r>
            <a:r>
              <a:rPr lang="en-GB" sz="1400" dirty="0"/>
              <a:t>(O’Neal 1993:120)</a:t>
            </a:r>
            <a:r>
              <a:rPr lang="en-GB" sz="2600" dirty="0"/>
              <a:t>   </a:t>
            </a:r>
          </a:p>
          <a:p>
            <a:endParaRPr lang="en-US" dirty="0"/>
          </a:p>
        </p:txBody>
      </p:sp>
      <p:pic>
        <p:nvPicPr>
          <p:cNvPr id="5" name="Picture 4" descr="A picture containing cup, sitting, brown, table&#10;&#10;Description automatically generated">
            <a:extLst>
              <a:ext uri="{FF2B5EF4-FFF2-40B4-BE49-F238E27FC236}">
                <a16:creationId xmlns:a16="http://schemas.microsoft.com/office/drawing/2014/main" id="{8D9BF55F-33AB-4629-BCC3-FDCAA05CCF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96" t="19928" r="9472" b="12258"/>
          <a:stretch/>
        </p:blipFill>
        <p:spPr>
          <a:xfrm>
            <a:off x="8895347" y="167147"/>
            <a:ext cx="3130209" cy="28255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1DF8CA1-DEB5-4C5B-8BCB-2327EA533EB1}"/>
              </a:ext>
            </a:extLst>
          </p:cNvPr>
          <p:cNvSpPr txBox="1"/>
          <p:nvPr/>
        </p:nvSpPr>
        <p:spPr>
          <a:xfrm>
            <a:off x="9137980" y="2992699"/>
            <a:ext cx="2680653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 dirty="0"/>
              <a:t>Terracotta bell-krater c. 440 BC. Persephone Painter – Metropolitan Museum of Art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3382720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A38D9-2820-4571-8151-5C0FD6CD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241" y="598391"/>
            <a:ext cx="10515600" cy="1109111"/>
          </a:xfrm>
        </p:spPr>
        <p:txBody>
          <a:bodyPr>
            <a:normAutofit fontScale="90000"/>
          </a:bodyPr>
          <a:lstStyle/>
          <a:p>
            <a:r>
              <a:rPr lang="en-US" dirty="0"/>
              <a:t>How can we describe</a:t>
            </a:r>
            <a:r>
              <a:rPr lang="en-US" i="1" dirty="0"/>
              <a:t> </a:t>
            </a:r>
            <a:r>
              <a:rPr lang="en-GB" sz="4400" i="1" dirty="0"/>
              <a:t>E</a:t>
            </a:r>
            <a:r>
              <a:rPr lang="en-GB" sz="4400" i="1" dirty="0">
                <a:effectLst/>
              </a:rPr>
              <a:t>rôs</a:t>
            </a:r>
            <a:r>
              <a:rPr lang="en-US" i="1" dirty="0"/>
              <a:t>? </a:t>
            </a:r>
            <a:br>
              <a:rPr lang="el-GR" b="1" dirty="0"/>
            </a:br>
            <a:endParaRPr lang="en-GB" b="1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D446A-4D20-4BBF-B223-9C738518F1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742" y="1596696"/>
            <a:ext cx="5595258" cy="4160291"/>
          </a:xfrm>
        </p:spPr>
        <p:txBody>
          <a:bodyPr>
            <a:normAutofit/>
          </a:bodyPr>
          <a:lstStyle/>
          <a:p>
            <a:r>
              <a:rPr lang="en-US" sz="2600" dirty="0"/>
              <a:t>A strong feeling of </a:t>
            </a:r>
            <a:r>
              <a:rPr lang="en-US" sz="2600" i="1" dirty="0"/>
              <a:t>desire, </a:t>
            </a:r>
            <a:r>
              <a:rPr lang="en-US" sz="2600" dirty="0"/>
              <a:t>evident in the everyday</a:t>
            </a:r>
          </a:p>
          <a:p>
            <a:r>
              <a:rPr lang="en-GB" sz="2600" dirty="0"/>
              <a:t>Euripides’ </a:t>
            </a:r>
            <a:r>
              <a:rPr lang="en-GB" sz="2600" i="1" dirty="0"/>
              <a:t>Hippolytus </a:t>
            </a:r>
            <a:r>
              <a:rPr lang="en-GB" sz="2600" dirty="0"/>
              <a:t>was brutally honest!</a:t>
            </a:r>
          </a:p>
          <a:p>
            <a:r>
              <a:rPr lang="en-GB" sz="2600" dirty="0"/>
              <a:t>“At once great pleasure, daughter, and great pain” </a:t>
            </a:r>
            <a:r>
              <a:rPr lang="en-GB" sz="1400" dirty="0"/>
              <a:t>(Eur. Hip. 348)</a:t>
            </a:r>
          </a:p>
          <a:p>
            <a:r>
              <a:rPr lang="en-GB" sz="2600" i="1" dirty="0"/>
              <a:t>“</a:t>
            </a:r>
            <a:r>
              <a:rPr lang="el-GR" sz="2600" i="1" dirty="0"/>
              <a:t>ἥδιστον, ὦ παῖ, ταὐτὸν</a:t>
            </a:r>
            <a:r>
              <a:rPr lang="en-US" sz="2600" i="1" dirty="0"/>
              <a:t> </a:t>
            </a:r>
            <a:r>
              <a:rPr lang="el-GR" sz="2600" i="1" dirty="0"/>
              <a:t>ἀλγεινόν θ᾽ ἅμα</a:t>
            </a:r>
            <a:r>
              <a:rPr lang="en-US" sz="2600" i="1" dirty="0"/>
              <a:t>” </a:t>
            </a:r>
            <a:r>
              <a:rPr lang="en-GB" sz="1400" dirty="0"/>
              <a:t>(Eur. Hip. 348)</a:t>
            </a:r>
            <a:endParaRPr lang="en-US" sz="1400" i="1" dirty="0"/>
          </a:p>
          <a:p>
            <a:r>
              <a:rPr lang="en-GB" sz="2600" dirty="0"/>
              <a:t>C</a:t>
            </a:r>
            <a:r>
              <a:rPr lang="en-US" sz="2600" dirty="0" err="1"/>
              <a:t>onquest</a:t>
            </a:r>
            <a:r>
              <a:rPr lang="en-US" sz="2600" dirty="0"/>
              <a:t> of Sicily </a:t>
            </a:r>
            <a:r>
              <a:rPr lang="en-US" sz="1400" dirty="0">
                <a:effectLst/>
                <a:latin typeface="Arial" panose="020B0604020202020204" pitchFamily="34" charset="0"/>
              </a:rPr>
              <a:t>(</a:t>
            </a:r>
            <a:r>
              <a:rPr lang="en-US" sz="1400" dirty="0" err="1">
                <a:effectLst/>
                <a:latin typeface="Arial" panose="020B0604020202020204" pitchFamily="34" charset="0"/>
              </a:rPr>
              <a:t>Thuc</a:t>
            </a:r>
            <a:r>
              <a:rPr lang="en-US" sz="1400" dirty="0">
                <a:effectLst/>
                <a:latin typeface="Arial" panose="020B0604020202020204" pitchFamily="34" charset="0"/>
              </a:rPr>
              <a:t>. P.W. 6.24.3)</a:t>
            </a:r>
            <a:endParaRPr lang="en-US" sz="1400" dirty="0"/>
          </a:p>
          <a:p>
            <a:endParaRPr lang="en-US" sz="2600" dirty="0"/>
          </a:p>
        </p:txBody>
      </p:sp>
      <p:pic>
        <p:nvPicPr>
          <p:cNvPr id="5" name="Picture 4" descr="A picture containing indoor, sitting, green, gray&#10;&#10;Description automatically generated">
            <a:extLst>
              <a:ext uri="{FF2B5EF4-FFF2-40B4-BE49-F238E27FC236}">
                <a16:creationId xmlns:a16="http://schemas.microsoft.com/office/drawing/2014/main" id="{DDE5119B-3F56-4C8C-A2B4-179F0E2B4C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7045" y="1680723"/>
            <a:ext cx="3519135" cy="26393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3EA1324-43FD-4C8F-B7DB-8444F52D72D6}"/>
              </a:ext>
            </a:extLst>
          </p:cNvPr>
          <p:cNvSpPr txBox="1"/>
          <p:nvPr/>
        </p:nvSpPr>
        <p:spPr>
          <a:xfrm>
            <a:off x="7684505" y="4320073"/>
            <a:ext cx="384421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500" i="1" dirty="0"/>
              <a:t>E</a:t>
            </a:r>
            <a:r>
              <a:rPr lang="en-GB" sz="1500" i="1" dirty="0">
                <a:effectLst/>
              </a:rPr>
              <a:t>rôs</a:t>
            </a:r>
            <a:r>
              <a:rPr lang="en-US" sz="1500" i="1" dirty="0"/>
              <a:t> sleeping </a:t>
            </a:r>
            <a:r>
              <a:rPr lang="en-US" sz="1500" dirty="0"/>
              <a:t>(2</a:t>
            </a:r>
            <a:r>
              <a:rPr lang="en-US" sz="1500" baseline="30000" dirty="0"/>
              <a:t>nd</a:t>
            </a:r>
            <a:r>
              <a:rPr lang="en-US" sz="1500" dirty="0"/>
              <a:t> – 3</a:t>
            </a:r>
            <a:r>
              <a:rPr lang="en-US" sz="1500" baseline="30000" dirty="0"/>
              <a:t>rd</a:t>
            </a:r>
            <a:r>
              <a:rPr lang="en-US" sz="1500" dirty="0"/>
              <a:t> Century Bronze) Met. Museum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5330198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1E75F-9A1C-42A0-AADA-2A7D82881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774" y="608766"/>
            <a:ext cx="5868047" cy="1197561"/>
          </a:xfrm>
        </p:spPr>
        <p:txBody>
          <a:bodyPr/>
          <a:lstStyle/>
          <a:p>
            <a:r>
              <a:rPr lang="en-US" dirty="0"/>
              <a:t>Medea and Jason 1</a:t>
            </a:r>
            <a:endParaRPr lang="en-GB" dirty="0"/>
          </a:p>
        </p:txBody>
      </p:sp>
      <p:pic>
        <p:nvPicPr>
          <p:cNvPr id="5" name="Content Placeholder 4" descr="A group of people wearing costumes&#10;&#10;Description automatically generated">
            <a:extLst>
              <a:ext uri="{FF2B5EF4-FFF2-40B4-BE49-F238E27FC236}">
                <a16:creationId xmlns:a16="http://schemas.microsoft.com/office/drawing/2014/main" id="{C6F98ADB-FDAA-4CCB-9713-D02ED21025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4083" y="104267"/>
            <a:ext cx="2724587" cy="340411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B794029-9E8F-4CCA-A518-8C43481657BE}"/>
              </a:ext>
            </a:extLst>
          </p:cNvPr>
          <p:cNvSpPr txBox="1"/>
          <p:nvPr/>
        </p:nvSpPr>
        <p:spPr>
          <a:xfrm>
            <a:off x="540774" y="1858297"/>
            <a:ext cx="8377084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i="1" dirty="0"/>
              <a:t>“</a:t>
            </a:r>
            <a:r>
              <a:rPr lang="en-US" sz="2800" i="1" dirty="0"/>
              <a:t>her heart smitten with love for Jason</a:t>
            </a:r>
            <a:r>
              <a:rPr lang="en-GB" sz="2800" i="1" dirty="0"/>
              <a:t>” </a:t>
            </a:r>
            <a:r>
              <a:rPr lang="en-GB" sz="1500" dirty="0"/>
              <a:t>[</a:t>
            </a:r>
            <a:r>
              <a:rPr lang="el-GR" sz="1500" dirty="0"/>
              <a:t>ἔρωτι θυμὸν ἐκπλαγεῖσ᾽ Ἰάσονος</a:t>
            </a:r>
            <a:r>
              <a:rPr lang="en-US" sz="1500" dirty="0"/>
              <a:t>] – Eur. Med. 8 (trans. Kovacs)</a:t>
            </a:r>
            <a:endParaRPr lang="en-GB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0000"/>
                </a:solidFill>
              </a:rPr>
              <a:t>BUT -  </a:t>
            </a:r>
            <a:r>
              <a:rPr lang="en-GB" sz="2800" dirty="0"/>
              <a:t>By line 16, </a:t>
            </a:r>
            <a:r>
              <a:rPr lang="en-GB" sz="2800" i="1" dirty="0"/>
              <a:t>E</a:t>
            </a:r>
            <a:r>
              <a:rPr lang="en-GB" sz="2800" i="1" dirty="0">
                <a:effectLst/>
              </a:rPr>
              <a:t>rôs</a:t>
            </a:r>
            <a:r>
              <a:rPr lang="en-GB" sz="2800" dirty="0"/>
              <a:t> has </a:t>
            </a:r>
            <a:r>
              <a:rPr lang="en-GB" sz="2800" dirty="0">
                <a:solidFill>
                  <a:schemeClr val="accent1"/>
                </a:solidFill>
              </a:rPr>
              <a:t>changed.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i="1" dirty="0"/>
              <a:t> “All is enmity, and love’s bonds are diseased” </a:t>
            </a:r>
            <a:r>
              <a:rPr lang="en-GB" sz="1500" dirty="0"/>
              <a:t>[</a:t>
            </a:r>
            <a:r>
              <a:rPr lang="el-GR" sz="1500" dirty="0"/>
              <a:t>νῦν δ᾽ ἐχθρὰ πάντα, καὶ νοσεῖ τὰ φίλτατα.</a:t>
            </a:r>
            <a:r>
              <a:rPr lang="en-US" sz="1500" dirty="0"/>
              <a:t>]</a:t>
            </a:r>
            <a:r>
              <a:rPr lang="en-GB" sz="1500" i="1" dirty="0"/>
              <a:t> </a:t>
            </a:r>
            <a:r>
              <a:rPr lang="en-GB" sz="1500" dirty="0"/>
              <a:t>Eur. Med. 19 (trans. Kovacs)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i="1" dirty="0"/>
              <a:t>“</a:t>
            </a:r>
            <a:r>
              <a:rPr lang="en-US" sz="2800" i="1" dirty="0"/>
              <a:t>….each man loves himself more than his neighbor</a:t>
            </a:r>
            <a:r>
              <a:rPr lang="en-GB" sz="2800" i="1" dirty="0"/>
              <a:t>” </a:t>
            </a:r>
            <a:r>
              <a:rPr lang="en-US" sz="1500" dirty="0"/>
              <a:t>[</a:t>
            </a:r>
            <a:r>
              <a:rPr lang="el-GR" sz="1500" dirty="0"/>
              <a:t>ὡς πᾶς τις αὑτὸν τοῦ πέλας μᾶλλον φιλεῖ</a:t>
            </a:r>
            <a:r>
              <a:rPr lang="en-US" sz="1500" dirty="0"/>
              <a:t>] Eur. Med. 85 (trans. Kovacs)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Does Jason feel </a:t>
            </a:r>
            <a:r>
              <a:rPr lang="en-GB" sz="2800" i="1" dirty="0"/>
              <a:t>E</a:t>
            </a:r>
            <a:r>
              <a:rPr lang="en-GB" sz="2800" i="1" dirty="0">
                <a:effectLst/>
              </a:rPr>
              <a:t>rôs for Medea in return?</a:t>
            </a: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B783E7C-7080-4720-870E-FDBFC1C99D16}"/>
              </a:ext>
            </a:extLst>
          </p:cNvPr>
          <p:cNvSpPr txBox="1"/>
          <p:nvPr/>
        </p:nvSpPr>
        <p:spPr>
          <a:xfrm>
            <a:off x="9345560" y="3508386"/>
            <a:ext cx="2501632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50" i="1" dirty="0"/>
              <a:t>Jason and Medea, </a:t>
            </a:r>
            <a:r>
              <a:rPr lang="en-US" sz="1150" dirty="0"/>
              <a:t>John William Waterhouse (1907)</a:t>
            </a:r>
            <a:endParaRPr lang="en-GB" sz="1150" dirty="0"/>
          </a:p>
        </p:txBody>
      </p:sp>
    </p:spTree>
    <p:extLst>
      <p:ext uri="{BB962C8B-B14F-4D97-AF65-F5344CB8AC3E}">
        <p14:creationId xmlns:p14="http://schemas.microsoft.com/office/powerpoint/2010/main" val="3191498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7A706-1D46-41D3-B91F-91F57F560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884" y="335000"/>
            <a:ext cx="10515600" cy="1325563"/>
          </a:xfrm>
        </p:spPr>
        <p:txBody>
          <a:bodyPr/>
          <a:lstStyle/>
          <a:p>
            <a:r>
              <a:rPr lang="en-GB" dirty="0"/>
              <a:t>Medea and Jason 2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6F31E-AAE2-4072-A28E-EB30822140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884" y="1160206"/>
            <a:ext cx="8757297" cy="522275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r>
              <a:rPr lang="en-US" sz="2200" dirty="0"/>
              <a:t>“</a:t>
            </a:r>
            <a:r>
              <a:rPr lang="en-US" sz="2200" i="1" dirty="0"/>
              <a:t>For if you were still childless, your desire for this marriage would be understandable” </a:t>
            </a:r>
            <a:r>
              <a:rPr lang="en-US" sz="1400" dirty="0"/>
              <a:t>[</a:t>
            </a:r>
            <a:r>
              <a:rPr lang="el-GR" sz="1400" dirty="0"/>
              <a:t>εἰ γὰρ ἦσθ᾽ ἄπαις ἔτι,</a:t>
            </a:r>
            <a:r>
              <a:rPr lang="en-US" sz="1400" dirty="0"/>
              <a:t> </a:t>
            </a:r>
            <a:r>
              <a:rPr lang="el-GR" sz="1400" dirty="0"/>
              <a:t>συγγνώστ᾽ ἂν ἦν σοι τοῦδ᾽ ἐρασθῆναι λέχους.</a:t>
            </a:r>
            <a:r>
              <a:rPr lang="en-US" sz="1400" dirty="0"/>
              <a:t>] - Eur. Med.490-91 (trans. Kovacs) </a:t>
            </a:r>
          </a:p>
          <a:p>
            <a:r>
              <a:rPr lang="en-US" sz="2200" i="1" dirty="0">
                <a:effectLst/>
                <a:latin typeface="Arial" panose="020B0604020202020204" pitchFamily="34" charset="0"/>
              </a:rPr>
              <a:t>“</a:t>
            </a:r>
            <a:r>
              <a:rPr lang="en-US" sz="2200" i="1" dirty="0">
                <a:effectLst/>
                <a:cs typeface="Arial" panose="020B0604020202020204" pitchFamily="34" charset="0"/>
              </a:rPr>
              <a:t>Desire for the bed of death”-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l-GR" sz="1400" dirty="0">
                <a:effectLst/>
                <a:latin typeface="Arial" panose="020B0604020202020204" pitchFamily="34" charset="0"/>
              </a:rPr>
              <a:t>τᾶς ἀπλάτου κοίτας ἔρος</a:t>
            </a:r>
            <a:r>
              <a:rPr lang="en-US" sz="1400" dirty="0">
                <a:effectLst/>
                <a:latin typeface="Arial" panose="020B0604020202020204" pitchFamily="34" charset="0"/>
              </a:rPr>
              <a:t>] - Eur. Med. 151 (trans. Kovacs)</a:t>
            </a:r>
          </a:p>
          <a:p>
            <a:r>
              <a:rPr lang="en-US" sz="2200" i="1" dirty="0"/>
              <a:t>For the man in whom all I had was bound up</a:t>
            </a:r>
            <a:r>
              <a:rPr lang="en-US" sz="2200" dirty="0"/>
              <a:t>”- </a:t>
            </a:r>
            <a:r>
              <a:rPr lang="en-US" sz="1400" dirty="0"/>
              <a:t>[</a:t>
            </a:r>
            <a:r>
              <a:rPr lang="el-GR" sz="1400" dirty="0"/>
              <a:t>ἐν ᾧ γὰρ ἦν μοι πάντα, γιγνώσκω καλῶς,</a:t>
            </a:r>
            <a:r>
              <a:rPr lang="en-US" sz="1400" dirty="0"/>
              <a:t> </a:t>
            </a:r>
            <a:r>
              <a:rPr lang="el-GR" sz="1400" dirty="0"/>
              <a:t>κάκιστος ἀνδρῶν ἐκβέβηχ᾽ οὑμὸς πόσις</a:t>
            </a:r>
            <a:r>
              <a:rPr lang="en-US" sz="1400" dirty="0"/>
              <a:t>.] – Eur. Med. 228-29(trans. Kovacs)</a:t>
            </a:r>
            <a:endParaRPr lang="en-GB" sz="1400" dirty="0">
              <a:latin typeface="Arial" panose="020B0604020202020204" pitchFamily="34" charset="0"/>
            </a:endParaRPr>
          </a:p>
          <a:p>
            <a:r>
              <a:rPr lang="en-US" sz="2200" i="1" dirty="0"/>
              <a:t>“First at an exorbitant price we must buy a husband and master of our bodies”- </a:t>
            </a:r>
            <a:r>
              <a:rPr lang="en-US" sz="1400" dirty="0"/>
              <a:t>[</a:t>
            </a:r>
            <a:r>
              <a:rPr lang="el-GR" sz="1400" dirty="0"/>
              <a:t>ἃς πρῶτα μὲν δεῖ χρημάτων </a:t>
            </a:r>
            <a:r>
              <a:rPr lang="en-US" sz="1400" dirty="0"/>
              <a:t>of </a:t>
            </a:r>
            <a:r>
              <a:rPr lang="el-GR" sz="1400" dirty="0"/>
              <a:t>ὑπερβολῇ</a:t>
            </a:r>
            <a:r>
              <a:rPr lang="en-US" sz="1400" dirty="0"/>
              <a:t> </a:t>
            </a:r>
            <a:r>
              <a:rPr lang="el-GR" sz="1400" dirty="0"/>
              <a:t>πόσιν πρίασθαι, δεσπότην τε σώματος</a:t>
            </a:r>
            <a:r>
              <a:rPr lang="en-US" sz="1400" dirty="0"/>
              <a:t>] – Eur. Med. 233 (trans. Kovacs)</a:t>
            </a:r>
            <a:endParaRPr lang="en-GB" sz="1400" dirty="0">
              <a:latin typeface="Arial" panose="020B0604020202020204" pitchFamily="34" charset="0"/>
            </a:endParaRPr>
          </a:p>
          <a:p>
            <a:r>
              <a:rPr lang="en-US" sz="2200" i="1" dirty="0"/>
              <a:t>“To tell how Eros forced you with his ineluctable arrows to save me would expose me to ill-will.” </a:t>
            </a:r>
            <a:r>
              <a:rPr lang="en-US" sz="1400" i="1" dirty="0"/>
              <a:t>– [</a:t>
            </a:r>
            <a:r>
              <a:rPr lang="el-GR" sz="1400" dirty="0"/>
              <a:t>λόγος διελθεῖν, ὡς Ἔρως σ᾽ ἠνάγκασεν</a:t>
            </a:r>
            <a:r>
              <a:rPr lang="en-US" sz="1400" dirty="0"/>
              <a:t> </a:t>
            </a:r>
            <a:r>
              <a:rPr lang="el-GR" sz="1400" dirty="0"/>
              <a:t>τόξοις ἀφύκτοις τοὐμὸν ἐκσῶσαι δέμας.</a:t>
            </a:r>
            <a:r>
              <a:rPr lang="en-US" sz="1400" dirty="0"/>
              <a:t>] – Eur. Med.530 (trans. Kovacs)</a:t>
            </a:r>
          </a:p>
          <a:p>
            <a:r>
              <a:rPr lang="en-US" sz="2200" dirty="0"/>
              <a:t>“Mortals ought, you know, to beget children from some other source, and there should be no female sex. Then mankind would have no trouble.”-</a:t>
            </a:r>
            <a:r>
              <a:rPr lang="en-US" sz="1400" dirty="0"/>
              <a:t> [</a:t>
            </a:r>
            <a:r>
              <a:rPr lang="el-GR" sz="1400" dirty="0"/>
              <a:t>χρῆν τἄρ᾽ ἄλλοθέν ποθεν βροτοὺς</a:t>
            </a:r>
            <a:r>
              <a:rPr lang="en-US" sz="1400" dirty="0"/>
              <a:t> </a:t>
            </a:r>
            <a:r>
              <a:rPr lang="el-GR" sz="1400" dirty="0"/>
              <a:t>παῖδας τεκνοῦσθαι, θῆλυ δ᾽ οὐκ εἶναι γένος:</a:t>
            </a:r>
            <a:r>
              <a:rPr lang="en-US" sz="1400" dirty="0"/>
              <a:t> </a:t>
            </a:r>
            <a:r>
              <a:rPr lang="el-GR" sz="1400" dirty="0"/>
              <a:t>χοὔτως ἂν οὐκ ἦν οὐδὲν ἀνθρώποις κακόν.</a:t>
            </a:r>
            <a:r>
              <a:rPr lang="en-US" sz="1400" dirty="0"/>
              <a:t>] – Eur. Med. 574-75 (trans. Kovacs)</a:t>
            </a:r>
          </a:p>
          <a:p>
            <a:pPr marL="0" indent="0">
              <a:buNone/>
            </a:pPr>
            <a:endParaRPr lang="en-US" sz="2200" dirty="0">
              <a:effectLst/>
              <a:latin typeface="Arial" panose="020B0604020202020204" pitchFamily="34" charset="0"/>
            </a:endParaRPr>
          </a:p>
          <a:p>
            <a:endParaRPr lang="en-US" dirty="0"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4" descr="A group of people in a room&#10;&#10;Description automatically generated">
            <a:extLst>
              <a:ext uri="{FF2B5EF4-FFF2-40B4-BE49-F238E27FC236}">
                <a16:creationId xmlns:a16="http://schemas.microsoft.com/office/drawing/2014/main" id="{CA6BFD38-09E8-42A8-9E38-85AEFC4F31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3918" y="214184"/>
            <a:ext cx="2749198" cy="34624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47D6BE2-24DD-42B0-AA58-F9FB70BE5B97}"/>
              </a:ext>
            </a:extLst>
          </p:cNvPr>
          <p:cNvSpPr txBox="1"/>
          <p:nvPr/>
        </p:nvSpPr>
        <p:spPr>
          <a:xfrm>
            <a:off x="9183918" y="3676650"/>
            <a:ext cx="2749198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50" i="1" dirty="0"/>
              <a:t>The Argonauts</a:t>
            </a:r>
            <a:r>
              <a:rPr lang="en-US" sz="1450" dirty="0"/>
              <a:t>, Lorenzo Costa c. 1480-90 Civic Museum, Padua. Italy</a:t>
            </a:r>
            <a:endParaRPr lang="en-GB" sz="1450" dirty="0"/>
          </a:p>
        </p:txBody>
      </p:sp>
    </p:spTree>
    <p:extLst>
      <p:ext uri="{BB962C8B-B14F-4D97-AF65-F5344CB8AC3E}">
        <p14:creationId xmlns:p14="http://schemas.microsoft.com/office/powerpoint/2010/main" val="25613589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C4B9C-0AD1-47C3-BAD5-D3C96B376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Medea and Creon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032FF9-5038-44DA-904C-88C4E91A04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1704"/>
            <a:ext cx="6926179" cy="4348163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</a:rPr>
              <a:t>“</a:t>
            </a:r>
            <a:r>
              <a:rPr lang="en-US" sz="2400" dirty="0"/>
              <a:t>Oh, what a bane is love to mortals” </a:t>
            </a:r>
            <a:r>
              <a:rPr lang="en-US" sz="1400" dirty="0"/>
              <a:t>[</a:t>
            </a:r>
            <a:r>
              <a:rPr lang="el-GR" sz="1400" dirty="0"/>
              <a:t>φεῦ φεῦ, βροτοῖς ἔρωτες ὡς κακὸν μέγα.</a:t>
            </a:r>
            <a:r>
              <a:rPr lang="en-US" sz="1400" dirty="0"/>
              <a:t>] - Eur. Med. 330 </a:t>
            </a:r>
            <a:r>
              <a:rPr lang="en-GB" sz="1400" dirty="0">
                <a:latin typeface="Arial" panose="020B0604020202020204" pitchFamily="34" charset="0"/>
              </a:rPr>
              <a:t>(Trans. Kovacs)</a:t>
            </a:r>
          </a:p>
          <a:p>
            <a:r>
              <a:rPr lang="en-GB" sz="2400" dirty="0">
                <a:latin typeface="Arial" panose="020B0604020202020204" pitchFamily="34" charset="0"/>
              </a:rPr>
              <a:t>“Power of public appearance” </a:t>
            </a:r>
            <a:r>
              <a:rPr lang="en-GB" sz="1400" dirty="0">
                <a:latin typeface="Arial" panose="020B0604020202020204" pitchFamily="34" charset="0"/>
              </a:rPr>
              <a:t>(Rabinowitz 1997:53)</a:t>
            </a:r>
            <a:r>
              <a:rPr lang="en-GB" sz="2400" dirty="0">
                <a:latin typeface="Arial" panose="020B0604020202020204" pitchFamily="34" charset="0"/>
              </a:rPr>
              <a:t> active </a:t>
            </a:r>
            <a:r>
              <a:rPr lang="en-GB" sz="2400" i="1" dirty="0">
                <a:latin typeface="Arial" panose="020B0604020202020204" pitchFamily="34" charset="0"/>
              </a:rPr>
              <a:t>polis</a:t>
            </a:r>
            <a:r>
              <a:rPr lang="en-GB" sz="2400" dirty="0">
                <a:latin typeface="Arial" panose="020B0604020202020204" pitchFamily="34" charset="0"/>
              </a:rPr>
              <a:t> life</a:t>
            </a:r>
          </a:p>
          <a:p>
            <a:r>
              <a:rPr lang="en-GB" sz="2400" i="1" dirty="0">
                <a:latin typeface="Arial" panose="020B0604020202020204" pitchFamily="34" charset="0"/>
              </a:rPr>
              <a:t>Sophia</a:t>
            </a:r>
            <a:r>
              <a:rPr lang="en-GB" sz="2400" dirty="0">
                <a:latin typeface="Arial" panose="020B0604020202020204" pitchFamily="34" charset="0"/>
              </a:rPr>
              <a:t> (wisdom) masculinised rhetoric, supressed in male environment</a:t>
            </a:r>
          </a:p>
          <a:p>
            <a:r>
              <a:rPr lang="en-GB" sz="2400" dirty="0">
                <a:latin typeface="Arial" panose="020B0604020202020204" pitchFamily="34" charset="0"/>
              </a:rPr>
              <a:t>Power of lexicon – ‘words of power’ affiliated with Creon’s daughter </a:t>
            </a:r>
            <a:r>
              <a:rPr lang="en-GB" sz="1400" dirty="0">
                <a:latin typeface="Arial" panose="020B0604020202020204" pitchFamily="34" charset="0"/>
              </a:rPr>
              <a:t>(</a:t>
            </a:r>
            <a:r>
              <a:rPr lang="en-GB" sz="1400" dirty="0" err="1">
                <a:latin typeface="Arial" panose="020B0604020202020204" pitchFamily="34" charset="0"/>
              </a:rPr>
              <a:t>Luschnig</a:t>
            </a:r>
            <a:r>
              <a:rPr lang="en-GB" sz="1400" dirty="0">
                <a:latin typeface="Arial" panose="020B0604020202020204" pitchFamily="34" charset="0"/>
              </a:rPr>
              <a:t> 2007:3; Pucci 1980)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</p:txBody>
      </p:sp>
      <p:pic>
        <p:nvPicPr>
          <p:cNvPr id="4" name="Content Placeholder 4" descr="A group of people on a beach near a body of water&#10;&#10;Description automatically generated">
            <a:extLst>
              <a:ext uri="{FF2B5EF4-FFF2-40B4-BE49-F238E27FC236}">
                <a16:creationId xmlns:a16="http://schemas.microsoft.com/office/drawing/2014/main" id="{B43295DC-8AAD-4F3A-9B2B-BC07081D88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42" b="14695"/>
          <a:stretch/>
        </p:blipFill>
        <p:spPr>
          <a:xfrm>
            <a:off x="8406064" y="136984"/>
            <a:ext cx="3601452" cy="370269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F2B2A5-0A9B-45DC-B258-B95ED026D12E}"/>
              </a:ext>
            </a:extLst>
          </p:cNvPr>
          <p:cNvSpPr txBox="1"/>
          <p:nvPr/>
        </p:nvSpPr>
        <p:spPr>
          <a:xfrm>
            <a:off x="8494295" y="3839674"/>
            <a:ext cx="3424991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50" i="1" dirty="0" err="1"/>
              <a:t>Minack</a:t>
            </a:r>
            <a:r>
              <a:rPr lang="en-US" sz="1150" i="1" dirty="0"/>
              <a:t> Theatre</a:t>
            </a:r>
            <a:r>
              <a:rPr lang="en-US" sz="1150" dirty="0"/>
              <a:t>, </a:t>
            </a:r>
            <a:r>
              <a:rPr lang="en-US" sz="1150" dirty="0" err="1"/>
              <a:t>Porthcurno</a:t>
            </a:r>
            <a:r>
              <a:rPr lang="en-US" sz="1150" dirty="0"/>
              <a:t>, Cornwall  (own photo taken 2020)</a:t>
            </a:r>
            <a:endParaRPr lang="en-GB" sz="1150" dirty="0"/>
          </a:p>
        </p:txBody>
      </p:sp>
    </p:spTree>
    <p:extLst>
      <p:ext uri="{BB962C8B-B14F-4D97-AF65-F5344CB8AC3E}">
        <p14:creationId xmlns:p14="http://schemas.microsoft.com/office/powerpoint/2010/main" val="23158389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A1725-E97E-4D18-973B-3F51BC74D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Medea and Aegeus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887D4-BD8C-4A7B-B9CD-0A08195E4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821" y="1628190"/>
            <a:ext cx="10515600" cy="4351338"/>
          </a:xfrm>
        </p:spPr>
        <p:txBody>
          <a:bodyPr/>
          <a:lstStyle/>
          <a:p>
            <a:r>
              <a:rPr lang="en-US" sz="2600" i="1" dirty="0"/>
              <a:t>“We had a great </a:t>
            </a:r>
            <a:r>
              <a:rPr lang="en-GB" sz="2600" i="1" dirty="0"/>
              <a:t>E</a:t>
            </a:r>
            <a:r>
              <a:rPr lang="en-GB" sz="2600" i="1" dirty="0">
                <a:effectLst/>
              </a:rPr>
              <a:t>rôs” </a:t>
            </a:r>
            <a:r>
              <a:rPr lang="en-GB" sz="1400" dirty="0">
                <a:effectLst/>
              </a:rPr>
              <a:t>[</a:t>
            </a:r>
            <a:r>
              <a:rPr lang="el-GR" sz="1400" dirty="0"/>
              <a:t>μέγαν γ᾽ ἔρωτα</a:t>
            </a:r>
            <a:r>
              <a:rPr lang="en-US" sz="1300" dirty="0"/>
              <a:t>]</a:t>
            </a:r>
            <a:r>
              <a:rPr lang="en-GB" sz="1200" dirty="0">
                <a:effectLst/>
              </a:rPr>
              <a:t> - Eur. Med. 698 (trans. Kovacs) </a:t>
            </a:r>
            <a:endParaRPr lang="en-GB" sz="1300" i="1" dirty="0">
              <a:effectLst/>
            </a:endParaRPr>
          </a:p>
          <a:p>
            <a:r>
              <a:rPr lang="en-GB" sz="2600" dirty="0"/>
              <a:t>Her final plan comes together after this encounter  </a:t>
            </a:r>
            <a:r>
              <a:rPr lang="en-US" sz="2600" dirty="0"/>
              <a:t> </a:t>
            </a:r>
          </a:p>
          <a:p>
            <a:r>
              <a:rPr lang="en-US" sz="2600" dirty="0"/>
              <a:t>Central theme of children again </a:t>
            </a:r>
            <a:r>
              <a:rPr lang="en-US" sz="2600" dirty="0" err="1"/>
              <a:t>emphasised</a:t>
            </a:r>
            <a:r>
              <a:rPr lang="en-US" sz="2600" dirty="0"/>
              <a:t> here </a:t>
            </a:r>
          </a:p>
          <a:p>
            <a:r>
              <a:rPr lang="en-US" sz="2600" dirty="0"/>
              <a:t>Promise of sanctuary turns the plot around </a:t>
            </a:r>
          </a:p>
          <a:p>
            <a:r>
              <a:rPr lang="en-US" sz="2600" i="1" dirty="0"/>
              <a:t>“If you do so, may your longing for children be brought to fulfillment by the gods, and may you yourself die happy!” </a:t>
            </a:r>
            <a:r>
              <a:rPr lang="en-US" sz="1400" i="1" dirty="0"/>
              <a:t>- </a:t>
            </a:r>
            <a:r>
              <a:rPr lang="en-US" sz="1400" dirty="0"/>
              <a:t>Eur. Med. 714-15 (trans. Kovacs)</a:t>
            </a:r>
            <a:endParaRPr lang="en-US" sz="1400" i="1" dirty="0"/>
          </a:p>
          <a:p>
            <a:r>
              <a:rPr lang="en-US" sz="2600" dirty="0"/>
              <a:t>Repeated symbolisms of knee embraces – Medea and Aegeus need each other, as do Medea and Jason – seen in oaths </a:t>
            </a:r>
            <a:r>
              <a:rPr lang="en-US" sz="1400" dirty="0"/>
              <a:t>(</a:t>
            </a:r>
            <a:r>
              <a:rPr lang="en-US" sz="1400" dirty="0" err="1"/>
              <a:t>Dunkle</a:t>
            </a:r>
            <a:r>
              <a:rPr lang="en-US" sz="1400" dirty="0"/>
              <a:t> 1969:99)</a:t>
            </a:r>
          </a:p>
          <a:p>
            <a:endParaRPr lang="en-GB" sz="2600" i="1" dirty="0"/>
          </a:p>
        </p:txBody>
      </p:sp>
    </p:spTree>
    <p:extLst>
      <p:ext uri="{BB962C8B-B14F-4D97-AF65-F5344CB8AC3E}">
        <p14:creationId xmlns:p14="http://schemas.microsoft.com/office/powerpoint/2010/main" val="13982788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E5D95-A165-4257-A063-1EE5E6F55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274" y="453358"/>
            <a:ext cx="10515600" cy="1325563"/>
          </a:xfrm>
        </p:spPr>
        <p:txBody>
          <a:bodyPr/>
          <a:lstStyle/>
          <a:p>
            <a:r>
              <a:rPr lang="en-US" dirty="0"/>
              <a:t>Medea and The Chorus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4EEEFB-9A26-4241-81E2-2E22D1C20E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274" y="1548063"/>
            <a:ext cx="8249652" cy="4493963"/>
          </a:xfrm>
        </p:spPr>
        <p:txBody>
          <a:bodyPr>
            <a:noAutofit/>
          </a:bodyPr>
          <a:lstStyle/>
          <a:p>
            <a:r>
              <a:rPr lang="en-US" sz="2200" dirty="0"/>
              <a:t>“Highlights tenuous relationship to civic culture” </a:t>
            </a:r>
            <a:r>
              <a:rPr lang="en-US" sz="1400" dirty="0"/>
              <a:t>(Rabinowitz 1997:52)</a:t>
            </a:r>
          </a:p>
          <a:p>
            <a:r>
              <a:rPr lang="en-US" sz="2200" dirty="0"/>
              <a:t>Solely between women = expresses public/private split and double standards </a:t>
            </a:r>
          </a:p>
          <a:p>
            <a:r>
              <a:rPr lang="en-US" sz="2200" dirty="0"/>
              <a:t>“Honor is coming to the female sex: no more will women be maligned by slanderous </a:t>
            </a:r>
            <a:r>
              <a:rPr lang="en-US" sz="2200" dirty="0" err="1"/>
              <a:t>rumour</a:t>
            </a:r>
            <a:r>
              <a:rPr lang="en-US" sz="2200" dirty="0"/>
              <a:t>” </a:t>
            </a:r>
            <a:r>
              <a:rPr lang="en-US" sz="1400" dirty="0"/>
              <a:t>[</a:t>
            </a:r>
            <a:r>
              <a:rPr lang="el-GR" sz="1400" dirty="0"/>
              <a:t>τὰν δ᾽ ἐμὰν εὔκλειαν ἔχειν βιοτὰν στρέψουσι φᾶμαι:</a:t>
            </a:r>
            <a:r>
              <a:rPr lang="en-US" sz="1400" dirty="0"/>
              <a:t> </a:t>
            </a:r>
            <a:r>
              <a:rPr lang="el-GR" sz="1400" dirty="0"/>
              <a:t>ἔρχεται τιμὰ γυναικείῳ γένει:</a:t>
            </a:r>
            <a:r>
              <a:rPr lang="en-US" sz="1400" dirty="0"/>
              <a:t> </a:t>
            </a:r>
            <a:r>
              <a:rPr lang="el-GR" sz="1400" dirty="0"/>
              <a:t>οὐκέτι δυσκέλαδος</a:t>
            </a:r>
            <a:r>
              <a:rPr lang="en-US" sz="1400" dirty="0"/>
              <a:t> </a:t>
            </a:r>
            <a:r>
              <a:rPr lang="el-GR" sz="1400" dirty="0"/>
              <a:t>φάμα γυναῖκας ἕξει.</a:t>
            </a:r>
            <a:r>
              <a:rPr lang="en-US" sz="1400" dirty="0"/>
              <a:t>] - Eur. Med. 415-20 (trans. Kovacs)</a:t>
            </a:r>
          </a:p>
          <a:p>
            <a:r>
              <a:rPr lang="en-US" sz="2200" dirty="0"/>
              <a:t>Two hymns to Aphrodite </a:t>
            </a:r>
          </a:p>
          <a:p>
            <a:r>
              <a:rPr lang="en-US" sz="2200" dirty="0"/>
              <a:t>Strength of character: </a:t>
            </a:r>
            <a:r>
              <a:rPr lang="en-US" sz="2200" i="1" dirty="0"/>
              <a:t>“She is as deaf to the advice of her friends as a stone or a wave of the sea” - </a:t>
            </a:r>
            <a:r>
              <a:rPr lang="en-US" sz="1400" dirty="0"/>
              <a:t>Eur. Med. 29 (trans. Kovacs)</a:t>
            </a:r>
            <a:endParaRPr lang="en-GB" sz="1400" dirty="0"/>
          </a:p>
        </p:txBody>
      </p:sp>
      <p:pic>
        <p:nvPicPr>
          <p:cNvPr id="5" name="Picture 4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7C947CD1-468E-452C-AA10-5B8E3B1174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4926" y="195986"/>
            <a:ext cx="3282141" cy="291592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8F9A9C4-B3FD-41CD-B995-9ACF9A809640}"/>
              </a:ext>
            </a:extLst>
          </p:cNvPr>
          <p:cNvSpPr txBox="1"/>
          <p:nvPr/>
        </p:nvSpPr>
        <p:spPr>
          <a:xfrm>
            <a:off x="8734925" y="3092282"/>
            <a:ext cx="328214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 dirty="0"/>
              <a:t>Modern interpretation of Chorus of Corinthian women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9708411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846E7-8EE6-4816-A098-7AAC25E11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621" y="365125"/>
            <a:ext cx="10515600" cy="1325563"/>
          </a:xfrm>
        </p:spPr>
        <p:txBody>
          <a:bodyPr/>
          <a:lstStyle/>
          <a:p>
            <a:r>
              <a:rPr lang="en-GB" sz="4450" i="1" dirty="0"/>
              <a:t>E</a:t>
            </a:r>
            <a:r>
              <a:rPr lang="en-GB" sz="4450" i="1" dirty="0">
                <a:effectLst/>
              </a:rPr>
              <a:t>rôs</a:t>
            </a:r>
            <a:r>
              <a:rPr lang="en-US" dirty="0"/>
              <a:t>:The Psychology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E72A7-A3AB-42D4-B3FD-BFEB42D62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620" y="1564105"/>
            <a:ext cx="9260305" cy="4477921"/>
          </a:xfrm>
        </p:spPr>
        <p:txBody>
          <a:bodyPr>
            <a:noAutofit/>
          </a:bodyPr>
          <a:lstStyle/>
          <a:p>
            <a:r>
              <a:rPr lang="en-US" sz="2600" dirty="0">
                <a:latin typeface="Arial" panose="020B0604020202020204" pitchFamily="34" charset="0"/>
              </a:rPr>
              <a:t>‘W</a:t>
            </a:r>
            <a:r>
              <a:rPr lang="en-US" sz="2600" dirty="0">
                <a:effectLst/>
                <a:latin typeface="Arial" panose="020B0604020202020204" pitchFamily="34" charset="0"/>
              </a:rPr>
              <a:t>hat we fear to lose is not so much the beloved partner, as a part of ourselves’</a:t>
            </a:r>
            <a:r>
              <a:rPr lang="en-US" sz="2600" dirty="0">
                <a:latin typeface="Arial" panose="020B0604020202020204" pitchFamily="34" charset="0"/>
              </a:rPr>
              <a:t> </a:t>
            </a:r>
            <a:r>
              <a:rPr lang="en-US" sz="1400" dirty="0">
                <a:latin typeface="Arial" panose="020B0604020202020204" pitchFamily="34" charset="0"/>
              </a:rPr>
              <a:t>(Parrott 1991:16-17)</a:t>
            </a:r>
            <a:r>
              <a:rPr lang="en-US" sz="2600" dirty="0">
                <a:latin typeface="Arial" panose="020B0604020202020204" pitchFamily="34" charset="0"/>
              </a:rPr>
              <a:t> </a:t>
            </a:r>
            <a:endParaRPr lang="en-US" sz="2600" dirty="0">
              <a:effectLst/>
              <a:latin typeface="Arial" panose="020B0604020202020204" pitchFamily="34" charset="0"/>
            </a:endParaRPr>
          </a:p>
          <a:p>
            <a:r>
              <a:rPr lang="en-US" sz="2600" dirty="0">
                <a:latin typeface="Arial" panose="020B0604020202020204" pitchFamily="34" charset="0"/>
              </a:rPr>
              <a:t>Respect undermined as an exile, now lost </a:t>
            </a:r>
            <a:r>
              <a:rPr lang="en-GB" sz="2600" i="1" dirty="0"/>
              <a:t>oikos </a:t>
            </a:r>
            <a:r>
              <a:rPr lang="en-GB" sz="2600" dirty="0"/>
              <a:t>and</a:t>
            </a:r>
            <a:r>
              <a:rPr lang="en-GB" sz="2600" i="1" dirty="0"/>
              <a:t> polis</a:t>
            </a:r>
            <a:endParaRPr lang="en-GB" sz="2600" dirty="0">
              <a:latin typeface="Arial" panose="020B0604020202020204" pitchFamily="34" charset="0"/>
            </a:endParaRPr>
          </a:p>
          <a:p>
            <a:r>
              <a:rPr lang="en-GB" sz="2600" dirty="0">
                <a:latin typeface="Arial" panose="020B0604020202020204" pitchFamily="34" charset="0"/>
              </a:rPr>
              <a:t>It built the ‘character’ of Medea, but served to dismantle what she had</a:t>
            </a:r>
          </a:p>
          <a:p>
            <a:r>
              <a:rPr lang="en-US" sz="2600" i="1" dirty="0"/>
              <a:t>“But when she is injured in love, no mind is more murderous than hers”</a:t>
            </a:r>
            <a:r>
              <a:rPr lang="en-US" sz="1100" dirty="0"/>
              <a:t> </a:t>
            </a:r>
            <a:r>
              <a:rPr lang="en-US" sz="1400" dirty="0"/>
              <a:t>[‘</a:t>
            </a:r>
            <a:r>
              <a:rPr lang="el-GR" sz="1400" dirty="0"/>
              <a:t>ὅταν δ᾽ ἐς εὐνὴν ἠδικημένη κυρῇ,</a:t>
            </a:r>
            <a:r>
              <a:rPr lang="en-US" sz="1400" dirty="0"/>
              <a:t> </a:t>
            </a:r>
            <a:r>
              <a:rPr lang="el-GR" sz="1400" dirty="0"/>
              <a:t>οὐκ ἔστιν ἄλλη φρὴν μιαιφονωτέρα.</a:t>
            </a:r>
            <a:r>
              <a:rPr lang="en-US" sz="1400" dirty="0"/>
              <a:t>’] - Eur. Med. 265 (trans. Kovacs)</a:t>
            </a:r>
            <a:endParaRPr lang="en-GB" sz="1400" dirty="0">
              <a:latin typeface="Arial" panose="020B0604020202020204" pitchFamily="34" charset="0"/>
            </a:endParaRPr>
          </a:p>
          <a:p>
            <a:endParaRPr lang="en-GB" sz="2600" dirty="0">
              <a:latin typeface="Arial" panose="020B0604020202020204" pitchFamily="34" charset="0"/>
            </a:endParaRPr>
          </a:p>
          <a:p>
            <a:endParaRPr lang="en-US" sz="2600" dirty="0">
              <a:latin typeface="Arial" panose="020B0604020202020204" pitchFamily="34" charset="0"/>
            </a:endParaRPr>
          </a:p>
        </p:txBody>
      </p:sp>
      <p:pic>
        <p:nvPicPr>
          <p:cNvPr id="5" name="Picture 4" descr="A picture containing book, fabric, box, clock&#10;&#10;Description automatically generated">
            <a:extLst>
              <a:ext uri="{FF2B5EF4-FFF2-40B4-BE49-F238E27FC236}">
                <a16:creationId xmlns:a16="http://schemas.microsoft.com/office/drawing/2014/main" id="{877BF4BE-5EDE-4B0C-80E1-CA877D058F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8400" y="208952"/>
            <a:ext cx="1960499" cy="53166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A790C62-3622-4193-B951-8ABE19A82E14}"/>
              </a:ext>
            </a:extLst>
          </p:cNvPr>
          <p:cNvSpPr txBox="1"/>
          <p:nvPr/>
        </p:nvSpPr>
        <p:spPr>
          <a:xfrm>
            <a:off x="10018295" y="5503783"/>
            <a:ext cx="2064128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50" i="1" dirty="0"/>
              <a:t>Medée</a:t>
            </a:r>
            <a:r>
              <a:rPr lang="en-GB" sz="1150" dirty="0"/>
              <a:t> theatre poster, Alphonse </a:t>
            </a:r>
            <a:r>
              <a:rPr lang="en-GB" sz="1150" dirty="0" err="1"/>
              <a:t>Mucha</a:t>
            </a:r>
            <a:r>
              <a:rPr lang="en-GB" sz="1150" dirty="0"/>
              <a:t> (1898) </a:t>
            </a:r>
            <a:r>
              <a:rPr lang="fr-FR" sz="1150" dirty="0"/>
              <a:t>Théâtre de la Renaissance, Paris</a:t>
            </a:r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1757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F44D4-EEA1-4733-9652-4F38D5F50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420" y="212725"/>
            <a:ext cx="10515600" cy="1325563"/>
          </a:xfrm>
        </p:spPr>
        <p:txBody>
          <a:bodyPr/>
          <a:lstStyle/>
          <a:p>
            <a:r>
              <a:rPr lang="en-US" i="1" dirty="0"/>
              <a:t>Recent Scholarship on Medea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143AD-F649-4546-98D6-43519686AE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420" y="1538288"/>
            <a:ext cx="10515600" cy="4351338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US" i="1" dirty="0">
                <a:cs typeface="Arial" panose="020B0604020202020204" pitchFamily="34" charset="0"/>
              </a:rPr>
              <a:t>P</a:t>
            </a:r>
            <a:r>
              <a:rPr lang="en-US" i="1" dirty="0">
                <a:effectLst/>
                <a:cs typeface="Arial" panose="020B0604020202020204" pitchFamily="34" charset="0"/>
              </a:rPr>
              <a:t>atriarchal norms placed Jason in a position of power over Medea .… under no pressure to sustain his marriage.” </a:t>
            </a:r>
            <a:r>
              <a:rPr lang="en-US" sz="1500" dirty="0">
                <a:effectLst/>
                <a:cs typeface="Arial" panose="020B0604020202020204" pitchFamily="34" charset="0"/>
              </a:rPr>
              <a:t>(</a:t>
            </a:r>
            <a:r>
              <a:rPr lang="en-US" sz="1500" dirty="0" err="1">
                <a:effectLst/>
                <a:cs typeface="Arial" panose="020B0604020202020204" pitchFamily="34" charset="0"/>
              </a:rPr>
              <a:t>Ackah</a:t>
            </a:r>
            <a:r>
              <a:rPr lang="en-US" sz="1500" dirty="0">
                <a:effectLst/>
                <a:cs typeface="Arial" panose="020B0604020202020204" pitchFamily="34" charset="0"/>
              </a:rPr>
              <a:t> 2017:38)</a:t>
            </a:r>
          </a:p>
          <a:p>
            <a:r>
              <a:rPr lang="en-US" dirty="0">
                <a:cs typeface="Arial" panose="020B0604020202020204" pitchFamily="34" charset="0"/>
              </a:rPr>
              <a:t>“</a:t>
            </a:r>
            <a:r>
              <a:rPr lang="en-US" i="1" dirty="0">
                <a:cs typeface="Arial" panose="020B0604020202020204" pitchFamily="34" charset="0"/>
              </a:rPr>
              <a:t>…. </a:t>
            </a:r>
            <a:r>
              <a:rPr lang="en-US" i="1" dirty="0">
                <a:effectLst/>
                <a:cs typeface="Arial" panose="020B0604020202020204" pitchFamily="34" charset="0"/>
              </a:rPr>
              <a:t>Medea’s foreignness and crimes, placed her in a predicament of continuous need and love for Jason”.</a:t>
            </a:r>
            <a:r>
              <a:rPr lang="en-US" i="1" dirty="0">
                <a:cs typeface="Arial" panose="020B0604020202020204" pitchFamily="34" charset="0"/>
              </a:rPr>
              <a:t> </a:t>
            </a:r>
            <a:r>
              <a:rPr lang="en-US" sz="1500" dirty="0">
                <a:effectLst/>
                <a:cs typeface="Arial" panose="020B0604020202020204" pitchFamily="34" charset="0"/>
              </a:rPr>
              <a:t>(</a:t>
            </a:r>
            <a:r>
              <a:rPr lang="en-US" sz="1500" dirty="0" err="1">
                <a:effectLst/>
                <a:cs typeface="Arial" panose="020B0604020202020204" pitchFamily="34" charset="0"/>
              </a:rPr>
              <a:t>Ackah</a:t>
            </a:r>
            <a:r>
              <a:rPr lang="en-US" sz="1500" dirty="0">
                <a:effectLst/>
                <a:cs typeface="Arial" panose="020B0604020202020204" pitchFamily="34" charset="0"/>
              </a:rPr>
              <a:t> 2017:38)</a:t>
            </a:r>
          </a:p>
          <a:p>
            <a:r>
              <a:rPr lang="en-US" i="1" dirty="0">
                <a:effectLst/>
                <a:cs typeface="Arial" panose="020B0604020202020204" pitchFamily="34" charset="0"/>
              </a:rPr>
              <a:t>“…l</a:t>
            </a:r>
            <a:r>
              <a:rPr lang="en-US" i="1" dirty="0">
                <a:cs typeface="Arial" panose="020B0604020202020204" pitchFamily="34" charset="0"/>
              </a:rPr>
              <a:t>ending to Jason himself all her support. This it is that most rescues life from trouble, when a woman is not at variance with her husband</a:t>
            </a:r>
            <a:r>
              <a:rPr lang="en-US" dirty="0">
                <a:cs typeface="Arial" panose="020B0604020202020204" pitchFamily="34" charset="0"/>
              </a:rPr>
              <a:t>.”</a:t>
            </a:r>
            <a:r>
              <a:rPr lang="en-US" i="1" dirty="0">
                <a:cs typeface="Arial" panose="020B0604020202020204" pitchFamily="34" charset="0"/>
              </a:rPr>
              <a:t> </a:t>
            </a:r>
            <a:r>
              <a:rPr lang="en-US" sz="1500" dirty="0">
                <a:cs typeface="Arial" panose="020B0604020202020204" pitchFamily="34" charset="0"/>
              </a:rPr>
              <a:t>Eur. Med. 13-15 (trans. Kovacs)</a:t>
            </a:r>
            <a:endParaRPr lang="en-US" sz="1500" dirty="0">
              <a:effectLst/>
              <a:cs typeface="Arial" panose="020B0604020202020204" pitchFamily="34" charset="0"/>
            </a:endParaRPr>
          </a:p>
          <a:p>
            <a:r>
              <a:rPr lang="en-US" i="1" dirty="0">
                <a:cs typeface="Arial" panose="020B0604020202020204" pitchFamily="34" charset="0"/>
              </a:rPr>
              <a:t>“She is at least the equal of any man, in intelligence, courage, creativity, and lack of modesty or restraint.” </a:t>
            </a:r>
            <a:r>
              <a:rPr lang="en-US" sz="1500" dirty="0">
                <a:cs typeface="Arial" panose="020B0604020202020204" pitchFamily="34" charset="0"/>
              </a:rPr>
              <a:t>(</a:t>
            </a:r>
            <a:r>
              <a:rPr lang="en-US" sz="1500" dirty="0" err="1">
                <a:cs typeface="Arial" panose="020B0604020202020204" pitchFamily="34" charset="0"/>
              </a:rPr>
              <a:t>Luschnig</a:t>
            </a:r>
            <a:r>
              <a:rPr lang="en-US" sz="1500" dirty="0">
                <a:cs typeface="Arial" panose="020B0604020202020204" pitchFamily="34" charset="0"/>
              </a:rPr>
              <a:t> 2007:7)</a:t>
            </a:r>
            <a:r>
              <a:rPr lang="en-US" dirty="0">
                <a:cs typeface="Arial" panose="020B0604020202020204" pitchFamily="34" charset="0"/>
              </a:rPr>
              <a:t> </a:t>
            </a:r>
          </a:p>
          <a:p>
            <a:r>
              <a:rPr lang="en-US" dirty="0">
                <a:cs typeface="Arial" panose="020B0604020202020204" pitchFamily="34" charset="0"/>
              </a:rPr>
              <a:t>Medea’s </a:t>
            </a:r>
            <a:r>
              <a:rPr lang="en-US" i="1" dirty="0">
                <a:cs typeface="Arial" panose="020B0604020202020204" pitchFamily="34" charset="0"/>
              </a:rPr>
              <a:t>“Monolithic pride or anger” </a:t>
            </a:r>
            <a:r>
              <a:rPr lang="en-US" sz="1500" dirty="0">
                <a:cs typeface="Arial" panose="020B0604020202020204" pitchFamily="34" charset="0"/>
              </a:rPr>
              <a:t>(Sanders 2013:42)</a:t>
            </a:r>
          </a:p>
          <a:p>
            <a:r>
              <a:rPr lang="en-US" dirty="0">
                <a:cs typeface="Arial" panose="020B0604020202020204" pitchFamily="34" charset="0"/>
              </a:rPr>
              <a:t>“Petty jealousy” </a:t>
            </a:r>
            <a:r>
              <a:rPr lang="en-US" sz="1500" dirty="0">
                <a:cs typeface="Arial" panose="020B0604020202020204" pitchFamily="34" charset="0"/>
              </a:rPr>
              <a:t>(</a:t>
            </a:r>
            <a:r>
              <a:rPr lang="en-GB" sz="1500" dirty="0" err="1">
                <a:effectLst/>
                <a:cs typeface="Arial" panose="020B0604020202020204" pitchFamily="34" charset="0"/>
              </a:rPr>
              <a:t>Konstan</a:t>
            </a:r>
            <a:r>
              <a:rPr lang="en-GB" sz="1500" dirty="0">
                <a:effectLst/>
                <a:cs typeface="Arial" panose="020B0604020202020204" pitchFamily="34" charset="0"/>
              </a:rPr>
              <a:t> 2006:57-9)</a:t>
            </a:r>
            <a:endParaRPr lang="en-US" sz="15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43794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1DFEA-3330-4E5F-A615-9B54C0E46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549" y="303390"/>
            <a:ext cx="10515600" cy="1325563"/>
          </a:xfrm>
        </p:spPr>
        <p:txBody>
          <a:bodyPr/>
          <a:lstStyle/>
          <a:p>
            <a:r>
              <a:rPr lang="en-US"/>
              <a:t>Conclusions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9539E-40F3-4A1F-AF80-1EDA02A71C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326" y="1540490"/>
            <a:ext cx="10710823" cy="4659784"/>
          </a:xfrm>
        </p:spPr>
        <p:txBody>
          <a:bodyPr>
            <a:normAutofit/>
          </a:bodyPr>
          <a:lstStyle/>
          <a:p>
            <a:r>
              <a:rPr lang="en-GB" sz="2600" i="1" dirty="0"/>
              <a:t>E</a:t>
            </a:r>
            <a:r>
              <a:rPr lang="en-GB" sz="2600" i="1" dirty="0">
                <a:effectLst/>
              </a:rPr>
              <a:t>rôs </a:t>
            </a:r>
            <a:r>
              <a:rPr lang="en-US" sz="2600" dirty="0"/>
              <a:t>= clearly displayed throughout the play, but is tumultuous, manifests as the play progresses – not always a good thing</a:t>
            </a:r>
          </a:p>
          <a:p>
            <a:r>
              <a:rPr lang="en-US" sz="2600" dirty="0"/>
              <a:t>She leaves </a:t>
            </a:r>
            <a:r>
              <a:rPr lang="en-US" sz="2600" dirty="0" err="1"/>
              <a:t>Iolchis</a:t>
            </a:r>
            <a:r>
              <a:rPr lang="en-US" sz="2600" dirty="0"/>
              <a:t> with Jason, out of love + arguably her actions towards the other central characters were born out of love too</a:t>
            </a:r>
          </a:p>
          <a:p>
            <a:r>
              <a:rPr lang="en-GB" sz="2600" i="1" dirty="0"/>
              <a:t>E</a:t>
            </a:r>
            <a:r>
              <a:rPr lang="en-GB" sz="2600" i="1" dirty="0">
                <a:effectLst/>
              </a:rPr>
              <a:t>rôs</a:t>
            </a:r>
            <a:r>
              <a:rPr lang="en-GB" sz="2600" i="1" dirty="0"/>
              <a:t> </a:t>
            </a:r>
            <a:r>
              <a:rPr lang="en-US" sz="2600" i="1" dirty="0"/>
              <a:t>“a great good … that cannot be forced into safe domestication and completely moral bounds”</a:t>
            </a:r>
            <a:r>
              <a:rPr lang="en-US" sz="2600" dirty="0"/>
              <a:t> </a:t>
            </a:r>
            <a:r>
              <a:rPr lang="en-US" sz="1400" dirty="0"/>
              <a:t>(Johnston 1997:11)</a:t>
            </a:r>
          </a:p>
          <a:p>
            <a:r>
              <a:rPr lang="en-US" sz="2600" i="1" dirty="0">
                <a:effectLst/>
              </a:rPr>
              <a:t>“Jason’s agency is displaced; the heroic role is filled by Medea” </a:t>
            </a:r>
            <a:r>
              <a:rPr lang="en-US" sz="1400" dirty="0">
                <a:effectLst/>
              </a:rPr>
              <a:t>(</a:t>
            </a:r>
            <a:r>
              <a:rPr lang="en-US" sz="1400" dirty="0" err="1">
                <a:effectLst/>
              </a:rPr>
              <a:t>Hopman</a:t>
            </a:r>
            <a:r>
              <a:rPr lang="en-US" sz="1400" dirty="0"/>
              <a:t> </a:t>
            </a:r>
            <a:r>
              <a:rPr lang="en-US" sz="1400" dirty="0">
                <a:effectLst/>
              </a:rPr>
              <a:t>2008:163)</a:t>
            </a:r>
            <a:r>
              <a:rPr lang="en-US" dirty="0">
                <a:effectLst/>
              </a:rPr>
              <a:t> </a:t>
            </a:r>
            <a:endParaRPr lang="en-GB" dirty="0"/>
          </a:p>
          <a:p>
            <a:pPr marL="0" indent="0">
              <a:buNone/>
            </a:pPr>
            <a:endParaRPr lang="en-US" dirty="0">
              <a:effectLst/>
              <a:latin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50121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A16F8-BD2A-405D-8ABC-CCF595A9F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232" y="60326"/>
            <a:ext cx="10515600" cy="1160921"/>
          </a:xfrm>
        </p:spPr>
        <p:txBody>
          <a:bodyPr>
            <a:normAutofit/>
          </a:bodyPr>
          <a:lstStyle/>
          <a:p>
            <a:r>
              <a:rPr lang="en-US" sz="4000" dirty="0"/>
              <a:t>Bibliography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DA4B7C-9560-49CE-99F9-19CC17387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398" y="1221246"/>
            <a:ext cx="11353801" cy="5576428"/>
          </a:xfrm>
        </p:spPr>
        <p:txBody>
          <a:bodyPr>
            <a:normAutofit fontScale="25000" lnSpcReduction="20000"/>
          </a:bodyPr>
          <a:lstStyle/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52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Ackah</a:t>
            </a: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K </a:t>
            </a:r>
            <a:r>
              <a:rPr lang="en-US" sz="52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‘Euripides’ Medea and Jason: A Study in the Social Power of Love’, (</a:t>
            </a: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2017). </a:t>
            </a:r>
            <a:r>
              <a:rPr lang="en-US" sz="52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Phronimon</a:t>
            </a: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Vol. 18, South Africa, Unisa Press, pg. 31-43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52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Dunkle</a:t>
            </a:r>
            <a:r>
              <a:rPr lang="en-GB" sz="52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J.R </a:t>
            </a:r>
            <a:r>
              <a:rPr lang="en-GB" sz="5200" i="1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‘The Aegeus Episode and the Theme of Euripides’ Medea’ </a:t>
            </a:r>
            <a:r>
              <a:rPr lang="en-GB" sz="52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(1969). T</a:t>
            </a:r>
            <a:r>
              <a:rPr lang="en-US" sz="5200" dirty="0" err="1">
                <a:effectLst/>
              </a:rPr>
              <a:t>ransactions</a:t>
            </a:r>
            <a:r>
              <a:rPr lang="en-US" sz="5200" dirty="0">
                <a:effectLst/>
              </a:rPr>
              <a:t> and Proceedings of the American Philological Association, Vol. 100, Maryland, The John Hopkins University Press, pg. 97-107 </a:t>
            </a:r>
            <a:r>
              <a:rPr lang="en-GB" sz="52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Euripides, </a:t>
            </a:r>
            <a:r>
              <a:rPr lang="en-US" sz="52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Hippolytus </a:t>
            </a: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D. Kovacs (trans.) 1995. </a:t>
            </a:r>
            <a:r>
              <a:rPr lang="en-GB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Massachusetts: </a:t>
            </a: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Harvard University Press</a:t>
            </a:r>
            <a:endParaRPr lang="en-GB" sz="5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Euripides, </a:t>
            </a:r>
            <a:r>
              <a:rPr lang="en-US" sz="52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Medea </a:t>
            </a: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D. Kovacs (trans.) 1994. </a:t>
            </a:r>
            <a:r>
              <a:rPr lang="en-GB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Massachusetts: </a:t>
            </a: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Harvard University Press</a:t>
            </a:r>
            <a:endParaRPr lang="en-GB" sz="5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52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Hopman</a:t>
            </a: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M ‘</a:t>
            </a:r>
            <a:r>
              <a:rPr lang="en-US" sz="52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Revenge and </a:t>
            </a:r>
            <a:r>
              <a:rPr lang="en-US" sz="5200" i="1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Mythopoiesis</a:t>
            </a:r>
            <a:r>
              <a:rPr lang="en-US" sz="52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in Euripides’ Medea’ </a:t>
            </a: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(2008)  Transactions of the American Philological Association 138, pg. 153-1</a:t>
            </a:r>
            <a:endParaRPr lang="en-GB" sz="5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52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Johnston, S.I ‘Introduction’ (1997) </a:t>
            </a: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Medea: Essays on Medea in Myth, Literature, Philosophy, and Art, New Jersey, Princeton University Press </a:t>
            </a:r>
            <a:endParaRPr lang="en-GB" sz="5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52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Kishlansky</a:t>
            </a: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M. et al</a:t>
            </a:r>
            <a:r>
              <a:rPr lang="en-US" sz="52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‘The Unfinished Legacy: A Brief History of Western Civilisation’ </a:t>
            </a: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(1993) New York, HarperCollins College Publishers</a:t>
            </a:r>
            <a:endParaRPr lang="en-GB" sz="5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52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Konstan</a:t>
            </a:r>
            <a:r>
              <a:rPr lang="en-GB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D. </a:t>
            </a:r>
            <a:r>
              <a:rPr lang="en-GB" sz="52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‘The Emotions of the Ancient Greeks: Studies in Aristotle and Classical Literature’ </a:t>
            </a:r>
            <a:r>
              <a:rPr lang="en-GB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(2006), Toronto, University of Toronto Press 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52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Luschnig</a:t>
            </a: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C.A.E </a:t>
            </a:r>
            <a:r>
              <a:rPr lang="en-US" sz="52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‘</a:t>
            </a:r>
            <a:r>
              <a:rPr lang="en-US" sz="5200" i="1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Grandaughter</a:t>
            </a:r>
            <a:r>
              <a:rPr lang="en-US" sz="52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of the Sun: A Study of Euripides’ Medea’</a:t>
            </a: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(2007) Leiden, Brill Publishers</a:t>
            </a:r>
            <a:endParaRPr lang="en-GB" sz="5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O’Neal, W.J ‘</a:t>
            </a:r>
            <a:r>
              <a:rPr lang="en-GB" sz="52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Status of Women in Ancient Athens’ </a:t>
            </a:r>
            <a:r>
              <a:rPr lang="en-GB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(1993) International Social Science Review, Vol. 68, No.3, Kansas, Pi Gamma Mu - International </a:t>
            </a:r>
            <a:r>
              <a:rPr lang="en-GB" sz="52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Honor</a:t>
            </a:r>
            <a:r>
              <a:rPr lang="en-GB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Society in Social Sciences, pg. 115-121 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P. Pucci </a:t>
            </a:r>
            <a:r>
              <a:rPr lang="en-US" sz="52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‘The Violence of Pity in Euripides' Medea’ </a:t>
            </a: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(1980) Issue 41 of Cornell studies in Classical Philology, New York, Cornell University Press  </a:t>
            </a:r>
            <a:endParaRPr lang="en-GB" sz="5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Parrott, W.G </a:t>
            </a:r>
            <a:r>
              <a:rPr lang="en-GB" sz="52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‘The Emotional Experience of Envy and Jealousy’ </a:t>
            </a:r>
            <a:r>
              <a:rPr lang="en-GB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(1991), New York, Guilford Press 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Rabinowitz, N.S </a:t>
            </a:r>
            <a:r>
              <a:rPr lang="en-US" sz="52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‘Chapter 3: Politics of inclusion/exclusion in Attic Tragedy</a:t>
            </a: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’ (1997) McHardy. F, Marshall. E - Women’s Influence on Classical Civilisation, Oxford, Routledge Press    </a:t>
            </a:r>
            <a:endParaRPr lang="en-GB" sz="5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Sanders, E</a:t>
            </a:r>
            <a:r>
              <a:rPr lang="en-US" sz="52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‘Sexual Jealousy and </a:t>
            </a:r>
            <a:r>
              <a:rPr lang="en-GB" sz="52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Erôs in Euripides’ Medea’ (</a:t>
            </a:r>
            <a:r>
              <a:rPr lang="en-GB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2013) Erôs in Ancient Greece, Oxford, Oxford University Press, pg. 41-58 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52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Sourvinou</a:t>
            </a: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-Inwood, C. </a:t>
            </a:r>
            <a:r>
              <a:rPr lang="en-US" sz="52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‘Reading Greek Death: To the End of the Classical Period’</a:t>
            </a: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(1995) Oxford, Clarendon Press</a:t>
            </a:r>
            <a:endParaRPr lang="en-GB" sz="5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Thucydides</a:t>
            </a:r>
            <a:r>
              <a:rPr lang="en-US" sz="52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The History of the Peloponnesian War</a:t>
            </a: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R. Crawley (trans.) 1914. London: J.M Dent</a:t>
            </a:r>
            <a:endParaRPr lang="en-GB" sz="5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Xenophon, </a:t>
            </a:r>
            <a:r>
              <a:rPr lang="en-US" sz="5200" i="1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Oeconomicus</a:t>
            </a: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E.C. Marchant, O.J. Todd (trans.) 1979. </a:t>
            </a:r>
            <a:r>
              <a:rPr lang="en-GB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Massachusetts: </a:t>
            </a:r>
            <a:r>
              <a:rPr lang="en-US" sz="5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Harvard University Press</a:t>
            </a:r>
            <a:endParaRPr lang="en-GB" sz="5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sz="5200" dirty="0">
              <a:effectLst/>
            </a:endParaRP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8767590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2B9BC-7E15-460B-A8E5-97593FE16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1062"/>
            <a:ext cx="10515600" cy="1325563"/>
          </a:xfrm>
        </p:spPr>
        <p:txBody>
          <a:bodyPr>
            <a:normAutofit/>
          </a:bodyPr>
          <a:lstStyle/>
          <a:p>
            <a:r>
              <a:rPr lang="en-US" sz="4000" dirty="0"/>
              <a:t>Bibliography Continued 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587E3-3431-4AC1-9025-EFF2C31C2B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i="1" dirty="0"/>
              <a:t>https://www.moma.org/collection/works/8983 - </a:t>
            </a:r>
            <a:r>
              <a:rPr lang="en-GB" sz="1600" dirty="0"/>
              <a:t>Medea Poster (accessed. 10/11/20)</a:t>
            </a:r>
          </a:p>
          <a:p>
            <a:r>
              <a:rPr lang="en-GB" sz="1600" i="1" dirty="0"/>
              <a:t>https://en.wikipedia.org/wiki/Euripides#/media/File:Euripides_Pio-Clementino_Inv302.jpg – </a:t>
            </a:r>
            <a:r>
              <a:rPr lang="en-GB" sz="1600" dirty="0"/>
              <a:t>Euripides Bust (accessed. 10/11/20)</a:t>
            </a:r>
          </a:p>
          <a:p>
            <a:r>
              <a:rPr lang="en-GB" sz="1600" i="1" dirty="0"/>
              <a:t>https://en.wikipedia.org/wiki/Medea#/media/File:Frederick_Sandys_-_Medea,_1866-1868.jpg </a:t>
            </a:r>
            <a:r>
              <a:rPr lang="en-GB" sz="1600" dirty="0"/>
              <a:t>– Medea, Frederick Sandys (accessed. 10/11/20) </a:t>
            </a:r>
          </a:p>
          <a:p>
            <a:r>
              <a:rPr lang="en-GB" sz="1600" i="1" dirty="0"/>
              <a:t>https://en.wikipedia.org/wiki/Medea#/media/File:Jason_and_Medea_-_John_William_Waterhouse.jpg – </a:t>
            </a:r>
            <a:r>
              <a:rPr lang="en-GB" sz="1600" dirty="0"/>
              <a:t>Medea and Jason, J.W Waterhouse (accessed. 10/11/20)</a:t>
            </a:r>
          </a:p>
          <a:p>
            <a:r>
              <a:rPr lang="en-GB" sz="1600" i="1" dirty="0"/>
              <a:t>https://www.metmuseum.org/art/collection/search/254502 - </a:t>
            </a:r>
            <a:r>
              <a:rPr lang="en-GB" sz="1600" dirty="0"/>
              <a:t>Eros Sleeping (accessed. 8/11/20)</a:t>
            </a:r>
          </a:p>
          <a:p>
            <a:r>
              <a:rPr lang="en-GB" sz="1600" i="1" dirty="0"/>
              <a:t>https://www.metmuseum.org/art/collection/search/252973 - </a:t>
            </a:r>
            <a:r>
              <a:rPr lang="en-GB" sz="1600" dirty="0"/>
              <a:t>Terracotta bell-Krater (accessed. 9/11/20)</a:t>
            </a:r>
          </a:p>
          <a:p>
            <a:r>
              <a:rPr lang="en-GB" sz="1600" dirty="0"/>
              <a:t>https://www.fernandoalbarran.com/medea - Chorus of Corinthian Women (accessed. 12/11/20)</a:t>
            </a:r>
          </a:p>
          <a:p>
            <a:r>
              <a:rPr lang="en-GB" sz="1600" dirty="0"/>
              <a:t>https://www.britannica.com/topic/Jason-Greek-mythology - The Argonauts (accessed. 12/11/20)</a:t>
            </a:r>
          </a:p>
          <a:p>
            <a:endParaRPr lang="en-GB" sz="2100" i="1" dirty="0"/>
          </a:p>
          <a:p>
            <a:endParaRPr lang="en-GB" sz="2400" i="1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3072047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FEF41-B96D-41C7-9F87-DB57493EE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Further Suggestions for </a:t>
            </a:r>
            <a:r>
              <a:rPr lang="en-US" dirty="0" err="1"/>
              <a:t>Powerpoints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666A0-7D49-4B68-88EF-816FB575A3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gender is reflected in Attic tragedy </a:t>
            </a:r>
            <a:endParaRPr lang="en-GB" dirty="0"/>
          </a:p>
          <a:p>
            <a:r>
              <a:rPr lang="en-GB" dirty="0"/>
              <a:t>Athenian life</a:t>
            </a:r>
          </a:p>
          <a:p>
            <a:r>
              <a:rPr lang="en-GB" dirty="0"/>
              <a:t>Gender Representations in Greek Culture</a:t>
            </a:r>
          </a:p>
          <a:p>
            <a:r>
              <a:rPr lang="en-GB" dirty="0"/>
              <a:t>The Psychology of the Medea</a:t>
            </a:r>
          </a:p>
          <a:p>
            <a:r>
              <a:rPr lang="en-GB" dirty="0"/>
              <a:t>The Social aspect of </a:t>
            </a:r>
            <a:r>
              <a:rPr lang="en-GB" sz="2800" i="1" dirty="0"/>
              <a:t>E</a:t>
            </a:r>
            <a:r>
              <a:rPr lang="en-GB" sz="2800" i="1" dirty="0">
                <a:effectLst/>
              </a:rPr>
              <a:t>rôs</a:t>
            </a:r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60249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38E74B3C9A834F8A8E47B0BD2580C3" ma:contentTypeVersion="7" ma:contentTypeDescription="Create a new document." ma:contentTypeScope="" ma:versionID="0e3db520924bd084a29d9349d9cfef51">
  <xsd:schema xmlns:xsd="http://www.w3.org/2001/XMLSchema" xmlns:xs="http://www.w3.org/2001/XMLSchema" xmlns:p="http://schemas.microsoft.com/office/2006/metadata/properties" xmlns:ns3="38a49699-8251-46aa-85ce-476a66afaff0" xmlns:ns4="9d807a4e-0c4f-4012-af74-dbfe5fab9fe5" targetNamespace="http://schemas.microsoft.com/office/2006/metadata/properties" ma:root="true" ma:fieldsID="0a85500938c56fc327699aaae112d1d5" ns3:_="" ns4:_="">
    <xsd:import namespace="38a49699-8251-46aa-85ce-476a66afaff0"/>
    <xsd:import namespace="9d807a4e-0c4f-4012-af74-dbfe5fab9fe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8a49699-8251-46aa-85ce-476a66afaf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807a4e-0c4f-4012-af74-dbfe5fab9fe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2AE60DF-C765-4FAC-A69A-E7542508591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8a49699-8251-46aa-85ce-476a66afaff0"/>
    <ds:schemaRef ds:uri="9d807a4e-0c4f-4012-af74-dbfe5fab9fe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A6BF594-92F2-4158-8F0C-F40484A5D936}">
  <ds:schemaRefs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38a49699-8251-46aa-85ce-476a66afaff0"/>
    <ds:schemaRef ds:uri="http://purl.org/dc/elements/1.1/"/>
    <ds:schemaRef ds:uri="9d807a4e-0c4f-4012-af74-dbfe5fab9fe5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8EA08162-709B-48A6-8872-C5315DB080C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5453</TotalTime>
  <Words>2112</Words>
  <Application>Microsoft Office PowerPoint</Application>
  <PresentationFormat>Widescreen</PresentationFormat>
  <Paragraphs>119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The ‘Forces of Desire’: Erôs in the Medea</vt:lpstr>
      <vt:lpstr>The ‘Medea’ Play</vt:lpstr>
      <vt:lpstr>Athenian Life</vt:lpstr>
      <vt:lpstr>How can we describe Erôs?  </vt:lpstr>
      <vt:lpstr>Medea and Jason 1</vt:lpstr>
      <vt:lpstr>Medea and Jason 2 </vt:lpstr>
      <vt:lpstr>Medea and Creon</vt:lpstr>
      <vt:lpstr>Medea and Aegeus </vt:lpstr>
      <vt:lpstr>Medea and The Chorus</vt:lpstr>
      <vt:lpstr>Erôs:The Psychology </vt:lpstr>
      <vt:lpstr>Recent Scholarship on Medea</vt:lpstr>
      <vt:lpstr>Conclusions</vt:lpstr>
      <vt:lpstr>Bibliography</vt:lpstr>
      <vt:lpstr>Bibliography Continued </vt:lpstr>
      <vt:lpstr>Further Suggestions for Powerpoints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Forces of Desire: Eros in the Medea</dc:title>
  <dc:creator>Thomas Clarke (1900472)</dc:creator>
  <cp:lastModifiedBy>Thomas Edwin Clarke</cp:lastModifiedBy>
  <cp:revision>1</cp:revision>
  <dcterms:created xsi:type="dcterms:W3CDTF">2020-10-21T10:25:41Z</dcterms:created>
  <dcterms:modified xsi:type="dcterms:W3CDTF">2020-11-12T20:08:41Z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0x0101009838E74B3C9A834F8A8E47B0BD2580C3</vt:lpwstr>
  </property>
</Properties>
</file>