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0" r:id="rId3"/>
    <p:sldId id="257" r:id="rId4"/>
    <p:sldId id="259" r:id="rId5"/>
    <p:sldId id="263" r:id="rId6"/>
    <p:sldId id="261" r:id="rId7"/>
    <p:sldId id="262" r:id="rId8"/>
    <p:sldId id="266" r:id="rId9"/>
    <p:sldId id="264" r:id="rId10"/>
    <p:sldId id="265"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5461B11-84B8-4836-B084-EAB48FCBEF9C}">
          <p14:sldIdLst>
            <p14:sldId id="256"/>
            <p14:sldId id="260"/>
          </p14:sldIdLst>
        </p14:section>
        <p14:section name="Untitled Section" id="{FCF83FBF-5AD2-412D-BD1B-7B86218DB240}">
          <p14:sldIdLst>
            <p14:sldId id="257"/>
            <p14:sldId id="259"/>
            <p14:sldId id="263"/>
            <p14:sldId id="261"/>
            <p14:sldId id="262"/>
            <p14:sldId id="266"/>
            <p14:sldId id="264"/>
            <p14:sldId id="265"/>
            <p14:sldId id="25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38F907-D285-4DAC-B918-905838E0F240}" v="1" dt="2023-12-14T22:22:44.8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autoAdjust="0"/>
  </p:normalViewPr>
  <p:slideViewPr>
    <p:cSldViewPr snapToGrid="0">
      <p:cViewPr varScale="1">
        <p:scale>
          <a:sx n="53" d="100"/>
          <a:sy n="53" d="100"/>
        </p:scale>
        <p:origin x="82" y="44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3" d="100"/>
          <a:sy n="63" d="100"/>
        </p:scale>
        <p:origin x="320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1905945)" userId="86335e86-eb29-4a28-931a-bc1b5db21ca0" providerId="ADAL" clId="{9438F907-D285-4DAC-B918-905838E0F240}"/>
    <pc:docChg chg="addSld modSld">
      <pc:chgData name="Philippa Fitzgerald (1905945)" userId="86335e86-eb29-4a28-931a-bc1b5db21ca0" providerId="ADAL" clId="{9438F907-D285-4DAC-B918-905838E0F240}" dt="2023-12-14T22:22:44.824" v="1"/>
      <pc:docMkLst>
        <pc:docMk/>
      </pc:docMkLst>
      <pc:sldChg chg="delSp add setBg delDesignElem">
        <pc:chgData name="Philippa Fitzgerald (1905945)" userId="86335e86-eb29-4a28-931a-bc1b5db21ca0" providerId="ADAL" clId="{9438F907-D285-4DAC-B918-905838E0F240}" dt="2023-12-14T22:22:44.824" v="1"/>
        <pc:sldMkLst>
          <pc:docMk/>
          <pc:sldMk cId="755731922" sldId="266"/>
        </pc:sldMkLst>
        <pc:spChg chg="del">
          <ac:chgData name="Philippa Fitzgerald (1905945)" userId="86335e86-eb29-4a28-931a-bc1b5db21ca0" providerId="ADAL" clId="{9438F907-D285-4DAC-B918-905838E0F240}" dt="2023-12-14T22:22:44.824" v="1"/>
          <ac:spMkLst>
            <pc:docMk/>
            <pc:sldMk cId="755731922" sldId="266"/>
            <ac:spMk id="9" creationId="{79BB35BC-D5C2-4C8B-A22A-A71E6191913B}"/>
          </ac:spMkLst>
        </pc:spChg>
      </pc:sldChg>
    </pc:docChg>
  </pc:docChgLst>
  <pc:docChgLst>
    <pc:chgData name="Philippa Fitzgerald (1905945)" userId="86335e86-eb29-4a28-931a-bc1b5db21ca0" providerId="ADAL" clId="{E161C000-408E-4225-9018-D83CCE2F42D0}"/>
    <pc:docChg chg="undo redo custSel addSld modSld modSection">
      <pc:chgData name="Philippa Fitzgerald (1905945)" userId="86335e86-eb29-4a28-931a-bc1b5db21ca0" providerId="ADAL" clId="{E161C000-408E-4225-9018-D83CCE2F42D0}" dt="2023-11-16T16:41:18.832" v="1249" actId="1076"/>
      <pc:docMkLst>
        <pc:docMk/>
      </pc:docMkLst>
      <pc:sldChg chg="modNotesTx">
        <pc:chgData name="Philippa Fitzgerald (1905945)" userId="86335e86-eb29-4a28-931a-bc1b5db21ca0" providerId="ADAL" clId="{E161C000-408E-4225-9018-D83CCE2F42D0}" dt="2023-11-14T19:30:54.411" v="200" actId="20577"/>
        <pc:sldMkLst>
          <pc:docMk/>
          <pc:sldMk cId="332245437" sldId="257"/>
        </pc:sldMkLst>
      </pc:sldChg>
      <pc:sldChg chg="addSp modSp mod">
        <pc:chgData name="Philippa Fitzgerald (1905945)" userId="86335e86-eb29-4a28-931a-bc1b5db21ca0" providerId="ADAL" clId="{E161C000-408E-4225-9018-D83CCE2F42D0}" dt="2023-11-16T16:36:32.978" v="1231" actId="20577"/>
        <pc:sldMkLst>
          <pc:docMk/>
          <pc:sldMk cId="554131705" sldId="258"/>
        </pc:sldMkLst>
        <pc:spChg chg="mod">
          <ac:chgData name="Philippa Fitzgerald (1905945)" userId="86335e86-eb29-4a28-931a-bc1b5db21ca0" providerId="ADAL" clId="{E161C000-408E-4225-9018-D83CCE2F42D0}" dt="2023-11-16T16:35:56.533" v="1224" actId="20577"/>
          <ac:spMkLst>
            <pc:docMk/>
            <pc:sldMk cId="554131705" sldId="258"/>
            <ac:spMk id="3" creationId="{D7386D9F-2B84-68CC-0A0B-BEE4CF0969D3}"/>
          </ac:spMkLst>
        </pc:spChg>
        <pc:spChg chg="add mod">
          <ac:chgData name="Philippa Fitzgerald (1905945)" userId="86335e86-eb29-4a28-931a-bc1b5db21ca0" providerId="ADAL" clId="{E161C000-408E-4225-9018-D83CCE2F42D0}" dt="2023-11-16T16:36:32.978" v="1231" actId="20577"/>
          <ac:spMkLst>
            <pc:docMk/>
            <pc:sldMk cId="554131705" sldId="258"/>
            <ac:spMk id="4" creationId="{9ABA9D7B-7301-48A7-E16D-40546F930F00}"/>
          </ac:spMkLst>
        </pc:spChg>
      </pc:sldChg>
      <pc:sldChg chg="addSp modSp mod">
        <pc:chgData name="Philippa Fitzgerald (1905945)" userId="86335e86-eb29-4a28-931a-bc1b5db21ca0" providerId="ADAL" clId="{E161C000-408E-4225-9018-D83CCE2F42D0}" dt="2023-11-16T16:41:18.832" v="1249" actId="1076"/>
        <pc:sldMkLst>
          <pc:docMk/>
          <pc:sldMk cId="2828977748" sldId="259"/>
        </pc:sldMkLst>
        <pc:spChg chg="add mod">
          <ac:chgData name="Philippa Fitzgerald (1905945)" userId="86335e86-eb29-4a28-931a-bc1b5db21ca0" providerId="ADAL" clId="{E161C000-408E-4225-9018-D83CCE2F42D0}" dt="2023-11-16T16:38:15.936" v="1234" actId="14100"/>
          <ac:spMkLst>
            <pc:docMk/>
            <pc:sldMk cId="2828977748" sldId="259"/>
            <ac:spMk id="9" creationId="{365A9AB0-563F-6E45-345C-4EE238A7FA25}"/>
          </ac:spMkLst>
        </pc:spChg>
        <pc:spChg chg="add mod">
          <ac:chgData name="Philippa Fitzgerald (1905945)" userId="86335e86-eb29-4a28-931a-bc1b5db21ca0" providerId="ADAL" clId="{E161C000-408E-4225-9018-D83CCE2F42D0}" dt="2023-11-16T16:41:18.832" v="1249" actId="1076"/>
          <ac:spMkLst>
            <pc:docMk/>
            <pc:sldMk cId="2828977748" sldId="259"/>
            <ac:spMk id="11" creationId="{3D1D54C4-5679-531B-9846-5140F4672543}"/>
          </ac:spMkLst>
        </pc:spChg>
      </pc:sldChg>
      <pc:sldChg chg="addSp delSp modSp mod setBg modNotesTx">
        <pc:chgData name="Philippa Fitzgerald (1905945)" userId="86335e86-eb29-4a28-931a-bc1b5db21ca0" providerId="ADAL" clId="{E161C000-408E-4225-9018-D83CCE2F42D0}" dt="2023-11-14T18:58:59.478" v="140" actId="313"/>
        <pc:sldMkLst>
          <pc:docMk/>
          <pc:sldMk cId="3933792729" sldId="260"/>
        </pc:sldMkLst>
        <pc:spChg chg="mod">
          <ac:chgData name="Philippa Fitzgerald (1905945)" userId="86335e86-eb29-4a28-931a-bc1b5db21ca0" providerId="ADAL" clId="{E161C000-408E-4225-9018-D83CCE2F42D0}" dt="2023-11-14T18:33:05.438" v="3" actId="26606"/>
          <ac:spMkLst>
            <pc:docMk/>
            <pc:sldMk cId="3933792729" sldId="260"/>
            <ac:spMk id="2" creationId="{6DEA1F0C-4C9F-719D-A1DD-D4AF4064202E}"/>
          </ac:spMkLst>
        </pc:spChg>
        <pc:spChg chg="mod">
          <ac:chgData name="Philippa Fitzgerald (1905945)" userId="86335e86-eb29-4a28-931a-bc1b5db21ca0" providerId="ADAL" clId="{E161C000-408E-4225-9018-D83CCE2F42D0}" dt="2023-11-14T18:33:05.438" v="3" actId="26606"/>
          <ac:spMkLst>
            <pc:docMk/>
            <pc:sldMk cId="3933792729" sldId="260"/>
            <ac:spMk id="3" creationId="{A286471F-8C90-1846-D024-53AC4770CEC1}"/>
          </ac:spMkLst>
        </pc:spChg>
        <pc:spChg chg="add del">
          <ac:chgData name="Philippa Fitzgerald (1905945)" userId="86335e86-eb29-4a28-931a-bc1b5db21ca0" providerId="ADAL" clId="{E161C000-408E-4225-9018-D83CCE2F42D0}" dt="2023-11-14T18:33:05.438" v="3" actId="26606"/>
          <ac:spMkLst>
            <pc:docMk/>
            <pc:sldMk cId="3933792729" sldId="260"/>
            <ac:spMk id="9" creationId="{8181FC64-B306-4821-98E2-780662EFC486}"/>
          </ac:spMkLst>
        </pc:spChg>
        <pc:spChg chg="add del">
          <ac:chgData name="Philippa Fitzgerald (1905945)" userId="86335e86-eb29-4a28-931a-bc1b5db21ca0" providerId="ADAL" clId="{E161C000-408E-4225-9018-D83CCE2F42D0}" dt="2023-11-14T18:33:05.438" v="3" actId="26606"/>
          <ac:spMkLst>
            <pc:docMk/>
            <pc:sldMk cId="3933792729" sldId="260"/>
            <ac:spMk id="11" creationId="{5871FC61-DD4E-47D4-81FD-8A7E7D12B371}"/>
          </ac:spMkLst>
        </pc:spChg>
        <pc:spChg chg="add del">
          <ac:chgData name="Philippa Fitzgerald (1905945)" userId="86335e86-eb29-4a28-931a-bc1b5db21ca0" providerId="ADAL" clId="{E161C000-408E-4225-9018-D83CCE2F42D0}" dt="2023-11-14T18:33:05.438" v="3" actId="26606"/>
          <ac:spMkLst>
            <pc:docMk/>
            <pc:sldMk cId="3933792729" sldId="260"/>
            <ac:spMk id="13" creationId="{F9EC3F91-A75C-4F74-867E-E4C28C13546B}"/>
          </ac:spMkLst>
        </pc:spChg>
        <pc:spChg chg="add del">
          <ac:chgData name="Philippa Fitzgerald (1905945)" userId="86335e86-eb29-4a28-931a-bc1b5db21ca0" providerId="ADAL" clId="{E161C000-408E-4225-9018-D83CCE2F42D0}" dt="2023-11-14T18:33:05.438" v="3" actId="26606"/>
          <ac:spMkLst>
            <pc:docMk/>
            <pc:sldMk cId="3933792729" sldId="260"/>
            <ac:spMk id="15" creationId="{829A1E2C-5AC8-40FC-99E9-832069D39792}"/>
          </ac:spMkLst>
        </pc:spChg>
        <pc:picChg chg="add del">
          <ac:chgData name="Philippa Fitzgerald (1905945)" userId="86335e86-eb29-4a28-931a-bc1b5db21ca0" providerId="ADAL" clId="{E161C000-408E-4225-9018-D83CCE2F42D0}" dt="2023-11-14T18:33:05.438" v="3" actId="26606"/>
          <ac:picMkLst>
            <pc:docMk/>
            <pc:sldMk cId="3933792729" sldId="260"/>
            <ac:picMk id="5" creationId="{B72BC49B-9A8D-4E06-6E8E-61AB4E434576}"/>
          </ac:picMkLst>
        </pc:picChg>
      </pc:sldChg>
      <pc:sldChg chg="addSp modSp new mod setBg">
        <pc:chgData name="Philippa Fitzgerald (1905945)" userId="86335e86-eb29-4a28-931a-bc1b5db21ca0" providerId="ADAL" clId="{E161C000-408E-4225-9018-D83CCE2F42D0}" dt="2023-11-16T08:08:57.296" v="255" actId="20577"/>
        <pc:sldMkLst>
          <pc:docMk/>
          <pc:sldMk cId="3121746260" sldId="261"/>
        </pc:sldMkLst>
        <pc:spChg chg="mod">
          <ac:chgData name="Philippa Fitzgerald (1905945)" userId="86335e86-eb29-4a28-931a-bc1b5db21ca0" providerId="ADAL" clId="{E161C000-408E-4225-9018-D83CCE2F42D0}" dt="2023-11-15T20:38:08.536" v="219" actId="122"/>
          <ac:spMkLst>
            <pc:docMk/>
            <pc:sldMk cId="3121746260" sldId="261"/>
            <ac:spMk id="2" creationId="{00F31C3C-39F5-E9D4-45BE-2A1F20400DC0}"/>
          </ac:spMkLst>
        </pc:spChg>
        <pc:spChg chg="mod">
          <ac:chgData name="Philippa Fitzgerald (1905945)" userId="86335e86-eb29-4a28-931a-bc1b5db21ca0" providerId="ADAL" clId="{E161C000-408E-4225-9018-D83CCE2F42D0}" dt="2023-11-16T08:08:57.296" v="255" actId="20577"/>
          <ac:spMkLst>
            <pc:docMk/>
            <pc:sldMk cId="3121746260" sldId="261"/>
            <ac:spMk id="3" creationId="{6CCADC4A-3E31-0EE1-4B6E-684F7CFCD1CE}"/>
          </ac:spMkLst>
        </pc:spChg>
        <pc:spChg chg="add">
          <ac:chgData name="Philippa Fitzgerald (1905945)" userId="86335e86-eb29-4a28-931a-bc1b5db21ca0" providerId="ADAL" clId="{E161C000-408E-4225-9018-D83CCE2F42D0}" dt="2023-11-15T20:38:03.119" v="218" actId="26606"/>
          <ac:spMkLst>
            <pc:docMk/>
            <pc:sldMk cId="3121746260" sldId="261"/>
            <ac:spMk id="9" creationId="{79BB35BC-D5C2-4C8B-A22A-A71E6191913B}"/>
          </ac:spMkLst>
        </pc:spChg>
        <pc:picChg chg="add">
          <ac:chgData name="Philippa Fitzgerald (1905945)" userId="86335e86-eb29-4a28-931a-bc1b5db21ca0" providerId="ADAL" clId="{E161C000-408E-4225-9018-D83CCE2F42D0}" dt="2023-11-15T20:38:03.119" v="218" actId="26606"/>
          <ac:picMkLst>
            <pc:docMk/>
            <pc:sldMk cId="3121746260" sldId="261"/>
            <ac:picMk id="5" creationId="{72C94C7C-C9F8-0FDC-CD5F-3090E9231224}"/>
          </ac:picMkLst>
        </pc:picChg>
      </pc:sldChg>
      <pc:sldChg chg="addSp delSp modSp new mod setBg modNotesTx">
        <pc:chgData name="Philippa Fitzgerald (1905945)" userId="86335e86-eb29-4a28-931a-bc1b5db21ca0" providerId="ADAL" clId="{E161C000-408E-4225-9018-D83CCE2F42D0}" dt="2023-11-16T16:40:46.364" v="1245" actId="1076"/>
        <pc:sldMkLst>
          <pc:docMk/>
          <pc:sldMk cId="635754271" sldId="262"/>
        </pc:sldMkLst>
        <pc:spChg chg="mod">
          <ac:chgData name="Philippa Fitzgerald (1905945)" userId="86335e86-eb29-4a28-931a-bc1b5db21ca0" providerId="ADAL" clId="{E161C000-408E-4225-9018-D83CCE2F42D0}" dt="2023-11-16T08:15:35.645" v="456" actId="14100"/>
          <ac:spMkLst>
            <pc:docMk/>
            <pc:sldMk cId="635754271" sldId="262"/>
            <ac:spMk id="2" creationId="{53741E00-1A7C-FD43-CCD4-447636062E03}"/>
          </ac:spMkLst>
        </pc:spChg>
        <pc:spChg chg="add mod">
          <ac:chgData name="Philippa Fitzgerald (1905945)" userId="86335e86-eb29-4a28-931a-bc1b5db21ca0" providerId="ADAL" clId="{E161C000-408E-4225-9018-D83CCE2F42D0}" dt="2023-11-16T08:15:22.319" v="453" actId="255"/>
          <ac:spMkLst>
            <pc:docMk/>
            <pc:sldMk cId="635754271" sldId="262"/>
            <ac:spMk id="3" creationId="{0545A8E8-4028-7095-C42E-D8582DB87249}"/>
          </ac:spMkLst>
        </pc:spChg>
        <pc:spChg chg="del">
          <ac:chgData name="Philippa Fitzgerald (1905945)" userId="86335e86-eb29-4a28-931a-bc1b5db21ca0" providerId="ADAL" clId="{E161C000-408E-4225-9018-D83CCE2F42D0}" dt="2023-11-15T20:42:29.810" v="222" actId="22"/>
          <ac:spMkLst>
            <pc:docMk/>
            <pc:sldMk cId="635754271" sldId="262"/>
            <ac:spMk id="3" creationId="{05608D03-4B9D-C165-7416-514801298698}"/>
          </ac:spMkLst>
        </pc:spChg>
        <pc:spChg chg="add mod">
          <ac:chgData name="Philippa Fitzgerald (1905945)" userId="86335e86-eb29-4a28-931a-bc1b5db21ca0" providerId="ADAL" clId="{E161C000-408E-4225-9018-D83CCE2F42D0}" dt="2023-11-16T16:40:46.364" v="1245" actId="1076"/>
          <ac:spMkLst>
            <pc:docMk/>
            <pc:sldMk cId="635754271" sldId="262"/>
            <ac:spMk id="6" creationId="{059C57A2-BBE6-B35A-7E0C-D1DD7516BAF3}"/>
          </ac:spMkLst>
        </pc:spChg>
        <pc:spChg chg="add">
          <ac:chgData name="Philippa Fitzgerald (1905945)" userId="86335e86-eb29-4a28-931a-bc1b5db21ca0" providerId="ADAL" clId="{E161C000-408E-4225-9018-D83CCE2F42D0}" dt="2023-11-16T08:14:40.324" v="448" actId="26606"/>
          <ac:spMkLst>
            <pc:docMk/>
            <pc:sldMk cId="635754271" sldId="262"/>
            <ac:spMk id="10" creationId="{131BAD53-4E89-4F62-BBB7-26359763ED39}"/>
          </ac:spMkLst>
        </pc:spChg>
        <pc:spChg chg="add">
          <ac:chgData name="Philippa Fitzgerald (1905945)" userId="86335e86-eb29-4a28-931a-bc1b5db21ca0" providerId="ADAL" clId="{E161C000-408E-4225-9018-D83CCE2F42D0}" dt="2023-11-16T08:14:40.324" v="448" actId="26606"/>
          <ac:spMkLst>
            <pc:docMk/>
            <pc:sldMk cId="635754271" sldId="262"/>
            <ac:spMk id="12" creationId="{62756DA2-40EB-4C6F-B962-5822FFB54FB6}"/>
          </ac:spMkLst>
        </pc:spChg>
        <pc:picChg chg="add mod ord modCrop">
          <ac:chgData name="Philippa Fitzgerald (1905945)" userId="86335e86-eb29-4a28-931a-bc1b5db21ca0" providerId="ADAL" clId="{E161C000-408E-4225-9018-D83CCE2F42D0}" dt="2023-11-16T08:15:03.525" v="450" actId="27614"/>
          <ac:picMkLst>
            <pc:docMk/>
            <pc:sldMk cId="635754271" sldId="262"/>
            <ac:picMk id="5" creationId="{1F0C1923-EEFE-529B-E458-74819F4C4D55}"/>
          </ac:picMkLst>
        </pc:picChg>
      </pc:sldChg>
      <pc:sldChg chg="addSp delSp modSp new mod modAnim">
        <pc:chgData name="Philippa Fitzgerald (1905945)" userId="86335e86-eb29-4a28-931a-bc1b5db21ca0" providerId="ADAL" clId="{E161C000-408E-4225-9018-D83CCE2F42D0}" dt="2023-11-16T16:40:06.743" v="1242" actId="14100"/>
        <pc:sldMkLst>
          <pc:docMk/>
          <pc:sldMk cId="3579390943" sldId="263"/>
        </pc:sldMkLst>
        <pc:spChg chg="del mod">
          <ac:chgData name="Philippa Fitzgerald (1905945)" userId="86335e86-eb29-4a28-931a-bc1b5db21ca0" providerId="ADAL" clId="{E161C000-408E-4225-9018-D83CCE2F42D0}" dt="2023-11-15T21:00:55.645" v="251" actId="478"/>
          <ac:spMkLst>
            <pc:docMk/>
            <pc:sldMk cId="3579390943" sldId="263"/>
            <ac:spMk id="2" creationId="{BF2F38A4-2CF9-34F4-D32D-17A51A2F3AC3}"/>
          </ac:spMkLst>
        </pc:spChg>
        <pc:spChg chg="del mod">
          <ac:chgData name="Philippa Fitzgerald (1905945)" userId="86335e86-eb29-4a28-931a-bc1b5db21ca0" providerId="ADAL" clId="{E161C000-408E-4225-9018-D83CCE2F42D0}" dt="2023-11-15T20:59:30.100" v="238"/>
          <ac:spMkLst>
            <pc:docMk/>
            <pc:sldMk cId="3579390943" sldId="263"/>
            <ac:spMk id="3" creationId="{FEA31A12-3EBA-1F9C-59E1-09E87B66DD6D}"/>
          </ac:spMkLst>
        </pc:spChg>
        <pc:spChg chg="add del mod">
          <ac:chgData name="Philippa Fitzgerald (1905945)" userId="86335e86-eb29-4a28-931a-bc1b5db21ca0" providerId="ADAL" clId="{E161C000-408E-4225-9018-D83CCE2F42D0}" dt="2023-11-15T21:00:58.262" v="252" actId="478"/>
          <ac:spMkLst>
            <pc:docMk/>
            <pc:sldMk cId="3579390943" sldId="263"/>
            <ac:spMk id="6" creationId="{2D7E498A-DECA-818B-B8AE-A726388905F9}"/>
          </ac:spMkLst>
        </pc:spChg>
        <pc:spChg chg="add mod">
          <ac:chgData name="Philippa Fitzgerald (1905945)" userId="86335e86-eb29-4a28-931a-bc1b5db21ca0" providerId="ADAL" clId="{E161C000-408E-4225-9018-D83CCE2F42D0}" dt="2023-11-16T16:40:06.743" v="1242" actId="14100"/>
          <ac:spMkLst>
            <pc:docMk/>
            <pc:sldMk cId="3579390943" sldId="263"/>
            <ac:spMk id="8" creationId="{57D0EDF4-2AB0-4A2A-65CB-5DECFED20023}"/>
          </ac:spMkLst>
        </pc:spChg>
        <pc:picChg chg="add mod">
          <ac:chgData name="Philippa Fitzgerald (1905945)" userId="86335e86-eb29-4a28-931a-bc1b5db21ca0" providerId="ADAL" clId="{E161C000-408E-4225-9018-D83CCE2F42D0}" dt="2023-11-15T21:01:12.188" v="254" actId="14100"/>
          <ac:picMkLst>
            <pc:docMk/>
            <pc:sldMk cId="3579390943" sldId="263"/>
            <ac:picMk id="4" creationId="{61B3CA6F-8A74-1E8E-C718-461CACBDE07C}"/>
          </ac:picMkLst>
        </pc:picChg>
      </pc:sldChg>
      <pc:sldChg chg="addSp delSp modSp new mod setBg modNotesTx">
        <pc:chgData name="Philippa Fitzgerald (1905945)" userId="86335e86-eb29-4a28-931a-bc1b5db21ca0" providerId="ADAL" clId="{E161C000-408E-4225-9018-D83CCE2F42D0}" dt="2023-11-16T16:39:22.368" v="1239" actId="14100"/>
        <pc:sldMkLst>
          <pc:docMk/>
          <pc:sldMk cId="1833407318" sldId="264"/>
        </pc:sldMkLst>
        <pc:spChg chg="mod">
          <ac:chgData name="Philippa Fitzgerald (1905945)" userId="86335e86-eb29-4a28-931a-bc1b5db21ca0" providerId="ADAL" clId="{E161C000-408E-4225-9018-D83CCE2F42D0}" dt="2023-11-16T08:40:40.829" v="1018" actId="26606"/>
          <ac:spMkLst>
            <pc:docMk/>
            <pc:sldMk cId="1833407318" sldId="264"/>
            <ac:spMk id="2" creationId="{62EA3C0A-1048-4662-7D29-A25F2956FD4C}"/>
          </ac:spMkLst>
        </pc:spChg>
        <pc:spChg chg="mod ord">
          <ac:chgData name="Philippa Fitzgerald (1905945)" userId="86335e86-eb29-4a28-931a-bc1b5db21ca0" providerId="ADAL" clId="{E161C000-408E-4225-9018-D83CCE2F42D0}" dt="2023-11-16T08:40:40.829" v="1018" actId="26606"/>
          <ac:spMkLst>
            <pc:docMk/>
            <pc:sldMk cId="1833407318" sldId="264"/>
            <ac:spMk id="3" creationId="{C6017E89-2866-2E91-C7B2-8A6D9CCA01A4}"/>
          </ac:spMkLst>
        </pc:spChg>
        <pc:spChg chg="add mod">
          <ac:chgData name="Philippa Fitzgerald (1905945)" userId="86335e86-eb29-4a28-931a-bc1b5db21ca0" providerId="ADAL" clId="{E161C000-408E-4225-9018-D83CCE2F42D0}" dt="2023-11-16T16:39:22.368" v="1239" actId="14100"/>
          <ac:spMkLst>
            <pc:docMk/>
            <pc:sldMk cId="1833407318" sldId="264"/>
            <ac:spMk id="7" creationId="{E2D21168-7D54-B346-65EC-F7A6EF143D7E}"/>
          </ac:spMkLst>
        </pc:spChg>
        <pc:spChg chg="add del">
          <ac:chgData name="Philippa Fitzgerald (1905945)" userId="86335e86-eb29-4a28-931a-bc1b5db21ca0" providerId="ADAL" clId="{E161C000-408E-4225-9018-D83CCE2F42D0}" dt="2023-11-16T08:40:40.809" v="1017" actId="26606"/>
          <ac:spMkLst>
            <pc:docMk/>
            <pc:sldMk cId="1833407318" sldId="264"/>
            <ac:spMk id="10" creationId="{85F55C16-BC21-49EF-A4FF-C3155BB93BD3}"/>
          </ac:spMkLst>
        </pc:spChg>
        <pc:spChg chg="add del">
          <ac:chgData name="Philippa Fitzgerald (1905945)" userId="86335e86-eb29-4a28-931a-bc1b5db21ca0" providerId="ADAL" clId="{E161C000-408E-4225-9018-D83CCE2F42D0}" dt="2023-11-16T08:40:40.809" v="1017" actId="26606"/>
          <ac:spMkLst>
            <pc:docMk/>
            <pc:sldMk cId="1833407318" sldId="264"/>
            <ac:spMk id="12" creationId="{0C5F069E-AFE6-4825-8945-46F2918A5019}"/>
          </ac:spMkLst>
        </pc:spChg>
        <pc:spChg chg="add">
          <ac:chgData name="Philippa Fitzgerald (1905945)" userId="86335e86-eb29-4a28-931a-bc1b5db21ca0" providerId="ADAL" clId="{E161C000-408E-4225-9018-D83CCE2F42D0}" dt="2023-11-16T08:40:40.829" v="1018" actId="26606"/>
          <ac:spMkLst>
            <pc:docMk/>
            <pc:sldMk cId="1833407318" sldId="264"/>
            <ac:spMk id="14" creationId="{072C4C24-A38F-492E-BFB0-46B885252FAB}"/>
          </ac:spMkLst>
        </pc:spChg>
        <pc:spChg chg="add">
          <ac:chgData name="Philippa Fitzgerald (1905945)" userId="86335e86-eb29-4a28-931a-bc1b5db21ca0" providerId="ADAL" clId="{E161C000-408E-4225-9018-D83CCE2F42D0}" dt="2023-11-16T08:40:40.829" v="1018" actId="26606"/>
          <ac:spMkLst>
            <pc:docMk/>
            <pc:sldMk cId="1833407318" sldId="264"/>
            <ac:spMk id="15" creationId="{8181FC64-B306-4821-98E2-780662EFC486}"/>
          </ac:spMkLst>
        </pc:spChg>
        <pc:spChg chg="add">
          <ac:chgData name="Philippa Fitzgerald (1905945)" userId="86335e86-eb29-4a28-931a-bc1b5db21ca0" providerId="ADAL" clId="{E161C000-408E-4225-9018-D83CCE2F42D0}" dt="2023-11-16T08:40:40.829" v="1018" actId="26606"/>
          <ac:spMkLst>
            <pc:docMk/>
            <pc:sldMk cId="1833407318" sldId="264"/>
            <ac:spMk id="16" creationId="{01E88E22-4506-443B-9386-9A49AD23C043}"/>
          </ac:spMkLst>
        </pc:spChg>
        <pc:spChg chg="add">
          <ac:chgData name="Philippa Fitzgerald (1905945)" userId="86335e86-eb29-4a28-931a-bc1b5db21ca0" providerId="ADAL" clId="{E161C000-408E-4225-9018-D83CCE2F42D0}" dt="2023-11-16T08:40:40.829" v="1018" actId="26606"/>
          <ac:spMkLst>
            <pc:docMk/>
            <pc:sldMk cId="1833407318" sldId="264"/>
            <ac:spMk id="17" creationId="{FD4169E2-FCCD-4DC3-900F-A408D5B6B6E9}"/>
          </ac:spMkLst>
        </pc:spChg>
        <pc:picChg chg="add mod modCrop">
          <ac:chgData name="Philippa Fitzgerald (1905945)" userId="86335e86-eb29-4a28-931a-bc1b5db21ca0" providerId="ADAL" clId="{E161C000-408E-4225-9018-D83CCE2F42D0}" dt="2023-11-16T08:40:40.829" v="1018" actId="26606"/>
          <ac:picMkLst>
            <pc:docMk/>
            <pc:sldMk cId="1833407318" sldId="264"/>
            <ac:picMk id="5" creationId="{B13F0173-0FBD-B29F-02CA-A598B2C27D33}"/>
          </ac:picMkLst>
        </pc:picChg>
      </pc:sldChg>
      <pc:sldChg chg="addSp modSp new mod setBg modNotesTx">
        <pc:chgData name="Philippa Fitzgerald (1905945)" userId="86335e86-eb29-4a28-931a-bc1b5db21ca0" providerId="ADAL" clId="{E161C000-408E-4225-9018-D83CCE2F42D0}" dt="2023-11-16T16:38:44.316" v="1236" actId="1076"/>
        <pc:sldMkLst>
          <pc:docMk/>
          <pc:sldMk cId="3492471065" sldId="265"/>
        </pc:sldMkLst>
        <pc:spChg chg="mod">
          <ac:chgData name="Philippa Fitzgerald (1905945)" userId="86335e86-eb29-4a28-931a-bc1b5db21ca0" providerId="ADAL" clId="{E161C000-408E-4225-9018-D83CCE2F42D0}" dt="2023-11-16T08:41:31.935" v="1019" actId="26606"/>
          <ac:spMkLst>
            <pc:docMk/>
            <pc:sldMk cId="3492471065" sldId="265"/>
            <ac:spMk id="2" creationId="{79D94454-2D8F-89E7-462C-6108AE36CD62}"/>
          </ac:spMkLst>
        </pc:spChg>
        <pc:spChg chg="mod ord">
          <ac:chgData name="Philippa Fitzgerald (1905945)" userId="86335e86-eb29-4a28-931a-bc1b5db21ca0" providerId="ADAL" clId="{E161C000-408E-4225-9018-D83CCE2F42D0}" dt="2023-11-16T08:41:31.935" v="1019" actId="26606"/>
          <ac:spMkLst>
            <pc:docMk/>
            <pc:sldMk cId="3492471065" sldId="265"/>
            <ac:spMk id="3" creationId="{62067C69-78BA-76BD-AC83-3C63C2EC4FDF}"/>
          </ac:spMkLst>
        </pc:spChg>
        <pc:spChg chg="add mod">
          <ac:chgData name="Philippa Fitzgerald (1905945)" userId="86335e86-eb29-4a28-931a-bc1b5db21ca0" providerId="ADAL" clId="{E161C000-408E-4225-9018-D83CCE2F42D0}" dt="2023-11-16T16:38:44.316" v="1236" actId="1076"/>
          <ac:spMkLst>
            <pc:docMk/>
            <pc:sldMk cId="3492471065" sldId="265"/>
            <ac:spMk id="7" creationId="{EC8979CF-9291-27F8-E479-83C032E637F3}"/>
          </ac:spMkLst>
        </pc:spChg>
        <pc:spChg chg="add">
          <ac:chgData name="Philippa Fitzgerald (1905945)" userId="86335e86-eb29-4a28-931a-bc1b5db21ca0" providerId="ADAL" clId="{E161C000-408E-4225-9018-D83CCE2F42D0}" dt="2023-11-16T08:41:31.935" v="1019" actId="26606"/>
          <ac:spMkLst>
            <pc:docMk/>
            <pc:sldMk cId="3492471065" sldId="265"/>
            <ac:spMk id="10" creationId="{50811073-89F5-46D6-83D8-BA764464977D}"/>
          </ac:spMkLst>
        </pc:spChg>
        <pc:spChg chg="add">
          <ac:chgData name="Philippa Fitzgerald (1905945)" userId="86335e86-eb29-4a28-931a-bc1b5db21ca0" providerId="ADAL" clId="{E161C000-408E-4225-9018-D83CCE2F42D0}" dt="2023-11-16T08:41:31.935" v="1019" actId="26606"/>
          <ac:spMkLst>
            <pc:docMk/>
            <pc:sldMk cId="3492471065" sldId="265"/>
            <ac:spMk id="12" creationId="{608CD17C-4A7C-477D-A659-BA8A89A78700}"/>
          </ac:spMkLst>
        </pc:spChg>
        <pc:picChg chg="add mod modCrop">
          <ac:chgData name="Philippa Fitzgerald (1905945)" userId="86335e86-eb29-4a28-931a-bc1b5db21ca0" providerId="ADAL" clId="{E161C000-408E-4225-9018-D83CCE2F42D0}" dt="2023-11-16T08:41:31.935" v="1019" actId="26606"/>
          <ac:picMkLst>
            <pc:docMk/>
            <pc:sldMk cId="3492471065" sldId="265"/>
            <ac:picMk id="5" creationId="{116D6C47-E964-767E-ABA9-FAE486DB0A7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534C34-C931-4E8C-9347-4DF77AC11FAD}" type="datetimeFigureOut">
              <a:rPr lang="en-GB" smtClean="0"/>
              <a:t>14/12/2023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8C51C1-E787-4226-A43B-40169DE46043}" type="slidenum">
              <a:rPr lang="en-GB" smtClean="0"/>
              <a:t>‹#›</a:t>
            </a:fld>
            <a:endParaRPr lang="en-GB"/>
          </a:p>
        </p:txBody>
      </p:sp>
    </p:spTree>
    <p:extLst>
      <p:ext uri="{BB962C8B-B14F-4D97-AF65-F5344CB8AC3E}">
        <p14:creationId xmlns:p14="http://schemas.microsoft.com/office/powerpoint/2010/main" val="3755287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grapes are crushed to release their sweet juice. Alcohol fermentation is needed to change the grape juice into wine.</a:t>
            </a:r>
          </a:p>
        </p:txBody>
      </p:sp>
      <p:sp>
        <p:nvSpPr>
          <p:cNvPr id="4" name="Slide Number Placeholder 3"/>
          <p:cNvSpPr>
            <a:spLocks noGrp="1"/>
          </p:cNvSpPr>
          <p:nvPr>
            <p:ph type="sldNum" sz="quarter" idx="5"/>
          </p:nvPr>
        </p:nvSpPr>
        <p:spPr/>
        <p:txBody>
          <a:bodyPr/>
          <a:lstStyle/>
          <a:p>
            <a:fld id="{AD8C51C1-E787-4226-A43B-40169DE46043}" type="slidenum">
              <a:rPr lang="en-GB" smtClean="0"/>
              <a:t>2</a:t>
            </a:fld>
            <a:endParaRPr lang="en-GB"/>
          </a:p>
        </p:txBody>
      </p:sp>
    </p:spTree>
    <p:extLst>
      <p:ext uri="{BB962C8B-B14F-4D97-AF65-F5344CB8AC3E}">
        <p14:creationId xmlns:p14="http://schemas.microsoft.com/office/powerpoint/2010/main" val="686793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 main types are white red and rose and sparkling</a:t>
            </a:r>
          </a:p>
        </p:txBody>
      </p:sp>
      <p:sp>
        <p:nvSpPr>
          <p:cNvPr id="4" name="Slide Number Placeholder 3"/>
          <p:cNvSpPr>
            <a:spLocks noGrp="1"/>
          </p:cNvSpPr>
          <p:nvPr>
            <p:ph type="sldNum" sz="quarter" idx="5"/>
          </p:nvPr>
        </p:nvSpPr>
        <p:spPr/>
        <p:txBody>
          <a:bodyPr/>
          <a:lstStyle/>
          <a:p>
            <a:fld id="{AD8C51C1-E787-4226-A43B-40169DE46043}" type="slidenum">
              <a:rPr lang="en-GB" smtClean="0"/>
              <a:t>3</a:t>
            </a:fld>
            <a:endParaRPr lang="en-GB"/>
          </a:p>
        </p:txBody>
      </p:sp>
    </p:spTree>
    <p:extLst>
      <p:ext uri="{BB962C8B-B14F-4D97-AF65-F5344CB8AC3E}">
        <p14:creationId xmlns:p14="http://schemas.microsoft.com/office/powerpoint/2010/main" val="1633124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most cases this is true however if you don’t like a certain wine chose what you comfortable with.</a:t>
            </a:r>
          </a:p>
        </p:txBody>
      </p:sp>
      <p:sp>
        <p:nvSpPr>
          <p:cNvPr id="4" name="Slide Number Placeholder 3"/>
          <p:cNvSpPr>
            <a:spLocks noGrp="1"/>
          </p:cNvSpPr>
          <p:nvPr>
            <p:ph type="sldNum" sz="quarter" idx="5"/>
          </p:nvPr>
        </p:nvSpPr>
        <p:spPr/>
        <p:txBody>
          <a:bodyPr/>
          <a:lstStyle/>
          <a:p>
            <a:fld id="{AD8C51C1-E787-4226-A43B-40169DE46043}" type="slidenum">
              <a:rPr lang="en-GB" smtClean="0"/>
              <a:t>7</a:t>
            </a:fld>
            <a:endParaRPr lang="en-GB"/>
          </a:p>
        </p:txBody>
      </p:sp>
    </p:spTree>
    <p:extLst>
      <p:ext uri="{BB962C8B-B14F-4D97-AF65-F5344CB8AC3E}">
        <p14:creationId xmlns:p14="http://schemas.microsoft.com/office/powerpoint/2010/main" val="1458277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Drink coke eat Welsh cake drink coke= coke less sweet </a:t>
            </a:r>
          </a:p>
          <a:p>
            <a:r>
              <a:rPr lang="en-GB" dirty="0"/>
              <a:t>Remind them to try cheese with red at home to get the proper effect of the </a:t>
            </a:r>
            <a:r>
              <a:rPr lang="en-GB" dirty="0" err="1"/>
              <a:t>tanin</a:t>
            </a:r>
            <a:endParaRPr lang="en-GB" dirty="0"/>
          </a:p>
        </p:txBody>
      </p:sp>
      <p:sp>
        <p:nvSpPr>
          <p:cNvPr id="4" name="Slide Number Placeholder 3"/>
          <p:cNvSpPr>
            <a:spLocks noGrp="1"/>
          </p:cNvSpPr>
          <p:nvPr>
            <p:ph type="sldNum" sz="quarter" idx="5"/>
          </p:nvPr>
        </p:nvSpPr>
        <p:spPr/>
        <p:txBody>
          <a:bodyPr/>
          <a:lstStyle/>
          <a:p>
            <a:fld id="{AD8C51C1-E787-4226-A43B-40169DE46043}" type="slidenum">
              <a:rPr lang="en-GB" smtClean="0"/>
              <a:t>9</a:t>
            </a:fld>
            <a:endParaRPr lang="en-GB"/>
          </a:p>
        </p:txBody>
      </p:sp>
    </p:spTree>
    <p:extLst>
      <p:ext uri="{BB962C8B-B14F-4D97-AF65-F5344CB8AC3E}">
        <p14:creationId xmlns:p14="http://schemas.microsoft.com/office/powerpoint/2010/main" val="4006117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them to do their own research in vineyards or at home.</a:t>
            </a:r>
          </a:p>
        </p:txBody>
      </p:sp>
      <p:sp>
        <p:nvSpPr>
          <p:cNvPr id="4" name="Slide Number Placeholder 3"/>
          <p:cNvSpPr>
            <a:spLocks noGrp="1"/>
          </p:cNvSpPr>
          <p:nvPr>
            <p:ph type="sldNum" sz="quarter" idx="5"/>
          </p:nvPr>
        </p:nvSpPr>
        <p:spPr/>
        <p:txBody>
          <a:bodyPr/>
          <a:lstStyle/>
          <a:p>
            <a:fld id="{AD8C51C1-E787-4226-A43B-40169DE46043}" type="slidenum">
              <a:rPr lang="en-GB" smtClean="0"/>
              <a:t>10</a:t>
            </a:fld>
            <a:endParaRPr lang="en-GB"/>
          </a:p>
        </p:txBody>
      </p:sp>
    </p:spTree>
    <p:extLst>
      <p:ext uri="{BB962C8B-B14F-4D97-AF65-F5344CB8AC3E}">
        <p14:creationId xmlns:p14="http://schemas.microsoft.com/office/powerpoint/2010/main" val="1685278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37BE5-B588-9526-3A4D-173186FA9A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D9BB22-99DA-22EE-B36D-2B0DBDE000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AC23A7-9CF3-792E-9CB8-6F9BF41BE00B}"/>
              </a:ext>
            </a:extLst>
          </p:cNvPr>
          <p:cNvSpPr>
            <a:spLocks noGrp="1"/>
          </p:cNvSpPr>
          <p:nvPr>
            <p:ph type="dt" sz="half" idx="10"/>
          </p:nvPr>
        </p:nvSpPr>
        <p:spPr/>
        <p:txBody>
          <a:bodyPr/>
          <a:lstStyle/>
          <a:p>
            <a:fld id="{80FC310A-3821-4192-848F-672DA0612F85}" type="datetimeFigureOut">
              <a:rPr lang="en-GB" smtClean="0"/>
              <a:t>14/12/2023</a:t>
            </a:fld>
            <a:endParaRPr lang="en-GB"/>
          </a:p>
        </p:txBody>
      </p:sp>
      <p:sp>
        <p:nvSpPr>
          <p:cNvPr id="5" name="Footer Placeholder 4">
            <a:extLst>
              <a:ext uri="{FF2B5EF4-FFF2-40B4-BE49-F238E27FC236}">
                <a16:creationId xmlns:a16="http://schemas.microsoft.com/office/drawing/2014/main" id="{001C2A81-3064-6091-5B25-272407659C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E1F216-6106-7EBC-4605-606B7FD7C7B4}"/>
              </a:ext>
            </a:extLst>
          </p:cNvPr>
          <p:cNvSpPr>
            <a:spLocks noGrp="1"/>
          </p:cNvSpPr>
          <p:nvPr>
            <p:ph type="sldNum" sz="quarter" idx="12"/>
          </p:nvPr>
        </p:nvSpPr>
        <p:spPr/>
        <p:txBody>
          <a:bodyPr/>
          <a:lstStyle/>
          <a:p>
            <a:fld id="{7FA7447D-1000-495C-82DA-6A2DE7D67840}" type="slidenum">
              <a:rPr lang="en-GB" smtClean="0"/>
              <a:t>‹#›</a:t>
            </a:fld>
            <a:endParaRPr lang="en-GB"/>
          </a:p>
        </p:txBody>
      </p:sp>
    </p:spTree>
    <p:extLst>
      <p:ext uri="{BB962C8B-B14F-4D97-AF65-F5344CB8AC3E}">
        <p14:creationId xmlns:p14="http://schemas.microsoft.com/office/powerpoint/2010/main" val="2601620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FA045-B4AB-C373-D18D-659FF01D4B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98DE55-D876-6C75-35F7-AE34D15BDE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33D3B4-BDAA-640F-BF59-F603D869A38E}"/>
              </a:ext>
            </a:extLst>
          </p:cNvPr>
          <p:cNvSpPr>
            <a:spLocks noGrp="1"/>
          </p:cNvSpPr>
          <p:nvPr>
            <p:ph type="dt" sz="half" idx="10"/>
          </p:nvPr>
        </p:nvSpPr>
        <p:spPr/>
        <p:txBody>
          <a:bodyPr/>
          <a:lstStyle/>
          <a:p>
            <a:fld id="{80FC310A-3821-4192-848F-672DA0612F85}" type="datetimeFigureOut">
              <a:rPr lang="en-GB" smtClean="0"/>
              <a:t>14/12/2023</a:t>
            </a:fld>
            <a:endParaRPr lang="en-GB"/>
          </a:p>
        </p:txBody>
      </p:sp>
      <p:sp>
        <p:nvSpPr>
          <p:cNvPr id="5" name="Footer Placeholder 4">
            <a:extLst>
              <a:ext uri="{FF2B5EF4-FFF2-40B4-BE49-F238E27FC236}">
                <a16:creationId xmlns:a16="http://schemas.microsoft.com/office/drawing/2014/main" id="{2210BC33-AB12-2F75-9C5A-32A27F629F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93D46A-1D94-AEA3-98F2-D8FAF0826907}"/>
              </a:ext>
            </a:extLst>
          </p:cNvPr>
          <p:cNvSpPr>
            <a:spLocks noGrp="1"/>
          </p:cNvSpPr>
          <p:nvPr>
            <p:ph type="sldNum" sz="quarter" idx="12"/>
          </p:nvPr>
        </p:nvSpPr>
        <p:spPr/>
        <p:txBody>
          <a:bodyPr/>
          <a:lstStyle/>
          <a:p>
            <a:fld id="{7FA7447D-1000-495C-82DA-6A2DE7D67840}" type="slidenum">
              <a:rPr lang="en-GB" smtClean="0"/>
              <a:t>‹#›</a:t>
            </a:fld>
            <a:endParaRPr lang="en-GB"/>
          </a:p>
        </p:txBody>
      </p:sp>
    </p:spTree>
    <p:extLst>
      <p:ext uri="{BB962C8B-B14F-4D97-AF65-F5344CB8AC3E}">
        <p14:creationId xmlns:p14="http://schemas.microsoft.com/office/powerpoint/2010/main" val="2061733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CB220-8F93-6832-D4A0-EC9CA54D2C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2FBCC8-B4C5-D16B-5404-F13C1D8EB8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CD5A35-3AE7-1648-6F5E-D6D1F981A1A8}"/>
              </a:ext>
            </a:extLst>
          </p:cNvPr>
          <p:cNvSpPr>
            <a:spLocks noGrp="1"/>
          </p:cNvSpPr>
          <p:nvPr>
            <p:ph type="dt" sz="half" idx="10"/>
          </p:nvPr>
        </p:nvSpPr>
        <p:spPr/>
        <p:txBody>
          <a:bodyPr/>
          <a:lstStyle/>
          <a:p>
            <a:fld id="{80FC310A-3821-4192-848F-672DA0612F85}" type="datetimeFigureOut">
              <a:rPr lang="en-GB" smtClean="0"/>
              <a:t>14/12/2023</a:t>
            </a:fld>
            <a:endParaRPr lang="en-GB"/>
          </a:p>
        </p:txBody>
      </p:sp>
      <p:sp>
        <p:nvSpPr>
          <p:cNvPr id="5" name="Footer Placeholder 4">
            <a:extLst>
              <a:ext uri="{FF2B5EF4-FFF2-40B4-BE49-F238E27FC236}">
                <a16:creationId xmlns:a16="http://schemas.microsoft.com/office/drawing/2014/main" id="{4BBFCD5A-69E6-9DEC-1605-3DD538FC44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A17F37-5ECF-BE8E-7527-CF372BAD9A44}"/>
              </a:ext>
            </a:extLst>
          </p:cNvPr>
          <p:cNvSpPr>
            <a:spLocks noGrp="1"/>
          </p:cNvSpPr>
          <p:nvPr>
            <p:ph type="sldNum" sz="quarter" idx="12"/>
          </p:nvPr>
        </p:nvSpPr>
        <p:spPr/>
        <p:txBody>
          <a:bodyPr/>
          <a:lstStyle/>
          <a:p>
            <a:fld id="{7FA7447D-1000-495C-82DA-6A2DE7D67840}" type="slidenum">
              <a:rPr lang="en-GB" smtClean="0"/>
              <a:t>‹#›</a:t>
            </a:fld>
            <a:endParaRPr lang="en-GB"/>
          </a:p>
        </p:txBody>
      </p:sp>
    </p:spTree>
    <p:extLst>
      <p:ext uri="{BB962C8B-B14F-4D97-AF65-F5344CB8AC3E}">
        <p14:creationId xmlns:p14="http://schemas.microsoft.com/office/powerpoint/2010/main" val="4082722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7EFAA-99CF-4E86-5E2F-8ABF7DBB24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C10199-63A0-7159-6DF5-EAB592D6E93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2A78CB-7C27-D9D3-2D52-A506169942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B35C4A-F830-1FED-FDA4-C5DC24949356}"/>
              </a:ext>
            </a:extLst>
          </p:cNvPr>
          <p:cNvSpPr>
            <a:spLocks noGrp="1"/>
          </p:cNvSpPr>
          <p:nvPr>
            <p:ph type="dt" sz="half" idx="10"/>
          </p:nvPr>
        </p:nvSpPr>
        <p:spPr/>
        <p:txBody>
          <a:bodyPr/>
          <a:lstStyle/>
          <a:p>
            <a:fld id="{80FC310A-3821-4192-848F-672DA0612F85}" type="datetimeFigureOut">
              <a:rPr lang="en-GB" smtClean="0"/>
              <a:t>14/12/2023</a:t>
            </a:fld>
            <a:endParaRPr lang="en-GB"/>
          </a:p>
        </p:txBody>
      </p:sp>
      <p:sp>
        <p:nvSpPr>
          <p:cNvPr id="6" name="Footer Placeholder 5">
            <a:extLst>
              <a:ext uri="{FF2B5EF4-FFF2-40B4-BE49-F238E27FC236}">
                <a16:creationId xmlns:a16="http://schemas.microsoft.com/office/drawing/2014/main" id="{19C6D251-0B44-0C6F-A7EC-E80DFAA295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44413-6EBB-F0C2-4712-A98B2087A5D7}"/>
              </a:ext>
            </a:extLst>
          </p:cNvPr>
          <p:cNvSpPr>
            <a:spLocks noGrp="1"/>
          </p:cNvSpPr>
          <p:nvPr>
            <p:ph type="sldNum" sz="quarter" idx="12"/>
          </p:nvPr>
        </p:nvSpPr>
        <p:spPr/>
        <p:txBody>
          <a:bodyPr/>
          <a:lstStyle/>
          <a:p>
            <a:fld id="{7FA7447D-1000-495C-82DA-6A2DE7D67840}" type="slidenum">
              <a:rPr lang="en-GB" smtClean="0"/>
              <a:t>‹#›</a:t>
            </a:fld>
            <a:endParaRPr lang="en-GB"/>
          </a:p>
        </p:txBody>
      </p:sp>
    </p:spTree>
    <p:extLst>
      <p:ext uri="{BB962C8B-B14F-4D97-AF65-F5344CB8AC3E}">
        <p14:creationId xmlns:p14="http://schemas.microsoft.com/office/powerpoint/2010/main" val="3791635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974D8-1B70-E9FD-5C86-2DC27107DC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63AD60-D41D-6973-F5F2-2C6E948987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AF131C-1652-92D5-F01B-839825285E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0084B5-5EF4-5D2E-9F00-5B7D990223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A63270-A93C-7F76-BF7B-3F4CD8BD49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8BA3EF-3243-0247-A193-246826228535}"/>
              </a:ext>
            </a:extLst>
          </p:cNvPr>
          <p:cNvSpPr>
            <a:spLocks noGrp="1"/>
          </p:cNvSpPr>
          <p:nvPr>
            <p:ph type="dt" sz="half" idx="10"/>
          </p:nvPr>
        </p:nvSpPr>
        <p:spPr/>
        <p:txBody>
          <a:bodyPr/>
          <a:lstStyle/>
          <a:p>
            <a:fld id="{80FC310A-3821-4192-848F-672DA0612F85}" type="datetimeFigureOut">
              <a:rPr lang="en-GB" smtClean="0"/>
              <a:t>14/12/2023</a:t>
            </a:fld>
            <a:endParaRPr lang="en-GB"/>
          </a:p>
        </p:txBody>
      </p:sp>
      <p:sp>
        <p:nvSpPr>
          <p:cNvPr id="8" name="Footer Placeholder 7">
            <a:extLst>
              <a:ext uri="{FF2B5EF4-FFF2-40B4-BE49-F238E27FC236}">
                <a16:creationId xmlns:a16="http://schemas.microsoft.com/office/drawing/2014/main" id="{93AD1B5A-8480-A6A7-0015-CD1E0AC1FB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C88FEE-E65C-0575-E121-E91AFFA64099}"/>
              </a:ext>
            </a:extLst>
          </p:cNvPr>
          <p:cNvSpPr>
            <a:spLocks noGrp="1"/>
          </p:cNvSpPr>
          <p:nvPr>
            <p:ph type="sldNum" sz="quarter" idx="12"/>
          </p:nvPr>
        </p:nvSpPr>
        <p:spPr/>
        <p:txBody>
          <a:bodyPr/>
          <a:lstStyle/>
          <a:p>
            <a:fld id="{7FA7447D-1000-495C-82DA-6A2DE7D67840}" type="slidenum">
              <a:rPr lang="en-GB" smtClean="0"/>
              <a:t>‹#›</a:t>
            </a:fld>
            <a:endParaRPr lang="en-GB"/>
          </a:p>
        </p:txBody>
      </p:sp>
    </p:spTree>
    <p:extLst>
      <p:ext uri="{BB962C8B-B14F-4D97-AF65-F5344CB8AC3E}">
        <p14:creationId xmlns:p14="http://schemas.microsoft.com/office/powerpoint/2010/main" val="842595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22D7-79A9-EFDB-EC1B-FB0CD6E6C6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EA3776-D8FC-524E-BE3A-9BB307412255}"/>
              </a:ext>
            </a:extLst>
          </p:cNvPr>
          <p:cNvSpPr>
            <a:spLocks noGrp="1"/>
          </p:cNvSpPr>
          <p:nvPr>
            <p:ph type="dt" sz="half" idx="10"/>
          </p:nvPr>
        </p:nvSpPr>
        <p:spPr/>
        <p:txBody>
          <a:bodyPr/>
          <a:lstStyle/>
          <a:p>
            <a:fld id="{80FC310A-3821-4192-848F-672DA0612F85}" type="datetimeFigureOut">
              <a:rPr lang="en-GB" smtClean="0"/>
              <a:t>14/12/2023</a:t>
            </a:fld>
            <a:endParaRPr lang="en-GB"/>
          </a:p>
        </p:txBody>
      </p:sp>
      <p:sp>
        <p:nvSpPr>
          <p:cNvPr id="4" name="Footer Placeholder 3">
            <a:extLst>
              <a:ext uri="{FF2B5EF4-FFF2-40B4-BE49-F238E27FC236}">
                <a16:creationId xmlns:a16="http://schemas.microsoft.com/office/drawing/2014/main" id="{D5603F37-799F-EEBE-7B53-C5C9C97CE85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863B6A-00B2-D4A4-AB4F-067AAFB42D05}"/>
              </a:ext>
            </a:extLst>
          </p:cNvPr>
          <p:cNvSpPr>
            <a:spLocks noGrp="1"/>
          </p:cNvSpPr>
          <p:nvPr>
            <p:ph type="sldNum" sz="quarter" idx="12"/>
          </p:nvPr>
        </p:nvSpPr>
        <p:spPr/>
        <p:txBody>
          <a:bodyPr/>
          <a:lstStyle/>
          <a:p>
            <a:fld id="{7FA7447D-1000-495C-82DA-6A2DE7D67840}" type="slidenum">
              <a:rPr lang="en-GB" smtClean="0"/>
              <a:t>‹#›</a:t>
            </a:fld>
            <a:endParaRPr lang="en-GB"/>
          </a:p>
        </p:txBody>
      </p:sp>
    </p:spTree>
    <p:extLst>
      <p:ext uri="{BB962C8B-B14F-4D97-AF65-F5344CB8AC3E}">
        <p14:creationId xmlns:p14="http://schemas.microsoft.com/office/powerpoint/2010/main" val="346959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A8EB1C-4B29-C22F-3973-4ED9ED99E5ED}"/>
              </a:ext>
            </a:extLst>
          </p:cNvPr>
          <p:cNvSpPr>
            <a:spLocks noGrp="1"/>
          </p:cNvSpPr>
          <p:nvPr>
            <p:ph type="dt" sz="half" idx="10"/>
          </p:nvPr>
        </p:nvSpPr>
        <p:spPr/>
        <p:txBody>
          <a:bodyPr/>
          <a:lstStyle/>
          <a:p>
            <a:fld id="{80FC310A-3821-4192-848F-672DA0612F85}" type="datetimeFigureOut">
              <a:rPr lang="en-GB" smtClean="0"/>
              <a:t>14/12/2023</a:t>
            </a:fld>
            <a:endParaRPr lang="en-GB"/>
          </a:p>
        </p:txBody>
      </p:sp>
      <p:sp>
        <p:nvSpPr>
          <p:cNvPr id="3" name="Footer Placeholder 2">
            <a:extLst>
              <a:ext uri="{FF2B5EF4-FFF2-40B4-BE49-F238E27FC236}">
                <a16:creationId xmlns:a16="http://schemas.microsoft.com/office/drawing/2014/main" id="{8D861C9A-01D1-8435-B990-4FCD083465C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C5ED69-6DF3-BFEB-7C59-80B54C7D3A21}"/>
              </a:ext>
            </a:extLst>
          </p:cNvPr>
          <p:cNvSpPr>
            <a:spLocks noGrp="1"/>
          </p:cNvSpPr>
          <p:nvPr>
            <p:ph type="sldNum" sz="quarter" idx="12"/>
          </p:nvPr>
        </p:nvSpPr>
        <p:spPr/>
        <p:txBody>
          <a:bodyPr/>
          <a:lstStyle/>
          <a:p>
            <a:fld id="{7FA7447D-1000-495C-82DA-6A2DE7D67840}" type="slidenum">
              <a:rPr lang="en-GB" smtClean="0"/>
              <a:t>‹#›</a:t>
            </a:fld>
            <a:endParaRPr lang="en-GB"/>
          </a:p>
        </p:txBody>
      </p:sp>
    </p:spTree>
    <p:extLst>
      <p:ext uri="{BB962C8B-B14F-4D97-AF65-F5344CB8AC3E}">
        <p14:creationId xmlns:p14="http://schemas.microsoft.com/office/powerpoint/2010/main" val="761443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6E16D-C070-ADDB-E1DB-F1D7AAFDFA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90DB77-0C72-5027-4F68-0D6410C24F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138EBE-AF07-7CEC-6810-0E4831829F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84A111-B658-E815-F06E-431E9FE3AC64}"/>
              </a:ext>
            </a:extLst>
          </p:cNvPr>
          <p:cNvSpPr>
            <a:spLocks noGrp="1"/>
          </p:cNvSpPr>
          <p:nvPr>
            <p:ph type="dt" sz="half" idx="10"/>
          </p:nvPr>
        </p:nvSpPr>
        <p:spPr/>
        <p:txBody>
          <a:bodyPr/>
          <a:lstStyle/>
          <a:p>
            <a:fld id="{80FC310A-3821-4192-848F-672DA0612F85}" type="datetimeFigureOut">
              <a:rPr lang="en-GB" smtClean="0"/>
              <a:t>14/12/2023</a:t>
            </a:fld>
            <a:endParaRPr lang="en-GB"/>
          </a:p>
        </p:txBody>
      </p:sp>
      <p:sp>
        <p:nvSpPr>
          <p:cNvPr id="6" name="Footer Placeholder 5">
            <a:extLst>
              <a:ext uri="{FF2B5EF4-FFF2-40B4-BE49-F238E27FC236}">
                <a16:creationId xmlns:a16="http://schemas.microsoft.com/office/drawing/2014/main" id="{B1F3D288-DA1D-21F4-AAEF-C8571416A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AC3A39-551B-F33D-9C88-5CFEEA077299}"/>
              </a:ext>
            </a:extLst>
          </p:cNvPr>
          <p:cNvSpPr>
            <a:spLocks noGrp="1"/>
          </p:cNvSpPr>
          <p:nvPr>
            <p:ph type="sldNum" sz="quarter" idx="12"/>
          </p:nvPr>
        </p:nvSpPr>
        <p:spPr/>
        <p:txBody>
          <a:bodyPr/>
          <a:lstStyle/>
          <a:p>
            <a:fld id="{7FA7447D-1000-495C-82DA-6A2DE7D67840}" type="slidenum">
              <a:rPr lang="en-GB" smtClean="0"/>
              <a:t>‹#›</a:t>
            </a:fld>
            <a:endParaRPr lang="en-GB"/>
          </a:p>
        </p:txBody>
      </p:sp>
    </p:spTree>
    <p:extLst>
      <p:ext uri="{BB962C8B-B14F-4D97-AF65-F5344CB8AC3E}">
        <p14:creationId xmlns:p14="http://schemas.microsoft.com/office/powerpoint/2010/main" val="2981442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3D7B7-1FDB-578A-464A-1A7A8504CE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A65C269-A0AD-B277-41AD-B130B8B295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F83DE7-74F6-B13A-DCF3-37C1B55521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76A7A-0D9C-5104-7AB8-99EF17103E13}"/>
              </a:ext>
            </a:extLst>
          </p:cNvPr>
          <p:cNvSpPr>
            <a:spLocks noGrp="1"/>
          </p:cNvSpPr>
          <p:nvPr>
            <p:ph type="dt" sz="half" idx="10"/>
          </p:nvPr>
        </p:nvSpPr>
        <p:spPr/>
        <p:txBody>
          <a:bodyPr/>
          <a:lstStyle/>
          <a:p>
            <a:fld id="{80FC310A-3821-4192-848F-672DA0612F85}" type="datetimeFigureOut">
              <a:rPr lang="en-GB" smtClean="0"/>
              <a:t>14/12/2023</a:t>
            </a:fld>
            <a:endParaRPr lang="en-GB"/>
          </a:p>
        </p:txBody>
      </p:sp>
      <p:sp>
        <p:nvSpPr>
          <p:cNvPr id="6" name="Footer Placeholder 5">
            <a:extLst>
              <a:ext uri="{FF2B5EF4-FFF2-40B4-BE49-F238E27FC236}">
                <a16:creationId xmlns:a16="http://schemas.microsoft.com/office/drawing/2014/main" id="{7CEDAE90-7A35-1BCD-A25B-26BF1AC374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159009-7744-8C06-4DCD-D26AD66CB87A}"/>
              </a:ext>
            </a:extLst>
          </p:cNvPr>
          <p:cNvSpPr>
            <a:spLocks noGrp="1"/>
          </p:cNvSpPr>
          <p:nvPr>
            <p:ph type="sldNum" sz="quarter" idx="12"/>
          </p:nvPr>
        </p:nvSpPr>
        <p:spPr/>
        <p:txBody>
          <a:bodyPr/>
          <a:lstStyle/>
          <a:p>
            <a:fld id="{7FA7447D-1000-495C-82DA-6A2DE7D67840}" type="slidenum">
              <a:rPr lang="en-GB" smtClean="0"/>
              <a:t>‹#›</a:t>
            </a:fld>
            <a:endParaRPr lang="en-GB"/>
          </a:p>
        </p:txBody>
      </p:sp>
    </p:spTree>
    <p:extLst>
      <p:ext uri="{BB962C8B-B14F-4D97-AF65-F5344CB8AC3E}">
        <p14:creationId xmlns:p14="http://schemas.microsoft.com/office/powerpoint/2010/main" val="2595124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2D771-3DAA-CC97-EA08-722808F597E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2F19D8-9428-7167-E14D-F40DE97A8A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172070-3ECA-73A3-6B3F-9EC1305942D8}"/>
              </a:ext>
            </a:extLst>
          </p:cNvPr>
          <p:cNvSpPr>
            <a:spLocks noGrp="1"/>
          </p:cNvSpPr>
          <p:nvPr>
            <p:ph type="dt" sz="half" idx="10"/>
          </p:nvPr>
        </p:nvSpPr>
        <p:spPr/>
        <p:txBody>
          <a:bodyPr/>
          <a:lstStyle/>
          <a:p>
            <a:fld id="{80FC310A-3821-4192-848F-672DA0612F85}" type="datetimeFigureOut">
              <a:rPr lang="en-GB" smtClean="0"/>
              <a:t>14/12/2023</a:t>
            </a:fld>
            <a:endParaRPr lang="en-GB"/>
          </a:p>
        </p:txBody>
      </p:sp>
      <p:sp>
        <p:nvSpPr>
          <p:cNvPr id="5" name="Footer Placeholder 4">
            <a:extLst>
              <a:ext uri="{FF2B5EF4-FFF2-40B4-BE49-F238E27FC236}">
                <a16:creationId xmlns:a16="http://schemas.microsoft.com/office/drawing/2014/main" id="{206FAB42-61E4-0C6C-462E-61D4382F21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9695AE-3F53-1966-02F4-C83C16350945}"/>
              </a:ext>
            </a:extLst>
          </p:cNvPr>
          <p:cNvSpPr>
            <a:spLocks noGrp="1"/>
          </p:cNvSpPr>
          <p:nvPr>
            <p:ph type="sldNum" sz="quarter" idx="12"/>
          </p:nvPr>
        </p:nvSpPr>
        <p:spPr/>
        <p:txBody>
          <a:bodyPr/>
          <a:lstStyle/>
          <a:p>
            <a:fld id="{7FA7447D-1000-495C-82DA-6A2DE7D67840}" type="slidenum">
              <a:rPr lang="en-GB" smtClean="0"/>
              <a:t>‹#›</a:t>
            </a:fld>
            <a:endParaRPr lang="en-GB"/>
          </a:p>
        </p:txBody>
      </p:sp>
    </p:spTree>
    <p:extLst>
      <p:ext uri="{BB962C8B-B14F-4D97-AF65-F5344CB8AC3E}">
        <p14:creationId xmlns:p14="http://schemas.microsoft.com/office/powerpoint/2010/main" val="3840971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7C2DEB-5631-7644-C91F-EAFE609255F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68067B-9BC3-7AA3-9AB1-22AE5215A2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CBDB28-739A-5628-4C9B-8F3380DF9A16}"/>
              </a:ext>
            </a:extLst>
          </p:cNvPr>
          <p:cNvSpPr>
            <a:spLocks noGrp="1"/>
          </p:cNvSpPr>
          <p:nvPr>
            <p:ph type="dt" sz="half" idx="10"/>
          </p:nvPr>
        </p:nvSpPr>
        <p:spPr/>
        <p:txBody>
          <a:bodyPr/>
          <a:lstStyle/>
          <a:p>
            <a:fld id="{80FC310A-3821-4192-848F-672DA0612F85}" type="datetimeFigureOut">
              <a:rPr lang="en-GB" smtClean="0"/>
              <a:t>14/12/2023</a:t>
            </a:fld>
            <a:endParaRPr lang="en-GB"/>
          </a:p>
        </p:txBody>
      </p:sp>
      <p:sp>
        <p:nvSpPr>
          <p:cNvPr id="5" name="Footer Placeholder 4">
            <a:extLst>
              <a:ext uri="{FF2B5EF4-FFF2-40B4-BE49-F238E27FC236}">
                <a16:creationId xmlns:a16="http://schemas.microsoft.com/office/drawing/2014/main" id="{546F5925-03B3-510D-06A5-054DC7FE6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29EFBA-5D39-8075-8418-B4A532ADA5E6}"/>
              </a:ext>
            </a:extLst>
          </p:cNvPr>
          <p:cNvSpPr>
            <a:spLocks noGrp="1"/>
          </p:cNvSpPr>
          <p:nvPr>
            <p:ph type="sldNum" sz="quarter" idx="12"/>
          </p:nvPr>
        </p:nvSpPr>
        <p:spPr/>
        <p:txBody>
          <a:bodyPr/>
          <a:lstStyle/>
          <a:p>
            <a:fld id="{7FA7447D-1000-495C-82DA-6A2DE7D67840}" type="slidenum">
              <a:rPr lang="en-GB" smtClean="0"/>
              <a:t>‹#›</a:t>
            </a:fld>
            <a:endParaRPr lang="en-GB"/>
          </a:p>
        </p:txBody>
      </p:sp>
    </p:spTree>
    <p:extLst>
      <p:ext uri="{BB962C8B-B14F-4D97-AF65-F5344CB8AC3E}">
        <p14:creationId xmlns:p14="http://schemas.microsoft.com/office/powerpoint/2010/main" val="1771863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5A42CB-AC57-6DD3-94A1-7E1A1FFC4B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9EF9-83D6-B4BE-FE1E-BF1CE5DC13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0806D6-88F7-A526-6C1E-6673ACE80F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FC310A-3821-4192-848F-672DA0612F85}" type="datetimeFigureOut">
              <a:rPr lang="en-GB" smtClean="0"/>
              <a:t>14/12/2023</a:t>
            </a:fld>
            <a:endParaRPr lang="en-GB"/>
          </a:p>
        </p:txBody>
      </p:sp>
      <p:sp>
        <p:nvSpPr>
          <p:cNvPr id="5" name="Footer Placeholder 4">
            <a:extLst>
              <a:ext uri="{FF2B5EF4-FFF2-40B4-BE49-F238E27FC236}">
                <a16:creationId xmlns:a16="http://schemas.microsoft.com/office/drawing/2014/main" id="{F09DDC8B-FEB9-1D12-B27B-70D6588989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97110A-B688-067C-97DF-791C85F463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A7447D-1000-495C-82DA-6A2DE7D67840}" type="slidenum">
              <a:rPr lang="en-GB" smtClean="0"/>
              <a:t>‹#›</a:t>
            </a:fld>
            <a:endParaRPr lang="en-GB"/>
          </a:p>
        </p:txBody>
      </p:sp>
    </p:spTree>
    <p:extLst>
      <p:ext uri="{BB962C8B-B14F-4D97-AF65-F5344CB8AC3E}">
        <p14:creationId xmlns:p14="http://schemas.microsoft.com/office/powerpoint/2010/main" val="3974419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3PInCVXBsS8?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id wine bottles, glass and grapes">
            <a:extLst>
              <a:ext uri="{FF2B5EF4-FFF2-40B4-BE49-F238E27FC236}">
                <a16:creationId xmlns:a16="http://schemas.microsoft.com/office/drawing/2014/main" id="{AEE1169B-466B-EFAD-30A9-AC1CC566BCFD}"/>
              </a:ext>
            </a:extLst>
          </p:cNvPr>
          <p:cNvPicPr>
            <a:picLocks noChangeAspect="1"/>
          </p:cNvPicPr>
          <p:nvPr/>
        </p:nvPicPr>
        <p:blipFill rotWithShape="1">
          <a:blip r:embed="rId2"/>
          <a:srcRect t="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740597-4417-66B5-902A-4D6ABA790AA9}"/>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Introduction to Wine </a:t>
            </a:r>
          </a:p>
        </p:txBody>
      </p:sp>
      <p:sp>
        <p:nvSpPr>
          <p:cNvPr id="3" name="Subtitle 2">
            <a:extLst>
              <a:ext uri="{FF2B5EF4-FFF2-40B4-BE49-F238E27FC236}">
                <a16:creationId xmlns:a16="http://schemas.microsoft.com/office/drawing/2014/main" id="{155B5767-D4C9-2BB2-93F6-B4AFC90EA448}"/>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Philippa Fitzgerald</a:t>
            </a:r>
          </a:p>
        </p:txBody>
      </p:sp>
    </p:spTree>
    <p:extLst>
      <p:ext uri="{BB962C8B-B14F-4D97-AF65-F5344CB8AC3E}">
        <p14:creationId xmlns:p14="http://schemas.microsoft.com/office/powerpoint/2010/main" val="113135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Grapes after being harvested">
            <a:extLst>
              <a:ext uri="{FF2B5EF4-FFF2-40B4-BE49-F238E27FC236}">
                <a16:creationId xmlns:a16="http://schemas.microsoft.com/office/drawing/2014/main" id="{B72BC49B-9A8D-4E06-6E8E-61AB4E434576}"/>
              </a:ext>
            </a:extLst>
          </p:cNvPr>
          <p:cNvPicPr>
            <a:picLocks noChangeAspect="1"/>
          </p:cNvPicPr>
          <p:nvPr/>
        </p:nvPicPr>
        <p:blipFill rotWithShape="1">
          <a:blip r:embed="rId3"/>
          <a:srcRect r="3546"/>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DEA1F0C-4C9F-719D-A1DD-D4AF4064202E}"/>
              </a:ext>
            </a:extLst>
          </p:cNvPr>
          <p:cNvSpPr>
            <a:spLocks noGrp="1"/>
          </p:cNvSpPr>
          <p:nvPr>
            <p:ph type="title"/>
          </p:nvPr>
        </p:nvSpPr>
        <p:spPr>
          <a:xfrm>
            <a:off x="8046720" y="1045597"/>
            <a:ext cx="3633746" cy="1588422"/>
          </a:xfrm>
        </p:spPr>
        <p:txBody>
          <a:bodyPr anchor="b">
            <a:normAutofit/>
          </a:bodyPr>
          <a:lstStyle/>
          <a:p>
            <a:r>
              <a:rPr lang="en-GB" sz="3600" dirty="0"/>
              <a:t>What is Wine</a:t>
            </a:r>
          </a:p>
        </p:txBody>
      </p:sp>
      <p:sp>
        <p:nvSpPr>
          <p:cNvPr id="3" name="Content Placeholder 2">
            <a:extLst>
              <a:ext uri="{FF2B5EF4-FFF2-40B4-BE49-F238E27FC236}">
                <a16:creationId xmlns:a16="http://schemas.microsoft.com/office/drawing/2014/main" id="{A286471F-8C90-1846-D024-53AC4770CEC1}"/>
              </a:ext>
            </a:extLst>
          </p:cNvPr>
          <p:cNvSpPr>
            <a:spLocks noGrp="1"/>
          </p:cNvSpPr>
          <p:nvPr>
            <p:ph idx="1"/>
          </p:nvPr>
        </p:nvSpPr>
        <p:spPr>
          <a:xfrm>
            <a:off x="8046719" y="2722729"/>
            <a:ext cx="3633747" cy="2700062"/>
          </a:xfrm>
        </p:spPr>
        <p:txBody>
          <a:bodyPr>
            <a:normAutofit/>
          </a:bodyPr>
          <a:lstStyle/>
          <a:p>
            <a:pPr marL="0" indent="0">
              <a:buNone/>
            </a:pPr>
            <a:r>
              <a:rPr lang="en-GB" sz="2000" dirty="0"/>
              <a:t>Wine is fermented grape juice</a:t>
            </a:r>
          </a:p>
          <a:p>
            <a:pPr marL="0" indent="0">
              <a:buNone/>
            </a:pPr>
            <a:endParaRPr lang="en-GB" sz="2000" dirty="0"/>
          </a:p>
        </p:txBody>
      </p:sp>
    </p:spTree>
    <p:extLst>
      <p:ext uri="{BB962C8B-B14F-4D97-AF65-F5344CB8AC3E}">
        <p14:creationId xmlns:p14="http://schemas.microsoft.com/office/powerpoint/2010/main" val="3933792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ine barrels">
            <a:extLst>
              <a:ext uri="{FF2B5EF4-FFF2-40B4-BE49-F238E27FC236}">
                <a16:creationId xmlns:a16="http://schemas.microsoft.com/office/drawing/2014/main" id="{B5E87916-ED31-D5A2-F06D-18B5AB5FAE98}"/>
              </a:ext>
            </a:extLst>
          </p:cNvPr>
          <p:cNvPicPr>
            <a:picLocks noChangeAspect="1"/>
          </p:cNvPicPr>
          <p:nvPr/>
        </p:nvPicPr>
        <p:blipFill rotWithShape="1">
          <a:blip r:embed="rId3"/>
          <a:srcRect t="744" b="14986"/>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63A10A4-E203-B8F0-A042-D42140FD218C}"/>
              </a:ext>
            </a:extLst>
          </p:cNvPr>
          <p:cNvSpPr>
            <a:spLocks noGrp="1"/>
          </p:cNvSpPr>
          <p:nvPr>
            <p:ph type="title"/>
          </p:nvPr>
        </p:nvSpPr>
        <p:spPr>
          <a:xfrm>
            <a:off x="1037809" y="1071350"/>
            <a:ext cx="4775162" cy="1339382"/>
          </a:xfrm>
        </p:spPr>
        <p:txBody>
          <a:bodyPr>
            <a:normAutofit/>
          </a:bodyPr>
          <a:lstStyle/>
          <a:p>
            <a:pPr algn="ctr"/>
            <a:r>
              <a:rPr lang="en-GB" sz="3600"/>
              <a:t>How Wine is Made </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65659B-0875-DF29-5375-063910B6DC8E}"/>
              </a:ext>
            </a:extLst>
          </p:cNvPr>
          <p:cNvSpPr>
            <a:spLocks noGrp="1"/>
          </p:cNvSpPr>
          <p:nvPr>
            <p:ph idx="1"/>
          </p:nvPr>
        </p:nvSpPr>
        <p:spPr>
          <a:xfrm>
            <a:off x="1189319" y="2547257"/>
            <a:ext cx="4458446" cy="3109740"/>
          </a:xfrm>
        </p:spPr>
        <p:txBody>
          <a:bodyPr anchor="ctr">
            <a:normAutofit/>
          </a:bodyPr>
          <a:lstStyle/>
          <a:p>
            <a:r>
              <a:rPr lang="en-GB" sz="2000" dirty="0"/>
              <a:t>White Wine </a:t>
            </a:r>
          </a:p>
          <a:p>
            <a:r>
              <a:rPr lang="en-GB" sz="2000" dirty="0"/>
              <a:t>Red Wine and Rose</a:t>
            </a:r>
          </a:p>
          <a:p>
            <a:r>
              <a:rPr lang="en-GB" sz="2000" dirty="0"/>
              <a:t>Sparkling Wine </a:t>
            </a:r>
          </a:p>
          <a:p>
            <a:pPr marL="0" indent="0">
              <a:buNone/>
            </a:pPr>
            <a:r>
              <a:rPr lang="en-GB" sz="2000" dirty="0"/>
              <a:t>The wines are made in a very similar way </a:t>
            </a:r>
          </a:p>
        </p:txBody>
      </p:sp>
    </p:spTree>
    <p:extLst>
      <p:ext uri="{BB962C8B-B14F-4D97-AF65-F5344CB8AC3E}">
        <p14:creationId xmlns:p14="http://schemas.microsoft.com/office/powerpoint/2010/main" val="332245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4242B-AEB6-4ED4-CFC0-E42034D633F3}"/>
              </a:ext>
            </a:extLst>
          </p:cNvPr>
          <p:cNvSpPr>
            <a:spLocks noGrp="1"/>
          </p:cNvSpPr>
          <p:nvPr>
            <p:ph type="title"/>
          </p:nvPr>
        </p:nvSpPr>
        <p:spPr>
          <a:xfrm>
            <a:off x="4357687" y="365126"/>
            <a:ext cx="3476625" cy="1054099"/>
          </a:xfrm>
        </p:spPr>
        <p:txBody>
          <a:bodyPr/>
          <a:lstStyle/>
          <a:p>
            <a:pPr algn="ctr"/>
            <a:r>
              <a:rPr lang="en-GB" dirty="0"/>
              <a:t>Differences</a:t>
            </a:r>
          </a:p>
        </p:txBody>
      </p:sp>
      <p:sp>
        <p:nvSpPr>
          <p:cNvPr id="3" name="Text Placeholder 2">
            <a:extLst>
              <a:ext uri="{FF2B5EF4-FFF2-40B4-BE49-F238E27FC236}">
                <a16:creationId xmlns:a16="http://schemas.microsoft.com/office/drawing/2014/main" id="{BFEA8CE5-DC68-1C2E-E43A-DC6A93A311EC}"/>
              </a:ext>
            </a:extLst>
          </p:cNvPr>
          <p:cNvSpPr>
            <a:spLocks noGrp="1"/>
          </p:cNvSpPr>
          <p:nvPr>
            <p:ph type="body" idx="1"/>
          </p:nvPr>
        </p:nvSpPr>
        <p:spPr>
          <a:xfrm>
            <a:off x="779462" y="3429000"/>
            <a:ext cx="2011363" cy="650022"/>
          </a:xfrm>
        </p:spPr>
        <p:txBody>
          <a:bodyPr>
            <a:normAutofit fontScale="85000" lnSpcReduction="20000"/>
          </a:bodyPr>
          <a:lstStyle/>
          <a:p>
            <a:r>
              <a:rPr lang="en-GB" dirty="0"/>
              <a:t>White Wine </a:t>
            </a:r>
          </a:p>
        </p:txBody>
      </p:sp>
      <p:sp>
        <p:nvSpPr>
          <p:cNvPr id="4" name="Content Placeholder 3">
            <a:extLst>
              <a:ext uri="{FF2B5EF4-FFF2-40B4-BE49-F238E27FC236}">
                <a16:creationId xmlns:a16="http://schemas.microsoft.com/office/drawing/2014/main" id="{9DB19AFC-83C8-BC66-CE92-B8C0806A2FAE}"/>
              </a:ext>
            </a:extLst>
          </p:cNvPr>
          <p:cNvSpPr>
            <a:spLocks noGrp="1"/>
          </p:cNvSpPr>
          <p:nvPr>
            <p:ph sz="half" idx="2"/>
          </p:nvPr>
        </p:nvSpPr>
        <p:spPr>
          <a:xfrm>
            <a:off x="779462" y="4352926"/>
            <a:ext cx="4189412" cy="2558932"/>
          </a:xfrm>
        </p:spPr>
        <p:txBody>
          <a:bodyPr>
            <a:normAutofit fontScale="92500" lnSpcReduction="10000"/>
          </a:bodyPr>
          <a:lstStyle/>
          <a:p>
            <a:r>
              <a:rPr lang="en-GB" dirty="0"/>
              <a:t>Crushing</a:t>
            </a:r>
          </a:p>
          <a:p>
            <a:r>
              <a:rPr lang="en-GB" dirty="0"/>
              <a:t>Pressing</a:t>
            </a:r>
          </a:p>
          <a:p>
            <a:r>
              <a:rPr lang="en-GB" dirty="0"/>
              <a:t>Fermentation</a:t>
            </a:r>
          </a:p>
          <a:p>
            <a:r>
              <a:rPr lang="en-GB" dirty="0"/>
              <a:t>Maturation</a:t>
            </a:r>
          </a:p>
          <a:p>
            <a:r>
              <a:rPr lang="en-GB" dirty="0"/>
              <a:t>Bottling</a:t>
            </a:r>
          </a:p>
          <a:p>
            <a:endParaRPr lang="en-GB" dirty="0"/>
          </a:p>
        </p:txBody>
      </p:sp>
      <p:sp>
        <p:nvSpPr>
          <p:cNvPr id="5" name="Text Placeholder 4">
            <a:extLst>
              <a:ext uri="{FF2B5EF4-FFF2-40B4-BE49-F238E27FC236}">
                <a16:creationId xmlns:a16="http://schemas.microsoft.com/office/drawing/2014/main" id="{053FE358-DC05-FAFD-446D-1A41D3BCBF83}"/>
              </a:ext>
            </a:extLst>
          </p:cNvPr>
          <p:cNvSpPr>
            <a:spLocks noGrp="1"/>
          </p:cNvSpPr>
          <p:nvPr>
            <p:ph type="body" sz="quarter" idx="3"/>
          </p:nvPr>
        </p:nvSpPr>
        <p:spPr>
          <a:xfrm>
            <a:off x="8705850" y="3754011"/>
            <a:ext cx="2649538" cy="318970"/>
          </a:xfrm>
        </p:spPr>
        <p:txBody>
          <a:bodyPr>
            <a:normAutofit fontScale="85000" lnSpcReduction="20000"/>
          </a:bodyPr>
          <a:lstStyle/>
          <a:p>
            <a:pPr algn="r"/>
            <a:r>
              <a:rPr lang="en-GB" dirty="0"/>
              <a:t>Red Wine and Rose </a:t>
            </a:r>
          </a:p>
        </p:txBody>
      </p:sp>
      <p:sp>
        <p:nvSpPr>
          <p:cNvPr id="6" name="Content Placeholder 5">
            <a:extLst>
              <a:ext uri="{FF2B5EF4-FFF2-40B4-BE49-F238E27FC236}">
                <a16:creationId xmlns:a16="http://schemas.microsoft.com/office/drawing/2014/main" id="{06153F45-A02D-207F-9451-D7E63009DB81}"/>
              </a:ext>
            </a:extLst>
          </p:cNvPr>
          <p:cNvSpPr>
            <a:spLocks noGrp="1"/>
          </p:cNvSpPr>
          <p:nvPr>
            <p:ph sz="quarter" idx="4"/>
          </p:nvPr>
        </p:nvSpPr>
        <p:spPr>
          <a:xfrm>
            <a:off x="8924924" y="4079022"/>
            <a:ext cx="2430463" cy="2640748"/>
          </a:xfrm>
        </p:spPr>
        <p:txBody>
          <a:bodyPr>
            <a:normAutofit fontScale="92500" lnSpcReduction="10000"/>
          </a:bodyPr>
          <a:lstStyle/>
          <a:p>
            <a:r>
              <a:rPr lang="en-GB" dirty="0"/>
              <a:t>Crushing</a:t>
            </a:r>
          </a:p>
          <a:p>
            <a:r>
              <a:rPr lang="en-GB" dirty="0"/>
              <a:t>Fermentation</a:t>
            </a:r>
          </a:p>
          <a:p>
            <a:r>
              <a:rPr lang="en-GB" dirty="0"/>
              <a:t>Draining</a:t>
            </a:r>
          </a:p>
          <a:p>
            <a:r>
              <a:rPr lang="en-GB" dirty="0"/>
              <a:t>Pressing</a:t>
            </a:r>
          </a:p>
          <a:p>
            <a:r>
              <a:rPr lang="en-GB" dirty="0"/>
              <a:t>Maturation</a:t>
            </a:r>
          </a:p>
          <a:p>
            <a:r>
              <a:rPr lang="en-GB" dirty="0"/>
              <a:t>Bottling</a:t>
            </a:r>
          </a:p>
          <a:p>
            <a:endParaRPr lang="en-GB" dirty="0"/>
          </a:p>
        </p:txBody>
      </p:sp>
      <p:pic>
        <p:nvPicPr>
          <p:cNvPr id="8" name="Picture 7">
            <a:extLst>
              <a:ext uri="{FF2B5EF4-FFF2-40B4-BE49-F238E27FC236}">
                <a16:creationId xmlns:a16="http://schemas.microsoft.com/office/drawing/2014/main" id="{E2F44AA7-75D7-CB91-79EE-E977F0010E9D}"/>
              </a:ext>
            </a:extLst>
          </p:cNvPr>
          <p:cNvPicPr>
            <a:picLocks noChangeAspect="1"/>
          </p:cNvPicPr>
          <p:nvPr/>
        </p:nvPicPr>
        <p:blipFill rotWithShape="1">
          <a:blip r:embed="rId2"/>
          <a:srcRect l="59621" t="30168" r="7955" b="29832"/>
          <a:stretch/>
        </p:blipFill>
        <p:spPr>
          <a:xfrm>
            <a:off x="350981" y="365125"/>
            <a:ext cx="4006705" cy="27803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6" name="Picture 2" descr="Wine | Affordable Boxed Wine &amp; Non Alcoholic Offers | Lidl GB">
            <a:extLst>
              <a:ext uri="{FF2B5EF4-FFF2-40B4-BE49-F238E27FC236}">
                <a16:creationId xmlns:a16="http://schemas.microsoft.com/office/drawing/2014/main" id="{203F840D-B402-E4DD-6772-AA52EB262E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7675" y="313163"/>
            <a:ext cx="3773343" cy="28300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365A9AB0-563F-6E45-345C-4EE238A7FA25}"/>
              </a:ext>
            </a:extLst>
          </p:cNvPr>
          <p:cNvSpPr txBox="1"/>
          <p:nvPr/>
        </p:nvSpPr>
        <p:spPr>
          <a:xfrm>
            <a:off x="7974956" y="3267267"/>
            <a:ext cx="1585733" cy="375552"/>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(Lidl, 2023)</a:t>
            </a:r>
          </a:p>
        </p:txBody>
      </p:sp>
      <p:sp>
        <p:nvSpPr>
          <p:cNvPr id="11" name="TextBox 10">
            <a:extLst>
              <a:ext uri="{FF2B5EF4-FFF2-40B4-BE49-F238E27FC236}">
                <a16:creationId xmlns:a16="http://schemas.microsoft.com/office/drawing/2014/main" id="{3D1D54C4-5679-531B-9846-5140F4672543}"/>
              </a:ext>
            </a:extLst>
          </p:cNvPr>
          <p:cNvSpPr txBox="1"/>
          <p:nvPr/>
        </p:nvSpPr>
        <p:spPr>
          <a:xfrm>
            <a:off x="241130" y="3114585"/>
            <a:ext cx="1544013" cy="375552"/>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(Butler, 2023)</a:t>
            </a:r>
          </a:p>
        </p:txBody>
      </p:sp>
    </p:spTree>
    <p:extLst>
      <p:ext uri="{BB962C8B-B14F-4D97-AF65-F5344CB8AC3E}">
        <p14:creationId xmlns:p14="http://schemas.microsoft.com/office/powerpoint/2010/main" val="2828977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INE | How It's Made">
            <a:hlinkClick r:id="" action="ppaction://media"/>
            <a:extLst>
              <a:ext uri="{FF2B5EF4-FFF2-40B4-BE49-F238E27FC236}">
                <a16:creationId xmlns:a16="http://schemas.microsoft.com/office/drawing/2014/main" id="{61B3CA6F-8A74-1E8E-C718-461CACBDE07C}"/>
              </a:ext>
            </a:extLst>
          </p:cNvPr>
          <p:cNvPicPr>
            <a:picLocks noGrp="1" noRot="1" noChangeAspect="1"/>
          </p:cNvPicPr>
          <p:nvPr>
            <p:ph idx="1"/>
            <a:videoFile r:link="rId1"/>
          </p:nvPr>
        </p:nvPicPr>
        <p:blipFill>
          <a:blip r:embed="rId3"/>
          <a:stretch>
            <a:fillRect/>
          </a:stretch>
        </p:blipFill>
        <p:spPr>
          <a:xfrm>
            <a:off x="218233" y="125260"/>
            <a:ext cx="11597116" cy="6659475"/>
          </a:xfrm>
          <a:prstGeom prst="rect">
            <a:avLst/>
          </a:prstGeom>
        </p:spPr>
      </p:pic>
      <p:sp>
        <p:nvSpPr>
          <p:cNvPr id="8" name="TextBox 7">
            <a:extLst>
              <a:ext uri="{FF2B5EF4-FFF2-40B4-BE49-F238E27FC236}">
                <a16:creationId xmlns:a16="http://schemas.microsoft.com/office/drawing/2014/main" id="{57D0EDF4-2AB0-4A2A-65CB-5DECFED20023}"/>
              </a:ext>
            </a:extLst>
          </p:cNvPr>
          <p:cNvSpPr txBox="1"/>
          <p:nvPr/>
        </p:nvSpPr>
        <p:spPr>
          <a:xfrm>
            <a:off x="118641" y="6596959"/>
            <a:ext cx="1235597" cy="375552"/>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(UK, 2018)</a:t>
            </a:r>
          </a:p>
        </p:txBody>
      </p:sp>
    </p:spTree>
    <p:extLst>
      <p:ext uri="{BB962C8B-B14F-4D97-AF65-F5344CB8AC3E}">
        <p14:creationId xmlns:p14="http://schemas.microsoft.com/office/powerpoint/2010/main" val="3579390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31C3C-39F5-E9D4-45BE-2A1F20400DC0}"/>
              </a:ext>
            </a:extLst>
          </p:cNvPr>
          <p:cNvSpPr>
            <a:spLocks noGrp="1"/>
          </p:cNvSpPr>
          <p:nvPr>
            <p:ph type="title"/>
          </p:nvPr>
        </p:nvSpPr>
        <p:spPr>
          <a:xfrm>
            <a:off x="6513788" y="365125"/>
            <a:ext cx="4840010" cy="1807305"/>
          </a:xfrm>
        </p:spPr>
        <p:txBody>
          <a:bodyPr>
            <a:normAutofit/>
          </a:bodyPr>
          <a:lstStyle/>
          <a:p>
            <a:pPr algn="ctr"/>
            <a:r>
              <a:rPr lang="en-GB" dirty="0"/>
              <a:t>Activity </a:t>
            </a:r>
          </a:p>
        </p:txBody>
      </p:sp>
      <p:pic>
        <p:nvPicPr>
          <p:cNvPr id="5" name="Picture 4" descr="Grapes on a bowl">
            <a:extLst>
              <a:ext uri="{FF2B5EF4-FFF2-40B4-BE49-F238E27FC236}">
                <a16:creationId xmlns:a16="http://schemas.microsoft.com/office/drawing/2014/main" id="{72C94C7C-C9F8-0FDC-CD5F-3090E9231224}"/>
              </a:ext>
            </a:extLst>
          </p:cNvPr>
          <p:cNvPicPr>
            <a:picLocks noChangeAspect="1"/>
          </p:cNvPicPr>
          <p:nvPr/>
        </p:nvPicPr>
        <p:blipFill rotWithShape="1">
          <a:blip r:embed="rId2"/>
          <a:srcRect l="10164" r="3030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CCADC4A-3E31-0EE1-4B6E-684F7CFCD1CE}"/>
              </a:ext>
            </a:extLst>
          </p:cNvPr>
          <p:cNvSpPr>
            <a:spLocks noGrp="1"/>
          </p:cNvSpPr>
          <p:nvPr>
            <p:ph idx="1"/>
          </p:nvPr>
        </p:nvSpPr>
        <p:spPr>
          <a:xfrm>
            <a:off x="6513788" y="2333297"/>
            <a:ext cx="4840010" cy="3843666"/>
          </a:xfrm>
        </p:spPr>
        <p:txBody>
          <a:bodyPr>
            <a:normAutofit/>
          </a:bodyPr>
          <a:lstStyle/>
          <a:p>
            <a:r>
              <a:rPr lang="en-GB" sz="2000" dirty="0"/>
              <a:t>Peel a green grape</a:t>
            </a:r>
          </a:p>
          <a:p>
            <a:r>
              <a:rPr lang="en-GB" sz="2000" dirty="0"/>
              <a:t>Peel a red grape</a:t>
            </a:r>
          </a:p>
          <a:p>
            <a:r>
              <a:rPr lang="en-GB" sz="2000" dirty="0"/>
              <a:t>Transfer to white napkin</a:t>
            </a:r>
          </a:p>
          <a:p>
            <a:r>
              <a:rPr lang="en-GB" sz="2000" dirty="0"/>
              <a:t>Eat the skin of the red grape</a:t>
            </a:r>
          </a:p>
        </p:txBody>
      </p:sp>
    </p:spTree>
    <p:extLst>
      <p:ext uri="{BB962C8B-B14F-4D97-AF65-F5344CB8AC3E}">
        <p14:creationId xmlns:p14="http://schemas.microsoft.com/office/powerpoint/2010/main" val="3121746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741E00-1A7C-FD43-CCD4-447636062E03}"/>
              </a:ext>
            </a:extLst>
          </p:cNvPr>
          <p:cNvSpPr>
            <a:spLocks noGrp="1"/>
          </p:cNvSpPr>
          <p:nvPr>
            <p:ph type="title"/>
          </p:nvPr>
        </p:nvSpPr>
        <p:spPr>
          <a:xfrm>
            <a:off x="838200" y="609600"/>
            <a:ext cx="3908898" cy="1330839"/>
          </a:xfrm>
        </p:spPr>
        <p:txBody>
          <a:bodyPr vert="horz" lIns="91440" tIns="45720" rIns="91440" bIns="45720" rtlCol="0" anchor="ctr">
            <a:normAutofit/>
          </a:bodyPr>
          <a:lstStyle/>
          <a:p>
            <a:r>
              <a:rPr lang="en-US" kern="1200" dirty="0">
                <a:solidFill>
                  <a:schemeClr val="tx1"/>
                </a:solidFill>
                <a:latin typeface="+mj-lt"/>
                <a:ea typeface="+mj-ea"/>
                <a:cs typeface="+mj-cs"/>
              </a:rPr>
              <a:t>Foods and Wine</a:t>
            </a:r>
          </a:p>
        </p:txBody>
      </p:sp>
      <p:sp>
        <p:nvSpPr>
          <p:cNvPr id="3" name="TextBox 2">
            <a:extLst>
              <a:ext uri="{FF2B5EF4-FFF2-40B4-BE49-F238E27FC236}">
                <a16:creationId xmlns:a16="http://schemas.microsoft.com/office/drawing/2014/main" id="{0545A8E8-4028-7095-C42E-D8582DB87249}"/>
              </a:ext>
            </a:extLst>
          </p:cNvPr>
          <p:cNvSpPr txBox="1"/>
          <p:nvPr/>
        </p:nvSpPr>
        <p:spPr>
          <a:xfrm>
            <a:off x="862366" y="2194102"/>
            <a:ext cx="3427001" cy="3908586"/>
          </a:xfrm>
          <a:prstGeom prst="rect">
            <a:avLst/>
          </a:prstGeom>
        </p:spPr>
        <p:txBody>
          <a:bodyPr vert="horz" lIns="91440" tIns="45720" rIns="91440" bIns="45720" rtlCol="0">
            <a:normAutofit/>
          </a:bodyPr>
          <a:lstStyle/>
          <a:p>
            <a:pPr algn="ctr">
              <a:lnSpc>
                <a:spcPct val="90000"/>
              </a:lnSpc>
              <a:spcAft>
                <a:spcPts val="600"/>
              </a:spcAft>
            </a:pPr>
            <a:r>
              <a:rPr lang="en-US" sz="3200" dirty="0"/>
              <a:t>Myth or Fact</a:t>
            </a:r>
          </a:p>
          <a:p>
            <a:pPr indent="-228600">
              <a:lnSpc>
                <a:spcPct val="90000"/>
              </a:lnSpc>
              <a:spcAft>
                <a:spcPts val="600"/>
              </a:spcAft>
              <a:buFont typeface="Arial" panose="020B0604020202020204" pitchFamily="34" charset="0"/>
              <a:buChar char="•"/>
            </a:pPr>
            <a:r>
              <a:rPr lang="en-US" sz="2000" dirty="0"/>
              <a:t>Red meat Match with Red wine</a:t>
            </a:r>
          </a:p>
          <a:p>
            <a:pPr indent="-228600">
              <a:lnSpc>
                <a:spcPct val="90000"/>
              </a:lnSpc>
              <a:spcAft>
                <a:spcPts val="600"/>
              </a:spcAft>
              <a:buFont typeface="Arial" panose="020B0604020202020204" pitchFamily="34" charset="0"/>
              <a:buChar char="•"/>
            </a:pPr>
            <a:r>
              <a:rPr lang="en-US" sz="2000" dirty="0"/>
              <a:t>Pasta/fish/chicken with White wine</a:t>
            </a:r>
          </a:p>
        </p:txBody>
      </p:sp>
      <p:pic>
        <p:nvPicPr>
          <p:cNvPr id="5" name="Content Placeholder 4" descr="A screenshot of a computer&#10;&#10;Description automatically generated">
            <a:extLst>
              <a:ext uri="{FF2B5EF4-FFF2-40B4-BE49-F238E27FC236}">
                <a16:creationId xmlns:a16="http://schemas.microsoft.com/office/drawing/2014/main" id="{1F0C1923-EEFE-529B-E458-74819F4C4D55}"/>
              </a:ext>
            </a:extLst>
          </p:cNvPr>
          <p:cNvPicPr>
            <a:picLocks noGrp="1" noChangeAspect="1"/>
          </p:cNvPicPr>
          <p:nvPr>
            <p:ph idx="1"/>
          </p:nvPr>
        </p:nvPicPr>
        <p:blipFill rotWithShape="1">
          <a:blip r:embed="rId3"/>
          <a:srcRect l="8293" t="24440" r="54484" b="34872"/>
          <a:stretch/>
        </p:blipFill>
        <p:spPr>
          <a:xfrm>
            <a:off x="5445457" y="1548588"/>
            <a:ext cx="6155141" cy="3784564"/>
          </a:xfrm>
          <a:prstGeom prst="rect">
            <a:avLst/>
          </a:prstGeom>
        </p:spPr>
      </p:pic>
      <p:sp>
        <p:nvSpPr>
          <p:cNvPr id="6" name="TextBox 5">
            <a:extLst>
              <a:ext uri="{FF2B5EF4-FFF2-40B4-BE49-F238E27FC236}">
                <a16:creationId xmlns:a16="http://schemas.microsoft.com/office/drawing/2014/main" id="{059C57A2-BBE6-B35A-7E0C-D1DD7516BAF3}"/>
              </a:ext>
            </a:extLst>
          </p:cNvPr>
          <p:cNvSpPr txBox="1"/>
          <p:nvPr/>
        </p:nvSpPr>
        <p:spPr>
          <a:xfrm>
            <a:off x="5445457" y="5333152"/>
            <a:ext cx="6094070"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Wset</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2023)</a:t>
            </a:r>
            <a:endParaRPr lang="en-GB" dirty="0"/>
          </a:p>
        </p:txBody>
      </p:sp>
    </p:spTree>
    <p:extLst>
      <p:ext uri="{BB962C8B-B14F-4D97-AF65-F5344CB8AC3E}">
        <p14:creationId xmlns:p14="http://schemas.microsoft.com/office/powerpoint/2010/main" val="635754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31C3C-39F5-E9D4-45BE-2A1F20400DC0}"/>
              </a:ext>
            </a:extLst>
          </p:cNvPr>
          <p:cNvSpPr>
            <a:spLocks noGrp="1"/>
          </p:cNvSpPr>
          <p:nvPr>
            <p:ph type="title"/>
          </p:nvPr>
        </p:nvSpPr>
        <p:spPr>
          <a:xfrm>
            <a:off x="6513788" y="365125"/>
            <a:ext cx="4840010" cy="1807305"/>
          </a:xfrm>
        </p:spPr>
        <p:txBody>
          <a:bodyPr>
            <a:normAutofit/>
          </a:bodyPr>
          <a:lstStyle/>
          <a:p>
            <a:pPr algn="ctr"/>
            <a:r>
              <a:rPr lang="en-GB" dirty="0"/>
              <a:t>Activity </a:t>
            </a:r>
          </a:p>
        </p:txBody>
      </p:sp>
      <p:pic>
        <p:nvPicPr>
          <p:cNvPr id="5" name="Picture 4" descr="Grapes on a bowl">
            <a:extLst>
              <a:ext uri="{FF2B5EF4-FFF2-40B4-BE49-F238E27FC236}">
                <a16:creationId xmlns:a16="http://schemas.microsoft.com/office/drawing/2014/main" id="{72C94C7C-C9F8-0FDC-CD5F-3090E9231224}"/>
              </a:ext>
            </a:extLst>
          </p:cNvPr>
          <p:cNvPicPr>
            <a:picLocks noChangeAspect="1"/>
          </p:cNvPicPr>
          <p:nvPr/>
        </p:nvPicPr>
        <p:blipFill rotWithShape="1">
          <a:blip r:embed="rId2"/>
          <a:srcRect l="10164" r="3030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CCADC4A-3E31-0EE1-4B6E-684F7CFCD1CE}"/>
              </a:ext>
            </a:extLst>
          </p:cNvPr>
          <p:cNvSpPr>
            <a:spLocks noGrp="1"/>
          </p:cNvSpPr>
          <p:nvPr>
            <p:ph idx="1"/>
          </p:nvPr>
        </p:nvSpPr>
        <p:spPr>
          <a:xfrm>
            <a:off x="6513788" y="2333297"/>
            <a:ext cx="4840010" cy="3843666"/>
          </a:xfrm>
        </p:spPr>
        <p:txBody>
          <a:bodyPr>
            <a:normAutofit/>
          </a:bodyPr>
          <a:lstStyle/>
          <a:p>
            <a:r>
              <a:rPr lang="en-GB" sz="2000" dirty="0"/>
              <a:t>Peel a green grape</a:t>
            </a:r>
          </a:p>
          <a:p>
            <a:r>
              <a:rPr lang="en-GB" sz="2000" dirty="0"/>
              <a:t>Peel a red grape</a:t>
            </a:r>
          </a:p>
          <a:p>
            <a:r>
              <a:rPr lang="en-GB" sz="2000" dirty="0"/>
              <a:t>Transfer to white napkin</a:t>
            </a:r>
          </a:p>
          <a:p>
            <a:r>
              <a:rPr lang="en-GB" sz="2000" dirty="0"/>
              <a:t>Eat the skin of the red grape</a:t>
            </a:r>
          </a:p>
        </p:txBody>
      </p:sp>
    </p:spTree>
    <p:extLst>
      <p:ext uri="{BB962C8B-B14F-4D97-AF65-F5344CB8AC3E}">
        <p14:creationId xmlns:p14="http://schemas.microsoft.com/office/powerpoint/2010/main" val="755731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17" name="Freeform: Shape 16">
            <a:extLst>
              <a:ext uri="{FF2B5EF4-FFF2-40B4-BE49-F238E27FC236}">
                <a16:creationId xmlns:a16="http://schemas.microsoft.com/office/drawing/2014/main" id="{FD4169E2-FCCD-4DC3-900F-A408D5B6B6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072C4C24-A38F-492E-BFB0-46B885252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01E88E22-4506-443B-9386-9A49AD23C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2EA3C0A-1048-4662-7D29-A25F2956FD4C}"/>
              </a:ext>
            </a:extLst>
          </p:cNvPr>
          <p:cNvSpPr>
            <a:spLocks noGrp="1"/>
          </p:cNvSpPr>
          <p:nvPr>
            <p:ph type="title"/>
          </p:nvPr>
        </p:nvSpPr>
        <p:spPr>
          <a:xfrm>
            <a:off x="7854696" y="1045597"/>
            <a:ext cx="3825771" cy="1451114"/>
          </a:xfrm>
        </p:spPr>
        <p:txBody>
          <a:bodyPr anchor="b">
            <a:normAutofit/>
          </a:bodyPr>
          <a:lstStyle/>
          <a:p>
            <a:r>
              <a:rPr lang="en-GB" sz="3600"/>
              <a:t>Activity</a:t>
            </a:r>
          </a:p>
        </p:txBody>
      </p:sp>
      <p:pic>
        <p:nvPicPr>
          <p:cNvPr id="5" name="Picture 4">
            <a:extLst>
              <a:ext uri="{FF2B5EF4-FFF2-40B4-BE49-F238E27FC236}">
                <a16:creationId xmlns:a16="http://schemas.microsoft.com/office/drawing/2014/main" id="{B13F0173-0FBD-B29F-02CA-A598B2C27D33}"/>
              </a:ext>
            </a:extLst>
          </p:cNvPr>
          <p:cNvPicPr>
            <a:picLocks noChangeAspect="1"/>
          </p:cNvPicPr>
          <p:nvPr/>
        </p:nvPicPr>
        <p:blipFill rotWithShape="1">
          <a:blip r:embed="rId3"/>
          <a:srcRect l="9734" t="18298" r="50851" b="12624"/>
          <a:stretch/>
        </p:blipFill>
        <p:spPr>
          <a:xfrm>
            <a:off x="965199" y="1068599"/>
            <a:ext cx="4788670" cy="4720802"/>
          </a:xfrm>
          <a:prstGeom prst="rect">
            <a:avLst/>
          </a:prstGeom>
        </p:spPr>
      </p:pic>
      <p:sp>
        <p:nvSpPr>
          <p:cNvPr id="3" name="Content Placeholder 2">
            <a:extLst>
              <a:ext uri="{FF2B5EF4-FFF2-40B4-BE49-F238E27FC236}">
                <a16:creationId xmlns:a16="http://schemas.microsoft.com/office/drawing/2014/main" id="{C6017E89-2866-2E91-C7B2-8A6D9CCA01A4}"/>
              </a:ext>
            </a:extLst>
          </p:cNvPr>
          <p:cNvSpPr>
            <a:spLocks noGrp="1"/>
          </p:cNvSpPr>
          <p:nvPr>
            <p:ph idx="1"/>
          </p:nvPr>
        </p:nvSpPr>
        <p:spPr>
          <a:xfrm>
            <a:off x="7854696" y="2496711"/>
            <a:ext cx="3825771" cy="2900979"/>
          </a:xfrm>
        </p:spPr>
        <p:txBody>
          <a:bodyPr>
            <a:normAutofit/>
          </a:bodyPr>
          <a:lstStyle/>
          <a:p>
            <a:pPr marL="0" indent="0">
              <a:buNone/>
            </a:pPr>
            <a:r>
              <a:rPr lang="en-GB" sz="2000"/>
              <a:t>How food and drink complement each other </a:t>
            </a:r>
          </a:p>
          <a:p>
            <a:pPr marL="0" indent="0">
              <a:buNone/>
            </a:pPr>
            <a:r>
              <a:rPr lang="en-GB" sz="2000"/>
              <a:t>How food and drink can change flavour</a:t>
            </a:r>
          </a:p>
          <a:p>
            <a:pPr marL="0" indent="0">
              <a:buNone/>
            </a:pPr>
            <a:endParaRPr lang="en-GB" sz="2000"/>
          </a:p>
        </p:txBody>
      </p:sp>
      <p:sp>
        <p:nvSpPr>
          <p:cNvPr id="7" name="TextBox 6">
            <a:extLst>
              <a:ext uri="{FF2B5EF4-FFF2-40B4-BE49-F238E27FC236}">
                <a16:creationId xmlns:a16="http://schemas.microsoft.com/office/drawing/2014/main" id="{E2D21168-7D54-B346-65EC-F7A6EF143D7E}"/>
              </a:ext>
            </a:extLst>
          </p:cNvPr>
          <p:cNvSpPr txBox="1"/>
          <p:nvPr/>
        </p:nvSpPr>
        <p:spPr>
          <a:xfrm>
            <a:off x="965199" y="5760372"/>
            <a:ext cx="3328906" cy="375552"/>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(Wine Folly, 2023)</a:t>
            </a:r>
          </a:p>
        </p:txBody>
      </p:sp>
    </p:spTree>
    <p:extLst>
      <p:ext uri="{BB962C8B-B14F-4D97-AF65-F5344CB8AC3E}">
        <p14:creationId xmlns:p14="http://schemas.microsoft.com/office/powerpoint/2010/main" val="1833407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50811073-89F5-46D6-83D8-BA7644649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3442855"/>
          </a:xfrm>
          <a:custGeom>
            <a:avLst/>
            <a:gdLst>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304043 w 12192000"/>
              <a:gd name="connsiteY45" fmla="*/ 3152858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763355 w 12192000"/>
              <a:gd name="connsiteY53" fmla="*/ 3224928 h 3442855"/>
              <a:gd name="connsiteX54" fmla="*/ 1654444 w 12192000"/>
              <a:gd name="connsiteY54" fmla="*/ 3229661 h 3442855"/>
              <a:gd name="connsiteX55" fmla="*/ 1629483 w 12192000"/>
              <a:gd name="connsiteY55" fmla="*/ 3232675 h 3442855"/>
              <a:gd name="connsiteX56" fmla="*/ 1573012 w 12192000"/>
              <a:gd name="connsiteY56" fmla="*/ 3250275 h 3442855"/>
              <a:gd name="connsiteX57" fmla="*/ 1525936 w 12192000"/>
              <a:gd name="connsiteY57" fmla="*/ 3243056 h 3442855"/>
              <a:gd name="connsiteX58" fmla="*/ 1515932 w 12192000"/>
              <a:gd name="connsiteY58" fmla="*/ 3243699 h 3442855"/>
              <a:gd name="connsiteX59" fmla="*/ 1418247 w 12192000"/>
              <a:gd name="connsiteY59" fmla="*/ 3236042 h 3442855"/>
              <a:gd name="connsiteX60" fmla="*/ 1311781 w 12192000"/>
              <a:gd name="connsiteY60" fmla="*/ 3207733 h 3442855"/>
              <a:gd name="connsiteX61" fmla="*/ 1287526 w 12192000"/>
              <a:gd name="connsiteY61" fmla="*/ 3195564 h 3442855"/>
              <a:gd name="connsiteX62" fmla="*/ 1275912 w 12192000"/>
              <a:gd name="connsiteY62" fmla="*/ 3202348 h 3442855"/>
              <a:gd name="connsiteX63" fmla="*/ 1160923 w 12192000"/>
              <a:gd name="connsiteY63" fmla="*/ 3219676 h 3442855"/>
              <a:gd name="connsiteX64" fmla="*/ 909690 w 12192000"/>
              <a:gd name="connsiteY64" fmla="*/ 3216919 h 3442855"/>
              <a:gd name="connsiteX65" fmla="*/ 764020 w 12192000"/>
              <a:gd name="connsiteY65" fmla="*/ 3235844 h 3442855"/>
              <a:gd name="connsiteX66" fmla="*/ 701915 w 12192000"/>
              <a:gd name="connsiteY66" fmla="*/ 3250223 h 3442855"/>
              <a:gd name="connsiteX67" fmla="*/ 463292 w 12192000"/>
              <a:gd name="connsiteY67" fmla="*/ 3316636 h 3442855"/>
              <a:gd name="connsiteX68" fmla="*/ 369865 w 12192000"/>
              <a:gd name="connsiteY68" fmla="*/ 3339094 h 3442855"/>
              <a:gd name="connsiteX69" fmla="*/ 318911 w 12192000"/>
              <a:gd name="connsiteY69" fmla="*/ 3367912 h 3442855"/>
              <a:gd name="connsiteX70" fmla="*/ 119548 w 12192000"/>
              <a:gd name="connsiteY70" fmla="*/ 3404651 h 3442855"/>
              <a:gd name="connsiteX71" fmla="*/ 0 w 12192000"/>
              <a:gd name="connsiteY71" fmla="*/ 3414000 h 3442855"/>
              <a:gd name="connsiteX72" fmla="*/ 0 w 12192000"/>
              <a:gd name="connsiteY72" fmla="*/ 2 h 3442855"/>
              <a:gd name="connsiteX73" fmla="*/ 3459904 w 12192000"/>
              <a:gd name="connsiteY73" fmla="*/ 1 h 3442855"/>
              <a:gd name="connsiteX74" fmla="*/ 3459907 w 12192000"/>
              <a:gd name="connsiteY74"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629483 w 12192000"/>
              <a:gd name="connsiteY53" fmla="*/ 3232675 h 3442855"/>
              <a:gd name="connsiteX54" fmla="*/ 1573012 w 12192000"/>
              <a:gd name="connsiteY54" fmla="*/ 3250275 h 3442855"/>
              <a:gd name="connsiteX55" fmla="*/ 1525936 w 12192000"/>
              <a:gd name="connsiteY55" fmla="*/ 3243056 h 3442855"/>
              <a:gd name="connsiteX56" fmla="*/ 1515932 w 12192000"/>
              <a:gd name="connsiteY56" fmla="*/ 3243699 h 3442855"/>
              <a:gd name="connsiteX57" fmla="*/ 1418247 w 12192000"/>
              <a:gd name="connsiteY57" fmla="*/ 3236042 h 3442855"/>
              <a:gd name="connsiteX58" fmla="*/ 1311781 w 12192000"/>
              <a:gd name="connsiteY58" fmla="*/ 3207733 h 3442855"/>
              <a:gd name="connsiteX59" fmla="*/ 1287526 w 12192000"/>
              <a:gd name="connsiteY59" fmla="*/ 3195564 h 3442855"/>
              <a:gd name="connsiteX60" fmla="*/ 1275912 w 12192000"/>
              <a:gd name="connsiteY60" fmla="*/ 3202348 h 3442855"/>
              <a:gd name="connsiteX61" fmla="*/ 1160923 w 12192000"/>
              <a:gd name="connsiteY61" fmla="*/ 3219676 h 3442855"/>
              <a:gd name="connsiteX62" fmla="*/ 909690 w 12192000"/>
              <a:gd name="connsiteY62" fmla="*/ 3216919 h 3442855"/>
              <a:gd name="connsiteX63" fmla="*/ 764020 w 12192000"/>
              <a:gd name="connsiteY63" fmla="*/ 3235844 h 3442855"/>
              <a:gd name="connsiteX64" fmla="*/ 701915 w 12192000"/>
              <a:gd name="connsiteY64" fmla="*/ 3250223 h 3442855"/>
              <a:gd name="connsiteX65" fmla="*/ 463292 w 12192000"/>
              <a:gd name="connsiteY65" fmla="*/ 3316636 h 3442855"/>
              <a:gd name="connsiteX66" fmla="*/ 369865 w 12192000"/>
              <a:gd name="connsiteY66" fmla="*/ 3339094 h 3442855"/>
              <a:gd name="connsiteX67" fmla="*/ 318911 w 12192000"/>
              <a:gd name="connsiteY67" fmla="*/ 3367912 h 3442855"/>
              <a:gd name="connsiteX68" fmla="*/ 119548 w 12192000"/>
              <a:gd name="connsiteY68" fmla="*/ 3404651 h 3442855"/>
              <a:gd name="connsiteX69" fmla="*/ 0 w 12192000"/>
              <a:gd name="connsiteY69" fmla="*/ 3414000 h 3442855"/>
              <a:gd name="connsiteX70" fmla="*/ 0 w 12192000"/>
              <a:gd name="connsiteY70" fmla="*/ 2 h 3442855"/>
              <a:gd name="connsiteX71" fmla="*/ 3459904 w 12192000"/>
              <a:gd name="connsiteY71" fmla="*/ 1 h 3442855"/>
              <a:gd name="connsiteX72" fmla="*/ 3459907 w 12192000"/>
              <a:gd name="connsiteY72"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15859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32874 w 12192000"/>
              <a:gd name="connsiteY33" fmla="*/ 2826106 h 3442855"/>
              <a:gd name="connsiteX34" fmla="*/ 9340481 w 12192000"/>
              <a:gd name="connsiteY34" fmla="*/ 2831628 h 3442855"/>
              <a:gd name="connsiteX35" fmla="*/ 9191002 w 12192000"/>
              <a:gd name="connsiteY35" fmla="*/ 2776544 h 3442855"/>
              <a:gd name="connsiteX36" fmla="*/ 9181756 w 12192000"/>
              <a:gd name="connsiteY36" fmla="*/ 2773801 h 3442855"/>
              <a:gd name="connsiteX37" fmla="*/ 8912415 w 12192000"/>
              <a:gd name="connsiteY37" fmla="*/ 2765023 h 3442855"/>
              <a:gd name="connsiteX38" fmla="*/ 7709716 w 12192000"/>
              <a:gd name="connsiteY38" fmla="*/ 2795956 h 3442855"/>
              <a:gd name="connsiteX39" fmla="*/ 6923164 w 12192000"/>
              <a:gd name="connsiteY39" fmla="*/ 2920980 h 3442855"/>
              <a:gd name="connsiteX40" fmla="*/ 3308915 w 12192000"/>
              <a:gd name="connsiteY40" fmla="*/ 3049912 h 3442855"/>
              <a:gd name="connsiteX41" fmla="*/ 2643050 w 12192000"/>
              <a:gd name="connsiteY41" fmla="*/ 3112559 h 3442855"/>
              <a:gd name="connsiteX42" fmla="*/ 2426006 w 12192000"/>
              <a:gd name="connsiteY42" fmla="*/ 3161942 h 3442855"/>
              <a:gd name="connsiteX43" fmla="*/ 2291811 w 12192000"/>
              <a:gd name="connsiteY43" fmla="*/ 3176941 h 3442855"/>
              <a:gd name="connsiteX44" fmla="*/ 2201685 w 12192000"/>
              <a:gd name="connsiteY44" fmla="*/ 3200625 h 3442855"/>
              <a:gd name="connsiteX45" fmla="*/ 2046141 w 12192000"/>
              <a:gd name="connsiteY45" fmla="*/ 3203263 h 3442855"/>
              <a:gd name="connsiteX46" fmla="*/ 1953987 w 12192000"/>
              <a:gd name="connsiteY46" fmla="*/ 3176250 h 3442855"/>
              <a:gd name="connsiteX47" fmla="*/ 1924440 w 12192000"/>
              <a:gd name="connsiteY47" fmla="*/ 3170393 h 3442855"/>
              <a:gd name="connsiteX48" fmla="*/ 1907653 w 12192000"/>
              <a:gd name="connsiteY48" fmla="*/ 3175484 h 3442855"/>
              <a:gd name="connsiteX49" fmla="*/ 1856828 w 12192000"/>
              <a:gd name="connsiteY49" fmla="*/ 3184705 h 3442855"/>
              <a:gd name="connsiteX50" fmla="*/ 1831611 w 12192000"/>
              <a:gd name="connsiteY50" fmla="*/ 3205201 h 3442855"/>
              <a:gd name="connsiteX51" fmla="*/ 1715859 w 12192000"/>
              <a:gd name="connsiteY51" fmla="*/ 3229661 h 3442855"/>
              <a:gd name="connsiteX52" fmla="*/ 1573012 w 12192000"/>
              <a:gd name="connsiteY52" fmla="*/ 3250275 h 3442855"/>
              <a:gd name="connsiteX53" fmla="*/ 1525936 w 12192000"/>
              <a:gd name="connsiteY53" fmla="*/ 3243056 h 3442855"/>
              <a:gd name="connsiteX54" fmla="*/ 1515932 w 12192000"/>
              <a:gd name="connsiteY54" fmla="*/ 3243699 h 3442855"/>
              <a:gd name="connsiteX55" fmla="*/ 1418247 w 12192000"/>
              <a:gd name="connsiteY55" fmla="*/ 3236042 h 3442855"/>
              <a:gd name="connsiteX56" fmla="*/ 1311781 w 12192000"/>
              <a:gd name="connsiteY56" fmla="*/ 3207733 h 3442855"/>
              <a:gd name="connsiteX57" fmla="*/ 1287526 w 12192000"/>
              <a:gd name="connsiteY57" fmla="*/ 3195564 h 3442855"/>
              <a:gd name="connsiteX58" fmla="*/ 1275912 w 12192000"/>
              <a:gd name="connsiteY58" fmla="*/ 3202348 h 3442855"/>
              <a:gd name="connsiteX59" fmla="*/ 1160923 w 12192000"/>
              <a:gd name="connsiteY59" fmla="*/ 3219676 h 3442855"/>
              <a:gd name="connsiteX60" fmla="*/ 909690 w 12192000"/>
              <a:gd name="connsiteY60" fmla="*/ 3216919 h 3442855"/>
              <a:gd name="connsiteX61" fmla="*/ 764020 w 12192000"/>
              <a:gd name="connsiteY61" fmla="*/ 3235844 h 3442855"/>
              <a:gd name="connsiteX62" fmla="*/ 701915 w 12192000"/>
              <a:gd name="connsiteY62" fmla="*/ 3250223 h 3442855"/>
              <a:gd name="connsiteX63" fmla="*/ 463292 w 12192000"/>
              <a:gd name="connsiteY63" fmla="*/ 3316636 h 3442855"/>
              <a:gd name="connsiteX64" fmla="*/ 369865 w 12192000"/>
              <a:gd name="connsiteY64" fmla="*/ 3339094 h 3442855"/>
              <a:gd name="connsiteX65" fmla="*/ 318911 w 12192000"/>
              <a:gd name="connsiteY65" fmla="*/ 3367912 h 3442855"/>
              <a:gd name="connsiteX66" fmla="*/ 119548 w 12192000"/>
              <a:gd name="connsiteY66" fmla="*/ 3404651 h 3442855"/>
              <a:gd name="connsiteX67" fmla="*/ 0 w 12192000"/>
              <a:gd name="connsiteY67" fmla="*/ 3414000 h 3442855"/>
              <a:gd name="connsiteX68" fmla="*/ 0 w 12192000"/>
              <a:gd name="connsiteY68" fmla="*/ 2 h 3442855"/>
              <a:gd name="connsiteX69" fmla="*/ 3459904 w 12192000"/>
              <a:gd name="connsiteY69" fmla="*/ 1 h 3442855"/>
              <a:gd name="connsiteX70" fmla="*/ 3459907 w 12192000"/>
              <a:gd name="connsiteY70"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71588 w 12192000"/>
              <a:gd name="connsiteY11" fmla="*/ 3113441 h 3442855"/>
              <a:gd name="connsiteX12" fmla="*/ 11270977 w 12192000"/>
              <a:gd name="connsiteY12" fmla="*/ 3100396 h 3442855"/>
              <a:gd name="connsiteX13" fmla="*/ 11250574 w 12192000"/>
              <a:gd name="connsiteY13" fmla="*/ 3091174 h 3442855"/>
              <a:gd name="connsiteX14" fmla="*/ 11246505 w 12192000"/>
              <a:gd name="connsiteY14" fmla="*/ 3086783 h 3442855"/>
              <a:gd name="connsiteX15" fmla="*/ 11221805 w 12192000"/>
              <a:gd name="connsiteY15" fmla="*/ 3063540 h 3442855"/>
              <a:gd name="connsiteX16" fmla="*/ 11135382 w 12192000"/>
              <a:gd name="connsiteY16" fmla="*/ 3062095 h 3442855"/>
              <a:gd name="connsiteX17" fmla="*/ 11056771 w 12192000"/>
              <a:gd name="connsiteY17" fmla="*/ 3020684 h 3442855"/>
              <a:gd name="connsiteX18" fmla="*/ 10800887 w 12192000"/>
              <a:gd name="connsiteY18" fmla="*/ 2963080 h 3442855"/>
              <a:gd name="connsiteX19" fmla="*/ 10701230 w 12192000"/>
              <a:gd name="connsiteY19" fmla="*/ 2935785 h 3442855"/>
              <a:gd name="connsiteX20" fmla="*/ 10529686 w 12192000"/>
              <a:gd name="connsiteY20" fmla="*/ 2918071 h 3442855"/>
              <a:gd name="connsiteX21" fmla="*/ 10337584 w 12192000"/>
              <a:gd name="connsiteY21" fmla="*/ 2926238 h 3442855"/>
              <a:gd name="connsiteX22" fmla="*/ 10179941 w 12192000"/>
              <a:gd name="connsiteY22" fmla="*/ 2930174 h 3442855"/>
              <a:gd name="connsiteX23" fmla="*/ 10129038 w 12192000"/>
              <a:gd name="connsiteY23" fmla="*/ 2929992 h 3442855"/>
              <a:gd name="connsiteX24" fmla="*/ 10044809 w 12192000"/>
              <a:gd name="connsiteY24" fmla="*/ 2932587 h 3442855"/>
              <a:gd name="connsiteX25" fmla="*/ 9923926 w 12192000"/>
              <a:gd name="connsiteY25" fmla="*/ 2936679 h 3442855"/>
              <a:gd name="connsiteX26" fmla="*/ 9825938 w 12192000"/>
              <a:gd name="connsiteY26" fmla="*/ 2915287 h 3442855"/>
              <a:gd name="connsiteX27" fmla="*/ 9761662 w 12192000"/>
              <a:gd name="connsiteY27" fmla="*/ 2916695 h 3442855"/>
              <a:gd name="connsiteX28" fmla="*/ 9688436 w 12192000"/>
              <a:gd name="connsiteY28" fmla="*/ 2894364 h 3442855"/>
              <a:gd name="connsiteX29" fmla="*/ 9626359 w 12192000"/>
              <a:gd name="connsiteY29" fmla="*/ 2876388 h 3442855"/>
              <a:gd name="connsiteX30" fmla="*/ 9536686 w 12192000"/>
              <a:gd name="connsiteY30" fmla="*/ 2845662 h 3442855"/>
              <a:gd name="connsiteX31" fmla="*/ 9500517 w 12192000"/>
              <a:gd name="connsiteY31" fmla="*/ 2847197 h 3442855"/>
              <a:gd name="connsiteX32" fmla="*/ 9432874 w 12192000"/>
              <a:gd name="connsiteY32" fmla="*/ 2826106 h 3442855"/>
              <a:gd name="connsiteX33" fmla="*/ 9340481 w 12192000"/>
              <a:gd name="connsiteY33" fmla="*/ 2831628 h 3442855"/>
              <a:gd name="connsiteX34" fmla="*/ 9191002 w 12192000"/>
              <a:gd name="connsiteY34" fmla="*/ 2776544 h 3442855"/>
              <a:gd name="connsiteX35" fmla="*/ 9181756 w 12192000"/>
              <a:gd name="connsiteY35" fmla="*/ 2773801 h 3442855"/>
              <a:gd name="connsiteX36" fmla="*/ 8912415 w 12192000"/>
              <a:gd name="connsiteY36" fmla="*/ 2765023 h 3442855"/>
              <a:gd name="connsiteX37" fmla="*/ 7709716 w 12192000"/>
              <a:gd name="connsiteY37" fmla="*/ 2795956 h 3442855"/>
              <a:gd name="connsiteX38" fmla="*/ 6923164 w 12192000"/>
              <a:gd name="connsiteY38" fmla="*/ 2920980 h 3442855"/>
              <a:gd name="connsiteX39" fmla="*/ 3308915 w 12192000"/>
              <a:gd name="connsiteY39" fmla="*/ 3049912 h 3442855"/>
              <a:gd name="connsiteX40" fmla="*/ 2643050 w 12192000"/>
              <a:gd name="connsiteY40" fmla="*/ 3112559 h 3442855"/>
              <a:gd name="connsiteX41" fmla="*/ 2426006 w 12192000"/>
              <a:gd name="connsiteY41" fmla="*/ 3161942 h 3442855"/>
              <a:gd name="connsiteX42" fmla="*/ 2291811 w 12192000"/>
              <a:gd name="connsiteY42" fmla="*/ 3176941 h 3442855"/>
              <a:gd name="connsiteX43" fmla="*/ 2201685 w 12192000"/>
              <a:gd name="connsiteY43" fmla="*/ 3200625 h 3442855"/>
              <a:gd name="connsiteX44" fmla="*/ 2046141 w 12192000"/>
              <a:gd name="connsiteY44" fmla="*/ 3203263 h 3442855"/>
              <a:gd name="connsiteX45" fmla="*/ 1953987 w 12192000"/>
              <a:gd name="connsiteY45" fmla="*/ 3176250 h 3442855"/>
              <a:gd name="connsiteX46" fmla="*/ 1924440 w 12192000"/>
              <a:gd name="connsiteY46" fmla="*/ 3170393 h 3442855"/>
              <a:gd name="connsiteX47" fmla="*/ 1907653 w 12192000"/>
              <a:gd name="connsiteY47" fmla="*/ 3175484 h 3442855"/>
              <a:gd name="connsiteX48" fmla="*/ 1856828 w 12192000"/>
              <a:gd name="connsiteY48" fmla="*/ 3184705 h 3442855"/>
              <a:gd name="connsiteX49" fmla="*/ 1831611 w 12192000"/>
              <a:gd name="connsiteY49" fmla="*/ 3205201 h 3442855"/>
              <a:gd name="connsiteX50" fmla="*/ 1715859 w 12192000"/>
              <a:gd name="connsiteY50" fmla="*/ 3229661 h 3442855"/>
              <a:gd name="connsiteX51" fmla="*/ 1573012 w 12192000"/>
              <a:gd name="connsiteY51" fmla="*/ 3250275 h 3442855"/>
              <a:gd name="connsiteX52" fmla="*/ 1525936 w 12192000"/>
              <a:gd name="connsiteY52" fmla="*/ 3243056 h 3442855"/>
              <a:gd name="connsiteX53" fmla="*/ 1515932 w 12192000"/>
              <a:gd name="connsiteY53" fmla="*/ 3243699 h 3442855"/>
              <a:gd name="connsiteX54" fmla="*/ 1418247 w 12192000"/>
              <a:gd name="connsiteY54" fmla="*/ 3236042 h 3442855"/>
              <a:gd name="connsiteX55" fmla="*/ 1311781 w 12192000"/>
              <a:gd name="connsiteY55" fmla="*/ 3207733 h 3442855"/>
              <a:gd name="connsiteX56" fmla="*/ 1287526 w 12192000"/>
              <a:gd name="connsiteY56" fmla="*/ 3195564 h 3442855"/>
              <a:gd name="connsiteX57" fmla="*/ 1275912 w 12192000"/>
              <a:gd name="connsiteY57" fmla="*/ 3202348 h 3442855"/>
              <a:gd name="connsiteX58" fmla="*/ 1160923 w 12192000"/>
              <a:gd name="connsiteY58" fmla="*/ 3219676 h 3442855"/>
              <a:gd name="connsiteX59" fmla="*/ 909690 w 12192000"/>
              <a:gd name="connsiteY59" fmla="*/ 3216919 h 3442855"/>
              <a:gd name="connsiteX60" fmla="*/ 764020 w 12192000"/>
              <a:gd name="connsiteY60" fmla="*/ 3235844 h 3442855"/>
              <a:gd name="connsiteX61" fmla="*/ 701915 w 12192000"/>
              <a:gd name="connsiteY61" fmla="*/ 3250223 h 3442855"/>
              <a:gd name="connsiteX62" fmla="*/ 463292 w 12192000"/>
              <a:gd name="connsiteY62" fmla="*/ 3316636 h 3442855"/>
              <a:gd name="connsiteX63" fmla="*/ 369865 w 12192000"/>
              <a:gd name="connsiteY63" fmla="*/ 3339094 h 3442855"/>
              <a:gd name="connsiteX64" fmla="*/ 318911 w 12192000"/>
              <a:gd name="connsiteY64" fmla="*/ 3367912 h 3442855"/>
              <a:gd name="connsiteX65" fmla="*/ 119548 w 12192000"/>
              <a:gd name="connsiteY65" fmla="*/ 3404651 h 3442855"/>
              <a:gd name="connsiteX66" fmla="*/ 0 w 12192000"/>
              <a:gd name="connsiteY66" fmla="*/ 3414000 h 3442855"/>
              <a:gd name="connsiteX67" fmla="*/ 0 w 12192000"/>
              <a:gd name="connsiteY67" fmla="*/ 2 h 3442855"/>
              <a:gd name="connsiteX68" fmla="*/ 3459904 w 12192000"/>
              <a:gd name="connsiteY68" fmla="*/ 1 h 3442855"/>
              <a:gd name="connsiteX69" fmla="*/ 3459907 w 12192000"/>
              <a:gd name="connsiteY69" fmla="*/ 0 h 344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2192000" h="3442855">
                <a:moveTo>
                  <a:pt x="3459907" y="0"/>
                </a:moveTo>
                <a:lnTo>
                  <a:pt x="12192000" y="0"/>
                </a:lnTo>
                <a:lnTo>
                  <a:pt x="12192000" y="3442855"/>
                </a:lnTo>
                <a:lnTo>
                  <a:pt x="12076094" y="3423357"/>
                </a:lnTo>
                <a:cubicBezTo>
                  <a:pt x="12005159" y="3438127"/>
                  <a:pt x="12014346" y="3381657"/>
                  <a:pt x="11974360" y="3396494"/>
                </a:cubicBezTo>
                <a:cubicBezTo>
                  <a:pt x="11904719" y="3371812"/>
                  <a:pt x="11861782" y="3344051"/>
                  <a:pt x="11825709" y="3356473"/>
                </a:cubicBezTo>
                <a:cubicBezTo>
                  <a:pt x="11795915" y="3337312"/>
                  <a:pt x="11776282" y="3287434"/>
                  <a:pt x="11731940" y="3297768"/>
                </a:cubicBezTo>
                <a:cubicBezTo>
                  <a:pt x="11745979" y="3276550"/>
                  <a:pt x="11683245" y="3292173"/>
                  <a:pt x="11676634" y="3269119"/>
                </a:cubicBezTo>
                <a:cubicBezTo>
                  <a:pt x="11673835" y="3250701"/>
                  <a:pt x="11654148" y="3251146"/>
                  <a:pt x="11639416" y="3243537"/>
                </a:cubicBezTo>
                <a:cubicBezTo>
                  <a:pt x="11629359" y="3224298"/>
                  <a:pt x="11554687" y="3202798"/>
                  <a:pt x="11528409" y="3203904"/>
                </a:cubicBezTo>
                <a:cubicBezTo>
                  <a:pt x="11453995" y="3217978"/>
                  <a:pt x="11397027" y="3139530"/>
                  <a:pt x="11337600" y="3148858"/>
                </a:cubicBezTo>
                <a:cubicBezTo>
                  <a:pt x="11294796" y="3133781"/>
                  <a:pt x="11282692" y="3121518"/>
                  <a:pt x="11271588" y="3113441"/>
                </a:cubicBezTo>
                <a:cubicBezTo>
                  <a:pt x="11271384" y="3109093"/>
                  <a:pt x="11271181" y="3104744"/>
                  <a:pt x="11270977" y="3100396"/>
                </a:cubicBezTo>
                <a:lnTo>
                  <a:pt x="11250574" y="3091174"/>
                </a:lnTo>
                <a:lnTo>
                  <a:pt x="11246505" y="3086783"/>
                </a:lnTo>
                <a:cubicBezTo>
                  <a:pt x="11238764" y="3078354"/>
                  <a:pt x="11230851" y="3070308"/>
                  <a:pt x="11221805" y="3063540"/>
                </a:cubicBezTo>
                <a:cubicBezTo>
                  <a:pt x="11194819" y="3110734"/>
                  <a:pt x="11140396" y="3013748"/>
                  <a:pt x="11135382" y="3062095"/>
                </a:cubicBezTo>
                <a:cubicBezTo>
                  <a:pt x="11080975" y="3033115"/>
                  <a:pt x="11090475" y="3086737"/>
                  <a:pt x="11056771" y="3020684"/>
                </a:cubicBezTo>
                <a:cubicBezTo>
                  <a:pt x="10950489" y="2984550"/>
                  <a:pt x="10968513" y="2976705"/>
                  <a:pt x="10800887" y="2963080"/>
                </a:cubicBezTo>
                <a:cubicBezTo>
                  <a:pt x="10782723" y="2947697"/>
                  <a:pt x="10721294" y="2942886"/>
                  <a:pt x="10701230" y="2935785"/>
                </a:cubicBezTo>
                <a:lnTo>
                  <a:pt x="10529686" y="2918071"/>
                </a:lnTo>
                <a:cubicBezTo>
                  <a:pt x="10467898" y="2936564"/>
                  <a:pt x="10391723" y="2920684"/>
                  <a:pt x="10337584" y="2926238"/>
                </a:cubicBezTo>
                <a:cubicBezTo>
                  <a:pt x="10271486" y="2936266"/>
                  <a:pt x="10261085" y="2903356"/>
                  <a:pt x="10179941" y="2930174"/>
                </a:cubicBezTo>
                <a:cubicBezTo>
                  <a:pt x="10171294" y="2901323"/>
                  <a:pt x="10143743" y="2928373"/>
                  <a:pt x="10129038" y="2929992"/>
                </a:cubicBezTo>
                <a:cubicBezTo>
                  <a:pt x="10111049" y="2935411"/>
                  <a:pt x="10080763" y="2928965"/>
                  <a:pt x="10044809" y="2932587"/>
                </a:cubicBezTo>
                <a:cubicBezTo>
                  <a:pt x="9986964" y="2934979"/>
                  <a:pt x="10040427" y="2926217"/>
                  <a:pt x="9923926" y="2936679"/>
                </a:cubicBezTo>
                <a:cubicBezTo>
                  <a:pt x="9890801" y="2937500"/>
                  <a:pt x="9863184" y="2908407"/>
                  <a:pt x="9825938" y="2915287"/>
                </a:cubicBezTo>
                <a:lnTo>
                  <a:pt x="9761662" y="2916695"/>
                </a:lnTo>
                <a:lnTo>
                  <a:pt x="9688436" y="2894364"/>
                </a:lnTo>
                <a:lnTo>
                  <a:pt x="9626359" y="2876388"/>
                </a:lnTo>
                <a:lnTo>
                  <a:pt x="9536686" y="2845662"/>
                </a:lnTo>
                <a:cubicBezTo>
                  <a:pt x="9530621" y="2846717"/>
                  <a:pt x="9510170" y="2854046"/>
                  <a:pt x="9500517" y="2847197"/>
                </a:cubicBezTo>
                <a:lnTo>
                  <a:pt x="9432874" y="2826106"/>
                </a:lnTo>
                <a:cubicBezTo>
                  <a:pt x="9425326" y="2827008"/>
                  <a:pt x="9347481" y="2827961"/>
                  <a:pt x="9340481" y="2831628"/>
                </a:cubicBezTo>
                <a:cubicBezTo>
                  <a:pt x="9293603" y="2778331"/>
                  <a:pt x="9255558" y="2808341"/>
                  <a:pt x="9191002" y="2776544"/>
                </a:cubicBezTo>
                <a:lnTo>
                  <a:pt x="9181756" y="2773801"/>
                </a:lnTo>
                <a:lnTo>
                  <a:pt x="8912415" y="2765023"/>
                </a:lnTo>
                <a:lnTo>
                  <a:pt x="7709716" y="2795956"/>
                </a:lnTo>
                <a:cubicBezTo>
                  <a:pt x="7352819" y="2829880"/>
                  <a:pt x="7380767" y="2943418"/>
                  <a:pt x="6923164" y="2920980"/>
                </a:cubicBezTo>
                <a:cubicBezTo>
                  <a:pt x="5970798" y="2826379"/>
                  <a:pt x="4381146" y="3024064"/>
                  <a:pt x="3308915" y="3049912"/>
                </a:cubicBezTo>
                <a:cubicBezTo>
                  <a:pt x="3098453" y="3075471"/>
                  <a:pt x="2865005" y="3091676"/>
                  <a:pt x="2643050" y="3112559"/>
                </a:cubicBezTo>
                <a:lnTo>
                  <a:pt x="2426006" y="3161942"/>
                </a:lnTo>
                <a:lnTo>
                  <a:pt x="2291811" y="3176941"/>
                </a:lnTo>
                <a:lnTo>
                  <a:pt x="2201685" y="3200625"/>
                </a:lnTo>
                <a:cubicBezTo>
                  <a:pt x="2115718" y="3217427"/>
                  <a:pt x="2132108" y="3186461"/>
                  <a:pt x="2046141" y="3203263"/>
                </a:cubicBezTo>
                <a:cubicBezTo>
                  <a:pt x="2010569" y="3191771"/>
                  <a:pt x="1980262" y="3182883"/>
                  <a:pt x="1953987" y="3176250"/>
                </a:cubicBezTo>
                <a:lnTo>
                  <a:pt x="1924440" y="3170393"/>
                </a:lnTo>
                <a:lnTo>
                  <a:pt x="1907653" y="3175484"/>
                </a:lnTo>
                <a:cubicBezTo>
                  <a:pt x="1878061" y="3178004"/>
                  <a:pt x="1876006" y="3207968"/>
                  <a:pt x="1856828" y="3184705"/>
                </a:cubicBezTo>
                <a:lnTo>
                  <a:pt x="1831611" y="3205201"/>
                </a:lnTo>
                <a:lnTo>
                  <a:pt x="1715859" y="3229661"/>
                </a:lnTo>
                <a:lnTo>
                  <a:pt x="1573012" y="3250275"/>
                </a:lnTo>
                <a:lnTo>
                  <a:pt x="1525936" y="3243056"/>
                </a:lnTo>
                <a:lnTo>
                  <a:pt x="1515932" y="3243699"/>
                </a:lnTo>
                <a:cubicBezTo>
                  <a:pt x="1483797" y="3247820"/>
                  <a:pt x="1486309" y="3252662"/>
                  <a:pt x="1418247" y="3236042"/>
                </a:cubicBezTo>
                <a:cubicBezTo>
                  <a:pt x="1389292" y="3213946"/>
                  <a:pt x="1345427" y="3216968"/>
                  <a:pt x="1311781" y="3207733"/>
                </a:cubicBezTo>
                <a:lnTo>
                  <a:pt x="1287526" y="3195564"/>
                </a:lnTo>
                <a:lnTo>
                  <a:pt x="1275912" y="3202348"/>
                </a:lnTo>
                <a:cubicBezTo>
                  <a:pt x="1219626" y="3232740"/>
                  <a:pt x="1230867" y="3206674"/>
                  <a:pt x="1160923" y="3219676"/>
                </a:cubicBezTo>
                <a:cubicBezTo>
                  <a:pt x="1120939" y="3215839"/>
                  <a:pt x="1029087" y="3185516"/>
                  <a:pt x="909690" y="3216919"/>
                </a:cubicBezTo>
                <a:cubicBezTo>
                  <a:pt x="860463" y="3220671"/>
                  <a:pt x="794970" y="3221233"/>
                  <a:pt x="764020" y="3235844"/>
                </a:cubicBezTo>
                <a:cubicBezTo>
                  <a:pt x="713142" y="3261931"/>
                  <a:pt x="769145" y="3237498"/>
                  <a:pt x="701915" y="3250223"/>
                </a:cubicBezTo>
                <a:cubicBezTo>
                  <a:pt x="644188" y="3215027"/>
                  <a:pt x="531278" y="3284445"/>
                  <a:pt x="463292" y="3316636"/>
                </a:cubicBezTo>
                <a:cubicBezTo>
                  <a:pt x="456096" y="3336479"/>
                  <a:pt x="389128" y="3337531"/>
                  <a:pt x="369865" y="3339094"/>
                </a:cubicBezTo>
                <a:cubicBezTo>
                  <a:pt x="365488" y="3372375"/>
                  <a:pt x="330307" y="3346614"/>
                  <a:pt x="318911" y="3367912"/>
                </a:cubicBezTo>
                <a:cubicBezTo>
                  <a:pt x="256531" y="3381126"/>
                  <a:pt x="186611" y="3396061"/>
                  <a:pt x="119548" y="3404651"/>
                </a:cubicBezTo>
                <a:lnTo>
                  <a:pt x="0" y="3414000"/>
                </a:lnTo>
                <a:lnTo>
                  <a:pt x="0" y="2"/>
                </a:lnTo>
                <a:lnTo>
                  <a:pt x="3459904" y="1"/>
                </a:lnTo>
                <a:cubicBezTo>
                  <a:pt x="3459905" y="1"/>
                  <a:pt x="3459906" y="0"/>
                  <a:pt x="3459907"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D94454-2D8F-89E7-462C-6108AE36CD62}"/>
              </a:ext>
            </a:extLst>
          </p:cNvPr>
          <p:cNvSpPr>
            <a:spLocks noGrp="1"/>
          </p:cNvSpPr>
          <p:nvPr>
            <p:ph type="title"/>
          </p:nvPr>
        </p:nvSpPr>
        <p:spPr>
          <a:xfrm>
            <a:off x="1304924" y="627385"/>
            <a:ext cx="9620251" cy="856248"/>
          </a:xfrm>
        </p:spPr>
        <p:txBody>
          <a:bodyPr>
            <a:normAutofit/>
          </a:bodyPr>
          <a:lstStyle/>
          <a:p>
            <a:pPr algn="ctr"/>
            <a:r>
              <a:rPr lang="en-GB" sz="4000"/>
              <a:t>Finally </a:t>
            </a:r>
          </a:p>
        </p:txBody>
      </p:sp>
      <p:sp>
        <p:nvSpPr>
          <p:cNvPr id="12" name="Freeform: Shape 11">
            <a:extLst>
              <a:ext uri="{FF2B5EF4-FFF2-40B4-BE49-F238E27FC236}">
                <a16:creationId xmlns:a16="http://schemas.microsoft.com/office/drawing/2014/main" id="{608CD17C-4A7C-477D-A659-BA8A89A78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1775" y="1609518"/>
            <a:ext cx="6610350" cy="29423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116D6C47-E964-767E-ABA9-FAE486DB0A72}"/>
              </a:ext>
            </a:extLst>
          </p:cNvPr>
          <p:cNvPicPr>
            <a:picLocks noChangeAspect="1"/>
          </p:cNvPicPr>
          <p:nvPr/>
        </p:nvPicPr>
        <p:blipFill rotWithShape="1">
          <a:blip r:embed="rId3"/>
          <a:srcRect l="17633" t="23121" r="20931" b="22979"/>
          <a:stretch/>
        </p:blipFill>
        <p:spPr>
          <a:xfrm>
            <a:off x="3410368" y="1765254"/>
            <a:ext cx="5331047" cy="2630878"/>
          </a:xfrm>
          <a:prstGeom prst="rect">
            <a:avLst/>
          </a:prstGeom>
        </p:spPr>
      </p:pic>
      <p:sp>
        <p:nvSpPr>
          <p:cNvPr id="3" name="Content Placeholder 2">
            <a:extLst>
              <a:ext uri="{FF2B5EF4-FFF2-40B4-BE49-F238E27FC236}">
                <a16:creationId xmlns:a16="http://schemas.microsoft.com/office/drawing/2014/main" id="{62067C69-78BA-76BD-AC83-3C63C2EC4FDF}"/>
              </a:ext>
            </a:extLst>
          </p:cNvPr>
          <p:cNvSpPr>
            <a:spLocks noGrp="1"/>
          </p:cNvSpPr>
          <p:nvPr>
            <p:ph idx="1"/>
          </p:nvPr>
        </p:nvSpPr>
        <p:spPr>
          <a:xfrm>
            <a:off x="1819275" y="4845083"/>
            <a:ext cx="8572500" cy="1374741"/>
          </a:xfrm>
        </p:spPr>
        <p:txBody>
          <a:bodyPr anchor="ctr">
            <a:normAutofit/>
          </a:bodyPr>
          <a:lstStyle/>
          <a:p>
            <a:pPr marL="0" indent="0" algn="ctr">
              <a:buNone/>
            </a:pPr>
            <a:r>
              <a:rPr lang="en-GB" sz="1700"/>
              <a:t>There is so much information around wine how it's made and how to pair with food we couldn’t cover it all, please go to local vineyards and try wine tasting for your selfs.</a:t>
            </a:r>
          </a:p>
          <a:p>
            <a:pPr marL="0" indent="0" algn="ctr">
              <a:buNone/>
            </a:pPr>
            <a:endParaRPr lang="en-GB" sz="1700"/>
          </a:p>
          <a:p>
            <a:pPr marL="0" indent="0" algn="ctr">
              <a:buNone/>
            </a:pPr>
            <a:r>
              <a:rPr lang="en-GB" sz="1700"/>
              <a:t>Remember there is no right or wrong it's about what your pallet enjoys.</a:t>
            </a:r>
          </a:p>
          <a:p>
            <a:pPr algn="ctr"/>
            <a:endParaRPr lang="en-GB" sz="1700"/>
          </a:p>
        </p:txBody>
      </p:sp>
      <p:sp>
        <p:nvSpPr>
          <p:cNvPr id="7" name="TextBox 6">
            <a:extLst>
              <a:ext uri="{FF2B5EF4-FFF2-40B4-BE49-F238E27FC236}">
                <a16:creationId xmlns:a16="http://schemas.microsoft.com/office/drawing/2014/main" id="{EC8979CF-9291-27F8-E479-83C032E637F3}"/>
              </a:ext>
            </a:extLst>
          </p:cNvPr>
          <p:cNvSpPr txBox="1"/>
          <p:nvPr/>
        </p:nvSpPr>
        <p:spPr>
          <a:xfrm>
            <a:off x="2647345" y="4396132"/>
            <a:ext cx="6094070" cy="375552"/>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LeCordon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Bleu, 2023)</a:t>
            </a:r>
          </a:p>
        </p:txBody>
      </p:sp>
    </p:spTree>
    <p:extLst>
      <p:ext uri="{BB962C8B-B14F-4D97-AF65-F5344CB8AC3E}">
        <p14:creationId xmlns:p14="http://schemas.microsoft.com/office/powerpoint/2010/main" val="3492471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8C74E-238A-6134-4C0C-0E50EA33B95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7386D9F-2B84-68CC-0A0B-BEE4CF0969D3}"/>
              </a:ext>
            </a:extLst>
          </p:cNvPr>
          <p:cNvSpPr>
            <a:spLocks noGrp="1"/>
          </p:cNvSpPr>
          <p:nvPr>
            <p:ph idx="1"/>
          </p:nvPr>
        </p:nvSpPr>
        <p:spPr/>
        <p:txBody>
          <a:bodyPr/>
          <a:lstStyle/>
          <a:p>
            <a:pPr marL="0" indent="0">
              <a:buNone/>
            </a:pPr>
            <a:endParaRPr lang="en-GB" sz="1050" dirty="0"/>
          </a:p>
          <a:p>
            <a:pPr marL="0" indent="0">
              <a:buNone/>
            </a:pPr>
            <a:endParaRPr lang="en-GB" sz="1400" dirty="0"/>
          </a:p>
        </p:txBody>
      </p:sp>
      <p:sp>
        <p:nvSpPr>
          <p:cNvPr id="4" name="Rectangle 1">
            <a:extLst>
              <a:ext uri="{FF2B5EF4-FFF2-40B4-BE49-F238E27FC236}">
                <a16:creationId xmlns:a16="http://schemas.microsoft.com/office/drawing/2014/main" id="{9ABA9D7B-7301-48A7-E16D-40546F930F00}"/>
              </a:ext>
            </a:extLst>
          </p:cNvPr>
          <p:cNvSpPr>
            <a:spLocks noChangeArrowheads="1"/>
          </p:cNvSpPr>
          <p:nvPr/>
        </p:nvSpPr>
        <p:spPr bwMode="auto">
          <a:xfrm>
            <a:off x="289932" y="1237687"/>
            <a:ext cx="10961648" cy="2754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Bibliography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Butler, D. (2023, November 19).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Wine Glass (Styles, Best Wine Glasses for Each Wine Type)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VinoVest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https://www.vinovest.co/blog/wine-glass#:~:text=A%20quick%20way%20for%20a,more%20space%20to%20%E2%80%9Cbreathe.%E2%80%9D</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LeCordon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Bleu. (2023, November 19).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the art of food and wine pairing?</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LeCordon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Bleu.</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Lidl. (2023, November 19).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Welcome to our wine range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Lidl: https://www.lidl.co.uk/c/wines/s10023094</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UK, D. (Director).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Wine How its Made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[Motion Picture]. Retrieved from https://www.youtube.com/watch?v=3PInCVXBsS8</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Wine Folly. (2023, 11 19).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DIY Food and Wine Pairing Experiment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Wine Folly: https://winefolly.com/wine-pairing/food-and-wine-pairing-at-home/</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Wset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(2023, November 19).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Discover a world of knowledge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Wset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https://www.wsetglobal.com/</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541317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1422</TotalTime>
  <Words>519</Words>
  <Application>Microsoft Office PowerPoint</Application>
  <PresentationFormat>Widescreen</PresentationFormat>
  <Paragraphs>74</Paragraphs>
  <Slides>11</Slides>
  <Notes>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Meiryo</vt:lpstr>
      <vt:lpstr>Arial</vt:lpstr>
      <vt:lpstr>Calibri</vt:lpstr>
      <vt:lpstr>Calibri Light</vt:lpstr>
      <vt:lpstr>Office Theme</vt:lpstr>
      <vt:lpstr>Introduction to Wine </vt:lpstr>
      <vt:lpstr>What is Wine</vt:lpstr>
      <vt:lpstr>How Wine is Made </vt:lpstr>
      <vt:lpstr>Differences</vt:lpstr>
      <vt:lpstr>PowerPoint Presentation</vt:lpstr>
      <vt:lpstr>Activity </vt:lpstr>
      <vt:lpstr>Foods and Wine</vt:lpstr>
      <vt:lpstr>Activity </vt:lpstr>
      <vt:lpstr>Activity</vt:lpstr>
      <vt:lpstr>Finally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Wine </dc:title>
  <dc:creator>Philippa Fitzgerald (1905945)</dc:creator>
  <cp:lastModifiedBy>Philippa Fitzgerald (1905945)</cp:lastModifiedBy>
  <cp:revision>1</cp:revision>
  <dcterms:created xsi:type="dcterms:W3CDTF">2023-11-14T16:56:55Z</dcterms:created>
  <dcterms:modified xsi:type="dcterms:W3CDTF">2023-12-14T22:22:55Z</dcterms:modified>
</cp:coreProperties>
</file>