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24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7153AE87-5BDD-4D4B-A0C0-40B084663D6E}" type="datetimeFigureOut">
              <a:rPr lang="en-GB" smtClean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BF1C0165-E0F9-4260-81A9-C420FA31AAF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png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563888" y="5442110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Student number: 1806932</a:t>
            </a:r>
          </a:p>
          <a:p>
            <a:endParaRPr lang="en-GB" dirty="0"/>
          </a:p>
          <a:p>
            <a:r>
              <a:rPr lang="en-GB" dirty="0" smtClean="0"/>
              <a:t>Module number: </a:t>
            </a:r>
            <a:r>
              <a:rPr lang="en-GB" dirty="0"/>
              <a:t>EAEE6005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0"/>
          <a:stretch/>
        </p:blipFill>
        <p:spPr>
          <a:xfrm>
            <a:off x="4499992" y="188640"/>
            <a:ext cx="3137421" cy="5040560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6368021" y="5262971"/>
            <a:ext cx="132760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 smtClean="0"/>
              <a:t>(</a:t>
            </a:r>
            <a:r>
              <a:rPr lang="en-GB" sz="1050" dirty="0" smtClean="0"/>
              <a:t>Raised Good</a:t>
            </a:r>
            <a:r>
              <a:rPr lang="en-GB" sz="1050" dirty="0" smtClean="0"/>
              <a:t>, 2020)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4754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blanket of snow on the hedgerow …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59"/>
          <a:stretch/>
        </p:blipFill>
        <p:spPr>
          <a:xfrm>
            <a:off x="395536" y="1457137"/>
            <a:ext cx="4916625" cy="5260239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9" t="21767" r="1635" b="2142"/>
          <a:stretch/>
        </p:blipFill>
        <p:spPr bwMode="auto">
          <a:xfrm>
            <a:off x="5436096" y="2852936"/>
            <a:ext cx="2927203" cy="303795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215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6960071" cy="1256184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/>
              <a:t>‘Handle </a:t>
            </a:r>
            <a:r>
              <a:rPr lang="en-GB" sz="2800" dirty="0"/>
              <a:t>a book as a bee does a flower, extract its sweetness but do not damage </a:t>
            </a:r>
            <a:r>
              <a:rPr lang="en-GB" sz="2800" dirty="0" smtClean="0"/>
              <a:t>it’ </a:t>
            </a:r>
            <a:r>
              <a:rPr lang="en-GB" sz="1050" dirty="0" smtClean="0"/>
              <a:t>(John Muir Trust, </a:t>
            </a:r>
            <a:r>
              <a:rPr lang="en-GB" sz="1050" dirty="0" smtClean="0"/>
              <a:t>2019)</a:t>
            </a:r>
            <a:endParaRPr lang="en-GB" sz="105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77" b="24961"/>
          <a:stretch/>
        </p:blipFill>
        <p:spPr bwMode="auto">
          <a:xfrm>
            <a:off x="1331640" y="3789040"/>
            <a:ext cx="2036661" cy="235551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56" t="22701" r="3685" b="41574"/>
          <a:stretch/>
        </p:blipFill>
        <p:spPr bwMode="auto">
          <a:xfrm>
            <a:off x="467544" y="1556792"/>
            <a:ext cx="2525839" cy="207817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3347864" y="2216257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 poem I wrote inspired from the findings of a fairy house whilst walking with my daughter …</a:t>
            </a:r>
            <a:endParaRPr lang="en-GB" sz="2000" dirty="0"/>
          </a:p>
        </p:txBody>
      </p:sp>
      <p:sp>
        <p:nvSpPr>
          <p:cNvPr id="14" name="TextBox 13"/>
          <p:cNvSpPr txBox="1"/>
          <p:nvPr/>
        </p:nvSpPr>
        <p:spPr>
          <a:xfrm>
            <a:off x="3995936" y="3068960"/>
            <a:ext cx="43924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Who lives in this old oak tree, let’s go take a look.</a:t>
            </a:r>
          </a:p>
          <a:p>
            <a:r>
              <a:rPr lang="en-GB" sz="1200" dirty="0" smtClean="0"/>
              <a:t>There’s tables, chairs, a wooden bed and on the side a book.</a:t>
            </a:r>
          </a:p>
          <a:p>
            <a:r>
              <a:rPr lang="en-GB" sz="1200" dirty="0" smtClean="0"/>
              <a:t>I lift the book up carefully, I need to see inside,</a:t>
            </a:r>
          </a:p>
          <a:p>
            <a:r>
              <a:rPr lang="en-GB" sz="1200" dirty="0" smtClean="0"/>
              <a:t>I look and what I see makes my eyes grow big and wide,</a:t>
            </a:r>
          </a:p>
          <a:p>
            <a:r>
              <a:rPr lang="en-GB" sz="1200" dirty="0" smtClean="0"/>
              <a:t>For it’s a story of my life, a happy one at that,</a:t>
            </a:r>
          </a:p>
          <a:p>
            <a:r>
              <a:rPr lang="en-GB" sz="1200" dirty="0" smtClean="0"/>
              <a:t>Days spent with my family doing this and that.</a:t>
            </a:r>
          </a:p>
          <a:p>
            <a:r>
              <a:rPr lang="en-GB" sz="1200" dirty="0" smtClean="0"/>
              <a:t>There’s a page on picking flowers and one day in the woods,</a:t>
            </a:r>
          </a:p>
          <a:p>
            <a:r>
              <a:rPr lang="en-GB" sz="1200" dirty="0" smtClean="0"/>
              <a:t>That day that I’d forgotten, though I never thought I would.</a:t>
            </a:r>
          </a:p>
          <a:p>
            <a:r>
              <a:rPr lang="en-GB" sz="1200" dirty="0" smtClean="0"/>
              <a:t>There’s a page I’m in my garden, soaking up the sun,</a:t>
            </a:r>
          </a:p>
          <a:p>
            <a:r>
              <a:rPr lang="en-GB" sz="1200" dirty="0" smtClean="0"/>
              <a:t>Catching tadpoles down the pond that’s another one!</a:t>
            </a:r>
          </a:p>
          <a:p>
            <a:r>
              <a:rPr lang="en-GB" sz="1200" dirty="0" smtClean="0"/>
              <a:t>I get the strangest feeling someone’s watching from afar,</a:t>
            </a:r>
          </a:p>
          <a:p>
            <a:r>
              <a:rPr lang="en-GB" sz="1200" dirty="0" smtClean="0"/>
              <a:t>So I put the book down carefully, I leave but don’t go far.</a:t>
            </a:r>
          </a:p>
          <a:p>
            <a:r>
              <a:rPr lang="en-GB" sz="1200" dirty="0" smtClean="0"/>
              <a:t>It’s then I get a tiny glimpse of what is living in the tree,</a:t>
            </a:r>
          </a:p>
          <a:p>
            <a:r>
              <a:rPr lang="en-GB" sz="1200" dirty="0" smtClean="0"/>
              <a:t>My daughter whispers in my ear, that’s the fairy can you see!</a:t>
            </a:r>
          </a:p>
          <a:p>
            <a:r>
              <a:rPr lang="en-GB" sz="1200" dirty="0" smtClean="0"/>
              <a:t>I smile at her for I have seen the world the way she views it,</a:t>
            </a:r>
          </a:p>
          <a:p>
            <a:r>
              <a:rPr lang="en-GB" sz="1200" dirty="0" smtClean="0"/>
              <a:t>I need her to know we must love and not abuse it.</a:t>
            </a:r>
          </a:p>
          <a:p>
            <a:r>
              <a:rPr lang="en-GB" sz="1200" dirty="0" smtClean="0"/>
              <a:t>So she will get a chance to one day find her little book,</a:t>
            </a:r>
          </a:p>
          <a:p>
            <a:r>
              <a:rPr lang="en-GB" sz="1200" dirty="0" smtClean="0"/>
              <a:t>And maybe with her children she too will take a look.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76" r="7861"/>
          <a:stretch/>
        </p:blipFill>
        <p:spPr bwMode="auto">
          <a:xfrm>
            <a:off x="7364481" y="116632"/>
            <a:ext cx="1616942" cy="18233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accent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38456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188640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Homemade paper making</a:t>
            </a:r>
            <a:endParaRPr lang="en-GB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53" b="7751"/>
          <a:stretch/>
        </p:blipFill>
        <p:spPr bwMode="auto">
          <a:xfrm>
            <a:off x="5025025" y="2168048"/>
            <a:ext cx="3882068" cy="405267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41" y="4861609"/>
            <a:ext cx="1617226" cy="161722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604" y="4194384"/>
            <a:ext cx="2517271" cy="251727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0472" y="1882776"/>
            <a:ext cx="2133536" cy="2133536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184" y="1913683"/>
            <a:ext cx="2027341" cy="2703121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251520" y="836712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 wanted to make my scrapbook with nature. I recycled newspapers, making a mulch with water. Using my parents old paper making frame screen I added the mulch and pressed it until smooth and flat. I added dried flowers for texture, scent and to give it a nature feel.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30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4295775" cy="602705"/>
          </a:xfrm>
        </p:spPr>
        <p:txBody>
          <a:bodyPr>
            <a:noAutofit/>
          </a:bodyPr>
          <a:lstStyle/>
          <a:p>
            <a:pPr algn="ctr"/>
            <a:r>
              <a:rPr lang="en-GB" dirty="0" smtClean="0"/>
              <a:t>May turning to June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5793" y="4252075"/>
            <a:ext cx="1501034" cy="2001379"/>
          </a:xfr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943261"/>
            <a:ext cx="1501035" cy="2001380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2266" y="274252"/>
            <a:ext cx="2294851" cy="3059801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5" y="3943261"/>
            <a:ext cx="1389531" cy="1852708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38"/>
          <a:stretch/>
        </p:blipFill>
        <p:spPr>
          <a:xfrm>
            <a:off x="4126213" y="5432329"/>
            <a:ext cx="1666173" cy="1314310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692696"/>
            <a:ext cx="2294851" cy="3059802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00" b="2837"/>
          <a:stretch/>
        </p:blipFill>
        <p:spPr bwMode="auto">
          <a:xfrm>
            <a:off x="5942888" y="3501008"/>
            <a:ext cx="3093608" cy="321579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38" b="12501"/>
          <a:stretch/>
        </p:blipFill>
        <p:spPr bwMode="auto">
          <a:xfrm>
            <a:off x="323528" y="836712"/>
            <a:ext cx="3070949" cy="302433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67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100" dirty="0" smtClean="0"/>
              <a:t>‘In </a:t>
            </a:r>
            <a:r>
              <a:rPr lang="en-GB" sz="3100" dirty="0"/>
              <a:t>every walk of nature one receives far more than he </a:t>
            </a:r>
            <a:r>
              <a:rPr lang="en-GB" sz="3100" dirty="0" smtClean="0"/>
              <a:t>seeks’ </a:t>
            </a:r>
            <a:r>
              <a:rPr lang="en-GB" sz="1100" dirty="0" smtClean="0"/>
              <a:t>(John Muir Trust, 2017) </a:t>
            </a:r>
            <a:endParaRPr lang="en-GB" sz="31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27" b="7677"/>
          <a:stretch/>
        </p:blipFill>
        <p:spPr>
          <a:xfrm>
            <a:off x="251520" y="2348880"/>
            <a:ext cx="2471848" cy="2620037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5" name="Content Placeholder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27" b="9413"/>
          <a:stretch/>
        </p:blipFill>
        <p:spPr>
          <a:xfrm>
            <a:off x="3266866" y="2829056"/>
            <a:ext cx="2445280" cy="2620037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49" b="12248"/>
          <a:stretch/>
        </p:blipFill>
        <p:spPr>
          <a:xfrm>
            <a:off x="6313182" y="2348880"/>
            <a:ext cx="2571750" cy="2695303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395536" y="134076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smtClean="0"/>
              <a:t>During a walk I recorded the beautiful sounds of the birds high up in the trees … taking a moment to stop and reflect on why this special sound has become just part of everyday background noise.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51520" y="5055567"/>
            <a:ext cx="2471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Step 1: record the bird song onto the talking tin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266866" y="5517232"/>
            <a:ext cx="2445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Step 2: attach the talking tin to my scrapbook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372200" y="5173404"/>
            <a:ext cx="25127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Step 3: attach a leaf over the talking tin, so when you press it not only can you hear nature but feel it too</a:t>
            </a:r>
            <a:endParaRPr lang="en-GB" dirty="0"/>
          </a:p>
        </p:txBody>
      </p:sp>
      <p:pic>
        <p:nvPicPr>
          <p:cNvPr id="11" name="video-1592038130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27584" y="5978897"/>
            <a:ext cx="1568772" cy="76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560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 fullScrn="1"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A poem I wrote during my time of reconnecting with nature in this module.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1556792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John Muir awoke my senses, saying just go take a look.</a:t>
            </a:r>
          </a:p>
          <a:p>
            <a:r>
              <a:rPr lang="en-GB" dirty="0" smtClean="0"/>
              <a:t>I stepped outside and was amazed with every step I took.</a:t>
            </a:r>
          </a:p>
          <a:p>
            <a:r>
              <a:rPr lang="en-GB" dirty="0" smtClean="0"/>
              <a:t>The world has just gone crazy, no time to see and touch,</a:t>
            </a:r>
          </a:p>
          <a:p>
            <a:r>
              <a:rPr lang="en-GB" dirty="0" smtClean="0"/>
              <a:t>Everyone seems focused on money far too much.</a:t>
            </a:r>
          </a:p>
          <a:p>
            <a:r>
              <a:rPr lang="en-GB" dirty="0" smtClean="0"/>
              <a:t>I gazed at the array of coloured flowers, emerging from the ground,</a:t>
            </a:r>
          </a:p>
          <a:p>
            <a:r>
              <a:rPr lang="en-GB" dirty="0" smtClean="0"/>
              <a:t>Amazed at the natural beauty of what I had just found.</a:t>
            </a:r>
          </a:p>
          <a:p>
            <a:r>
              <a:rPr lang="en-GB" dirty="0" smtClean="0"/>
              <a:t>The sounds of buzzing bees and sweet songs of birds,</a:t>
            </a:r>
          </a:p>
          <a:p>
            <a:r>
              <a:rPr lang="en-GB" dirty="0" smtClean="0"/>
              <a:t>Why have I been ignoring the noises that I have heard?</a:t>
            </a:r>
          </a:p>
          <a:p>
            <a:r>
              <a:rPr lang="en-GB" dirty="0" smtClean="0"/>
              <a:t>I get a scent of wild garlic as I walk toward the river,</a:t>
            </a:r>
          </a:p>
          <a:p>
            <a:r>
              <a:rPr lang="en-GB" dirty="0" smtClean="0"/>
              <a:t>Awoken memories give me goosebumps as I begin to shiver.</a:t>
            </a:r>
          </a:p>
          <a:p>
            <a:r>
              <a:rPr lang="en-GB" dirty="0" smtClean="0"/>
              <a:t>I put my hand into the river which is running clear and fast,</a:t>
            </a:r>
          </a:p>
          <a:p>
            <a:r>
              <a:rPr lang="en-GB" dirty="0" smtClean="0"/>
              <a:t>I reconnect with Mother Nature, the time had come at last.</a:t>
            </a:r>
          </a:p>
          <a:p>
            <a:r>
              <a:rPr lang="en-GB" dirty="0" smtClean="0"/>
              <a:t>At home I tell the story of the things that I have seen,</a:t>
            </a:r>
          </a:p>
          <a:p>
            <a:r>
              <a:rPr lang="en-GB" dirty="0" smtClean="0"/>
              <a:t>My daughter smiles and says ‘Mummy you sound just like me!’</a:t>
            </a:r>
          </a:p>
          <a:p>
            <a:r>
              <a:rPr lang="en-GB" dirty="0" smtClean="0"/>
              <a:t>It’s then I realise as her innocence shines through,</a:t>
            </a:r>
          </a:p>
          <a:p>
            <a:r>
              <a:rPr lang="en-GB" dirty="0" smtClean="0"/>
              <a:t>There’s no me and you.</a:t>
            </a:r>
          </a:p>
          <a:p>
            <a:r>
              <a:rPr lang="en-GB" dirty="0" smtClean="0"/>
              <a:t>It has to be a we you see to share this world together,</a:t>
            </a:r>
          </a:p>
          <a:p>
            <a:r>
              <a:rPr lang="en-GB" dirty="0" smtClean="0"/>
              <a:t>For sustainability to succeed to protect our world forever.</a:t>
            </a: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48002"/>
            <a:ext cx="1573213" cy="2798763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accent2">
                <a:lumMod val="50000"/>
              </a:schemeClr>
            </a:solidFill>
          </a:ln>
          <a:effectLst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8"/>
          <a:stretch/>
        </p:blipFill>
        <p:spPr bwMode="auto">
          <a:xfrm>
            <a:off x="7452480" y="1124744"/>
            <a:ext cx="1296144" cy="18052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66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824136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/>
              <a:t>My wild place to conserve</a:t>
            </a:r>
            <a:endParaRPr lang="en-GB" sz="4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923"/>
          <a:stretch/>
        </p:blipFill>
        <p:spPr>
          <a:xfrm>
            <a:off x="7020272" y="4574094"/>
            <a:ext cx="1944216" cy="2153607"/>
          </a:xfrm>
          <a:prstGeom prst="rect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555" y="3429000"/>
            <a:ext cx="2324160" cy="3098880"/>
          </a:xfrm>
          <a:prstGeom prst="rect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625214"/>
            <a:ext cx="2211660" cy="2948880"/>
          </a:xfrm>
          <a:prstGeom prst="rect">
            <a:avLst/>
          </a:prstGeom>
          <a:ln w="28575">
            <a:solidFill>
              <a:schemeClr val="accent3">
                <a:lumMod val="75000"/>
              </a:schemeClr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295555" y="1556792"/>
            <a:ext cx="16121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My corner of wild space that I can conserve for many generations to come.</a:t>
            </a:r>
            <a:endParaRPr lang="en-GB" sz="1600" dirty="0"/>
          </a:p>
        </p:txBody>
      </p:sp>
      <p:sp>
        <p:nvSpPr>
          <p:cNvPr id="3" name="TextBox 2"/>
          <p:cNvSpPr txBox="1"/>
          <p:nvPr/>
        </p:nvSpPr>
        <p:spPr>
          <a:xfrm>
            <a:off x="4499992" y="1095127"/>
            <a:ext cx="432048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 smtClean="0"/>
              <a:t>These </a:t>
            </a:r>
            <a:r>
              <a:rPr lang="en-GB" sz="1400" dirty="0"/>
              <a:t>spectacles’ have encouraged me to become a catalyst by incorporating a wildflower </a:t>
            </a:r>
            <a:r>
              <a:rPr lang="en-GB" sz="1400" dirty="0" smtClean="0"/>
              <a:t>meadow </a:t>
            </a:r>
            <a:r>
              <a:rPr lang="en-GB" sz="1400" dirty="0"/>
              <a:t>area in a section of our garden which we were unsure how to </a:t>
            </a:r>
            <a:r>
              <a:rPr lang="en-GB" sz="1400" dirty="0" smtClean="0"/>
              <a:t>maintain. </a:t>
            </a:r>
            <a:r>
              <a:rPr lang="en-GB" sz="1400" dirty="0"/>
              <a:t>This area was once a thriving orchard unfortunately the previous owners chopped many of the fruit trees and bushes </a:t>
            </a:r>
            <a:r>
              <a:rPr lang="en-GB" sz="1400" dirty="0" smtClean="0"/>
              <a:t>down, </a:t>
            </a:r>
            <a:r>
              <a:rPr lang="en-GB" sz="1400" dirty="0"/>
              <a:t>however there are still a few apple </a:t>
            </a:r>
            <a:r>
              <a:rPr lang="en-GB" sz="1400" dirty="0" smtClean="0"/>
              <a:t>trees, </a:t>
            </a:r>
            <a:r>
              <a:rPr lang="en-GB" sz="1400" dirty="0"/>
              <a:t>a gooseberry and a raspberry bush which will help bees whilst they emerge from their winter sleep. I intend to sow UK native wildflower seeds and after the </a:t>
            </a:r>
            <a:r>
              <a:rPr lang="en-GB" sz="1400" dirty="0" smtClean="0"/>
              <a:t>Covid-19 situation, </a:t>
            </a:r>
            <a:r>
              <a:rPr lang="en-GB" sz="1400" dirty="0"/>
              <a:t>look into setting up a seed-swapping scheme in the </a:t>
            </a:r>
            <a:r>
              <a:rPr lang="en-GB" sz="1400" dirty="0" smtClean="0"/>
              <a:t>community as planting </a:t>
            </a:r>
            <a:r>
              <a:rPr lang="en-GB" sz="1400" dirty="0"/>
              <a:t>nectar rich flowers, shrubs and trees will provide food for pollinators all year round.  I hope to encourage more insects, birds and mammals by allowing nettles, </a:t>
            </a:r>
            <a:r>
              <a:rPr lang="en-GB" sz="1400" dirty="0" smtClean="0"/>
              <a:t>dandelions </a:t>
            </a:r>
            <a:r>
              <a:rPr lang="en-GB" sz="1400" dirty="0"/>
              <a:t>and grass to grow free.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99792" y="4912233"/>
            <a:ext cx="41764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have placed log piles by our hedges </a:t>
            </a:r>
            <a:r>
              <a:rPr lang="en-GB" dirty="0"/>
              <a:t>to encourage nature to flourish. I will also encourage natural pest controlling ladybirds by planting fennel, marigolds and chives in the area.</a:t>
            </a:r>
          </a:p>
        </p:txBody>
      </p:sp>
    </p:spTree>
    <p:extLst>
      <p:ext uri="{BB962C8B-B14F-4D97-AF65-F5344CB8AC3E}">
        <p14:creationId xmlns:p14="http://schemas.microsoft.com/office/powerpoint/2010/main" val="1448998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1775495" cy="602705"/>
          </a:xfrm>
        </p:spPr>
        <p:txBody>
          <a:bodyPr>
            <a:normAutofit fontScale="90000"/>
          </a:bodyPr>
          <a:lstStyle/>
          <a:p>
            <a:r>
              <a:rPr lang="en-GB" dirty="0"/>
              <a:t>R</a:t>
            </a:r>
            <a:r>
              <a:rPr lang="en-GB" dirty="0" smtClean="0"/>
              <a:t>ecipes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26" y="1196752"/>
            <a:ext cx="2651787" cy="198884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77" b="11466"/>
          <a:stretch/>
        </p:blipFill>
        <p:spPr bwMode="auto">
          <a:xfrm>
            <a:off x="251520" y="3356992"/>
            <a:ext cx="3600400" cy="3315119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02" b="8035"/>
          <a:stretch/>
        </p:blipFill>
        <p:spPr bwMode="auto">
          <a:xfrm>
            <a:off x="4644008" y="620688"/>
            <a:ext cx="3755152" cy="38884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615" y="4683158"/>
            <a:ext cx="2651937" cy="1988953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89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Flower bomb gifts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7" y="1268760"/>
            <a:ext cx="86950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I wanted to spread the joy of nature to my friends and family by providing them with a </a:t>
            </a:r>
          </a:p>
          <a:p>
            <a:pPr algn="ctr"/>
            <a:r>
              <a:rPr lang="en-GB" dirty="0" smtClean="0"/>
              <a:t>homemade flower bomb. Below are the steps I took in creating the flower bombs </a:t>
            </a:r>
            <a:endParaRPr lang="en-GB" dirty="0"/>
          </a:p>
          <a:p>
            <a:pPr algn="ctr"/>
            <a:r>
              <a:rPr lang="en-GB" dirty="0" smtClean="0"/>
              <a:t>incorporating sunflower seeds.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192090"/>
            <a:ext cx="1296144" cy="1728192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79512" y="4005063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Step 1: Cut up lots of newspaper into small pieces</a:t>
            </a:r>
            <a:endParaRPr lang="en-GB" sz="12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492896"/>
            <a:ext cx="1296144" cy="1728192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1691680" y="429309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Step 2: Add water to the paper</a:t>
            </a:r>
            <a:endParaRPr lang="en-GB" sz="12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780928"/>
            <a:ext cx="1296144" cy="1728192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3203848" y="4616261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Step 3: Blitz the water and paper into a mushy consistency</a:t>
            </a:r>
            <a:endParaRPr lang="en-GB" sz="12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2974" y="3056186"/>
            <a:ext cx="1296144" cy="1728192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12" name="TextBox 11"/>
          <p:cNvSpPr txBox="1"/>
          <p:nvPr/>
        </p:nvSpPr>
        <p:spPr>
          <a:xfrm>
            <a:off x="4716016" y="4880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Step 4: Between cling film or parchment, roll the mulch into the desired thickness</a:t>
            </a:r>
            <a:endParaRPr lang="en-GB" sz="12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356992"/>
            <a:ext cx="1296144" cy="1728192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14" name="TextBox 13"/>
          <p:cNvSpPr txBox="1"/>
          <p:nvPr/>
        </p:nvSpPr>
        <p:spPr>
          <a:xfrm>
            <a:off x="6156176" y="5157192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Step 5: Select your desired flower seeds and use a cutter to cut out desired shape</a:t>
            </a:r>
            <a:endParaRPr lang="en-GB" sz="12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3752165"/>
            <a:ext cx="1296144" cy="1728192"/>
          </a:xfrm>
          <a:prstGeom prst="rect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</p:pic>
      <p:sp>
        <p:nvSpPr>
          <p:cNvPr id="16" name="TextBox 15"/>
          <p:cNvSpPr txBox="1"/>
          <p:nvPr/>
        </p:nvSpPr>
        <p:spPr>
          <a:xfrm>
            <a:off x="7596336" y="5589240"/>
            <a:ext cx="1422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Step 6: Insert seeds into the individual flower bombs, let them dry and distribute</a:t>
            </a:r>
            <a:endParaRPr lang="en-GB" sz="1200" dirty="0"/>
          </a:p>
        </p:txBody>
      </p:sp>
      <p:pic>
        <p:nvPicPr>
          <p:cNvPr id="1026" name="Picture 2" descr="C:\Users\tasha\Desktop\bee3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73" t="32460" r="11802" b="22012"/>
          <a:stretch/>
        </p:blipFill>
        <p:spPr bwMode="auto">
          <a:xfrm>
            <a:off x="107504" y="5112832"/>
            <a:ext cx="1296144" cy="1676737"/>
          </a:xfrm>
          <a:prstGeom prst="rect">
            <a:avLst/>
          </a:prstGeom>
          <a:noFill/>
          <a:ln w="28575">
            <a:solidFill>
              <a:schemeClr val="accent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0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TM01790493[[fn=SOHO]]</Template>
  <TotalTime>229</TotalTime>
  <Words>1018</Words>
  <Application>Microsoft Office PowerPoint</Application>
  <PresentationFormat>On-screen Show (4:3)</PresentationFormat>
  <Paragraphs>67</Paragraphs>
  <Slides>10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Soho</vt:lpstr>
      <vt:lpstr>PowerPoint Presentation</vt:lpstr>
      <vt:lpstr>A blanket of snow on the hedgerow …</vt:lpstr>
      <vt:lpstr>‘Handle a book as a bee does a flower, extract its sweetness but do not damage it’ (John Muir Trust, 2019)</vt:lpstr>
      <vt:lpstr>PowerPoint Presentation</vt:lpstr>
      <vt:lpstr>May turning to June</vt:lpstr>
      <vt:lpstr>‘In every walk of nature one receives far more than he seeks’ (John Muir Trust, 2017) </vt:lpstr>
      <vt:lpstr>A poem I wrote during my time of reconnecting with nature in this module.</vt:lpstr>
      <vt:lpstr>My wild place to conserve</vt:lpstr>
      <vt:lpstr>Recipes</vt:lpstr>
      <vt:lpstr>Flower bomb gifts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tasha michaels</dc:creator>
  <cp:lastModifiedBy>tasha michaels</cp:lastModifiedBy>
  <cp:revision>23</cp:revision>
  <dcterms:created xsi:type="dcterms:W3CDTF">2020-06-13T11:32:13Z</dcterms:created>
  <dcterms:modified xsi:type="dcterms:W3CDTF">2020-06-14T14:08:29Z</dcterms:modified>
</cp:coreProperties>
</file>