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6" d="100"/>
          <a:sy n="76" d="100"/>
        </p:scale>
        <p:origin x="1642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9C225-C8C1-4040-AE44-54FBFEB4D50D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D82400-6BD9-499B-9CEF-B15373423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790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82400-6BD9-499B-9CEF-B1537342300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856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/>
              <a:t>Understanding and Supporting Amira’s Development through Bowlby’s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100"/>
          </a:p>
          <a:p>
            <a:pPr marL="0" indent="0">
              <a:buNone/>
            </a:pPr>
            <a:r>
              <a:rPr lang="en-GB" sz="2100"/>
              <a:t>Student Name: Saba Ansar</a:t>
            </a:r>
          </a:p>
          <a:p>
            <a:pPr marL="0" indent="0">
              <a:buNone/>
            </a:pPr>
            <a:r>
              <a:rPr lang="en-GB" sz="2100"/>
              <a:t>Student ID: 2426467 </a:t>
            </a:r>
          </a:p>
          <a:p>
            <a:pPr marL="0" indent="0">
              <a:buNone/>
            </a:pPr>
            <a:r>
              <a:rPr lang="en-GB" sz="2100"/>
              <a:t>Module: Psychology in Health and Social Care </a:t>
            </a:r>
          </a:p>
          <a:p>
            <a:pPr marL="0" indent="0">
              <a:buNone/>
            </a:pPr>
            <a:r>
              <a:rPr lang="en-GB" sz="2100"/>
              <a:t>Module Code: LCHS4010</a:t>
            </a:r>
          </a:p>
          <a:p>
            <a:pPr marL="0" indent="0">
              <a:buNone/>
            </a:pPr>
            <a:r>
              <a:rPr lang="en-GB" sz="2100"/>
              <a:t>Lifespan Development</a:t>
            </a:r>
          </a:p>
          <a:p>
            <a:pPr marL="0" indent="0">
              <a:buNone/>
            </a:pPr>
            <a:r>
              <a:rPr lang="en-GB" sz="2100"/>
              <a:t>Lecturer: </a:t>
            </a:r>
            <a:r>
              <a:rPr lang="en-GB" sz="2100" b="0" i="0">
                <a:effectLst/>
                <a:latin typeface="Source Sans Pro" panose="020F0502020204030204" pitchFamily="34" charset="0"/>
              </a:rPr>
              <a:t> Kal Alnababtah</a:t>
            </a:r>
            <a:endParaRPr lang="en-GB" sz="2100"/>
          </a:p>
          <a:p>
            <a:pPr marL="0" indent="0">
              <a:buNone/>
            </a:pPr>
            <a:endParaRPr lang="en-GB" sz="2100"/>
          </a:p>
          <a:p>
            <a:endParaRPr lang="en-GB" sz="2100"/>
          </a:p>
          <a:p>
            <a:pPr marL="0" indent="0">
              <a:buNone/>
            </a:pPr>
            <a:endParaRPr lang="en-GB" sz="21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5CFB3F44-BB29-35CA-EA98-6ACAAB4F7F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6854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Child toys in a room">
            <a:extLst>
              <a:ext uri="{FF2B5EF4-FFF2-40B4-BE49-F238E27FC236}">
                <a16:creationId xmlns:a16="http://schemas.microsoft.com/office/drawing/2014/main" id="{CD98AE6A-6277-2E30-30D0-9AD6C330C3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597" r="25570" b="-1"/>
          <a:stretch>
            <a:fillRect/>
          </a:stretch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5" y="609600"/>
            <a:ext cx="5123391" cy="1322887"/>
          </a:xfrm>
        </p:spPr>
        <p:txBody>
          <a:bodyPr>
            <a:normAutofit/>
          </a:bodyPr>
          <a:lstStyle/>
          <a:p>
            <a:r>
              <a:rPr lang="en-GB" dirty="0"/>
              <a:t>Scenario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776" y="2194102"/>
            <a:ext cx="4887162" cy="390858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Amira, aged three, has recently joined the nursery and displays anxiety when separated from her mother.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She also shows limited verbal communication and finds it difficult to engage in group play.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Early childhood experiences are crucial for emotional and social development, as highlighted by the </a:t>
            </a:r>
            <a:r>
              <a:rPr lang="en-US" sz="1400" b="1" dirty="0"/>
              <a:t>Early Intervention Foundation (2022)</a:t>
            </a:r>
            <a:r>
              <a:rPr lang="en-US" sz="1400" dirty="0"/>
              <a:t>, which </a:t>
            </a:r>
            <a:r>
              <a:rPr lang="en-US" sz="1400" dirty="0" err="1"/>
              <a:t>emphasises</a:t>
            </a:r>
            <a:r>
              <a:rPr lang="en-US" sz="1400" dirty="0"/>
              <a:t> early support to prevent long-term developmental challenges.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The aim of this presentation is to apply a psychological theory to understand Amira’s </a:t>
            </a:r>
            <a:r>
              <a:rPr lang="en-US" sz="1400" dirty="0" err="1"/>
              <a:t>behaviour</a:t>
            </a:r>
            <a:r>
              <a:rPr lang="en-US" sz="1400" dirty="0"/>
              <a:t> and support her well-being.</a:t>
            </a:r>
          </a:p>
          <a:p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040626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Bowlby’s Attachment Theory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0FA7DF-E71D-1482-6B93-80DD6D0ADF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926" r="21323" b="1"/>
          <a:stretch>
            <a:fillRect/>
          </a:stretch>
        </p:blipFill>
        <p:spPr>
          <a:xfrm>
            <a:off x="4965970" y="1295416"/>
            <a:ext cx="4178030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21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2588" y="1656147"/>
            <a:ext cx="409575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054" y="587516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EF310B5-40C4-4BCE-60A8-1E0DB2C64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4508770" cy="452596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400" b="1" dirty="0"/>
              <a:t>John Bowlby (1969)</a:t>
            </a:r>
            <a:r>
              <a:rPr lang="en-US" sz="1400" dirty="0"/>
              <a:t> proposed that attachment is a deep emotional bond between a child and their caregiver, essential for survival and psychological development.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A </a:t>
            </a:r>
            <a:r>
              <a:rPr lang="en-US" sz="1400" b="1" dirty="0"/>
              <a:t>secure attachment</a:t>
            </a:r>
            <a:r>
              <a:rPr lang="en-US" sz="1400" dirty="0"/>
              <a:t> provides the child with a </a:t>
            </a:r>
            <a:r>
              <a:rPr lang="en-US" sz="1400" i="1" dirty="0"/>
              <a:t>safe base</a:t>
            </a:r>
            <a:r>
              <a:rPr lang="en-US" sz="1400" dirty="0"/>
              <a:t> from which to explore their environment (Bowlby, 1969).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According to </a:t>
            </a:r>
            <a:r>
              <a:rPr lang="en-US" sz="1400" b="1" dirty="0"/>
              <a:t>Bretherton (2020)</a:t>
            </a:r>
            <a:r>
              <a:rPr lang="en-US" sz="1400" dirty="0"/>
              <a:t>, early attachment experiences form </a:t>
            </a:r>
            <a:r>
              <a:rPr lang="en-US" sz="1400" i="1" dirty="0"/>
              <a:t>internal working models</a:t>
            </a:r>
            <a:r>
              <a:rPr lang="en-US" sz="1400" dirty="0"/>
              <a:t> that shape how children relate to others throughout life.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Bowlby suggested that attachment develops during a </a:t>
            </a:r>
            <a:r>
              <a:rPr lang="en-US" sz="1400" i="1" dirty="0"/>
              <a:t>critical period</a:t>
            </a:r>
            <a:r>
              <a:rPr lang="en-US" sz="1400" dirty="0"/>
              <a:t> (birth–5 years) when emotional security strongly influences later adjustment.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Children with insecure attachments may exhibit anxiety, avoidance, or withdrawal (Howe, 2020).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040626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dirty="0"/>
              <a:t>Applying the Theory to Amira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FFA361-C42B-039C-8222-3563FE338F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13" r="23121" b="-2"/>
          <a:stretch>
            <a:fillRect/>
          </a:stretch>
        </p:blipFill>
        <p:spPr>
          <a:xfrm>
            <a:off x="4965970" y="1295416"/>
            <a:ext cx="4178030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2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2588" y="1656147"/>
            <a:ext cx="409575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054" y="587516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FF84CB2F-B1DA-1CD4-CD08-28EAA4EA7E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5604" y="2300807"/>
            <a:ext cx="4707653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Amira’s distress at separation indicates she may lack a secure base, consistent with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Bowlby’s (1969)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view that attachment disruptions cause anxiety.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 reluctance to join peer activities suggests low emotional confidence, reflecting the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behavioural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signs of insecure attachment described by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Ainsworth et al. (1978)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language use may hinder her ability to express emotions and connect socially, reinforcing her dependency on her caregiver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Schore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Establishing a secure attachment within the nursery will support Amira’s confidence and exploration, as </a:t>
            </a:r>
            <a:r>
              <a:rPr kumimoji="0" lang="en-US" altLang="en-US" sz="14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Schore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(2021)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found that responsive relationships enhance emotional regulation and brain development.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73770"/>
            <a:ext cx="2415246" cy="202722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>
                <a:solidFill>
                  <a:srgbClr val="FFFFFF"/>
                </a:solidFill>
              </a:rPr>
              <a:t>Practical Interventions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1DB1ECBE-F067-A316-2CD2-344FD83B0C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21064" y="3994778"/>
            <a:ext cx="8394770" cy="246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gradual settling plan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can be introduced, allowing Amira’s mother to remain with her temporarily for reassurance (DfE, 2021).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 time, the caregiver’s presence can be slowly reduced to promote confidence and independence (Howe,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referral to a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Speech and Language Therapist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would help assess and develop Amira’s communication skills, as recommended by the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Royal College of Speech and Language Therapists (RCSLT, 2022)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Collaboration with the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SENCo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or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Child Development Team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can help identify or rule out developmental delays through multidisciplinary assessment (NHS,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Person Approach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ensures consistency of care and supports the formation of a secure attachment (DfE, 2021).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73770"/>
            <a:ext cx="2415246" cy="202722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solidFill>
                  <a:srgbClr val="FFFFFF"/>
                </a:solidFill>
              </a:rPr>
              <a:t>Nature and Nurture Factors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1E7E67F8-2967-F06E-B910-B05AB58597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4245927"/>
            <a:ext cx="8922936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According to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Bee and Boyd (2022)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development results from the interaction between biology (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nature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 and the environment (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nurture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Biologically, Amira’s temperament may predispose her to anxiety or shyness.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Environmentally, inconsistent caregiving or a recent transition to nursery could heighten her distress (Bowlby, 1969).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Providing predictable routines and emotionally responsive adults can nurture security and support positive adjustment (DfE, 2021).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Evaluation and 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189389-F720-8B7B-0C12-4D7217C46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7529" y="844060"/>
            <a:ext cx="5561346" cy="561369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b="1" dirty="0"/>
              <a:t>Strengths: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Bowlby’s theory provides valuable insight into emotional and social development and supports early intervention strategies (Howe, 2020).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 aligns with early years policies promoting secure attachments between children and practitioners (DfE, 2021).</a:t>
            </a:r>
          </a:p>
          <a:p>
            <a:pPr marL="0" indent="0">
              <a:buNone/>
            </a:pPr>
            <a:r>
              <a:rPr lang="en-US" b="1" dirty="0"/>
              <a:t>Limitations: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Critics argue the theory underestimates cultural differences in attachment patterns (Bretherton, 2020).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 may not fully account for the role of genetics or neurodiversity in child development (Bee &amp; Boyd, 2022).</a:t>
            </a:r>
          </a:p>
          <a:p>
            <a:pPr marL="0" indent="0">
              <a:buNone/>
            </a:pPr>
            <a:r>
              <a:rPr lang="en-US" b="1" dirty="0"/>
              <a:t>Conclusion: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Applying Bowlby’s framework helps practitioners understand Amira’s emotional needs and create supportive interventions that enhance her overall well-being (</a:t>
            </a:r>
            <a:r>
              <a:rPr lang="en-US" dirty="0" err="1"/>
              <a:t>Schore</a:t>
            </a:r>
            <a:r>
              <a:rPr lang="en-US" dirty="0"/>
              <a:t>, 2021).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0BFCC4-A4A8-106A-E1E4-D065CAADC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8119" y="244043"/>
            <a:ext cx="4315559" cy="6280220"/>
          </a:xfrm>
        </p:spPr>
        <p:txBody>
          <a:bodyPr>
            <a:normAutofit fontScale="4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Patterns of Attachment: A Psychological Study of the Strange Situation.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Hillsdale, NJ: Erlbaum.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Bee, H. and Boyd, D. (2022)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9th ed. Pearson.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Vol. 1. Attachment.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London: Hogarth Press.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Bretherton, I. (2020) ‘Attachment theory: Retrospect and prospect.’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Developmental Review,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57, 100935.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(DfE) (2021)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Statutory Framework for the Early Years Foundation Stage.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London: DfE.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Intervention Foundation (2022)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Best Start for Life: Early Intervention and Child Development.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London: EIF.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Howe, D. (2020)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Attachment Theory and Research: A Practical Guide for Social Workers.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2nd ed. Palgrave Macmillan.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 Services: Assessment and Support.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9 October 2025).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Royal College of Speech and Language Therapists (RCSLT) (2022)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Supporting Children’s Communication in Early Years Settings.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London: RCSLT.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Schore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A.N. (2021)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Development of the Unconscious Mind.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New York: Norton.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912</Words>
  <Application>Microsoft Office PowerPoint</Application>
  <PresentationFormat>On-screen Show (4:3)</PresentationFormat>
  <Paragraphs>57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Source Sans Pro</vt:lpstr>
      <vt:lpstr>Office Theme</vt:lpstr>
      <vt:lpstr>Understanding and Supporting Amira’s Development through Bowlby’s Attachment Theory</vt:lpstr>
      <vt:lpstr>Scenario Overview</vt:lpstr>
      <vt:lpstr>Bowlby’s Attachment Theory</vt:lpstr>
      <vt:lpstr>Applying the Theory to Amira</vt:lpstr>
      <vt:lpstr>Practical Interventions</vt:lpstr>
      <vt:lpstr>Nature and Nurture Factors</vt:lpstr>
      <vt:lpstr>Evaluation and 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Supporting Amira’s Development through Bowlby’s Attachment Theory</dc:title>
  <dc:subject/>
  <dc:creator/>
  <cp:keywords/>
  <dc:description>generated using python-pptx</dc:description>
  <cp:lastModifiedBy>alim ansar</cp:lastModifiedBy>
  <cp:revision>2</cp:revision>
  <dcterms:created xsi:type="dcterms:W3CDTF">2013-01-27T09:14:16Z</dcterms:created>
  <dcterms:modified xsi:type="dcterms:W3CDTF">2025-10-09T17:19:50Z</dcterms:modified>
  <cp:category/>
</cp:coreProperties>
</file>