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17"/>
  </p:notesMasterIdLst>
  <p:handoutMasterIdLst>
    <p:handoutMasterId r:id="rId18"/>
  </p:handoutMasterIdLst>
  <p:sldIdLst>
    <p:sldId id="259" r:id="rId5"/>
    <p:sldId id="278" r:id="rId6"/>
    <p:sldId id="265" r:id="rId7"/>
    <p:sldId id="262" r:id="rId8"/>
    <p:sldId id="261" r:id="rId9"/>
    <p:sldId id="286" r:id="rId10"/>
    <p:sldId id="287" r:id="rId11"/>
    <p:sldId id="271" r:id="rId12"/>
    <p:sldId id="285" r:id="rId13"/>
    <p:sldId id="283" r:id="rId14"/>
    <p:sldId id="288" r:id="rId15"/>
    <p:sldId id="28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69012ECD-51FC-41F1-AA8D-1B2483CD663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07" autoAdjust="0"/>
  </p:normalViewPr>
  <p:slideViewPr>
    <p:cSldViewPr snapToGrid="0">
      <p:cViewPr varScale="1">
        <p:scale>
          <a:sx n="80" d="100"/>
          <a:sy n="80" d="100"/>
        </p:scale>
        <p:origin x="60" y="168"/>
      </p:cViewPr>
      <p:guideLst/>
    </p:cSldViewPr>
  </p:slideViewPr>
  <p:outlineViewPr>
    <p:cViewPr>
      <p:scale>
        <a:sx n="33" d="100"/>
        <a:sy n="33" d="100"/>
      </p:scale>
      <p:origin x="0" y="-17394"/>
    </p:cViewPr>
  </p:outlineViewPr>
  <p:notesTextViewPr>
    <p:cViewPr>
      <p:scale>
        <a:sx n="3" d="2"/>
        <a:sy n="3" d="2"/>
      </p:scale>
      <p:origin x="0" y="0"/>
    </p:cViewPr>
  </p:notesTextViewPr>
  <p:sorterViewPr>
    <p:cViewPr>
      <p:scale>
        <a:sx n="66" d="100"/>
        <a:sy n="66" d="100"/>
      </p:scale>
      <p:origin x="0" y="0"/>
    </p:cViewPr>
  </p:sorterViewPr>
  <p:notesViewPr>
    <p:cSldViewPr snapToGrid="0">
      <p:cViewPr>
        <p:scale>
          <a:sx n="50" d="100"/>
          <a:sy n="50" d="100"/>
        </p:scale>
        <p:origin x="3403" y="33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76F666D-E0C2-435B-BAA8-9287F9E5D38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19FEBCAF-CB3F-4928-91AA-D61472F880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F1077DB-935E-4A0A-947A-D283B9F9F452}" type="datetimeFigureOut">
              <a:rPr lang="en-US" smtClean="0"/>
              <a:t>6/20/2020</a:t>
            </a:fld>
            <a:endParaRPr lang="en-US" dirty="0"/>
          </a:p>
        </p:txBody>
      </p:sp>
      <p:sp>
        <p:nvSpPr>
          <p:cNvPr id="4" name="Footer Placeholder 3">
            <a:extLst>
              <a:ext uri="{FF2B5EF4-FFF2-40B4-BE49-F238E27FC236}">
                <a16:creationId xmlns:a16="http://schemas.microsoft.com/office/drawing/2014/main" id="{69256698-63C6-4CCC-81CB-EA5604C30F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B2467FDA-05D7-4760-A373-5D6AEAAF427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82C0B10-7CAE-41E4-AB02-7E8B1FF2B898}" type="slidenum">
              <a:rPr lang="en-US" smtClean="0"/>
              <a:t>‹#›</a:t>
            </a:fld>
            <a:endParaRPr lang="en-US" dirty="0"/>
          </a:p>
        </p:txBody>
      </p:sp>
    </p:spTree>
    <p:extLst>
      <p:ext uri="{BB962C8B-B14F-4D97-AF65-F5344CB8AC3E}">
        <p14:creationId xmlns:p14="http://schemas.microsoft.com/office/powerpoint/2010/main" val="36875375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48F815A-5A10-42A8-9FEC-3938D2D9BA48}" type="datetimeFigureOut">
              <a:rPr lang="en-US" noProof="0" smtClean="0"/>
              <a:t>6/20/2020</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649DAF-093F-4482-AA38-346E9A2DEE94}" type="slidenum">
              <a:rPr lang="en-US" noProof="0" smtClean="0"/>
              <a:t>‹#›</a:t>
            </a:fld>
            <a:endParaRPr lang="en-US" noProof="0" dirty="0"/>
          </a:p>
        </p:txBody>
      </p:sp>
    </p:spTree>
    <p:extLst>
      <p:ext uri="{BB962C8B-B14F-4D97-AF65-F5344CB8AC3E}">
        <p14:creationId xmlns:p14="http://schemas.microsoft.com/office/powerpoint/2010/main" val="3356813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B8649DAF-093F-4482-AA38-346E9A2DEE94}" type="slidenum">
              <a:rPr lang="en-US" noProof="0" smtClean="0"/>
              <a:t>1</a:t>
            </a:fld>
            <a:endParaRPr lang="en-US" noProof="0" dirty="0"/>
          </a:p>
        </p:txBody>
      </p:sp>
    </p:spTree>
    <p:extLst>
      <p:ext uri="{BB962C8B-B14F-4D97-AF65-F5344CB8AC3E}">
        <p14:creationId xmlns:p14="http://schemas.microsoft.com/office/powerpoint/2010/main" val="15863683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B8649DAF-093F-4482-AA38-346E9A2DEE94}" type="slidenum">
              <a:rPr lang="en-US" noProof="0" smtClean="0"/>
              <a:t>2</a:t>
            </a:fld>
            <a:endParaRPr lang="en-US" noProof="0" dirty="0"/>
          </a:p>
        </p:txBody>
      </p:sp>
    </p:spTree>
    <p:extLst>
      <p:ext uri="{BB962C8B-B14F-4D97-AF65-F5344CB8AC3E}">
        <p14:creationId xmlns:p14="http://schemas.microsoft.com/office/powerpoint/2010/main" val="6377071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B8649DAF-093F-4482-AA38-346E9A2DEE94}" type="slidenum">
              <a:rPr lang="en-US" noProof="0" smtClean="0"/>
              <a:t>3</a:t>
            </a:fld>
            <a:endParaRPr lang="en-US" noProof="0" dirty="0"/>
          </a:p>
        </p:txBody>
      </p:sp>
    </p:spTree>
    <p:extLst>
      <p:ext uri="{BB962C8B-B14F-4D97-AF65-F5344CB8AC3E}">
        <p14:creationId xmlns:p14="http://schemas.microsoft.com/office/powerpoint/2010/main" val="30956700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B8649DAF-093F-4482-AA38-346E9A2DEE94}" type="slidenum">
              <a:rPr lang="en-US" noProof="0" smtClean="0"/>
              <a:t>4</a:t>
            </a:fld>
            <a:endParaRPr lang="en-US" noProof="0" dirty="0"/>
          </a:p>
        </p:txBody>
      </p:sp>
    </p:spTree>
    <p:extLst>
      <p:ext uri="{BB962C8B-B14F-4D97-AF65-F5344CB8AC3E}">
        <p14:creationId xmlns:p14="http://schemas.microsoft.com/office/powerpoint/2010/main" val="38428445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B8649DAF-093F-4482-AA38-346E9A2DEE94}" type="slidenum">
              <a:rPr lang="en-US" noProof="0" smtClean="0"/>
              <a:t>5</a:t>
            </a:fld>
            <a:endParaRPr lang="en-US" noProof="0" dirty="0"/>
          </a:p>
        </p:txBody>
      </p:sp>
    </p:spTree>
    <p:extLst>
      <p:ext uri="{BB962C8B-B14F-4D97-AF65-F5344CB8AC3E}">
        <p14:creationId xmlns:p14="http://schemas.microsoft.com/office/powerpoint/2010/main" val="23016117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B8649DAF-093F-4482-AA38-346E9A2DEE94}" type="slidenum">
              <a:rPr lang="en-US" noProof="0" smtClean="0"/>
              <a:t>6</a:t>
            </a:fld>
            <a:endParaRPr lang="en-US" noProof="0" dirty="0"/>
          </a:p>
        </p:txBody>
      </p:sp>
    </p:spTree>
    <p:extLst>
      <p:ext uri="{BB962C8B-B14F-4D97-AF65-F5344CB8AC3E}">
        <p14:creationId xmlns:p14="http://schemas.microsoft.com/office/powerpoint/2010/main" val="37644835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B8649DAF-093F-4482-AA38-346E9A2DEE94}" type="slidenum">
              <a:rPr lang="en-US" noProof="0" smtClean="0"/>
              <a:t>7</a:t>
            </a:fld>
            <a:endParaRPr lang="en-US" noProof="0" dirty="0"/>
          </a:p>
        </p:txBody>
      </p:sp>
    </p:spTree>
    <p:extLst>
      <p:ext uri="{BB962C8B-B14F-4D97-AF65-F5344CB8AC3E}">
        <p14:creationId xmlns:p14="http://schemas.microsoft.com/office/powerpoint/2010/main" val="41659212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B8649DAF-093F-4482-AA38-346E9A2DEE94}" type="slidenum">
              <a:rPr lang="en-US" noProof="0" smtClean="0"/>
              <a:t>8</a:t>
            </a:fld>
            <a:endParaRPr lang="en-US" noProof="0" dirty="0"/>
          </a:p>
        </p:txBody>
      </p:sp>
    </p:spTree>
    <p:extLst>
      <p:ext uri="{BB962C8B-B14F-4D97-AF65-F5344CB8AC3E}">
        <p14:creationId xmlns:p14="http://schemas.microsoft.com/office/powerpoint/2010/main" val="4089336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B8649DAF-093F-4482-AA38-346E9A2DEE94}" type="slidenum">
              <a:rPr lang="en-US" noProof="0" smtClean="0"/>
              <a:t>9</a:t>
            </a:fld>
            <a:endParaRPr lang="en-US" noProof="0" dirty="0"/>
          </a:p>
        </p:txBody>
      </p:sp>
    </p:spTree>
    <p:extLst>
      <p:ext uri="{BB962C8B-B14F-4D97-AF65-F5344CB8AC3E}">
        <p14:creationId xmlns:p14="http://schemas.microsoft.com/office/powerpoint/2010/main" val="35605146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B8649DAF-093F-4482-AA38-346E9A2DEE94}" type="slidenum">
              <a:rPr lang="en-US" noProof="0" smtClean="0"/>
              <a:t>10</a:t>
            </a:fld>
            <a:endParaRPr lang="en-US" noProof="0" dirty="0"/>
          </a:p>
        </p:txBody>
      </p:sp>
    </p:spTree>
    <p:extLst>
      <p:ext uri="{BB962C8B-B14F-4D97-AF65-F5344CB8AC3E}">
        <p14:creationId xmlns:p14="http://schemas.microsoft.com/office/powerpoint/2010/main" val="1746832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le Slide">
    <p:bg>
      <p:bgPr>
        <a:solidFill>
          <a:schemeClr val="bg1"/>
        </a:solidFill>
        <a:effectLst/>
      </p:bgPr>
    </p:bg>
    <p:spTree>
      <p:nvGrpSpPr>
        <p:cNvPr id="1" name=""/>
        <p:cNvGrpSpPr/>
        <p:nvPr/>
      </p:nvGrpSpPr>
      <p:grpSpPr>
        <a:xfrm>
          <a:off x="0" y="0"/>
          <a:ext cx="0" cy="0"/>
          <a:chOff x="0" y="0"/>
          <a:chExt cx="0" cy="0"/>
        </a:xfrm>
      </p:grpSpPr>
      <p:sp>
        <p:nvSpPr>
          <p:cNvPr id="32" name="Picture Placeholder 31">
            <a:extLst>
              <a:ext uri="{FF2B5EF4-FFF2-40B4-BE49-F238E27FC236}">
                <a16:creationId xmlns:a16="http://schemas.microsoft.com/office/drawing/2014/main" id="{6BC25646-06FC-4B3E-A74E-268EB8AEA602}"/>
              </a:ext>
            </a:extLst>
          </p:cNvPr>
          <p:cNvSpPr>
            <a:spLocks noGrp="1"/>
          </p:cNvSpPr>
          <p:nvPr>
            <p:ph type="pic" sz="quarter" idx="12" hasCustomPrompt="1"/>
          </p:nvPr>
        </p:nvSpPr>
        <p:spPr>
          <a:xfrm>
            <a:off x="86715" y="86714"/>
            <a:ext cx="12018572" cy="6684572"/>
          </a:xfrm>
          <a:solidFill>
            <a:schemeClr val="bg1">
              <a:lumMod val="85000"/>
            </a:schemeClr>
          </a:solidFill>
        </p:spPr>
        <p:txBody>
          <a:bodyPr lIns="360000" tIns="360000"/>
          <a:lstStyle>
            <a:lvl1pPr marL="0" indent="0">
              <a:buNone/>
              <a:defRPr sz="1100" i="1">
                <a:latin typeface="Times New Roman" panose="02020603050405020304" pitchFamily="18" charset="0"/>
                <a:cs typeface="Times New Roman" panose="02020603050405020304" pitchFamily="18" charset="0"/>
              </a:defRPr>
            </a:lvl1pPr>
          </a:lstStyle>
          <a:p>
            <a:r>
              <a:rPr lang="en-US" noProof="0" dirty="0"/>
              <a:t>Insert or Drag and Drop Image Here</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p:nvPr>
        </p:nvSpPr>
        <p:spPr>
          <a:xfrm>
            <a:off x="2494607" y="2237328"/>
            <a:ext cx="7202786" cy="1449788"/>
          </a:xfrm>
          <a:solidFill>
            <a:schemeClr val="tx1">
              <a:alpha val="80000"/>
            </a:schemeClr>
          </a:solidFill>
        </p:spPr>
        <p:txBody>
          <a:bodyPr lIns="288000" rIns="2160000" bIns="144000" anchor="b"/>
          <a:lstStyle>
            <a:lvl1pPr algn="r">
              <a:defRPr sz="4200" spc="-150">
                <a:solidFill>
                  <a:schemeClr val="bg1"/>
                </a:solidFill>
              </a:defRPr>
            </a:lvl1pPr>
          </a:lstStyle>
          <a:p>
            <a:r>
              <a:rPr lang="en-US" noProof="0"/>
              <a:t>Click to edit Master title style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2494607" y="3684672"/>
            <a:ext cx="5282503" cy="936000"/>
          </a:xfrm>
          <a:solidFill>
            <a:schemeClr val="tx1">
              <a:alpha val="90000"/>
            </a:schemeClr>
          </a:solidFill>
        </p:spPr>
        <p:txBody>
          <a:bodyPr lIns="216000" tIns="144000" rIns="216000"/>
          <a:lstStyle>
            <a:lvl1pPr marL="0" indent="0" algn="r">
              <a:buNone/>
              <a:defRPr sz="21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cxnSp>
        <p:nvCxnSpPr>
          <p:cNvPr id="5" name="Straight Connector 4" descr="Title Slide divider line&#10;">
            <a:extLst>
              <a:ext uri="{FF2B5EF4-FFF2-40B4-BE49-F238E27FC236}">
                <a16:creationId xmlns:a16="http://schemas.microsoft.com/office/drawing/2014/main" id="{9688AEDF-1396-4322-8818-9D1C7976FCDF}"/>
              </a:ext>
            </a:extLst>
          </p:cNvPr>
          <p:cNvCxnSpPr>
            <a:cxnSpLocks/>
          </p:cNvCxnSpPr>
          <p:nvPr userDrawn="1"/>
        </p:nvCxnSpPr>
        <p:spPr>
          <a:xfrm>
            <a:off x="7777113" y="2412127"/>
            <a:ext cx="0" cy="1100190"/>
          </a:xfrm>
          <a:prstGeom prst="line">
            <a:avLst/>
          </a:prstGeom>
        </p:spPr>
        <p:style>
          <a:lnRef idx="1">
            <a:schemeClr val="accent1"/>
          </a:lnRef>
          <a:fillRef idx="0">
            <a:schemeClr val="accent1"/>
          </a:fillRef>
          <a:effectRef idx="0">
            <a:schemeClr val="accent1"/>
          </a:effectRef>
          <a:fontRef idx="minor">
            <a:schemeClr val="tx1"/>
          </a:fontRef>
        </p:style>
      </p:cxnSp>
      <p:sp>
        <p:nvSpPr>
          <p:cNvPr id="6" name="Picture Placeholder 5">
            <a:extLst>
              <a:ext uri="{FF2B5EF4-FFF2-40B4-BE49-F238E27FC236}">
                <a16:creationId xmlns:a16="http://schemas.microsoft.com/office/drawing/2014/main" id="{C41AA1B3-8A3B-4B1B-A759-E2D764177222}"/>
              </a:ext>
            </a:extLst>
          </p:cNvPr>
          <p:cNvSpPr>
            <a:spLocks noGrp="1"/>
          </p:cNvSpPr>
          <p:nvPr>
            <p:ph type="pic" sz="quarter" idx="13" hasCustomPrompt="1"/>
          </p:nvPr>
        </p:nvSpPr>
        <p:spPr>
          <a:xfrm>
            <a:off x="8065008" y="2587752"/>
            <a:ext cx="1344168" cy="704088"/>
          </a:xfrm>
        </p:spPr>
        <p:txBody>
          <a:bodyPr/>
          <a:lstStyle>
            <a:lvl1pPr marL="0" indent="0">
              <a:buNone/>
              <a:defRPr>
                <a:solidFill>
                  <a:schemeClr val="bg1"/>
                </a:solidFill>
              </a:defRPr>
            </a:lvl1pPr>
          </a:lstStyle>
          <a:p>
            <a:r>
              <a:rPr lang="en-US" noProof="0" dirty="0"/>
              <a:t>Logo</a:t>
            </a:r>
          </a:p>
        </p:txBody>
      </p:sp>
    </p:spTree>
    <p:extLst>
      <p:ext uri="{BB962C8B-B14F-4D97-AF65-F5344CB8AC3E}">
        <p14:creationId xmlns:p14="http://schemas.microsoft.com/office/powerpoint/2010/main" val="8904406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Slide">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74E1F0E-A827-4F38-BAAB-5D5831E0813A}"/>
              </a:ext>
            </a:extLst>
          </p:cNvPr>
          <p:cNvSpPr/>
          <p:nvPr userDrawn="1"/>
        </p:nvSpPr>
        <p:spPr>
          <a:xfrm>
            <a:off x="0" y="6771286"/>
            <a:ext cx="12192000" cy="867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9" name="Rectangle 8">
            <a:extLst>
              <a:ext uri="{FF2B5EF4-FFF2-40B4-BE49-F238E27FC236}">
                <a16:creationId xmlns:a16="http://schemas.microsoft.com/office/drawing/2014/main" id="{1B7D9229-CE8B-44FD-B1E6-2FE619F40B4F}"/>
              </a:ext>
            </a:extLst>
          </p:cNvPr>
          <p:cNvSpPr/>
          <p:nvPr userDrawn="1"/>
        </p:nvSpPr>
        <p:spPr>
          <a:xfrm>
            <a:off x="0" y="0"/>
            <a:ext cx="12192000" cy="867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Rectangle 9">
            <a:extLst>
              <a:ext uri="{FF2B5EF4-FFF2-40B4-BE49-F238E27FC236}">
                <a16:creationId xmlns:a16="http://schemas.microsoft.com/office/drawing/2014/main" id="{4683AF15-88E9-4D75-9D5E-7E4924887E91}"/>
              </a:ext>
            </a:extLst>
          </p:cNvPr>
          <p:cNvSpPr/>
          <p:nvPr userDrawn="1"/>
        </p:nvSpPr>
        <p:spPr>
          <a:xfrm rot="5400000">
            <a:off x="-3385643" y="3385642"/>
            <a:ext cx="6858001" cy="867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Rectangle 10">
            <a:extLst>
              <a:ext uri="{FF2B5EF4-FFF2-40B4-BE49-F238E27FC236}">
                <a16:creationId xmlns:a16="http://schemas.microsoft.com/office/drawing/2014/main" id="{D3B18E46-480F-48E8-9675-259D3D06A00D}"/>
              </a:ext>
            </a:extLst>
          </p:cNvPr>
          <p:cNvSpPr/>
          <p:nvPr userDrawn="1"/>
        </p:nvSpPr>
        <p:spPr>
          <a:xfrm rot="5400000">
            <a:off x="8719643" y="3385643"/>
            <a:ext cx="6858000" cy="867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2" name="Picture Placeholder 31">
            <a:extLst>
              <a:ext uri="{FF2B5EF4-FFF2-40B4-BE49-F238E27FC236}">
                <a16:creationId xmlns:a16="http://schemas.microsoft.com/office/drawing/2014/main" id="{6BC25646-06FC-4B3E-A74E-268EB8AEA602}"/>
              </a:ext>
            </a:extLst>
          </p:cNvPr>
          <p:cNvSpPr>
            <a:spLocks noGrp="1"/>
          </p:cNvSpPr>
          <p:nvPr>
            <p:ph type="pic" sz="quarter" idx="12" hasCustomPrompt="1"/>
          </p:nvPr>
        </p:nvSpPr>
        <p:spPr>
          <a:xfrm>
            <a:off x="86714" y="86714"/>
            <a:ext cx="6009285" cy="6684572"/>
          </a:xfrm>
          <a:solidFill>
            <a:schemeClr val="bg1">
              <a:lumMod val="85000"/>
            </a:schemeClr>
          </a:solidFill>
        </p:spPr>
        <p:txBody>
          <a:bodyPr lIns="0" tIns="0" anchor="ctr"/>
          <a:lstStyle>
            <a:lvl1pPr marL="0" indent="0" algn="ctr">
              <a:buNone/>
              <a:defRPr sz="1100" i="1">
                <a:latin typeface="Times New Roman" panose="02020603050405020304" pitchFamily="18" charset="0"/>
                <a:cs typeface="Times New Roman" panose="02020603050405020304" pitchFamily="18" charset="0"/>
              </a:defRPr>
            </a:lvl1pPr>
          </a:lstStyle>
          <a:p>
            <a:r>
              <a:rPr lang="en-US" noProof="0" dirty="0"/>
              <a:t>Insert or Drag and Drop Image Here</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6095999" y="86714"/>
            <a:ext cx="6009287" cy="4068402"/>
          </a:xfrm>
          <a:solidFill>
            <a:schemeClr val="tx1">
              <a:alpha val="80000"/>
            </a:schemeClr>
          </a:solidFill>
        </p:spPr>
        <p:txBody>
          <a:bodyPr lIns="288000" rIns="432000" bIns="144000" anchor="b"/>
          <a:lstStyle>
            <a:lvl1pPr algn="r">
              <a:defRPr sz="4200" spc="-150">
                <a:solidFill>
                  <a:schemeClr val="bg1"/>
                </a:solidFill>
              </a:defRPr>
            </a:lvl1pPr>
          </a:lstStyle>
          <a:p>
            <a:r>
              <a:rPr lang="en-US" noProof="0"/>
              <a:t>Click to edit </a:t>
            </a:r>
            <a:br>
              <a:rPr lang="en-US" noProof="0"/>
            </a:br>
            <a:r>
              <a:rPr lang="en-US" noProof="0"/>
              <a:t>Master title style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6095999" y="4152672"/>
            <a:ext cx="6009287" cy="1818422"/>
          </a:xfrm>
          <a:solidFill>
            <a:schemeClr val="bg1">
              <a:lumMod val="95000"/>
              <a:alpha val="80000"/>
            </a:schemeClr>
          </a:solidFill>
        </p:spPr>
        <p:txBody>
          <a:bodyPr lIns="288000" tIns="144000" rIns="432000"/>
          <a:lstStyle>
            <a:lvl1pPr marL="0" indent="0" algn="r">
              <a:buNone/>
              <a:defRPr sz="21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5" name="Slide Number Placeholder 4">
            <a:extLst>
              <a:ext uri="{FF2B5EF4-FFF2-40B4-BE49-F238E27FC236}">
                <a16:creationId xmlns:a16="http://schemas.microsoft.com/office/drawing/2014/main" id="{B9994FE7-F6B5-D34D-B846-52B81F6F601D}"/>
              </a:ext>
            </a:extLst>
          </p:cNvPr>
          <p:cNvSpPr>
            <a:spLocks noGrp="1"/>
          </p:cNvSpPr>
          <p:nvPr>
            <p:ph type="sldNum" sz="quarter" idx="14"/>
          </p:nvPr>
        </p:nvSpPr>
        <p:spPr/>
        <p:txBody>
          <a:bodyPr/>
          <a:lstStyle/>
          <a:p>
            <a:fld id="{19B51A1E-902D-48AF-9020-955120F399B6}" type="slidenum">
              <a:rPr lang="en-US" noProof="0" smtClean="0"/>
              <a:pPr/>
              <a:t>‹#›</a:t>
            </a:fld>
            <a:endParaRPr lang="en-US" noProof="0" dirty="0"/>
          </a:p>
        </p:txBody>
      </p:sp>
      <p:sp>
        <p:nvSpPr>
          <p:cNvPr id="6" name="TextBox 5">
            <a:extLst>
              <a:ext uri="{FF2B5EF4-FFF2-40B4-BE49-F238E27FC236}">
                <a16:creationId xmlns:a16="http://schemas.microsoft.com/office/drawing/2014/main" id="{6989E631-FFE0-4842-9C8D-2977AD46DA07}"/>
              </a:ext>
            </a:extLst>
          </p:cNvPr>
          <p:cNvSpPr txBox="1"/>
          <p:nvPr userDrawn="1"/>
        </p:nvSpPr>
        <p:spPr>
          <a:xfrm>
            <a:off x="5861957" y="6613071"/>
            <a:ext cx="0" cy="0"/>
          </a:xfrm>
          <a:prstGeom prst="rect">
            <a:avLst/>
          </a:prstGeom>
          <a:noFill/>
        </p:spPr>
        <p:txBody>
          <a:bodyPr wrap="none" lIns="0" tIns="0" rIns="0" bIns="0" rtlCol="0">
            <a:noAutofit/>
          </a:bodyPr>
          <a:lstStyle/>
          <a:p>
            <a:pPr algn="l"/>
            <a:endParaRPr lang="en-US" sz="1200" noProof="0" dirty="0">
              <a:solidFill>
                <a:schemeClr val="tx1">
                  <a:lumMod val="75000"/>
                  <a:lumOff val="25000"/>
                </a:schemeClr>
              </a:solidFill>
              <a:latin typeface="+mn-lt"/>
            </a:endParaRPr>
          </a:p>
        </p:txBody>
      </p:sp>
    </p:spTree>
    <p:extLst>
      <p:ext uri="{BB962C8B-B14F-4D97-AF65-F5344CB8AC3E}">
        <p14:creationId xmlns:p14="http://schemas.microsoft.com/office/powerpoint/2010/main" val="9047435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rge Image and Text">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84000" y="3517901"/>
            <a:ext cx="6012000" cy="1409700"/>
          </a:xfrm>
          <a:solidFill>
            <a:schemeClr val="tx1"/>
          </a:solidFill>
        </p:spPr>
        <p:txBody>
          <a:bodyPr lIns="288000" rIns="432000" bIns="144000" anchor="b"/>
          <a:lstStyle>
            <a:lvl1pPr algn="r">
              <a:defRPr sz="4200" spc="-150">
                <a:solidFill>
                  <a:schemeClr val="bg1"/>
                </a:solidFill>
              </a:defRPr>
            </a:lvl1pPr>
          </a:lstStyle>
          <a:p>
            <a:r>
              <a:rPr lang="en-US" noProof="0"/>
              <a:t>Click to edit </a:t>
            </a:r>
            <a:br>
              <a:rPr lang="en-US" noProof="0"/>
            </a:br>
            <a:r>
              <a:rPr lang="en-US" noProof="0"/>
              <a:t>Master title style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84000" y="4927600"/>
            <a:ext cx="6012000" cy="1845743"/>
          </a:xfrm>
          <a:solidFill>
            <a:schemeClr val="tx1">
              <a:lumMod val="85000"/>
              <a:lumOff val="15000"/>
            </a:schemeClr>
          </a:solidFill>
        </p:spPr>
        <p:txBody>
          <a:bodyPr lIns="288000" tIns="144000" rIns="432000"/>
          <a:lstStyle>
            <a:lvl1pPr marL="0" indent="0" algn="r">
              <a:buNone/>
              <a:defRPr sz="21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5" name="Slide Number Placeholder 4">
            <a:extLst>
              <a:ext uri="{FF2B5EF4-FFF2-40B4-BE49-F238E27FC236}">
                <a16:creationId xmlns:a16="http://schemas.microsoft.com/office/drawing/2014/main" id="{B9994FE7-F6B5-D34D-B846-52B81F6F601D}"/>
              </a:ext>
            </a:extLst>
          </p:cNvPr>
          <p:cNvSpPr>
            <a:spLocks noGrp="1"/>
          </p:cNvSpPr>
          <p:nvPr>
            <p:ph type="sldNum" sz="quarter" idx="14"/>
          </p:nvPr>
        </p:nvSpPr>
        <p:spPr/>
        <p:txBody>
          <a:bodyPr/>
          <a:lstStyle/>
          <a:p>
            <a:fld id="{19B51A1E-902D-48AF-9020-955120F399B6}" type="slidenum">
              <a:rPr lang="en-US" noProof="0" smtClean="0"/>
              <a:pPr/>
              <a:t>‹#›</a:t>
            </a:fld>
            <a:endParaRPr lang="en-US" noProof="0" dirty="0"/>
          </a:p>
        </p:txBody>
      </p:sp>
      <p:sp>
        <p:nvSpPr>
          <p:cNvPr id="6" name="TextBox 5">
            <a:extLst>
              <a:ext uri="{FF2B5EF4-FFF2-40B4-BE49-F238E27FC236}">
                <a16:creationId xmlns:a16="http://schemas.microsoft.com/office/drawing/2014/main" id="{6989E631-FFE0-4842-9C8D-2977AD46DA07}"/>
              </a:ext>
            </a:extLst>
          </p:cNvPr>
          <p:cNvSpPr txBox="1"/>
          <p:nvPr userDrawn="1"/>
        </p:nvSpPr>
        <p:spPr>
          <a:xfrm>
            <a:off x="5861957" y="6613071"/>
            <a:ext cx="0" cy="0"/>
          </a:xfrm>
          <a:prstGeom prst="rect">
            <a:avLst/>
          </a:prstGeom>
          <a:noFill/>
        </p:spPr>
        <p:txBody>
          <a:bodyPr wrap="none" lIns="0" tIns="0" rIns="0" bIns="0" rtlCol="0">
            <a:noAutofit/>
          </a:bodyPr>
          <a:lstStyle/>
          <a:p>
            <a:pPr algn="l"/>
            <a:endParaRPr lang="en-US" sz="1200" noProof="0" dirty="0">
              <a:solidFill>
                <a:schemeClr val="tx1">
                  <a:lumMod val="75000"/>
                  <a:lumOff val="25000"/>
                </a:schemeClr>
              </a:solidFill>
              <a:latin typeface="+mn-lt"/>
            </a:endParaRPr>
          </a:p>
        </p:txBody>
      </p:sp>
      <p:sp>
        <p:nvSpPr>
          <p:cNvPr id="32" name="Picture Placeholder 31">
            <a:extLst>
              <a:ext uri="{FF2B5EF4-FFF2-40B4-BE49-F238E27FC236}">
                <a16:creationId xmlns:a16="http://schemas.microsoft.com/office/drawing/2014/main" id="{6BC25646-06FC-4B3E-A74E-268EB8AEA602}"/>
              </a:ext>
            </a:extLst>
          </p:cNvPr>
          <p:cNvSpPr>
            <a:spLocks noGrp="1"/>
          </p:cNvSpPr>
          <p:nvPr>
            <p:ph type="pic" sz="quarter" idx="12" hasCustomPrompt="1"/>
          </p:nvPr>
        </p:nvSpPr>
        <p:spPr>
          <a:xfrm>
            <a:off x="84000" y="86714"/>
            <a:ext cx="6009285" cy="3431187"/>
          </a:xfrm>
          <a:solidFill>
            <a:srgbClr val="333333"/>
          </a:solidFill>
        </p:spPr>
        <p:txBody>
          <a:bodyPr lIns="0" tIns="0" anchor="ctr"/>
          <a:lstStyle>
            <a:lvl1pPr marL="0" indent="0" algn="ctr">
              <a:buNone/>
              <a:defRPr sz="1100" i="1">
                <a:solidFill>
                  <a:schemeClr val="bg1">
                    <a:lumMod val="85000"/>
                  </a:schemeClr>
                </a:solidFill>
                <a:latin typeface="Times New Roman" panose="02020603050405020304" pitchFamily="18" charset="0"/>
                <a:cs typeface="Times New Roman" panose="02020603050405020304" pitchFamily="18" charset="0"/>
              </a:defRPr>
            </a:lvl1pPr>
          </a:lstStyle>
          <a:p>
            <a:r>
              <a:rPr lang="en-US" noProof="0" dirty="0"/>
              <a:t>Insert or Drag and Drop Image Here</a:t>
            </a:r>
          </a:p>
        </p:txBody>
      </p:sp>
      <p:sp>
        <p:nvSpPr>
          <p:cNvPr id="16" name="Content Placeholder 2">
            <a:extLst>
              <a:ext uri="{FF2B5EF4-FFF2-40B4-BE49-F238E27FC236}">
                <a16:creationId xmlns:a16="http://schemas.microsoft.com/office/drawing/2014/main" id="{ED5F0C9D-A08F-4539-BA26-61D24BBE6E9A}"/>
              </a:ext>
            </a:extLst>
          </p:cNvPr>
          <p:cNvSpPr>
            <a:spLocks noGrp="1"/>
          </p:cNvSpPr>
          <p:nvPr>
            <p:ph idx="15"/>
          </p:nvPr>
        </p:nvSpPr>
        <p:spPr>
          <a:xfrm>
            <a:off x="6464300" y="1152000"/>
            <a:ext cx="5307700" cy="4680000"/>
          </a:xfrm>
        </p:spPr>
        <p:txBody>
          <a:bodyPr anchor="b"/>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6072830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948E38-8FB0-4E51-A01C-C88794372E50}"/>
              </a:ext>
            </a:extLst>
          </p:cNvPr>
          <p:cNvSpPr>
            <a:spLocks noGrp="1"/>
          </p:cNvSpPr>
          <p:nvPr>
            <p:ph idx="1"/>
          </p:nvPr>
        </p:nvSpPr>
        <p:spPr>
          <a:xfrm>
            <a:off x="432000" y="1152000"/>
            <a:ext cx="11340000" cy="468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a:extLst>
              <a:ext uri="{FF2B5EF4-FFF2-40B4-BE49-F238E27FC236}">
                <a16:creationId xmlns:a16="http://schemas.microsoft.com/office/drawing/2014/main" id="{5CFF4C50-933F-41F9-AD11-BD02410AA7D5}"/>
              </a:ext>
            </a:extLst>
          </p:cNvPr>
          <p:cNvSpPr>
            <a:spLocks noGrp="1"/>
          </p:cNvSpPr>
          <p:nvPr>
            <p:ph type="title"/>
          </p:nvPr>
        </p:nvSpPr>
        <p:spPr/>
        <p:txBody>
          <a:bodyPr/>
          <a:lstStyle>
            <a:lvl1pPr>
              <a:defRPr>
                <a:solidFill>
                  <a:schemeClr val="tx1">
                    <a:lumMod val="75000"/>
                    <a:lumOff val="25000"/>
                  </a:schemeClr>
                </a:solidFill>
              </a:defRPr>
            </a:lvl1pPr>
          </a:lstStyle>
          <a:p>
            <a:r>
              <a:rPr lang="en-US" noProof="0"/>
              <a:t>Click to edit Master title style</a:t>
            </a:r>
          </a:p>
        </p:txBody>
      </p:sp>
      <p:sp>
        <p:nvSpPr>
          <p:cNvPr id="7" name="Footer Placeholder 6">
            <a:extLst>
              <a:ext uri="{FF2B5EF4-FFF2-40B4-BE49-F238E27FC236}">
                <a16:creationId xmlns:a16="http://schemas.microsoft.com/office/drawing/2014/main" id="{19F419B1-164A-4B7A-BBEC-47B6151ECB05}"/>
              </a:ext>
            </a:extLst>
          </p:cNvPr>
          <p:cNvSpPr>
            <a:spLocks noGrp="1"/>
          </p:cNvSpPr>
          <p:nvPr>
            <p:ph type="ftr" sz="quarter" idx="10"/>
          </p:nvPr>
        </p:nvSpPr>
        <p:spPr/>
        <p:txBody>
          <a:bodyPr/>
          <a:lstStyle>
            <a:lvl1pPr>
              <a:defRPr>
                <a:solidFill>
                  <a:schemeClr val="tx1">
                    <a:lumMod val="75000"/>
                    <a:lumOff val="25000"/>
                  </a:schemeClr>
                </a:solidFill>
              </a:defRPr>
            </a:lvl1pPr>
          </a:lstStyle>
          <a:p>
            <a:r>
              <a:rPr lang="en-US" noProof="0" dirty="0"/>
              <a:t>Add a footer</a:t>
            </a:r>
          </a:p>
        </p:txBody>
      </p:sp>
      <p:sp>
        <p:nvSpPr>
          <p:cNvPr id="8" name="Slide Number Placeholder 7">
            <a:extLst>
              <a:ext uri="{FF2B5EF4-FFF2-40B4-BE49-F238E27FC236}">
                <a16:creationId xmlns:a16="http://schemas.microsoft.com/office/drawing/2014/main" id="{86E99B1E-D08C-46BA-9D27-9ED02F4C9B6C}"/>
              </a:ext>
            </a:extLst>
          </p:cNvPr>
          <p:cNvSpPr>
            <a:spLocks noGrp="1"/>
          </p:cNvSpPr>
          <p:nvPr>
            <p:ph type="sldNum" sz="quarter" idx="11"/>
          </p:nvPr>
        </p:nvSpPr>
        <p:spPr/>
        <p:txBody>
          <a:bodyPr/>
          <a:lstStyle>
            <a:lvl1pPr>
              <a:defRPr>
                <a:solidFill>
                  <a:schemeClr val="tx1">
                    <a:lumMod val="75000"/>
                    <a:lumOff val="25000"/>
                  </a:schemeClr>
                </a:solidFill>
              </a:defRPr>
            </a:lvl1pPr>
          </a:lstStyle>
          <a:p>
            <a:fld id="{19B51A1E-902D-48AF-9020-955120F399B6}" type="slidenum">
              <a:rPr lang="en-US" noProof="0" smtClean="0"/>
              <a:pPr/>
              <a:t>‹#›</a:t>
            </a:fld>
            <a:endParaRPr lang="en-US" noProof="0" dirty="0"/>
          </a:p>
        </p:txBody>
      </p:sp>
      <p:sp>
        <p:nvSpPr>
          <p:cNvPr id="24" name="Freeform: Shape 23">
            <a:extLst>
              <a:ext uri="{FF2B5EF4-FFF2-40B4-BE49-F238E27FC236}">
                <a16:creationId xmlns:a16="http://schemas.microsoft.com/office/drawing/2014/main" id="{5F6D6B0F-FF8B-4D60-B712-A57904D5502C}"/>
              </a:ext>
            </a:extLst>
          </p:cNvPr>
          <p:cNvSpPr/>
          <p:nvPr userDrawn="1"/>
        </p:nvSpPr>
        <p:spPr>
          <a:xfrm rot="19260823">
            <a:off x="10216425" y="538864"/>
            <a:ext cx="467362" cy="344458"/>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5" name="Freeform: Shape 24">
            <a:extLst>
              <a:ext uri="{FF2B5EF4-FFF2-40B4-BE49-F238E27FC236}">
                <a16:creationId xmlns:a16="http://schemas.microsoft.com/office/drawing/2014/main" id="{FFF5FB50-33B5-4195-92D6-70891F240926}"/>
              </a:ext>
            </a:extLst>
          </p:cNvPr>
          <p:cNvSpPr/>
          <p:nvPr userDrawn="1"/>
        </p:nvSpPr>
        <p:spPr>
          <a:xfrm rot="20377627">
            <a:off x="10678141" y="849218"/>
            <a:ext cx="316887" cy="23355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6" name="Freeform: Shape 25">
            <a:extLst>
              <a:ext uri="{FF2B5EF4-FFF2-40B4-BE49-F238E27FC236}">
                <a16:creationId xmlns:a16="http://schemas.microsoft.com/office/drawing/2014/main" id="{EECD958F-56E9-4A3B-9C25-D5970592C848}"/>
              </a:ext>
            </a:extLst>
          </p:cNvPr>
          <p:cNvSpPr/>
          <p:nvPr userDrawn="1"/>
        </p:nvSpPr>
        <p:spPr>
          <a:xfrm rot="19260823">
            <a:off x="10717367" y="620572"/>
            <a:ext cx="250689" cy="18476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7" name="Freeform: Shape 26">
            <a:extLst>
              <a:ext uri="{FF2B5EF4-FFF2-40B4-BE49-F238E27FC236}">
                <a16:creationId xmlns:a16="http://schemas.microsoft.com/office/drawing/2014/main" id="{72F4FF18-9272-43AF-912E-B1CF8BF148D4}"/>
              </a:ext>
            </a:extLst>
          </p:cNvPr>
          <p:cNvSpPr/>
          <p:nvPr userDrawn="1"/>
        </p:nvSpPr>
        <p:spPr>
          <a:xfrm rot="19810388">
            <a:off x="11064926" y="781602"/>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8" name="Freeform: Shape 27">
            <a:extLst>
              <a:ext uri="{FF2B5EF4-FFF2-40B4-BE49-F238E27FC236}">
                <a16:creationId xmlns:a16="http://schemas.microsoft.com/office/drawing/2014/main" id="{AE9C7EB4-9E81-4394-8C2C-A54BBD15B51D}"/>
              </a:ext>
            </a:extLst>
          </p:cNvPr>
          <p:cNvSpPr/>
          <p:nvPr userDrawn="1"/>
        </p:nvSpPr>
        <p:spPr>
          <a:xfrm rot="18277851">
            <a:off x="11152527" y="382052"/>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9" name="Freeform: Shape 28">
            <a:extLst>
              <a:ext uri="{FF2B5EF4-FFF2-40B4-BE49-F238E27FC236}">
                <a16:creationId xmlns:a16="http://schemas.microsoft.com/office/drawing/2014/main" id="{FE681EC0-A139-4B14-89E8-F237CB63D4C9}"/>
              </a:ext>
            </a:extLst>
          </p:cNvPr>
          <p:cNvSpPr/>
          <p:nvPr userDrawn="1"/>
        </p:nvSpPr>
        <p:spPr>
          <a:xfrm rot="20761418">
            <a:off x="11545452" y="1030689"/>
            <a:ext cx="162256" cy="119587"/>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0" name="Freeform: Shape 29">
            <a:extLst>
              <a:ext uri="{FF2B5EF4-FFF2-40B4-BE49-F238E27FC236}">
                <a16:creationId xmlns:a16="http://schemas.microsoft.com/office/drawing/2014/main" id="{87F87648-ABB4-4C97-BB6D-58342407E9DF}"/>
              </a:ext>
            </a:extLst>
          </p:cNvPr>
          <p:cNvSpPr/>
          <p:nvPr userDrawn="1"/>
        </p:nvSpPr>
        <p:spPr>
          <a:xfrm rot="17315293">
            <a:off x="11756248" y="247552"/>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1" name="Freeform: Shape 30">
            <a:extLst>
              <a:ext uri="{FF2B5EF4-FFF2-40B4-BE49-F238E27FC236}">
                <a16:creationId xmlns:a16="http://schemas.microsoft.com/office/drawing/2014/main" id="{0802EFEB-F4DF-4501-91AA-173B60EBBBAA}"/>
              </a:ext>
            </a:extLst>
          </p:cNvPr>
          <p:cNvSpPr/>
          <p:nvPr userDrawn="1"/>
        </p:nvSpPr>
        <p:spPr>
          <a:xfrm rot="20082236">
            <a:off x="11448108" y="631127"/>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2" name="Freeform: Shape 31">
            <a:extLst>
              <a:ext uri="{FF2B5EF4-FFF2-40B4-BE49-F238E27FC236}">
                <a16:creationId xmlns:a16="http://schemas.microsoft.com/office/drawing/2014/main" id="{109FE51D-8E02-4ED7-862B-5CF838F7F77F}"/>
              </a:ext>
            </a:extLst>
          </p:cNvPr>
          <p:cNvSpPr/>
          <p:nvPr userDrawn="1"/>
        </p:nvSpPr>
        <p:spPr>
          <a:xfrm rot="19879732">
            <a:off x="11668879" y="824433"/>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3" name="Freeform: Shape 32">
            <a:extLst>
              <a:ext uri="{FF2B5EF4-FFF2-40B4-BE49-F238E27FC236}">
                <a16:creationId xmlns:a16="http://schemas.microsoft.com/office/drawing/2014/main" id="{4ECB9E40-5923-4571-9C8E-D7412C1283B2}"/>
              </a:ext>
            </a:extLst>
          </p:cNvPr>
          <p:cNvSpPr/>
          <p:nvPr userDrawn="1"/>
        </p:nvSpPr>
        <p:spPr>
          <a:xfrm rot="328041">
            <a:off x="10094502" y="901548"/>
            <a:ext cx="579699" cy="606799"/>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 name="connsiteX0" fmla="*/ 487806 w 487806"/>
              <a:gd name="connsiteY0" fmla="*/ 171848 h 510610"/>
              <a:gd name="connsiteX1" fmla="*/ 308036 w 487806"/>
              <a:gd name="connsiteY1" fmla="*/ 510610 h 510610"/>
              <a:gd name="connsiteX2" fmla="*/ 0 w 487806"/>
              <a:gd name="connsiteY2" fmla="*/ 0 h 510610"/>
              <a:gd name="connsiteX3" fmla="*/ 487806 w 487806"/>
              <a:gd name="connsiteY3" fmla="*/ 171848 h 510610"/>
            </a:gdLst>
            <a:ahLst/>
            <a:cxnLst>
              <a:cxn ang="0">
                <a:pos x="connsiteX0" y="connsiteY0"/>
              </a:cxn>
              <a:cxn ang="0">
                <a:pos x="connsiteX1" y="connsiteY1"/>
              </a:cxn>
              <a:cxn ang="0">
                <a:pos x="connsiteX2" y="connsiteY2"/>
              </a:cxn>
              <a:cxn ang="0">
                <a:pos x="connsiteX3" y="connsiteY3"/>
              </a:cxn>
            </a:cxnLst>
            <a:rect l="l" t="t" r="r" b="b"/>
            <a:pathLst>
              <a:path w="487806" h="510610">
                <a:moveTo>
                  <a:pt x="487806" y="171848"/>
                </a:moveTo>
                <a:lnTo>
                  <a:pt x="308036" y="510610"/>
                </a:lnTo>
                <a:lnTo>
                  <a:pt x="0" y="0"/>
                </a:lnTo>
                <a:lnTo>
                  <a:pt x="487806" y="17184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4" name="Freeform: Shape 33">
            <a:extLst>
              <a:ext uri="{FF2B5EF4-FFF2-40B4-BE49-F238E27FC236}">
                <a16:creationId xmlns:a16="http://schemas.microsoft.com/office/drawing/2014/main" id="{E46052C9-826B-47AC-9F6B-3078D4F43748}"/>
              </a:ext>
            </a:extLst>
          </p:cNvPr>
          <p:cNvSpPr/>
          <p:nvPr userDrawn="1"/>
        </p:nvSpPr>
        <p:spPr>
          <a:xfrm>
            <a:off x="10871770" y="1202556"/>
            <a:ext cx="316887" cy="23355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5" name="Freeform: Shape 34">
            <a:extLst>
              <a:ext uri="{FF2B5EF4-FFF2-40B4-BE49-F238E27FC236}">
                <a16:creationId xmlns:a16="http://schemas.microsoft.com/office/drawing/2014/main" id="{0C3867F5-4C6F-48BE-9DFF-9046D1FE6771}"/>
              </a:ext>
            </a:extLst>
          </p:cNvPr>
          <p:cNvSpPr/>
          <p:nvPr userDrawn="1"/>
        </p:nvSpPr>
        <p:spPr>
          <a:xfrm rot="20761418">
            <a:off x="11512604" y="1484835"/>
            <a:ext cx="162256" cy="119587"/>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6" name="Freeform: Shape 35">
            <a:extLst>
              <a:ext uri="{FF2B5EF4-FFF2-40B4-BE49-F238E27FC236}">
                <a16:creationId xmlns:a16="http://schemas.microsoft.com/office/drawing/2014/main" id="{7B0CB40F-9E6F-457D-9C1F-9769BC3AE13E}"/>
              </a:ext>
            </a:extLst>
          </p:cNvPr>
          <p:cNvSpPr/>
          <p:nvPr userDrawn="1"/>
        </p:nvSpPr>
        <p:spPr>
          <a:xfrm rot="1160487">
            <a:off x="10291662" y="1614015"/>
            <a:ext cx="316887" cy="23355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7" name="Freeform: Shape 36">
            <a:extLst>
              <a:ext uri="{FF2B5EF4-FFF2-40B4-BE49-F238E27FC236}">
                <a16:creationId xmlns:a16="http://schemas.microsoft.com/office/drawing/2014/main" id="{0FCD03E7-2128-4C04-A914-409506646A76}"/>
              </a:ext>
            </a:extLst>
          </p:cNvPr>
          <p:cNvSpPr/>
          <p:nvPr userDrawn="1"/>
        </p:nvSpPr>
        <p:spPr>
          <a:xfrm rot="803026">
            <a:off x="11586107" y="2015428"/>
            <a:ext cx="162256" cy="119587"/>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1734501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BE0A84F6-FEAA-4BDD-9282-20006CFE8BD1}"/>
              </a:ext>
            </a:extLst>
          </p:cNvPr>
          <p:cNvSpPr/>
          <p:nvPr userDrawn="1"/>
        </p:nvSpPr>
        <p:spPr>
          <a:xfrm rot="19260823">
            <a:off x="10216425" y="538864"/>
            <a:ext cx="467362" cy="344458"/>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0CD00A51-7C86-40CE-9A85-9305A72856F5}"/>
              </a:ext>
            </a:extLst>
          </p:cNvPr>
          <p:cNvSpPr/>
          <p:nvPr userDrawn="1"/>
        </p:nvSpPr>
        <p:spPr>
          <a:xfrm rot="20377627">
            <a:off x="10678141" y="849218"/>
            <a:ext cx="316887" cy="23355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Freeform: Shape 10">
            <a:extLst>
              <a:ext uri="{FF2B5EF4-FFF2-40B4-BE49-F238E27FC236}">
                <a16:creationId xmlns:a16="http://schemas.microsoft.com/office/drawing/2014/main" id="{72581C84-47AA-4227-BB97-9D73745C6350}"/>
              </a:ext>
            </a:extLst>
          </p:cNvPr>
          <p:cNvSpPr/>
          <p:nvPr userDrawn="1"/>
        </p:nvSpPr>
        <p:spPr>
          <a:xfrm rot="19260823">
            <a:off x="10717367" y="620572"/>
            <a:ext cx="250689" cy="18476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Freeform: Shape 11">
            <a:extLst>
              <a:ext uri="{FF2B5EF4-FFF2-40B4-BE49-F238E27FC236}">
                <a16:creationId xmlns:a16="http://schemas.microsoft.com/office/drawing/2014/main" id="{A3D0208D-7363-46C1-93C0-34D5C7CC03D4}"/>
              </a:ext>
            </a:extLst>
          </p:cNvPr>
          <p:cNvSpPr/>
          <p:nvPr userDrawn="1"/>
        </p:nvSpPr>
        <p:spPr>
          <a:xfrm rot="19810388">
            <a:off x="11064926" y="781602"/>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3" name="Freeform: Shape 12">
            <a:extLst>
              <a:ext uri="{FF2B5EF4-FFF2-40B4-BE49-F238E27FC236}">
                <a16:creationId xmlns:a16="http://schemas.microsoft.com/office/drawing/2014/main" id="{9BF00BA4-FF52-480A-802E-02DFDD8C7441}"/>
              </a:ext>
            </a:extLst>
          </p:cNvPr>
          <p:cNvSpPr/>
          <p:nvPr userDrawn="1"/>
        </p:nvSpPr>
        <p:spPr>
          <a:xfrm rot="18277851">
            <a:off x="11152527" y="382052"/>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Freeform: Shape 13">
            <a:extLst>
              <a:ext uri="{FF2B5EF4-FFF2-40B4-BE49-F238E27FC236}">
                <a16:creationId xmlns:a16="http://schemas.microsoft.com/office/drawing/2014/main" id="{98FC3C8E-D2F9-46FE-B29F-17C02B89FFCC}"/>
              </a:ext>
            </a:extLst>
          </p:cNvPr>
          <p:cNvSpPr/>
          <p:nvPr userDrawn="1"/>
        </p:nvSpPr>
        <p:spPr>
          <a:xfrm rot="20761418">
            <a:off x="11545452" y="1030689"/>
            <a:ext cx="162256" cy="119587"/>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Freeform: Shape 14">
            <a:extLst>
              <a:ext uri="{FF2B5EF4-FFF2-40B4-BE49-F238E27FC236}">
                <a16:creationId xmlns:a16="http://schemas.microsoft.com/office/drawing/2014/main" id="{1AC53E23-4CA7-479D-B22A-A5FCB3E5B5F6}"/>
              </a:ext>
            </a:extLst>
          </p:cNvPr>
          <p:cNvSpPr/>
          <p:nvPr userDrawn="1"/>
        </p:nvSpPr>
        <p:spPr>
          <a:xfrm rot="17315293">
            <a:off x="11756248" y="247552"/>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Freeform: Shape 15">
            <a:extLst>
              <a:ext uri="{FF2B5EF4-FFF2-40B4-BE49-F238E27FC236}">
                <a16:creationId xmlns:a16="http://schemas.microsoft.com/office/drawing/2014/main" id="{96F0F1DB-0C5F-4895-B71A-86B7D122DD4B}"/>
              </a:ext>
            </a:extLst>
          </p:cNvPr>
          <p:cNvSpPr/>
          <p:nvPr userDrawn="1"/>
        </p:nvSpPr>
        <p:spPr>
          <a:xfrm rot="20082236">
            <a:off x="11448108" y="631127"/>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34BF4B3-A394-4B33-84E8-433CB3F4D710}"/>
              </a:ext>
            </a:extLst>
          </p:cNvPr>
          <p:cNvSpPr/>
          <p:nvPr userDrawn="1"/>
        </p:nvSpPr>
        <p:spPr>
          <a:xfrm rot="19879732">
            <a:off x="11668879" y="824433"/>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 name="Freeform: Shape 17">
            <a:extLst>
              <a:ext uri="{FF2B5EF4-FFF2-40B4-BE49-F238E27FC236}">
                <a16:creationId xmlns:a16="http://schemas.microsoft.com/office/drawing/2014/main" id="{B6E11BA4-7EBA-47E5-8E07-57E665A74955}"/>
              </a:ext>
            </a:extLst>
          </p:cNvPr>
          <p:cNvSpPr/>
          <p:nvPr userDrawn="1"/>
        </p:nvSpPr>
        <p:spPr>
          <a:xfrm rot="328041">
            <a:off x="10094502" y="901548"/>
            <a:ext cx="579699" cy="606799"/>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 name="connsiteX0" fmla="*/ 487806 w 487806"/>
              <a:gd name="connsiteY0" fmla="*/ 171848 h 510610"/>
              <a:gd name="connsiteX1" fmla="*/ 308036 w 487806"/>
              <a:gd name="connsiteY1" fmla="*/ 510610 h 510610"/>
              <a:gd name="connsiteX2" fmla="*/ 0 w 487806"/>
              <a:gd name="connsiteY2" fmla="*/ 0 h 510610"/>
              <a:gd name="connsiteX3" fmla="*/ 487806 w 487806"/>
              <a:gd name="connsiteY3" fmla="*/ 171848 h 510610"/>
            </a:gdLst>
            <a:ahLst/>
            <a:cxnLst>
              <a:cxn ang="0">
                <a:pos x="connsiteX0" y="connsiteY0"/>
              </a:cxn>
              <a:cxn ang="0">
                <a:pos x="connsiteX1" y="connsiteY1"/>
              </a:cxn>
              <a:cxn ang="0">
                <a:pos x="connsiteX2" y="connsiteY2"/>
              </a:cxn>
              <a:cxn ang="0">
                <a:pos x="connsiteX3" y="connsiteY3"/>
              </a:cxn>
            </a:cxnLst>
            <a:rect l="l" t="t" r="r" b="b"/>
            <a:pathLst>
              <a:path w="487806" h="510610">
                <a:moveTo>
                  <a:pt x="487806" y="171848"/>
                </a:moveTo>
                <a:lnTo>
                  <a:pt x="308036" y="510610"/>
                </a:lnTo>
                <a:lnTo>
                  <a:pt x="0" y="0"/>
                </a:lnTo>
                <a:lnTo>
                  <a:pt x="487806" y="17184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9" name="Freeform: Shape 18">
            <a:extLst>
              <a:ext uri="{FF2B5EF4-FFF2-40B4-BE49-F238E27FC236}">
                <a16:creationId xmlns:a16="http://schemas.microsoft.com/office/drawing/2014/main" id="{7A178943-1EAE-4532-95FB-DFD1B8A936ED}"/>
              </a:ext>
            </a:extLst>
          </p:cNvPr>
          <p:cNvSpPr/>
          <p:nvPr userDrawn="1"/>
        </p:nvSpPr>
        <p:spPr>
          <a:xfrm>
            <a:off x="10871770" y="1202556"/>
            <a:ext cx="316887" cy="23355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Freeform: Shape 19">
            <a:extLst>
              <a:ext uri="{FF2B5EF4-FFF2-40B4-BE49-F238E27FC236}">
                <a16:creationId xmlns:a16="http://schemas.microsoft.com/office/drawing/2014/main" id="{A1603A2C-1F9D-4BAB-BF6C-C411F8898F5A}"/>
              </a:ext>
            </a:extLst>
          </p:cNvPr>
          <p:cNvSpPr/>
          <p:nvPr userDrawn="1"/>
        </p:nvSpPr>
        <p:spPr>
          <a:xfrm rot="20761418">
            <a:off x="11512604" y="1484835"/>
            <a:ext cx="162256" cy="119587"/>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1" name="Freeform: Shape 20">
            <a:extLst>
              <a:ext uri="{FF2B5EF4-FFF2-40B4-BE49-F238E27FC236}">
                <a16:creationId xmlns:a16="http://schemas.microsoft.com/office/drawing/2014/main" id="{D019487C-9065-4D0C-8A4F-0BEC960FF5E1}"/>
              </a:ext>
            </a:extLst>
          </p:cNvPr>
          <p:cNvSpPr/>
          <p:nvPr userDrawn="1"/>
        </p:nvSpPr>
        <p:spPr>
          <a:xfrm rot="1160487">
            <a:off x="10291662" y="1614015"/>
            <a:ext cx="316887" cy="23355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2" name="Freeform: Shape 21">
            <a:extLst>
              <a:ext uri="{FF2B5EF4-FFF2-40B4-BE49-F238E27FC236}">
                <a16:creationId xmlns:a16="http://schemas.microsoft.com/office/drawing/2014/main" id="{B2E39A85-934A-4BF2-93E3-761989F1B981}"/>
              </a:ext>
            </a:extLst>
          </p:cNvPr>
          <p:cNvSpPr/>
          <p:nvPr userDrawn="1"/>
        </p:nvSpPr>
        <p:spPr>
          <a:xfrm rot="803026">
            <a:off x="11586107" y="2015428"/>
            <a:ext cx="162256" cy="119587"/>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0EE479C-D1F6-4BAC-80D2-90EF74E3261A}"/>
              </a:ext>
            </a:extLst>
          </p:cNvPr>
          <p:cNvSpPr>
            <a:spLocks noGrp="1"/>
          </p:cNvSpPr>
          <p:nvPr>
            <p:ph type="title"/>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Master title style</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p:nvPr>
        </p:nvSpPr>
        <p:spPr>
          <a:xfrm>
            <a:off x="432000" y="1152000"/>
            <a:ext cx="5472000"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 name="Footer Placeholder 7">
            <a:extLst>
              <a:ext uri="{FF2B5EF4-FFF2-40B4-BE49-F238E27FC236}">
                <a16:creationId xmlns:a16="http://schemas.microsoft.com/office/drawing/2014/main" id="{C9E47D86-FD0D-44D0-9B7F-9EDEBD11F9D6}"/>
              </a:ext>
            </a:extLst>
          </p:cNvPr>
          <p:cNvSpPr>
            <a:spLocks noGrp="1"/>
          </p:cNvSpPr>
          <p:nvPr>
            <p:ph type="ftr" sz="quarter" idx="10"/>
          </p:nvPr>
        </p:nvSpPr>
        <p:spPr/>
        <p:txBody>
          <a:bodyPr/>
          <a:lstStyle>
            <a:lvl1pPr>
              <a:defRPr>
                <a:solidFill>
                  <a:schemeClr val="tx1">
                    <a:lumMod val="75000"/>
                    <a:lumOff val="25000"/>
                  </a:schemeClr>
                </a:solidFill>
              </a:defRPr>
            </a:lvl1pPr>
          </a:lstStyle>
          <a:p>
            <a:r>
              <a:rPr lang="en-US" noProof="0" dirty="0"/>
              <a:t>Add a footer</a:t>
            </a:r>
          </a:p>
        </p:txBody>
      </p:sp>
      <p:sp>
        <p:nvSpPr>
          <p:cNvPr id="9" name="Slide Number Placeholder 8">
            <a:extLst>
              <a:ext uri="{FF2B5EF4-FFF2-40B4-BE49-F238E27FC236}">
                <a16:creationId xmlns:a16="http://schemas.microsoft.com/office/drawing/2014/main" id="{0A29F8B3-4723-4928-83E5-76C29D05F2FE}"/>
              </a:ext>
            </a:extLst>
          </p:cNvPr>
          <p:cNvSpPr>
            <a:spLocks noGrp="1"/>
          </p:cNvSpPr>
          <p:nvPr>
            <p:ph type="sldNum" sz="quarter" idx="11"/>
          </p:nvPr>
        </p:nvSpPr>
        <p:spPr/>
        <p:txBody>
          <a:bodyPr/>
          <a:lstStyle>
            <a:lvl1pPr>
              <a:defRPr>
                <a:solidFill>
                  <a:schemeClr val="tx1">
                    <a:lumMod val="75000"/>
                    <a:lumOff val="25000"/>
                  </a:schemeClr>
                </a:solidFill>
              </a:defRPr>
            </a:lvl1pPr>
          </a:lstStyle>
          <a:p>
            <a:fld id="{19B51A1E-902D-48AF-9020-955120F399B6}" type="slidenum">
              <a:rPr lang="en-US" noProof="0" smtClean="0"/>
              <a:pPr/>
              <a:t>‹#›</a:t>
            </a:fld>
            <a:endParaRPr lang="en-US" noProof="0" dirty="0"/>
          </a:p>
        </p:txBody>
      </p:sp>
      <p:sp>
        <p:nvSpPr>
          <p:cNvPr id="23" name="Content Placeholder 3">
            <a:extLst>
              <a:ext uri="{FF2B5EF4-FFF2-40B4-BE49-F238E27FC236}">
                <a16:creationId xmlns:a16="http://schemas.microsoft.com/office/drawing/2014/main" id="{94AA1D0D-4A88-48E6-9F92-152A70F621DA}"/>
              </a:ext>
            </a:extLst>
          </p:cNvPr>
          <p:cNvSpPr>
            <a:spLocks noGrp="1"/>
          </p:cNvSpPr>
          <p:nvPr>
            <p:ph sz="half" idx="2"/>
          </p:nvPr>
        </p:nvSpPr>
        <p:spPr>
          <a:xfrm>
            <a:off x="6300384" y="1140847"/>
            <a:ext cx="5471616" cy="5036116"/>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474832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Master title style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p:nvPr>
        </p:nvSpPr>
        <p:spPr>
          <a:xfrm>
            <a:off x="432000" y="1152000"/>
            <a:ext cx="3600000" cy="5039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 name="Footer Placeholder 6">
            <a:extLst>
              <a:ext uri="{FF2B5EF4-FFF2-40B4-BE49-F238E27FC236}">
                <a16:creationId xmlns:a16="http://schemas.microsoft.com/office/drawing/2014/main" id="{19F419B1-164A-4B7A-BBEC-47B6151ECB05}"/>
              </a:ext>
            </a:extLst>
          </p:cNvPr>
          <p:cNvSpPr>
            <a:spLocks noGrp="1"/>
          </p:cNvSpPr>
          <p:nvPr>
            <p:ph type="ftr" sz="quarter" idx="10"/>
          </p:nvPr>
        </p:nvSpPr>
        <p:spPr/>
        <p:txBody>
          <a:bodyPr/>
          <a:lstStyle>
            <a:lvl1pPr>
              <a:defRPr>
                <a:solidFill>
                  <a:schemeClr val="tx1">
                    <a:lumMod val="75000"/>
                    <a:lumOff val="25000"/>
                  </a:schemeClr>
                </a:solidFill>
              </a:defRPr>
            </a:lvl1pPr>
          </a:lstStyle>
          <a:p>
            <a:r>
              <a:rPr lang="en-US" noProof="0" dirty="0"/>
              <a:t>Add a footer</a:t>
            </a:r>
          </a:p>
        </p:txBody>
      </p:sp>
      <p:sp>
        <p:nvSpPr>
          <p:cNvPr id="8" name="Slide Number Placeholder 7">
            <a:extLst>
              <a:ext uri="{FF2B5EF4-FFF2-40B4-BE49-F238E27FC236}">
                <a16:creationId xmlns:a16="http://schemas.microsoft.com/office/drawing/2014/main" id="{86E99B1E-D08C-46BA-9D27-9ED02F4C9B6C}"/>
              </a:ext>
            </a:extLst>
          </p:cNvPr>
          <p:cNvSpPr>
            <a:spLocks noGrp="1"/>
          </p:cNvSpPr>
          <p:nvPr>
            <p:ph type="sldNum" sz="quarter" idx="11"/>
          </p:nvPr>
        </p:nvSpPr>
        <p:spPr/>
        <p:txBody>
          <a:bodyPr/>
          <a:lstStyle>
            <a:lvl1pPr>
              <a:defRPr>
                <a:solidFill>
                  <a:schemeClr val="tx1">
                    <a:lumMod val="75000"/>
                    <a:lumOff val="25000"/>
                  </a:schemeClr>
                </a:solidFill>
              </a:defRPr>
            </a:lvl1pPr>
          </a:lstStyle>
          <a:p>
            <a:fld id="{19B51A1E-902D-48AF-9020-955120F399B6}" type="slidenum">
              <a:rPr lang="en-US" noProof="0" smtClean="0"/>
              <a:pPr/>
              <a:t>‹#›</a:t>
            </a:fld>
            <a:endParaRPr lang="en-US" noProof="0" dirty="0"/>
          </a:p>
        </p:txBody>
      </p:sp>
      <p:sp>
        <p:nvSpPr>
          <p:cNvPr id="5" name="Text Placeholder 4">
            <a:extLst>
              <a:ext uri="{FF2B5EF4-FFF2-40B4-BE49-F238E27FC236}">
                <a16:creationId xmlns:a16="http://schemas.microsoft.com/office/drawing/2014/main" id="{16A38E24-EB1C-472F-B631-5DF32F9C4CF5}"/>
              </a:ext>
            </a:extLst>
          </p:cNvPr>
          <p:cNvSpPr>
            <a:spLocks noGrp="1"/>
          </p:cNvSpPr>
          <p:nvPr>
            <p:ph type="body" sz="quarter" idx="12"/>
          </p:nvPr>
        </p:nvSpPr>
        <p:spPr>
          <a:xfrm>
            <a:off x="4301550" y="1152000"/>
            <a:ext cx="3600450" cy="5038725"/>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Text Placeholder 10">
            <a:extLst>
              <a:ext uri="{FF2B5EF4-FFF2-40B4-BE49-F238E27FC236}">
                <a16:creationId xmlns:a16="http://schemas.microsoft.com/office/drawing/2014/main" id="{5B4A252E-78C9-4F76-98A4-A4B580AD072A}"/>
              </a:ext>
            </a:extLst>
          </p:cNvPr>
          <p:cNvSpPr>
            <a:spLocks noGrp="1"/>
          </p:cNvSpPr>
          <p:nvPr>
            <p:ph type="body" sz="quarter" idx="13"/>
          </p:nvPr>
        </p:nvSpPr>
        <p:spPr>
          <a:xfrm>
            <a:off x="8171550" y="1152000"/>
            <a:ext cx="3600450" cy="5038725"/>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26543880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Master title style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p:nvPr>
        </p:nvSpPr>
        <p:spPr>
          <a:xfrm>
            <a:off x="432000" y="1152000"/>
            <a:ext cx="2160000" cy="5039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 name="Footer Placeholder 6">
            <a:extLst>
              <a:ext uri="{FF2B5EF4-FFF2-40B4-BE49-F238E27FC236}">
                <a16:creationId xmlns:a16="http://schemas.microsoft.com/office/drawing/2014/main" id="{19F419B1-164A-4B7A-BBEC-47B6151ECB05}"/>
              </a:ext>
            </a:extLst>
          </p:cNvPr>
          <p:cNvSpPr>
            <a:spLocks noGrp="1"/>
          </p:cNvSpPr>
          <p:nvPr>
            <p:ph type="ftr" sz="quarter" idx="10"/>
          </p:nvPr>
        </p:nvSpPr>
        <p:spPr/>
        <p:txBody>
          <a:bodyPr/>
          <a:lstStyle>
            <a:lvl1pPr>
              <a:defRPr>
                <a:solidFill>
                  <a:schemeClr val="tx1">
                    <a:lumMod val="75000"/>
                    <a:lumOff val="25000"/>
                  </a:schemeClr>
                </a:solidFill>
              </a:defRPr>
            </a:lvl1pPr>
          </a:lstStyle>
          <a:p>
            <a:r>
              <a:rPr lang="en-US" noProof="0" dirty="0"/>
              <a:t>Add a footer</a:t>
            </a:r>
          </a:p>
        </p:txBody>
      </p:sp>
      <p:sp>
        <p:nvSpPr>
          <p:cNvPr id="8" name="Slide Number Placeholder 7">
            <a:extLst>
              <a:ext uri="{FF2B5EF4-FFF2-40B4-BE49-F238E27FC236}">
                <a16:creationId xmlns:a16="http://schemas.microsoft.com/office/drawing/2014/main" id="{86E99B1E-D08C-46BA-9D27-9ED02F4C9B6C}"/>
              </a:ext>
            </a:extLst>
          </p:cNvPr>
          <p:cNvSpPr>
            <a:spLocks noGrp="1"/>
          </p:cNvSpPr>
          <p:nvPr>
            <p:ph type="sldNum" sz="quarter" idx="11"/>
          </p:nvPr>
        </p:nvSpPr>
        <p:spPr/>
        <p:txBody>
          <a:bodyPr/>
          <a:lstStyle>
            <a:lvl1pPr>
              <a:defRPr>
                <a:solidFill>
                  <a:schemeClr val="tx1">
                    <a:lumMod val="75000"/>
                    <a:lumOff val="25000"/>
                  </a:schemeClr>
                </a:solidFill>
              </a:defRPr>
            </a:lvl1pPr>
          </a:lstStyle>
          <a:p>
            <a:fld id="{19B51A1E-902D-48AF-9020-955120F399B6}" type="slidenum">
              <a:rPr lang="en-US" noProof="0" smtClean="0"/>
              <a:pPr/>
              <a:t>‹#›</a:t>
            </a:fld>
            <a:endParaRPr lang="en-US" noProof="0" dirty="0"/>
          </a:p>
        </p:txBody>
      </p:sp>
      <p:sp>
        <p:nvSpPr>
          <p:cNvPr id="5" name="Text Placeholder 4">
            <a:extLst>
              <a:ext uri="{FF2B5EF4-FFF2-40B4-BE49-F238E27FC236}">
                <a16:creationId xmlns:a16="http://schemas.microsoft.com/office/drawing/2014/main" id="{1F5B3657-F2AE-455A-BF81-1A0C2ACECD20}"/>
              </a:ext>
            </a:extLst>
          </p:cNvPr>
          <p:cNvSpPr>
            <a:spLocks noGrp="1"/>
          </p:cNvSpPr>
          <p:nvPr>
            <p:ph type="body" sz="quarter" idx="12"/>
          </p:nvPr>
        </p:nvSpPr>
        <p:spPr>
          <a:xfrm>
            <a:off x="2726412" y="1152525"/>
            <a:ext cx="2160588" cy="5038725"/>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3" name="Text Placeholder 12">
            <a:extLst>
              <a:ext uri="{FF2B5EF4-FFF2-40B4-BE49-F238E27FC236}">
                <a16:creationId xmlns:a16="http://schemas.microsoft.com/office/drawing/2014/main" id="{6A983D98-E0AB-429A-9EC2-B50D4216D691}"/>
              </a:ext>
            </a:extLst>
          </p:cNvPr>
          <p:cNvSpPr>
            <a:spLocks noGrp="1"/>
          </p:cNvSpPr>
          <p:nvPr>
            <p:ph type="body" sz="quarter" idx="13"/>
          </p:nvPr>
        </p:nvSpPr>
        <p:spPr>
          <a:xfrm>
            <a:off x="5021412" y="1152525"/>
            <a:ext cx="2160588" cy="5038725"/>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5" name="Text Placeholder 14">
            <a:extLst>
              <a:ext uri="{FF2B5EF4-FFF2-40B4-BE49-F238E27FC236}">
                <a16:creationId xmlns:a16="http://schemas.microsoft.com/office/drawing/2014/main" id="{755213BF-EF6D-45DC-A01B-DE6C2F23A6D2}"/>
              </a:ext>
            </a:extLst>
          </p:cNvPr>
          <p:cNvSpPr>
            <a:spLocks noGrp="1"/>
          </p:cNvSpPr>
          <p:nvPr>
            <p:ph type="body" sz="quarter" idx="14"/>
          </p:nvPr>
        </p:nvSpPr>
        <p:spPr>
          <a:xfrm>
            <a:off x="7316412" y="1148060"/>
            <a:ext cx="2160588" cy="5038725"/>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7" name="Text Placeholder 16">
            <a:extLst>
              <a:ext uri="{FF2B5EF4-FFF2-40B4-BE49-F238E27FC236}">
                <a16:creationId xmlns:a16="http://schemas.microsoft.com/office/drawing/2014/main" id="{77D6BBBA-F4A3-45D4-91BC-A405FFDC7C3D}"/>
              </a:ext>
            </a:extLst>
          </p:cNvPr>
          <p:cNvSpPr>
            <a:spLocks noGrp="1"/>
          </p:cNvSpPr>
          <p:nvPr>
            <p:ph type="body" sz="quarter" idx="15"/>
          </p:nvPr>
        </p:nvSpPr>
        <p:spPr>
          <a:xfrm>
            <a:off x="9611412" y="1152525"/>
            <a:ext cx="2160588" cy="5038725"/>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748372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Image Bullets">
    <p:spTree>
      <p:nvGrpSpPr>
        <p:cNvPr id="1" name=""/>
        <p:cNvGrpSpPr/>
        <p:nvPr/>
      </p:nvGrpSpPr>
      <p:grpSpPr>
        <a:xfrm>
          <a:off x="0" y="0"/>
          <a:ext cx="0" cy="0"/>
          <a:chOff x="0" y="0"/>
          <a:chExt cx="0" cy="0"/>
        </a:xfrm>
      </p:grpSpPr>
      <p:sp>
        <p:nvSpPr>
          <p:cNvPr id="28" name="Oval 27">
            <a:extLst>
              <a:ext uri="{FF2B5EF4-FFF2-40B4-BE49-F238E27FC236}">
                <a16:creationId xmlns:a16="http://schemas.microsoft.com/office/drawing/2014/main" id="{2041BFF2-BC3B-3145-940D-004809E5A80A}"/>
              </a:ext>
            </a:extLst>
          </p:cNvPr>
          <p:cNvSpPr>
            <a:spLocks noChangeAspect="1"/>
          </p:cNvSpPr>
          <p:nvPr userDrawn="1"/>
        </p:nvSpPr>
        <p:spPr>
          <a:xfrm>
            <a:off x="3050592" y="2030748"/>
            <a:ext cx="1508760" cy="150876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9" name="Oval 28">
            <a:extLst>
              <a:ext uri="{FF2B5EF4-FFF2-40B4-BE49-F238E27FC236}">
                <a16:creationId xmlns:a16="http://schemas.microsoft.com/office/drawing/2014/main" id="{A9906F5C-A183-DF45-AE48-C1D611CDC98D}"/>
              </a:ext>
            </a:extLst>
          </p:cNvPr>
          <p:cNvSpPr>
            <a:spLocks noChangeAspect="1"/>
          </p:cNvSpPr>
          <p:nvPr userDrawn="1"/>
        </p:nvSpPr>
        <p:spPr>
          <a:xfrm>
            <a:off x="5345060" y="2030748"/>
            <a:ext cx="1508760" cy="150876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0" name="Oval 29">
            <a:extLst>
              <a:ext uri="{FF2B5EF4-FFF2-40B4-BE49-F238E27FC236}">
                <a16:creationId xmlns:a16="http://schemas.microsoft.com/office/drawing/2014/main" id="{C9CFF2EB-CD95-EA4D-810E-C9F8127071FE}"/>
              </a:ext>
            </a:extLst>
          </p:cNvPr>
          <p:cNvSpPr>
            <a:spLocks noChangeAspect="1"/>
          </p:cNvSpPr>
          <p:nvPr userDrawn="1"/>
        </p:nvSpPr>
        <p:spPr>
          <a:xfrm>
            <a:off x="7639529" y="2030748"/>
            <a:ext cx="1508760" cy="150876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1" name="Oval 30">
            <a:extLst>
              <a:ext uri="{FF2B5EF4-FFF2-40B4-BE49-F238E27FC236}">
                <a16:creationId xmlns:a16="http://schemas.microsoft.com/office/drawing/2014/main" id="{EE120266-68E0-504A-B1C8-F3369F5AF7C0}"/>
              </a:ext>
            </a:extLst>
          </p:cNvPr>
          <p:cNvSpPr>
            <a:spLocks noChangeAspect="1"/>
          </p:cNvSpPr>
          <p:nvPr userDrawn="1"/>
        </p:nvSpPr>
        <p:spPr>
          <a:xfrm>
            <a:off x="9933998" y="2030748"/>
            <a:ext cx="1508760" cy="150876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9" name="Oval 8">
            <a:extLst>
              <a:ext uri="{FF2B5EF4-FFF2-40B4-BE49-F238E27FC236}">
                <a16:creationId xmlns:a16="http://schemas.microsoft.com/office/drawing/2014/main" id="{4FB4A810-8614-AD44-B362-CE45C8C679CE}"/>
              </a:ext>
            </a:extLst>
          </p:cNvPr>
          <p:cNvSpPr>
            <a:spLocks noChangeAspect="1"/>
          </p:cNvSpPr>
          <p:nvPr userDrawn="1"/>
        </p:nvSpPr>
        <p:spPr>
          <a:xfrm>
            <a:off x="759111" y="2030748"/>
            <a:ext cx="1508760" cy="150876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5CFF4C50-933F-41F9-AD11-BD02410AA7D5}"/>
              </a:ext>
            </a:extLst>
          </p:cNvPr>
          <p:cNvSpPr>
            <a:spLocks noGrp="1"/>
          </p:cNvSpPr>
          <p:nvPr>
            <p:ph type="title"/>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Master title style</a:t>
            </a:r>
          </a:p>
        </p:txBody>
      </p:sp>
      <p:sp>
        <p:nvSpPr>
          <p:cNvPr id="7" name="Footer Placeholder 6">
            <a:extLst>
              <a:ext uri="{FF2B5EF4-FFF2-40B4-BE49-F238E27FC236}">
                <a16:creationId xmlns:a16="http://schemas.microsoft.com/office/drawing/2014/main" id="{19F419B1-164A-4B7A-BBEC-47B6151ECB05}"/>
              </a:ext>
            </a:extLst>
          </p:cNvPr>
          <p:cNvSpPr>
            <a:spLocks noGrp="1"/>
          </p:cNvSpPr>
          <p:nvPr>
            <p:ph type="ftr" sz="quarter" idx="10"/>
          </p:nvPr>
        </p:nvSpPr>
        <p:spPr/>
        <p:txBody>
          <a:bodyPr/>
          <a:lstStyle>
            <a:lvl1pPr>
              <a:defRPr>
                <a:solidFill>
                  <a:schemeClr val="tx1">
                    <a:lumMod val="75000"/>
                    <a:lumOff val="25000"/>
                  </a:schemeClr>
                </a:solidFill>
              </a:defRPr>
            </a:lvl1pPr>
          </a:lstStyle>
          <a:p>
            <a:r>
              <a:rPr lang="en-US" noProof="0" dirty="0"/>
              <a:t>Add a footer</a:t>
            </a:r>
          </a:p>
        </p:txBody>
      </p:sp>
      <p:sp>
        <p:nvSpPr>
          <p:cNvPr id="8" name="Slide Number Placeholder 7">
            <a:extLst>
              <a:ext uri="{FF2B5EF4-FFF2-40B4-BE49-F238E27FC236}">
                <a16:creationId xmlns:a16="http://schemas.microsoft.com/office/drawing/2014/main" id="{86E99B1E-D08C-46BA-9D27-9ED02F4C9B6C}"/>
              </a:ext>
            </a:extLst>
          </p:cNvPr>
          <p:cNvSpPr>
            <a:spLocks noGrp="1"/>
          </p:cNvSpPr>
          <p:nvPr>
            <p:ph type="sldNum" sz="quarter" idx="11"/>
          </p:nvPr>
        </p:nvSpPr>
        <p:spPr/>
        <p:txBody>
          <a:bodyPr/>
          <a:lstStyle>
            <a:lvl1pPr>
              <a:defRPr>
                <a:solidFill>
                  <a:schemeClr val="tx1">
                    <a:lumMod val="75000"/>
                    <a:lumOff val="25000"/>
                  </a:schemeClr>
                </a:solidFill>
              </a:defRPr>
            </a:lvl1pPr>
          </a:lstStyle>
          <a:p>
            <a:fld id="{19B51A1E-902D-48AF-9020-955120F399B6}" type="slidenum">
              <a:rPr lang="en-US" noProof="0" smtClean="0"/>
              <a:pPr/>
              <a:t>‹#›</a:t>
            </a:fld>
            <a:endParaRPr lang="en-US" noProof="0" dirty="0"/>
          </a:p>
        </p:txBody>
      </p:sp>
      <p:sp>
        <p:nvSpPr>
          <p:cNvPr id="5" name="Text Placeholder 4">
            <a:extLst>
              <a:ext uri="{FF2B5EF4-FFF2-40B4-BE49-F238E27FC236}">
                <a16:creationId xmlns:a16="http://schemas.microsoft.com/office/drawing/2014/main" id="{1F5B3657-F2AE-455A-BF81-1A0C2ACECD20}"/>
              </a:ext>
            </a:extLst>
          </p:cNvPr>
          <p:cNvSpPr>
            <a:spLocks noGrp="1"/>
          </p:cNvSpPr>
          <p:nvPr>
            <p:ph type="body" sz="quarter" idx="12" hasCustomPrompt="1"/>
          </p:nvPr>
        </p:nvSpPr>
        <p:spPr>
          <a:xfrm>
            <a:off x="2726075" y="4688112"/>
            <a:ext cx="2160588" cy="900000"/>
          </a:xfrm>
        </p:spPr>
        <p:txBody>
          <a:bodyPr/>
          <a:lstStyle>
            <a:lvl1pPr marL="0" indent="0" algn="ctr">
              <a:buNone/>
              <a:defRPr sz="1600"/>
            </a:lvl1pPr>
          </a:lstStyle>
          <a:p>
            <a:pPr lvl="0"/>
            <a:r>
              <a:rPr lang="en-US" noProof="0"/>
              <a:t>Bullet Description</a:t>
            </a:r>
          </a:p>
        </p:txBody>
      </p:sp>
      <p:sp>
        <p:nvSpPr>
          <p:cNvPr id="13" name="Text Placeholder 12">
            <a:extLst>
              <a:ext uri="{FF2B5EF4-FFF2-40B4-BE49-F238E27FC236}">
                <a16:creationId xmlns:a16="http://schemas.microsoft.com/office/drawing/2014/main" id="{6A983D98-E0AB-429A-9EC2-B50D4216D691}"/>
              </a:ext>
            </a:extLst>
          </p:cNvPr>
          <p:cNvSpPr>
            <a:spLocks noGrp="1"/>
          </p:cNvSpPr>
          <p:nvPr>
            <p:ph type="body" sz="quarter" idx="13" hasCustomPrompt="1"/>
          </p:nvPr>
        </p:nvSpPr>
        <p:spPr>
          <a:xfrm>
            <a:off x="5020543" y="4688112"/>
            <a:ext cx="2160588" cy="900000"/>
          </a:xfrm>
        </p:spPr>
        <p:txBody>
          <a:bodyPr/>
          <a:lstStyle>
            <a:lvl1pPr marL="0" indent="0" algn="ctr">
              <a:buNone/>
              <a:defRPr sz="1600"/>
            </a:lvl1pPr>
          </a:lstStyle>
          <a:p>
            <a:pPr lvl="0"/>
            <a:r>
              <a:rPr lang="en-US" noProof="0"/>
              <a:t>Bullet Description</a:t>
            </a:r>
          </a:p>
        </p:txBody>
      </p:sp>
      <p:sp>
        <p:nvSpPr>
          <p:cNvPr id="15" name="Text Placeholder 14">
            <a:extLst>
              <a:ext uri="{FF2B5EF4-FFF2-40B4-BE49-F238E27FC236}">
                <a16:creationId xmlns:a16="http://schemas.microsoft.com/office/drawing/2014/main" id="{755213BF-EF6D-45DC-A01B-DE6C2F23A6D2}"/>
              </a:ext>
            </a:extLst>
          </p:cNvPr>
          <p:cNvSpPr>
            <a:spLocks noGrp="1"/>
          </p:cNvSpPr>
          <p:nvPr>
            <p:ph type="body" sz="quarter" idx="14" hasCustomPrompt="1"/>
          </p:nvPr>
        </p:nvSpPr>
        <p:spPr>
          <a:xfrm>
            <a:off x="7315012" y="4683647"/>
            <a:ext cx="2160588" cy="900000"/>
          </a:xfrm>
        </p:spPr>
        <p:txBody>
          <a:bodyPr/>
          <a:lstStyle>
            <a:lvl1pPr marL="0" indent="0" algn="ctr">
              <a:buNone/>
              <a:defRPr sz="1600"/>
            </a:lvl1pPr>
          </a:lstStyle>
          <a:p>
            <a:pPr lvl="0"/>
            <a:r>
              <a:rPr lang="en-US" noProof="0"/>
              <a:t>Bullet Description</a:t>
            </a:r>
          </a:p>
        </p:txBody>
      </p:sp>
      <p:sp>
        <p:nvSpPr>
          <p:cNvPr id="17" name="Text Placeholder 16">
            <a:extLst>
              <a:ext uri="{FF2B5EF4-FFF2-40B4-BE49-F238E27FC236}">
                <a16:creationId xmlns:a16="http://schemas.microsoft.com/office/drawing/2014/main" id="{77D6BBBA-F4A3-45D4-91BC-A405FFDC7C3D}"/>
              </a:ext>
            </a:extLst>
          </p:cNvPr>
          <p:cNvSpPr>
            <a:spLocks noGrp="1"/>
          </p:cNvSpPr>
          <p:nvPr>
            <p:ph type="body" sz="quarter" idx="15" hasCustomPrompt="1"/>
          </p:nvPr>
        </p:nvSpPr>
        <p:spPr>
          <a:xfrm>
            <a:off x="9609481" y="4688112"/>
            <a:ext cx="2160588" cy="900000"/>
          </a:xfrm>
        </p:spPr>
        <p:txBody>
          <a:bodyPr/>
          <a:lstStyle>
            <a:lvl1pPr marL="0" indent="0" algn="ctr">
              <a:buNone/>
              <a:defRPr sz="1600"/>
            </a:lvl1pPr>
          </a:lstStyle>
          <a:p>
            <a:pPr lvl="0"/>
            <a:r>
              <a:rPr lang="en-US" noProof="0"/>
              <a:t>Bullet Description</a:t>
            </a:r>
          </a:p>
        </p:txBody>
      </p:sp>
      <p:sp>
        <p:nvSpPr>
          <p:cNvPr id="6" name="Text Placeholder 5">
            <a:extLst>
              <a:ext uri="{FF2B5EF4-FFF2-40B4-BE49-F238E27FC236}">
                <a16:creationId xmlns:a16="http://schemas.microsoft.com/office/drawing/2014/main" id="{EB3F7825-EB73-4976-9D8D-BAD8C8FCEA82}"/>
              </a:ext>
            </a:extLst>
          </p:cNvPr>
          <p:cNvSpPr>
            <a:spLocks noGrp="1"/>
          </p:cNvSpPr>
          <p:nvPr>
            <p:ph type="body" sz="quarter" idx="16" hasCustomPrompt="1"/>
          </p:nvPr>
        </p:nvSpPr>
        <p:spPr>
          <a:xfrm>
            <a:off x="431800" y="3926334"/>
            <a:ext cx="2160000" cy="504000"/>
          </a:xfrm>
        </p:spPr>
        <p:txBody>
          <a:bodyPr/>
          <a:lstStyle>
            <a:lvl1pPr marL="0" indent="0" algn="ctr">
              <a:buNone/>
              <a:defRPr b="1">
                <a:latin typeface="+mj-lt"/>
              </a:defRPr>
            </a:lvl1pPr>
          </a:lstStyle>
          <a:p>
            <a:pPr lvl="0"/>
            <a:r>
              <a:rPr lang="en-US" noProof="0"/>
              <a:t>Bullet 1</a:t>
            </a:r>
          </a:p>
        </p:txBody>
      </p:sp>
      <p:sp>
        <p:nvSpPr>
          <p:cNvPr id="10" name="Text Placeholder 9">
            <a:extLst>
              <a:ext uri="{FF2B5EF4-FFF2-40B4-BE49-F238E27FC236}">
                <a16:creationId xmlns:a16="http://schemas.microsoft.com/office/drawing/2014/main" id="{6D972951-9088-4993-8DED-9DA3B6B08CF2}"/>
              </a:ext>
            </a:extLst>
          </p:cNvPr>
          <p:cNvSpPr>
            <a:spLocks noGrp="1"/>
          </p:cNvSpPr>
          <p:nvPr>
            <p:ph type="body" sz="quarter" idx="17" hasCustomPrompt="1"/>
          </p:nvPr>
        </p:nvSpPr>
        <p:spPr>
          <a:xfrm>
            <a:off x="2726076" y="3926335"/>
            <a:ext cx="2160587" cy="504000"/>
          </a:xfrm>
        </p:spPr>
        <p:txBody>
          <a:bodyPr/>
          <a:lstStyle>
            <a:lvl1pPr marL="0" indent="0" algn="ctr">
              <a:buNone/>
              <a:defRPr b="1">
                <a:latin typeface="+mj-lt"/>
              </a:defRPr>
            </a:lvl1pPr>
          </a:lstStyle>
          <a:p>
            <a:pPr lvl="0"/>
            <a:r>
              <a:rPr lang="en-US" noProof="0"/>
              <a:t>Bullet 2</a:t>
            </a:r>
          </a:p>
        </p:txBody>
      </p:sp>
      <p:sp>
        <p:nvSpPr>
          <p:cNvPr id="12" name="Text Placeholder 11">
            <a:extLst>
              <a:ext uri="{FF2B5EF4-FFF2-40B4-BE49-F238E27FC236}">
                <a16:creationId xmlns:a16="http://schemas.microsoft.com/office/drawing/2014/main" id="{48424FDD-507C-4199-BFC6-8BC01D8992B6}"/>
              </a:ext>
            </a:extLst>
          </p:cNvPr>
          <p:cNvSpPr>
            <a:spLocks noGrp="1"/>
          </p:cNvSpPr>
          <p:nvPr>
            <p:ph type="body" sz="quarter" idx="18" hasCustomPrompt="1"/>
          </p:nvPr>
        </p:nvSpPr>
        <p:spPr>
          <a:xfrm>
            <a:off x="5020543" y="3926335"/>
            <a:ext cx="2160588" cy="504000"/>
          </a:xfrm>
        </p:spPr>
        <p:txBody>
          <a:bodyPr/>
          <a:lstStyle>
            <a:lvl1pPr marL="0" indent="0" algn="ctr">
              <a:buNone/>
              <a:defRPr b="1">
                <a:latin typeface="+mj-lt"/>
              </a:defRPr>
            </a:lvl1pPr>
          </a:lstStyle>
          <a:p>
            <a:pPr lvl="0"/>
            <a:r>
              <a:rPr lang="en-US" noProof="0"/>
              <a:t>Bullet 3</a:t>
            </a:r>
          </a:p>
        </p:txBody>
      </p:sp>
      <p:sp>
        <p:nvSpPr>
          <p:cNvPr id="16" name="Text Placeholder 15">
            <a:extLst>
              <a:ext uri="{FF2B5EF4-FFF2-40B4-BE49-F238E27FC236}">
                <a16:creationId xmlns:a16="http://schemas.microsoft.com/office/drawing/2014/main" id="{33DAFB20-1343-4578-8AA0-0378B674F1B1}"/>
              </a:ext>
            </a:extLst>
          </p:cNvPr>
          <p:cNvSpPr>
            <a:spLocks noGrp="1"/>
          </p:cNvSpPr>
          <p:nvPr>
            <p:ph type="body" sz="quarter" idx="19" hasCustomPrompt="1"/>
          </p:nvPr>
        </p:nvSpPr>
        <p:spPr>
          <a:xfrm>
            <a:off x="7315013" y="3926335"/>
            <a:ext cx="2160587" cy="504000"/>
          </a:xfrm>
        </p:spPr>
        <p:txBody>
          <a:bodyPr/>
          <a:lstStyle>
            <a:lvl1pPr marL="0" indent="0" algn="ctr">
              <a:buNone/>
              <a:defRPr b="1">
                <a:latin typeface="+mj-lt"/>
              </a:defRPr>
            </a:lvl1pPr>
          </a:lstStyle>
          <a:p>
            <a:pPr lvl="0"/>
            <a:r>
              <a:rPr lang="en-US" noProof="0"/>
              <a:t>Bullet 4</a:t>
            </a:r>
          </a:p>
        </p:txBody>
      </p:sp>
      <p:sp>
        <p:nvSpPr>
          <p:cNvPr id="19" name="Text Placeholder 18">
            <a:extLst>
              <a:ext uri="{FF2B5EF4-FFF2-40B4-BE49-F238E27FC236}">
                <a16:creationId xmlns:a16="http://schemas.microsoft.com/office/drawing/2014/main" id="{B01E9EA3-8BD6-4531-812C-663C75428B76}"/>
              </a:ext>
            </a:extLst>
          </p:cNvPr>
          <p:cNvSpPr>
            <a:spLocks noGrp="1"/>
          </p:cNvSpPr>
          <p:nvPr>
            <p:ph type="body" sz="quarter" idx="20" hasCustomPrompt="1"/>
          </p:nvPr>
        </p:nvSpPr>
        <p:spPr>
          <a:xfrm>
            <a:off x="9609481" y="3926335"/>
            <a:ext cx="2160588" cy="504000"/>
          </a:xfrm>
        </p:spPr>
        <p:txBody>
          <a:bodyPr/>
          <a:lstStyle>
            <a:lvl1pPr marL="0" indent="0" algn="ctr">
              <a:buNone/>
              <a:defRPr b="1">
                <a:latin typeface="+mj-lt"/>
              </a:defRPr>
            </a:lvl1pPr>
          </a:lstStyle>
          <a:p>
            <a:pPr lvl="0"/>
            <a:r>
              <a:rPr lang="en-US" noProof="0"/>
              <a:t>Bullet 5</a:t>
            </a:r>
          </a:p>
        </p:txBody>
      </p:sp>
      <p:sp>
        <p:nvSpPr>
          <p:cNvPr id="21" name="Text Placeholder 20">
            <a:extLst>
              <a:ext uri="{FF2B5EF4-FFF2-40B4-BE49-F238E27FC236}">
                <a16:creationId xmlns:a16="http://schemas.microsoft.com/office/drawing/2014/main" id="{DA4566DA-C848-4A27-BBC8-722932FFD7F6}"/>
              </a:ext>
            </a:extLst>
          </p:cNvPr>
          <p:cNvSpPr>
            <a:spLocks noGrp="1"/>
          </p:cNvSpPr>
          <p:nvPr>
            <p:ph type="body" sz="quarter" idx="21" hasCustomPrompt="1"/>
          </p:nvPr>
        </p:nvSpPr>
        <p:spPr>
          <a:xfrm>
            <a:off x="432094" y="4683350"/>
            <a:ext cx="2160000" cy="900000"/>
          </a:xfrm>
        </p:spPr>
        <p:txBody>
          <a:bodyPr/>
          <a:lstStyle>
            <a:lvl1pPr marL="0" indent="0" algn="ctr">
              <a:buNone/>
              <a:defRPr sz="1600"/>
            </a:lvl1pPr>
          </a:lstStyle>
          <a:p>
            <a:pPr lvl="0"/>
            <a:r>
              <a:rPr lang="en-US" noProof="0"/>
              <a:t>Bullet Description</a:t>
            </a:r>
          </a:p>
        </p:txBody>
      </p:sp>
      <p:sp>
        <p:nvSpPr>
          <p:cNvPr id="4" name="Picture Placeholder 3">
            <a:extLst>
              <a:ext uri="{FF2B5EF4-FFF2-40B4-BE49-F238E27FC236}">
                <a16:creationId xmlns:a16="http://schemas.microsoft.com/office/drawing/2014/main" id="{B0B1F8F6-73A5-F142-8A28-094DA998B5F5}"/>
              </a:ext>
            </a:extLst>
          </p:cNvPr>
          <p:cNvSpPr>
            <a:spLocks noGrp="1"/>
          </p:cNvSpPr>
          <p:nvPr>
            <p:ph type="pic" sz="quarter" idx="27"/>
          </p:nvPr>
        </p:nvSpPr>
        <p:spPr>
          <a:xfrm>
            <a:off x="1086454" y="2358091"/>
            <a:ext cx="854075" cy="854075"/>
          </a:xfrm>
        </p:spPr>
        <p:txBody>
          <a:bodyPr/>
          <a:lstStyle>
            <a:lvl1pPr marL="0" indent="0">
              <a:buNone/>
              <a:defRPr/>
            </a:lvl1pPr>
          </a:lstStyle>
          <a:p>
            <a:r>
              <a:rPr lang="en-US" noProof="0"/>
              <a:t>Click icon to add picture</a:t>
            </a:r>
            <a:endParaRPr lang="en-US" noProof="0" dirty="0"/>
          </a:p>
        </p:txBody>
      </p:sp>
      <p:sp>
        <p:nvSpPr>
          <p:cNvPr id="32" name="Picture Placeholder 3">
            <a:extLst>
              <a:ext uri="{FF2B5EF4-FFF2-40B4-BE49-F238E27FC236}">
                <a16:creationId xmlns:a16="http://schemas.microsoft.com/office/drawing/2014/main" id="{F78A887E-89A6-244C-8AA4-484FE5358768}"/>
              </a:ext>
            </a:extLst>
          </p:cNvPr>
          <p:cNvSpPr>
            <a:spLocks noGrp="1"/>
          </p:cNvSpPr>
          <p:nvPr>
            <p:ph type="pic" sz="quarter" idx="28"/>
          </p:nvPr>
        </p:nvSpPr>
        <p:spPr>
          <a:xfrm>
            <a:off x="3380176" y="2358091"/>
            <a:ext cx="854075" cy="854075"/>
          </a:xfrm>
        </p:spPr>
        <p:txBody>
          <a:bodyPr/>
          <a:lstStyle>
            <a:lvl1pPr marL="0" indent="0">
              <a:buNone/>
              <a:defRPr/>
            </a:lvl1pPr>
          </a:lstStyle>
          <a:p>
            <a:r>
              <a:rPr lang="en-US" noProof="0"/>
              <a:t>Click icon to add picture</a:t>
            </a:r>
            <a:endParaRPr lang="en-US" noProof="0" dirty="0"/>
          </a:p>
        </p:txBody>
      </p:sp>
      <p:sp>
        <p:nvSpPr>
          <p:cNvPr id="33" name="Picture Placeholder 3">
            <a:extLst>
              <a:ext uri="{FF2B5EF4-FFF2-40B4-BE49-F238E27FC236}">
                <a16:creationId xmlns:a16="http://schemas.microsoft.com/office/drawing/2014/main" id="{52B18661-99A8-214A-A089-09F11F1EB5C4}"/>
              </a:ext>
            </a:extLst>
          </p:cNvPr>
          <p:cNvSpPr>
            <a:spLocks noGrp="1"/>
          </p:cNvSpPr>
          <p:nvPr>
            <p:ph type="pic" sz="quarter" idx="29"/>
          </p:nvPr>
        </p:nvSpPr>
        <p:spPr>
          <a:xfrm>
            <a:off x="5673898" y="2358091"/>
            <a:ext cx="854075" cy="854075"/>
          </a:xfrm>
        </p:spPr>
        <p:txBody>
          <a:bodyPr/>
          <a:lstStyle>
            <a:lvl1pPr marL="0" indent="0">
              <a:buNone/>
              <a:defRPr/>
            </a:lvl1pPr>
          </a:lstStyle>
          <a:p>
            <a:r>
              <a:rPr lang="en-US" noProof="0"/>
              <a:t>Click icon to add picture</a:t>
            </a:r>
            <a:endParaRPr lang="en-US" noProof="0" dirty="0"/>
          </a:p>
        </p:txBody>
      </p:sp>
      <p:sp>
        <p:nvSpPr>
          <p:cNvPr id="34" name="Picture Placeholder 3">
            <a:extLst>
              <a:ext uri="{FF2B5EF4-FFF2-40B4-BE49-F238E27FC236}">
                <a16:creationId xmlns:a16="http://schemas.microsoft.com/office/drawing/2014/main" id="{69D5F0B5-DE10-D646-9244-6B4289E7793E}"/>
              </a:ext>
            </a:extLst>
          </p:cNvPr>
          <p:cNvSpPr>
            <a:spLocks noGrp="1"/>
          </p:cNvSpPr>
          <p:nvPr>
            <p:ph type="pic" sz="quarter" idx="30"/>
          </p:nvPr>
        </p:nvSpPr>
        <p:spPr>
          <a:xfrm>
            <a:off x="7967620" y="2358091"/>
            <a:ext cx="854075" cy="854075"/>
          </a:xfrm>
        </p:spPr>
        <p:txBody>
          <a:bodyPr/>
          <a:lstStyle>
            <a:lvl1pPr marL="0" indent="0">
              <a:buNone/>
              <a:defRPr/>
            </a:lvl1pPr>
          </a:lstStyle>
          <a:p>
            <a:r>
              <a:rPr lang="en-US" noProof="0"/>
              <a:t>Click icon to add picture</a:t>
            </a:r>
            <a:endParaRPr lang="en-US" noProof="0" dirty="0"/>
          </a:p>
        </p:txBody>
      </p:sp>
      <p:sp>
        <p:nvSpPr>
          <p:cNvPr id="35" name="Picture Placeholder 3">
            <a:extLst>
              <a:ext uri="{FF2B5EF4-FFF2-40B4-BE49-F238E27FC236}">
                <a16:creationId xmlns:a16="http://schemas.microsoft.com/office/drawing/2014/main" id="{72B87CCD-6D17-844B-87EF-F8BC69D79B06}"/>
              </a:ext>
            </a:extLst>
          </p:cNvPr>
          <p:cNvSpPr>
            <a:spLocks noGrp="1"/>
          </p:cNvSpPr>
          <p:nvPr>
            <p:ph type="pic" sz="quarter" idx="31"/>
          </p:nvPr>
        </p:nvSpPr>
        <p:spPr>
          <a:xfrm>
            <a:off x="10261341" y="2358091"/>
            <a:ext cx="854075" cy="854075"/>
          </a:xfrm>
        </p:spPr>
        <p:txBody>
          <a:bodyPr/>
          <a:lstStyle>
            <a:lvl1pPr marL="0" indent="0">
              <a:buNone/>
              <a:defRPr/>
            </a:lvl1pPr>
          </a:lstStyle>
          <a:p>
            <a:r>
              <a:rPr lang="en-US" noProof="0"/>
              <a:t>Click icon to add picture</a:t>
            </a:r>
            <a:endParaRPr lang="en-US" noProof="0" dirty="0"/>
          </a:p>
        </p:txBody>
      </p:sp>
      <p:cxnSp>
        <p:nvCxnSpPr>
          <p:cNvPr id="25" name="Straight Connector 24">
            <a:extLst>
              <a:ext uri="{FF2B5EF4-FFF2-40B4-BE49-F238E27FC236}">
                <a16:creationId xmlns:a16="http://schemas.microsoft.com/office/drawing/2014/main" id="{EC221C1A-E955-4A4A-B47B-0028C57F6940}"/>
              </a:ext>
              <a:ext uri="{C183D7F6-B498-43B3-948B-1728B52AA6E4}">
                <adec:decorative xmlns:adec="http://schemas.microsoft.com/office/drawing/2017/decorative" val="1"/>
              </a:ext>
            </a:extLst>
          </p:cNvPr>
          <p:cNvCxnSpPr>
            <a:cxnSpLocks/>
          </p:cNvCxnSpPr>
          <p:nvPr userDrawn="1"/>
        </p:nvCxnSpPr>
        <p:spPr>
          <a:xfrm>
            <a:off x="2659047" y="2052013"/>
            <a:ext cx="0" cy="1487495"/>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529F2F69-8DE5-40C8-9500-23B5BF43202A}"/>
              </a:ext>
              <a:ext uri="{C183D7F6-B498-43B3-948B-1728B52AA6E4}">
                <adec:decorative xmlns:adec="http://schemas.microsoft.com/office/drawing/2017/decorative" val="1"/>
              </a:ext>
            </a:extLst>
          </p:cNvPr>
          <p:cNvCxnSpPr>
            <a:cxnSpLocks/>
          </p:cNvCxnSpPr>
          <p:nvPr userDrawn="1"/>
        </p:nvCxnSpPr>
        <p:spPr>
          <a:xfrm>
            <a:off x="4953541" y="2052013"/>
            <a:ext cx="0" cy="1487495"/>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5F56195C-F685-42C9-980B-24974E65EA89}"/>
              </a:ext>
              <a:ext uri="{C183D7F6-B498-43B3-948B-1728B52AA6E4}">
                <adec:decorative xmlns:adec="http://schemas.microsoft.com/office/drawing/2017/decorative" val="1"/>
              </a:ext>
            </a:extLst>
          </p:cNvPr>
          <p:cNvCxnSpPr>
            <a:cxnSpLocks/>
          </p:cNvCxnSpPr>
          <p:nvPr userDrawn="1"/>
        </p:nvCxnSpPr>
        <p:spPr>
          <a:xfrm>
            <a:off x="7248035" y="2052013"/>
            <a:ext cx="0" cy="1487495"/>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E35A3995-4F01-4D2E-A636-9AC8AF29B733}"/>
              </a:ext>
              <a:ext uri="{C183D7F6-B498-43B3-948B-1728B52AA6E4}">
                <adec:decorative xmlns:adec="http://schemas.microsoft.com/office/drawing/2017/decorative" val="1"/>
              </a:ext>
            </a:extLst>
          </p:cNvPr>
          <p:cNvCxnSpPr>
            <a:cxnSpLocks/>
          </p:cNvCxnSpPr>
          <p:nvPr userDrawn="1"/>
        </p:nvCxnSpPr>
        <p:spPr>
          <a:xfrm>
            <a:off x="9542529" y="2052013"/>
            <a:ext cx="0" cy="1487495"/>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08491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 x Image Bullets Left">
    <p:spTree>
      <p:nvGrpSpPr>
        <p:cNvPr id="1" name=""/>
        <p:cNvGrpSpPr/>
        <p:nvPr/>
      </p:nvGrpSpPr>
      <p:grpSpPr>
        <a:xfrm>
          <a:off x="0" y="0"/>
          <a:ext cx="0" cy="0"/>
          <a:chOff x="0" y="0"/>
          <a:chExt cx="0" cy="0"/>
        </a:xfrm>
      </p:grpSpPr>
      <p:sp>
        <p:nvSpPr>
          <p:cNvPr id="20" name="Oval 19">
            <a:extLst>
              <a:ext uri="{FF2B5EF4-FFF2-40B4-BE49-F238E27FC236}">
                <a16:creationId xmlns:a16="http://schemas.microsoft.com/office/drawing/2014/main" id="{019D3C0C-316D-A045-BC1B-D508718E47A9}"/>
              </a:ext>
            </a:extLst>
          </p:cNvPr>
          <p:cNvSpPr>
            <a:spLocks noChangeAspect="1"/>
          </p:cNvSpPr>
          <p:nvPr userDrawn="1"/>
        </p:nvSpPr>
        <p:spPr>
          <a:xfrm>
            <a:off x="3050592" y="2030748"/>
            <a:ext cx="1508760" cy="150876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2" name="Oval 21">
            <a:extLst>
              <a:ext uri="{FF2B5EF4-FFF2-40B4-BE49-F238E27FC236}">
                <a16:creationId xmlns:a16="http://schemas.microsoft.com/office/drawing/2014/main" id="{56D90BAC-4672-454F-9B98-7A6F31D7B3F7}"/>
              </a:ext>
            </a:extLst>
          </p:cNvPr>
          <p:cNvSpPr>
            <a:spLocks noChangeAspect="1"/>
          </p:cNvSpPr>
          <p:nvPr userDrawn="1"/>
        </p:nvSpPr>
        <p:spPr>
          <a:xfrm>
            <a:off x="5345060" y="2030748"/>
            <a:ext cx="1508760" cy="150876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6" name="Oval 25">
            <a:extLst>
              <a:ext uri="{FF2B5EF4-FFF2-40B4-BE49-F238E27FC236}">
                <a16:creationId xmlns:a16="http://schemas.microsoft.com/office/drawing/2014/main" id="{21146660-9CB0-D241-ACBC-5C0A9FC8AD1A}"/>
              </a:ext>
            </a:extLst>
          </p:cNvPr>
          <p:cNvSpPr>
            <a:spLocks noChangeAspect="1"/>
          </p:cNvSpPr>
          <p:nvPr userDrawn="1"/>
        </p:nvSpPr>
        <p:spPr>
          <a:xfrm>
            <a:off x="759111" y="2030748"/>
            <a:ext cx="1508760" cy="150876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7" name="Picture Placeholder 3">
            <a:extLst>
              <a:ext uri="{FF2B5EF4-FFF2-40B4-BE49-F238E27FC236}">
                <a16:creationId xmlns:a16="http://schemas.microsoft.com/office/drawing/2014/main" id="{831AC394-0DDA-6F4A-B2D3-6D95CD866486}"/>
              </a:ext>
            </a:extLst>
          </p:cNvPr>
          <p:cNvSpPr>
            <a:spLocks noGrp="1"/>
          </p:cNvSpPr>
          <p:nvPr>
            <p:ph type="pic" sz="quarter" idx="27"/>
          </p:nvPr>
        </p:nvSpPr>
        <p:spPr>
          <a:xfrm>
            <a:off x="1086454" y="2358091"/>
            <a:ext cx="854075" cy="854075"/>
          </a:xfrm>
        </p:spPr>
        <p:txBody>
          <a:bodyPr/>
          <a:lstStyle>
            <a:lvl1pPr marL="0" indent="0">
              <a:buNone/>
              <a:defRPr/>
            </a:lvl1pPr>
          </a:lstStyle>
          <a:p>
            <a:r>
              <a:rPr lang="en-US" noProof="0"/>
              <a:t>Click icon to add picture</a:t>
            </a:r>
            <a:endParaRPr lang="en-US" noProof="0" dirty="0"/>
          </a:p>
        </p:txBody>
      </p:sp>
      <p:sp>
        <p:nvSpPr>
          <p:cNvPr id="28" name="Picture Placeholder 3">
            <a:extLst>
              <a:ext uri="{FF2B5EF4-FFF2-40B4-BE49-F238E27FC236}">
                <a16:creationId xmlns:a16="http://schemas.microsoft.com/office/drawing/2014/main" id="{B1A58D5B-A4BA-F446-90DA-1B6B207869A8}"/>
              </a:ext>
            </a:extLst>
          </p:cNvPr>
          <p:cNvSpPr>
            <a:spLocks noGrp="1"/>
          </p:cNvSpPr>
          <p:nvPr>
            <p:ph type="pic" sz="quarter" idx="28"/>
          </p:nvPr>
        </p:nvSpPr>
        <p:spPr>
          <a:xfrm>
            <a:off x="3380176" y="2358091"/>
            <a:ext cx="854075" cy="854075"/>
          </a:xfrm>
        </p:spPr>
        <p:txBody>
          <a:bodyPr/>
          <a:lstStyle>
            <a:lvl1pPr marL="0" indent="0">
              <a:buNone/>
              <a:defRPr/>
            </a:lvl1pPr>
          </a:lstStyle>
          <a:p>
            <a:r>
              <a:rPr lang="en-US" noProof="0"/>
              <a:t>Click icon to add picture</a:t>
            </a:r>
            <a:endParaRPr lang="en-US" noProof="0" dirty="0"/>
          </a:p>
        </p:txBody>
      </p:sp>
      <p:sp>
        <p:nvSpPr>
          <p:cNvPr id="29" name="Picture Placeholder 3">
            <a:extLst>
              <a:ext uri="{FF2B5EF4-FFF2-40B4-BE49-F238E27FC236}">
                <a16:creationId xmlns:a16="http://schemas.microsoft.com/office/drawing/2014/main" id="{7912C149-C249-1940-AF83-360853E78C26}"/>
              </a:ext>
            </a:extLst>
          </p:cNvPr>
          <p:cNvSpPr>
            <a:spLocks noGrp="1"/>
          </p:cNvSpPr>
          <p:nvPr>
            <p:ph type="pic" sz="quarter" idx="29"/>
          </p:nvPr>
        </p:nvSpPr>
        <p:spPr>
          <a:xfrm>
            <a:off x="5673898" y="2358091"/>
            <a:ext cx="854075" cy="854075"/>
          </a:xfrm>
        </p:spPr>
        <p:txBody>
          <a:bodyPr/>
          <a:lstStyle>
            <a:lvl1pPr marL="0" indent="0">
              <a:buNone/>
              <a:defRPr/>
            </a:lvl1pPr>
          </a:lstStyle>
          <a:p>
            <a:r>
              <a:rPr lang="en-US" noProof="0"/>
              <a:t>Click icon to add picture</a:t>
            </a:r>
            <a:endParaRPr lang="en-US" noProof="0" dirty="0"/>
          </a:p>
        </p:txBody>
      </p:sp>
      <p:sp>
        <p:nvSpPr>
          <p:cNvPr id="42" name="Rectangle 41">
            <a:extLst>
              <a:ext uri="{FF2B5EF4-FFF2-40B4-BE49-F238E27FC236}">
                <a16:creationId xmlns:a16="http://schemas.microsoft.com/office/drawing/2014/main" id="{D24854E3-04DE-4154-AD8A-9F8AC3E4EE33}"/>
              </a:ext>
            </a:extLst>
          </p:cNvPr>
          <p:cNvSpPr/>
          <p:nvPr userDrawn="1"/>
        </p:nvSpPr>
        <p:spPr>
          <a:xfrm>
            <a:off x="7632650" y="86714"/>
            <a:ext cx="4472635" cy="6684572"/>
          </a:xfrm>
          <a:prstGeom prst="rect">
            <a:avLst/>
          </a:prstGeom>
          <a:gradFill>
            <a:gsLst>
              <a:gs pos="0">
                <a:schemeClr val="tx1">
                  <a:alpha val="0"/>
                </a:schemeClr>
              </a:gs>
              <a:gs pos="100000">
                <a:schemeClr val="tx1">
                  <a:alpha val="31000"/>
                </a:schemeClr>
              </a:gs>
            </a:gsLst>
            <a:lin ang="12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1" name="Picture Placeholder 40">
            <a:extLst>
              <a:ext uri="{FF2B5EF4-FFF2-40B4-BE49-F238E27FC236}">
                <a16:creationId xmlns:a16="http://schemas.microsoft.com/office/drawing/2014/main" id="{5BDD2BB3-B6A3-404C-846E-13E06B2F1662}"/>
              </a:ext>
            </a:extLst>
          </p:cNvPr>
          <p:cNvSpPr>
            <a:spLocks noGrp="1"/>
          </p:cNvSpPr>
          <p:nvPr>
            <p:ph type="pic" sz="quarter" idx="25" hasCustomPrompt="1"/>
          </p:nvPr>
        </p:nvSpPr>
        <p:spPr>
          <a:xfrm>
            <a:off x="7632650" y="86714"/>
            <a:ext cx="4472635" cy="6478538"/>
          </a:xfrm>
          <a:custGeom>
            <a:avLst/>
            <a:gdLst>
              <a:gd name="connsiteX0" fmla="*/ 376782 w 4559351"/>
              <a:gd name="connsiteY0" fmla="*/ 5927210 h 6604145"/>
              <a:gd name="connsiteX1" fmla="*/ 1519837 w 4559351"/>
              <a:gd name="connsiteY1" fmla="*/ 6224579 h 6604145"/>
              <a:gd name="connsiteX2" fmla="*/ 1067656 w 4559351"/>
              <a:gd name="connsiteY2" fmla="*/ 6604145 h 6604145"/>
              <a:gd name="connsiteX3" fmla="*/ 567431 w 4559351"/>
              <a:gd name="connsiteY3" fmla="*/ 6347235 h 6604145"/>
              <a:gd name="connsiteX4" fmla="*/ 3770030 w 4559351"/>
              <a:gd name="connsiteY4" fmla="*/ 4729122 h 6604145"/>
              <a:gd name="connsiteX5" fmla="*/ 3830234 w 4559351"/>
              <a:gd name="connsiteY5" fmla="*/ 4893659 h 6604145"/>
              <a:gd name="connsiteX6" fmla="*/ 3125854 w 4559351"/>
              <a:gd name="connsiteY6" fmla="*/ 4949110 h 6604145"/>
              <a:gd name="connsiteX7" fmla="*/ 3170574 w 4559351"/>
              <a:gd name="connsiteY7" fmla="*/ 4030224 h 6604145"/>
              <a:gd name="connsiteX8" fmla="*/ 3437863 w 4559351"/>
              <a:gd name="connsiteY8" fmla="*/ 4760691 h 6604145"/>
              <a:gd name="connsiteX9" fmla="*/ 2793688 w 4559351"/>
              <a:gd name="connsiteY9" fmla="*/ 4980680 h 6604145"/>
              <a:gd name="connsiteX10" fmla="*/ 2501683 w 4559351"/>
              <a:gd name="connsiteY10" fmla="*/ 5003670 h 6604145"/>
              <a:gd name="connsiteX11" fmla="*/ 0 w 4559351"/>
              <a:gd name="connsiteY11" fmla="*/ 3396395 h 6604145"/>
              <a:gd name="connsiteX12" fmla="*/ 3032435 w 4559351"/>
              <a:gd name="connsiteY12" fmla="*/ 3966867 h 6604145"/>
              <a:gd name="connsiteX13" fmla="*/ 1101460 w 4559351"/>
              <a:gd name="connsiteY13" fmla="*/ 6039845 h 6604145"/>
              <a:gd name="connsiteX14" fmla="*/ 10881 w 4559351"/>
              <a:gd name="connsiteY14" fmla="*/ 5508230 h 6604145"/>
              <a:gd name="connsiteX15" fmla="*/ 0 w 4559351"/>
              <a:gd name="connsiteY15" fmla="*/ 5475113 h 6604145"/>
              <a:gd name="connsiteX16" fmla="*/ 0 w 4559351"/>
              <a:gd name="connsiteY16" fmla="*/ 2843941 h 6604145"/>
              <a:gd name="connsiteX17" fmla="*/ 1605508 w 4559351"/>
              <a:gd name="connsiteY17" fmla="*/ 3374908 h 6604145"/>
              <a:gd name="connsiteX18" fmla="*/ 1482045 w 4559351"/>
              <a:gd name="connsiteY18" fmla="*/ 3547687 h 6604145"/>
              <a:gd name="connsiteX19" fmla="*/ 0 w 4559351"/>
              <a:gd name="connsiteY19" fmla="*/ 3206607 h 6604145"/>
              <a:gd name="connsiteX20" fmla="*/ 0 w 4559351"/>
              <a:gd name="connsiteY20" fmla="*/ 0 h 6604145"/>
              <a:gd name="connsiteX21" fmla="*/ 4559351 w 4559351"/>
              <a:gd name="connsiteY21" fmla="*/ 0 h 6604145"/>
              <a:gd name="connsiteX22" fmla="*/ 4559351 w 4559351"/>
              <a:gd name="connsiteY22" fmla="*/ 4284646 h 6604145"/>
              <a:gd name="connsiteX23" fmla="*/ 0 w 4559351"/>
              <a:gd name="connsiteY23" fmla="*/ 2645102 h 6604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559351" h="6604145">
                <a:moveTo>
                  <a:pt x="376782" y="5927210"/>
                </a:moveTo>
                <a:lnTo>
                  <a:pt x="1519837" y="6224579"/>
                </a:lnTo>
                <a:lnTo>
                  <a:pt x="1067656" y="6604145"/>
                </a:lnTo>
                <a:lnTo>
                  <a:pt x="567431" y="6347235"/>
                </a:lnTo>
                <a:close/>
                <a:moveTo>
                  <a:pt x="3770030" y="4729122"/>
                </a:moveTo>
                <a:lnTo>
                  <a:pt x="3830234" y="4893659"/>
                </a:lnTo>
                <a:lnTo>
                  <a:pt x="3125854" y="4949110"/>
                </a:lnTo>
                <a:close/>
                <a:moveTo>
                  <a:pt x="3170574" y="4030224"/>
                </a:moveTo>
                <a:lnTo>
                  <a:pt x="3437863" y="4760691"/>
                </a:lnTo>
                <a:lnTo>
                  <a:pt x="2793688" y="4980680"/>
                </a:lnTo>
                <a:lnTo>
                  <a:pt x="2501683" y="5003670"/>
                </a:lnTo>
                <a:close/>
                <a:moveTo>
                  <a:pt x="0" y="3396395"/>
                </a:moveTo>
                <a:lnTo>
                  <a:pt x="3032435" y="3966867"/>
                </a:lnTo>
                <a:lnTo>
                  <a:pt x="1101460" y="6039845"/>
                </a:lnTo>
                <a:lnTo>
                  <a:pt x="10881" y="5508230"/>
                </a:lnTo>
                <a:lnTo>
                  <a:pt x="0" y="5475113"/>
                </a:lnTo>
                <a:close/>
                <a:moveTo>
                  <a:pt x="0" y="2843941"/>
                </a:moveTo>
                <a:lnTo>
                  <a:pt x="1605508" y="3374908"/>
                </a:lnTo>
                <a:lnTo>
                  <a:pt x="1482045" y="3547687"/>
                </a:lnTo>
                <a:lnTo>
                  <a:pt x="0" y="3206607"/>
                </a:lnTo>
                <a:close/>
                <a:moveTo>
                  <a:pt x="0" y="0"/>
                </a:moveTo>
                <a:lnTo>
                  <a:pt x="4559351" y="0"/>
                </a:lnTo>
                <a:lnTo>
                  <a:pt x="4559351" y="4284646"/>
                </a:lnTo>
                <a:lnTo>
                  <a:pt x="0" y="2645102"/>
                </a:lnTo>
                <a:close/>
              </a:path>
            </a:pathLst>
          </a:custGeom>
          <a:solidFill>
            <a:schemeClr val="bg1">
              <a:lumMod val="95000"/>
            </a:schemeClr>
          </a:solidFill>
        </p:spPr>
        <p:txBody>
          <a:bodyPr wrap="square" anchor="ctr">
            <a:noAutofit/>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100" i="1">
                <a:latin typeface="Times New Roman" panose="02020603050405020304" pitchFamily="18" charset="0"/>
                <a:cs typeface="Times New Roman" panose="02020603050405020304" pitchFamily="18" charset="0"/>
              </a:defRPr>
            </a:lvl1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noProof="0" dirty="0"/>
              <a:t>Insert or Drag and Drop Image Here</a:t>
            </a:r>
          </a:p>
        </p:txBody>
      </p:sp>
      <p:sp>
        <p:nvSpPr>
          <p:cNvPr id="2" name="Title 1">
            <a:extLst>
              <a:ext uri="{FF2B5EF4-FFF2-40B4-BE49-F238E27FC236}">
                <a16:creationId xmlns:a16="http://schemas.microsoft.com/office/drawing/2014/main" id="{5CFF4C50-933F-41F9-AD11-BD02410AA7D5}"/>
              </a:ext>
            </a:extLst>
          </p:cNvPr>
          <p:cNvSpPr>
            <a:spLocks noGrp="1"/>
          </p:cNvSpPr>
          <p:nvPr>
            <p:ph type="title"/>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Master title style</a:t>
            </a:r>
          </a:p>
        </p:txBody>
      </p:sp>
      <p:sp>
        <p:nvSpPr>
          <p:cNvPr id="7" name="Footer Placeholder 6">
            <a:extLst>
              <a:ext uri="{FF2B5EF4-FFF2-40B4-BE49-F238E27FC236}">
                <a16:creationId xmlns:a16="http://schemas.microsoft.com/office/drawing/2014/main" id="{19F419B1-164A-4B7A-BBEC-47B6151ECB05}"/>
              </a:ext>
            </a:extLst>
          </p:cNvPr>
          <p:cNvSpPr>
            <a:spLocks noGrp="1"/>
          </p:cNvSpPr>
          <p:nvPr>
            <p:ph type="ftr" sz="quarter" idx="10"/>
          </p:nvPr>
        </p:nvSpPr>
        <p:spPr/>
        <p:txBody>
          <a:bodyPr/>
          <a:lstStyle>
            <a:lvl1pPr>
              <a:defRPr>
                <a:solidFill>
                  <a:schemeClr val="tx1">
                    <a:lumMod val="75000"/>
                    <a:lumOff val="25000"/>
                  </a:schemeClr>
                </a:solidFill>
              </a:defRPr>
            </a:lvl1pPr>
          </a:lstStyle>
          <a:p>
            <a:r>
              <a:rPr lang="en-US" noProof="0" dirty="0"/>
              <a:t>Add a footer</a:t>
            </a:r>
          </a:p>
        </p:txBody>
      </p:sp>
      <p:sp>
        <p:nvSpPr>
          <p:cNvPr id="5" name="Text Placeholder 4">
            <a:extLst>
              <a:ext uri="{FF2B5EF4-FFF2-40B4-BE49-F238E27FC236}">
                <a16:creationId xmlns:a16="http://schemas.microsoft.com/office/drawing/2014/main" id="{1F5B3657-F2AE-455A-BF81-1A0C2ACECD20}"/>
              </a:ext>
            </a:extLst>
          </p:cNvPr>
          <p:cNvSpPr>
            <a:spLocks noGrp="1"/>
          </p:cNvSpPr>
          <p:nvPr>
            <p:ph type="body" sz="quarter" idx="12" hasCustomPrompt="1"/>
          </p:nvPr>
        </p:nvSpPr>
        <p:spPr>
          <a:xfrm>
            <a:off x="2726075" y="4688112"/>
            <a:ext cx="2160588" cy="900000"/>
          </a:xfrm>
        </p:spPr>
        <p:txBody>
          <a:bodyPr/>
          <a:lstStyle>
            <a:lvl1pPr marL="0" indent="0" algn="ctr">
              <a:buNone/>
              <a:defRPr sz="1600"/>
            </a:lvl1pPr>
          </a:lstStyle>
          <a:p>
            <a:pPr lvl="0"/>
            <a:r>
              <a:rPr lang="en-US" noProof="0"/>
              <a:t>Bullet Description</a:t>
            </a:r>
          </a:p>
        </p:txBody>
      </p:sp>
      <p:sp>
        <p:nvSpPr>
          <p:cNvPr id="13" name="Text Placeholder 12">
            <a:extLst>
              <a:ext uri="{FF2B5EF4-FFF2-40B4-BE49-F238E27FC236}">
                <a16:creationId xmlns:a16="http://schemas.microsoft.com/office/drawing/2014/main" id="{6A983D98-E0AB-429A-9EC2-B50D4216D691}"/>
              </a:ext>
            </a:extLst>
          </p:cNvPr>
          <p:cNvSpPr>
            <a:spLocks noGrp="1"/>
          </p:cNvSpPr>
          <p:nvPr>
            <p:ph type="body" sz="quarter" idx="13" hasCustomPrompt="1"/>
          </p:nvPr>
        </p:nvSpPr>
        <p:spPr>
          <a:xfrm>
            <a:off x="5020543" y="4688112"/>
            <a:ext cx="2160588" cy="900000"/>
          </a:xfrm>
        </p:spPr>
        <p:txBody>
          <a:bodyPr/>
          <a:lstStyle>
            <a:lvl1pPr marL="0" indent="0" algn="ctr">
              <a:buNone/>
              <a:defRPr sz="1600"/>
            </a:lvl1pPr>
          </a:lstStyle>
          <a:p>
            <a:pPr lvl="0"/>
            <a:r>
              <a:rPr lang="en-US" noProof="0"/>
              <a:t>Bullet Description</a:t>
            </a:r>
          </a:p>
        </p:txBody>
      </p:sp>
      <p:sp>
        <p:nvSpPr>
          <p:cNvPr id="6" name="Text Placeholder 5">
            <a:extLst>
              <a:ext uri="{FF2B5EF4-FFF2-40B4-BE49-F238E27FC236}">
                <a16:creationId xmlns:a16="http://schemas.microsoft.com/office/drawing/2014/main" id="{EB3F7825-EB73-4976-9D8D-BAD8C8FCEA82}"/>
              </a:ext>
            </a:extLst>
          </p:cNvPr>
          <p:cNvSpPr>
            <a:spLocks noGrp="1"/>
          </p:cNvSpPr>
          <p:nvPr>
            <p:ph type="body" sz="quarter" idx="16" hasCustomPrompt="1"/>
          </p:nvPr>
        </p:nvSpPr>
        <p:spPr>
          <a:xfrm>
            <a:off x="431800" y="3926334"/>
            <a:ext cx="2160000" cy="504000"/>
          </a:xfrm>
        </p:spPr>
        <p:txBody>
          <a:bodyPr/>
          <a:lstStyle>
            <a:lvl1pPr marL="0" indent="0" algn="ctr">
              <a:buNone/>
              <a:defRPr b="1">
                <a:latin typeface="+mj-lt"/>
              </a:defRPr>
            </a:lvl1pPr>
          </a:lstStyle>
          <a:p>
            <a:pPr lvl="0"/>
            <a:r>
              <a:rPr lang="en-US" noProof="0"/>
              <a:t>Bullet 1</a:t>
            </a:r>
          </a:p>
        </p:txBody>
      </p:sp>
      <p:sp>
        <p:nvSpPr>
          <p:cNvPr id="10" name="Text Placeholder 9">
            <a:extLst>
              <a:ext uri="{FF2B5EF4-FFF2-40B4-BE49-F238E27FC236}">
                <a16:creationId xmlns:a16="http://schemas.microsoft.com/office/drawing/2014/main" id="{6D972951-9088-4993-8DED-9DA3B6B08CF2}"/>
              </a:ext>
            </a:extLst>
          </p:cNvPr>
          <p:cNvSpPr>
            <a:spLocks noGrp="1"/>
          </p:cNvSpPr>
          <p:nvPr>
            <p:ph type="body" sz="quarter" idx="17" hasCustomPrompt="1"/>
          </p:nvPr>
        </p:nvSpPr>
        <p:spPr>
          <a:xfrm>
            <a:off x="2726076" y="3926335"/>
            <a:ext cx="2160587" cy="504000"/>
          </a:xfrm>
        </p:spPr>
        <p:txBody>
          <a:bodyPr/>
          <a:lstStyle>
            <a:lvl1pPr marL="0" indent="0" algn="ctr">
              <a:buNone/>
              <a:defRPr b="1">
                <a:latin typeface="+mj-lt"/>
              </a:defRPr>
            </a:lvl1pPr>
          </a:lstStyle>
          <a:p>
            <a:pPr lvl="0"/>
            <a:r>
              <a:rPr lang="en-US" noProof="0"/>
              <a:t>Bullet 2</a:t>
            </a:r>
          </a:p>
        </p:txBody>
      </p:sp>
      <p:sp>
        <p:nvSpPr>
          <p:cNvPr id="12" name="Text Placeholder 11">
            <a:extLst>
              <a:ext uri="{FF2B5EF4-FFF2-40B4-BE49-F238E27FC236}">
                <a16:creationId xmlns:a16="http://schemas.microsoft.com/office/drawing/2014/main" id="{48424FDD-507C-4199-BFC6-8BC01D8992B6}"/>
              </a:ext>
            </a:extLst>
          </p:cNvPr>
          <p:cNvSpPr>
            <a:spLocks noGrp="1"/>
          </p:cNvSpPr>
          <p:nvPr>
            <p:ph type="body" sz="quarter" idx="18" hasCustomPrompt="1"/>
          </p:nvPr>
        </p:nvSpPr>
        <p:spPr>
          <a:xfrm>
            <a:off x="5020543" y="3926335"/>
            <a:ext cx="2160588" cy="504000"/>
          </a:xfrm>
        </p:spPr>
        <p:txBody>
          <a:bodyPr/>
          <a:lstStyle>
            <a:lvl1pPr marL="0" indent="0" algn="ctr">
              <a:buNone/>
              <a:defRPr b="1">
                <a:latin typeface="+mj-lt"/>
              </a:defRPr>
            </a:lvl1pPr>
          </a:lstStyle>
          <a:p>
            <a:pPr lvl="0"/>
            <a:r>
              <a:rPr lang="en-US" noProof="0"/>
              <a:t>Bullet 3</a:t>
            </a:r>
          </a:p>
        </p:txBody>
      </p:sp>
      <p:sp>
        <p:nvSpPr>
          <p:cNvPr id="21" name="Text Placeholder 20">
            <a:extLst>
              <a:ext uri="{FF2B5EF4-FFF2-40B4-BE49-F238E27FC236}">
                <a16:creationId xmlns:a16="http://schemas.microsoft.com/office/drawing/2014/main" id="{DA4566DA-C848-4A27-BBC8-722932FFD7F6}"/>
              </a:ext>
            </a:extLst>
          </p:cNvPr>
          <p:cNvSpPr>
            <a:spLocks noGrp="1"/>
          </p:cNvSpPr>
          <p:nvPr>
            <p:ph type="body" sz="quarter" idx="21" hasCustomPrompt="1"/>
          </p:nvPr>
        </p:nvSpPr>
        <p:spPr>
          <a:xfrm>
            <a:off x="432094" y="4683350"/>
            <a:ext cx="2160000" cy="900000"/>
          </a:xfrm>
        </p:spPr>
        <p:txBody>
          <a:bodyPr/>
          <a:lstStyle>
            <a:lvl1pPr marL="0" indent="0" algn="ctr">
              <a:buNone/>
              <a:defRPr sz="1600"/>
            </a:lvl1pPr>
          </a:lstStyle>
          <a:p>
            <a:pPr lvl="0"/>
            <a:r>
              <a:rPr lang="en-US" noProof="0"/>
              <a:t>Bullet Description</a:t>
            </a:r>
          </a:p>
        </p:txBody>
      </p:sp>
      <p:sp>
        <p:nvSpPr>
          <p:cNvPr id="51" name="Octagon 50">
            <a:extLst>
              <a:ext uri="{FF2B5EF4-FFF2-40B4-BE49-F238E27FC236}">
                <a16:creationId xmlns:a16="http://schemas.microsoft.com/office/drawing/2014/main" id="{758B0359-60B9-4D73-825D-ACE303A61C50}"/>
              </a:ext>
            </a:extLst>
          </p:cNvPr>
          <p:cNvSpPr/>
          <p:nvPr userDrawn="1"/>
        </p:nvSpPr>
        <p:spPr>
          <a:xfrm rot="1361022">
            <a:off x="11394972" y="6053793"/>
            <a:ext cx="634795" cy="634795"/>
          </a:xfrm>
          <a:prstGeom prst="octagon">
            <a:avLst/>
          </a:prstGeom>
          <a:noFill/>
          <a:ln w="3175">
            <a:solidFill>
              <a:schemeClr val="bg1">
                <a:lumMod val="8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2" name="Oval 51">
            <a:extLst>
              <a:ext uri="{FF2B5EF4-FFF2-40B4-BE49-F238E27FC236}">
                <a16:creationId xmlns:a16="http://schemas.microsoft.com/office/drawing/2014/main" id="{09921541-DECE-43BB-BF92-A4B5D5EE5469}"/>
              </a:ext>
            </a:extLst>
          </p:cNvPr>
          <p:cNvSpPr/>
          <p:nvPr userDrawn="1"/>
        </p:nvSpPr>
        <p:spPr>
          <a:xfrm>
            <a:off x="11533871" y="6185902"/>
            <a:ext cx="73515" cy="73515"/>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accent1"/>
              </a:solidFill>
            </a:endParaRPr>
          </a:p>
        </p:txBody>
      </p:sp>
      <p:sp>
        <p:nvSpPr>
          <p:cNvPr id="53" name="Oval 52">
            <a:extLst>
              <a:ext uri="{FF2B5EF4-FFF2-40B4-BE49-F238E27FC236}">
                <a16:creationId xmlns:a16="http://schemas.microsoft.com/office/drawing/2014/main" id="{83095B3B-1284-4E49-BE50-9C84BE7E58B6}"/>
              </a:ext>
            </a:extLst>
          </p:cNvPr>
          <p:cNvSpPr/>
          <p:nvPr userDrawn="1"/>
        </p:nvSpPr>
        <p:spPr>
          <a:xfrm>
            <a:off x="11892084" y="6561525"/>
            <a:ext cx="100439" cy="10043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4" name="Oval 53">
            <a:extLst>
              <a:ext uri="{FF2B5EF4-FFF2-40B4-BE49-F238E27FC236}">
                <a16:creationId xmlns:a16="http://schemas.microsoft.com/office/drawing/2014/main" id="{7491DD10-64CD-40CA-A0BB-397696C0C168}"/>
              </a:ext>
            </a:extLst>
          </p:cNvPr>
          <p:cNvSpPr/>
          <p:nvPr userDrawn="1"/>
        </p:nvSpPr>
        <p:spPr>
          <a:xfrm>
            <a:off x="11342875" y="5990144"/>
            <a:ext cx="260512" cy="260512"/>
          </a:xfrm>
          <a:prstGeom prst="ellipse">
            <a:avLst/>
          </a:prstGeom>
          <a:no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accent1"/>
              </a:solidFill>
            </a:endParaRPr>
          </a:p>
        </p:txBody>
      </p:sp>
      <p:sp>
        <p:nvSpPr>
          <p:cNvPr id="55" name="Slide Number Placeholder 54">
            <a:extLst>
              <a:ext uri="{FF2B5EF4-FFF2-40B4-BE49-F238E27FC236}">
                <a16:creationId xmlns:a16="http://schemas.microsoft.com/office/drawing/2014/main" id="{8702E81C-40F0-489E-8339-0139157E6327}"/>
              </a:ext>
            </a:extLst>
          </p:cNvPr>
          <p:cNvSpPr>
            <a:spLocks noGrp="1"/>
          </p:cNvSpPr>
          <p:nvPr>
            <p:ph type="sldNum" sz="quarter" idx="26"/>
          </p:nvPr>
        </p:nvSpPr>
        <p:spPr/>
        <p:txBody>
          <a:bodyPr/>
          <a:lstStyle/>
          <a:p>
            <a:fld id="{19B51A1E-902D-48AF-9020-955120F399B6}" type="slidenum">
              <a:rPr lang="en-US" noProof="0" smtClean="0"/>
              <a:pPr/>
              <a:t>‹#›</a:t>
            </a:fld>
            <a:endParaRPr lang="en-US" noProof="0" dirty="0"/>
          </a:p>
        </p:txBody>
      </p:sp>
      <p:cxnSp>
        <p:nvCxnSpPr>
          <p:cNvPr id="23" name="Straight Connector 22" descr="First divider line on slide">
            <a:extLst>
              <a:ext uri="{FF2B5EF4-FFF2-40B4-BE49-F238E27FC236}">
                <a16:creationId xmlns:a16="http://schemas.microsoft.com/office/drawing/2014/main" id="{75A2F210-E29E-4509-86FF-5A92281F691D}"/>
              </a:ext>
              <a:ext uri="{C183D7F6-B498-43B3-948B-1728B52AA6E4}">
                <adec:decorative xmlns:adec="http://schemas.microsoft.com/office/drawing/2017/decorative" val="1"/>
              </a:ext>
            </a:extLst>
          </p:cNvPr>
          <p:cNvCxnSpPr>
            <a:cxnSpLocks/>
          </p:cNvCxnSpPr>
          <p:nvPr userDrawn="1"/>
        </p:nvCxnSpPr>
        <p:spPr>
          <a:xfrm>
            <a:off x="2659047" y="2052013"/>
            <a:ext cx="0" cy="1487495"/>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descr="Second divider line on slide">
            <a:extLst>
              <a:ext uri="{FF2B5EF4-FFF2-40B4-BE49-F238E27FC236}">
                <a16:creationId xmlns:a16="http://schemas.microsoft.com/office/drawing/2014/main" id="{CF080BFA-0CFA-4DFF-8658-916C22E7C2DE}"/>
              </a:ext>
              <a:ext uri="{C183D7F6-B498-43B3-948B-1728B52AA6E4}">
                <adec:decorative xmlns:adec="http://schemas.microsoft.com/office/drawing/2017/decorative" val="1"/>
              </a:ext>
            </a:extLst>
          </p:cNvPr>
          <p:cNvCxnSpPr>
            <a:cxnSpLocks/>
          </p:cNvCxnSpPr>
          <p:nvPr userDrawn="1"/>
        </p:nvCxnSpPr>
        <p:spPr>
          <a:xfrm>
            <a:off x="4953541" y="2052013"/>
            <a:ext cx="0" cy="1487495"/>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96635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3 x Image Bullets Right">
    <p:spTree>
      <p:nvGrpSpPr>
        <p:cNvPr id="1" name=""/>
        <p:cNvGrpSpPr/>
        <p:nvPr/>
      </p:nvGrpSpPr>
      <p:grpSpPr>
        <a:xfrm>
          <a:off x="0" y="0"/>
          <a:ext cx="0" cy="0"/>
          <a:chOff x="0" y="0"/>
          <a:chExt cx="0" cy="0"/>
        </a:xfrm>
      </p:grpSpPr>
      <p:sp>
        <p:nvSpPr>
          <p:cNvPr id="35" name="Oval 34">
            <a:extLst>
              <a:ext uri="{FF2B5EF4-FFF2-40B4-BE49-F238E27FC236}">
                <a16:creationId xmlns:a16="http://schemas.microsoft.com/office/drawing/2014/main" id="{22F44C7F-FA9B-CB41-B5C2-6A40A969176A}"/>
              </a:ext>
            </a:extLst>
          </p:cNvPr>
          <p:cNvSpPr>
            <a:spLocks noChangeAspect="1"/>
          </p:cNvSpPr>
          <p:nvPr userDrawn="1"/>
        </p:nvSpPr>
        <p:spPr>
          <a:xfrm>
            <a:off x="7065918" y="1366589"/>
            <a:ext cx="1371600" cy="137160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3" name="Oval 32">
            <a:extLst>
              <a:ext uri="{FF2B5EF4-FFF2-40B4-BE49-F238E27FC236}">
                <a16:creationId xmlns:a16="http://schemas.microsoft.com/office/drawing/2014/main" id="{0ACFECE1-DAAF-5642-BD0B-7A8FE9D241D9}"/>
              </a:ext>
            </a:extLst>
          </p:cNvPr>
          <p:cNvSpPr>
            <a:spLocks noChangeAspect="1"/>
          </p:cNvSpPr>
          <p:nvPr userDrawn="1"/>
        </p:nvSpPr>
        <p:spPr>
          <a:xfrm>
            <a:off x="7065918" y="2931225"/>
            <a:ext cx="1371600" cy="137160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4" name="Oval 33">
            <a:extLst>
              <a:ext uri="{FF2B5EF4-FFF2-40B4-BE49-F238E27FC236}">
                <a16:creationId xmlns:a16="http://schemas.microsoft.com/office/drawing/2014/main" id="{90294551-87F8-DE4F-B54E-8231A9CAF5BF}"/>
              </a:ext>
            </a:extLst>
          </p:cNvPr>
          <p:cNvSpPr>
            <a:spLocks noChangeAspect="1"/>
          </p:cNvSpPr>
          <p:nvPr userDrawn="1"/>
        </p:nvSpPr>
        <p:spPr>
          <a:xfrm>
            <a:off x="7065918" y="4495861"/>
            <a:ext cx="1371600" cy="137160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2" name="Rectangle 41">
            <a:extLst>
              <a:ext uri="{FF2B5EF4-FFF2-40B4-BE49-F238E27FC236}">
                <a16:creationId xmlns:a16="http://schemas.microsoft.com/office/drawing/2014/main" id="{D24854E3-04DE-4154-AD8A-9F8AC3E4EE33}"/>
              </a:ext>
            </a:extLst>
          </p:cNvPr>
          <p:cNvSpPr/>
          <p:nvPr userDrawn="1"/>
        </p:nvSpPr>
        <p:spPr>
          <a:xfrm>
            <a:off x="105351" y="86714"/>
            <a:ext cx="6208363" cy="6684572"/>
          </a:xfrm>
          <a:prstGeom prst="rect">
            <a:avLst/>
          </a:prstGeom>
          <a:gradFill>
            <a:gsLst>
              <a:gs pos="0">
                <a:schemeClr val="tx1">
                  <a:alpha val="0"/>
                </a:schemeClr>
              </a:gs>
              <a:gs pos="100000">
                <a:schemeClr val="tx1">
                  <a:alpha val="31000"/>
                </a:schemeClr>
              </a:gs>
            </a:gsLst>
            <a:lin ang="12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Picture Placeholder 19">
            <a:extLst>
              <a:ext uri="{FF2B5EF4-FFF2-40B4-BE49-F238E27FC236}">
                <a16:creationId xmlns:a16="http://schemas.microsoft.com/office/drawing/2014/main" id="{BDDC1CFF-7E89-421D-9524-BB3AECAFE005}"/>
              </a:ext>
            </a:extLst>
          </p:cNvPr>
          <p:cNvSpPr>
            <a:spLocks noGrp="1"/>
          </p:cNvSpPr>
          <p:nvPr>
            <p:ph type="pic" sz="quarter" idx="27" hasCustomPrompt="1"/>
          </p:nvPr>
        </p:nvSpPr>
        <p:spPr>
          <a:xfrm>
            <a:off x="105351" y="496139"/>
            <a:ext cx="6208364" cy="6275148"/>
          </a:xfrm>
          <a:custGeom>
            <a:avLst/>
            <a:gdLst>
              <a:gd name="connsiteX0" fmla="*/ 0 w 4441248"/>
              <a:gd name="connsiteY0" fmla="*/ 5980106 h 6321393"/>
              <a:gd name="connsiteX1" fmla="*/ 1034410 w 4441248"/>
              <a:gd name="connsiteY1" fmla="*/ 6048613 h 6321393"/>
              <a:gd name="connsiteX2" fmla="*/ 1778431 w 4441248"/>
              <a:gd name="connsiteY2" fmla="*/ 6321393 h 6321393"/>
              <a:gd name="connsiteX3" fmla="*/ 0 w 4441248"/>
              <a:gd name="connsiteY3" fmla="*/ 6321393 h 6321393"/>
              <a:gd name="connsiteX4" fmla="*/ 2269200 w 4441248"/>
              <a:gd name="connsiteY4" fmla="*/ 5443908 h 6321393"/>
              <a:gd name="connsiteX5" fmla="*/ 2395460 w 4441248"/>
              <a:gd name="connsiteY5" fmla="*/ 5885070 h 6321393"/>
              <a:gd name="connsiteX6" fmla="*/ 1997461 w 4441248"/>
              <a:gd name="connsiteY6" fmla="*/ 6195222 h 6321393"/>
              <a:gd name="connsiteX7" fmla="*/ 1526609 w 4441248"/>
              <a:gd name="connsiteY7" fmla="*/ 5931629 h 6321393"/>
              <a:gd name="connsiteX8" fmla="*/ 4441248 w 4441248"/>
              <a:gd name="connsiteY8" fmla="*/ 4283292 h 6321393"/>
              <a:gd name="connsiteX9" fmla="*/ 4441248 w 4441248"/>
              <a:gd name="connsiteY9" fmla="*/ 6321393 h 6321393"/>
              <a:gd name="connsiteX10" fmla="*/ 2296366 w 4441248"/>
              <a:gd name="connsiteY10" fmla="*/ 6321393 h 6321393"/>
              <a:gd name="connsiteX11" fmla="*/ 2056375 w 4441248"/>
              <a:gd name="connsiteY11" fmla="*/ 6224358 h 6321393"/>
              <a:gd name="connsiteX12" fmla="*/ 0 w 4441248"/>
              <a:gd name="connsiteY12" fmla="*/ 2359561 h 6321393"/>
              <a:gd name="connsiteX13" fmla="*/ 828613 w 4441248"/>
              <a:gd name="connsiteY13" fmla="*/ 2588947 h 6321393"/>
              <a:gd name="connsiteX14" fmla="*/ 0 w 4441248"/>
              <a:gd name="connsiteY14" fmla="*/ 3479506 h 6321393"/>
              <a:gd name="connsiteX15" fmla="*/ 3025930 w 4441248"/>
              <a:gd name="connsiteY15" fmla="*/ 144202 h 6321393"/>
              <a:gd name="connsiteX16" fmla="*/ 4441248 w 4441248"/>
              <a:gd name="connsiteY16" fmla="*/ 1340385 h 6321393"/>
              <a:gd name="connsiteX17" fmla="*/ 4441248 w 4441248"/>
              <a:gd name="connsiteY17" fmla="*/ 4098899 h 6321393"/>
              <a:gd name="connsiteX18" fmla="*/ 1417099 w 4441248"/>
              <a:gd name="connsiteY18" fmla="*/ 5846153 h 6321393"/>
              <a:gd name="connsiteX19" fmla="*/ 0 w 4441248"/>
              <a:gd name="connsiteY19" fmla="*/ 5428711 h 6321393"/>
              <a:gd name="connsiteX20" fmla="*/ 0 w 4441248"/>
              <a:gd name="connsiteY20" fmla="*/ 3724470 h 6321393"/>
              <a:gd name="connsiteX21" fmla="*/ 2684090 w 4441248"/>
              <a:gd name="connsiteY21" fmla="*/ 0 h 6321393"/>
              <a:gd name="connsiteX22" fmla="*/ 2784132 w 4441248"/>
              <a:gd name="connsiteY22" fmla="*/ 186781 h 6321393"/>
              <a:gd name="connsiteX23" fmla="*/ 1027256 w 4441248"/>
              <a:gd name="connsiteY23" fmla="*/ 2337985 h 6321393"/>
              <a:gd name="connsiteX24" fmla="*/ 451581 w 4441248"/>
              <a:gd name="connsiteY24" fmla="*/ 2265656 h 6321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441248" h="6321393">
                <a:moveTo>
                  <a:pt x="0" y="5980106"/>
                </a:moveTo>
                <a:lnTo>
                  <a:pt x="1034410" y="6048613"/>
                </a:lnTo>
                <a:lnTo>
                  <a:pt x="1778431" y="6321393"/>
                </a:lnTo>
                <a:lnTo>
                  <a:pt x="0" y="6321393"/>
                </a:lnTo>
                <a:close/>
                <a:moveTo>
                  <a:pt x="2269200" y="5443908"/>
                </a:moveTo>
                <a:lnTo>
                  <a:pt x="2395460" y="5885070"/>
                </a:lnTo>
                <a:lnTo>
                  <a:pt x="1997461" y="6195222"/>
                </a:lnTo>
                <a:lnTo>
                  <a:pt x="1526609" y="5931629"/>
                </a:lnTo>
                <a:close/>
                <a:moveTo>
                  <a:pt x="4441248" y="4283292"/>
                </a:moveTo>
                <a:lnTo>
                  <a:pt x="4441248" y="6321393"/>
                </a:lnTo>
                <a:lnTo>
                  <a:pt x="2296366" y="6321393"/>
                </a:lnTo>
                <a:lnTo>
                  <a:pt x="2056375" y="6224358"/>
                </a:lnTo>
                <a:close/>
                <a:moveTo>
                  <a:pt x="0" y="2359561"/>
                </a:moveTo>
                <a:lnTo>
                  <a:pt x="828613" y="2588947"/>
                </a:lnTo>
                <a:lnTo>
                  <a:pt x="0" y="3479506"/>
                </a:lnTo>
                <a:close/>
                <a:moveTo>
                  <a:pt x="3025930" y="144202"/>
                </a:moveTo>
                <a:lnTo>
                  <a:pt x="4441248" y="1340385"/>
                </a:lnTo>
                <a:lnTo>
                  <a:pt x="4441248" y="4098899"/>
                </a:lnTo>
                <a:lnTo>
                  <a:pt x="1417099" y="5846153"/>
                </a:lnTo>
                <a:lnTo>
                  <a:pt x="0" y="5428711"/>
                </a:lnTo>
                <a:lnTo>
                  <a:pt x="0" y="3724470"/>
                </a:lnTo>
                <a:close/>
                <a:moveTo>
                  <a:pt x="2684090" y="0"/>
                </a:moveTo>
                <a:lnTo>
                  <a:pt x="2784132" y="186781"/>
                </a:lnTo>
                <a:lnTo>
                  <a:pt x="1027256" y="2337985"/>
                </a:lnTo>
                <a:lnTo>
                  <a:pt x="451581" y="2265656"/>
                </a:lnTo>
                <a:close/>
              </a:path>
            </a:pathLst>
          </a:custGeom>
          <a:solidFill>
            <a:schemeClr val="bg1">
              <a:lumMod val="95000"/>
            </a:schemeClr>
          </a:solidFill>
        </p:spPr>
        <p:txBody>
          <a:bodyPr wrap="square" anchor="ctr">
            <a:noAutofit/>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100" i="1">
                <a:latin typeface="Times New Roman" panose="02020603050405020304" pitchFamily="18" charset="0"/>
                <a:cs typeface="Times New Roman" panose="02020603050405020304" pitchFamily="18" charset="0"/>
              </a:defRPr>
            </a:lvl1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noProof="0" dirty="0"/>
              <a:t>Insert or Drag and Drop Image Here</a:t>
            </a:r>
          </a:p>
        </p:txBody>
      </p:sp>
      <p:sp>
        <p:nvSpPr>
          <p:cNvPr id="2" name="Title 1">
            <a:extLst>
              <a:ext uri="{FF2B5EF4-FFF2-40B4-BE49-F238E27FC236}">
                <a16:creationId xmlns:a16="http://schemas.microsoft.com/office/drawing/2014/main" id="{5CFF4C50-933F-41F9-AD11-BD02410AA7D5}"/>
              </a:ext>
            </a:extLst>
          </p:cNvPr>
          <p:cNvSpPr>
            <a:spLocks noGrp="1"/>
          </p:cNvSpPr>
          <p:nvPr>
            <p:ph type="title"/>
          </p:nvPr>
        </p:nvSpPr>
        <p:spPr>
          <a:xfrm>
            <a:off x="7068457" y="432000"/>
            <a:ext cx="4703542" cy="432000"/>
          </a:xfrm>
        </p:spPr>
        <p:txBody>
          <a:bodyPr/>
          <a:lstStyle>
            <a:lvl1pPr>
              <a:defRPr>
                <a:solidFill>
                  <a:schemeClr val="tx1">
                    <a:lumMod val="75000"/>
                    <a:lumOff val="25000"/>
                  </a:schemeClr>
                </a:solidFill>
              </a:defRPr>
            </a:lvl1pPr>
          </a:lstStyle>
          <a:p>
            <a:r>
              <a:rPr lang="en-US" noProof="0"/>
              <a:t>Click to edit Master title style</a:t>
            </a:r>
          </a:p>
        </p:txBody>
      </p:sp>
      <p:sp>
        <p:nvSpPr>
          <p:cNvPr id="7" name="Footer Placeholder 6">
            <a:extLst>
              <a:ext uri="{FF2B5EF4-FFF2-40B4-BE49-F238E27FC236}">
                <a16:creationId xmlns:a16="http://schemas.microsoft.com/office/drawing/2014/main" id="{19F419B1-164A-4B7A-BBEC-47B6151ECB05}"/>
              </a:ext>
            </a:extLst>
          </p:cNvPr>
          <p:cNvSpPr>
            <a:spLocks noGrp="1"/>
          </p:cNvSpPr>
          <p:nvPr>
            <p:ph type="ftr" sz="quarter" idx="10"/>
          </p:nvPr>
        </p:nvSpPr>
        <p:spPr/>
        <p:txBody>
          <a:bodyPr/>
          <a:lstStyle>
            <a:lvl1pPr>
              <a:defRPr>
                <a:solidFill>
                  <a:schemeClr val="tx1">
                    <a:lumMod val="75000"/>
                    <a:lumOff val="25000"/>
                  </a:schemeClr>
                </a:solidFill>
              </a:defRPr>
            </a:lvl1pPr>
          </a:lstStyle>
          <a:p>
            <a:r>
              <a:rPr lang="en-US" noProof="0" dirty="0"/>
              <a:t>Add a footer</a:t>
            </a:r>
          </a:p>
        </p:txBody>
      </p:sp>
      <p:sp>
        <p:nvSpPr>
          <p:cNvPr id="5" name="Text Placeholder 4">
            <a:extLst>
              <a:ext uri="{FF2B5EF4-FFF2-40B4-BE49-F238E27FC236}">
                <a16:creationId xmlns:a16="http://schemas.microsoft.com/office/drawing/2014/main" id="{1F5B3657-F2AE-455A-BF81-1A0C2ACECD20}"/>
              </a:ext>
            </a:extLst>
          </p:cNvPr>
          <p:cNvSpPr>
            <a:spLocks noGrp="1"/>
          </p:cNvSpPr>
          <p:nvPr>
            <p:ph type="body" sz="quarter" idx="12" hasCustomPrompt="1"/>
          </p:nvPr>
        </p:nvSpPr>
        <p:spPr>
          <a:xfrm>
            <a:off x="8768283" y="3582825"/>
            <a:ext cx="3002400" cy="720000"/>
          </a:xfrm>
        </p:spPr>
        <p:txBody>
          <a:bodyPr/>
          <a:lstStyle>
            <a:lvl1pPr marL="0" indent="0" algn="l">
              <a:buNone/>
              <a:defRPr sz="1600"/>
            </a:lvl1pPr>
          </a:lstStyle>
          <a:p>
            <a:pPr lvl="0"/>
            <a:r>
              <a:rPr lang="en-US" noProof="0"/>
              <a:t>Bullet Description</a:t>
            </a:r>
          </a:p>
        </p:txBody>
      </p:sp>
      <p:sp>
        <p:nvSpPr>
          <p:cNvPr id="13" name="Text Placeholder 12">
            <a:extLst>
              <a:ext uri="{FF2B5EF4-FFF2-40B4-BE49-F238E27FC236}">
                <a16:creationId xmlns:a16="http://schemas.microsoft.com/office/drawing/2014/main" id="{6A983D98-E0AB-429A-9EC2-B50D4216D691}"/>
              </a:ext>
            </a:extLst>
          </p:cNvPr>
          <p:cNvSpPr>
            <a:spLocks noGrp="1"/>
          </p:cNvSpPr>
          <p:nvPr>
            <p:ph type="body" sz="quarter" idx="13" hasCustomPrompt="1"/>
          </p:nvPr>
        </p:nvSpPr>
        <p:spPr>
          <a:xfrm>
            <a:off x="8768283" y="5147461"/>
            <a:ext cx="3002400" cy="720000"/>
          </a:xfrm>
        </p:spPr>
        <p:txBody>
          <a:bodyPr/>
          <a:lstStyle>
            <a:lvl1pPr marL="0" indent="0" algn="l">
              <a:buNone/>
              <a:defRPr sz="1600"/>
            </a:lvl1pPr>
          </a:lstStyle>
          <a:p>
            <a:pPr lvl="0"/>
            <a:r>
              <a:rPr lang="en-US" noProof="0"/>
              <a:t>Bullet Description</a:t>
            </a:r>
          </a:p>
        </p:txBody>
      </p:sp>
      <p:sp>
        <p:nvSpPr>
          <p:cNvPr id="6" name="Text Placeholder 5">
            <a:extLst>
              <a:ext uri="{FF2B5EF4-FFF2-40B4-BE49-F238E27FC236}">
                <a16:creationId xmlns:a16="http://schemas.microsoft.com/office/drawing/2014/main" id="{EB3F7825-EB73-4976-9D8D-BAD8C8FCEA82}"/>
              </a:ext>
            </a:extLst>
          </p:cNvPr>
          <p:cNvSpPr>
            <a:spLocks noGrp="1"/>
          </p:cNvSpPr>
          <p:nvPr>
            <p:ph type="body" sz="quarter" idx="16" hasCustomPrompt="1"/>
          </p:nvPr>
        </p:nvSpPr>
        <p:spPr>
          <a:xfrm>
            <a:off x="8768283" y="1369128"/>
            <a:ext cx="3002400" cy="432000"/>
          </a:xfrm>
        </p:spPr>
        <p:txBody>
          <a:bodyPr/>
          <a:lstStyle>
            <a:lvl1pPr marL="0" indent="0" algn="l">
              <a:buNone/>
              <a:defRPr b="1">
                <a:latin typeface="+mj-lt"/>
              </a:defRPr>
            </a:lvl1pPr>
          </a:lstStyle>
          <a:p>
            <a:pPr lvl="0"/>
            <a:r>
              <a:rPr lang="en-US" noProof="0"/>
              <a:t>Bullet 1</a:t>
            </a:r>
          </a:p>
        </p:txBody>
      </p:sp>
      <p:sp>
        <p:nvSpPr>
          <p:cNvPr id="10" name="Text Placeholder 9">
            <a:extLst>
              <a:ext uri="{FF2B5EF4-FFF2-40B4-BE49-F238E27FC236}">
                <a16:creationId xmlns:a16="http://schemas.microsoft.com/office/drawing/2014/main" id="{6D972951-9088-4993-8DED-9DA3B6B08CF2}"/>
              </a:ext>
            </a:extLst>
          </p:cNvPr>
          <p:cNvSpPr>
            <a:spLocks noGrp="1"/>
          </p:cNvSpPr>
          <p:nvPr>
            <p:ph type="body" sz="quarter" idx="17" hasCustomPrompt="1"/>
          </p:nvPr>
        </p:nvSpPr>
        <p:spPr>
          <a:xfrm>
            <a:off x="8768283" y="2933764"/>
            <a:ext cx="3002400" cy="432000"/>
          </a:xfrm>
        </p:spPr>
        <p:txBody>
          <a:bodyPr/>
          <a:lstStyle>
            <a:lvl1pPr marL="0" indent="0" algn="l">
              <a:buNone/>
              <a:defRPr b="1">
                <a:latin typeface="+mj-lt"/>
              </a:defRPr>
            </a:lvl1pPr>
          </a:lstStyle>
          <a:p>
            <a:pPr lvl="0"/>
            <a:r>
              <a:rPr lang="en-US" noProof="0"/>
              <a:t>Bullet 2</a:t>
            </a:r>
          </a:p>
        </p:txBody>
      </p:sp>
      <p:sp>
        <p:nvSpPr>
          <p:cNvPr id="12" name="Text Placeholder 11">
            <a:extLst>
              <a:ext uri="{FF2B5EF4-FFF2-40B4-BE49-F238E27FC236}">
                <a16:creationId xmlns:a16="http://schemas.microsoft.com/office/drawing/2014/main" id="{48424FDD-507C-4199-BFC6-8BC01D8992B6}"/>
              </a:ext>
            </a:extLst>
          </p:cNvPr>
          <p:cNvSpPr>
            <a:spLocks noGrp="1"/>
          </p:cNvSpPr>
          <p:nvPr>
            <p:ph type="body" sz="quarter" idx="18" hasCustomPrompt="1"/>
          </p:nvPr>
        </p:nvSpPr>
        <p:spPr>
          <a:xfrm>
            <a:off x="8768283" y="4498400"/>
            <a:ext cx="3002400" cy="432000"/>
          </a:xfrm>
        </p:spPr>
        <p:txBody>
          <a:bodyPr/>
          <a:lstStyle>
            <a:lvl1pPr marL="0" indent="0" algn="l">
              <a:buNone/>
              <a:defRPr b="1">
                <a:latin typeface="+mj-lt"/>
              </a:defRPr>
            </a:lvl1pPr>
          </a:lstStyle>
          <a:p>
            <a:pPr lvl="0"/>
            <a:r>
              <a:rPr lang="en-US" noProof="0"/>
              <a:t>Bullet 3</a:t>
            </a:r>
          </a:p>
        </p:txBody>
      </p:sp>
      <p:sp>
        <p:nvSpPr>
          <p:cNvPr id="21" name="Text Placeholder 20">
            <a:extLst>
              <a:ext uri="{FF2B5EF4-FFF2-40B4-BE49-F238E27FC236}">
                <a16:creationId xmlns:a16="http://schemas.microsoft.com/office/drawing/2014/main" id="{DA4566DA-C848-4A27-BBC8-722932FFD7F6}"/>
              </a:ext>
            </a:extLst>
          </p:cNvPr>
          <p:cNvSpPr>
            <a:spLocks noGrp="1"/>
          </p:cNvSpPr>
          <p:nvPr>
            <p:ph type="body" sz="quarter" idx="21" hasCustomPrompt="1"/>
          </p:nvPr>
        </p:nvSpPr>
        <p:spPr>
          <a:xfrm>
            <a:off x="8768283" y="1975094"/>
            <a:ext cx="3002400" cy="720000"/>
          </a:xfrm>
        </p:spPr>
        <p:txBody>
          <a:bodyPr/>
          <a:lstStyle>
            <a:lvl1pPr marL="0" indent="0" algn="l">
              <a:buNone/>
              <a:defRPr sz="1600"/>
            </a:lvl1pPr>
          </a:lstStyle>
          <a:p>
            <a:pPr lvl="0"/>
            <a:r>
              <a:rPr lang="en-US" noProof="0"/>
              <a:t>Bullet Description</a:t>
            </a:r>
          </a:p>
        </p:txBody>
      </p:sp>
      <p:sp>
        <p:nvSpPr>
          <p:cNvPr id="51" name="Octagon 50">
            <a:extLst>
              <a:ext uri="{FF2B5EF4-FFF2-40B4-BE49-F238E27FC236}">
                <a16:creationId xmlns:a16="http://schemas.microsoft.com/office/drawing/2014/main" id="{758B0359-60B9-4D73-825D-ACE303A61C50}"/>
              </a:ext>
            </a:extLst>
          </p:cNvPr>
          <p:cNvSpPr/>
          <p:nvPr userDrawn="1"/>
        </p:nvSpPr>
        <p:spPr>
          <a:xfrm rot="1361022">
            <a:off x="11394972" y="6053793"/>
            <a:ext cx="634795" cy="634795"/>
          </a:xfrm>
          <a:prstGeom prst="octagon">
            <a:avLst/>
          </a:prstGeom>
          <a:noFill/>
          <a:ln w="3175">
            <a:solidFill>
              <a:schemeClr val="bg1">
                <a:lumMod val="8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2" name="Oval 51">
            <a:extLst>
              <a:ext uri="{FF2B5EF4-FFF2-40B4-BE49-F238E27FC236}">
                <a16:creationId xmlns:a16="http://schemas.microsoft.com/office/drawing/2014/main" id="{09921541-DECE-43BB-BF92-A4B5D5EE5469}"/>
              </a:ext>
            </a:extLst>
          </p:cNvPr>
          <p:cNvSpPr/>
          <p:nvPr userDrawn="1"/>
        </p:nvSpPr>
        <p:spPr>
          <a:xfrm>
            <a:off x="11533871" y="6185902"/>
            <a:ext cx="73515" cy="73515"/>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accent1"/>
              </a:solidFill>
            </a:endParaRPr>
          </a:p>
        </p:txBody>
      </p:sp>
      <p:sp>
        <p:nvSpPr>
          <p:cNvPr id="53" name="Oval 52">
            <a:extLst>
              <a:ext uri="{FF2B5EF4-FFF2-40B4-BE49-F238E27FC236}">
                <a16:creationId xmlns:a16="http://schemas.microsoft.com/office/drawing/2014/main" id="{83095B3B-1284-4E49-BE50-9C84BE7E58B6}"/>
              </a:ext>
            </a:extLst>
          </p:cNvPr>
          <p:cNvSpPr/>
          <p:nvPr userDrawn="1"/>
        </p:nvSpPr>
        <p:spPr>
          <a:xfrm>
            <a:off x="11892084" y="6561525"/>
            <a:ext cx="100439" cy="10043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4" name="Oval 53">
            <a:extLst>
              <a:ext uri="{FF2B5EF4-FFF2-40B4-BE49-F238E27FC236}">
                <a16:creationId xmlns:a16="http://schemas.microsoft.com/office/drawing/2014/main" id="{7491DD10-64CD-40CA-A0BB-397696C0C168}"/>
              </a:ext>
            </a:extLst>
          </p:cNvPr>
          <p:cNvSpPr/>
          <p:nvPr userDrawn="1"/>
        </p:nvSpPr>
        <p:spPr>
          <a:xfrm>
            <a:off x="11342875" y="5990144"/>
            <a:ext cx="260512" cy="260512"/>
          </a:xfrm>
          <a:prstGeom prst="ellipse">
            <a:avLst/>
          </a:prstGeom>
          <a:no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accent1"/>
              </a:solidFill>
            </a:endParaRPr>
          </a:p>
        </p:txBody>
      </p:sp>
      <p:sp>
        <p:nvSpPr>
          <p:cNvPr id="55" name="Slide Number Placeholder 54">
            <a:extLst>
              <a:ext uri="{FF2B5EF4-FFF2-40B4-BE49-F238E27FC236}">
                <a16:creationId xmlns:a16="http://schemas.microsoft.com/office/drawing/2014/main" id="{8702E81C-40F0-489E-8339-0139157E6327}"/>
              </a:ext>
            </a:extLst>
          </p:cNvPr>
          <p:cNvSpPr>
            <a:spLocks noGrp="1"/>
          </p:cNvSpPr>
          <p:nvPr>
            <p:ph type="sldNum" sz="quarter" idx="26"/>
          </p:nvPr>
        </p:nvSpPr>
        <p:spPr/>
        <p:txBody>
          <a:bodyPr/>
          <a:lstStyle/>
          <a:p>
            <a:fld id="{19B51A1E-902D-48AF-9020-955120F399B6}" type="slidenum">
              <a:rPr lang="en-US" noProof="0" smtClean="0"/>
              <a:pPr/>
              <a:t>‹#›</a:t>
            </a:fld>
            <a:endParaRPr lang="en-US" noProof="0" dirty="0"/>
          </a:p>
        </p:txBody>
      </p:sp>
      <p:grpSp>
        <p:nvGrpSpPr>
          <p:cNvPr id="22" name="Group 21">
            <a:extLst>
              <a:ext uri="{FF2B5EF4-FFF2-40B4-BE49-F238E27FC236}">
                <a16:creationId xmlns:a16="http://schemas.microsoft.com/office/drawing/2014/main" id="{9089FAF0-BF60-4AB9-A62E-595008DC4646}"/>
              </a:ext>
            </a:extLst>
          </p:cNvPr>
          <p:cNvGrpSpPr/>
          <p:nvPr userDrawn="1"/>
        </p:nvGrpSpPr>
        <p:grpSpPr>
          <a:xfrm>
            <a:off x="1892000" y="2269752"/>
            <a:ext cx="3081180" cy="3011457"/>
            <a:chOff x="1892000" y="2269752"/>
            <a:chExt cx="3081180" cy="3011457"/>
          </a:xfrm>
        </p:grpSpPr>
        <p:sp>
          <p:nvSpPr>
            <p:cNvPr id="26" name="Freeform: Shape 13">
              <a:extLst>
                <a:ext uri="{FF2B5EF4-FFF2-40B4-BE49-F238E27FC236}">
                  <a16:creationId xmlns:a16="http://schemas.microsoft.com/office/drawing/2014/main" id="{ED7DCD52-0637-49D9-AD21-2DF94DD3E348}"/>
                </a:ext>
              </a:extLst>
            </p:cNvPr>
            <p:cNvSpPr/>
            <p:nvPr/>
          </p:nvSpPr>
          <p:spPr>
            <a:xfrm rot="4308689">
              <a:off x="2464728" y="2678543"/>
              <a:ext cx="1980696" cy="2066510"/>
            </a:xfrm>
            <a:custGeom>
              <a:avLst/>
              <a:gdLst>
                <a:gd name="connsiteX0" fmla="*/ 0 w 1980696"/>
                <a:gd name="connsiteY0" fmla="*/ 2066510 h 2066510"/>
                <a:gd name="connsiteX1" fmla="*/ 1138078 w 1980696"/>
                <a:gd name="connsiteY1" fmla="*/ 0 h 2066510"/>
                <a:gd name="connsiteX2" fmla="*/ 1980696 w 1980696"/>
                <a:gd name="connsiteY2" fmla="*/ 1530016 h 2066510"/>
                <a:gd name="connsiteX3" fmla="*/ 1459417 w 1980696"/>
                <a:gd name="connsiteY3" fmla="*/ 2066510 h 2066510"/>
              </a:gdLst>
              <a:ahLst/>
              <a:cxnLst>
                <a:cxn ang="0">
                  <a:pos x="connsiteX0" y="connsiteY0"/>
                </a:cxn>
                <a:cxn ang="0">
                  <a:pos x="connsiteX1" y="connsiteY1"/>
                </a:cxn>
                <a:cxn ang="0">
                  <a:pos x="connsiteX2" y="connsiteY2"/>
                </a:cxn>
                <a:cxn ang="0">
                  <a:pos x="connsiteX3" y="connsiteY3"/>
                </a:cxn>
              </a:cxnLst>
              <a:rect l="l" t="t" r="r" b="b"/>
              <a:pathLst>
                <a:path w="1980696" h="2066510">
                  <a:moveTo>
                    <a:pt x="0" y="2066510"/>
                  </a:moveTo>
                  <a:lnTo>
                    <a:pt x="1138078" y="0"/>
                  </a:lnTo>
                  <a:lnTo>
                    <a:pt x="1980696" y="1530016"/>
                  </a:lnTo>
                  <a:lnTo>
                    <a:pt x="1459417" y="206651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7" name="Freeform: Shape 26">
              <a:extLst>
                <a:ext uri="{FF2B5EF4-FFF2-40B4-BE49-F238E27FC236}">
                  <a16:creationId xmlns:a16="http://schemas.microsoft.com/office/drawing/2014/main" id="{E6863CC2-FBFD-47D7-AB8F-DB2367EABF92}"/>
                </a:ext>
              </a:extLst>
            </p:cNvPr>
            <p:cNvSpPr/>
            <p:nvPr/>
          </p:nvSpPr>
          <p:spPr>
            <a:xfrm rot="13830869">
              <a:off x="2730967" y="5004791"/>
              <a:ext cx="346713" cy="206124"/>
            </a:xfrm>
            <a:custGeom>
              <a:avLst/>
              <a:gdLst>
                <a:gd name="connsiteX0" fmla="*/ 346713 w 346713"/>
                <a:gd name="connsiteY0" fmla="*/ 206124 h 206124"/>
                <a:gd name="connsiteX1" fmla="*/ 0 w 346713"/>
                <a:gd name="connsiteY1" fmla="*/ 206124 h 206124"/>
                <a:gd name="connsiteX2" fmla="*/ 86666 w 346713"/>
                <a:gd name="connsiteY2" fmla="*/ 0 h 206124"/>
                <a:gd name="connsiteX3" fmla="*/ 346713 w 346713"/>
                <a:gd name="connsiteY3" fmla="*/ 206124 h 206124"/>
              </a:gdLst>
              <a:ahLst/>
              <a:cxnLst>
                <a:cxn ang="0">
                  <a:pos x="connsiteX0" y="connsiteY0"/>
                </a:cxn>
                <a:cxn ang="0">
                  <a:pos x="connsiteX1" y="connsiteY1"/>
                </a:cxn>
                <a:cxn ang="0">
                  <a:pos x="connsiteX2" y="connsiteY2"/>
                </a:cxn>
                <a:cxn ang="0">
                  <a:pos x="connsiteX3" y="connsiteY3"/>
                </a:cxn>
              </a:cxnLst>
              <a:rect l="l" t="t" r="r" b="b"/>
              <a:pathLst>
                <a:path w="346713" h="206124">
                  <a:moveTo>
                    <a:pt x="346713" y="206124"/>
                  </a:moveTo>
                  <a:lnTo>
                    <a:pt x="0" y="206124"/>
                  </a:lnTo>
                  <a:lnTo>
                    <a:pt x="86666" y="0"/>
                  </a:lnTo>
                  <a:lnTo>
                    <a:pt x="346713" y="206124"/>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8" name="Freeform: Shape 17">
              <a:extLst>
                <a:ext uri="{FF2B5EF4-FFF2-40B4-BE49-F238E27FC236}">
                  <a16:creationId xmlns:a16="http://schemas.microsoft.com/office/drawing/2014/main" id="{09ADFC5E-3BBA-404B-A496-A4035DF5E859}"/>
                </a:ext>
              </a:extLst>
            </p:cNvPr>
            <p:cNvSpPr/>
            <p:nvPr/>
          </p:nvSpPr>
          <p:spPr>
            <a:xfrm rot="12431080">
              <a:off x="2802151" y="4740752"/>
              <a:ext cx="710669" cy="335543"/>
            </a:xfrm>
            <a:custGeom>
              <a:avLst/>
              <a:gdLst>
                <a:gd name="connsiteX0" fmla="*/ 710669 w 710669"/>
                <a:gd name="connsiteY0" fmla="*/ 176660 h 335543"/>
                <a:gd name="connsiteX1" fmla="*/ 0 w 710669"/>
                <a:gd name="connsiteY1" fmla="*/ 335543 h 335543"/>
                <a:gd name="connsiteX2" fmla="*/ 141082 w 710669"/>
                <a:gd name="connsiteY2" fmla="*/ 0 h 335543"/>
                <a:gd name="connsiteX3" fmla="*/ 487795 w 710669"/>
                <a:gd name="connsiteY3" fmla="*/ 0 h 335543"/>
                <a:gd name="connsiteX4" fmla="*/ 710669 w 710669"/>
                <a:gd name="connsiteY4" fmla="*/ 176660 h 33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669" h="335543">
                  <a:moveTo>
                    <a:pt x="710669" y="176660"/>
                  </a:moveTo>
                  <a:lnTo>
                    <a:pt x="0" y="335543"/>
                  </a:lnTo>
                  <a:lnTo>
                    <a:pt x="141082" y="0"/>
                  </a:lnTo>
                  <a:lnTo>
                    <a:pt x="487795" y="0"/>
                  </a:lnTo>
                  <a:lnTo>
                    <a:pt x="710669" y="17666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9" name="Freeform: Shape 19">
              <a:extLst>
                <a:ext uri="{FF2B5EF4-FFF2-40B4-BE49-F238E27FC236}">
                  <a16:creationId xmlns:a16="http://schemas.microsoft.com/office/drawing/2014/main" id="{56E90DCD-03FB-4E9A-BD40-5269E9ACF1B1}"/>
                </a:ext>
              </a:extLst>
            </p:cNvPr>
            <p:cNvSpPr/>
            <p:nvPr/>
          </p:nvSpPr>
          <p:spPr>
            <a:xfrm rot="4308689">
              <a:off x="2058980" y="2102772"/>
              <a:ext cx="1246227" cy="1580187"/>
            </a:xfrm>
            <a:custGeom>
              <a:avLst/>
              <a:gdLst>
                <a:gd name="connsiteX0" fmla="*/ 0 w 1980696"/>
                <a:gd name="connsiteY0" fmla="*/ 2066510 h 2066510"/>
                <a:gd name="connsiteX1" fmla="*/ 1138078 w 1980696"/>
                <a:gd name="connsiteY1" fmla="*/ 0 h 2066510"/>
                <a:gd name="connsiteX2" fmla="*/ 1980696 w 1980696"/>
                <a:gd name="connsiteY2" fmla="*/ 1530016 h 2066510"/>
                <a:gd name="connsiteX3" fmla="*/ 1459417 w 1980696"/>
                <a:gd name="connsiteY3" fmla="*/ 2066510 h 2066510"/>
                <a:gd name="connsiteX0" fmla="*/ 0 w 1980696"/>
                <a:gd name="connsiteY0" fmla="*/ 1680311 h 1680311"/>
                <a:gd name="connsiteX1" fmla="*/ 1337031 w 1980696"/>
                <a:gd name="connsiteY1" fmla="*/ 0 h 1680311"/>
                <a:gd name="connsiteX2" fmla="*/ 1980696 w 1980696"/>
                <a:gd name="connsiteY2" fmla="*/ 1143817 h 1680311"/>
                <a:gd name="connsiteX3" fmla="*/ 1459417 w 1980696"/>
                <a:gd name="connsiteY3" fmla="*/ 1680311 h 1680311"/>
                <a:gd name="connsiteX4" fmla="*/ 0 w 1980696"/>
                <a:gd name="connsiteY4" fmla="*/ 1680311 h 1680311"/>
                <a:gd name="connsiteX0" fmla="*/ 0 w 1459417"/>
                <a:gd name="connsiteY0" fmla="*/ 1680311 h 1680311"/>
                <a:gd name="connsiteX1" fmla="*/ 1337031 w 1459417"/>
                <a:gd name="connsiteY1" fmla="*/ 0 h 1680311"/>
                <a:gd name="connsiteX2" fmla="*/ 1360698 w 1459417"/>
                <a:gd name="connsiteY2" fmla="*/ 208215 h 1680311"/>
                <a:gd name="connsiteX3" fmla="*/ 1459417 w 1459417"/>
                <a:gd name="connsiteY3" fmla="*/ 1680311 h 1680311"/>
                <a:gd name="connsiteX4" fmla="*/ 0 w 1459417"/>
                <a:gd name="connsiteY4" fmla="*/ 1680311 h 1680311"/>
                <a:gd name="connsiteX0" fmla="*/ 0 w 1360698"/>
                <a:gd name="connsiteY0" fmla="*/ 1680311 h 1688402"/>
                <a:gd name="connsiteX1" fmla="*/ 1337031 w 1360698"/>
                <a:gd name="connsiteY1" fmla="*/ 0 h 1688402"/>
                <a:gd name="connsiteX2" fmla="*/ 1360698 w 1360698"/>
                <a:gd name="connsiteY2" fmla="*/ 208215 h 1688402"/>
                <a:gd name="connsiteX3" fmla="*/ 278710 w 1360698"/>
                <a:gd name="connsiteY3" fmla="*/ 1688402 h 1688402"/>
                <a:gd name="connsiteX4" fmla="*/ 0 w 1360698"/>
                <a:gd name="connsiteY4" fmla="*/ 1680311 h 1688402"/>
                <a:gd name="connsiteX0" fmla="*/ 0 w 1360698"/>
                <a:gd name="connsiteY0" fmla="*/ 1680311 h 1698354"/>
                <a:gd name="connsiteX1" fmla="*/ 1337031 w 1360698"/>
                <a:gd name="connsiteY1" fmla="*/ 0 h 1698354"/>
                <a:gd name="connsiteX2" fmla="*/ 1360698 w 1360698"/>
                <a:gd name="connsiteY2" fmla="*/ 208215 h 1698354"/>
                <a:gd name="connsiteX3" fmla="*/ 415804 w 1360698"/>
                <a:gd name="connsiteY3" fmla="*/ 1698354 h 1698354"/>
                <a:gd name="connsiteX4" fmla="*/ 0 w 1360698"/>
                <a:gd name="connsiteY4" fmla="*/ 1680311 h 1698354"/>
                <a:gd name="connsiteX0" fmla="*/ 0 w 1360698"/>
                <a:gd name="connsiteY0" fmla="*/ 1556337 h 1574380"/>
                <a:gd name="connsiteX1" fmla="*/ 1226116 w 1360698"/>
                <a:gd name="connsiteY1" fmla="*/ 0 h 1574380"/>
                <a:gd name="connsiteX2" fmla="*/ 1360698 w 1360698"/>
                <a:gd name="connsiteY2" fmla="*/ 84241 h 1574380"/>
                <a:gd name="connsiteX3" fmla="*/ 415804 w 1360698"/>
                <a:gd name="connsiteY3" fmla="*/ 1574380 h 1574380"/>
                <a:gd name="connsiteX4" fmla="*/ 0 w 1360698"/>
                <a:gd name="connsiteY4" fmla="*/ 1556337 h 1574380"/>
                <a:gd name="connsiteX0" fmla="*/ 0 w 1303560"/>
                <a:gd name="connsiteY0" fmla="*/ 1556337 h 1574380"/>
                <a:gd name="connsiteX1" fmla="*/ 1226116 w 1303560"/>
                <a:gd name="connsiteY1" fmla="*/ 0 h 1574380"/>
                <a:gd name="connsiteX2" fmla="*/ 1303560 w 1303560"/>
                <a:gd name="connsiteY2" fmla="*/ 105569 h 1574380"/>
                <a:gd name="connsiteX3" fmla="*/ 415804 w 1303560"/>
                <a:gd name="connsiteY3" fmla="*/ 1574380 h 1574380"/>
                <a:gd name="connsiteX4" fmla="*/ 0 w 1303560"/>
                <a:gd name="connsiteY4" fmla="*/ 1556337 h 1574380"/>
                <a:gd name="connsiteX0" fmla="*/ 0 w 1246227"/>
                <a:gd name="connsiteY0" fmla="*/ 1580187 h 1580187"/>
                <a:gd name="connsiteX1" fmla="*/ 1168783 w 1246227"/>
                <a:gd name="connsiteY1" fmla="*/ 0 h 1580187"/>
                <a:gd name="connsiteX2" fmla="*/ 1246227 w 1246227"/>
                <a:gd name="connsiteY2" fmla="*/ 105569 h 1580187"/>
                <a:gd name="connsiteX3" fmla="*/ 358471 w 1246227"/>
                <a:gd name="connsiteY3" fmla="*/ 1574380 h 1580187"/>
                <a:gd name="connsiteX4" fmla="*/ 0 w 1246227"/>
                <a:gd name="connsiteY4" fmla="*/ 1580187 h 15801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6227" h="1580187">
                  <a:moveTo>
                    <a:pt x="0" y="1580187"/>
                  </a:moveTo>
                  <a:lnTo>
                    <a:pt x="1168783" y="0"/>
                  </a:lnTo>
                  <a:lnTo>
                    <a:pt x="1246227" y="105569"/>
                  </a:lnTo>
                  <a:lnTo>
                    <a:pt x="358471" y="1574380"/>
                  </a:lnTo>
                  <a:lnTo>
                    <a:pt x="0" y="1580187"/>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0" name="Freeform: Shape 23">
              <a:extLst>
                <a:ext uri="{FF2B5EF4-FFF2-40B4-BE49-F238E27FC236}">
                  <a16:creationId xmlns:a16="http://schemas.microsoft.com/office/drawing/2014/main" id="{529D90B1-BC17-4168-A297-1DF303FB3C48}"/>
                </a:ext>
              </a:extLst>
            </p:cNvPr>
            <p:cNvSpPr/>
            <p:nvPr/>
          </p:nvSpPr>
          <p:spPr>
            <a:xfrm rot="17193105">
              <a:off x="4648324" y="3873318"/>
              <a:ext cx="243160" cy="406553"/>
            </a:xfrm>
            <a:custGeom>
              <a:avLst/>
              <a:gdLst>
                <a:gd name="connsiteX0" fmla="*/ 243160 w 243160"/>
                <a:gd name="connsiteY0" fmla="*/ 342071 h 406553"/>
                <a:gd name="connsiteX1" fmla="*/ 156493 w 243160"/>
                <a:gd name="connsiteY1" fmla="*/ 406553 h 406553"/>
                <a:gd name="connsiteX2" fmla="*/ 0 w 243160"/>
                <a:gd name="connsiteY2" fmla="*/ 0 h 406553"/>
                <a:gd name="connsiteX3" fmla="*/ 243160 w 243160"/>
                <a:gd name="connsiteY3" fmla="*/ 342071 h 406553"/>
              </a:gdLst>
              <a:ahLst/>
              <a:cxnLst>
                <a:cxn ang="0">
                  <a:pos x="connsiteX0" y="connsiteY0"/>
                </a:cxn>
                <a:cxn ang="0">
                  <a:pos x="connsiteX1" y="connsiteY1"/>
                </a:cxn>
                <a:cxn ang="0">
                  <a:pos x="connsiteX2" y="connsiteY2"/>
                </a:cxn>
                <a:cxn ang="0">
                  <a:pos x="connsiteX3" y="connsiteY3"/>
                </a:cxn>
              </a:cxnLst>
              <a:rect l="l" t="t" r="r" b="b"/>
              <a:pathLst>
                <a:path w="243160" h="406553">
                  <a:moveTo>
                    <a:pt x="243160" y="342071"/>
                  </a:moveTo>
                  <a:lnTo>
                    <a:pt x="156493" y="406553"/>
                  </a:lnTo>
                  <a:lnTo>
                    <a:pt x="0" y="0"/>
                  </a:lnTo>
                  <a:lnTo>
                    <a:pt x="243160" y="342071"/>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1" name="Freeform: Shape 30">
              <a:extLst>
                <a:ext uri="{FF2B5EF4-FFF2-40B4-BE49-F238E27FC236}">
                  <a16:creationId xmlns:a16="http://schemas.microsoft.com/office/drawing/2014/main" id="{6C5DEA8E-5C03-42CC-987D-490297890048}"/>
                </a:ext>
              </a:extLst>
            </p:cNvPr>
            <p:cNvSpPr/>
            <p:nvPr/>
          </p:nvSpPr>
          <p:spPr>
            <a:xfrm rot="17193105">
              <a:off x="4152588" y="3654247"/>
              <a:ext cx="692798" cy="510610"/>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2" name="Freeform: Shape 28">
              <a:extLst>
                <a:ext uri="{FF2B5EF4-FFF2-40B4-BE49-F238E27FC236}">
                  <a16:creationId xmlns:a16="http://schemas.microsoft.com/office/drawing/2014/main" id="{404E048B-9C67-4EC0-82E9-DC9D4AEE9703}"/>
                </a:ext>
              </a:extLst>
            </p:cNvPr>
            <p:cNvSpPr/>
            <p:nvPr/>
          </p:nvSpPr>
          <p:spPr>
            <a:xfrm rot="4308689">
              <a:off x="3831248" y="2441608"/>
              <a:ext cx="648657" cy="777553"/>
            </a:xfrm>
            <a:custGeom>
              <a:avLst/>
              <a:gdLst>
                <a:gd name="connsiteX0" fmla="*/ 0 w 648657"/>
                <a:gd name="connsiteY0" fmla="*/ 777553 h 777553"/>
                <a:gd name="connsiteX1" fmla="*/ 255474 w 648657"/>
                <a:gd name="connsiteY1" fmla="*/ 0 h 777553"/>
                <a:gd name="connsiteX2" fmla="*/ 648657 w 648657"/>
                <a:gd name="connsiteY2" fmla="*/ 713937 h 777553"/>
                <a:gd name="connsiteX3" fmla="*/ 0 w 648657"/>
                <a:gd name="connsiteY3" fmla="*/ 777553 h 777553"/>
              </a:gdLst>
              <a:ahLst/>
              <a:cxnLst>
                <a:cxn ang="0">
                  <a:pos x="connsiteX0" y="connsiteY0"/>
                </a:cxn>
                <a:cxn ang="0">
                  <a:pos x="connsiteX1" y="connsiteY1"/>
                </a:cxn>
                <a:cxn ang="0">
                  <a:pos x="connsiteX2" y="connsiteY2"/>
                </a:cxn>
                <a:cxn ang="0">
                  <a:pos x="connsiteX3" y="connsiteY3"/>
                </a:cxn>
              </a:cxnLst>
              <a:rect l="l" t="t" r="r" b="b"/>
              <a:pathLst>
                <a:path w="648657" h="777553">
                  <a:moveTo>
                    <a:pt x="0" y="777553"/>
                  </a:moveTo>
                  <a:lnTo>
                    <a:pt x="255474" y="0"/>
                  </a:lnTo>
                  <a:lnTo>
                    <a:pt x="648657" y="713937"/>
                  </a:lnTo>
                  <a:lnTo>
                    <a:pt x="0" y="777553"/>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38" name="Picture Placeholder 3">
            <a:extLst>
              <a:ext uri="{FF2B5EF4-FFF2-40B4-BE49-F238E27FC236}">
                <a16:creationId xmlns:a16="http://schemas.microsoft.com/office/drawing/2014/main" id="{EC82E52C-5E33-5942-8474-7ED4354EC95D}"/>
              </a:ext>
            </a:extLst>
          </p:cNvPr>
          <p:cNvSpPr>
            <a:spLocks noGrp="1"/>
          </p:cNvSpPr>
          <p:nvPr>
            <p:ph type="pic" sz="quarter" idx="30"/>
          </p:nvPr>
        </p:nvSpPr>
        <p:spPr>
          <a:xfrm>
            <a:off x="7405874" y="4835817"/>
            <a:ext cx="691688" cy="691688"/>
          </a:xfrm>
        </p:spPr>
        <p:txBody>
          <a:bodyPr/>
          <a:lstStyle>
            <a:lvl1pPr marL="0" indent="0">
              <a:buNone/>
              <a:defRPr/>
            </a:lvl1pPr>
          </a:lstStyle>
          <a:p>
            <a:r>
              <a:rPr lang="en-US" noProof="0"/>
              <a:t>Click icon to add picture</a:t>
            </a:r>
            <a:endParaRPr lang="en-US" noProof="0" dirty="0"/>
          </a:p>
        </p:txBody>
      </p:sp>
      <p:sp>
        <p:nvSpPr>
          <p:cNvPr id="39" name="Picture Placeholder 3">
            <a:extLst>
              <a:ext uri="{FF2B5EF4-FFF2-40B4-BE49-F238E27FC236}">
                <a16:creationId xmlns:a16="http://schemas.microsoft.com/office/drawing/2014/main" id="{07EC0147-5BE6-9248-BF42-BD99608F459C}"/>
              </a:ext>
            </a:extLst>
          </p:cNvPr>
          <p:cNvSpPr>
            <a:spLocks noGrp="1"/>
          </p:cNvSpPr>
          <p:nvPr>
            <p:ph type="pic" sz="quarter" idx="31"/>
          </p:nvPr>
        </p:nvSpPr>
        <p:spPr>
          <a:xfrm>
            <a:off x="7405874" y="3271181"/>
            <a:ext cx="691688" cy="691688"/>
          </a:xfrm>
        </p:spPr>
        <p:txBody>
          <a:bodyPr/>
          <a:lstStyle>
            <a:lvl1pPr marL="0" indent="0">
              <a:buNone/>
              <a:defRPr/>
            </a:lvl1pPr>
          </a:lstStyle>
          <a:p>
            <a:r>
              <a:rPr lang="en-US" noProof="0"/>
              <a:t>Click icon to add picture</a:t>
            </a:r>
            <a:endParaRPr lang="en-US" noProof="0" dirty="0"/>
          </a:p>
        </p:txBody>
      </p:sp>
      <p:sp>
        <p:nvSpPr>
          <p:cNvPr id="40" name="Picture Placeholder 3">
            <a:extLst>
              <a:ext uri="{FF2B5EF4-FFF2-40B4-BE49-F238E27FC236}">
                <a16:creationId xmlns:a16="http://schemas.microsoft.com/office/drawing/2014/main" id="{2B8E1942-1472-BC49-A624-3A31190A69E1}"/>
              </a:ext>
            </a:extLst>
          </p:cNvPr>
          <p:cNvSpPr>
            <a:spLocks noGrp="1"/>
          </p:cNvSpPr>
          <p:nvPr>
            <p:ph type="pic" sz="quarter" idx="32"/>
          </p:nvPr>
        </p:nvSpPr>
        <p:spPr>
          <a:xfrm>
            <a:off x="7405874" y="1706545"/>
            <a:ext cx="691688" cy="691688"/>
          </a:xfrm>
        </p:spPr>
        <p:txBody>
          <a:bodyPr/>
          <a:lstStyle>
            <a:lvl1pPr marL="0" indent="0">
              <a:buNone/>
              <a:defRPr/>
            </a:lvl1pPr>
          </a:lstStyle>
          <a:p>
            <a:r>
              <a:rPr lang="en-US" noProof="0"/>
              <a:t>Click icon to add picture</a:t>
            </a:r>
            <a:endParaRPr lang="en-US" noProof="0" dirty="0"/>
          </a:p>
        </p:txBody>
      </p:sp>
      <p:cxnSp>
        <p:nvCxnSpPr>
          <p:cNvPr id="36" name="Straight Connector 35" descr="First divider line on slide">
            <a:extLst>
              <a:ext uri="{FF2B5EF4-FFF2-40B4-BE49-F238E27FC236}">
                <a16:creationId xmlns:a16="http://schemas.microsoft.com/office/drawing/2014/main" id="{6DFB56AF-75D4-4B38-B5A6-12AC8AD163EA}"/>
              </a:ext>
              <a:ext uri="{C183D7F6-B498-43B3-948B-1728B52AA6E4}">
                <adec:decorative xmlns:adec="http://schemas.microsoft.com/office/drawing/2017/decorative" val="1"/>
              </a:ext>
            </a:extLst>
          </p:cNvPr>
          <p:cNvCxnSpPr>
            <a:cxnSpLocks/>
          </p:cNvCxnSpPr>
          <p:nvPr userDrawn="1"/>
        </p:nvCxnSpPr>
        <p:spPr>
          <a:xfrm flipH="1">
            <a:off x="8768283" y="2616579"/>
            <a:ext cx="2378687"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descr="Second divider line on slide">
            <a:extLst>
              <a:ext uri="{FF2B5EF4-FFF2-40B4-BE49-F238E27FC236}">
                <a16:creationId xmlns:a16="http://schemas.microsoft.com/office/drawing/2014/main" id="{571A0042-84F7-4FAD-9DB9-A5B53E5F0AA3}"/>
              </a:ext>
              <a:ext uri="{C183D7F6-B498-43B3-948B-1728B52AA6E4}">
                <adec:decorative xmlns:adec="http://schemas.microsoft.com/office/drawing/2017/decorative" val="1"/>
              </a:ext>
            </a:extLst>
          </p:cNvPr>
          <p:cNvCxnSpPr>
            <a:cxnSpLocks/>
          </p:cNvCxnSpPr>
          <p:nvPr userDrawn="1"/>
        </p:nvCxnSpPr>
        <p:spPr>
          <a:xfrm flipH="1">
            <a:off x="8768283" y="4109914"/>
            <a:ext cx="2378687"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17981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Digital Product">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5F6D6B0F-FF8B-4D60-B712-A57904D5502C}"/>
              </a:ext>
            </a:extLst>
          </p:cNvPr>
          <p:cNvSpPr/>
          <p:nvPr userDrawn="1"/>
        </p:nvSpPr>
        <p:spPr>
          <a:xfrm rot="19260823">
            <a:off x="10216425" y="538864"/>
            <a:ext cx="467362" cy="344458"/>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5" name="Freeform: Shape 24">
            <a:extLst>
              <a:ext uri="{FF2B5EF4-FFF2-40B4-BE49-F238E27FC236}">
                <a16:creationId xmlns:a16="http://schemas.microsoft.com/office/drawing/2014/main" id="{FFF5FB50-33B5-4195-92D6-70891F240926}"/>
              </a:ext>
            </a:extLst>
          </p:cNvPr>
          <p:cNvSpPr/>
          <p:nvPr userDrawn="1"/>
        </p:nvSpPr>
        <p:spPr>
          <a:xfrm rot="20377627">
            <a:off x="10678141" y="849218"/>
            <a:ext cx="316887" cy="23355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6" name="Freeform: Shape 25">
            <a:extLst>
              <a:ext uri="{FF2B5EF4-FFF2-40B4-BE49-F238E27FC236}">
                <a16:creationId xmlns:a16="http://schemas.microsoft.com/office/drawing/2014/main" id="{EECD958F-56E9-4A3B-9C25-D5970592C848}"/>
              </a:ext>
            </a:extLst>
          </p:cNvPr>
          <p:cNvSpPr/>
          <p:nvPr userDrawn="1"/>
        </p:nvSpPr>
        <p:spPr>
          <a:xfrm rot="19260823">
            <a:off x="10717367" y="620572"/>
            <a:ext cx="250689" cy="18476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7" name="Freeform: Shape 26">
            <a:extLst>
              <a:ext uri="{FF2B5EF4-FFF2-40B4-BE49-F238E27FC236}">
                <a16:creationId xmlns:a16="http://schemas.microsoft.com/office/drawing/2014/main" id="{72F4FF18-9272-43AF-912E-B1CF8BF148D4}"/>
              </a:ext>
            </a:extLst>
          </p:cNvPr>
          <p:cNvSpPr/>
          <p:nvPr userDrawn="1"/>
        </p:nvSpPr>
        <p:spPr>
          <a:xfrm rot="19810388">
            <a:off x="11064926" y="781602"/>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8" name="Freeform: Shape 27">
            <a:extLst>
              <a:ext uri="{FF2B5EF4-FFF2-40B4-BE49-F238E27FC236}">
                <a16:creationId xmlns:a16="http://schemas.microsoft.com/office/drawing/2014/main" id="{AE9C7EB4-9E81-4394-8C2C-A54BBD15B51D}"/>
              </a:ext>
            </a:extLst>
          </p:cNvPr>
          <p:cNvSpPr/>
          <p:nvPr userDrawn="1"/>
        </p:nvSpPr>
        <p:spPr>
          <a:xfrm rot="18277851">
            <a:off x="11152527" y="382052"/>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9" name="Freeform: Shape 28">
            <a:extLst>
              <a:ext uri="{FF2B5EF4-FFF2-40B4-BE49-F238E27FC236}">
                <a16:creationId xmlns:a16="http://schemas.microsoft.com/office/drawing/2014/main" id="{FE681EC0-A139-4B14-89E8-F237CB63D4C9}"/>
              </a:ext>
            </a:extLst>
          </p:cNvPr>
          <p:cNvSpPr/>
          <p:nvPr userDrawn="1"/>
        </p:nvSpPr>
        <p:spPr>
          <a:xfrm rot="20761418">
            <a:off x="11545452" y="1030689"/>
            <a:ext cx="162256" cy="119587"/>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0" name="Freeform: Shape 29">
            <a:extLst>
              <a:ext uri="{FF2B5EF4-FFF2-40B4-BE49-F238E27FC236}">
                <a16:creationId xmlns:a16="http://schemas.microsoft.com/office/drawing/2014/main" id="{87F87648-ABB4-4C97-BB6D-58342407E9DF}"/>
              </a:ext>
            </a:extLst>
          </p:cNvPr>
          <p:cNvSpPr/>
          <p:nvPr userDrawn="1"/>
        </p:nvSpPr>
        <p:spPr>
          <a:xfrm rot="17315293">
            <a:off x="11756248" y="247552"/>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1" name="Freeform: Shape 30">
            <a:extLst>
              <a:ext uri="{FF2B5EF4-FFF2-40B4-BE49-F238E27FC236}">
                <a16:creationId xmlns:a16="http://schemas.microsoft.com/office/drawing/2014/main" id="{0802EFEB-F4DF-4501-91AA-173B60EBBBAA}"/>
              </a:ext>
            </a:extLst>
          </p:cNvPr>
          <p:cNvSpPr/>
          <p:nvPr userDrawn="1"/>
        </p:nvSpPr>
        <p:spPr>
          <a:xfrm rot="20082236">
            <a:off x="11448108" y="631127"/>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2" name="Freeform: Shape 31">
            <a:extLst>
              <a:ext uri="{FF2B5EF4-FFF2-40B4-BE49-F238E27FC236}">
                <a16:creationId xmlns:a16="http://schemas.microsoft.com/office/drawing/2014/main" id="{109FE51D-8E02-4ED7-862B-5CF838F7F77F}"/>
              </a:ext>
            </a:extLst>
          </p:cNvPr>
          <p:cNvSpPr/>
          <p:nvPr userDrawn="1"/>
        </p:nvSpPr>
        <p:spPr>
          <a:xfrm rot="19879732">
            <a:off x="11668879" y="824433"/>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3" name="Freeform: Shape 32">
            <a:extLst>
              <a:ext uri="{FF2B5EF4-FFF2-40B4-BE49-F238E27FC236}">
                <a16:creationId xmlns:a16="http://schemas.microsoft.com/office/drawing/2014/main" id="{4ECB9E40-5923-4571-9C8E-D7412C1283B2}"/>
              </a:ext>
            </a:extLst>
          </p:cNvPr>
          <p:cNvSpPr/>
          <p:nvPr userDrawn="1"/>
        </p:nvSpPr>
        <p:spPr>
          <a:xfrm rot="328041">
            <a:off x="10094502" y="901548"/>
            <a:ext cx="579699" cy="606799"/>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 name="connsiteX0" fmla="*/ 487806 w 487806"/>
              <a:gd name="connsiteY0" fmla="*/ 171848 h 510610"/>
              <a:gd name="connsiteX1" fmla="*/ 308036 w 487806"/>
              <a:gd name="connsiteY1" fmla="*/ 510610 h 510610"/>
              <a:gd name="connsiteX2" fmla="*/ 0 w 487806"/>
              <a:gd name="connsiteY2" fmla="*/ 0 h 510610"/>
              <a:gd name="connsiteX3" fmla="*/ 487806 w 487806"/>
              <a:gd name="connsiteY3" fmla="*/ 171848 h 510610"/>
            </a:gdLst>
            <a:ahLst/>
            <a:cxnLst>
              <a:cxn ang="0">
                <a:pos x="connsiteX0" y="connsiteY0"/>
              </a:cxn>
              <a:cxn ang="0">
                <a:pos x="connsiteX1" y="connsiteY1"/>
              </a:cxn>
              <a:cxn ang="0">
                <a:pos x="connsiteX2" y="connsiteY2"/>
              </a:cxn>
              <a:cxn ang="0">
                <a:pos x="connsiteX3" y="connsiteY3"/>
              </a:cxn>
            </a:cxnLst>
            <a:rect l="l" t="t" r="r" b="b"/>
            <a:pathLst>
              <a:path w="487806" h="510610">
                <a:moveTo>
                  <a:pt x="487806" y="171848"/>
                </a:moveTo>
                <a:lnTo>
                  <a:pt x="308036" y="510610"/>
                </a:lnTo>
                <a:lnTo>
                  <a:pt x="0" y="0"/>
                </a:lnTo>
                <a:lnTo>
                  <a:pt x="487806" y="17184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4" name="Freeform: Shape 33">
            <a:extLst>
              <a:ext uri="{FF2B5EF4-FFF2-40B4-BE49-F238E27FC236}">
                <a16:creationId xmlns:a16="http://schemas.microsoft.com/office/drawing/2014/main" id="{E46052C9-826B-47AC-9F6B-3078D4F43748}"/>
              </a:ext>
            </a:extLst>
          </p:cNvPr>
          <p:cNvSpPr/>
          <p:nvPr userDrawn="1"/>
        </p:nvSpPr>
        <p:spPr>
          <a:xfrm>
            <a:off x="10871770" y="1202556"/>
            <a:ext cx="316887" cy="23355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5" name="Freeform: Shape 34">
            <a:extLst>
              <a:ext uri="{FF2B5EF4-FFF2-40B4-BE49-F238E27FC236}">
                <a16:creationId xmlns:a16="http://schemas.microsoft.com/office/drawing/2014/main" id="{0C3867F5-4C6F-48BE-9DFF-9046D1FE6771}"/>
              </a:ext>
            </a:extLst>
          </p:cNvPr>
          <p:cNvSpPr/>
          <p:nvPr userDrawn="1"/>
        </p:nvSpPr>
        <p:spPr>
          <a:xfrm rot="20761418">
            <a:off x="11512604" y="1484835"/>
            <a:ext cx="162256" cy="119587"/>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6" name="Freeform: Shape 35">
            <a:extLst>
              <a:ext uri="{FF2B5EF4-FFF2-40B4-BE49-F238E27FC236}">
                <a16:creationId xmlns:a16="http://schemas.microsoft.com/office/drawing/2014/main" id="{7B0CB40F-9E6F-457D-9C1F-9769BC3AE13E}"/>
              </a:ext>
            </a:extLst>
          </p:cNvPr>
          <p:cNvSpPr/>
          <p:nvPr userDrawn="1"/>
        </p:nvSpPr>
        <p:spPr>
          <a:xfrm rot="1160487">
            <a:off x="10291662" y="1614015"/>
            <a:ext cx="316887" cy="23355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7" name="Freeform: Shape 36">
            <a:extLst>
              <a:ext uri="{FF2B5EF4-FFF2-40B4-BE49-F238E27FC236}">
                <a16:creationId xmlns:a16="http://schemas.microsoft.com/office/drawing/2014/main" id="{0FCD03E7-2128-4C04-A914-409506646A76}"/>
              </a:ext>
            </a:extLst>
          </p:cNvPr>
          <p:cNvSpPr/>
          <p:nvPr userDrawn="1"/>
        </p:nvSpPr>
        <p:spPr>
          <a:xfrm rot="803026">
            <a:off x="11586107" y="2015428"/>
            <a:ext cx="162256" cy="119587"/>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43" name="Group 42">
            <a:extLst>
              <a:ext uri="{FF2B5EF4-FFF2-40B4-BE49-F238E27FC236}">
                <a16:creationId xmlns:a16="http://schemas.microsoft.com/office/drawing/2014/main" id="{0725BC56-C7B6-400F-80F9-3F968E2CAE0E}"/>
              </a:ext>
            </a:extLst>
          </p:cNvPr>
          <p:cNvGrpSpPr/>
          <p:nvPr userDrawn="1"/>
        </p:nvGrpSpPr>
        <p:grpSpPr>
          <a:xfrm>
            <a:off x="3383603" y="1013721"/>
            <a:ext cx="7749965" cy="5100743"/>
            <a:chOff x="510812" y="938373"/>
            <a:chExt cx="8073393" cy="5313612"/>
          </a:xfrm>
        </p:grpSpPr>
        <p:sp>
          <p:nvSpPr>
            <p:cNvPr id="44" name="Rounded Rectangle 15">
              <a:extLst>
                <a:ext uri="{FF2B5EF4-FFF2-40B4-BE49-F238E27FC236}">
                  <a16:creationId xmlns:a16="http://schemas.microsoft.com/office/drawing/2014/main" id="{1EC806EC-A1B2-4893-9504-1D7FFE8E238F}"/>
                </a:ext>
              </a:extLst>
            </p:cNvPr>
            <p:cNvSpPr/>
            <p:nvPr/>
          </p:nvSpPr>
          <p:spPr>
            <a:xfrm>
              <a:off x="877709" y="938373"/>
              <a:ext cx="7339600" cy="5234482"/>
            </a:xfrm>
            <a:prstGeom prst="round2SameRect">
              <a:avLst>
                <a:gd name="adj1" fmla="val 5601"/>
                <a:gd name="adj2" fmla="val 0"/>
              </a:avLst>
            </a:prstGeom>
            <a:solidFill>
              <a:schemeClr val="bg1">
                <a:lumMod val="85000"/>
              </a:schemeClr>
            </a:solidFill>
            <a:ln w="3175">
              <a:noFill/>
            </a:ln>
            <a:scene3d>
              <a:camera prst="isometricLeftDown">
                <a:rot lat="0" lon="0" rev="0"/>
              </a:camera>
              <a:lightRig rig="threePt" dir="t"/>
            </a:scene3d>
            <a:sp3d extrusionH="63500">
              <a:bevelT w="0" h="0"/>
              <a:bevelB w="0" h="444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noProof="0" dirty="0"/>
            </a:p>
          </p:txBody>
        </p:sp>
        <p:sp>
          <p:nvSpPr>
            <p:cNvPr id="45" name="Rounded Rectangle 15">
              <a:extLst>
                <a:ext uri="{FF2B5EF4-FFF2-40B4-BE49-F238E27FC236}">
                  <a16:creationId xmlns:a16="http://schemas.microsoft.com/office/drawing/2014/main" id="{535A1B12-6F16-41A0-A6B1-4AD0CCB5A081}"/>
                </a:ext>
              </a:extLst>
            </p:cNvPr>
            <p:cNvSpPr/>
            <p:nvPr/>
          </p:nvSpPr>
          <p:spPr>
            <a:xfrm>
              <a:off x="930758" y="995668"/>
              <a:ext cx="7233502" cy="5177187"/>
            </a:xfrm>
            <a:prstGeom prst="round2SameRect">
              <a:avLst>
                <a:gd name="adj1" fmla="val 4499"/>
                <a:gd name="adj2" fmla="val 0"/>
              </a:avLst>
            </a:prstGeom>
            <a:solidFill>
              <a:schemeClr val="bg1"/>
            </a:solidFill>
            <a:ln w="3175">
              <a:solidFill>
                <a:schemeClr val="accent1"/>
              </a:solidFill>
            </a:ln>
            <a:scene3d>
              <a:camera prst="isometricLeftDown">
                <a:rot lat="0" lon="0" rev="0"/>
              </a:camera>
              <a:lightRig rig="threePt" dir="t"/>
            </a:scene3d>
            <a:sp3d extrusionH="63500">
              <a:bevelT w="0" h="0"/>
              <a:bevelB w="0" h="444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6" name="Rectangle: Rounded Corners 45">
              <a:extLst>
                <a:ext uri="{FF2B5EF4-FFF2-40B4-BE49-F238E27FC236}">
                  <a16:creationId xmlns:a16="http://schemas.microsoft.com/office/drawing/2014/main" id="{379B244F-CF81-4500-A78E-495ABA6828BA}"/>
                </a:ext>
              </a:extLst>
            </p:cNvPr>
            <p:cNvSpPr/>
            <p:nvPr/>
          </p:nvSpPr>
          <p:spPr>
            <a:xfrm rot="16200000">
              <a:off x="2264894" y="295974"/>
              <a:ext cx="4565229" cy="6599909"/>
            </a:xfrm>
            <a:prstGeom prst="roundRect">
              <a:avLst>
                <a:gd name="adj" fmla="val 1476"/>
              </a:avLst>
            </a:prstGeom>
            <a:solidFill>
              <a:schemeClr val="bg1"/>
            </a:solidFill>
            <a:ln w="31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7" name="Rounded Rectangle 15">
              <a:extLst>
                <a:ext uri="{FF2B5EF4-FFF2-40B4-BE49-F238E27FC236}">
                  <a16:creationId xmlns:a16="http://schemas.microsoft.com/office/drawing/2014/main" id="{EE88F157-E260-486F-937E-C18428699861}"/>
                </a:ext>
              </a:extLst>
            </p:cNvPr>
            <p:cNvSpPr/>
            <p:nvPr/>
          </p:nvSpPr>
          <p:spPr>
            <a:xfrm rot="10800000">
              <a:off x="510812" y="5998253"/>
              <a:ext cx="8073393" cy="248975"/>
            </a:xfrm>
            <a:prstGeom prst="round2SameRect">
              <a:avLst>
                <a:gd name="adj1" fmla="val 50000"/>
                <a:gd name="adj2" fmla="val 0"/>
              </a:avLst>
            </a:prstGeom>
            <a:solidFill>
              <a:schemeClr val="bg1"/>
            </a:solidFill>
            <a:ln w="3175">
              <a:solidFill>
                <a:schemeClr val="accent1"/>
              </a:solidFill>
            </a:ln>
            <a:scene3d>
              <a:camera prst="isometricLeftDown">
                <a:rot lat="0" lon="0" rev="0"/>
              </a:camera>
              <a:lightRig rig="threePt" dir="t"/>
            </a:scene3d>
            <a:sp3d extrusionH="63500">
              <a:bevelT w="0" h="0"/>
              <a:bevelB w="0" h="444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8" name="Rounded Rectangle 15">
              <a:extLst>
                <a:ext uri="{FF2B5EF4-FFF2-40B4-BE49-F238E27FC236}">
                  <a16:creationId xmlns:a16="http://schemas.microsoft.com/office/drawing/2014/main" id="{F736AFAF-44AD-47CE-A63B-210102A4BF0B}"/>
                </a:ext>
              </a:extLst>
            </p:cNvPr>
            <p:cNvSpPr/>
            <p:nvPr userDrawn="1"/>
          </p:nvSpPr>
          <p:spPr>
            <a:xfrm>
              <a:off x="3668019" y="6206338"/>
              <a:ext cx="1758981" cy="45647"/>
            </a:xfrm>
            <a:prstGeom prst="round2SameRect">
              <a:avLst>
                <a:gd name="adj1" fmla="val 50000"/>
                <a:gd name="adj2" fmla="val 0"/>
              </a:avLst>
            </a:prstGeom>
            <a:gradFill>
              <a:gsLst>
                <a:gs pos="0">
                  <a:schemeClr val="tx1">
                    <a:alpha val="0"/>
                  </a:schemeClr>
                </a:gs>
                <a:gs pos="100000">
                  <a:schemeClr val="tx1">
                    <a:alpha val="31000"/>
                  </a:schemeClr>
                </a:gs>
              </a:gsLst>
              <a:lin ang="16200000" scaled="0"/>
            </a:gradFill>
            <a:ln w="3175">
              <a:noFill/>
            </a:ln>
            <a:scene3d>
              <a:camera prst="isometricLeftDown">
                <a:rot lat="0" lon="0" rev="0"/>
              </a:camera>
              <a:lightRig rig="threePt" dir="t"/>
            </a:scene3d>
            <a:sp3d extrusionH="63500">
              <a:bevelT w="0" h="0"/>
              <a:bevelB w="0" h="444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noProof="0" dirty="0"/>
            </a:p>
          </p:txBody>
        </p:sp>
        <p:sp>
          <p:nvSpPr>
            <p:cNvPr id="49" name="Oval 48">
              <a:extLst>
                <a:ext uri="{FF2B5EF4-FFF2-40B4-BE49-F238E27FC236}">
                  <a16:creationId xmlns:a16="http://schemas.microsoft.com/office/drawing/2014/main" id="{A4F6457E-3660-4E80-82BC-8894D701DEE9}"/>
                </a:ext>
              </a:extLst>
            </p:cNvPr>
            <p:cNvSpPr/>
            <p:nvPr/>
          </p:nvSpPr>
          <p:spPr>
            <a:xfrm rot="16200000">
              <a:off x="4660498" y="1119143"/>
              <a:ext cx="48680" cy="48680"/>
            </a:xfrm>
            <a:prstGeom prst="ellipse">
              <a:avLst/>
            </a:prstGeom>
            <a:solidFill>
              <a:schemeClr val="bg1">
                <a:lumMod val="85000"/>
              </a:schemeClr>
            </a:solidFill>
            <a:ln w="0">
              <a:noFill/>
            </a:ln>
            <a:scene3d>
              <a:camera prst="isometricLeftDown">
                <a:rot lat="0" lon="0" rev="0"/>
              </a:camera>
              <a:lightRig rig="threePt" dir="t"/>
            </a:scene3d>
            <a:sp3d extrusionH="63500">
              <a:bevelT w="0" h="0"/>
              <a:bevelB w="0" h="444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noProof="0" dirty="0"/>
            </a:p>
          </p:txBody>
        </p:sp>
        <p:sp>
          <p:nvSpPr>
            <p:cNvPr id="50" name="Oval 49">
              <a:extLst>
                <a:ext uri="{FF2B5EF4-FFF2-40B4-BE49-F238E27FC236}">
                  <a16:creationId xmlns:a16="http://schemas.microsoft.com/office/drawing/2014/main" id="{88230416-7E55-4CB0-9548-491BA471E9E8}"/>
                </a:ext>
              </a:extLst>
            </p:cNvPr>
            <p:cNvSpPr/>
            <p:nvPr/>
          </p:nvSpPr>
          <p:spPr>
            <a:xfrm rot="16200000">
              <a:off x="4505961" y="1106017"/>
              <a:ext cx="83096" cy="83096"/>
            </a:xfrm>
            <a:prstGeom prst="ellipse">
              <a:avLst/>
            </a:prstGeom>
            <a:solidFill>
              <a:schemeClr val="bg1">
                <a:lumMod val="85000"/>
              </a:schemeClr>
            </a:solidFill>
            <a:ln w="3175">
              <a:noFill/>
            </a:ln>
            <a:scene3d>
              <a:camera prst="isometricLeftDown">
                <a:rot lat="0" lon="0" rev="0"/>
              </a:camera>
              <a:lightRig rig="threePt" dir="t"/>
            </a:scene3d>
            <a:sp3d extrusionH="63500">
              <a:bevelT w="0" h="0"/>
              <a:bevelB w="0" h="444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noProof="0" dirty="0"/>
            </a:p>
          </p:txBody>
        </p:sp>
        <p:sp>
          <p:nvSpPr>
            <p:cNvPr id="51" name="Oval 50">
              <a:extLst>
                <a:ext uri="{FF2B5EF4-FFF2-40B4-BE49-F238E27FC236}">
                  <a16:creationId xmlns:a16="http://schemas.microsoft.com/office/drawing/2014/main" id="{FE3C1810-AD4F-4393-928E-CFA8053A2CC2}"/>
                </a:ext>
              </a:extLst>
            </p:cNvPr>
            <p:cNvSpPr/>
            <p:nvPr/>
          </p:nvSpPr>
          <p:spPr>
            <a:xfrm rot="16200000">
              <a:off x="4524686" y="1124741"/>
              <a:ext cx="45647" cy="45647"/>
            </a:xfrm>
            <a:prstGeom prst="ellipse">
              <a:avLst/>
            </a:prstGeom>
            <a:solidFill>
              <a:schemeClr val="bg1">
                <a:lumMod val="85000"/>
              </a:schemeClr>
            </a:solidFill>
            <a:ln w="3175">
              <a:noFill/>
            </a:ln>
            <a:scene3d>
              <a:camera prst="isometricLeftDown">
                <a:rot lat="0" lon="0" rev="0"/>
              </a:camera>
              <a:lightRig rig="threePt" dir="t"/>
            </a:scene3d>
            <a:sp3d extrusionH="63500">
              <a:bevelT w="0" h="0"/>
              <a:bevelB w="0" h="444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noProof="0" dirty="0"/>
            </a:p>
          </p:txBody>
        </p:sp>
      </p:grpSp>
      <p:sp>
        <p:nvSpPr>
          <p:cNvPr id="3" name="Content Placeholder 2">
            <a:extLst>
              <a:ext uri="{FF2B5EF4-FFF2-40B4-BE49-F238E27FC236}">
                <a16:creationId xmlns:a16="http://schemas.microsoft.com/office/drawing/2014/main" id="{B1948E38-8FB0-4E51-A01C-C88794372E50}"/>
              </a:ext>
            </a:extLst>
          </p:cNvPr>
          <p:cNvSpPr>
            <a:spLocks noGrp="1"/>
          </p:cNvSpPr>
          <p:nvPr>
            <p:ph idx="1" hasCustomPrompt="1"/>
          </p:nvPr>
        </p:nvSpPr>
        <p:spPr>
          <a:xfrm>
            <a:off x="432000" y="1152000"/>
            <a:ext cx="2951603" cy="2196235"/>
          </a:xfrm>
        </p:spPr>
        <p:txBody>
          <a:bodyPr anchor="b"/>
          <a:lstStyle>
            <a:lvl1pPr marL="0" indent="0">
              <a:buNone/>
              <a:defRPr sz="2800">
                <a:solidFill>
                  <a:schemeClr val="tx1">
                    <a:lumMod val="75000"/>
                    <a:lumOff val="25000"/>
                  </a:schemeClr>
                </a:solidFill>
              </a:defRPr>
            </a:lvl1pPr>
            <a:lvl2pPr marL="266700" indent="0">
              <a:buNone/>
              <a:defRPr sz="2400">
                <a:solidFill>
                  <a:schemeClr val="tx1">
                    <a:lumMod val="75000"/>
                    <a:lumOff val="25000"/>
                  </a:schemeClr>
                </a:solidFill>
              </a:defRPr>
            </a:lvl2pPr>
            <a:lvl3pPr marL="542925" indent="0">
              <a:buNone/>
              <a:defRPr sz="2000">
                <a:solidFill>
                  <a:schemeClr val="tx1">
                    <a:lumMod val="75000"/>
                    <a:lumOff val="25000"/>
                  </a:schemeClr>
                </a:solidFill>
              </a:defRPr>
            </a:lvl3pPr>
            <a:lvl4pPr marL="809625" indent="0">
              <a:buNone/>
              <a:defRPr sz="2000">
                <a:solidFill>
                  <a:schemeClr val="tx1">
                    <a:lumMod val="75000"/>
                    <a:lumOff val="25000"/>
                  </a:schemeClr>
                </a:solidFill>
              </a:defRPr>
            </a:lvl4pPr>
            <a:lvl5pPr marL="1076325" indent="0">
              <a:buNone/>
              <a:defRPr sz="2000">
                <a:solidFill>
                  <a:schemeClr val="tx1">
                    <a:lumMod val="75000"/>
                    <a:lumOff val="25000"/>
                  </a:schemeClr>
                </a:solidFill>
              </a:defRPr>
            </a:lvl5pPr>
          </a:lstStyle>
          <a:p>
            <a:pPr lvl="0"/>
            <a:r>
              <a:rPr lang="en-US" noProof="0"/>
              <a:t>Emphasized text can go here</a:t>
            </a:r>
          </a:p>
        </p:txBody>
      </p:sp>
      <p:sp>
        <p:nvSpPr>
          <p:cNvPr id="2" name="Title 1">
            <a:extLst>
              <a:ext uri="{FF2B5EF4-FFF2-40B4-BE49-F238E27FC236}">
                <a16:creationId xmlns:a16="http://schemas.microsoft.com/office/drawing/2014/main" id="{5CFF4C50-933F-41F9-AD11-BD02410AA7D5}"/>
              </a:ext>
            </a:extLst>
          </p:cNvPr>
          <p:cNvSpPr>
            <a:spLocks noGrp="1"/>
          </p:cNvSpPr>
          <p:nvPr>
            <p:ph type="title"/>
          </p:nvPr>
        </p:nvSpPr>
        <p:spPr/>
        <p:txBody>
          <a:bodyPr/>
          <a:lstStyle>
            <a:lvl1pPr>
              <a:defRPr>
                <a:solidFill>
                  <a:schemeClr val="tx1">
                    <a:lumMod val="75000"/>
                    <a:lumOff val="25000"/>
                  </a:schemeClr>
                </a:solidFill>
              </a:defRPr>
            </a:lvl1pPr>
          </a:lstStyle>
          <a:p>
            <a:r>
              <a:rPr lang="en-US" noProof="0"/>
              <a:t>Click to edit Master title style</a:t>
            </a:r>
          </a:p>
        </p:txBody>
      </p:sp>
      <p:sp>
        <p:nvSpPr>
          <p:cNvPr id="7" name="Footer Placeholder 6">
            <a:extLst>
              <a:ext uri="{FF2B5EF4-FFF2-40B4-BE49-F238E27FC236}">
                <a16:creationId xmlns:a16="http://schemas.microsoft.com/office/drawing/2014/main" id="{19F419B1-164A-4B7A-BBEC-47B6151ECB05}"/>
              </a:ext>
            </a:extLst>
          </p:cNvPr>
          <p:cNvSpPr>
            <a:spLocks noGrp="1"/>
          </p:cNvSpPr>
          <p:nvPr>
            <p:ph type="ftr" sz="quarter" idx="10"/>
          </p:nvPr>
        </p:nvSpPr>
        <p:spPr/>
        <p:txBody>
          <a:bodyPr/>
          <a:lstStyle>
            <a:lvl1pPr>
              <a:defRPr>
                <a:solidFill>
                  <a:schemeClr val="tx1">
                    <a:lumMod val="75000"/>
                    <a:lumOff val="25000"/>
                  </a:schemeClr>
                </a:solidFill>
              </a:defRPr>
            </a:lvl1pPr>
          </a:lstStyle>
          <a:p>
            <a:r>
              <a:rPr lang="en-US" noProof="0" dirty="0"/>
              <a:t>Add a footer</a:t>
            </a:r>
          </a:p>
        </p:txBody>
      </p:sp>
      <p:sp>
        <p:nvSpPr>
          <p:cNvPr id="8" name="Slide Number Placeholder 7">
            <a:extLst>
              <a:ext uri="{FF2B5EF4-FFF2-40B4-BE49-F238E27FC236}">
                <a16:creationId xmlns:a16="http://schemas.microsoft.com/office/drawing/2014/main" id="{86E99B1E-D08C-46BA-9D27-9ED02F4C9B6C}"/>
              </a:ext>
            </a:extLst>
          </p:cNvPr>
          <p:cNvSpPr>
            <a:spLocks noGrp="1"/>
          </p:cNvSpPr>
          <p:nvPr>
            <p:ph type="sldNum" sz="quarter" idx="11"/>
          </p:nvPr>
        </p:nvSpPr>
        <p:spPr/>
        <p:txBody>
          <a:bodyPr/>
          <a:lstStyle>
            <a:lvl1pPr>
              <a:defRPr>
                <a:solidFill>
                  <a:schemeClr val="tx1">
                    <a:lumMod val="75000"/>
                    <a:lumOff val="25000"/>
                  </a:schemeClr>
                </a:solidFill>
              </a:defRPr>
            </a:lvl1pPr>
          </a:lstStyle>
          <a:p>
            <a:fld id="{19B51A1E-902D-48AF-9020-955120F399B6}" type="slidenum">
              <a:rPr lang="en-US" noProof="0" smtClean="0"/>
              <a:pPr/>
              <a:t>‹#›</a:t>
            </a:fld>
            <a:endParaRPr lang="en-US" noProof="0" dirty="0"/>
          </a:p>
        </p:txBody>
      </p:sp>
      <p:sp>
        <p:nvSpPr>
          <p:cNvPr id="5" name="Picture Placeholder 4">
            <a:extLst>
              <a:ext uri="{FF2B5EF4-FFF2-40B4-BE49-F238E27FC236}">
                <a16:creationId xmlns:a16="http://schemas.microsoft.com/office/drawing/2014/main" id="{8C1EA41E-F6C4-484F-95E9-42978FF21625}"/>
              </a:ext>
            </a:extLst>
          </p:cNvPr>
          <p:cNvSpPr>
            <a:spLocks noGrp="1"/>
          </p:cNvSpPr>
          <p:nvPr>
            <p:ph type="pic" sz="quarter" idx="12" hasCustomPrompt="1"/>
          </p:nvPr>
        </p:nvSpPr>
        <p:spPr>
          <a:xfrm>
            <a:off x="4092796" y="1376357"/>
            <a:ext cx="6333545" cy="4379625"/>
          </a:xfrm>
          <a:prstGeom prst="roundRect">
            <a:avLst>
              <a:gd name="adj" fmla="val 1356"/>
            </a:avLst>
          </a:prstGeom>
          <a:solidFill>
            <a:schemeClr val="bg1">
              <a:lumMod val="95000"/>
            </a:schemeClr>
          </a:solidFill>
          <a:ln>
            <a:noFill/>
          </a:ln>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100" i="1">
                <a:latin typeface="Times New Roman" panose="02020603050405020304" pitchFamily="18" charset="0"/>
                <a:cs typeface="Times New Roman" panose="02020603050405020304" pitchFamily="18" charset="0"/>
              </a:defRPr>
            </a:lvl1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noProof="0" dirty="0"/>
              <a:t>Insert or Drag and Drop Image Here</a:t>
            </a:r>
          </a:p>
        </p:txBody>
      </p:sp>
      <p:sp>
        <p:nvSpPr>
          <p:cNvPr id="9" name="Text Placeholder 8">
            <a:extLst>
              <a:ext uri="{FF2B5EF4-FFF2-40B4-BE49-F238E27FC236}">
                <a16:creationId xmlns:a16="http://schemas.microsoft.com/office/drawing/2014/main" id="{35FD3B7C-17C6-4327-986C-A8A6D6EC1B52}"/>
              </a:ext>
            </a:extLst>
          </p:cNvPr>
          <p:cNvSpPr>
            <a:spLocks noGrp="1"/>
          </p:cNvSpPr>
          <p:nvPr>
            <p:ph type="body" sz="quarter" idx="13"/>
          </p:nvPr>
        </p:nvSpPr>
        <p:spPr>
          <a:xfrm>
            <a:off x="431800" y="3509766"/>
            <a:ext cx="2951163" cy="2322709"/>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3362864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 Column Image Bullets">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139FC94F-AE30-1048-843A-295FA302AC56}"/>
              </a:ext>
            </a:extLst>
          </p:cNvPr>
          <p:cNvSpPr>
            <a:spLocks noChangeAspect="1"/>
          </p:cNvSpPr>
          <p:nvPr userDrawn="1"/>
        </p:nvSpPr>
        <p:spPr>
          <a:xfrm>
            <a:off x="8294151" y="2030748"/>
            <a:ext cx="1508760" cy="150876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Oval 16">
            <a:extLst>
              <a:ext uri="{FF2B5EF4-FFF2-40B4-BE49-F238E27FC236}">
                <a16:creationId xmlns:a16="http://schemas.microsoft.com/office/drawing/2014/main" id="{A037F3B8-BD34-EA4F-A1C0-4006B373159E}"/>
              </a:ext>
            </a:extLst>
          </p:cNvPr>
          <p:cNvSpPr>
            <a:spLocks noChangeAspect="1"/>
          </p:cNvSpPr>
          <p:nvPr userDrawn="1"/>
        </p:nvSpPr>
        <p:spPr>
          <a:xfrm>
            <a:off x="5345060" y="2030748"/>
            <a:ext cx="1508760" cy="150876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9" name="Oval 18">
            <a:extLst>
              <a:ext uri="{FF2B5EF4-FFF2-40B4-BE49-F238E27FC236}">
                <a16:creationId xmlns:a16="http://schemas.microsoft.com/office/drawing/2014/main" id="{8A1CF33D-645D-E940-8FF4-6178A32A19A2}"/>
              </a:ext>
            </a:extLst>
          </p:cNvPr>
          <p:cNvSpPr>
            <a:spLocks noChangeAspect="1"/>
          </p:cNvSpPr>
          <p:nvPr userDrawn="1"/>
        </p:nvSpPr>
        <p:spPr>
          <a:xfrm>
            <a:off x="2398763" y="2030748"/>
            <a:ext cx="1508760" cy="150876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5CFF4C50-933F-41F9-AD11-BD02410AA7D5}"/>
              </a:ext>
            </a:extLst>
          </p:cNvPr>
          <p:cNvSpPr>
            <a:spLocks noGrp="1"/>
          </p:cNvSpPr>
          <p:nvPr>
            <p:ph type="title"/>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Master title style</a:t>
            </a:r>
          </a:p>
        </p:txBody>
      </p:sp>
      <p:sp>
        <p:nvSpPr>
          <p:cNvPr id="7" name="Footer Placeholder 6">
            <a:extLst>
              <a:ext uri="{FF2B5EF4-FFF2-40B4-BE49-F238E27FC236}">
                <a16:creationId xmlns:a16="http://schemas.microsoft.com/office/drawing/2014/main" id="{19F419B1-164A-4B7A-BBEC-47B6151ECB05}"/>
              </a:ext>
            </a:extLst>
          </p:cNvPr>
          <p:cNvSpPr>
            <a:spLocks noGrp="1"/>
          </p:cNvSpPr>
          <p:nvPr>
            <p:ph type="ftr" sz="quarter" idx="10"/>
          </p:nvPr>
        </p:nvSpPr>
        <p:spPr/>
        <p:txBody>
          <a:bodyPr/>
          <a:lstStyle>
            <a:lvl1pPr>
              <a:defRPr>
                <a:solidFill>
                  <a:schemeClr val="tx1">
                    <a:lumMod val="75000"/>
                    <a:lumOff val="25000"/>
                  </a:schemeClr>
                </a:solidFill>
              </a:defRPr>
            </a:lvl1pPr>
          </a:lstStyle>
          <a:p>
            <a:r>
              <a:rPr lang="en-US" noProof="0" dirty="0"/>
              <a:t>Add a footer</a:t>
            </a:r>
          </a:p>
        </p:txBody>
      </p:sp>
      <p:sp>
        <p:nvSpPr>
          <p:cNvPr id="8" name="Slide Number Placeholder 7">
            <a:extLst>
              <a:ext uri="{FF2B5EF4-FFF2-40B4-BE49-F238E27FC236}">
                <a16:creationId xmlns:a16="http://schemas.microsoft.com/office/drawing/2014/main" id="{86E99B1E-D08C-46BA-9D27-9ED02F4C9B6C}"/>
              </a:ext>
            </a:extLst>
          </p:cNvPr>
          <p:cNvSpPr>
            <a:spLocks noGrp="1"/>
          </p:cNvSpPr>
          <p:nvPr>
            <p:ph type="sldNum" sz="quarter" idx="11"/>
          </p:nvPr>
        </p:nvSpPr>
        <p:spPr/>
        <p:txBody>
          <a:bodyPr/>
          <a:lstStyle>
            <a:lvl1pPr>
              <a:defRPr>
                <a:solidFill>
                  <a:schemeClr val="tx1">
                    <a:lumMod val="75000"/>
                    <a:lumOff val="25000"/>
                  </a:schemeClr>
                </a:solidFill>
              </a:defRPr>
            </a:lvl1pPr>
          </a:lstStyle>
          <a:p>
            <a:fld id="{19B51A1E-902D-48AF-9020-955120F399B6}" type="slidenum">
              <a:rPr lang="en-US" noProof="0" smtClean="0"/>
              <a:pPr/>
              <a:t>‹#›</a:t>
            </a:fld>
            <a:endParaRPr lang="en-US" noProof="0" dirty="0"/>
          </a:p>
        </p:txBody>
      </p:sp>
      <p:sp>
        <p:nvSpPr>
          <p:cNvPr id="5" name="Text Placeholder 4">
            <a:extLst>
              <a:ext uri="{FF2B5EF4-FFF2-40B4-BE49-F238E27FC236}">
                <a16:creationId xmlns:a16="http://schemas.microsoft.com/office/drawing/2014/main" id="{1F5B3657-F2AE-455A-BF81-1A0C2ACECD20}"/>
              </a:ext>
            </a:extLst>
          </p:cNvPr>
          <p:cNvSpPr>
            <a:spLocks noGrp="1"/>
          </p:cNvSpPr>
          <p:nvPr>
            <p:ph type="body" sz="quarter" idx="12" hasCustomPrompt="1"/>
          </p:nvPr>
        </p:nvSpPr>
        <p:spPr>
          <a:xfrm>
            <a:off x="2071452" y="4688112"/>
            <a:ext cx="2160588" cy="900000"/>
          </a:xfrm>
        </p:spPr>
        <p:txBody>
          <a:bodyPr/>
          <a:lstStyle>
            <a:lvl1pPr marL="0" indent="0" algn="ctr">
              <a:buNone/>
              <a:defRPr sz="1600"/>
            </a:lvl1pPr>
          </a:lstStyle>
          <a:p>
            <a:pPr lvl="0"/>
            <a:r>
              <a:rPr lang="en-US" noProof="0"/>
              <a:t>Bullet Description</a:t>
            </a:r>
          </a:p>
        </p:txBody>
      </p:sp>
      <p:sp>
        <p:nvSpPr>
          <p:cNvPr id="13" name="Text Placeholder 12">
            <a:extLst>
              <a:ext uri="{FF2B5EF4-FFF2-40B4-BE49-F238E27FC236}">
                <a16:creationId xmlns:a16="http://schemas.microsoft.com/office/drawing/2014/main" id="{6A983D98-E0AB-429A-9EC2-B50D4216D691}"/>
              </a:ext>
            </a:extLst>
          </p:cNvPr>
          <p:cNvSpPr>
            <a:spLocks noGrp="1"/>
          </p:cNvSpPr>
          <p:nvPr>
            <p:ph type="body" sz="quarter" idx="13" hasCustomPrompt="1"/>
          </p:nvPr>
        </p:nvSpPr>
        <p:spPr>
          <a:xfrm>
            <a:off x="5020543" y="4688112"/>
            <a:ext cx="2160588" cy="900000"/>
          </a:xfrm>
        </p:spPr>
        <p:txBody>
          <a:bodyPr/>
          <a:lstStyle>
            <a:lvl1pPr marL="0" indent="0" algn="ctr">
              <a:buNone/>
              <a:defRPr sz="1600"/>
            </a:lvl1pPr>
          </a:lstStyle>
          <a:p>
            <a:pPr lvl="0"/>
            <a:r>
              <a:rPr lang="en-US" noProof="0"/>
              <a:t>Bullet Description</a:t>
            </a:r>
          </a:p>
        </p:txBody>
      </p:sp>
      <p:sp>
        <p:nvSpPr>
          <p:cNvPr id="15" name="Text Placeholder 14">
            <a:extLst>
              <a:ext uri="{FF2B5EF4-FFF2-40B4-BE49-F238E27FC236}">
                <a16:creationId xmlns:a16="http://schemas.microsoft.com/office/drawing/2014/main" id="{755213BF-EF6D-45DC-A01B-DE6C2F23A6D2}"/>
              </a:ext>
            </a:extLst>
          </p:cNvPr>
          <p:cNvSpPr>
            <a:spLocks noGrp="1"/>
          </p:cNvSpPr>
          <p:nvPr>
            <p:ph type="body" sz="quarter" idx="14" hasCustomPrompt="1"/>
          </p:nvPr>
        </p:nvSpPr>
        <p:spPr>
          <a:xfrm>
            <a:off x="7969634" y="4683647"/>
            <a:ext cx="2160588" cy="900000"/>
          </a:xfrm>
        </p:spPr>
        <p:txBody>
          <a:bodyPr/>
          <a:lstStyle>
            <a:lvl1pPr marL="0" indent="0" algn="ctr">
              <a:buNone/>
              <a:defRPr sz="1600"/>
            </a:lvl1pPr>
          </a:lstStyle>
          <a:p>
            <a:pPr lvl="0"/>
            <a:r>
              <a:rPr lang="en-US" noProof="0"/>
              <a:t>Bullet Description</a:t>
            </a:r>
          </a:p>
        </p:txBody>
      </p:sp>
      <p:sp>
        <p:nvSpPr>
          <p:cNvPr id="10" name="Text Placeholder 9">
            <a:extLst>
              <a:ext uri="{FF2B5EF4-FFF2-40B4-BE49-F238E27FC236}">
                <a16:creationId xmlns:a16="http://schemas.microsoft.com/office/drawing/2014/main" id="{6D972951-9088-4993-8DED-9DA3B6B08CF2}"/>
              </a:ext>
            </a:extLst>
          </p:cNvPr>
          <p:cNvSpPr>
            <a:spLocks noGrp="1"/>
          </p:cNvSpPr>
          <p:nvPr>
            <p:ph type="body" sz="quarter" idx="17" hasCustomPrompt="1"/>
          </p:nvPr>
        </p:nvSpPr>
        <p:spPr>
          <a:xfrm>
            <a:off x="2071453" y="3926335"/>
            <a:ext cx="2160587" cy="504000"/>
          </a:xfrm>
        </p:spPr>
        <p:txBody>
          <a:bodyPr/>
          <a:lstStyle>
            <a:lvl1pPr marL="0" indent="0" algn="ctr">
              <a:buNone/>
              <a:defRPr b="1">
                <a:latin typeface="+mj-lt"/>
              </a:defRPr>
            </a:lvl1pPr>
          </a:lstStyle>
          <a:p>
            <a:pPr lvl="0"/>
            <a:r>
              <a:rPr lang="en-US" noProof="0"/>
              <a:t>Bullet 2</a:t>
            </a:r>
          </a:p>
        </p:txBody>
      </p:sp>
      <p:sp>
        <p:nvSpPr>
          <p:cNvPr id="12" name="Text Placeholder 11">
            <a:extLst>
              <a:ext uri="{FF2B5EF4-FFF2-40B4-BE49-F238E27FC236}">
                <a16:creationId xmlns:a16="http://schemas.microsoft.com/office/drawing/2014/main" id="{48424FDD-507C-4199-BFC6-8BC01D8992B6}"/>
              </a:ext>
            </a:extLst>
          </p:cNvPr>
          <p:cNvSpPr>
            <a:spLocks noGrp="1"/>
          </p:cNvSpPr>
          <p:nvPr>
            <p:ph type="body" sz="quarter" idx="18" hasCustomPrompt="1"/>
          </p:nvPr>
        </p:nvSpPr>
        <p:spPr>
          <a:xfrm>
            <a:off x="5020543" y="3926335"/>
            <a:ext cx="2160588" cy="504000"/>
          </a:xfrm>
        </p:spPr>
        <p:txBody>
          <a:bodyPr/>
          <a:lstStyle>
            <a:lvl1pPr marL="0" indent="0" algn="ctr">
              <a:buNone/>
              <a:defRPr b="1">
                <a:latin typeface="+mj-lt"/>
              </a:defRPr>
            </a:lvl1pPr>
          </a:lstStyle>
          <a:p>
            <a:pPr lvl="0"/>
            <a:r>
              <a:rPr lang="en-US" noProof="0"/>
              <a:t>Bullet 3</a:t>
            </a:r>
          </a:p>
        </p:txBody>
      </p:sp>
      <p:sp>
        <p:nvSpPr>
          <p:cNvPr id="16" name="Text Placeholder 15">
            <a:extLst>
              <a:ext uri="{FF2B5EF4-FFF2-40B4-BE49-F238E27FC236}">
                <a16:creationId xmlns:a16="http://schemas.microsoft.com/office/drawing/2014/main" id="{33DAFB20-1343-4578-8AA0-0378B674F1B1}"/>
              </a:ext>
            </a:extLst>
          </p:cNvPr>
          <p:cNvSpPr>
            <a:spLocks noGrp="1"/>
          </p:cNvSpPr>
          <p:nvPr>
            <p:ph type="body" sz="quarter" idx="19" hasCustomPrompt="1"/>
          </p:nvPr>
        </p:nvSpPr>
        <p:spPr>
          <a:xfrm>
            <a:off x="7969635" y="3926335"/>
            <a:ext cx="2160587" cy="504000"/>
          </a:xfrm>
        </p:spPr>
        <p:txBody>
          <a:bodyPr/>
          <a:lstStyle>
            <a:lvl1pPr marL="0" indent="0" algn="ctr">
              <a:buNone/>
              <a:defRPr b="1">
                <a:latin typeface="+mj-lt"/>
              </a:defRPr>
            </a:lvl1pPr>
          </a:lstStyle>
          <a:p>
            <a:pPr lvl="0"/>
            <a:r>
              <a:rPr lang="en-US" noProof="0"/>
              <a:t>Bullet 4</a:t>
            </a:r>
          </a:p>
        </p:txBody>
      </p:sp>
      <p:sp>
        <p:nvSpPr>
          <p:cNvPr id="9" name="Text Placeholder 8">
            <a:extLst>
              <a:ext uri="{FF2B5EF4-FFF2-40B4-BE49-F238E27FC236}">
                <a16:creationId xmlns:a16="http://schemas.microsoft.com/office/drawing/2014/main" id="{36DD16A0-27CF-480C-8ADD-7BB99E0031A4}"/>
              </a:ext>
            </a:extLst>
          </p:cNvPr>
          <p:cNvSpPr>
            <a:spLocks noGrp="1"/>
          </p:cNvSpPr>
          <p:nvPr>
            <p:ph type="body" sz="quarter" idx="26" hasCustomPrompt="1"/>
          </p:nvPr>
        </p:nvSpPr>
        <p:spPr>
          <a:xfrm>
            <a:off x="431800" y="1080000"/>
            <a:ext cx="11339513" cy="276561"/>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 Header</a:t>
            </a:r>
          </a:p>
        </p:txBody>
      </p:sp>
      <p:sp>
        <p:nvSpPr>
          <p:cNvPr id="20" name="Picture Placeholder 3">
            <a:extLst>
              <a:ext uri="{FF2B5EF4-FFF2-40B4-BE49-F238E27FC236}">
                <a16:creationId xmlns:a16="http://schemas.microsoft.com/office/drawing/2014/main" id="{06B6D0B6-0884-CD46-A1B0-9FED03C22626}"/>
              </a:ext>
            </a:extLst>
          </p:cNvPr>
          <p:cNvSpPr>
            <a:spLocks noGrp="1"/>
          </p:cNvSpPr>
          <p:nvPr>
            <p:ph type="pic" sz="quarter" idx="27"/>
          </p:nvPr>
        </p:nvSpPr>
        <p:spPr>
          <a:xfrm>
            <a:off x="2724708" y="2358091"/>
            <a:ext cx="854075" cy="854075"/>
          </a:xfrm>
        </p:spPr>
        <p:txBody>
          <a:bodyPr/>
          <a:lstStyle>
            <a:lvl1pPr marL="0" indent="0">
              <a:buNone/>
              <a:defRPr/>
            </a:lvl1pPr>
          </a:lstStyle>
          <a:p>
            <a:r>
              <a:rPr lang="en-US" noProof="0"/>
              <a:t>Click icon to add picture</a:t>
            </a:r>
            <a:endParaRPr lang="en-US" noProof="0" dirty="0"/>
          </a:p>
        </p:txBody>
      </p:sp>
      <p:sp>
        <p:nvSpPr>
          <p:cNvPr id="21" name="Picture Placeholder 3">
            <a:extLst>
              <a:ext uri="{FF2B5EF4-FFF2-40B4-BE49-F238E27FC236}">
                <a16:creationId xmlns:a16="http://schemas.microsoft.com/office/drawing/2014/main" id="{BAAC12A0-90C3-984B-A8FC-7EB4AA432E3A}"/>
              </a:ext>
            </a:extLst>
          </p:cNvPr>
          <p:cNvSpPr>
            <a:spLocks noGrp="1"/>
          </p:cNvSpPr>
          <p:nvPr>
            <p:ph type="pic" sz="quarter" idx="28"/>
          </p:nvPr>
        </p:nvSpPr>
        <p:spPr>
          <a:xfrm>
            <a:off x="5672402" y="2358091"/>
            <a:ext cx="854075" cy="854075"/>
          </a:xfrm>
        </p:spPr>
        <p:txBody>
          <a:bodyPr/>
          <a:lstStyle>
            <a:lvl1pPr marL="0" indent="0">
              <a:buNone/>
              <a:defRPr/>
            </a:lvl1pPr>
          </a:lstStyle>
          <a:p>
            <a:r>
              <a:rPr lang="en-US" noProof="0"/>
              <a:t>Click icon to add picture</a:t>
            </a:r>
            <a:endParaRPr lang="en-US" noProof="0" dirty="0"/>
          </a:p>
        </p:txBody>
      </p:sp>
      <p:sp>
        <p:nvSpPr>
          <p:cNvPr id="22" name="Picture Placeholder 3">
            <a:extLst>
              <a:ext uri="{FF2B5EF4-FFF2-40B4-BE49-F238E27FC236}">
                <a16:creationId xmlns:a16="http://schemas.microsoft.com/office/drawing/2014/main" id="{51565942-8816-734B-BEEE-1258F13B66DA}"/>
              </a:ext>
            </a:extLst>
          </p:cNvPr>
          <p:cNvSpPr>
            <a:spLocks noGrp="1"/>
          </p:cNvSpPr>
          <p:nvPr>
            <p:ph type="pic" sz="quarter" idx="29"/>
          </p:nvPr>
        </p:nvSpPr>
        <p:spPr>
          <a:xfrm>
            <a:off x="8621493" y="2358090"/>
            <a:ext cx="854075" cy="854075"/>
          </a:xfrm>
        </p:spPr>
        <p:txBody>
          <a:bodyPr/>
          <a:lstStyle>
            <a:lvl1pPr marL="0" indent="0">
              <a:buNone/>
              <a:defRPr/>
            </a:lvl1pPr>
          </a:lstStyle>
          <a:p>
            <a:r>
              <a:rPr lang="en-US" noProof="0"/>
              <a:t>Click icon to add picture</a:t>
            </a:r>
            <a:endParaRPr lang="en-US" noProof="0" dirty="0"/>
          </a:p>
        </p:txBody>
      </p:sp>
      <p:cxnSp>
        <p:nvCxnSpPr>
          <p:cNvPr id="23" name="Straight Connector 22" descr="First divider line on slide">
            <a:extLst>
              <a:ext uri="{FF2B5EF4-FFF2-40B4-BE49-F238E27FC236}">
                <a16:creationId xmlns:a16="http://schemas.microsoft.com/office/drawing/2014/main" id="{6662760C-CBD5-4072-A5AC-2AC3DFF4187B}"/>
              </a:ext>
              <a:ext uri="{C183D7F6-B498-43B3-948B-1728B52AA6E4}">
                <adec:decorative xmlns:adec="http://schemas.microsoft.com/office/drawing/2017/decorative" val="1"/>
              </a:ext>
            </a:extLst>
          </p:cNvPr>
          <p:cNvCxnSpPr>
            <a:cxnSpLocks/>
          </p:cNvCxnSpPr>
          <p:nvPr userDrawn="1"/>
        </p:nvCxnSpPr>
        <p:spPr>
          <a:xfrm>
            <a:off x="4626292" y="2033542"/>
            <a:ext cx="0" cy="1487495"/>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descr="Second divider line on slide">
            <a:extLst>
              <a:ext uri="{FF2B5EF4-FFF2-40B4-BE49-F238E27FC236}">
                <a16:creationId xmlns:a16="http://schemas.microsoft.com/office/drawing/2014/main" id="{1E0F6676-ECF9-4320-A187-9C308A86D973}"/>
              </a:ext>
              <a:ext uri="{C183D7F6-B498-43B3-948B-1728B52AA6E4}">
                <adec:decorative xmlns:adec="http://schemas.microsoft.com/office/drawing/2017/decorative" val="1"/>
              </a:ext>
            </a:extLst>
          </p:cNvPr>
          <p:cNvCxnSpPr>
            <a:cxnSpLocks/>
          </p:cNvCxnSpPr>
          <p:nvPr userDrawn="1"/>
        </p:nvCxnSpPr>
        <p:spPr>
          <a:xfrm>
            <a:off x="7575384" y="2033542"/>
            <a:ext cx="0" cy="1487495"/>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20024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Large Numbers Option 2">
    <p:spTree>
      <p:nvGrpSpPr>
        <p:cNvPr id="1" name=""/>
        <p:cNvGrpSpPr/>
        <p:nvPr/>
      </p:nvGrpSpPr>
      <p:grpSpPr>
        <a:xfrm>
          <a:off x="0" y="0"/>
          <a:ext cx="0" cy="0"/>
          <a:chOff x="0" y="0"/>
          <a:chExt cx="0" cy="0"/>
        </a:xfrm>
      </p:grpSpPr>
      <p:sp>
        <p:nvSpPr>
          <p:cNvPr id="26" name="Text Placeholder 3">
            <a:extLst>
              <a:ext uri="{FF2B5EF4-FFF2-40B4-BE49-F238E27FC236}">
                <a16:creationId xmlns:a16="http://schemas.microsoft.com/office/drawing/2014/main" id="{E6E9DC6E-6F00-46BA-B990-095D92A35881}"/>
              </a:ext>
            </a:extLst>
          </p:cNvPr>
          <p:cNvSpPr>
            <a:spLocks noGrp="1"/>
          </p:cNvSpPr>
          <p:nvPr>
            <p:ph type="body" sz="quarter" idx="27" hasCustomPrompt="1"/>
          </p:nvPr>
        </p:nvSpPr>
        <p:spPr>
          <a:xfrm>
            <a:off x="890706" y="1579984"/>
            <a:ext cx="4348065" cy="4348065"/>
          </a:xfrm>
          <a:prstGeom prst="ellipse">
            <a:avLst/>
          </a:prstGeom>
          <a:noFill/>
          <a:ln>
            <a:solidFill>
              <a:schemeClr val="accent1"/>
            </a:solidFill>
          </a:ln>
        </p:spPr>
        <p:txBody>
          <a:bodyPr anchor="ctr"/>
          <a:lstStyle>
            <a:lvl1pPr marL="0" indent="0" algn="ctr">
              <a:buNone/>
              <a:defRPr sz="2100">
                <a:solidFill>
                  <a:schemeClr val="tx1">
                    <a:lumMod val="75000"/>
                    <a:lumOff val="25000"/>
                  </a:schemeClr>
                </a:solidFill>
                <a:latin typeface="+mn-lt"/>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Section Header</a:t>
            </a:r>
          </a:p>
        </p:txBody>
      </p:sp>
      <p:sp>
        <p:nvSpPr>
          <p:cNvPr id="27" name="Text Placeholder 9">
            <a:extLst>
              <a:ext uri="{FF2B5EF4-FFF2-40B4-BE49-F238E27FC236}">
                <a16:creationId xmlns:a16="http://schemas.microsoft.com/office/drawing/2014/main" id="{76D2E128-93A5-440C-A234-55AC27F90F8C}"/>
              </a:ext>
            </a:extLst>
          </p:cNvPr>
          <p:cNvSpPr>
            <a:spLocks noGrp="1"/>
          </p:cNvSpPr>
          <p:nvPr>
            <p:ph type="body" sz="quarter" idx="28" hasCustomPrompt="1"/>
          </p:nvPr>
        </p:nvSpPr>
        <p:spPr>
          <a:xfrm>
            <a:off x="4739330" y="1754721"/>
            <a:ext cx="3998591" cy="3998591"/>
          </a:xfrm>
          <a:prstGeom prst="ellipse">
            <a:avLst/>
          </a:prstGeom>
          <a:noFill/>
          <a:ln>
            <a:solidFill>
              <a:schemeClr val="accent2"/>
            </a:solidFill>
          </a:ln>
        </p:spPr>
        <p:txBody>
          <a:bodyPr vert="horz" lIns="0" tIns="0" rIns="0" bIns="0" rtlCol="0" anchor="ctr">
            <a:noAutofit/>
          </a:bodyPr>
          <a:lstStyle>
            <a:lvl1pPr marL="0" indent="0" algn="ctr">
              <a:buNone/>
              <a:defRPr lang="en-ZA" sz="2100" dirty="0">
                <a:solidFill>
                  <a:schemeClr val="tx1">
                    <a:lumMod val="75000"/>
                    <a:lumOff val="25000"/>
                  </a:schemeClr>
                </a:solidFill>
              </a:defRPr>
            </a:lvl1pPr>
          </a:lstStyle>
          <a:p>
            <a:pPr marL="266700" lvl="0" indent="-266700" algn="ctr"/>
            <a:r>
              <a:rPr lang="en-US" noProof="0"/>
              <a:t>Section Header</a:t>
            </a:r>
          </a:p>
        </p:txBody>
      </p:sp>
      <p:sp>
        <p:nvSpPr>
          <p:cNvPr id="28" name="Text Placeholder 9">
            <a:extLst>
              <a:ext uri="{FF2B5EF4-FFF2-40B4-BE49-F238E27FC236}">
                <a16:creationId xmlns:a16="http://schemas.microsoft.com/office/drawing/2014/main" id="{315814FC-F14E-4ECD-A97E-869936E55DF4}"/>
              </a:ext>
            </a:extLst>
          </p:cNvPr>
          <p:cNvSpPr>
            <a:spLocks noGrp="1"/>
          </p:cNvSpPr>
          <p:nvPr>
            <p:ph type="body" sz="quarter" idx="29" hasCustomPrompt="1"/>
          </p:nvPr>
        </p:nvSpPr>
        <p:spPr>
          <a:xfrm>
            <a:off x="8238481" y="2193897"/>
            <a:ext cx="3120238" cy="3120238"/>
          </a:xfrm>
          <a:prstGeom prst="ellipse">
            <a:avLst/>
          </a:prstGeom>
          <a:noFill/>
          <a:ln>
            <a:solidFill>
              <a:schemeClr val="accent3"/>
            </a:solidFill>
          </a:ln>
        </p:spPr>
        <p:txBody>
          <a:bodyPr vert="horz" lIns="0" tIns="0" rIns="0" bIns="0" rtlCol="0" anchor="ctr">
            <a:noAutofit/>
          </a:bodyPr>
          <a:lstStyle>
            <a:lvl1pPr marL="0" indent="0" algn="ctr">
              <a:buNone/>
              <a:defRPr lang="en-ZA" sz="2100" dirty="0">
                <a:solidFill>
                  <a:schemeClr val="tx1">
                    <a:lumMod val="75000"/>
                    <a:lumOff val="25000"/>
                  </a:schemeClr>
                </a:solidFill>
              </a:defRPr>
            </a:lvl1pPr>
          </a:lstStyle>
          <a:p>
            <a:pPr marL="266700" lvl="0" indent="-266700" algn="ctr"/>
            <a:r>
              <a:rPr lang="en-US" noProof="0"/>
              <a:t>Section Header</a:t>
            </a:r>
          </a:p>
        </p:txBody>
      </p:sp>
      <p:sp>
        <p:nvSpPr>
          <p:cNvPr id="48" name="Freeform: Shape 47">
            <a:extLst>
              <a:ext uri="{FF2B5EF4-FFF2-40B4-BE49-F238E27FC236}">
                <a16:creationId xmlns:a16="http://schemas.microsoft.com/office/drawing/2014/main" id="{A8E117AC-4076-4663-96EA-12A984AAA63A}"/>
              </a:ext>
            </a:extLst>
          </p:cNvPr>
          <p:cNvSpPr/>
          <p:nvPr userDrawn="1"/>
        </p:nvSpPr>
        <p:spPr>
          <a:xfrm>
            <a:off x="4740115" y="2772299"/>
            <a:ext cx="494967" cy="1963434"/>
          </a:xfrm>
          <a:custGeom>
            <a:avLst/>
            <a:gdLst>
              <a:gd name="connsiteX0" fmla="*/ 258706 w 494967"/>
              <a:gd name="connsiteY0" fmla="*/ 0 h 1963434"/>
              <a:gd name="connsiteX1" fmla="*/ 324121 w 494967"/>
              <a:gd name="connsiteY1" fmla="*/ 135794 h 1963434"/>
              <a:gd name="connsiteX2" fmla="*/ 494967 w 494967"/>
              <a:gd name="connsiteY2" fmla="*/ 982025 h 1963434"/>
              <a:gd name="connsiteX3" fmla="*/ 324121 w 494967"/>
              <a:gd name="connsiteY3" fmla="*/ 1828257 h 1963434"/>
              <a:gd name="connsiteX4" fmla="*/ 259003 w 494967"/>
              <a:gd name="connsiteY4" fmla="*/ 1963434 h 1963434"/>
              <a:gd name="connsiteX5" fmla="*/ 241238 w 494967"/>
              <a:gd name="connsiteY5" fmla="*/ 1934192 h 1963434"/>
              <a:gd name="connsiteX6" fmla="*/ 0 w 494967"/>
              <a:gd name="connsiteY6" fmla="*/ 981472 h 1963434"/>
              <a:gd name="connsiteX7" fmla="*/ 241238 w 494967"/>
              <a:gd name="connsiteY7" fmla="*/ 28753 h 1963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4967" h="1963434">
                <a:moveTo>
                  <a:pt x="258706" y="0"/>
                </a:moveTo>
                <a:lnTo>
                  <a:pt x="324121" y="135794"/>
                </a:lnTo>
                <a:cubicBezTo>
                  <a:pt x="434133" y="395891"/>
                  <a:pt x="494967" y="681854"/>
                  <a:pt x="494967" y="982025"/>
                </a:cubicBezTo>
                <a:cubicBezTo>
                  <a:pt x="494967" y="1282196"/>
                  <a:pt x="434133" y="1568159"/>
                  <a:pt x="324121" y="1828257"/>
                </a:cubicBezTo>
                <a:lnTo>
                  <a:pt x="259003" y="1963434"/>
                </a:lnTo>
                <a:lnTo>
                  <a:pt x="241238" y="1934192"/>
                </a:lnTo>
                <a:cubicBezTo>
                  <a:pt x="87390" y="1650983"/>
                  <a:pt x="0" y="1326433"/>
                  <a:pt x="0" y="981472"/>
                </a:cubicBezTo>
                <a:cubicBezTo>
                  <a:pt x="0" y="636511"/>
                  <a:pt x="87390" y="311961"/>
                  <a:pt x="241238" y="28753"/>
                </a:cubicBezTo>
                <a:close/>
              </a:path>
            </a:pathLst>
          </a:custGeom>
          <a:pattFill prst="dkUpDiag">
            <a:fgClr>
              <a:schemeClr val="accent1"/>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7" name="Freeform: Shape 46">
            <a:extLst>
              <a:ext uri="{FF2B5EF4-FFF2-40B4-BE49-F238E27FC236}">
                <a16:creationId xmlns:a16="http://schemas.microsoft.com/office/drawing/2014/main" id="{33BA9298-2BC7-49EF-BEB7-E71095424207}"/>
              </a:ext>
            </a:extLst>
          </p:cNvPr>
          <p:cNvSpPr/>
          <p:nvPr userDrawn="1"/>
        </p:nvSpPr>
        <p:spPr>
          <a:xfrm>
            <a:off x="8245937" y="2863999"/>
            <a:ext cx="491664" cy="1780035"/>
          </a:xfrm>
          <a:custGeom>
            <a:avLst/>
            <a:gdLst>
              <a:gd name="connsiteX0" fmla="*/ 279162 w 491664"/>
              <a:gd name="connsiteY0" fmla="*/ 0 h 1780035"/>
              <a:gd name="connsiteX1" fmla="*/ 334593 w 491664"/>
              <a:gd name="connsiteY1" fmla="*/ 115068 h 1780035"/>
              <a:gd name="connsiteX2" fmla="*/ 491664 w 491664"/>
              <a:gd name="connsiteY2" fmla="*/ 893069 h 1780035"/>
              <a:gd name="connsiteX3" fmla="*/ 334593 w 491664"/>
              <a:gd name="connsiteY3" fmla="*/ 1671070 h 1780035"/>
              <a:gd name="connsiteX4" fmla="*/ 282102 w 491664"/>
              <a:gd name="connsiteY4" fmla="*/ 1780035 h 1780035"/>
              <a:gd name="connsiteX5" fmla="*/ 265807 w 491664"/>
              <a:gd name="connsiteY5" fmla="*/ 1758245 h 1780035"/>
              <a:gd name="connsiteX6" fmla="*/ 0 w 491664"/>
              <a:gd name="connsiteY6" fmla="*/ 888052 h 1780035"/>
              <a:gd name="connsiteX7" fmla="*/ 265807 w 491664"/>
              <a:gd name="connsiteY7" fmla="*/ 17859 h 1780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1664" h="1780035">
                <a:moveTo>
                  <a:pt x="279162" y="0"/>
                </a:moveTo>
                <a:lnTo>
                  <a:pt x="334593" y="115068"/>
                </a:lnTo>
                <a:cubicBezTo>
                  <a:pt x="435735" y="354195"/>
                  <a:pt x="491664" y="617100"/>
                  <a:pt x="491664" y="893069"/>
                </a:cubicBezTo>
                <a:cubicBezTo>
                  <a:pt x="491664" y="1169038"/>
                  <a:pt x="435735" y="1431944"/>
                  <a:pt x="334593" y="1671070"/>
                </a:cubicBezTo>
                <a:lnTo>
                  <a:pt x="282102" y="1780035"/>
                </a:lnTo>
                <a:lnTo>
                  <a:pt x="265807" y="1758245"/>
                </a:lnTo>
                <a:cubicBezTo>
                  <a:pt x="97991" y="1509844"/>
                  <a:pt x="0" y="1210391"/>
                  <a:pt x="0" y="888052"/>
                </a:cubicBezTo>
                <a:cubicBezTo>
                  <a:pt x="0" y="565713"/>
                  <a:pt x="97991" y="266261"/>
                  <a:pt x="265807" y="17859"/>
                </a:cubicBezTo>
                <a:close/>
              </a:path>
            </a:pathLst>
          </a:custGeom>
          <a:pattFill prst="dkUpDiag">
            <a:fgClr>
              <a:schemeClr val="accent2"/>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Freeform: Shape 15">
            <a:extLst>
              <a:ext uri="{FF2B5EF4-FFF2-40B4-BE49-F238E27FC236}">
                <a16:creationId xmlns:a16="http://schemas.microsoft.com/office/drawing/2014/main" id="{D850331C-9383-4367-8C09-8FBE227C98B4}"/>
              </a:ext>
            </a:extLst>
          </p:cNvPr>
          <p:cNvSpPr/>
          <p:nvPr userDrawn="1"/>
        </p:nvSpPr>
        <p:spPr>
          <a:xfrm rot="6973557">
            <a:off x="9799840" y="198216"/>
            <a:ext cx="748251" cy="780669"/>
          </a:xfrm>
          <a:custGeom>
            <a:avLst/>
            <a:gdLst>
              <a:gd name="connsiteX0" fmla="*/ 0 w 1980696"/>
              <a:gd name="connsiteY0" fmla="*/ 2066510 h 2066510"/>
              <a:gd name="connsiteX1" fmla="*/ 1138078 w 1980696"/>
              <a:gd name="connsiteY1" fmla="*/ 0 h 2066510"/>
              <a:gd name="connsiteX2" fmla="*/ 1980696 w 1980696"/>
              <a:gd name="connsiteY2" fmla="*/ 1530016 h 2066510"/>
              <a:gd name="connsiteX3" fmla="*/ 1459417 w 1980696"/>
              <a:gd name="connsiteY3" fmla="*/ 2066510 h 2066510"/>
            </a:gdLst>
            <a:ahLst/>
            <a:cxnLst>
              <a:cxn ang="0">
                <a:pos x="connsiteX0" y="connsiteY0"/>
              </a:cxn>
              <a:cxn ang="0">
                <a:pos x="connsiteX1" y="connsiteY1"/>
              </a:cxn>
              <a:cxn ang="0">
                <a:pos x="connsiteX2" y="connsiteY2"/>
              </a:cxn>
              <a:cxn ang="0">
                <a:pos x="connsiteX3" y="connsiteY3"/>
              </a:cxn>
            </a:cxnLst>
            <a:rect l="l" t="t" r="r" b="b"/>
            <a:pathLst>
              <a:path w="1980696" h="2066510">
                <a:moveTo>
                  <a:pt x="0" y="2066510"/>
                </a:moveTo>
                <a:lnTo>
                  <a:pt x="1138078" y="0"/>
                </a:lnTo>
                <a:lnTo>
                  <a:pt x="1980696" y="1530016"/>
                </a:lnTo>
                <a:lnTo>
                  <a:pt x="1459417" y="206651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D5AADDFA-0151-46BA-B788-3C5B8FC5B5FD}"/>
              </a:ext>
            </a:extLst>
          </p:cNvPr>
          <p:cNvSpPr/>
          <p:nvPr userDrawn="1"/>
        </p:nvSpPr>
        <p:spPr>
          <a:xfrm rot="5483574">
            <a:off x="9854193" y="808595"/>
            <a:ext cx="243160" cy="406553"/>
          </a:xfrm>
          <a:custGeom>
            <a:avLst/>
            <a:gdLst>
              <a:gd name="connsiteX0" fmla="*/ 243160 w 243160"/>
              <a:gd name="connsiteY0" fmla="*/ 342071 h 406553"/>
              <a:gd name="connsiteX1" fmla="*/ 156493 w 243160"/>
              <a:gd name="connsiteY1" fmla="*/ 406553 h 406553"/>
              <a:gd name="connsiteX2" fmla="*/ 0 w 243160"/>
              <a:gd name="connsiteY2" fmla="*/ 0 h 406553"/>
              <a:gd name="connsiteX3" fmla="*/ 243160 w 243160"/>
              <a:gd name="connsiteY3" fmla="*/ 342071 h 406553"/>
            </a:gdLst>
            <a:ahLst/>
            <a:cxnLst>
              <a:cxn ang="0">
                <a:pos x="connsiteX0" y="connsiteY0"/>
              </a:cxn>
              <a:cxn ang="0">
                <a:pos x="connsiteX1" y="connsiteY1"/>
              </a:cxn>
              <a:cxn ang="0">
                <a:pos x="connsiteX2" y="connsiteY2"/>
              </a:cxn>
              <a:cxn ang="0">
                <a:pos x="connsiteX3" y="connsiteY3"/>
              </a:cxn>
            </a:cxnLst>
            <a:rect l="l" t="t" r="r" b="b"/>
            <a:pathLst>
              <a:path w="243160" h="406553">
                <a:moveTo>
                  <a:pt x="243160" y="342071"/>
                </a:moveTo>
                <a:lnTo>
                  <a:pt x="156493" y="406553"/>
                </a:lnTo>
                <a:lnTo>
                  <a:pt x="0" y="0"/>
                </a:lnTo>
                <a:lnTo>
                  <a:pt x="243160" y="342071"/>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Freeform: Shape 19">
            <a:extLst>
              <a:ext uri="{FF2B5EF4-FFF2-40B4-BE49-F238E27FC236}">
                <a16:creationId xmlns:a16="http://schemas.microsoft.com/office/drawing/2014/main" id="{CC98EDD7-AC10-482C-9B0F-9EE170C1F8C4}"/>
              </a:ext>
            </a:extLst>
          </p:cNvPr>
          <p:cNvSpPr/>
          <p:nvPr userDrawn="1"/>
        </p:nvSpPr>
        <p:spPr>
          <a:xfrm rot="14199158">
            <a:off x="10161654" y="-236402"/>
            <a:ext cx="1957093" cy="1399810"/>
          </a:xfrm>
          <a:custGeom>
            <a:avLst/>
            <a:gdLst>
              <a:gd name="connsiteX0" fmla="*/ 0 w 3571215"/>
              <a:gd name="connsiteY0" fmla="*/ 3023156 h 3737093"/>
              <a:gd name="connsiteX1" fmla="*/ 993291 w 3571215"/>
              <a:gd name="connsiteY1" fmla="*/ 0 h 3737093"/>
              <a:gd name="connsiteX2" fmla="*/ 3571215 w 3571215"/>
              <a:gd name="connsiteY2" fmla="*/ 847006 h 3737093"/>
              <a:gd name="connsiteX3" fmla="*/ 1392370 w 3571215"/>
              <a:gd name="connsiteY3" fmla="*/ 3639100 h 3737093"/>
              <a:gd name="connsiteX4" fmla="*/ 393183 w 3571215"/>
              <a:gd name="connsiteY4" fmla="*/ 3737093 h 3737093"/>
              <a:gd name="connsiteX5" fmla="*/ 0 w 3571215"/>
              <a:gd name="connsiteY5" fmla="*/ 3023156 h 3737093"/>
              <a:gd name="connsiteX0" fmla="*/ 0 w 3571215"/>
              <a:gd name="connsiteY0" fmla="*/ 2176150 h 2890087"/>
              <a:gd name="connsiteX1" fmla="*/ 2472666 w 3571215"/>
              <a:gd name="connsiteY1" fmla="*/ 36067 h 2890087"/>
              <a:gd name="connsiteX2" fmla="*/ 3571215 w 3571215"/>
              <a:gd name="connsiteY2" fmla="*/ 0 h 2890087"/>
              <a:gd name="connsiteX3" fmla="*/ 1392370 w 3571215"/>
              <a:gd name="connsiteY3" fmla="*/ 2792094 h 2890087"/>
              <a:gd name="connsiteX4" fmla="*/ 393183 w 3571215"/>
              <a:gd name="connsiteY4" fmla="*/ 2890087 h 2890087"/>
              <a:gd name="connsiteX5" fmla="*/ 0 w 3571215"/>
              <a:gd name="connsiteY5" fmla="*/ 2176150 h 2890087"/>
              <a:gd name="connsiteX0" fmla="*/ 0 w 3571215"/>
              <a:gd name="connsiteY0" fmla="*/ 2176150 h 2890087"/>
              <a:gd name="connsiteX1" fmla="*/ 2472666 w 3571215"/>
              <a:gd name="connsiteY1" fmla="*/ 36067 h 2890087"/>
              <a:gd name="connsiteX2" fmla="*/ 3571215 w 3571215"/>
              <a:gd name="connsiteY2" fmla="*/ 0 h 2890087"/>
              <a:gd name="connsiteX3" fmla="*/ 2626822 w 3571215"/>
              <a:gd name="connsiteY3" fmla="*/ 1399810 h 2890087"/>
              <a:gd name="connsiteX4" fmla="*/ 393183 w 3571215"/>
              <a:gd name="connsiteY4" fmla="*/ 2890087 h 2890087"/>
              <a:gd name="connsiteX5" fmla="*/ 0 w 3571215"/>
              <a:gd name="connsiteY5" fmla="*/ 2176150 h 2890087"/>
              <a:gd name="connsiteX0" fmla="*/ 0 w 3571215"/>
              <a:gd name="connsiteY0" fmla="*/ 2176150 h 2176150"/>
              <a:gd name="connsiteX1" fmla="*/ 2472666 w 3571215"/>
              <a:gd name="connsiteY1" fmla="*/ 36067 h 2176150"/>
              <a:gd name="connsiteX2" fmla="*/ 3571215 w 3571215"/>
              <a:gd name="connsiteY2" fmla="*/ 0 h 2176150"/>
              <a:gd name="connsiteX3" fmla="*/ 2626822 w 3571215"/>
              <a:gd name="connsiteY3" fmla="*/ 1399810 h 2176150"/>
              <a:gd name="connsiteX4" fmla="*/ 2309686 w 3571215"/>
              <a:gd name="connsiteY4" fmla="*/ 820126 h 2176150"/>
              <a:gd name="connsiteX5" fmla="*/ 0 w 3571215"/>
              <a:gd name="connsiteY5" fmla="*/ 2176150 h 2176150"/>
              <a:gd name="connsiteX0" fmla="*/ 0 w 1957093"/>
              <a:gd name="connsiteY0" fmla="*/ 318772 h 1399810"/>
              <a:gd name="connsiteX1" fmla="*/ 858544 w 1957093"/>
              <a:gd name="connsiteY1" fmla="*/ 36067 h 1399810"/>
              <a:gd name="connsiteX2" fmla="*/ 1957093 w 1957093"/>
              <a:gd name="connsiteY2" fmla="*/ 0 h 1399810"/>
              <a:gd name="connsiteX3" fmla="*/ 1012700 w 1957093"/>
              <a:gd name="connsiteY3" fmla="*/ 1399810 h 1399810"/>
              <a:gd name="connsiteX4" fmla="*/ 695564 w 1957093"/>
              <a:gd name="connsiteY4" fmla="*/ 820126 h 1399810"/>
              <a:gd name="connsiteX5" fmla="*/ 0 w 1957093"/>
              <a:gd name="connsiteY5" fmla="*/ 318772 h 1399810"/>
              <a:gd name="connsiteX0" fmla="*/ 0 w 1957093"/>
              <a:gd name="connsiteY0" fmla="*/ 318772 h 1399810"/>
              <a:gd name="connsiteX1" fmla="*/ 858544 w 1957093"/>
              <a:gd name="connsiteY1" fmla="*/ 36067 h 1399810"/>
              <a:gd name="connsiteX2" fmla="*/ 1957093 w 1957093"/>
              <a:gd name="connsiteY2" fmla="*/ 0 h 1399810"/>
              <a:gd name="connsiteX3" fmla="*/ 1012700 w 1957093"/>
              <a:gd name="connsiteY3" fmla="*/ 1399810 h 1399810"/>
              <a:gd name="connsiteX4" fmla="*/ 172487 w 1957093"/>
              <a:gd name="connsiteY4" fmla="*/ 1221089 h 1399810"/>
              <a:gd name="connsiteX5" fmla="*/ 0 w 1957093"/>
              <a:gd name="connsiteY5" fmla="*/ 318772 h 1399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57093" h="1399810">
                <a:moveTo>
                  <a:pt x="0" y="318772"/>
                </a:moveTo>
                <a:lnTo>
                  <a:pt x="858544" y="36067"/>
                </a:lnTo>
                <a:lnTo>
                  <a:pt x="1957093" y="0"/>
                </a:lnTo>
                <a:lnTo>
                  <a:pt x="1012700" y="1399810"/>
                </a:lnTo>
                <a:lnTo>
                  <a:pt x="172487" y="1221089"/>
                </a:lnTo>
                <a:lnTo>
                  <a:pt x="0" y="318772"/>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2" name="Freeform: Shape 21">
            <a:extLst>
              <a:ext uri="{FF2B5EF4-FFF2-40B4-BE49-F238E27FC236}">
                <a16:creationId xmlns:a16="http://schemas.microsoft.com/office/drawing/2014/main" id="{46C6BDBB-2B70-456D-86FB-0A63D587A509}"/>
              </a:ext>
            </a:extLst>
          </p:cNvPr>
          <p:cNvSpPr/>
          <p:nvPr userDrawn="1"/>
        </p:nvSpPr>
        <p:spPr>
          <a:xfrm rot="14235708">
            <a:off x="11753205" y="112024"/>
            <a:ext cx="332291" cy="247882"/>
          </a:xfrm>
          <a:custGeom>
            <a:avLst/>
            <a:gdLst>
              <a:gd name="connsiteX0" fmla="*/ 0 w 3571215"/>
              <a:gd name="connsiteY0" fmla="*/ 3023156 h 3737093"/>
              <a:gd name="connsiteX1" fmla="*/ 993291 w 3571215"/>
              <a:gd name="connsiteY1" fmla="*/ 0 h 3737093"/>
              <a:gd name="connsiteX2" fmla="*/ 3571215 w 3571215"/>
              <a:gd name="connsiteY2" fmla="*/ 847006 h 3737093"/>
              <a:gd name="connsiteX3" fmla="*/ 1392370 w 3571215"/>
              <a:gd name="connsiteY3" fmla="*/ 3639100 h 3737093"/>
              <a:gd name="connsiteX4" fmla="*/ 393183 w 3571215"/>
              <a:gd name="connsiteY4" fmla="*/ 3737093 h 3737093"/>
              <a:gd name="connsiteX5" fmla="*/ 0 w 3571215"/>
              <a:gd name="connsiteY5" fmla="*/ 3023156 h 3737093"/>
              <a:gd name="connsiteX0" fmla="*/ 0 w 3571215"/>
              <a:gd name="connsiteY0" fmla="*/ 2176150 h 2890087"/>
              <a:gd name="connsiteX1" fmla="*/ 2472666 w 3571215"/>
              <a:gd name="connsiteY1" fmla="*/ 36067 h 2890087"/>
              <a:gd name="connsiteX2" fmla="*/ 3571215 w 3571215"/>
              <a:gd name="connsiteY2" fmla="*/ 0 h 2890087"/>
              <a:gd name="connsiteX3" fmla="*/ 1392370 w 3571215"/>
              <a:gd name="connsiteY3" fmla="*/ 2792094 h 2890087"/>
              <a:gd name="connsiteX4" fmla="*/ 393183 w 3571215"/>
              <a:gd name="connsiteY4" fmla="*/ 2890087 h 2890087"/>
              <a:gd name="connsiteX5" fmla="*/ 0 w 3571215"/>
              <a:gd name="connsiteY5" fmla="*/ 2176150 h 2890087"/>
              <a:gd name="connsiteX0" fmla="*/ 0 w 3571215"/>
              <a:gd name="connsiteY0" fmla="*/ 2176150 h 2890087"/>
              <a:gd name="connsiteX1" fmla="*/ 2472666 w 3571215"/>
              <a:gd name="connsiteY1" fmla="*/ 36067 h 2890087"/>
              <a:gd name="connsiteX2" fmla="*/ 3571215 w 3571215"/>
              <a:gd name="connsiteY2" fmla="*/ 0 h 2890087"/>
              <a:gd name="connsiteX3" fmla="*/ 2626822 w 3571215"/>
              <a:gd name="connsiteY3" fmla="*/ 1399810 h 2890087"/>
              <a:gd name="connsiteX4" fmla="*/ 393183 w 3571215"/>
              <a:gd name="connsiteY4" fmla="*/ 2890087 h 2890087"/>
              <a:gd name="connsiteX5" fmla="*/ 0 w 3571215"/>
              <a:gd name="connsiteY5" fmla="*/ 2176150 h 2890087"/>
              <a:gd name="connsiteX0" fmla="*/ 0 w 3571215"/>
              <a:gd name="connsiteY0" fmla="*/ 2176150 h 2176150"/>
              <a:gd name="connsiteX1" fmla="*/ 2472666 w 3571215"/>
              <a:gd name="connsiteY1" fmla="*/ 36067 h 2176150"/>
              <a:gd name="connsiteX2" fmla="*/ 3571215 w 3571215"/>
              <a:gd name="connsiteY2" fmla="*/ 0 h 2176150"/>
              <a:gd name="connsiteX3" fmla="*/ 2626822 w 3571215"/>
              <a:gd name="connsiteY3" fmla="*/ 1399810 h 2176150"/>
              <a:gd name="connsiteX4" fmla="*/ 2309686 w 3571215"/>
              <a:gd name="connsiteY4" fmla="*/ 820126 h 2176150"/>
              <a:gd name="connsiteX5" fmla="*/ 0 w 3571215"/>
              <a:gd name="connsiteY5" fmla="*/ 2176150 h 2176150"/>
              <a:gd name="connsiteX0" fmla="*/ 0 w 1957093"/>
              <a:gd name="connsiteY0" fmla="*/ 318772 h 1399810"/>
              <a:gd name="connsiteX1" fmla="*/ 858544 w 1957093"/>
              <a:gd name="connsiteY1" fmla="*/ 36067 h 1399810"/>
              <a:gd name="connsiteX2" fmla="*/ 1957093 w 1957093"/>
              <a:gd name="connsiteY2" fmla="*/ 0 h 1399810"/>
              <a:gd name="connsiteX3" fmla="*/ 1012700 w 1957093"/>
              <a:gd name="connsiteY3" fmla="*/ 1399810 h 1399810"/>
              <a:gd name="connsiteX4" fmla="*/ 695564 w 1957093"/>
              <a:gd name="connsiteY4" fmla="*/ 820126 h 1399810"/>
              <a:gd name="connsiteX5" fmla="*/ 0 w 1957093"/>
              <a:gd name="connsiteY5" fmla="*/ 318772 h 1399810"/>
              <a:gd name="connsiteX0" fmla="*/ 0 w 1957093"/>
              <a:gd name="connsiteY0" fmla="*/ 318772 h 1399810"/>
              <a:gd name="connsiteX1" fmla="*/ 858544 w 1957093"/>
              <a:gd name="connsiteY1" fmla="*/ 36067 h 1399810"/>
              <a:gd name="connsiteX2" fmla="*/ 1957093 w 1957093"/>
              <a:gd name="connsiteY2" fmla="*/ 0 h 1399810"/>
              <a:gd name="connsiteX3" fmla="*/ 1012700 w 1957093"/>
              <a:gd name="connsiteY3" fmla="*/ 1399810 h 1399810"/>
              <a:gd name="connsiteX4" fmla="*/ 172487 w 1957093"/>
              <a:gd name="connsiteY4" fmla="*/ 1221089 h 1399810"/>
              <a:gd name="connsiteX5" fmla="*/ 0 w 1957093"/>
              <a:gd name="connsiteY5" fmla="*/ 318772 h 1399810"/>
              <a:gd name="connsiteX0" fmla="*/ 0 w 1449157"/>
              <a:gd name="connsiteY0" fmla="*/ 282705 h 1363743"/>
              <a:gd name="connsiteX1" fmla="*/ 858544 w 1449157"/>
              <a:gd name="connsiteY1" fmla="*/ 0 h 1363743"/>
              <a:gd name="connsiteX2" fmla="*/ 1449157 w 1449157"/>
              <a:gd name="connsiteY2" fmla="*/ 715834 h 1363743"/>
              <a:gd name="connsiteX3" fmla="*/ 1012700 w 1449157"/>
              <a:gd name="connsiteY3" fmla="*/ 1363743 h 1363743"/>
              <a:gd name="connsiteX4" fmla="*/ 172487 w 1449157"/>
              <a:gd name="connsiteY4" fmla="*/ 1185022 h 1363743"/>
              <a:gd name="connsiteX5" fmla="*/ 0 w 1449157"/>
              <a:gd name="connsiteY5" fmla="*/ 282705 h 1363743"/>
              <a:gd name="connsiteX0" fmla="*/ 0 w 1449157"/>
              <a:gd name="connsiteY0" fmla="*/ 0 h 1081038"/>
              <a:gd name="connsiteX1" fmla="*/ 1449157 w 1449157"/>
              <a:gd name="connsiteY1" fmla="*/ 433129 h 1081038"/>
              <a:gd name="connsiteX2" fmla="*/ 1012700 w 1449157"/>
              <a:gd name="connsiteY2" fmla="*/ 1081038 h 1081038"/>
              <a:gd name="connsiteX3" fmla="*/ 172487 w 1449157"/>
              <a:gd name="connsiteY3" fmla="*/ 902317 h 1081038"/>
              <a:gd name="connsiteX4" fmla="*/ 0 w 1449157"/>
              <a:gd name="connsiteY4" fmla="*/ 0 h 1081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49157" h="1081038">
                <a:moveTo>
                  <a:pt x="0" y="0"/>
                </a:moveTo>
                <a:lnTo>
                  <a:pt x="1449157" y="433129"/>
                </a:lnTo>
                <a:lnTo>
                  <a:pt x="1012700" y="1081038"/>
                </a:lnTo>
                <a:lnTo>
                  <a:pt x="172487" y="902317"/>
                </a:lnTo>
                <a:lnTo>
                  <a:pt x="0" y="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3" name="Freeform: Shape 22">
            <a:extLst>
              <a:ext uri="{FF2B5EF4-FFF2-40B4-BE49-F238E27FC236}">
                <a16:creationId xmlns:a16="http://schemas.microsoft.com/office/drawing/2014/main" id="{DD294FD8-6E9C-409A-81F3-C1E9BE998524}"/>
              </a:ext>
            </a:extLst>
          </p:cNvPr>
          <p:cNvSpPr/>
          <p:nvPr userDrawn="1"/>
        </p:nvSpPr>
        <p:spPr>
          <a:xfrm rot="13336516">
            <a:off x="137666" y="5349121"/>
            <a:ext cx="648657" cy="777553"/>
          </a:xfrm>
          <a:custGeom>
            <a:avLst/>
            <a:gdLst>
              <a:gd name="connsiteX0" fmla="*/ 0 w 648657"/>
              <a:gd name="connsiteY0" fmla="*/ 777553 h 777553"/>
              <a:gd name="connsiteX1" fmla="*/ 255474 w 648657"/>
              <a:gd name="connsiteY1" fmla="*/ 0 h 777553"/>
              <a:gd name="connsiteX2" fmla="*/ 648657 w 648657"/>
              <a:gd name="connsiteY2" fmla="*/ 713937 h 777553"/>
              <a:gd name="connsiteX3" fmla="*/ 0 w 648657"/>
              <a:gd name="connsiteY3" fmla="*/ 777553 h 777553"/>
            </a:gdLst>
            <a:ahLst/>
            <a:cxnLst>
              <a:cxn ang="0">
                <a:pos x="connsiteX0" y="connsiteY0"/>
              </a:cxn>
              <a:cxn ang="0">
                <a:pos x="connsiteX1" y="connsiteY1"/>
              </a:cxn>
              <a:cxn ang="0">
                <a:pos x="connsiteX2" y="connsiteY2"/>
              </a:cxn>
              <a:cxn ang="0">
                <a:pos x="connsiteX3" y="connsiteY3"/>
              </a:cxn>
            </a:cxnLst>
            <a:rect l="l" t="t" r="r" b="b"/>
            <a:pathLst>
              <a:path w="648657" h="777553">
                <a:moveTo>
                  <a:pt x="0" y="777553"/>
                </a:moveTo>
                <a:lnTo>
                  <a:pt x="255474" y="0"/>
                </a:lnTo>
                <a:lnTo>
                  <a:pt x="648657" y="713937"/>
                </a:lnTo>
                <a:lnTo>
                  <a:pt x="0" y="777553"/>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noProof="0" dirty="0"/>
          </a:p>
        </p:txBody>
      </p:sp>
      <p:sp>
        <p:nvSpPr>
          <p:cNvPr id="24" name="Freeform: Shape 23">
            <a:extLst>
              <a:ext uri="{FF2B5EF4-FFF2-40B4-BE49-F238E27FC236}">
                <a16:creationId xmlns:a16="http://schemas.microsoft.com/office/drawing/2014/main" id="{E9CE551E-3C50-4DFC-B1F0-E75C36EB546C}"/>
              </a:ext>
            </a:extLst>
          </p:cNvPr>
          <p:cNvSpPr/>
          <p:nvPr userDrawn="1"/>
        </p:nvSpPr>
        <p:spPr>
          <a:xfrm rot="5738060">
            <a:off x="100722" y="5962094"/>
            <a:ext cx="692798" cy="510610"/>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5" name="Freeform: Shape 24">
            <a:extLst>
              <a:ext uri="{FF2B5EF4-FFF2-40B4-BE49-F238E27FC236}">
                <a16:creationId xmlns:a16="http://schemas.microsoft.com/office/drawing/2014/main" id="{1A30495D-C647-4038-8E7F-16125414CE5D}"/>
              </a:ext>
            </a:extLst>
          </p:cNvPr>
          <p:cNvSpPr/>
          <p:nvPr userDrawn="1"/>
        </p:nvSpPr>
        <p:spPr>
          <a:xfrm rot="8291645">
            <a:off x="10081798" y="798094"/>
            <a:ext cx="371360" cy="273702"/>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0EE479C-D1F6-4BAC-80D2-90EF74E3261A}"/>
              </a:ext>
            </a:extLst>
          </p:cNvPr>
          <p:cNvSpPr>
            <a:spLocks noGrp="1"/>
          </p:cNvSpPr>
          <p:nvPr userDrawn="1">
            <p:ph type="title"/>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Master title style</a:t>
            </a:r>
          </a:p>
        </p:txBody>
      </p:sp>
      <p:sp>
        <p:nvSpPr>
          <p:cNvPr id="8" name="Footer Placeholder 7">
            <a:extLst>
              <a:ext uri="{FF2B5EF4-FFF2-40B4-BE49-F238E27FC236}">
                <a16:creationId xmlns:a16="http://schemas.microsoft.com/office/drawing/2014/main" id="{C9E47D86-FD0D-44D0-9B7F-9EDEBD11F9D6}"/>
              </a:ext>
            </a:extLst>
          </p:cNvPr>
          <p:cNvSpPr>
            <a:spLocks noGrp="1"/>
          </p:cNvSpPr>
          <p:nvPr userDrawn="1">
            <p:ph type="ftr" sz="quarter" idx="10"/>
          </p:nvPr>
        </p:nvSpPr>
        <p:spPr/>
        <p:txBody>
          <a:bodyPr/>
          <a:lstStyle>
            <a:lvl1pPr>
              <a:defRPr>
                <a:solidFill>
                  <a:schemeClr val="tx1">
                    <a:lumMod val="75000"/>
                    <a:lumOff val="25000"/>
                  </a:schemeClr>
                </a:solidFill>
              </a:defRPr>
            </a:lvl1pPr>
          </a:lstStyle>
          <a:p>
            <a:r>
              <a:rPr lang="en-US" noProof="0" dirty="0"/>
              <a:t>Add a footer</a:t>
            </a:r>
          </a:p>
        </p:txBody>
      </p:sp>
      <p:sp>
        <p:nvSpPr>
          <p:cNvPr id="9" name="Slide Number Placeholder 8">
            <a:extLst>
              <a:ext uri="{FF2B5EF4-FFF2-40B4-BE49-F238E27FC236}">
                <a16:creationId xmlns:a16="http://schemas.microsoft.com/office/drawing/2014/main" id="{0A29F8B3-4723-4928-83E5-76C29D05F2FE}"/>
              </a:ext>
            </a:extLst>
          </p:cNvPr>
          <p:cNvSpPr>
            <a:spLocks noGrp="1"/>
          </p:cNvSpPr>
          <p:nvPr userDrawn="1">
            <p:ph type="sldNum" sz="quarter" idx="11"/>
          </p:nvPr>
        </p:nvSpPr>
        <p:spPr/>
        <p:txBody>
          <a:bodyPr/>
          <a:lstStyle>
            <a:lvl1pPr>
              <a:defRPr>
                <a:solidFill>
                  <a:schemeClr val="tx1">
                    <a:lumMod val="75000"/>
                    <a:lumOff val="25000"/>
                  </a:schemeClr>
                </a:solidFill>
              </a:defRPr>
            </a:lvl1pPr>
          </a:lstStyle>
          <a:p>
            <a:fld id="{19B51A1E-902D-48AF-9020-955120F399B6}" type="slidenum">
              <a:rPr lang="en-US" noProof="0" smtClean="0"/>
              <a:pPr/>
              <a:t>‹#›</a:t>
            </a:fld>
            <a:endParaRPr lang="en-US" noProof="0" dirty="0"/>
          </a:p>
        </p:txBody>
      </p:sp>
      <p:sp>
        <p:nvSpPr>
          <p:cNvPr id="29" name="Freeform: Shape 28">
            <a:extLst>
              <a:ext uri="{FF2B5EF4-FFF2-40B4-BE49-F238E27FC236}">
                <a16:creationId xmlns:a16="http://schemas.microsoft.com/office/drawing/2014/main" id="{487EAD8B-C2A9-4ED7-BA79-62CE2E5D80F9}"/>
              </a:ext>
            </a:extLst>
          </p:cNvPr>
          <p:cNvSpPr/>
          <p:nvPr userDrawn="1"/>
        </p:nvSpPr>
        <p:spPr>
          <a:xfrm rot="3693105">
            <a:off x="270909" y="5041123"/>
            <a:ext cx="243160" cy="406553"/>
          </a:xfrm>
          <a:custGeom>
            <a:avLst/>
            <a:gdLst>
              <a:gd name="connsiteX0" fmla="*/ 243160 w 243160"/>
              <a:gd name="connsiteY0" fmla="*/ 342071 h 406553"/>
              <a:gd name="connsiteX1" fmla="*/ 156493 w 243160"/>
              <a:gd name="connsiteY1" fmla="*/ 406553 h 406553"/>
              <a:gd name="connsiteX2" fmla="*/ 0 w 243160"/>
              <a:gd name="connsiteY2" fmla="*/ 0 h 406553"/>
              <a:gd name="connsiteX3" fmla="*/ 243160 w 243160"/>
              <a:gd name="connsiteY3" fmla="*/ 342071 h 406553"/>
            </a:gdLst>
            <a:ahLst/>
            <a:cxnLst>
              <a:cxn ang="0">
                <a:pos x="connsiteX0" y="connsiteY0"/>
              </a:cxn>
              <a:cxn ang="0">
                <a:pos x="connsiteX1" y="connsiteY1"/>
              </a:cxn>
              <a:cxn ang="0">
                <a:pos x="connsiteX2" y="connsiteY2"/>
              </a:cxn>
              <a:cxn ang="0">
                <a:pos x="connsiteX3" y="connsiteY3"/>
              </a:cxn>
            </a:cxnLst>
            <a:rect l="l" t="t" r="r" b="b"/>
            <a:pathLst>
              <a:path w="243160" h="406553">
                <a:moveTo>
                  <a:pt x="243160" y="342071"/>
                </a:moveTo>
                <a:lnTo>
                  <a:pt x="156493" y="406553"/>
                </a:lnTo>
                <a:lnTo>
                  <a:pt x="0" y="0"/>
                </a:lnTo>
                <a:lnTo>
                  <a:pt x="243160" y="342071"/>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1" name="Text Placeholder 18">
            <a:extLst>
              <a:ext uri="{FF2B5EF4-FFF2-40B4-BE49-F238E27FC236}">
                <a16:creationId xmlns:a16="http://schemas.microsoft.com/office/drawing/2014/main" id="{C614E990-EC62-437B-ADF0-038FF35A2629}"/>
              </a:ext>
            </a:extLst>
          </p:cNvPr>
          <p:cNvSpPr>
            <a:spLocks noGrp="1"/>
          </p:cNvSpPr>
          <p:nvPr>
            <p:ph type="body" sz="quarter" idx="13" hasCustomPrompt="1"/>
          </p:nvPr>
        </p:nvSpPr>
        <p:spPr>
          <a:xfrm>
            <a:off x="1364343" y="2505766"/>
            <a:ext cx="3374987" cy="885825"/>
          </a:xfrm>
        </p:spPr>
        <p:txBody>
          <a:bodyPr anchor="ctr"/>
          <a:lstStyle>
            <a:lvl1pPr marL="0" indent="0" algn="ctr">
              <a:buNone/>
              <a:defRPr sz="8000" b="1">
                <a:latin typeface="+mj-lt"/>
              </a:defRPr>
            </a:lvl1pPr>
            <a:lvl2pPr marL="266700" indent="0">
              <a:buNone/>
              <a:defRPr sz="8000">
                <a:latin typeface="+mj-lt"/>
              </a:defRPr>
            </a:lvl2pPr>
            <a:lvl3pPr marL="542925" indent="0">
              <a:buNone/>
              <a:defRPr sz="8000">
                <a:latin typeface="+mj-lt"/>
              </a:defRPr>
            </a:lvl3pPr>
            <a:lvl4pPr marL="809625" indent="0">
              <a:buNone/>
              <a:defRPr sz="8000">
                <a:latin typeface="+mj-lt"/>
              </a:defRPr>
            </a:lvl4pPr>
            <a:lvl5pPr marL="1076325" indent="0">
              <a:buNone/>
              <a:defRPr sz="8000">
                <a:latin typeface="+mj-lt"/>
              </a:defRPr>
            </a:lvl5pPr>
          </a:lstStyle>
          <a:p>
            <a:pPr lvl="0"/>
            <a:r>
              <a:rPr lang="en-US" noProof="0"/>
              <a:t>1</a:t>
            </a:r>
          </a:p>
        </p:txBody>
      </p:sp>
      <p:sp>
        <p:nvSpPr>
          <p:cNvPr id="32" name="Text Placeholder 20">
            <a:extLst>
              <a:ext uri="{FF2B5EF4-FFF2-40B4-BE49-F238E27FC236}">
                <a16:creationId xmlns:a16="http://schemas.microsoft.com/office/drawing/2014/main" id="{A6926E00-3D05-4600-B7E9-74F56D038AE9}"/>
              </a:ext>
            </a:extLst>
          </p:cNvPr>
          <p:cNvSpPr>
            <a:spLocks noGrp="1"/>
          </p:cNvSpPr>
          <p:nvPr>
            <p:ph type="body" sz="quarter" idx="14" hasCustomPrompt="1"/>
          </p:nvPr>
        </p:nvSpPr>
        <p:spPr>
          <a:xfrm>
            <a:off x="5212968" y="2505766"/>
            <a:ext cx="3025513" cy="885825"/>
          </a:xfrm>
        </p:spPr>
        <p:txBody>
          <a:bodyPr anchor="ctr"/>
          <a:lstStyle>
            <a:lvl1pPr marL="0" indent="0" algn="ctr">
              <a:buNone/>
              <a:defRPr sz="8000" b="1" i="0">
                <a:latin typeface="+mj-lt"/>
              </a:defRPr>
            </a:lvl1pPr>
          </a:lstStyle>
          <a:p>
            <a:pPr lvl="0"/>
            <a:r>
              <a:rPr lang="en-US" noProof="0"/>
              <a:t>2</a:t>
            </a:r>
          </a:p>
        </p:txBody>
      </p:sp>
      <p:sp>
        <p:nvSpPr>
          <p:cNvPr id="33" name="Text Placeholder 32">
            <a:extLst>
              <a:ext uri="{FF2B5EF4-FFF2-40B4-BE49-F238E27FC236}">
                <a16:creationId xmlns:a16="http://schemas.microsoft.com/office/drawing/2014/main" id="{56EA1CAB-F73E-42AE-AC55-B00392B49263}"/>
              </a:ext>
            </a:extLst>
          </p:cNvPr>
          <p:cNvSpPr>
            <a:spLocks noGrp="1"/>
          </p:cNvSpPr>
          <p:nvPr>
            <p:ph type="body" sz="quarter" idx="30" hasCustomPrompt="1"/>
          </p:nvPr>
        </p:nvSpPr>
        <p:spPr>
          <a:xfrm>
            <a:off x="8737600" y="2490630"/>
            <a:ext cx="2090738" cy="900962"/>
          </a:xfrm>
        </p:spPr>
        <p:txBody>
          <a:bodyPr vert="horz" lIns="0" tIns="0" rIns="0" bIns="0" rtlCol="0" anchor="ctr">
            <a:noAutofit/>
          </a:bodyPr>
          <a:lstStyle>
            <a:lvl1pPr marL="0" indent="0" algn="ctr">
              <a:buNone/>
              <a:defRPr lang="en-ZA" sz="8000" b="1" i="0" dirty="0">
                <a:latin typeface="+mj-lt"/>
              </a:defRPr>
            </a:lvl1pPr>
          </a:lstStyle>
          <a:p>
            <a:pPr marL="266700" lvl="0" indent="-266700" algn="ctr"/>
            <a:r>
              <a:rPr lang="en-US" noProof="0"/>
              <a:t>3</a:t>
            </a:r>
          </a:p>
        </p:txBody>
      </p:sp>
      <p:sp>
        <p:nvSpPr>
          <p:cNvPr id="35" name="Text Placeholder 34">
            <a:extLst>
              <a:ext uri="{FF2B5EF4-FFF2-40B4-BE49-F238E27FC236}">
                <a16:creationId xmlns:a16="http://schemas.microsoft.com/office/drawing/2014/main" id="{34357700-1BDF-40C0-BFE9-5F837ADED4AA}"/>
              </a:ext>
            </a:extLst>
          </p:cNvPr>
          <p:cNvSpPr>
            <a:spLocks noGrp="1"/>
          </p:cNvSpPr>
          <p:nvPr>
            <p:ph type="body" sz="quarter" idx="31" hasCustomPrompt="1"/>
          </p:nvPr>
        </p:nvSpPr>
        <p:spPr>
          <a:xfrm>
            <a:off x="1820138" y="4015478"/>
            <a:ext cx="2489200" cy="1012825"/>
          </a:xfrm>
        </p:spPr>
        <p:txBody>
          <a:bodyPr/>
          <a:lstStyle>
            <a:lvl1pPr marL="0" indent="0" algn="ctr">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Section Description</a:t>
            </a:r>
          </a:p>
        </p:txBody>
      </p:sp>
      <p:sp>
        <p:nvSpPr>
          <p:cNvPr id="37" name="Text Placeholder 36">
            <a:extLst>
              <a:ext uri="{FF2B5EF4-FFF2-40B4-BE49-F238E27FC236}">
                <a16:creationId xmlns:a16="http://schemas.microsoft.com/office/drawing/2014/main" id="{A3F3E97F-9A21-4431-909B-D1E580B19F1B}"/>
              </a:ext>
            </a:extLst>
          </p:cNvPr>
          <p:cNvSpPr>
            <a:spLocks noGrp="1"/>
          </p:cNvSpPr>
          <p:nvPr>
            <p:ph type="body" sz="quarter" idx="32" hasCustomPrompt="1"/>
          </p:nvPr>
        </p:nvSpPr>
        <p:spPr>
          <a:xfrm>
            <a:off x="5481124" y="4015478"/>
            <a:ext cx="2489200" cy="1011238"/>
          </a:xfrm>
        </p:spPr>
        <p:txBody>
          <a:bodyPr/>
          <a:lstStyle>
            <a:lvl1pPr marL="0" indent="0" algn="ctr">
              <a:buNone/>
              <a:defRPr/>
            </a:lvl1pPr>
            <a:lvl2pPr marL="266700" indent="0" algn="ctr">
              <a:buNone/>
              <a:defRPr/>
            </a:lvl2pPr>
            <a:lvl3pPr marL="542925" indent="0" algn="ctr">
              <a:buNone/>
              <a:defRPr/>
            </a:lvl3pPr>
            <a:lvl4pPr marL="809625" indent="0" algn="ctr">
              <a:buNone/>
              <a:defRPr/>
            </a:lvl4pPr>
            <a:lvl5pPr marL="1076325" indent="0" algn="ctr">
              <a:buNone/>
              <a:defRPr/>
            </a:lvl5pPr>
          </a:lstStyle>
          <a:p>
            <a:pPr lvl="0"/>
            <a:r>
              <a:rPr lang="en-US" noProof="0"/>
              <a:t>Section Description</a:t>
            </a:r>
          </a:p>
        </p:txBody>
      </p:sp>
      <p:sp>
        <p:nvSpPr>
          <p:cNvPr id="39" name="Text Placeholder 38">
            <a:extLst>
              <a:ext uri="{FF2B5EF4-FFF2-40B4-BE49-F238E27FC236}">
                <a16:creationId xmlns:a16="http://schemas.microsoft.com/office/drawing/2014/main" id="{2445CEA3-6928-4E8E-8E52-B7043F3580D1}"/>
              </a:ext>
            </a:extLst>
          </p:cNvPr>
          <p:cNvSpPr>
            <a:spLocks noGrp="1"/>
          </p:cNvSpPr>
          <p:nvPr>
            <p:ph type="body" sz="quarter" idx="33" hasCustomPrompt="1"/>
          </p:nvPr>
        </p:nvSpPr>
        <p:spPr>
          <a:xfrm>
            <a:off x="8737600" y="4015478"/>
            <a:ext cx="2090738" cy="1012825"/>
          </a:xfrm>
        </p:spPr>
        <p:txBody>
          <a:bodyPr/>
          <a:lstStyle>
            <a:lvl1pPr marL="0" indent="0" algn="ctr">
              <a:buNone/>
              <a:defRPr/>
            </a:lvl1pPr>
            <a:lvl2pPr marL="266700" indent="0" algn="ctr">
              <a:buNone/>
              <a:defRPr/>
            </a:lvl2pPr>
            <a:lvl3pPr marL="542925" indent="0" algn="ctr">
              <a:buNone/>
              <a:defRPr/>
            </a:lvl3pPr>
            <a:lvl4pPr marL="809625" indent="0" algn="ctr">
              <a:buNone/>
              <a:defRPr/>
            </a:lvl4pPr>
            <a:lvl5pPr marL="1076325" indent="0" algn="ctr">
              <a:buNone/>
              <a:defRPr/>
            </a:lvl5pPr>
          </a:lstStyle>
          <a:p>
            <a:pPr lvl="0"/>
            <a:r>
              <a:rPr lang="en-US" noProof="0"/>
              <a:t>Section Description</a:t>
            </a:r>
          </a:p>
        </p:txBody>
      </p:sp>
    </p:spTree>
    <p:extLst>
      <p:ext uri="{BB962C8B-B14F-4D97-AF65-F5344CB8AC3E}">
        <p14:creationId xmlns:p14="http://schemas.microsoft.com/office/powerpoint/2010/main" val="21597925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6AAF5B5B-E896-400A-9E43-EAF605A0AC8B}"/>
              </a:ext>
            </a:extLst>
          </p:cNvPr>
          <p:cNvSpPr/>
          <p:nvPr userDrawn="1"/>
        </p:nvSpPr>
        <p:spPr>
          <a:xfrm rot="19260823">
            <a:off x="10216425" y="538864"/>
            <a:ext cx="467362" cy="344458"/>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3" name="Freeform: Shape 12">
            <a:extLst>
              <a:ext uri="{FF2B5EF4-FFF2-40B4-BE49-F238E27FC236}">
                <a16:creationId xmlns:a16="http://schemas.microsoft.com/office/drawing/2014/main" id="{BA2F5A3D-36C4-4B97-A62C-2AEA3B6FC1CF}"/>
              </a:ext>
            </a:extLst>
          </p:cNvPr>
          <p:cNvSpPr/>
          <p:nvPr userDrawn="1"/>
        </p:nvSpPr>
        <p:spPr>
          <a:xfrm rot="20377627">
            <a:off x="10678141" y="849218"/>
            <a:ext cx="316887" cy="23355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Freeform: Shape 13">
            <a:extLst>
              <a:ext uri="{FF2B5EF4-FFF2-40B4-BE49-F238E27FC236}">
                <a16:creationId xmlns:a16="http://schemas.microsoft.com/office/drawing/2014/main" id="{BB474E17-6556-4551-AD1B-351EE2DA98E0}"/>
              </a:ext>
            </a:extLst>
          </p:cNvPr>
          <p:cNvSpPr/>
          <p:nvPr userDrawn="1"/>
        </p:nvSpPr>
        <p:spPr>
          <a:xfrm rot="19260823">
            <a:off x="10717367" y="620572"/>
            <a:ext cx="250689" cy="18476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Freeform: Shape 14">
            <a:extLst>
              <a:ext uri="{FF2B5EF4-FFF2-40B4-BE49-F238E27FC236}">
                <a16:creationId xmlns:a16="http://schemas.microsoft.com/office/drawing/2014/main" id="{F860E6D1-2C9F-477C-AE22-BFF5ADE85C60}"/>
              </a:ext>
            </a:extLst>
          </p:cNvPr>
          <p:cNvSpPr/>
          <p:nvPr userDrawn="1"/>
        </p:nvSpPr>
        <p:spPr>
          <a:xfrm rot="19810388">
            <a:off x="11064926" y="781602"/>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Freeform: Shape 15">
            <a:extLst>
              <a:ext uri="{FF2B5EF4-FFF2-40B4-BE49-F238E27FC236}">
                <a16:creationId xmlns:a16="http://schemas.microsoft.com/office/drawing/2014/main" id="{65EC6C60-C605-4022-9718-ED56F34D6448}"/>
              </a:ext>
            </a:extLst>
          </p:cNvPr>
          <p:cNvSpPr/>
          <p:nvPr userDrawn="1"/>
        </p:nvSpPr>
        <p:spPr>
          <a:xfrm rot="18277851">
            <a:off x="11152527" y="382052"/>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9F47BB28-400F-4C54-ADDA-0055CEB6593B}"/>
              </a:ext>
            </a:extLst>
          </p:cNvPr>
          <p:cNvSpPr/>
          <p:nvPr userDrawn="1"/>
        </p:nvSpPr>
        <p:spPr>
          <a:xfrm rot="20761418">
            <a:off x="11545452" y="1030689"/>
            <a:ext cx="162256" cy="119587"/>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 name="Freeform: Shape 17">
            <a:extLst>
              <a:ext uri="{FF2B5EF4-FFF2-40B4-BE49-F238E27FC236}">
                <a16:creationId xmlns:a16="http://schemas.microsoft.com/office/drawing/2014/main" id="{7386F148-99E1-4ED6-B4DA-151A6DB27D67}"/>
              </a:ext>
            </a:extLst>
          </p:cNvPr>
          <p:cNvSpPr/>
          <p:nvPr userDrawn="1"/>
        </p:nvSpPr>
        <p:spPr>
          <a:xfrm rot="17315293">
            <a:off x="11756248" y="247552"/>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9" name="Freeform: Shape 18">
            <a:extLst>
              <a:ext uri="{FF2B5EF4-FFF2-40B4-BE49-F238E27FC236}">
                <a16:creationId xmlns:a16="http://schemas.microsoft.com/office/drawing/2014/main" id="{1A0565DA-6430-4984-ACB6-E7FACACC71AF}"/>
              </a:ext>
            </a:extLst>
          </p:cNvPr>
          <p:cNvSpPr/>
          <p:nvPr userDrawn="1"/>
        </p:nvSpPr>
        <p:spPr>
          <a:xfrm rot="20082236">
            <a:off x="11448108" y="631127"/>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Freeform: Shape 19">
            <a:extLst>
              <a:ext uri="{FF2B5EF4-FFF2-40B4-BE49-F238E27FC236}">
                <a16:creationId xmlns:a16="http://schemas.microsoft.com/office/drawing/2014/main" id="{DDE18DFF-F9E6-4839-817B-4DD871CEAE6F}"/>
              </a:ext>
            </a:extLst>
          </p:cNvPr>
          <p:cNvSpPr/>
          <p:nvPr userDrawn="1"/>
        </p:nvSpPr>
        <p:spPr>
          <a:xfrm rot="19879732">
            <a:off x="11668879" y="824433"/>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1" name="Freeform: Shape 20">
            <a:extLst>
              <a:ext uri="{FF2B5EF4-FFF2-40B4-BE49-F238E27FC236}">
                <a16:creationId xmlns:a16="http://schemas.microsoft.com/office/drawing/2014/main" id="{30038A3A-7324-4606-9C92-00C9AB1759F4}"/>
              </a:ext>
            </a:extLst>
          </p:cNvPr>
          <p:cNvSpPr/>
          <p:nvPr userDrawn="1"/>
        </p:nvSpPr>
        <p:spPr>
          <a:xfrm rot="328041">
            <a:off x="10094502" y="901548"/>
            <a:ext cx="579699" cy="606799"/>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 name="connsiteX0" fmla="*/ 487806 w 487806"/>
              <a:gd name="connsiteY0" fmla="*/ 171848 h 510610"/>
              <a:gd name="connsiteX1" fmla="*/ 308036 w 487806"/>
              <a:gd name="connsiteY1" fmla="*/ 510610 h 510610"/>
              <a:gd name="connsiteX2" fmla="*/ 0 w 487806"/>
              <a:gd name="connsiteY2" fmla="*/ 0 h 510610"/>
              <a:gd name="connsiteX3" fmla="*/ 487806 w 487806"/>
              <a:gd name="connsiteY3" fmla="*/ 171848 h 510610"/>
            </a:gdLst>
            <a:ahLst/>
            <a:cxnLst>
              <a:cxn ang="0">
                <a:pos x="connsiteX0" y="connsiteY0"/>
              </a:cxn>
              <a:cxn ang="0">
                <a:pos x="connsiteX1" y="connsiteY1"/>
              </a:cxn>
              <a:cxn ang="0">
                <a:pos x="connsiteX2" y="connsiteY2"/>
              </a:cxn>
              <a:cxn ang="0">
                <a:pos x="connsiteX3" y="connsiteY3"/>
              </a:cxn>
            </a:cxnLst>
            <a:rect l="l" t="t" r="r" b="b"/>
            <a:pathLst>
              <a:path w="487806" h="510610">
                <a:moveTo>
                  <a:pt x="487806" y="171848"/>
                </a:moveTo>
                <a:lnTo>
                  <a:pt x="308036" y="510610"/>
                </a:lnTo>
                <a:lnTo>
                  <a:pt x="0" y="0"/>
                </a:lnTo>
                <a:lnTo>
                  <a:pt x="487806" y="17184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2" name="Freeform: Shape 21">
            <a:extLst>
              <a:ext uri="{FF2B5EF4-FFF2-40B4-BE49-F238E27FC236}">
                <a16:creationId xmlns:a16="http://schemas.microsoft.com/office/drawing/2014/main" id="{5C0291BA-50C5-406F-B24E-14C9CAF652D7}"/>
              </a:ext>
            </a:extLst>
          </p:cNvPr>
          <p:cNvSpPr/>
          <p:nvPr userDrawn="1"/>
        </p:nvSpPr>
        <p:spPr>
          <a:xfrm>
            <a:off x="10871770" y="1202556"/>
            <a:ext cx="316887" cy="23355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3" name="Freeform: Shape 22">
            <a:extLst>
              <a:ext uri="{FF2B5EF4-FFF2-40B4-BE49-F238E27FC236}">
                <a16:creationId xmlns:a16="http://schemas.microsoft.com/office/drawing/2014/main" id="{152EBA81-38BC-4DF6-93C3-4A1A02FD2789}"/>
              </a:ext>
            </a:extLst>
          </p:cNvPr>
          <p:cNvSpPr/>
          <p:nvPr userDrawn="1"/>
        </p:nvSpPr>
        <p:spPr>
          <a:xfrm rot="20761418">
            <a:off x="11512604" y="1484835"/>
            <a:ext cx="162256" cy="119587"/>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4" name="Freeform: Shape 23">
            <a:extLst>
              <a:ext uri="{FF2B5EF4-FFF2-40B4-BE49-F238E27FC236}">
                <a16:creationId xmlns:a16="http://schemas.microsoft.com/office/drawing/2014/main" id="{9AF80622-5597-45AD-92C3-2C4C3797720A}"/>
              </a:ext>
            </a:extLst>
          </p:cNvPr>
          <p:cNvSpPr/>
          <p:nvPr userDrawn="1"/>
        </p:nvSpPr>
        <p:spPr>
          <a:xfrm rot="1160487">
            <a:off x="10291662" y="1614015"/>
            <a:ext cx="316887" cy="23355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5" name="Freeform: Shape 24">
            <a:extLst>
              <a:ext uri="{FF2B5EF4-FFF2-40B4-BE49-F238E27FC236}">
                <a16:creationId xmlns:a16="http://schemas.microsoft.com/office/drawing/2014/main" id="{6833793E-EB91-43B4-8444-36ADD2A48E55}"/>
              </a:ext>
            </a:extLst>
          </p:cNvPr>
          <p:cNvSpPr/>
          <p:nvPr userDrawn="1"/>
        </p:nvSpPr>
        <p:spPr>
          <a:xfrm rot="803026">
            <a:off x="11586107" y="2015428"/>
            <a:ext cx="162256" cy="119587"/>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3F288DD7-6DAF-436D-B04A-EBCCAA36917C}"/>
              </a:ext>
            </a:extLst>
          </p:cNvPr>
          <p:cNvSpPr>
            <a:spLocks noGrp="1"/>
          </p:cNvSpPr>
          <p:nvPr>
            <p:ph type="title"/>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Master title style</a:t>
            </a:r>
          </a:p>
        </p:txBody>
      </p:sp>
      <p:sp>
        <p:nvSpPr>
          <p:cNvPr id="3" name="Text Placeholder 2">
            <a:extLst>
              <a:ext uri="{FF2B5EF4-FFF2-40B4-BE49-F238E27FC236}">
                <a16:creationId xmlns:a16="http://schemas.microsoft.com/office/drawing/2014/main" id="{9322B50D-6A7D-41C6-BA57-613BC231DF36}"/>
              </a:ext>
            </a:extLst>
          </p:cNvPr>
          <p:cNvSpPr>
            <a:spLocks noGrp="1"/>
          </p:cNvSpPr>
          <p:nvPr>
            <p:ph type="body" idx="1"/>
          </p:nvPr>
        </p:nvSpPr>
        <p:spPr>
          <a:xfrm>
            <a:off x="432000" y="1152000"/>
            <a:ext cx="5472000" cy="360000"/>
          </a:xfrm>
        </p:spPr>
        <p:txBody>
          <a:bodyPr anchor="t"/>
          <a:lstStyle>
            <a:lvl1pPr marL="0" indent="0">
              <a:buNone/>
              <a:defRPr sz="2400" b="1">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4" name="Content Placeholder 3">
            <a:extLst>
              <a:ext uri="{FF2B5EF4-FFF2-40B4-BE49-F238E27FC236}">
                <a16:creationId xmlns:a16="http://schemas.microsoft.com/office/drawing/2014/main" id="{9FD584DA-F775-47B8-A1D7-6556AD5FCBD2}"/>
              </a:ext>
            </a:extLst>
          </p:cNvPr>
          <p:cNvSpPr>
            <a:spLocks noGrp="1"/>
          </p:cNvSpPr>
          <p:nvPr>
            <p:ph sz="half" idx="2"/>
          </p:nvPr>
        </p:nvSpPr>
        <p:spPr>
          <a:xfrm>
            <a:off x="432000" y="1584000"/>
            <a:ext cx="5472000" cy="4608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0" name="Footer Placeholder 9">
            <a:extLst>
              <a:ext uri="{FF2B5EF4-FFF2-40B4-BE49-F238E27FC236}">
                <a16:creationId xmlns:a16="http://schemas.microsoft.com/office/drawing/2014/main" id="{9337FD81-6DFD-43B7-A7D9-59E45ECDF39A}"/>
              </a:ext>
            </a:extLst>
          </p:cNvPr>
          <p:cNvSpPr>
            <a:spLocks noGrp="1"/>
          </p:cNvSpPr>
          <p:nvPr>
            <p:ph type="ftr" sz="quarter" idx="10"/>
          </p:nvPr>
        </p:nvSpPr>
        <p:spPr/>
        <p:txBody>
          <a:bodyPr/>
          <a:lstStyle>
            <a:lvl1pPr>
              <a:defRPr>
                <a:solidFill>
                  <a:schemeClr val="tx1">
                    <a:lumMod val="75000"/>
                    <a:lumOff val="25000"/>
                  </a:schemeClr>
                </a:solidFill>
              </a:defRPr>
            </a:lvl1pPr>
          </a:lstStyle>
          <a:p>
            <a:r>
              <a:rPr lang="en-US" noProof="0" dirty="0"/>
              <a:t>Add a footer</a:t>
            </a:r>
          </a:p>
        </p:txBody>
      </p:sp>
      <p:sp>
        <p:nvSpPr>
          <p:cNvPr id="11" name="Slide Number Placeholder 10">
            <a:extLst>
              <a:ext uri="{FF2B5EF4-FFF2-40B4-BE49-F238E27FC236}">
                <a16:creationId xmlns:a16="http://schemas.microsoft.com/office/drawing/2014/main" id="{F17B7460-0559-435A-9C2F-1B12BC6CE184}"/>
              </a:ext>
            </a:extLst>
          </p:cNvPr>
          <p:cNvSpPr>
            <a:spLocks noGrp="1"/>
          </p:cNvSpPr>
          <p:nvPr>
            <p:ph type="sldNum" sz="quarter" idx="11"/>
          </p:nvPr>
        </p:nvSpPr>
        <p:spPr/>
        <p:txBody>
          <a:bodyPr/>
          <a:lstStyle>
            <a:lvl1pPr>
              <a:defRPr>
                <a:solidFill>
                  <a:schemeClr val="tx1">
                    <a:lumMod val="75000"/>
                    <a:lumOff val="25000"/>
                  </a:schemeClr>
                </a:solidFill>
              </a:defRPr>
            </a:lvl1pPr>
          </a:lstStyle>
          <a:p>
            <a:fld id="{19B51A1E-902D-48AF-9020-955120F399B6}" type="slidenum">
              <a:rPr lang="en-US" noProof="0" smtClean="0"/>
              <a:pPr/>
              <a:t>‹#›</a:t>
            </a:fld>
            <a:endParaRPr lang="en-US" noProof="0" dirty="0"/>
          </a:p>
        </p:txBody>
      </p:sp>
      <p:sp>
        <p:nvSpPr>
          <p:cNvPr id="26" name="Content Placeholder 5">
            <a:extLst>
              <a:ext uri="{FF2B5EF4-FFF2-40B4-BE49-F238E27FC236}">
                <a16:creationId xmlns:a16="http://schemas.microsoft.com/office/drawing/2014/main" id="{EA7B8348-A00A-4AAE-B1F6-924515577B23}"/>
              </a:ext>
            </a:extLst>
          </p:cNvPr>
          <p:cNvSpPr>
            <a:spLocks noGrp="1"/>
          </p:cNvSpPr>
          <p:nvPr>
            <p:ph sz="quarter" idx="4"/>
          </p:nvPr>
        </p:nvSpPr>
        <p:spPr>
          <a:xfrm>
            <a:off x="6300000" y="1581663"/>
            <a:ext cx="5472000" cy="460800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7" name="Text Placeholder 4">
            <a:extLst>
              <a:ext uri="{FF2B5EF4-FFF2-40B4-BE49-F238E27FC236}">
                <a16:creationId xmlns:a16="http://schemas.microsoft.com/office/drawing/2014/main" id="{4521CFCD-C079-4019-942D-035558CAFCAC}"/>
              </a:ext>
            </a:extLst>
          </p:cNvPr>
          <p:cNvSpPr>
            <a:spLocks noGrp="1"/>
          </p:cNvSpPr>
          <p:nvPr>
            <p:ph type="body" sz="quarter" idx="3"/>
          </p:nvPr>
        </p:nvSpPr>
        <p:spPr>
          <a:xfrm>
            <a:off x="6288002" y="1151785"/>
            <a:ext cx="5483998" cy="354868"/>
          </a:xfrm>
        </p:spPr>
        <p:txBody>
          <a:bodyPr vert="horz" lIns="0" tIns="0" rIns="0" bIns="0" rtlCol="0" anchor="t">
            <a:noAutofit/>
          </a:bodyPr>
          <a:lstStyle>
            <a:lvl1pPr marL="0" indent="0">
              <a:buNone/>
              <a:defRPr lang="en-US" sz="2400" b="1"/>
            </a:lvl1pPr>
          </a:lstStyle>
          <a:p>
            <a:pPr marL="266700" lvl="0" indent="-266700"/>
            <a:r>
              <a:rPr lang="en-US" noProof="0"/>
              <a:t>Click to edit Master text styles</a:t>
            </a:r>
          </a:p>
        </p:txBody>
      </p:sp>
    </p:spTree>
    <p:extLst>
      <p:ext uri="{BB962C8B-B14F-4D97-AF65-F5344CB8AC3E}">
        <p14:creationId xmlns:p14="http://schemas.microsoft.com/office/powerpoint/2010/main" val="16398489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Market Space">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070BDE6F-3ADC-465D-A1D5-2E3FEE5E3685}"/>
              </a:ext>
            </a:extLst>
          </p:cNvPr>
          <p:cNvSpPr/>
          <p:nvPr userDrawn="1"/>
        </p:nvSpPr>
        <p:spPr>
          <a:xfrm rot="4308689">
            <a:off x="9605830" y="-345925"/>
            <a:ext cx="2706415" cy="2832124"/>
          </a:xfrm>
          <a:custGeom>
            <a:avLst/>
            <a:gdLst>
              <a:gd name="connsiteX0" fmla="*/ 0 w 3571215"/>
              <a:gd name="connsiteY0" fmla="*/ 3023156 h 3737093"/>
              <a:gd name="connsiteX1" fmla="*/ 993291 w 3571215"/>
              <a:gd name="connsiteY1" fmla="*/ 0 h 3737093"/>
              <a:gd name="connsiteX2" fmla="*/ 3571215 w 3571215"/>
              <a:gd name="connsiteY2" fmla="*/ 847006 h 3737093"/>
              <a:gd name="connsiteX3" fmla="*/ 1392370 w 3571215"/>
              <a:gd name="connsiteY3" fmla="*/ 3639100 h 3737093"/>
              <a:gd name="connsiteX4" fmla="*/ 393183 w 3571215"/>
              <a:gd name="connsiteY4" fmla="*/ 3737093 h 3737093"/>
              <a:gd name="connsiteX5" fmla="*/ 0 w 3571215"/>
              <a:gd name="connsiteY5" fmla="*/ 3023156 h 37370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215" h="3737093">
                <a:moveTo>
                  <a:pt x="0" y="3023156"/>
                </a:moveTo>
                <a:lnTo>
                  <a:pt x="993291" y="0"/>
                </a:lnTo>
                <a:lnTo>
                  <a:pt x="3571215" y="847006"/>
                </a:lnTo>
                <a:lnTo>
                  <a:pt x="1392370" y="3639100"/>
                </a:lnTo>
                <a:lnTo>
                  <a:pt x="393183" y="3737093"/>
                </a:lnTo>
                <a:lnTo>
                  <a:pt x="0" y="3023156"/>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5FC626A5-4FF6-42BD-858A-AE4B2C23A6BC}"/>
              </a:ext>
            </a:extLst>
          </p:cNvPr>
          <p:cNvSpPr>
            <a:spLocks noGrp="1"/>
          </p:cNvSpPr>
          <p:nvPr>
            <p:ph type="title"/>
          </p:nvPr>
        </p:nvSpPr>
        <p:spPr/>
        <p:txBody>
          <a:bodyPr/>
          <a:lstStyle>
            <a:lvl1pPr>
              <a:defRPr>
                <a:solidFill>
                  <a:schemeClr val="tx1">
                    <a:lumMod val="75000"/>
                    <a:lumOff val="25000"/>
                  </a:schemeClr>
                </a:solidFill>
              </a:defRPr>
            </a:lvl1pPr>
          </a:lstStyle>
          <a:p>
            <a:r>
              <a:rPr lang="en-US" noProof="0"/>
              <a:t>Click to edit Master title style</a:t>
            </a:r>
          </a:p>
        </p:txBody>
      </p:sp>
      <p:sp>
        <p:nvSpPr>
          <p:cNvPr id="6" name="Footer Placeholder 5">
            <a:extLst>
              <a:ext uri="{FF2B5EF4-FFF2-40B4-BE49-F238E27FC236}">
                <a16:creationId xmlns:a16="http://schemas.microsoft.com/office/drawing/2014/main" id="{29E5E346-F307-4307-949D-77CDB6E6577A}"/>
              </a:ext>
            </a:extLst>
          </p:cNvPr>
          <p:cNvSpPr>
            <a:spLocks noGrp="1"/>
          </p:cNvSpPr>
          <p:nvPr>
            <p:ph type="ftr" sz="quarter" idx="10"/>
          </p:nvPr>
        </p:nvSpPr>
        <p:spPr>
          <a:xfrm>
            <a:off x="431999" y="6188628"/>
            <a:ext cx="8784941" cy="365125"/>
          </a:xfrm>
        </p:spPr>
        <p:txBody>
          <a:bodyPr/>
          <a:lstStyle>
            <a:lvl1pPr>
              <a:defRPr>
                <a:solidFill>
                  <a:schemeClr val="tx1">
                    <a:lumMod val="75000"/>
                    <a:lumOff val="25000"/>
                  </a:schemeClr>
                </a:solidFill>
              </a:defRPr>
            </a:lvl1pPr>
          </a:lstStyle>
          <a:p>
            <a:r>
              <a:rPr lang="en-US" noProof="0" dirty="0"/>
              <a:t>Add a footer</a:t>
            </a:r>
          </a:p>
        </p:txBody>
      </p:sp>
      <p:sp>
        <p:nvSpPr>
          <p:cNvPr id="7" name="Slide Number Placeholder 6">
            <a:extLst>
              <a:ext uri="{FF2B5EF4-FFF2-40B4-BE49-F238E27FC236}">
                <a16:creationId xmlns:a16="http://schemas.microsoft.com/office/drawing/2014/main" id="{BB4446C0-A637-4726-88A6-815A6AB63B96}"/>
              </a:ext>
            </a:extLst>
          </p:cNvPr>
          <p:cNvSpPr>
            <a:spLocks noGrp="1"/>
          </p:cNvSpPr>
          <p:nvPr>
            <p:ph type="sldNum" sz="quarter" idx="11"/>
          </p:nvPr>
        </p:nvSpPr>
        <p:spPr/>
        <p:txBody>
          <a:bodyPr/>
          <a:lstStyle>
            <a:lvl1pPr>
              <a:defRPr>
                <a:solidFill>
                  <a:schemeClr val="tx1">
                    <a:lumMod val="75000"/>
                    <a:lumOff val="25000"/>
                  </a:schemeClr>
                </a:solidFill>
              </a:defRPr>
            </a:lvl1pPr>
          </a:lstStyle>
          <a:p>
            <a:fld id="{19B51A1E-902D-48AF-9020-955120F399B6}" type="slidenum">
              <a:rPr lang="en-US" noProof="0" smtClean="0"/>
              <a:pPr/>
              <a:t>‹#›</a:t>
            </a:fld>
            <a:endParaRPr lang="en-US" noProof="0" dirty="0"/>
          </a:p>
        </p:txBody>
      </p:sp>
      <p:cxnSp>
        <p:nvCxnSpPr>
          <p:cNvPr id="14" name="Straight Connector 13">
            <a:extLst>
              <a:ext uri="{FF2B5EF4-FFF2-40B4-BE49-F238E27FC236}">
                <a16:creationId xmlns:a16="http://schemas.microsoft.com/office/drawing/2014/main" id="{B3B7A27A-7EBF-4E8D-A115-E66CB9FAB634}"/>
              </a:ext>
            </a:extLst>
          </p:cNvPr>
          <p:cNvCxnSpPr>
            <a:cxnSpLocks/>
          </p:cNvCxnSpPr>
          <p:nvPr userDrawn="1"/>
        </p:nvCxnSpPr>
        <p:spPr>
          <a:xfrm>
            <a:off x="6096000" y="1319756"/>
            <a:ext cx="0" cy="4369844"/>
          </a:xfrm>
          <a:prstGeom prst="line">
            <a:avLst/>
          </a:prstGeom>
          <a:ln>
            <a:solidFill>
              <a:schemeClr val="bg1">
                <a:lumMod val="8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BFFAC39-59BE-48F2-AD63-62BEFC00B1D5}"/>
              </a:ext>
            </a:extLst>
          </p:cNvPr>
          <p:cNvCxnSpPr>
            <a:cxnSpLocks/>
          </p:cNvCxnSpPr>
          <p:nvPr userDrawn="1"/>
        </p:nvCxnSpPr>
        <p:spPr>
          <a:xfrm flipH="1">
            <a:off x="432000" y="3504678"/>
            <a:ext cx="11340000" cy="0"/>
          </a:xfrm>
          <a:prstGeom prst="line">
            <a:avLst/>
          </a:prstGeom>
          <a:ln>
            <a:solidFill>
              <a:schemeClr val="bg1">
                <a:lumMod val="8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8" name="Text Placeholder 5">
            <a:extLst>
              <a:ext uri="{FF2B5EF4-FFF2-40B4-BE49-F238E27FC236}">
                <a16:creationId xmlns:a16="http://schemas.microsoft.com/office/drawing/2014/main" id="{FA965502-3EB0-4B3F-B1BD-4A4FCF7FFB40}"/>
              </a:ext>
            </a:extLst>
          </p:cNvPr>
          <p:cNvSpPr>
            <a:spLocks noGrp="1"/>
          </p:cNvSpPr>
          <p:nvPr>
            <p:ph type="body" sz="quarter" idx="12" hasCustomPrompt="1"/>
          </p:nvPr>
        </p:nvSpPr>
        <p:spPr>
          <a:xfrm>
            <a:off x="5112000" y="951013"/>
            <a:ext cx="1980000" cy="252000"/>
          </a:xfrm>
        </p:spPr>
        <p:txBody>
          <a:bodyPr/>
          <a:lstStyle>
            <a:lvl1pPr marL="0" indent="0" algn="ctr">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20" name="Text Placeholder 5">
            <a:extLst>
              <a:ext uri="{FF2B5EF4-FFF2-40B4-BE49-F238E27FC236}">
                <a16:creationId xmlns:a16="http://schemas.microsoft.com/office/drawing/2014/main" id="{C18A1C3D-3A6C-4F03-9E67-CC675C5FE3BA}"/>
              </a:ext>
            </a:extLst>
          </p:cNvPr>
          <p:cNvSpPr>
            <a:spLocks noGrp="1"/>
          </p:cNvSpPr>
          <p:nvPr>
            <p:ph type="body" sz="quarter" idx="13" hasCustomPrompt="1"/>
          </p:nvPr>
        </p:nvSpPr>
        <p:spPr>
          <a:xfrm>
            <a:off x="5106000" y="5857570"/>
            <a:ext cx="1980000" cy="252000"/>
          </a:xfrm>
        </p:spPr>
        <p:txBody>
          <a:bodyPr/>
          <a:lstStyle>
            <a:lvl1pPr marL="0" indent="0" algn="ctr">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21" name="Text Placeholder 5">
            <a:extLst>
              <a:ext uri="{FF2B5EF4-FFF2-40B4-BE49-F238E27FC236}">
                <a16:creationId xmlns:a16="http://schemas.microsoft.com/office/drawing/2014/main" id="{469CF172-1F46-411E-B0E1-B0220CFB3DA3}"/>
              </a:ext>
            </a:extLst>
          </p:cNvPr>
          <p:cNvSpPr>
            <a:spLocks noGrp="1"/>
          </p:cNvSpPr>
          <p:nvPr>
            <p:ph type="body" sz="quarter" idx="14" hasCustomPrompt="1"/>
          </p:nvPr>
        </p:nvSpPr>
        <p:spPr>
          <a:xfrm>
            <a:off x="432000" y="3187823"/>
            <a:ext cx="1980000" cy="252000"/>
          </a:xfrm>
        </p:spPr>
        <p:txBody>
          <a:bodyPr/>
          <a:lstStyle>
            <a:lvl1pPr marL="0" indent="0" algn="l">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22" name="Text Placeholder 5">
            <a:extLst>
              <a:ext uri="{FF2B5EF4-FFF2-40B4-BE49-F238E27FC236}">
                <a16:creationId xmlns:a16="http://schemas.microsoft.com/office/drawing/2014/main" id="{BD9E85DB-9B95-40F2-9F0B-3D21BC9DCD8C}"/>
              </a:ext>
            </a:extLst>
          </p:cNvPr>
          <p:cNvSpPr>
            <a:spLocks noGrp="1"/>
          </p:cNvSpPr>
          <p:nvPr>
            <p:ph type="body" sz="quarter" idx="15" hasCustomPrompt="1"/>
          </p:nvPr>
        </p:nvSpPr>
        <p:spPr>
          <a:xfrm>
            <a:off x="9792001" y="3187823"/>
            <a:ext cx="1980000" cy="252000"/>
          </a:xfrm>
        </p:spPr>
        <p:txBody>
          <a:bodyPr/>
          <a:lstStyle>
            <a:lvl1pPr marL="0" indent="0" algn="r">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Tree>
    <p:extLst>
      <p:ext uri="{BB962C8B-B14F-4D97-AF65-F5344CB8AC3E}">
        <p14:creationId xmlns:p14="http://schemas.microsoft.com/office/powerpoint/2010/main" val="10444708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 Col Boxe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Master title style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p:nvPr>
        </p:nvSpPr>
        <p:spPr>
          <a:xfrm>
            <a:off x="744396" y="2463936"/>
            <a:ext cx="3726003" cy="3314545"/>
          </a:xfrm>
          <a:prstGeom prst="rightArrowCallout">
            <a:avLst>
              <a:gd name="adj1" fmla="val 50000"/>
              <a:gd name="adj2" fmla="val 25000"/>
              <a:gd name="adj3" fmla="val 15421"/>
              <a:gd name="adj4" fmla="val 80487"/>
            </a:avLst>
          </a:prstGeom>
          <a:solidFill>
            <a:schemeClr val="bg1">
              <a:lumMod val="95000"/>
            </a:schemeClr>
          </a:solidFill>
        </p:spPr>
        <p:txBody>
          <a:bodyPr lIns="180000" tIns="180000" rIns="180000"/>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 name="Footer Placeholder 6">
            <a:extLst>
              <a:ext uri="{FF2B5EF4-FFF2-40B4-BE49-F238E27FC236}">
                <a16:creationId xmlns:a16="http://schemas.microsoft.com/office/drawing/2014/main" id="{19F419B1-164A-4B7A-BBEC-47B6151ECB05}"/>
              </a:ext>
            </a:extLst>
          </p:cNvPr>
          <p:cNvSpPr>
            <a:spLocks noGrp="1"/>
          </p:cNvSpPr>
          <p:nvPr>
            <p:ph type="ftr" sz="quarter" idx="10"/>
          </p:nvPr>
        </p:nvSpPr>
        <p:spPr/>
        <p:txBody>
          <a:bodyPr/>
          <a:lstStyle>
            <a:lvl1pPr>
              <a:defRPr>
                <a:solidFill>
                  <a:schemeClr val="tx1">
                    <a:lumMod val="75000"/>
                    <a:lumOff val="25000"/>
                  </a:schemeClr>
                </a:solidFill>
              </a:defRPr>
            </a:lvl1pPr>
          </a:lstStyle>
          <a:p>
            <a:r>
              <a:rPr lang="en-US" noProof="0" dirty="0"/>
              <a:t>Add a footer</a:t>
            </a:r>
          </a:p>
        </p:txBody>
      </p:sp>
      <p:sp>
        <p:nvSpPr>
          <p:cNvPr id="8" name="Slide Number Placeholder 7">
            <a:extLst>
              <a:ext uri="{FF2B5EF4-FFF2-40B4-BE49-F238E27FC236}">
                <a16:creationId xmlns:a16="http://schemas.microsoft.com/office/drawing/2014/main" id="{86E99B1E-D08C-46BA-9D27-9ED02F4C9B6C}"/>
              </a:ext>
            </a:extLst>
          </p:cNvPr>
          <p:cNvSpPr>
            <a:spLocks noGrp="1"/>
          </p:cNvSpPr>
          <p:nvPr>
            <p:ph type="sldNum" sz="quarter" idx="11"/>
          </p:nvPr>
        </p:nvSpPr>
        <p:spPr/>
        <p:txBody>
          <a:bodyPr/>
          <a:lstStyle>
            <a:lvl1pPr>
              <a:defRPr>
                <a:solidFill>
                  <a:schemeClr val="tx1">
                    <a:lumMod val="75000"/>
                    <a:lumOff val="25000"/>
                  </a:schemeClr>
                </a:solidFill>
              </a:defRPr>
            </a:lvl1pPr>
          </a:lstStyle>
          <a:p>
            <a:fld id="{19B51A1E-902D-48AF-9020-955120F399B6}" type="slidenum">
              <a:rPr lang="en-US" noProof="0" smtClean="0"/>
              <a:pPr/>
              <a:t>‹#›</a:t>
            </a:fld>
            <a:endParaRPr lang="en-US" noProof="0" dirty="0"/>
          </a:p>
        </p:txBody>
      </p:sp>
      <p:sp>
        <p:nvSpPr>
          <p:cNvPr id="5" name="Text Placeholder 4">
            <a:extLst>
              <a:ext uri="{FF2B5EF4-FFF2-40B4-BE49-F238E27FC236}">
                <a16:creationId xmlns:a16="http://schemas.microsoft.com/office/drawing/2014/main" id="{16A38E24-EB1C-472F-B631-5DF32F9C4CF5}"/>
              </a:ext>
            </a:extLst>
          </p:cNvPr>
          <p:cNvSpPr>
            <a:spLocks noGrp="1"/>
          </p:cNvSpPr>
          <p:nvPr>
            <p:ph type="body" sz="quarter" idx="12"/>
          </p:nvPr>
        </p:nvSpPr>
        <p:spPr>
          <a:xfrm>
            <a:off x="4613985" y="2463801"/>
            <a:ext cx="3726469" cy="3314200"/>
          </a:xfrm>
          <a:prstGeom prst="rightArrowCallout">
            <a:avLst>
              <a:gd name="adj1" fmla="val 50000"/>
              <a:gd name="adj2" fmla="val 25000"/>
              <a:gd name="adj3" fmla="val 16186"/>
              <a:gd name="adj4" fmla="val 80493"/>
            </a:avLst>
          </a:prstGeom>
          <a:solidFill>
            <a:schemeClr val="bg1">
              <a:lumMod val="95000"/>
            </a:schemeClr>
          </a:solidFill>
        </p:spPr>
        <p:txBody>
          <a:bodyPr lIns="180000" tIns="180000" rIns="18000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Text Placeholder 10">
            <a:extLst>
              <a:ext uri="{FF2B5EF4-FFF2-40B4-BE49-F238E27FC236}">
                <a16:creationId xmlns:a16="http://schemas.microsoft.com/office/drawing/2014/main" id="{5B4A252E-78C9-4F76-98A4-A4B580AD072A}"/>
              </a:ext>
            </a:extLst>
          </p:cNvPr>
          <p:cNvSpPr>
            <a:spLocks noGrp="1"/>
          </p:cNvSpPr>
          <p:nvPr>
            <p:ph type="body" sz="quarter" idx="13"/>
          </p:nvPr>
        </p:nvSpPr>
        <p:spPr>
          <a:xfrm>
            <a:off x="8483985" y="2463801"/>
            <a:ext cx="2963619" cy="3314200"/>
          </a:xfrm>
          <a:prstGeom prst="rect">
            <a:avLst/>
          </a:prstGeom>
          <a:solidFill>
            <a:schemeClr val="bg1">
              <a:lumMod val="95000"/>
            </a:schemeClr>
          </a:solidFill>
        </p:spPr>
        <p:txBody>
          <a:bodyPr lIns="180000" tIns="180000" rIns="18000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9" name="Text Placeholder 8">
            <a:extLst>
              <a:ext uri="{FF2B5EF4-FFF2-40B4-BE49-F238E27FC236}">
                <a16:creationId xmlns:a16="http://schemas.microsoft.com/office/drawing/2014/main" id="{F8E9D1B9-1C3A-4397-B3B4-9A921D64159E}"/>
              </a:ext>
            </a:extLst>
          </p:cNvPr>
          <p:cNvSpPr>
            <a:spLocks noGrp="1"/>
          </p:cNvSpPr>
          <p:nvPr>
            <p:ph type="body" sz="quarter" idx="26" hasCustomPrompt="1"/>
          </p:nvPr>
        </p:nvSpPr>
        <p:spPr>
          <a:xfrm>
            <a:off x="431800" y="1080000"/>
            <a:ext cx="11339513" cy="276561"/>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 Header</a:t>
            </a:r>
          </a:p>
        </p:txBody>
      </p:sp>
      <p:sp>
        <p:nvSpPr>
          <p:cNvPr id="6" name="Text Placeholder 5">
            <a:extLst>
              <a:ext uri="{FF2B5EF4-FFF2-40B4-BE49-F238E27FC236}">
                <a16:creationId xmlns:a16="http://schemas.microsoft.com/office/drawing/2014/main" id="{1B4F049D-3C57-44BB-ACE2-1363AF36D9EF}"/>
              </a:ext>
            </a:extLst>
          </p:cNvPr>
          <p:cNvSpPr>
            <a:spLocks noGrp="1"/>
          </p:cNvSpPr>
          <p:nvPr>
            <p:ph type="body" sz="quarter" idx="27" hasCustomPrompt="1"/>
          </p:nvPr>
        </p:nvSpPr>
        <p:spPr>
          <a:xfrm>
            <a:off x="744236" y="1647240"/>
            <a:ext cx="2975578" cy="648000"/>
          </a:xfrm>
          <a:ln>
            <a:solidFill>
              <a:schemeClr val="accent1"/>
            </a:solidFill>
          </a:ln>
        </p:spPr>
        <p:txBody>
          <a:bodyPr tIns="108000" anchor="t"/>
          <a:lstStyle>
            <a:lvl1pPr marL="0" indent="0" algn="ctr">
              <a:buNone/>
              <a:defRPr>
                <a:latin typeface="+mj-lt"/>
              </a:defRPr>
            </a:lvl1pPr>
            <a:lvl2pPr marL="266700" indent="0" algn="ctr">
              <a:buNone/>
              <a:defRPr/>
            </a:lvl2pPr>
            <a:lvl3pPr marL="542925" indent="0" algn="ctr">
              <a:buNone/>
              <a:defRPr/>
            </a:lvl3pPr>
            <a:lvl4pPr marL="809625" indent="0" algn="ctr">
              <a:buNone/>
              <a:defRPr/>
            </a:lvl4pPr>
            <a:lvl5pPr marL="1076325" indent="0" algn="ctr">
              <a:buNone/>
              <a:defRPr/>
            </a:lvl5pPr>
          </a:lstStyle>
          <a:p>
            <a:pPr lvl="0"/>
            <a:r>
              <a:rPr lang="en-US" noProof="0"/>
              <a:t>Section 1 Title</a:t>
            </a:r>
          </a:p>
        </p:txBody>
      </p:sp>
      <p:sp>
        <p:nvSpPr>
          <p:cNvPr id="12" name="Text Placeholder 11">
            <a:extLst>
              <a:ext uri="{FF2B5EF4-FFF2-40B4-BE49-F238E27FC236}">
                <a16:creationId xmlns:a16="http://schemas.microsoft.com/office/drawing/2014/main" id="{FB9B793F-A64B-475C-96F3-FB40100E01E4}"/>
              </a:ext>
            </a:extLst>
          </p:cNvPr>
          <p:cNvSpPr>
            <a:spLocks noGrp="1"/>
          </p:cNvSpPr>
          <p:nvPr>
            <p:ph type="body" sz="quarter" idx="28" hasCustomPrompt="1"/>
          </p:nvPr>
        </p:nvSpPr>
        <p:spPr>
          <a:xfrm>
            <a:off x="4608336" y="1647040"/>
            <a:ext cx="2975578" cy="648000"/>
          </a:xfrm>
          <a:ln>
            <a:solidFill>
              <a:schemeClr val="accent2"/>
            </a:solidFill>
          </a:ln>
        </p:spPr>
        <p:txBody>
          <a:bodyPr tIns="108000" anchor="t"/>
          <a:lstStyle>
            <a:lvl1pPr marL="0" indent="0" algn="ctr">
              <a:buNone/>
              <a:defRPr>
                <a:latin typeface="+mj-lt"/>
              </a:defRPr>
            </a:lvl1pPr>
          </a:lstStyle>
          <a:p>
            <a:pPr lvl="0"/>
            <a:r>
              <a:rPr lang="en-US" noProof="0"/>
              <a:t>Section 2 Title</a:t>
            </a:r>
          </a:p>
        </p:txBody>
      </p:sp>
      <p:sp>
        <p:nvSpPr>
          <p:cNvPr id="14" name="Text Placeholder 13">
            <a:extLst>
              <a:ext uri="{FF2B5EF4-FFF2-40B4-BE49-F238E27FC236}">
                <a16:creationId xmlns:a16="http://schemas.microsoft.com/office/drawing/2014/main" id="{0EF53567-5287-43FB-B07E-A12F3AEEDB98}"/>
              </a:ext>
            </a:extLst>
          </p:cNvPr>
          <p:cNvSpPr>
            <a:spLocks noGrp="1"/>
          </p:cNvSpPr>
          <p:nvPr>
            <p:ph type="body" sz="quarter" idx="29" hasCustomPrompt="1"/>
          </p:nvPr>
        </p:nvSpPr>
        <p:spPr>
          <a:xfrm>
            <a:off x="8483986" y="1647240"/>
            <a:ext cx="2975578" cy="648000"/>
          </a:xfrm>
          <a:ln>
            <a:solidFill>
              <a:schemeClr val="accent3"/>
            </a:solidFill>
          </a:ln>
        </p:spPr>
        <p:txBody>
          <a:bodyPr tIns="108000" anchor="t"/>
          <a:lstStyle>
            <a:lvl1pPr marL="0" indent="0" algn="ctr">
              <a:buNone/>
              <a:defRPr>
                <a:latin typeface="+mj-lt"/>
              </a:defRPr>
            </a:lvl1pPr>
          </a:lstStyle>
          <a:p>
            <a:pPr lvl="0"/>
            <a:r>
              <a:rPr lang="en-US" noProof="0"/>
              <a:t>Section 3 Title</a:t>
            </a:r>
          </a:p>
        </p:txBody>
      </p:sp>
    </p:spTree>
    <p:extLst>
      <p:ext uri="{BB962C8B-B14F-4D97-AF65-F5344CB8AC3E}">
        <p14:creationId xmlns:p14="http://schemas.microsoft.com/office/powerpoint/2010/main" val="37557335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626A5-4FF6-42BD-858A-AE4B2C23A6BC}"/>
              </a:ext>
            </a:extLst>
          </p:cNvPr>
          <p:cNvSpPr>
            <a:spLocks noGrp="1"/>
          </p:cNvSpPr>
          <p:nvPr>
            <p:ph type="title"/>
          </p:nvPr>
        </p:nvSpPr>
        <p:spPr/>
        <p:txBody>
          <a:bodyPr/>
          <a:lstStyle>
            <a:lvl1pPr>
              <a:defRPr>
                <a:solidFill>
                  <a:schemeClr val="tx1">
                    <a:lumMod val="75000"/>
                    <a:lumOff val="25000"/>
                  </a:schemeClr>
                </a:solidFill>
              </a:defRPr>
            </a:lvl1pPr>
          </a:lstStyle>
          <a:p>
            <a:r>
              <a:rPr lang="en-US" noProof="0"/>
              <a:t>Click to edit Master title style</a:t>
            </a:r>
          </a:p>
        </p:txBody>
      </p:sp>
      <p:sp>
        <p:nvSpPr>
          <p:cNvPr id="6" name="Footer Placeholder 5">
            <a:extLst>
              <a:ext uri="{FF2B5EF4-FFF2-40B4-BE49-F238E27FC236}">
                <a16:creationId xmlns:a16="http://schemas.microsoft.com/office/drawing/2014/main" id="{29E5E346-F307-4307-949D-77CDB6E6577A}"/>
              </a:ext>
            </a:extLst>
          </p:cNvPr>
          <p:cNvSpPr>
            <a:spLocks noGrp="1"/>
          </p:cNvSpPr>
          <p:nvPr>
            <p:ph type="ftr" sz="quarter" idx="10"/>
          </p:nvPr>
        </p:nvSpPr>
        <p:spPr/>
        <p:txBody>
          <a:bodyPr/>
          <a:lstStyle>
            <a:lvl1pPr>
              <a:defRPr>
                <a:solidFill>
                  <a:schemeClr val="tx1">
                    <a:lumMod val="75000"/>
                    <a:lumOff val="25000"/>
                  </a:schemeClr>
                </a:solidFill>
              </a:defRPr>
            </a:lvl1pPr>
          </a:lstStyle>
          <a:p>
            <a:r>
              <a:rPr lang="en-US" noProof="0" dirty="0"/>
              <a:t>Add a footer</a:t>
            </a:r>
          </a:p>
        </p:txBody>
      </p:sp>
      <p:sp>
        <p:nvSpPr>
          <p:cNvPr id="7" name="Slide Number Placeholder 6">
            <a:extLst>
              <a:ext uri="{FF2B5EF4-FFF2-40B4-BE49-F238E27FC236}">
                <a16:creationId xmlns:a16="http://schemas.microsoft.com/office/drawing/2014/main" id="{BB4446C0-A637-4726-88A6-815A6AB63B96}"/>
              </a:ext>
            </a:extLst>
          </p:cNvPr>
          <p:cNvSpPr>
            <a:spLocks noGrp="1"/>
          </p:cNvSpPr>
          <p:nvPr>
            <p:ph type="sldNum" sz="quarter" idx="11"/>
          </p:nvPr>
        </p:nvSpPr>
        <p:spPr/>
        <p:txBody>
          <a:bodyPr/>
          <a:lstStyle>
            <a:lvl1pPr>
              <a:defRPr>
                <a:solidFill>
                  <a:schemeClr val="tx1">
                    <a:lumMod val="75000"/>
                    <a:lumOff val="25000"/>
                  </a:schemeClr>
                </a:solidFill>
              </a:defRPr>
            </a:lvl1pPr>
          </a:lstStyle>
          <a:p>
            <a:fld id="{19B51A1E-902D-48AF-9020-955120F399B6}" type="slidenum">
              <a:rPr lang="en-US" noProof="0" smtClean="0"/>
              <a:pPr/>
              <a:t>‹#›</a:t>
            </a:fld>
            <a:endParaRPr lang="en-US" noProof="0" dirty="0"/>
          </a:p>
        </p:txBody>
      </p:sp>
      <p:sp>
        <p:nvSpPr>
          <p:cNvPr id="13" name="Text Placeholder 8">
            <a:extLst>
              <a:ext uri="{FF2B5EF4-FFF2-40B4-BE49-F238E27FC236}">
                <a16:creationId xmlns:a16="http://schemas.microsoft.com/office/drawing/2014/main" id="{37BBBFC2-32EB-4335-9980-A7CF236703B3}"/>
              </a:ext>
            </a:extLst>
          </p:cNvPr>
          <p:cNvSpPr>
            <a:spLocks noGrp="1"/>
          </p:cNvSpPr>
          <p:nvPr>
            <p:ph type="body" sz="quarter" idx="26" hasCustomPrompt="1"/>
          </p:nvPr>
        </p:nvSpPr>
        <p:spPr>
          <a:xfrm>
            <a:off x="431800" y="1080000"/>
            <a:ext cx="11339513" cy="276561"/>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 Header</a:t>
            </a:r>
          </a:p>
        </p:txBody>
      </p:sp>
      <p:cxnSp>
        <p:nvCxnSpPr>
          <p:cNvPr id="15" name="Straight Arrow Connector 14">
            <a:extLst>
              <a:ext uri="{FF2B5EF4-FFF2-40B4-BE49-F238E27FC236}">
                <a16:creationId xmlns:a16="http://schemas.microsoft.com/office/drawing/2014/main" id="{52158F80-0C1A-4B9E-9335-A5A0015187F7}"/>
              </a:ext>
            </a:extLst>
          </p:cNvPr>
          <p:cNvCxnSpPr/>
          <p:nvPr userDrawn="1"/>
        </p:nvCxnSpPr>
        <p:spPr>
          <a:xfrm>
            <a:off x="431800" y="3866682"/>
            <a:ext cx="11339513" cy="0"/>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6" name="Text Placeholder 10">
            <a:extLst>
              <a:ext uri="{FF2B5EF4-FFF2-40B4-BE49-F238E27FC236}">
                <a16:creationId xmlns:a16="http://schemas.microsoft.com/office/drawing/2014/main" id="{723DA611-B88C-4D7E-82A4-5E4CA9DC2EA3}"/>
              </a:ext>
            </a:extLst>
          </p:cNvPr>
          <p:cNvSpPr>
            <a:spLocks noGrp="1"/>
          </p:cNvSpPr>
          <p:nvPr>
            <p:ph type="body" sz="quarter" idx="33" hasCustomPrompt="1"/>
          </p:nvPr>
        </p:nvSpPr>
        <p:spPr>
          <a:xfrm>
            <a:off x="412908" y="3973125"/>
            <a:ext cx="415608" cy="201776"/>
          </a:xfrm>
        </p:spPr>
        <p:txBody>
          <a:bodyPr anchor="ctr"/>
          <a:lstStyle>
            <a:lvl1pPr marL="0" indent="0" algn="ctr">
              <a:buNone/>
              <a:defRPr sz="1400">
                <a:solidFill>
                  <a:schemeClr val="tx1">
                    <a:lumMod val="50000"/>
                    <a:lumOff val="50000"/>
                  </a:schemeClr>
                </a:solidFill>
              </a:defRPr>
            </a:lvl1pPr>
          </a:lstStyle>
          <a:p>
            <a:pPr lvl="0"/>
            <a:r>
              <a:rPr lang="en-US" noProof="0"/>
              <a:t>Year</a:t>
            </a:r>
          </a:p>
        </p:txBody>
      </p:sp>
      <p:sp>
        <p:nvSpPr>
          <p:cNvPr id="17" name="Text Placeholder 10">
            <a:extLst>
              <a:ext uri="{FF2B5EF4-FFF2-40B4-BE49-F238E27FC236}">
                <a16:creationId xmlns:a16="http://schemas.microsoft.com/office/drawing/2014/main" id="{180A0FA4-75CD-4A61-AA79-9C3C5F97ED8C}"/>
              </a:ext>
            </a:extLst>
          </p:cNvPr>
          <p:cNvSpPr>
            <a:spLocks noGrp="1"/>
          </p:cNvSpPr>
          <p:nvPr>
            <p:ph type="body" sz="quarter" idx="34" hasCustomPrompt="1"/>
          </p:nvPr>
        </p:nvSpPr>
        <p:spPr>
          <a:xfrm>
            <a:off x="43179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1" name="Text Placeholder 10">
            <a:extLst>
              <a:ext uri="{FF2B5EF4-FFF2-40B4-BE49-F238E27FC236}">
                <a16:creationId xmlns:a16="http://schemas.microsoft.com/office/drawing/2014/main" id="{EBB89A53-1B07-4560-B98E-03BECDB832C9}"/>
              </a:ext>
            </a:extLst>
          </p:cNvPr>
          <p:cNvSpPr>
            <a:spLocks noGrp="1"/>
          </p:cNvSpPr>
          <p:nvPr>
            <p:ph type="body" sz="quarter" idx="35" hasCustomPrompt="1"/>
          </p:nvPr>
        </p:nvSpPr>
        <p:spPr>
          <a:xfrm>
            <a:off x="903816"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2" name="Text Placeholder 10">
            <a:extLst>
              <a:ext uri="{FF2B5EF4-FFF2-40B4-BE49-F238E27FC236}">
                <a16:creationId xmlns:a16="http://schemas.microsoft.com/office/drawing/2014/main" id="{22D34AD8-D83D-4409-A418-C00840A085AC}"/>
              </a:ext>
            </a:extLst>
          </p:cNvPr>
          <p:cNvSpPr>
            <a:spLocks noGrp="1"/>
          </p:cNvSpPr>
          <p:nvPr>
            <p:ph type="body" sz="quarter" idx="36" hasCustomPrompt="1"/>
          </p:nvPr>
        </p:nvSpPr>
        <p:spPr>
          <a:xfrm>
            <a:off x="1375833"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5" name="Text Placeholder 10">
            <a:extLst>
              <a:ext uri="{FF2B5EF4-FFF2-40B4-BE49-F238E27FC236}">
                <a16:creationId xmlns:a16="http://schemas.microsoft.com/office/drawing/2014/main" id="{3EAA6A46-63F3-49A5-8E0B-758176E4429D}"/>
              </a:ext>
            </a:extLst>
          </p:cNvPr>
          <p:cNvSpPr>
            <a:spLocks noGrp="1"/>
          </p:cNvSpPr>
          <p:nvPr>
            <p:ph type="body" sz="quarter" idx="37" hasCustomPrompt="1"/>
          </p:nvPr>
        </p:nvSpPr>
        <p:spPr>
          <a:xfrm>
            <a:off x="1847850"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6" name="Text Placeholder 10">
            <a:extLst>
              <a:ext uri="{FF2B5EF4-FFF2-40B4-BE49-F238E27FC236}">
                <a16:creationId xmlns:a16="http://schemas.microsoft.com/office/drawing/2014/main" id="{BB051A6E-4868-4F3F-93DB-AD07020E9344}"/>
              </a:ext>
            </a:extLst>
          </p:cNvPr>
          <p:cNvSpPr>
            <a:spLocks noGrp="1"/>
          </p:cNvSpPr>
          <p:nvPr>
            <p:ph type="body" sz="quarter" idx="38" hasCustomPrompt="1"/>
          </p:nvPr>
        </p:nvSpPr>
        <p:spPr>
          <a:xfrm>
            <a:off x="6077108" y="3973125"/>
            <a:ext cx="415608" cy="201776"/>
          </a:xfrm>
        </p:spPr>
        <p:txBody>
          <a:bodyPr anchor="ctr"/>
          <a:lstStyle>
            <a:lvl1pPr marL="0" indent="0" algn="ctr">
              <a:buNone/>
              <a:defRPr sz="1400">
                <a:solidFill>
                  <a:schemeClr val="tx1">
                    <a:lumMod val="50000"/>
                    <a:lumOff val="50000"/>
                  </a:schemeClr>
                </a:solidFill>
              </a:defRPr>
            </a:lvl1pPr>
          </a:lstStyle>
          <a:p>
            <a:pPr lvl="0"/>
            <a:r>
              <a:rPr lang="en-US" noProof="0"/>
              <a:t>Year</a:t>
            </a:r>
          </a:p>
        </p:txBody>
      </p:sp>
      <p:sp>
        <p:nvSpPr>
          <p:cNvPr id="28" name="Text Placeholder 10">
            <a:extLst>
              <a:ext uri="{FF2B5EF4-FFF2-40B4-BE49-F238E27FC236}">
                <a16:creationId xmlns:a16="http://schemas.microsoft.com/office/drawing/2014/main" id="{61519886-189E-4C69-AEED-FD9BDD3E567B}"/>
              </a:ext>
            </a:extLst>
          </p:cNvPr>
          <p:cNvSpPr>
            <a:spLocks noGrp="1"/>
          </p:cNvSpPr>
          <p:nvPr>
            <p:ph type="body" sz="quarter" idx="39" hasCustomPrompt="1"/>
          </p:nvPr>
        </p:nvSpPr>
        <p:spPr>
          <a:xfrm>
            <a:off x="2319867"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0" name="Text Placeholder 10">
            <a:extLst>
              <a:ext uri="{FF2B5EF4-FFF2-40B4-BE49-F238E27FC236}">
                <a16:creationId xmlns:a16="http://schemas.microsoft.com/office/drawing/2014/main" id="{0F084DDF-04EE-46A9-9F77-D5FD94D1B543}"/>
              </a:ext>
            </a:extLst>
          </p:cNvPr>
          <p:cNvSpPr>
            <a:spLocks noGrp="1"/>
          </p:cNvSpPr>
          <p:nvPr>
            <p:ph type="body" sz="quarter" idx="40" hasCustomPrompt="1"/>
          </p:nvPr>
        </p:nvSpPr>
        <p:spPr>
          <a:xfrm>
            <a:off x="2791884"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1" name="Text Placeholder 10">
            <a:extLst>
              <a:ext uri="{FF2B5EF4-FFF2-40B4-BE49-F238E27FC236}">
                <a16:creationId xmlns:a16="http://schemas.microsoft.com/office/drawing/2014/main" id="{743DE8AB-BF74-4CC9-AD19-8BBBF44867AF}"/>
              </a:ext>
            </a:extLst>
          </p:cNvPr>
          <p:cNvSpPr>
            <a:spLocks noGrp="1"/>
          </p:cNvSpPr>
          <p:nvPr>
            <p:ph type="body" sz="quarter" idx="41" hasCustomPrompt="1"/>
          </p:nvPr>
        </p:nvSpPr>
        <p:spPr>
          <a:xfrm>
            <a:off x="3263901"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2" name="Text Placeholder 10">
            <a:extLst>
              <a:ext uri="{FF2B5EF4-FFF2-40B4-BE49-F238E27FC236}">
                <a16:creationId xmlns:a16="http://schemas.microsoft.com/office/drawing/2014/main" id="{2ECC5C24-2CE5-491E-89DC-F9C5AE98B067}"/>
              </a:ext>
            </a:extLst>
          </p:cNvPr>
          <p:cNvSpPr>
            <a:spLocks noGrp="1"/>
          </p:cNvSpPr>
          <p:nvPr>
            <p:ph type="body" sz="quarter" idx="42" hasCustomPrompt="1"/>
          </p:nvPr>
        </p:nvSpPr>
        <p:spPr>
          <a:xfrm>
            <a:off x="4679952"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3" name="Text Placeholder 10">
            <a:extLst>
              <a:ext uri="{FF2B5EF4-FFF2-40B4-BE49-F238E27FC236}">
                <a16:creationId xmlns:a16="http://schemas.microsoft.com/office/drawing/2014/main" id="{ADB0F187-5781-4076-B761-264B1C683A63}"/>
              </a:ext>
            </a:extLst>
          </p:cNvPr>
          <p:cNvSpPr>
            <a:spLocks noGrp="1"/>
          </p:cNvSpPr>
          <p:nvPr>
            <p:ph type="body" sz="quarter" idx="43" hasCustomPrompt="1"/>
          </p:nvPr>
        </p:nvSpPr>
        <p:spPr>
          <a:xfrm>
            <a:off x="3735918"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4" name="Text Placeholder 10">
            <a:extLst>
              <a:ext uri="{FF2B5EF4-FFF2-40B4-BE49-F238E27FC236}">
                <a16:creationId xmlns:a16="http://schemas.microsoft.com/office/drawing/2014/main" id="{B2E776B2-D388-4243-80AE-BD8AF47C8AAB}"/>
              </a:ext>
            </a:extLst>
          </p:cNvPr>
          <p:cNvSpPr>
            <a:spLocks noGrp="1"/>
          </p:cNvSpPr>
          <p:nvPr>
            <p:ph type="body" sz="quarter" idx="44" hasCustomPrompt="1"/>
          </p:nvPr>
        </p:nvSpPr>
        <p:spPr>
          <a:xfrm>
            <a:off x="4207935"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5" name="Text Placeholder 10">
            <a:extLst>
              <a:ext uri="{FF2B5EF4-FFF2-40B4-BE49-F238E27FC236}">
                <a16:creationId xmlns:a16="http://schemas.microsoft.com/office/drawing/2014/main" id="{79F3A104-EDC0-4A25-9585-3F9F8C1022C7}"/>
              </a:ext>
            </a:extLst>
          </p:cNvPr>
          <p:cNvSpPr>
            <a:spLocks noGrp="1"/>
          </p:cNvSpPr>
          <p:nvPr>
            <p:ph type="body" sz="quarter" idx="45" hasCustomPrompt="1"/>
          </p:nvPr>
        </p:nvSpPr>
        <p:spPr>
          <a:xfrm>
            <a:off x="515196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6" name="Text Placeholder 10">
            <a:extLst>
              <a:ext uri="{FF2B5EF4-FFF2-40B4-BE49-F238E27FC236}">
                <a16:creationId xmlns:a16="http://schemas.microsoft.com/office/drawing/2014/main" id="{23DA3E7C-9F0E-4A57-B6EA-C01C72788E9E}"/>
              </a:ext>
            </a:extLst>
          </p:cNvPr>
          <p:cNvSpPr>
            <a:spLocks noGrp="1"/>
          </p:cNvSpPr>
          <p:nvPr>
            <p:ph type="body" sz="quarter" idx="46" hasCustomPrompt="1"/>
          </p:nvPr>
        </p:nvSpPr>
        <p:spPr>
          <a:xfrm>
            <a:off x="5623986"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7" name="Text Placeholder 10">
            <a:extLst>
              <a:ext uri="{FF2B5EF4-FFF2-40B4-BE49-F238E27FC236}">
                <a16:creationId xmlns:a16="http://schemas.microsoft.com/office/drawing/2014/main" id="{A8ABC110-DC97-4A71-9A16-67581EAC9895}"/>
              </a:ext>
            </a:extLst>
          </p:cNvPr>
          <p:cNvSpPr>
            <a:spLocks noGrp="1"/>
          </p:cNvSpPr>
          <p:nvPr>
            <p:ph type="body" sz="quarter" idx="47" hasCustomPrompt="1"/>
          </p:nvPr>
        </p:nvSpPr>
        <p:spPr>
          <a:xfrm>
            <a:off x="609599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8" name="Text Placeholder 10">
            <a:extLst>
              <a:ext uri="{FF2B5EF4-FFF2-40B4-BE49-F238E27FC236}">
                <a16:creationId xmlns:a16="http://schemas.microsoft.com/office/drawing/2014/main" id="{81058125-332B-41A7-BCD5-72CAE3F9F97D}"/>
              </a:ext>
            </a:extLst>
          </p:cNvPr>
          <p:cNvSpPr>
            <a:spLocks noGrp="1"/>
          </p:cNvSpPr>
          <p:nvPr>
            <p:ph type="body" sz="quarter" idx="48" hasCustomPrompt="1"/>
          </p:nvPr>
        </p:nvSpPr>
        <p:spPr>
          <a:xfrm>
            <a:off x="6568012"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9" name="Text Placeholder 10">
            <a:extLst>
              <a:ext uri="{FF2B5EF4-FFF2-40B4-BE49-F238E27FC236}">
                <a16:creationId xmlns:a16="http://schemas.microsoft.com/office/drawing/2014/main" id="{E32DE8FD-6391-4094-BAEC-CC0836CC67EB}"/>
              </a:ext>
            </a:extLst>
          </p:cNvPr>
          <p:cNvSpPr>
            <a:spLocks noGrp="1"/>
          </p:cNvSpPr>
          <p:nvPr>
            <p:ph type="body" sz="quarter" idx="49" hasCustomPrompt="1"/>
          </p:nvPr>
        </p:nvSpPr>
        <p:spPr>
          <a:xfrm>
            <a:off x="704002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40" name="Text Placeholder 10">
            <a:extLst>
              <a:ext uri="{FF2B5EF4-FFF2-40B4-BE49-F238E27FC236}">
                <a16:creationId xmlns:a16="http://schemas.microsoft.com/office/drawing/2014/main" id="{5C53C0F3-9308-422B-BC6E-1ACA5029027A}"/>
              </a:ext>
            </a:extLst>
          </p:cNvPr>
          <p:cNvSpPr>
            <a:spLocks noGrp="1"/>
          </p:cNvSpPr>
          <p:nvPr>
            <p:ph type="body" sz="quarter" idx="50" hasCustomPrompt="1"/>
          </p:nvPr>
        </p:nvSpPr>
        <p:spPr>
          <a:xfrm>
            <a:off x="7512046"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41" name="Text Placeholder 10">
            <a:extLst>
              <a:ext uri="{FF2B5EF4-FFF2-40B4-BE49-F238E27FC236}">
                <a16:creationId xmlns:a16="http://schemas.microsoft.com/office/drawing/2014/main" id="{06DFFA03-9EA6-4F70-9519-AB1361BAF7CE}"/>
              </a:ext>
            </a:extLst>
          </p:cNvPr>
          <p:cNvSpPr>
            <a:spLocks noGrp="1"/>
          </p:cNvSpPr>
          <p:nvPr>
            <p:ph type="body" sz="quarter" idx="51" hasCustomPrompt="1"/>
          </p:nvPr>
        </p:nvSpPr>
        <p:spPr>
          <a:xfrm>
            <a:off x="7984063"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42" name="Text Placeholder 10">
            <a:extLst>
              <a:ext uri="{FF2B5EF4-FFF2-40B4-BE49-F238E27FC236}">
                <a16:creationId xmlns:a16="http://schemas.microsoft.com/office/drawing/2014/main" id="{49CD8693-3557-4241-BB88-518160D989C4}"/>
              </a:ext>
            </a:extLst>
          </p:cNvPr>
          <p:cNvSpPr>
            <a:spLocks noGrp="1"/>
          </p:cNvSpPr>
          <p:nvPr>
            <p:ph type="body" sz="quarter" idx="52" hasCustomPrompt="1"/>
          </p:nvPr>
        </p:nvSpPr>
        <p:spPr>
          <a:xfrm>
            <a:off x="8456080"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43" name="Text Placeholder 10">
            <a:extLst>
              <a:ext uri="{FF2B5EF4-FFF2-40B4-BE49-F238E27FC236}">
                <a16:creationId xmlns:a16="http://schemas.microsoft.com/office/drawing/2014/main" id="{4884DF69-4936-4F90-BFB8-ED04A228DA22}"/>
              </a:ext>
            </a:extLst>
          </p:cNvPr>
          <p:cNvSpPr>
            <a:spLocks noGrp="1"/>
          </p:cNvSpPr>
          <p:nvPr>
            <p:ph type="body" sz="quarter" idx="53" hasCustomPrompt="1"/>
          </p:nvPr>
        </p:nvSpPr>
        <p:spPr>
          <a:xfrm>
            <a:off x="8928097"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44" name="Text Placeholder 10">
            <a:extLst>
              <a:ext uri="{FF2B5EF4-FFF2-40B4-BE49-F238E27FC236}">
                <a16:creationId xmlns:a16="http://schemas.microsoft.com/office/drawing/2014/main" id="{00804F61-8052-4AD8-8370-ED72B261BC29}"/>
              </a:ext>
            </a:extLst>
          </p:cNvPr>
          <p:cNvSpPr>
            <a:spLocks noGrp="1"/>
          </p:cNvSpPr>
          <p:nvPr>
            <p:ph type="body" sz="quarter" idx="54" hasCustomPrompt="1"/>
          </p:nvPr>
        </p:nvSpPr>
        <p:spPr>
          <a:xfrm>
            <a:off x="10344148"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45" name="Text Placeholder 10">
            <a:extLst>
              <a:ext uri="{FF2B5EF4-FFF2-40B4-BE49-F238E27FC236}">
                <a16:creationId xmlns:a16="http://schemas.microsoft.com/office/drawing/2014/main" id="{313F370F-A9EC-477E-BED7-BF4E87527420}"/>
              </a:ext>
            </a:extLst>
          </p:cNvPr>
          <p:cNvSpPr>
            <a:spLocks noGrp="1"/>
          </p:cNvSpPr>
          <p:nvPr>
            <p:ph type="body" sz="quarter" idx="55" hasCustomPrompt="1"/>
          </p:nvPr>
        </p:nvSpPr>
        <p:spPr>
          <a:xfrm>
            <a:off x="9400114"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46" name="Text Placeholder 10">
            <a:extLst>
              <a:ext uri="{FF2B5EF4-FFF2-40B4-BE49-F238E27FC236}">
                <a16:creationId xmlns:a16="http://schemas.microsoft.com/office/drawing/2014/main" id="{9E687ADD-FE6C-441E-991F-E71EA0572C32}"/>
              </a:ext>
            </a:extLst>
          </p:cNvPr>
          <p:cNvSpPr>
            <a:spLocks noGrp="1"/>
          </p:cNvSpPr>
          <p:nvPr>
            <p:ph type="body" sz="quarter" idx="56" hasCustomPrompt="1"/>
          </p:nvPr>
        </p:nvSpPr>
        <p:spPr>
          <a:xfrm>
            <a:off x="9872131"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47" name="Text Placeholder 10">
            <a:extLst>
              <a:ext uri="{FF2B5EF4-FFF2-40B4-BE49-F238E27FC236}">
                <a16:creationId xmlns:a16="http://schemas.microsoft.com/office/drawing/2014/main" id="{5E0252B4-80AE-40E9-BA32-6EDAAC625211}"/>
              </a:ext>
            </a:extLst>
          </p:cNvPr>
          <p:cNvSpPr>
            <a:spLocks noGrp="1"/>
          </p:cNvSpPr>
          <p:nvPr>
            <p:ph type="body" sz="quarter" idx="57" hasCustomPrompt="1"/>
          </p:nvPr>
        </p:nvSpPr>
        <p:spPr>
          <a:xfrm>
            <a:off x="10816165"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48" name="Text Placeholder 10">
            <a:extLst>
              <a:ext uri="{FF2B5EF4-FFF2-40B4-BE49-F238E27FC236}">
                <a16:creationId xmlns:a16="http://schemas.microsoft.com/office/drawing/2014/main" id="{8A807DF0-23B6-4B83-B3F6-8D0BE9A851F6}"/>
              </a:ext>
            </a:extLst>
          </p:cNvPr>
          <p:cNvSpPr>
            <a:spLocks noGrp="1"/>
          </p:cNvSpPr>
          <p:nvPr>
            <p:ph type="body" sz="quarter" idx="58" hasCustomPrompt="1"/>
          </p:nvPr>
        </p:nvSpPr>
        <p:spPr>
          <a:xfrm>
            <a:off x="11288182"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49" name="Text Placeholder 3">
            <a:extLst>
              <a:ext uri="{FF2B5EF4-FFF2-40B4-BE49-F238E27FC236}">
                <a16:creationId xmlns:a16="http://schemas.microsoft.com/office/drawing/2014/main" id="{F3591345-36C8-481A-AD5B-5F69B03D1710}"/>
              </a:ext>
            </a:extLst>
          </p:cNvPr>
          <p:cNvSpPr>
            <a:spLocks noGrp="1"/>
          </p:cNvSpPr>
          <p:nvPr>
            <p:ph type="body" sz="quarter" idx="59" hasCustomPrompt="1"/>
          </p:nvPr>
        </p:nvSpPr>
        <p:spPr>
          <a:xfrm>
            <a:off x="5360988" y="2190750"/>
            <a:ext cx="1793875" cy="561975"/>
          </a:xfrm>
          <a:noFill/>
          <a:ln>
            <a:noFill/>
          </a:ln>
        </p:spPr>
        <p:txBody>
          <a:bodyPr tIns="36000" anchor="t"/>
          <a:lstStyle>
            <a:lvl1pPr marL="0" indent="0" algn="ctr">
              <a:buNone/>
              <a:defRPr sz="1600" b="1">
                <a:solidFill>
                  <a:schemeClr val="tx1">
                    <a:lumMod val="75000"/>
                    <a:lumOff val="25000"/>
                  </a:schemeClr>
                </a:solidFill>
              </a:defRPr>
            </a:lvl1pPr>
          </a:lstStyle>
          <a:p>
            <a:pPr lvl="0"/>
            <a:r>
              <a:rPr lang="en-US" noProof="0"/>
              <a:t>Item Title</a:t>
            </a:r>
          </a:p>
        </p:txBody>
      </p:sp>
      <p:sp>
        <p:nvSpPr>
          <p:cNvPr id="50" name="Text Placeholder 36">
            <a:extLst>
              <a:ext uri="{FF2B5EF4-FFF2-40B4-BE49-F238E27FC236}">
                <a16:creationId xmlns:a16="http://schemas.microsoft.com/office/drawing/2014/main" id="{954C0732-1924-4A1B-9272-95C51D0B36FE}"/>
              </a:ext>
            </a:extLst>
          </p:cNvPr>
          <p:cNvSpPr>
            <a:spLocks noGrp="1"/>
          </p:cNvSpPr>
          <p:nvPr>
            <p:ph type="body" sz="quarter" idx="60" hasCustomPrompt="1"/>
          </p:nvPr>
        </p:nvSpPr>
        <p:spPr>
          <a:xfrm>
            <a:off x="5395728" y="2531196"/>
            <a:ext cx="1724394" cy="185808"/>
          </a:xfr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pPr lvl="0"/>
            <a:r>
              <a:rPr lang="en-US" noProof="0"/>
              <a:t>Month, Year</a:t>
            </a:r>
          </a:p>
        </p:txBody>
      </p:sp>
    </p:spTree>
    <p:extLst>
      <p:ext uri="{BB962C8B-B14F-4D97-AF65-F5344CB8AC3E}">
        <p14:creationId xmlns:p14="http://schemas.microsoft.com/office/powerpoint/2010/main" val="906707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eam 6 Member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Master title style</a:t>
            </a:r>
          </a:p>
        </p:txBody>
      </p:sp>
      <p:sp>
        <p:nvSpPr>
          <p:cNvPr id="7" name="Footer Placeholder 6">
            <a:extLst>
              <a:ext uri="{FF2B5EF4-FFF2-40B4-BE49-F238E27FC236}">
                <a16:creationId xmlns:a16="http://schemas.microsoft.com/office/drawing/2014/main" id="{19F419B1-164A-4B7A-BBEC-47B6151ECB05}"/>
              </a:ext>
            </a:extLst>
          </p:cNvPr>
          <p:cNvSpPr>
            <a:spLocks noGrp="1"/>
          </p:cNvSpPr>
          <p:nvPr>
            <p:ph type="ftr" sz="quarter" idx="10"/>
          </p:nvPr>
        </p:nvSpPr>
        <p:spPr/>
        <p:txBody>
          <a:bodyPr/>
          <a:lstStyle>
            <a:lvl1pPr>
              <a:defRPr>
                <a:solidFill>
                  <a:schemeClr val="tx1">
                    <a:lumMod val="75000"/>
                    <a:lumOff val="25000"/>
                  </a:schemeClr>
                </a:solidFill>
              </a:defRPr>
            </a:lvl1pPr>
          </a:lstStyle>
          <a:p>
            <a:r>
              <a:rPr lang="en-US" noProof="0" dirty="0"/>
              <a:t>Add a footer</a:t>
            </a:r>
          </a:p>
        </p:txBody>
      </p:sp>
      <p:sp>
        <p:nvSpPr>
          <p:cNvPr id="8" name="Slide Number Placeholder 7">
            <a:extLst>
              <a:ext uri="{FF2B5EF4-FFF2-40B4-BE49-F238E27FC236}">
                <a16:creationId xmlns:a16="http://schemas.microsoft.com/office/drawing/2014/main" id="{86E99B1E-D08C-46BA-9D27-9ED02F4C9B6C}"/>
              </a:ext>
            </a:extLst>
          </p:cNvPr>
          <p:cNvSpPr>
            <a:spLocks noGrp="1"/>
          </p:cNvSpPr>
          <p:nvPr>
            <p:ph type="sldNum" sz="quarter" idx="11"/>
          </p:nvPr>
        </p:nvSpPr>
        <p:spPr/>
        <p:txBody>
          <a:bodyPr/>
          <a:lstStyle>
            <a:lvl1pPr>
              <a:defRPr>
                <a:solidFill>
                  <a:schemeClr val="tx1">
                    <a:lumMod val="75000"/>
                    <a:lumOff val="25000"/>
                  </a:schemeClr>
                </a:solidFill>
              </a:defRPr>
            </a:lvl1pPr>
          </a:lstStyle>
          <a:p>
            <a:fld id="{19B51A1E-902D-48AF-9020-955120F399B6}" type="slidenum">
              <a:rPr lang="en-US" noProof="0" smtClean="0"/>
              <a:pPr/>
              <a:t>‹#›</a:t>
            </a:fld>
            <a:endParaRPr lang="en-US" noProof="0" dirty="0"/>
          </a:p>
        </p:txBody>
      </p:sp>
      <p:sp>
        <p:nvSpPr>
          <p:cNvPr id="5" name="Text Placeholder 4">
            <a:extLst>
              <a:ext uri="{FF2B5EF4-FFF2-40B4-BE49-F238E27FC236}">
                <a16:creationId xmlns:a16="http://schemas.microsoft.com/office/drawing/2014/main" id="{1F5B3657-F2AE-455A-BF81-1A0C2ACECD20}"/>
              </a:ext>
            </a:extLst>
          </p:cNvPr>
          <p:cNvSpPr>
            <a:spLocks noGrp="1"/>
          </p:cNvSpPr>
          <p:nvPr>
            <p:ph type="body" sz="quarter" idx="12" hasCustomPrompt="1"/>
          </p:nvPr>
        </p:nvSpPr>
        <p:spPr>
          <a:xfrm>
            <a:off x="2340113" y="4505325"/>
            <a:ext cx="1800000" cy="900000"/>
          </a:xfrm>
        </p:spPr>
        <p:txBody>
          <a:bodyPr/>
          <a:lstStyle>
            <a:lvl1pPr marL="0" indent="0" algn="ctr">
              <a:buNone/>
              <a:defRPr sz="1600"/>
            </a:lvl1pPr>
          </a:lstStyle>
          <a:p>
            <a:pPr lvl="0"/>
            <a:r>
              <a:rPr lang="en-US" noProof="0"/>
              <a:t>Title</a:t>
            </a:r>
          </a:p>
        </p:txBody>
      </p:sp>
      <p:sp>
        <p:nvSpPr>
          <p:cNvPr id="13" name="Text Placeholder 12">
            <a:extLst>
              <a:ext uri="{FF2B5EF4-FFF2-40B4-BE49-F238E27FC236}">
                <a16:creationId xmlns:a16="http://schemas.microsoft.com/office/drawing/2014/main" id="{6A983D98-E0AB-429A-9EC2-B50D4216D691}"/>
              </a:ext>
            </a:extLst>
          </p:cNvPr>
          <p:cNvSpPr>
            <a:spLocks noGrp="1"/>
          </p:cNvSpPr>
          <p:nvPr>
            <p:ph type="body" sz="quarter" idx="13" hasCustomPrompt="1"/>
          </p:nvPr>
        </p:nvSpPr>
        <p:spPr>
          <a:xfrm>
            <a:off x="4248426" y="4505325"/>
            <a:ext cx="1800000" cy="900000"/>
          </a:xfrm>
        </p:spPr>
        <p:txBody>
          <a:bodyPr/>
          <a:lstStyle>
            <a:lvl1pPr marL="0" indent="0" algn="ctr">
              <a:buNone/>
              <a:defRPr sz="1600"/>
            </a:lvl1pPr>
          </a:lstStyle>
          <a:p>
            <a:pPr lvl="0"/>
            <a:r>
              <a:rPr lang="en-US" noProof="0"/>
              <a:t>Title</a:t>
            </a:r>
          </a:p>
        </p:txBody>
      </p:sp>
      <p:sp>
        <p:nvSpPr>
          <p:cNvPr id="15" name="Text Placeholder 14">
            <a:extLst>
              <a:ext uri="{FF2B5EF4-FFF2-40B4-BE49-F238E27FC236}">
                <a16:creationId xmlns:a16="http://schemas.microsoft.com/office/drawing/2014/main" id="{755213BF-EF6D-45DC-A01B-DE6C2F23A6D2}"/>
              </a:ext>
            </a:extLst>
          </p:cNvPr>
          <p:cNvSpPr>
            <a:spLocks noGrp="1"/>
          </p:cNvSpPr>
          <p:nvPr>
            <p:ph type="body" sz="quarter" idx="14" hasCustomPrompt="1"/>
          </p:nvPr>
        </p:nvSpPr>
        <p:spPr>
          <a:xfrm>
            <a:off x="6156739" y="4505325"/>
            <a:ext cx="1800000" cy="900000"/>
          </a:xfrm>
        </p:spPr>
        <p:txBody>
          <a:bodyPr/>
          <a:lstStyle>
            <a:lvl1pPr marL="0" indent="0" algn="ctr">
              <a:buNone/>
              <a:defRPr sz="1600"/>
            </a:lvl1pPr>
          </a:lstStyle>
          <a:p>
            <a:pPr lvl="0"/>
            <a:r>
              <a:rPr lang="en-US" noProof="0"/>
              <a:t>Title</a:t>
            </a:r>
          </a:p>
        </p:txBody>
      </p:sp>
      <p:sp>
        <p:nvSpPr>
          <p:cNvPr id="17" name="Text Placeholder 16">
            <a:extLst>
              <a:ext uri="{FF2B5EF4-FFF2-40B4-BE49-F238E27FC236}">
                <a16:creationId xmlns:a16="http://schemas.microsoft.com/office/drawing/2014/main" id="{77D6BBBA-F4A3-45D4-91BC-A405FFDC7C3D}"/>
              </a:ext>
            </a:extLst>
          </p:cNvPr>
          <p:cNvSpPr>
            <a:spLocks noGrp="1"/>
          </p:cNvSpPr>
          <p:nvPr>
            <p:ph type="body" sz="quarter" idx="15" hasCustomPrompt="1"/>
          </p:nvPr>
        </p:nvSpPr>
        <p:spPr>
          <a:xfrm>
            <a:off x="8065052" y="4505325"/>
            <a:ext cx="1800000" cy="900000"/>
          </a:xfrm>
        </p:spPr>
        <p:txBody>
          <a:bodyPr/>
          <a:lstStyle>
            <a:lvl1pPr marL="0" indent="0" algn="ctr">
              <a:buNone/>
              <a:defRPr sz="1600"/>
            </a:lvl1pPr>
          </a:lstStyle>
          <a:p>
            <a:pPr lvl="0"/>
            <a:r>
              <a:rPr lang="en-US" noProof="0"/>
              <a:t>Title</a:t>
            </a:r>
          </a:p>
        </p:txBody>
      </p:sp>
      <p:sp>
        <p:nvSpPr>
          <p:cNvPr id="6" name="Text Placeholder 5">
            <a:extLst>
              <a:ext uri="{FF2B5EF4-FFF2-40B4-BE49-F238E27FC236}">
                <a16:creationId xmlns:a16="http://schemas.microsoft.com/office/drawing/2014/main" id="{EB3F7825-EB73-4976-9D8D-BAD8C8FCEA82}"/>
              </a:ext>
            </a:extLst>
          </p:cNvPr>
          <p:cNvSpPr>
            <a:spLocks noGrp="1"/>
          </p:cNvSpPr>
          <p:nvPr>
            <p:ph type="body" sz="quarter" idx="16" hasCustomPrompt="1"/>
          </p:nvPr>
        </p:nvSpPr>
        <p:spPr>
          <a:xfrm>
            <a:off x="431800" y="3926334"/>
            <a:ext cx="1800000" cy="504000"/>
          </a:xfrm>
        </p:spPr>
        <p:txBody>
          <a:bodyPr/>
          <a:lstStyle>
            <a:lvl1pPr marL="0" indent="0" algn="ctr">
              <a:buNone/>
              <a:defRPr b="1">
                <a:latin typeface="+mj-lt"/>
              </a:defRPr>
            </a:lvl1pPr>
          </a:lstStyle>
          <a:p>
            <a:pPr lvl="0"/>
            <a:r>
              <a:rPr lang="en-US" noProof="0"/>
              <a:t>Full Name</a:t>
            </a:r>
          </a:p>
        </p:txBody>
      </p:sp>
      <p:sp>
        <p:nvSpPr>
          <p:cNvPr id="10" name="Text Placeholder 9">
            <a:extLst>
              <a:ext uri="{FF2B5EF4-FFF2-40B4-BE49-F238E27FC236}">
                <a16:creationId xmlns:a16="http://schemas.microsoft.com/office/drawing/2014/main" id="{6D972951-9088-4993-8DED-9DA3B6B08CF2}"/>
              </a:ext>
            </a:extLst>
          </p:cNvPr>
          <p:cNvSpPr>
            <a:spLocks noGrp="1"/>
          </p:cNvSpPr>
          <p:nvPr>
            <p:ph type="body" sz="quarter" idx="17" hasCustomPrompt="1"/>
          </p:nvPr>
        </p:nvSpPr>
        <p:spPr>
          <a:xfrm>
            <a:off x="2340113" y="3926335"/>
            <a:ext cx="1800000" cy="504000"/>
          </a:xfrm>
        </p:spPr>
        <p:txBody>
          <a:bodyPr/>
          <a:lstStyle>
            <a:lvl1pPr marL="0" indent="0" algn="ctr">
              <a:buNone/>
              <a:defRPr b="1">
                <a:latin typeface="+mj-lt"/>
              </a:defRPr>
            </a:lvl1pPr>
          </a:lstStyle>
          <a:p>
            <a:pPr lvl="0"/>
            <a:r>
              <a:rPr lang="en-US" noProof="0"/>
              <a:t>Full Name</a:t>
            </a:r>
          </a:p>
        </p:txBody>
      </p:sp>
      <p:sp>
        <p:nvSpPr>
          <p:cNvPr id="12" name="Text Placeholder 11">
            <a:extLst>
              <a:ext uri="{FF2B5EF4-FFF2-40B4-BE49-F238E27FC236}">
                <a16:creationId xmlns:a16="http://schemas.microsoft.com/office/drawing/2014/main" id="{48424FDD-507C-4199-BFC6-8BC01D8992B6}"/>
              </a:ext>
            </a:extLst>
          </p:cNvPr>
          <p:cNvSpPr>
            <a:spLocks noGrp="1"/>
          </p:cNvSpPr>
          <p:nvPr>
            <p:ph type="body" sz="quarter" idx="18" hasCustomPrompt="1"/>
          </p:nvPr>
        </p:nvSpPr>
        <p:spPr>
          <a:xfrm>
            <a:off x="4248426" y="3926335"/>
            <a:ext cx="1800000" cy="504000"/>
          </a:xfrm>
        </p:spPr>
        <p:txBody>
          <a:bodyPr/>
          <a:lstStyle>
            <a:lvl1pPr marL="0" indent="0" algn="ctr">
              <a:buNone/>
              <a:defRPr b="1">
                <a:latin typeface="+mj-lt"/>
              </a:defRPr>
            </a:lvl1pPr>
          </a:lstStyle>
          <a:p>
            <a:pPr lvl="0"/>
            <a:r>
              <a:rPr lang="en-US" noProof="0"/>
              <a:t>Full Name</a:t>
            </a:r>
          </a:p>
        </p:txBody>
      </p:sp>
      <p:sp>
        <p:nvSpPr>
          <p:cNvPr id="16" name="Text Placeholder 15">
            <a:extLst>
              <a:ext uri="{FF2B5EF4-FFF2-40B4-BE49-F238E27FC236}">
                <a16:creationId xmlns:a16="http://schemas.microsoft.com/office/drawing/2014/main" id="{33DAFB20-1343-4578-8AA0-0378B674F1B1}"/>
              </a:ext>
            </a:extLst>
          </p:cNvPr>
          <p:cNvSpPr>
            <a:spLocks noGrp="1"/>
          </p:cNvSpPr>
          <p:nvPr>
            <p:ph type="body" sz="quarter" idx="19" hasCustomPrompt="1"/>
          </p:nvPr>
        </p:nvSpPr>
        <p:spPr>
          <a:xfrm>
            <a:off x="6156739" y="3926335"/>
            <a:ext cx="1800000" cy="504000"/>
          </a:xfrm>
        </p:spPr>
        <p:txBody>
          <a:bodyPr/>
          <a:lstStyle>
            <a:lvl1pPr marL="0" indent="0" algn="ctr">
              <a:buNone/>
              <a:defRPr b="1">
                <a:latin typeface="+mj-lt"/>
              </a:defRPr>
            </a:lvl1pPr>
          </a:lstStyle>
          <a:p>
            <a:pPr lvl="0"/>
            <a:r>
              <a:rPr lang="en-US" noProof="0"/>
              <a:t>Full Name</a:t>
            </a:r>
          </a:p>
        </p:txBody>
      </p:sp>
      <p:sp>
        <p:nvSpPr>
          <p:cNvPr id="19" name="Text Placeholder 18">
            <a:extLst>
              <a:ext uri="{FF2B5EF4-FFF2-40B4-BE49-F238E27FC236}">
                <a16:creationId xmlns:a16="http://schemas.microsoft.com/office/drawing/2014/main" id="{B01E9EA3-8BD6-4531-812C-663C75428B76}"/>
              </a:ext>
            </a:extLst>
          </p:cNvPr>
          <p:cNvSpPr>
            <a:spLocks noGrp="1"/>
          </p:cNvSpPr>
          <p:nvPr>
            <p:ph type="body" sz="quarter" idx="20" hasCustomPrompt="1"/>
          </p:nvPr>
        </p:nvSpPr>
        <p:spPr>
          <a:xfrm>
            <a:off x="8065052" y="3926335"/>
            <a:ext cx="1800000" cy="504000"/>
          </a:xfrm>
        </p:spPr>
        <p:txBody>
          <a:bodyPr/>
          <a:lstStyle>
            <a:lvl1pPr marL="0" indent="0" algn="ctr">
              <a:buNone/>
              <a:defRPr b="1">
                <a:latin typeface="+mj-lt"/>
              </a:defRPr>
            </a:lvl1pPr>
          </a:lstStyle>
          <a:p>
            <a:pPr lvl="0"/>
            <a:r>
              <a:rPr lang="en-US" noProof="0"/>
              <a:t>Full Name</a:t>
            </a:r>
          </a:p>
        </p:txBody>
      </p:sp>
      <p:sp>
        <p:nvSpPr>
          <p:cNvPr id="21" name="Text Placeholder 20">
            <a:extLst>
              <a:ext uri="{FF2B5EF4-FFF2-40B4-BE49-F238E27FC236}">
                <a16:creationId xmlns:a16="http://schemas.microsoft.com/office/drawing/2014/main" id="{DA4566DA-C848-4A27-BBC8-722932FFD7F6}"/>
              </a:ext>
            </a:extLst>
          </p:cNvPr>
          <p:cNvSpPr>
            <a:spLocks noGrp="1"/>
          </p:cNvSpPr>
          <p:nvPr>
            <p:ph type="body" sz="quarter" idx="21" hasCustomPrompt="1"/>
          </p:nvPr>
        </p:nvSpPr>
        <p:spPr>
          <a:xfrm>
            <a:off x="431800" y="4505325"/>
            <a:ext cx="1800000" cy="900000"/>
          </a:xfrm>
        </p:spPr>
        <p:txBody>
          <a:bodyPr/>
          <a:lstStyle>
            <a:lvl1pPr marL="0" indent="0" algn="ctr">
              <a:buNone/>
              <a:defRPr sz="1600"/>
            </a:lvl1pPr>
          </a:lstStyle>
          <a:p>
            <a:pPr lvl="0"/>
            <a:r>
              <a:rPr lang="en-US" noProof="0"/>
              <a:t>Title</a:t>
            </a:r>
          </a:p>
        </p:txBody>
      </p:sp>
      <p:sp>
        <p:nvSpPr>
          <p:cNvPr id="23" name="Picture Placeholder 22">
            <a:extLst>
              <a:ext uri="{FF2B5EF4-FFF2-40B4-BE49-F238E27FC236}">
                <a16:creationId xmlns:a16="http://schemas.microsoft.com/office/drawing/2014/main" id="{4089E01F-0C47-4C6A-A9A8-A1A7E470F31A}"/>
              </a:ext>
            </a:extLst>
          </p:cNvPr>
          <p:cNvSpPr>
            <a:spLocks noGrp="1"/>
          </p:cNvSpPr>
          <p:nvPr>
            <p:ph type="pic" sz="quarter" idx="22"/>
          </p:nvPr>
        </p:nvSpPr>
        <p:spPr>
          <a:xfrm>
            <a:off x="717088" y="2160704"/>
            <a:ext cx="1229425" cy="1229425"/>
          </a:xfrm>
          <a:prstGeom prst="ellipse">
            <a:avLst/>
          </a:prstGeom>
          <a:solidFill>
            <a:schemeClr val="bg1">
              <a:lumMod val="95000"/>
            </a:schemeClr>
          </a:solidFill>
          <a:ln w="3175">
            <a:solidFill>
              <a:schemeClr val="bg1">
                <a:lumMod val="75000"/>
              </a:schemeClr>
            </a:solidFill>
          </a:ln>
        </p:spPr>
        <p:txBody>
          <a:bodyPr anchor="ctr"/>
          <a:lstStyle>
            <a:lvl1pPr marL="0" indent="0" algn="ctr">
              <a:buNone/>
              <a:defRPr/>
            </a:lvl1pPr>
          </a:lstStyle>
          <a:p>
            <a:r>
              <a:rPr lang="en-US" noProof="0"/>
              <a:t>Click icon to add picture</a:t>
            </a:r>
            <a:endParaRPr lang="en-US" noProof="0" dirty="0"/>
          </a:p>
        </p:txBody>
      </p:sp>
      <p:sp>
        <p:nvSpPr>
          <p:cNvPr id="24" name="Picture Placeholder 22">
            <a:extLst>
              <a:ext uri="{FF2B5EF4-FFF2-40B4-BE49-F238E27FC236}">
                <a16:creationId xmlns:a16="http://schemas.microsoft.com/office/drawing/2014/main" id="{806A4855-25AA-40D4-B1A4-A271486B6C9F}"/>
              </a:ext>
            </a:extLst>
          </p:cNvPr>
          <p:cNvSpPr>
            <a:spLocks noGrp="1"/>
          </p:cNvSpPr>
          <p:nvPr>
            <p:ph type="pic" sz="quarter" idx="23"/>
          </p:nvPr>
        </p:nvSpPr>
        <p:spPr>
          <a:xfrm>
            <a:off x="2625401" y="2160704"/>
            <a:ext cx="1229425" cy="1229425"/>
          </a:xfrm>
          <a:prstGeom prst="ellipse">
            <a:avLst/>
          </a:prstGeom>
          <a:solidFill>
            <a:schemeClr val="bg1">
              <a:lumMod val="95000"/>
            </a:schemeClr>
          </a:solidFill>
          <a:ln w="3175">
            <a:solidFill>
              <a:schemeClr val="bg1">
                <a:lumMod val="75000"/>
              </a:schemeClr>
            </a:solidFill>
          </a:ln>
        </p:spPr>
        <p:txBody>
          <a:bodyPr anchor="ctr"/>
          <a:lstStyle>
            <a:lvl1pPr marL="0" indent="0" algn="ctr">
              <a:buNone/>
              <a:defRPr/>
            </a:lvl1pPr>
          </a:lstStyle>
          <a:p>
            <a:r>
              <a:rPr lang="en-US" noProof="0"/>
              <a:t>Click icon to add picture</a:t>
            </a:r>
            <a:endParaRPr lang="en-US" noProof="0" dirty="0"/>
          </a:p>
        </p:txBody>
      </p:sp>
      <p:sp>
        <p:nvSpPr>
          <p:cNvPr id="25" name="Picture Placeholder 22">
            <a:extLst>
              <a:ext uri="{FF2B5EF4-FFF2-40B4-BE49-F238E27FC236}">
                <a16:creationId xmlns:a16="http://schemas.microsoft.com/office/drawing/2014/main" id="{31E10A24-B676-4117-9507-B4B0EB406F02}"/>
              </a:ext>
            </a:extLst>
          </p:cNvPr>
          <p:cNvSpPr>
            <a:spLocks noGrp="1"/>
          </p:cNvSpPr>
          <p:nvPr>
            <p:ph type="pic" sz="quarter" idx="24"/>
          </p:nvPr>
        </p:nvSpPr>
        <p:spPr>
          <a:xfrm>
            <a:off x="4533714" y="2160704"/>
            <a:ext cx="1229425" cy="1229425"/>
          </a:xfrm>
          <a:prstGeom prst="ellipse">
            <a:avLst/>
          </a:prstGeom>
          <a:solidFill>
            <a:schemeClr val="bg1">
              <a:lumMod val="95000"/>
            </a:schemeClr>
          </a:solidFill>
          <a:ln w="3175">
            <a:solidFill>
              <a:schemeClr val="bg1">
                <a:lumMod val="75000"/>
              </a:schemeClr>
            </a:solidFill>
          </a:ln>
        </p:spPr>
        <p:txBody>
          <a:bodyPr anchor="ctr"/>
          <a:lstStyle>
            <a:lvl1pPr marL="0" indent="0" algn="ctr">
              <a:buNone/>
              <a:defRPr/>
            </a:lvl1pPr>
          </a:lstStyle>
          <a:p>
            <a:r>
              <a:rPr lang="en-US" noProof="0"/>
              <a:t>Click icon to add picture</a:t>
            </a:r>
            <a:endParaRPr lang="en-US" noProof="0" dirty="0"/>
          </a:p>
        </p:txBody>
      </p:sp>
      <p:sp>
        <p:nvSpPr>
          <p:cNvPr id="26" name="Picture Placeholder 22">
            <a:extLst>
              <a:ext uri="{FF2B5EF4-FFF2-40B4-BE49-F238E27FC236}">
                <a16:creationId xmlns:a16="http://schemas.microsoft.com/office/drawing/2014/main" id="{6549D851-9848-44AC-937A-9B1EF867E595}"/>
              </a:ext>
            </a:extLst>
          </p:cNvPr>
          <p:cNvSpPr>
            <a:spLocks noGrp="1"/>
          </p:cNvSpPr>
          <p:nvPr>
            <p:ph type="pic" sz="quarter" idx="25"/>
          </p:nvPr>
        </p:nvSpPr>
        <p:spPr>
          <a:xfrm>
            <a:off x="6442027" y="2160704"/>
            <a:ext cx="1229425" cy="1229425"/>
          </a:xfrm>
          <a:prstGeom prst="ellipse">
            <a:avLst/>
          </a:prstGeom>
          <a:solidFill>
            <a:schemeClr val="bg1">
              <a:lumMod val="95000"/>
            </a:schemeClr>
          </a:solidFill>
          <a:ln w="3175">
            <a:solidFill>
              <a:schemeClr val="bg1">
                <a:lumMod val="75000"/>
              </a:schemeClr>
            </a:solidFill>
          </a:ln>
        </p:spPr>
        <p:txBody>
          <a:bodyPr anchor="ctr"/>
          <a:lstStyle>
            <a:lvl1pPr marL="0" indent="0" algn="ctr">
              <a:buNone/>
              <a:defRPr/>
            </a:lvl1pPr>
          </a:lstStyle>
          <a:p>
            <a:r>
              <a:rPr lang="en-US" noProof="0"/>
              <a:t>Click icon to add picture</a:t>
            </a:r>
            <a:endParaRPr lang="en-US" noProof="0" dirty="0"/>
          </a:p>
        </p:txBody>
      </p:sp>
      <p:sp>
        <p:nvSpPr>
          <p:cNvPr id="27" name="Picture Placeholder 22">
            <a:extLst>
              <a:ext uri="{FF2B5EF4-FFF2-40B4-BE49-F238E27FC236}">
                <a16:creationId xmlns:a16="http://schemas.microsoft.com/office/drawing/2014/main" id="{B765F5D3-7CB7-4E55-8217-E9EEA9F2945A}"/>
              </a:ext>
            </a:extLst>
          </p:cNvPr>
          <p:cNvSpPr>
            <a:spLocks noGrp="1"/>
          </p:cNvSpPr>
          <p:nvPr>
            <p:ph type="pic" sz="quarter" idx="26"/>
          </p:nvPr>
        </p:nvSpPr>
        <p:spPr>
          <a:xfrm>
            <a:off x="8350340" y="2160704"/>
            <a:ext cx="1229425" cy="1229425"/>
          </a:xfrm>
          <a:prstGeom prst="ellipse">
            <a:avLst/>
          </a:prstGeom>
          <a:solidFill>
            <a:schemeClr val="bg1">
              <a:lumMod val="95000"/>
            </a:schemeClr>
          </a:solidFill>
          <a:ln w="3175">
            <a:solidFill>
              <a:schemeClr val="bg1">
                <a:lumMod val="75000"/>
              </a:schemeClr>
            </a:solidFill>
          </a:ln>
        </p:spPr>
        <p:txBody>
          <a:bodyPr anchor="ctr"/>
          <a:lstStyle>
            <a:lvl1pPr marL="0" indent="0" algn="ctr">
              <a:buNone/>
              <a:defRPr/>
            </a:lvl1pPr>
          </a:lstStyle>
          <a:p>
            <a:r>
              <a:rPr lang="en-US" noProof="0"/>
              <a:t>Click icon to add picture</a:t>
            </a:r>
            <a:endParaRPr lang="en-US" noProof="0" dirty="0"/>
          </a:p>
        </p:txBody>
      </p:sp>
      <p:sp>
        <p:nvSpPr>
          <p:cNvPr id="20" name="Picture Placeholder 22">
            <a:extLst>
              <a:ext uri="{FF2B5EF4-FFF2-40B4-BE49-F238E27FC236}">
                <a16:creationId xmlns:a16="http://schemas.microsoft.com/office/drawing/2014/main" id="{8CB2CA38-4C7F-4D6B-9B34-606F1A007A17}"/>
              </a:ext>
            </a:extLst>
          </p:cNvPr>
          <p:cNvSpPr>
            <a:spLocks noGrp="1"/>
          </p:cNvSpPr>
          <p:nvPr>
            <p:ph type="pic" sz="quarter" idx="27"/>
          </p:nvPr>
        </p:nvSpPr>
        <p:spPr>
          <a:xfrm>
            <a:off x="10258651" y="2160704"/>
            <a:ext cx="1229425" cy="1229425"/>
          </a:xfrm>
          <a:prstGeom prst="ellipse">
            <a:avLst/>
          </a:prstGeom>
          <a:solidFill>
            <a:schemeClr val="bg1">
              <a:lumMod val="95000"/>
            </a:schemeClr>
          </a:solidFill>
          <a:ln w="3175">
            <a:solidFill>
              <a:schemeClr val="bg1">
                <a:lumMod val="75000"/>
              </a:schemeClr>
            </a:solidFill>
          </a:ln>
        </p:spPr>
        <p:txBody>
          <a:bodyPr anchor="ctr"/>
          <a:lstStyle>
            <a:lvl1pPr marL="0" indent="0" algn="ctr">
              <a:buNone/>
              <a:defRPr/>
            </a:lvl1pPr>
          </a:lstStyle>
          <a:p>
            <a:r>
              <a:rPr lang="en-US" noProof="0"/>
              <a:t>Click icon to add picture</a:t>
            </a:r>
            <a:endParaRPr lang="en-US" noProof="0" dirty="0"/>
          </a:p>
        </p:txBody>
      </p:sp>
      <p:sp>
        <p:nvSpPr>
          <p:cNvPr id="4" name="Text Placeholder 3">
            <a:extLst>
              <a:ext uri="{FF2B5EF4-FFF2-40B4-BE49-F238E27FC236}">
                <a16:creationId xmlns:a16="http://schemas.microsoft.com/office/drawing/2014/main" id="{F5DA42CA-D117-4AF7-9FEC-03EB2BBB7566}"/>
              </a:ext>
            </a:extLst>
          </p:cNvPr>
          <p:cNvSpPr>
            <a:spLocks noGrp="1"/>
          </p:cNvSpPr>
          <p:nvPr>
            <p:ph type="body" sz="quarter" idx="28" hasCustomPrompt="1"/>
          </p:nvPr>
        </p:nvSpPr>
        <p:spPr>
          <a:xfrm>
            <a:off x="9973363" y="3925888"/>
            <a:ext cx="1800000" cy="504825"/>
          </a:xfrm>
        </p:spPr>
        <p:txBody>
          <a:bodyPr/>
          <a:lstStyle>
            <a:lvl1pPr marL="0" indent="0" algn="ctr">
              <a:buNone/>
              <a:defRPr b="1">
                <a:latin typeface="+mj-lt"/>
              </a:defRPr>
            </a:lvl1pPr>
            <a:lvl2pPr marL="266700" indent="0" algn="ctr">
              <a:buNone/>
              <a:defRPr/>
            </a:lvl2pPr>
            <a:lvl3pPr marL="542925" indent="0" algn="ctr">
              <a:buNone/>
              <a:defRPr/>
            </a:lvl3pPr>
            <a:lvl4pPr marL="809625" indent="0" algn="ctr">
              <a:buNone/>
              <a:defRPr/>
            </a:lvl4pPr>
            <a:lvl5pPr marL="1076325" indent="0" algn="ctr">
              <a:buNone/>
              <a:defRPr/>
            </a:lvl5pPr>
          </a:lstStyle>
          <a:p>
            <a:pPr lvl="0"/>
            <a:r>
              <a:rPr lang="en-US" noProof="0"/>
              <a:t>Full Name</a:t>
            </a:r>
          </a:p>
        </p:txBody>
      </p:sp>
      <p:sp>
        <p:nvSpPr>
          <p:cNvPr id="11" name="Text Placeholder 10">
            <a:extLst>
              <a:ext uri="{FF2B5EF4-FFF2-40B4-BE49-F238E27FC236}">
                <a16:creationId xmlns:a16="http://schemas.microsoft.com/office/drawing/2014/main" id="{5F9CEF5A-8DCE-4156-9138-C113C0D3A79D}"/>
              </a:ext>
            </a:extLst>
          </p:cNvPr>
          <p:cNvSpPr>
            <a:spLocks noGrp="1"/>
          </p:cNvSpPr>
          <p:nvPr>
            <p:ph type="body" sz="quarter" idx="29" hasCustomPrompt="1"/>
          </p:nvPr>
        </p:nvSpPr>
        <p:spPr>
          <a:xfrm>
            <a:off x="9973363" y="4505325"/>
            <a:ext cx="1800000" cy="900113"/>
          </a:xfrm>
        </p:spPr>
        <p:txBody>
          <a:bodyPr/>
          <a:lstStyle>
            <a:lvl1pPr marL="0" indent="0" algn="ctr">
              <a:buNone/>
              <a:defRPr/>
            </a:lvl1pPr>
          </a:lstStyle>
          <a:p>
            <a:pPr lvl="0"/>
            <a:r>
              <a:rPr lang="en-US" noProof="0"/>
              <a:t>Title</a:t>
            </a:r>
          </a:p>
        </p:txBody>
      </p:sp>
      <p:cxnSp>
        <p:nvCxnSpPr>
          <p:cNvPr id="28" name="Straight Connector 27" descr="First divder line on slide">
            <a:extLst>
              <a:ext uri="{FF2B5EF4-FFF2-40B4-BE49-F238E27FC236}">
                <a16:creationId xmlns:a16="http://schemas.microsoft.com/office/drawing/2014/main" id="{CA251B6D-7A6C-4D1C-9EA2-6FB7576DB884}"/>
              </a:ext>
              <a:ext uri="{C183D7F6-B498-43B3-948B-1728B52AA6E4}">
                <adec:decorative xmlns:adec="http://schemas.microsoft.com/office/drawing/2017/decorative" val="1"/>
              </a:ext>
            </a:extLst>
          </p:cNvPr>
          <p:cNvCxnSpPr>
            <a:cxnSpLocks/>
          </p:cNvCxnSpPr>
          <p:nvPr userDrawn="1"/>
        </p:nvCxnSpPr>
        <p:spPr>
          <a:xfrm>
            <a:off x="2285956" y="2166417"/>
            <a:ext cx="0" cy="2525166"/>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descr="Second divder line on slide">
            <a:extLst>
              <a:ext uri="{FF2B5EF4-FFF2-40B4-BE49-F238E27FC236}">
                <a16:creationId xmlns:a16="http://schemas.microsoft.com/office/drawing/2014/main" id="{85886762-068D-483A-B5DB-17701376B6C9}"/>
              </a:ext>
              <a:ext uri="{C183D7F6-B498-43B3-948B-1728B52AA6E4}">
                <adec:decorative xmlns:adec="http://schemas.microsoft.com/office/drawing/2017/decorative" val="1"/>
              </a:ext>
            </a:extLst>
          </p:cNvPr>
          <p:cNvCxnSpPr>
            <a:cxnSpLocks/>
          </p:cNvCxnSpPr>
          <p:nvPr userDrawn="1"/>
        </p:nvCxnSpPr>
        <p:spPr>
          <a:xfrm>
            <a:off x="4194268" y="2166417"/>
            <a:ext cx="0" cy="2525166"/>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descr="Third divder line on slide">
            <a:extLst>
              <a:ext uri="{FF2B5EF4-FFF2-40B4-BE49-F238E27FC236}">
                <a16:creationId xmlns:a16="http://schemas.microsoft.com/office/drawing/2014/main" id="{42D88698-9E20-42D0-B1E7-638ABA8AA9D4}"/>
              </a:ext>
              <a:ext uri="{C183D7F6-B498-43B3-948B-1728B52AA6E4}">
                <adec:decorative xmlns:adec="http://schemas.microsoft.com/office/drawing/2017/decorative" val="1"/>
              </a:ext>
            </a:extLst>
          </p:cNvPr>
          <p:cNvCxnSpPr>
            <a:cxnSpLocks/>
          </p:cNvCxnSpPr>
          <p:nvPr userDrawn="1"/>
        </p:nvCxnSpPr>
        <p:spPr>
          <a:xfrm>
            <a:off x="6102580" y="2166417"/>
            <a:ext cx="0" cy="2525166"/>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descr="Fourth divder line on slide">
            <a:extLst>
              <a:ext uri="{FF2B5EF4-FFF2-40B4-BE49-F238E27FC236}">
                <a16:creationId xmlns:a16="http://schemas.microsoft.com/office/drawing/2014/main" id="{11540BBA-4645-443F-A379-4C6A8F0969CF}"/>
              </a:ext>
              <a:ext uri="{C183D7F6-B498-43B3-948B-1728B52AA6E4}">
                <adec:decorative xmlns:adec="http://schemas.microsoft.com/office/drawing/2017/decorative" val="1"/>
              </a:ext>
            </a:extLst>
          </p:cNvPr>
          <p:cNvCxnSpPr>
            <a:cxnSpLocks/>
          </p:cNvCxnSpPr>
          <p:nvPr userDrawn="1"/>
        </p:nvCxnSpPr>
        <p:spPr>
          <a:xfrm>
            <a:off x="8010892" y="2166417"/>
            <a:ext cx="0" cy="2525166"/>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descr="Fifth divder line on slide">
            <a:extLst>
              <a:ext uri="{FF2B5EF4-FFF2-40B4-BE49-F238E27FC236}">
                <a16:creationId xmlns:a16="http://schemas.microsoft.com/office/drawing/2014/main" id="{91920D82-94FF-45BE-B8F9-9DAB9487403D}"/>
              </a:ext>
              <a:ext uri="{C183D7F6-B498-43B3-948B-1728B52AA6E4}">
                <adec:decorative xmlns:adec="http://schemas.microsoft.com/office/drawing/2017/decorative" val="1"/>
              </a:ext>
            </a:extLst>
          </p:cNvPr>
          <p:cNvCxnSpPr>
            <a:cxnSpLocks/>
          </p:cNvCxnSpPr>
          <p:nvPr userDrawn="1"/>
        </p:nvCxnSpPr>
        <p:spPr>
          <a:xfrm>
            <a:off x="9919204" y="2166417"/>
            <a:ext cx="0" cy="2525166"/>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035105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Subtitle Only">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F8AB0F04-910C-4647-AE1C-177C66B50038}"/>
              </a:ext>
            </a:extLst>
          </p:cNvPr>
          <p:cNvSpPr/>
          <p:nvPr userDrawn="1"/>
        </p:nvSpPr>
        <p:spPr>
          <a:xfrm rot="4308689">
            <a:off x="8139110" y="-52404"/>
            <a:ext cx="648657" cy="777553"/>
          </a:xfrm>
          <a:custGeom>
            <a:avLst/>
            <a:gdLst>
              <a:gd name="connsiteX0" fmla="*/ 0 w 648657"/>
              <a:gd name="connsiteY0" fmla="*/ 777553 h 777553"/>
              <a:gd name="connsiteX1" fmla="*/ 255474 w 648657"/>
              <a:gd name="connsiteY1" fmla="*/ 0 h 777553"/>
              <a:gd name="connsiteX2" fmla="*/ 648657 w 648657"/>
              <a:gd name="connsiteY2" fmla="*/ 713937 h 777553"/>
              <a:gd name="connsiteX3" fmla="*/ 0 w 648657"/>
              <a:gd name="connsiteY3" fmla="*/ 777553 h 777553"/>
            </a:gdLst>
            <a:ahLst/>
            <a:cxnLst>
              <a:cxn ang="0">
                <a:pos x="connsiteX0" y="connsiteY0"/>
              </a:cxn>
              <a:cxn ang="0">
                <a:pos x="connsiteX1" y="connsiteY1"/>
              </a:cxn>
              <a:cxn ang="0">
                <a:pos x="connsiteX2" y="connsiteY2"/>
              </a:cxn>
              <a:cxn ang="0">
                <a:pos x="connsiteX3" y="connsiteY3"/>
              </a:cxn>
            </a:cxnLst>
            <a:rect l="l" t="t" r="r" b="b"/>
            <a:pathLst>
              <a:path w="648657" h="777553">
                <a:moveTo>
                  <a:pt x="0" y="777553"/>
                </a:moveTo>
                <a:lnTo>
                  <a:pt x="255474" y="0"/>
                </a:lnTo>
                <a:lnTo>
                  <a:pt x="648657" y="713937"/>
                </a:lnTo>
                <a:lnTo>
                  <a:pt x="0" y="777553"/>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7" name="Freeform: Shape 26">
            <a:extLst>
              <a:ext uri="{FF2B5EF4-FFF2-40B4-BE49-F238E27FC236}">
                <a16:creationId xmlns:a16="http://schemas.microsoft.com/office/drawing/2014/main" id="{3E72A672-7789-4744-A4CB-D177B890FDE6}"/>
              </a:ext>
            </a:extLst>
          </p:cNvPr>
          <p:cNvSpPr/>
          <p:nvPr userDrawn="1"/>
        </p:nvSpPr>
        <p:spPr>
          <a:xfrm rot="4308689">
            <a:off x="8878526" y="-532562"/>
            <a:ext cx="3571215" cy="3737093"/>
          </a:xfrm>
          <a:custGeom>
            <a:avLst/>
            <a:gdLst>
              <a:gd name="connsiteX0" fmla="*/ 0 w 3571215"/>
              <a:gd name="connsiteY0" fmla="*/ 3023156 h 3737093"/>
              <a:gd name="connsiteX1" fmla="*/ 993291 w 3571215"/>
              <a:gd name="connsiteY1" fmla="*/ 0 h 3737093"/>
              <a:gd name="connsiteX2" fmla="*/ 3571215 w 3571215"/>
              <a:gd name="connsiteY2" fmla="*/ 847006 h 3737093"/>
              <a:gd name="connsiteX3" fmla="*/ 1392370 w 3571215"/>
              <a:gd name="connsiteY3" fmla="*/ 3639100 h 3737093"/>
              <a:gd name="connsiteX4" fmla="*/ 393183 w 3571215"/>
              <a:gd name="connsiteY4" fmla="*/ 3737093 h 3737093"/>
              <a:gd name="connsiteX5" fmla="*/ 0 w 3571215"/>
              <a:gd name="connsiteY5" fmla="*/ 3023156 h 37370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215" h="3737093">
                <a:moveTo>
                  <a:pt x="0" y="3023156"/>
                </a:moveTo>
                <a:lnTo>
                  <a:pt x="993291" y="0"/>
                </a:lnTo>
                <a:lnTo>
                  <a:pt x="3571215" y="847006"/>
                </a:lnTo>
                <a:lnTo>
                  <a:pt x="1392370" y="3639100"/>
                </a:lnTo>
                <a:lnTo>
                  <a:pt x="393183" y="3737093"/>
                </a:lnTo>
                <a:lnTo>
                  <a:pt x="0" y="3023156"/>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5FC626A5-4FF6-42BD-858A-AE4B2C23A6BC}"/>
              </a:ext>
            </a:extLst>
          </p:cNvPr>
          <p:cNvSpPr>
            <a:spLocks noGrp="1"/>
          </p:cNvSpPr>
          <p:nvPr>
            <p:ph type="title"/>
          </p:nvPr>
        </p:nvSpPr>
        <p:spPr/>
        <p:txBody>
          <a:bodyPr/>
          <a:lstStyle>
            <a:lvl1pPr>
              <a:defRPr>
                <a:solidFill>
                  <a:schemeClr val="tx1">
                    <a:lumMod val="75000"/>
                    <a:lumOff val="25000"/>
                  </a:schemeClr>
                </a:solidFill>
              </a:defRPr>
            </a:lvl1pPr>
          </a:lstStyle>
          <a:p>
            <a:r>
              <a:rPr lang="en-US" noProof="0"/>
              <a:t>Click to edit Master title style</a:t>
            </a:r>
          </a:p>
        </p:txBody>
      </p:sp>
      <p:sp>
        <p:nvSpPr>
          <p:cNvPr id="6" name="Footer Placeholder 5">
            <a:extLst>
              <a:ext uri="{FF2B5EF4-FFF2-40B4-BE49-F238E27FC236}">
                <a16:creationId xmlns:a16="http://schemas.microsoft.com/office/drawing/2014/main" id="{29E5E346-F307-4307-949D-77CDB6E6577A}"/>
              </a:ext>
            </a:extLst>
          </p:cNvPr>
          <p:cNvSpPr>
            <a:spLocks noGrp="1"/>
          </p:cNvSpPr>
          <p:nvPr>
            <p:ph type="ftr" sz="quarter" idx="10"/>
          </p:nvPr>
        </p:nvSpPr>
        <p:spPr/>
        <p:txBody>
          <a:bodyPr/>
          <a:lstStyle>
            <a:lvl1pPr>
              <a:defRPr>
                <a:solidFill>
                  <a:schemeClr val="tx1">
                    <a:lumMod val="75000"/>
                    <a:lumOff val="25000"/>
                  </a:schemeClr>
                </a:solidFill>
              </a:defRPr>
            </a:lvl1pPr>
          </a:lstStyle>
          <a:p>
            <a:r>
              <a:rPr lang="en-US" noProof="0" dirty="0"/>
              <a:t>Add a footer</a:t>
            </a:r>
          </a:p>
        </p:txBody>
      </p:sp>
      <p:sp>
        <p:nvSpPr>
          <p:cNvPr id="7" name="Slide Number Placeholder 6">
            <a:extLst>
              <a:ext uri="{FF2B5EF4-FFF2-40B4-BE49-F238E27FC236}">
                <a16:creationId xmlns:a16="http://schemas.microsoft.com/office/drawing/2014/main" id="{BB4446C0-A637-4726-88A6-815A6AB63B96}"/>
              </a:ext>
            </a:extLst>
          </p:cNvPr>
          <p:cNvSpPr>
            <a:spLocks noGrp="1"/>
          </p:cNvSpPr>
          <p:nvPr>
            <p:ph type="sldNum" sz="quarter" idx="11"/>
          </p:nvPr>
        </p:nvSpPr>
        <p:spPr/>
        <p:txBody>
          <a:bodyPr/>
          <a:lstStyle>
            <a:lvl1pPr>
              <a:defRPr>
                <a:solidFill>
                  <a:schemeClr val="tx1">
                    <a:lumMod val="75000"/>
                    <a:lumOff val="25000"/>
                  </a:schemeClr>
                </a:solidFill>
              </a:defRPr>
            </a:lvl1pPr>
          </a:lstStyle>
          <a:p>
            <a:fld id="{19B51A1E-902D-48AF-9020-955120F399B6}" type="slidenum">
              <a:rPr lang="en-US" noProof="0" smtClean="0"/>
              <a:pPr/>
              <a:t>‹#›</a:t>
            </a:fld>
            <a:endParaRPr lang="en-US" noProof="0" dirty="0"/>
          </a:p>
        </p:txBody>
      </p:sp>
      <p:sp>
        <p:nvSpPr>
          <p:cNvPr id="14" name="Freeform: Shape 13">
            <a:extLst>
              <a:ext uri="{FF2B5EF4-FFF2-40B4-BE49-F238E27FC236}">
                <a16:creationId xmlns:a16="http://schemas.microsoft.com/office/drawing/2014/main" id="{0C7CDA8E-8D79-474E-8278-7D77C867E238}"/>
              </a:ext>
            </a:extLst>
          </p:cNvPr>
          <p:cNvSpPr/>
          <p:nvPr userDrawn="1"/>
        </p:nvSpPr>
        <p:spPr>
          <a:xfrm rot="4308689">
            <a:off x="9191192" y="1651650"/>
            <a:ext cx="1980696" cy="2066510"/>
          </a:xfrm>
          <a:custGeom>
            <a:avLst/>
            <a:gdLst>
              <a:gd name="connsiteX0" fmla="*/ 0 w 1980696"/>
              <a:gd name="connsiteY0" fmla="*/ 2066510 h 2066510"/>
              <a:gd name="connsiteX1" fmla="*/ 1138078 w 1980696"/>
              <a:gd name="connsiteY1" fmla="*/ 0 h 2066510"/>
              <a:gd name="connsiteX2" fmla="*/ 1980696 w 1980696"/>
              <a:gd name="connsiteY2" fmla="*/ 1530016 h 2066510"/>
              <a:gd name="connsiteX3" fmla="*/ 1459417 w 1980696"/>
              <a:gd name="connsiteY3" fmla="*/ 2066510 h 2066510"/>
            </a:gdLst>
            <a:ahLst/>
            <a:cxnLst>
              <a:cxn ang="0">
                <a:pos x="connsiteX0" y="connsiteY0"/>
              </a:cxn>
              <a:cxn ang="0">
                <a:pos x="connsiteX1" y="connsiteY1"/>
              </a:cxn>
              <a:cxn ang="0">
                <a:pos x="connsiteX2" y="connsiteY2"/>
              </a:cxn>
              <a:cxn ang="0">
                <a:pos x="connsiteX3" y="connsiteY3"/>
              </a:cxn>
            </a:cxnLst>
            <a:rect l="l" t="t" r="r" b="b"/>
            <a:pathLst>
              <a:path w="1980696" h="2066510">
                <a:moveTo>
                  <a:pt x="0" y="2066510"/>
                </a:moveTo>
                <a:lnTo>
                  <a:pt x="1138078" y="0"/>
                </a:lnTo>
                <a:lnTo>
                  <a:pt x="1980696" y="1530016"/>
                </a:lnTo>
                <a:lnTo>
                  <a:pt x="1459417" y="206651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9" name="Freeform: Shape 18">
            <a:extLst>
              <a:ext uri="{FF2B5EF4-FFF2-40B4-BE49-F238E27FC236}">
                <a16:creationId xmlns:a16="http://schemas.microsoft.com/office/drawing/2014/main" id="{ABD99355-65C1-4211-9E82-3D41ACE0AE17}"/>
              </a:ext>
            </a:extLst>
          </p:cNvPr>
          <p:cNvSpPr/>
          <p:nvPr userDrawn="1"/>
        </p:nvSpPr>
        <p:spPr>
          <a:xfrm rot="13830869">
            <a:off x="9457431" y="3977898"/>
            <a:ext cx="346713" cy="206124"/>
          </a:xfrm>
          <a:custGeom>
            <a:avLst/>
            <a:gdLst>
              <a:gd name="connsiteX0" fmla="*/ 346713 w 346713"/>
              <a:gd name="connsiteY0" fmla="*/ 206124 h 206124"/>
              <a:gd name="connsiteX1" fmla="*/ 0 w 346713"/>
              <a:gd name="connsiteY1" fmla="*/ 206124 h 206124"/>
              <a:gd name="connsiteX2" fmla="*/ 86666 w 346713"/>
              <a:gd name="connsiteY2" fmla="*/ 0 h 206124"/>
              <a:gd name="connsiteX3" fmla="*/ 346713 w 346713"/>
              <a:gd name="connsiteY3" fmla="*/ 206124 h 206124"/>
            </a:gdLst>
            <a:ahLst/>
            <a:cxnLst>
              <a:cxn ang="0">
                <a:pos x="connsiteX0" y="connsiteY0"/>
              </a:cxn>
              <a:cxn ang="0">
                <a:pos x="connsiteX1" y="connsiteY1"/>
              </a:cxn>
              <a:cxn ang="0">
                <a:pos x="connsiteX2" y="connsiteY2"/>
              </a:cxn>
              <a:cxn ang="0">
                <a:pos x="connsiteX3" y="connsiteY3"/>
              </a:cxn>
            </a:cxnLst>
            <a:rect l="l" t="t" r="r" b="b"/>
            <a:pathLst>
              <a:path w="346713" h="206124">
                <a:moveTo>
                  <a:pt x="346713" y="206124"/>
                </a:moveTo>
                <a:lnTo>
                  <a:pt x="0" y="206124"/>
                </a:lnTo>
                <a:lnTo>
                  <a:pt x="86666" y="0"/>
                </a:lnTo>
                <a:lnTo>
                  <a:pt x="346713" y="206124"/>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 name="Freeform: Shape 17">
            <a:extLst>
              <a:ext uri="{FF2B5EF4-FFF2-40B4-BE49-F238E27FC236}">
                <a16:creationId xmlns:a16="http://schemas.microsoft.com/office/drawing/2014/main" id="{F459E701-5FEF-4918-8F3A-04E29BF09009}"/>
              </a:ext>
            </a:extLst>
          </p:cNvPr>
          <p:cNvSpPr/>
          <p:nvPr userDrawn="1"/>
        </p:nvSpPr>
        <p:spPr>
          <a:xfrm rot="12431080">
            <a:off x="9528615" y="3713859"/>
            <a:ext cx="710669" cy="335543"/>
          </a:xfrm>
          <a:custGeom>
            <a:avLst/>
            <a:gdLst>
              <a:gd name="connsiteX0" fmla="*/ 710669 w 710669"/>
              <a:gd name="connsiteY0" fmla="*/ 176660 h 335543"/>
              <a:gd name="connsiteX1" fmla="*/ 0 w 710669"/>
              <a:gd name="connsiteY1" fmla="*/ 335543 h 335543"/>
              <a:gd name="connsiteX2" fmla="*/ 141082 w 710669"/>
              <a:gd name="connsiteY2" fmla="*/ 0 h 335543"/>
              <a:gd name="connsiteX3" fmla="*/ 487795 w 710669"/>
              <a:gd name="connsiteY3" fmla="*/ 0 h 335543"/>
              <a:gd name="connsiteX4" fmla="*/ 710669 w 710669"/>
              <a:gd name="connsiteY4" fmla="*/ 176660 h 33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669" h="335543">
                <a:moveTo>
                  <a:pt x="710669" y="176660"/>
                </a:moveTo>
                <a:lnTo>
                  <a:pt x="0" y="335543"/>
                </a:lnTo>
                <a:lnTo>
                  <a:pt x="141082" y="0"/>
                </a:lnTo>
                <a:lnTo>
                  <a:pt x="487795" y="0"/>
                </a:lnTo>
                <a:lnTo>
                  <a:pt x="710669" y="17666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Freeform: Shape 19">
            <a:extLst>
              <a:ext uri="{FF2B5EF4-FFF2-40B4-BE49-F238E27FC236}">
                <a16:creationId xmlns:a16="http://schemas.microsoft.com/office/drawing/2014/main" id="{8550A0A6-1197-4153-9800-69D58909D0C7}"/>
              </a:ext>
            </a:extLst>
          </p:cNvPr>
          <p:cNvSpPr/>
          <p:nvPr userDrawn="1"/>
        </p:nvSpPr>
        <p:spPr>
          <a:xfrm rot="4308689">
            <a:off x="8785444" y="1075879"/>
            <a:ext cx="1246227" cy="1580187"/>
          </a:xfrm>
          <a:custGeom>
            <a:avLst/>
            <a:gdLst>
              <a:gd name="connsiteX0" fmla="*/ 0 w 1980696"/>
              <a:gd name="connsiteY0" fmla="*/ 2066510 h 2066510"/>
              <a:gd name="connsiteX1" fmla="*/ 1138078 w 1980696"/>
              <a:gd name="connsiteY1" fmla="*/ 0 h 2066510"/>
              <a:gd name="connsiteX2" fmla="*/ 1980696 w 1980696"/>
              <a:gd name="connsiteY2" fmla="*/ 1530016 h 2066510"/>
              <a:gd name="connsiteX3" fmla="*/ 1459417 w 1980696"/>
              <a:gd name="connsiteY3" fmla="*/ 2066510 h 2066510"/>
              <a:gd name="connsiteX0" fmla="*/ 0 w 1980696"/>
              <a:gd name="connsiteY0" fmla="*/ 1680311 h 1680311"/>
              <a:gd name="connsiteX1" fmla="*/ 1337031 w 1980696"/>
              <a:gd name="connsiteY1" fmla="*/ 0 h 1680311"/>
              <a:gd name="connsiteX2" fmla="*/ 1980696 w 1980696"/>
              <a:gd name="connsiteY2" fmla="*/ 1143817 h 1680311"/>
              <a:gd name="connsiteX3" fmla="*/ 1459417 w 1980696"/>
              <a:gd name="connsiteY3" fmla="*/ 1680311 h 1680311"/>
              <a:gd name="connsiteX4" fmla="*/ 0 w 1980696"/>
              <a:gd name="connsiteY4" fmla="*/ 1680311 h 1680311"/>
              <a:gd name="connsiteX0" fmla="*/ 0 w 1459417"/>
              <a:gd name="connsiteY0" fmla="*/ 1680311 h 1680311"/>
              <a:gd name="connsiteX1" fmla="*/ 1337031 w 1459417"/>
              <a:gd name="connsiteY1" fmla="*/ 0 h 1680311"/>
              <a:gd name="connsiteX2" fmla="*/ 1360698 w 1459417"/>
              <a:gd name="connsiteY2" fmla="*/ 208215 h 1680311"/>
              <a:gd name="connsiteX3" fmla="*/ 1459417 w 1459417"/>
              <a:gd name="connsiteY3" fmla="*/ 1680311 h 1680311"/>
              <a:gd name="connsiteX4" fmla="*/ 0 w 1459417"/>
              <a:gd name="connsiteY4" fmla="*/ 1680311 h 1680311"/>
              <a:gd name="connsiteX0" fmla="*/ 0 w 1360698"/>
              <a:gd name="connsiteY0" fmla="*/ 1680311 h 1688402"/>
              <a:gd name="connsiteX1" fmla="*/ 1337031 w 1360698"/>
              <a:gd name="connsiteY1" fmla="*/ 0 h 1688402"/>
              <a:gd name="connsiteX2" fmla="*/ 1360698 w 1360698"/>
              <a:gd name="connsiteY2" fmla="*/ 208215 h 1688402"/>
              <a:gd name="connsiteX3" fmla="*/ 278710 w 1360698"/>
              <a:gd name="connsiteY3" fmla="*/ 1688402 h 1688402"/>
              <a:gd name="connsiteX4" fmla="*/ 0 w 1360698"/>
              <a:gd name="connsiteY4" fmla="*/ 1680311 h 1688402"/>
              <a:gd name="connsiteX0" fmla="*/ 0 w 1360698"/>
              <a:gd name="connsiteY0" fmla="*/ 1680311 h 1698354"/>
              <a:gd name="connsiteX1" fmla="*/ 1337031 w 1360698"/>
              <a:gd name="connsiteY1" fmla="*/ 0 h 1698354"/>
              <a:gd name="connsiteX2" fmla="*/ 1360698 w 1360698"/>
              <a:gd name="connsiteY2" fmla="*/ 208215 h 1698354"/>
              <a:gd name="connsiteX3" fmla="*/ 415804 w 1360698"/>
              <a:gd name="connsiteY3" fmla="*/ 1698354 h 1698354"/>
              <a:gd name="connsiteX4" fmla="*/ 0 w 1360698"/>
              <a:gd name="connsiteY4" fmla="*/ 1680311 h 1698354"/>
              <a:gd name="connsiteX0" fmla="*/ 0 w 1360698"/>
              <a:gd name="connsiteY0" fmla="*/ 1556337 h 1574380"/>
              <a:gd name="connsiteX1" fmla="*/ 1226116 w 1360698"/>
              <a:gd name="connsiteY1" fmla="*/ 0 h 1574380"/>
              <a:gd name="connsiteX2" fmla="*/ 1360698 w 1360698"/>
              <a:gd name="connsiteY2" fmla="*/ 84241 h 1574380"/>
              <a:gd name="connsiteX3" fmla="*/ 415804 w 1360698"/>
              <a:gd name="connsiteY3" fmla="*/ 1574380 h 1574380"/>
              <a:gd name="connsiteX4" fmla="*/ 0 w 1360698"/>
              <a:gd name="connsiteY4" fmla="*/ 1556337 h 1574380"/>
              <a:gd name="connsiteX0" fmla="*/ 0 w 1303560"/>
              <a:gd name="connsiteY0" fmla="*/ 1556337 h 1574380"/>
              <a:gd name="connsiteX1" fmla="*/ 1226116 w 1303560"/>
              <a:gd name="connsiteY1" fmla="*/ 0 h 1574380"/>
              <a:gd name="connsiteX2" fmla="*/ 1303560 w 1303560"/>
              <a:gd name="connsiteY2" fmla="*/ 105569 h 1574380"/>
              <a:gd name="connsiteX3" fmla="*/ 415804 w 1303560"/>
              <a:gd name="connsiteY3" fmla="*/ 1574380 h 1574380"/>
              <a:gd name="connsiteX4" fmla="*/ 0 w 1303560"/>
              <a:gd name="connsiteY4" fmla="*/ 1556337 h 1574380"/>
              <a:gd name="connsiteX0" fmla="*/ 0 w 1246227"/>
              <a:gd name="connsiteY0" fmla="*/ 1580187 h 1580187"/>
              <a:gd name="connsiteX1" fmla="*/ 1168783 w 1246227"/>
              <a:gd name="connsiteY1" fmla="*/ 0 h 1580187"/>
              <a:gd name="connsiteX2" fmla="*/ 1246227 w 1246227"/>
              <a:gd name="connsiteY2" fmla="*/ 105569 h 1580187"/>
              <a:gd name="connsiteX3" fmla="*/ 358471 w 1246227"/>
              <a:gd name="connsiteY3" fmla="*/ 1574380 h 1580187"/>
              <a:gd name="connsiteX4" fmla="*/ 0 w 1246227"/>
              <a:gd name="connsiteY4" fmla="*/ 1580187 h 15801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6227" h="1580187">
                <a:moveTo>
                  <a:pt x="0" y="1580187"/>
                </a:moveTo>
                <a:lnTo>
                  <a:pt x="1168783" y="0"/>
                </a:lnTo>
                <a:lnTo>
                  <a:pt x="1246227" y="105569"/>
                </a:lnTo>
                <a:lnTo>
                  <a:pt x="358471" y="1574380"/>
                </a:lnTo>
                <a:lnTo>
                  <a:pt x="0" y="1580187"/>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4" name="Freeform: Shape 23">
            <a:extLst>
              <a:ext uri="{FF2B5EF4-FFF2-40B4-BE49-F238E27FC236}">
                <a16:creationId xmlns:a16="http://schemas.microsoft.com/office/drawing/2014/main" id="{4F0A2415-21FA-4B06-89CA-A379C8C2E262}"/>
              </a:ext>
            </a:extLst>
          </p:cNvPr>
          <p:cNvSpPr/>
          <p:nvPr userDrawn="1"/>
        </p:nvSpPr>
        <p:spPr>
          <a:xfrm rot="17193105">
            <a:off x="11374788" y="2846425"/>
            <a:ext cx="243160" cy="406553"/>
          </a:xfrm>
          <a:custGeom>
            <a:avLst/>
            <a:gdLst>
              <a:gd name="connsiteX0" fmla="*/ 243160 w 243160"/>
              <a:gd name="connsiteY0" fmla="*/ 342071 h 406553"/>
              <a:gd name="connsiteX1" fmla="*/ 156493 w 243160"/>
              <a:gd name="connsiteY1" fmla="*/ 406553 h 406553"/>
              <a:gd name="connsiteX2" fmla="*/ 0 w 243160"/>
              <a:gd name="connsiteY2" fmla="*/ 0 h 406553"/>
              <a:gd name="connsiteX3" fmla="*/ 243160 w 243160"/>
              <a:gd name="connsiteY3" fmla="*/ 342071 h 406553"/>
            </a:gdLst>
            <a:ahLst/>
            <a:cxnLst>
              <a:cxn ang="0">
                <a:pos x="connsiteX0" y="connsiteY0"/>
              </a:cxn>
              <a:cxn ang="0">
                <a:pos x="connsiteX1" y="connsiteY1"/>
              </a:cxn>
              <a:cxn ang="0">
                <a:pos x="connsiteX2" y="connsiteY2"/>
              </a:cxn>
              <a:cxn ang="0">
                <a:pos x="connsiteX3" y="connsiteY3"/>
              </a:cxn>
            </a:cxnLst>
            <a:rect l="l" t="t" r="r" b="b"/>
            <a:pathLst>
              <a:path w="243160" h="406553">
                <a:moveTo>
                  <a:pt x="243160" y="342071"/>
                </a:moveTo>
                <a:lnTo>
                  <a:pt x="156493" y="406553"/>
                </a:lnTo>
                <a:lnTo>
                  <a:pt x="0" y="0"/>
                </a:lnTo>
                <a:lnTo>
                  <a:pt x="243160" y="342071"/>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3" name="Freeform: Shape 22">
            <a:extLst>
              <a:ext uri="{FF2B5EF4-FFF2-40B4-BE49-F238E27FC236}">
                <a16:creationId xmlns:a16="http://schemas.microsoft.com/office/drawing/2014/main" id="{FF9CE8FE-77D6-45E0-BBF7-78F07AC29771}"/>
              </a:ext>
            </a:extLst>
          </p:cNvPr>
          <p:cNvSpPr/>
          <p:nvPr userDrawn="1"/>
        </p:nvSpPr>
        <p:spPr>
          <a:xfrm rot="17193105">
            <a:off x="10879052" y="2627354"/>
            <a:ext cx="692798" cy="510610"/>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3" name="Text Placeholder 8">
            <a:extLst>
              <a:ext uri="{FF2B5EF4-FFF2-40B4-BE49-F238E27FC236}">
                <a16:creationId xmlns:a16="http://schemas.microsoft.com/office/drawing/2014/main" id="{37BBBFC2-32EB-4335-9980-A7CF236703B3}"/>
              </a:ext>
            </a:extLst>
          </p:cNvPr>
          <p:cNvSpPr>
            <a:spLocks noGrp="1"/>
          </p:cNvSpPr>
          <p:nvPr>
            <p:ph type="body" sz="quarter" idx="26" hasCustomPrompt="1"/>
          </p:nvPr>
        </p:nvSpPr>
        <p:spPr>
          <a:xfrm>
            <a:off x="431800" y="1080000"/>
            <a:ext cx="11339513" cy="276561"/>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 Header</a:t>
            </a:r>
          </a:p>
        </p:txBody>
      </p:sp>
    </p:spTree>
    <p:extLst>
      <p:ext uri="{BB962C8B-B14F-4D97-AF65-F5344CB8AC3E}">
        <p14:creationId xmlns:p14="http://schemas.microsoft.com/office/powerpoint/2010/main" val="15058552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15" name="Freeform: Shape 14">
            <a:extLst>
              <a:ext uri="{FF2B5EF4-FFF2-40B4-BE49-F238E27FC236}">
                <a16:creationId xmlns:a16="http://schemas.microsoft.com/office/drawing/2014/main" id="{B29137C9-7B18-454C-AB56-2B4631DFE59D}"/>
              </a:ext>
            </a:extLst>
          </p:cNvPr>
          <p:cNvSpPr/>
          <p:nvPr userDrawn="1"/>
        </p:nvSpPr>
        <p:spPr>
          <a:xfrm rot="14199158">
            <a:off x="10161654" y="-236402"/>
            <a:ext cx="1957093" cy="1399810"/>
          </a:xfrm>
          <a:custGeom>
            <a:avLst/>
            <a:gdLst>
              <a:gd name="connsiteX0" fmla="*/ 0 w 3571215"/>
              <a:gd name="connsiteY0" fmla="*/ 3023156 h 3737093"/>
              <a:gd name="connsiteX1" fmla="*/ 993291 w 3571215"/>
              <a:gd name="connsiteY1" fmla="*/ 0 h 3737093"/>
              <a:gd name="connsiteX2" fmla="*/ 3571215 w 3571215"/>
              <a:gd name="connsiteY2" fmla="*/ 847006 h 3737093"/>
              <a:gd name="connsiteX3" fmla="*/ 1392370 w 3571215"/>
              <a:gd name="connsiteY3" fmla="*/ 3639100 h 3737093"/>
              <a:gd name="connsiteX4" fmla="*/ 393183 w 3571215"/>
              <a:gd name="connsiteY4" fmla="*/ 3737093 h 3737093"/>
              <a:gd name="connsiteX5" fmla="*/ 0 w 3571215"/>
              <a:gd name="connsiteY5" fmla="*/ 3023156 h 3737093"/>
              <a:gd name="connsiteX0" fmla="*/ 0 w 3571215"/>
              <a:gd name="connsiteY0" fmla="*/ 2176150 h 2890087"/>
              <a:gd name="connsiteX1" fmla="*/ 2472666 w 3571215"/>
              <a:gd name="connsiteY1" fmla="*/ 36067 h 2890087"/>
              <a:gd name="connsiteX2" fmla="*/ 3571215 w 3571215"/>
              <a:gd name="connsiteY2" fmla="*/ 0 h 2890087"/>
              <a:gd name="connsiteX3" fmla="*/ 1392370 w 3571215"/>
              <a:gd name="connsiteY3" fmla="*/ 2792094 h 2890087"/>
              <a:gd name="connsiteX4" fmla="*/ 393183 w 3571215"/>
              <a:gd name="connsiteY4" fmla="*/ 2890087 h 2890087"/>
              <a:gd name="connsiteX5" fmla="*/ 0 w 3571215"/>
              <a:gd name="connsiteY5" fmla="*/ 2176150 h 2890087"/>
              <a:gd name="connsiteX0" fmla="*/ 0 w 3571215"/>
              <a:gd name="connsiteY0" fmla="*/ 2176150 h 2890087"/>
              <a:gd name="connsiteX1" fmla="*/ 2472666 w 3571215"/>
              <a:gd name="connsiteY1" fmla="*/ 36067 h 2890087"/>
              <a:gd name="connsiteX2" fmla="*/ 3571215 w 3571215"/>
              <a:gd name="connsiteY2" fmla="*/ 0 h 2890087"/>
              <a:gd name="connsiteX3" fmla="*/ 2626822 w 3571215"/>
              <a:gd name="connsiteY3" fmla="*/ 1399810 h 2890087"/>
              <a:gd name="connsiteX4" fmla="*/ 393183 w 3571215"/>
              <a:gd name="connsiteY4" fmla="*/ 2890087 h 2890087"/>
              <a:gd name="connsiteX5" fmla="*/ 0 w 3571215"/>
              <a:gd name="connsiteY5" fmla="*/ 2176150 h 2890087"/>
              <a:gd name="connsiteX0" fmla="*/ 0 w 3571215"/>
              <a:gd name="connsiteY0" fmla="*/ 2176150 h 2176150"/>
              <a:gd name="connsiteX1" fmla="*/ 2472666 w 3571215"/>
              <a:gd name="connsiteY1" fmla="*/ 36067 h 2176150"/>
              <a:gd name="connsiteX2" fmla="*/ 3571215 w 3571215"/>
              <a:gd name="connsiteY2" fmla="*/ 0 h 2176150"/>
              <a:gd name="connsiteX3" fmla="*/ 2626822 w 3571215"/>
              <a:gd name="connsiteY3" fmla="*/ 1399810 h 2176150"/>
              <a:gd name="connsiteX4" fmla="*/ 2309686 w 3571215"/>
              <a:gd name="connsiteY4" fmla="*/ 820126 h 2176150"/>
              <a:gd name="connsiteX5" fmla="*/ 0 w 3571215"/>
              <a:gd name="connsiteY5" fmla="*/ 2176150 h 2176150"/>
              <a:gd name="connsiteX0" fmla="*/ 0 w 1957093"/>
              <a:gd name="connsiteY0" fmla="*/ 318772 h 1399810"/>
              <a:gd name="connsiteX1" fmla="*/ 858544 w 1957093"/>
              <a:gd name="connsiteY1" fmla="*/ 36067 h 1399810"/>
              <a:gd name="connsiteX2" fmla="*/ 1957093 w 1957093"/>
              <a:gd name="connsiteY2" fmla="*/ 0 h 1399810"/>
              <a:gd name="connsiteX3" fmla="*/ 1012700 w 1957093"/>
              <a:gd name="connsiteY3" fmla="*/ 1399810 h 1399810"/>
              <a:gd name="connsiteX4" fmla="*/ 695564 w 1957093"/>
              <a:gd name="connsiteY4" fmla="*/ 820126 h 1399810"/>
              <a:gd name="connsiteX5" fmla="*/ 0 w 1957093"/>
              <a:gd name="connsiteY5" fmla="*/ 318772 h 1399810"/>
              <a:gd name="connsiteX0" fmla="*/ 0 w 1957093"/>
              <a:gd name="connsiteY0" fmla="*/ 318772 h 1399810"/>
              <a:gd name="connsiteX1" fmla="*/ 858544 w 1957093"/>
              <a:gd name="connsiteY1" fmla="*/ 36067 h 1399810"/>
              <a:gd name="connsiteX2" fmla="*/ 1957093 w 1957093"/>
              <a:gd name="connsiteY2" fmla="*/ 0 h 1399810"/>
              <a:gd name="connsiteX3" fmla="*/ 1012700 w 1957093"/>
              <a:gd name="connsiteY3" fmla="*/ 1399810 h 1399810"/>
              <a:gd name="connsiteX4" fmla="*/ 172487 w 1957093"/>
              <a:gd name="connsiteY4" fmla="*/ 1221089 h 1399810"/>
              <a:gd name="connsiteX5" fmla="*/ 0 w 1957093"/>
              <a:gd name="connsiteY5" fmla="*/ 318772 h 1399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57093" h="1399810">
                <a:moveTo>
                  <a:pt x="0" y="318772"/>
                </a:moveTo>
                <a:lnTo>
                  <a:pt x="858544" y="36067"/>
                </a:lnTo>
                <a:lnTo>
                  <a:pt x="1957093" y="0"/>
                </a:lnTo>
                <a:lnTo>
                  <a:pt x="1012700" y="1399810"/>
                </a:lnTo>
                <a:lnTo>
                  <a:pt x="172487" y="1221089"/>
                </a:lnTo>
                <a:lnTo>
                  <a:pt x="0" y="318772"/>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Freeform: Shape 13">
            <a:extLst>
              <a:ext uri="{FF2B5EF4-FFF2-40B4-BE49-F238E27FC236}">
                <a16:creationId xmlns:a16="http://schemas.microsoft.com/office/drawing/2014/main" id="{0C7CDA8E-8D79-474E-8278-7D77C867E238}"/>
              </a:ext>
            </a:extLst>
          </p:cNvPr>
          <p:cNvSpPr/>
          <p:nvPr userDrawn="1"/>
        </p:nvSpPr>
        <p:spPr>
          <a:xfrm rot="6973557">
            <a:off x="9799840" y="198216"/>
            <a:ext cx="748251" cy="780669"/>
          </a:xfrm>
          <a:custGeom>
            <a:avLst/>
            <a:gdLst>
              <a:gd name="connsiteX0" fmla="*/ 0 w 1980696"/>
              <a:gd name="connsiteY0" fmla="*/ 2066510 h 2066510"/>
              <a:gd name="connsiteX1" fmla="*/ 1138078 w 1980696"/>
              <a:gd name="connsiteY1" fmla="*/ 0 h 2066510"/>
              <a:gd name="connsiteX2" fmla="*/ 1980696 w 1980696"/>
              <a:gd name="connsiteY2" fmla="*/ 1530016 h 2066510"/>
              <a:gd name="connsiteX3" fmla="*/ 1459417 w 1980696"/>
              <a:gd name="connsiteY3" fmla="*/ 2066510 h 2066510"/>
            </a:gdLst>
            <a:ahLst/>
            <a:cxnLst>
              <a:cxn ang="0">
                <a:pos x="connsiteX0" y="connsiteY0"/>
              </a:cxn>
              <a:cxn ang="0">
                <a:pos x="connsiteX1" y="connsiteY1"/>
              </a:cxn>
              <a:cxn ang="0">
                <a:pos x="connsiteX2" y="connsiteY2"/>
              </a:cxn>
              <a:cxn ang="0">
                <a:pos x="connsiteX3" y="connsiteY3"/>
              </a:cxn>
            </a:cxnLst>
            <a:rect l="l" t="t" r="r" b="b"/>
            <a:pathLst>
              <a:path w="1980696" h="2066510">
                <a:moveTo>
                  <a:pt x="0" y="2066510"/>
                </a:moveTo>
                <a:lnTo>
                  <a:pt x="1138078" y="0"/>
                </a:lnTo>
                <a:lnTo>
                  <a:pt x="1980696" y="1530016"/>
                </a:lnTo>
                <a:lnTo>
                  <a:pt x="1459417" y="206651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5FC626A5-4FF6-42BD-858A-AE4B2C23A6BC}"/>
              </a:ext>
            </a:extLst>
          </p:cNvPr>
          <p:cNvSpPr>
            <a:spLocks noGrp="1"/>
          </p:cNvSpPr>
          <p:nvPr>
            <p:ph type="title"/>
          </p:nvPr>
        </p:nvSpPr>
        <p:spPr/>
        <p:txBody>
          <a:bodyPr/>
          <a:lstStyle>
            <a:lvl1pPr>
              <a:defRPr>
                <a:solidFill>
                  <a:schemeClr val="tx1">
                    <a:lumMod val="75000"/>
                    <a:lumOff val="25000"/>
                  </a:schemeClr>
                </a:solidFill>
              </a:defRPr>
            </a:lvl1pPr>
          </a:lstStyle>
          <a:p>
            <a:r>
              <a:rPr lang="en-US" noProof="0"/>
              <a:t>Click to edit Master title style</a:t>
            </a:r>
          </a:p>
        </p:txBody>
      </p:sp>
      <p:sp>
        <p:nvSpPr>
          <p:cNvPr id="6" name="Footer Placeholder 5">
            <a:extLst>
              <a:ext uri="{FF2B5EF4-FFF2-40B4-BE49-F238E27FC236}">
                <a16:creationId xmlns:a16="http://schemas.microsoft.com/office/drawing/2014/main" id="{29E5E346-F307-4307-949D-77CDB6E6577A}"/>
              </a:ext>
            </a:extLst>
          </p:cNvPr>
          <p:cNvSpPr>
            <a:spLocks noGrp="1"/>
          </p:cNvSpPr>
          <p:nvPr>
            <p:ph type="ftr" sz="quarter" idx="10"/>
          </p:nvPr>
        </p:nvSpPr>
        <p:spPr/>
        <p:txBody>
          <a:bodyPr/>
          <a:lstStyle>
            <a:lvl1pPr>
              <a:defRPr>
                <a:solidFill>
                  <a:schemeClr val="tx1">
                    <a:lumMod val="75000"/>
                    <a:lumOff val="25000"/>
                  </a:schemeClr>
                </a:solidFill>
              </a:defRPr>
            </a:lvl1pPr>
          </a:lstStyle>
          <a:p>
            <a:r>
              <a:rPr lang="en-US" noProof="0" dirty="0"/>
              <a:t>Add a footer</a:t>
            </a:r>
          </a:p>
        </p:txBody>
      </p:sp>
      <p:sp>
        <p:nvSpPr>
          <p:cNvPr id="7" name="Slide Number Placeholder 6">
            <a:extLst>
              <a:ext uri="{FF2B5EF4-FFF2-40B4-BE49-F238E27FC236}">
                <a16:creationId xmlns:a16="http://schemas.microsoft.com/office/drawing/2014/main" id="{BB4446C0-A637-4726-88A6-815A6AB63B96}"/>
              </a:ext>
            </a:extLst>
          </p:cNvPr>
          <p:cNvSpPr>
            <a:spLocks noGrp="1"/>
          </p:cNvSpPr>
          <p:nvPr>
            <p:ph type="sldNum" sz="quarter" idx="11"/>
          </p:nvPr>
        </p:nvSpPr>
        <p:spPr/>
        <p:txBody>
          <a:bodyPr/>
          <a:lstStyle>
            <a:lvl1pPr>
              <a:defRPr>
                <a:solidFill>
                  <a:schemeClr val="tx1">
                    <a:lumMod val="75000"/>
                    <a:lumOff val="25000"/>
                  </a:schemeClr>
                </a:solidFill>
              </a:defRPr>
            </a:lvl1pPr>
          </a:lstStyle>
          <a:p>
            <a:fld id="{19B51A1E-902D-48AF-9020-955120F399B6}" type="slidenum">
              <a:rPr lang="en-US" noProof="0" smtClean="0"/>
              <a:pPr/>
              <a:t>‹#›</a:t>
            </a:fld>
            <a:endParaRPr lang="en-US" noProof="0" dirty="0"/>
          </a:p>
        </p:txBody>
      </p:sp>
      <p:sp>
        <p:nvSpPr>
          <p:cNvPr id="24" name="Freeform: Shape 23">
            <a:extLst>
              <a:ext uri="{FF2B5EF4-FFF2-40B4-BE49-F238E27FC236}">
                <a16:creationId xmlns:a16="http://schemas.microsoft.com/office/drawing/2014/main" id="{4F0A2415-21FA-4B06-89CA-A379C8C2E262}"/>
              </a:ext>
            </a:extLst>
          </p:cNvPr>
          <p:cNvSpPr/>
          <p:nvPr userDrawn="1"/>
        </p:nvSpPr>
        <p:spPr>
          <a:xfrm rot="5483574">
            <a:off x="9854193" y="808595"/>
            <a:ext cx="243160" cy="406553"/>
          </a:xfrm>
          <a:custGeom>
            <a:avLst/>
            <a:gdLst>
              <a:gd name="connsiteX0" fmla="*/ 243160 w 243160"/>
              <a:gd name="connsiteY0" fmla="*/ 342071 h 406553"/>
              <a:gd name="connsiteX1" fmla="*/ 156493 w 243160"/>
              <a:gd name="connsiteY1" fmla="*/ 406553 h 406553"/>
              <a:gd name="connsiteX2" fmla="*/ 0 w 243160"/>
              <a:gd name="connsiteY2" fmla="*/ 0 h 406553"/>
              <a:gd name="connsiteX3" fmla="*/ 243160 w 243160"/>
              <a:gd name="connsiteY3" fmla="*/ 342071 h 406553"/>
            </a:gdLst>
            <a:ahLst/>
            <a:cxnLst>
              <a:cxn ang="0">
                <a:pos x="connsiteX0" y="connsiteY0"/>
              </a:cxn>
              <a:cxn ang="0">
                <a:pos x="connsiteX1" y="connsiteY1"/>
              </a:cxn>
              <a:cxn ang="0">
                <a:pos x="connsiteX2" y="connsiteY2"/>
              </a:cxn>
              <a:cxn ang="0">
                <a:pos x="connsiteX3" y="connsiteY3"/>
              </a:cxn>
            </a:cxnLst>
            <a:rect l="l" t="t" r="r" b="b"/>
            <a:pathLst>
              <a:path w="243160" h="406553">
                <a:moveTo>
                  <a:pt x="243160" y="342071"/>
                </a:moveTo>
                <a:lnTo>
                  <a:pt x="156493" y="406553"/>
                </a:lnTo>
                <a:lnTo>
                  <a:pt x="0" y="0"/>
                </a:lnTo>
                <a:lnTo>
                  <a:pt x="243160" y="342071"/>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2" name="Freeform: Shape 21">
            <a:extLst>
              <a:ext uri="{FF2B5EF4-FFF2-40B4-BE49-F238E27FC236}">
                <a16:creationId xmlns:a16="http://schemas.microsoft.com/office/drawing/2014/main" id="{9AACAC53-33A6-4BBC-8C68-0C56D0B39F57}"/>
              </a:ext>
            </a:extLst>
          </p:cNvPr>
          <p:cNvSpPr/>
          <p:nvPr userDrawn="1"/>
        </p:nvSpPr>
        <p:spPr>
          <a:xfrm rot="14235708">
            <a:off x="11753205" y="112024"/>
            <a:ext cx="332291" cy="247882"/>
          </a:xfrm>
          <a:custGeom>
            <a:avLst/>
            <a:gdLst>
              <a:gd name="connsiteX0" fmla="*/ 0 w 3571215"/>
              <a:gd name="connsiteY0" fmla="*/ 3023156 h 3737093"/>
              <a:gd name="connsiteX1" fmla="*/ 993291 w 3571215"/>
              <a:gd name="connsiteY1" fmla="*/ 0 h 3737093"/>
              <a:gd name="connsiteX2" fmla="*/ 3571215 w 3571215"/>
              <a:gd name="connsiteY2" fmla="*/ 847006 h 3737093"/>
              <a:gd name="connsiteX3" fmla="*/ 1392370 w 3571215"/>
              <a:gd name="connsiteY3" fmla="*/ 3639100 h 3737093"/>
              <a:gd name="connsiteX4" fmla="*/ 393183 w 3571215"/>
              <a:gd name="connsiteY4" fmla="*/ 3737093 h 3737093"/>
              <a:gd name="connsiteX5" fmla="*/ 0 w 3571215"/>
              <a:gd name="connsiteY5" fmla="*/ 3023156 h 3737093"/>
              <a:gd name="connsiteX0" fmla="*/ 0 w 3571215"/>
              <a:gd name="connsiteY0" fmla="*/ 2176150 h 2890087"/>
              <a:gd name="connsiteX1" fmla="*/ 2472666 w 3571215"/>
              <a:gd name="connsiteY1" fmla="*/ 36067 h 2890087"/>
              <a:gd name="connsiteX2" fmla="*/ 3571215 w 3571215"/>
              <a:gd name="connsiteY2" fmla="*/ 0 h 2890087"/>
              <a:gd name="connsiteX3" fmla="*/ 1392370 w 3571215"/>
              <a:gd name="connsiteY3" fmla="*/ 2792094 h 2890087"/>
              <a:gd name="connsiteX4" fmla="*/ 393183 w 3571215"/>
              <a:gd name="connsiteY4" fmla="*/ 2890087 h 2890087"/>
              <a:gd name="connsiteX5" fmla="*/ 0 w 3571215"/>
              <a:gd name="connsiteY5" fmla="*/ 2176150 h 2890087"/>
              <a:gd name="connsiteX0" fmla="*/ 0 w 3571215"/>
              <a:gd name="connsiteY0" fmla="*/ 2176150 h 2890087"/>
              <a:gd name="connsiteX1" fmla="*/ 2472666 w 3571215"/>
              <a:gd name="connsiteY1" fmla="*/ 36067 h 2890087"/>
              <a:gd name="connsiteX2" fmla="*/ 3571215 w 3571215"/>
              <a:gd name="connsiteY2" fmla="*/ 0 h 2890087"/>
              <a:gd name="connsiteX3" fmla="*/ 2626822 w 3571215"/>
              <a:gd name="connsiteY3" fmla="*/ 1399810 h 2890087"/>
              <a:gd name="connsiteX4" fmla="*/ 393183 w 3571215"/>
              <a:gd name="connsiteY4" fmla="*/ 2890087 h 2890087"/>
              <a:gd name="connsiteX5" fmla="*/ 0 w 3571215"/>
              <a:gd name="connsiteY5" fmla="*/ 2176150 h 2890087"/>
              <a:gd name="connsiteX0" fmla="*/ 0 w 3571215"/>
              <a:gd name="connsiteY0" fmla="*/ 2176150 h 2176150"/>
              <a:gd name="connsiteX1" fmla="*/ 2472666 w 3571215"/>
              <a:gd name="connsiteY1" fmla="*/ 36067 h 2176150"/>
              <a:gd name="connsiteX2" fmla="*/ 3571215 w 3571215"/>
              <a:gd name="connsiteY2" fmla="*/ 0 h 2176150"/>
              <a:gd name="connsiteX3" fmla="*/ 2626822 w 3571215"/>
              <a:gd name="connsiteY3" fmla="*/ 1399810 h 2176150"/>
              <a:gd name="connsiteX4" fmla="*/ 2309686 w 3571215"/>
              <a:gd name="connsiteY4" fmla="*/ 820126 h 2176150"/>
              <a:gd name="connsiteX5" fmla="*/ 0 w 3571215"/>
              <a:gd name="connsiteY5" fmla="*/ 2176150 h 2176150"/>
              <a:gd name="connsiteX0" fmla="*/ 0 w 1957093"/>
              <a:gd name="connsiteY0" fmla="*/ 318772 h 1399810"/>
              <a:gd name="connsiteX1" fmla="*/ 858544 w 1957093"/>
              <a:gd name="connsiteY1" fmla="*/ 36067 h 1399810"/>
              <a:gd name="connsiteX2" fmla="*/ 1957093 w 1957093"/>
              <a:gd name="connsiteY2" fmla="*/ 0 h 1399810"/>
              <a:gd name="connsiteX3" fmla="*/ 1012700 w 1957093"/>
              <a:gd name="connsiteY3" fmla="*/ 1399810 h 1399810"/>
              <a:gd name="connsiteX4" fmla="*/ 695564 w 1957093"/>
              <a:gd name="connsiteY4" fmla="*/ 820126 h 1399810"/>
              <a:gd name="connsiteX5" fmla="*/ 0 w 1957093"/>
              <a:gd name="connsiteY5" fmla="*/ 318772 h 1399810"/>
              <a:gd name="connsiteX0" fmla="*/ 0 w 1957093"/>
              <a:gd name="connsiteY0" fmla="*/ 318772 h 1399810"/>
              <a:gd name="connsiteX1" fmla="*/ 858544 w 1957093"/>
              <a:gd name="connsiteY1" fmla="*/ 36067 h 1399810"/>
              <a:gd name="connsiteX2" fmla="*/ 1957093 w 1957093"/>
              <a:gd name="connsiteY2" fmla="*/ 0 h 1399810"/>
              <a:gd name="connsiteX3" fmla="*/ 1012700 w 1957093"/>
              <a:gd name="connsiteY3" fmla="*/ 1399810 h 1399810"/>
              <a:gd name="connsiteX4" fmla="*/ 172487 w 1957093"/>
              <a:gd name="connsiteY4" fmla="*/ 1221089 h 1399810"/>
              <a:gd name="connsiteX5" fmla="*/ 0 w 1957093"/>
              <a:gd name="connsiteY5" fmla="*/ 318772 h 1399810"/>
              <a:gd name="connsiteX0" fmla="*/ 0 w 1449157"/>
              <a:gd name="connsiteY0" fmla="*/ 282705 h 1363743"/>
              <a:gd name="connsiteX1" fmla="*/ 858544 w 1449157"/>
              <a:gd name="connsiteY1" fmla="*/ 0 h 1363743"/>
              <a:gd name="connsiteX2" fmla="*/ 1449157 w 1449157"/>
              <a:gd name="connsiteY2" fmla="*/ 715834 h 1363743"/>
              <a:gd name="connsiteX3" fmla="*/ 1012700 w 1449157"/>
              <a:gd name="connsiteY3" fmla="*/ 1363743 h 1363743"/>
              <a:gd name="connsiteX4" fmla="*/ 172487 w 1449157"/>
              <a:gd name="connsiteY4" fmla="*/ 1185022 h 1363743"/>
              <a:gd name="connsiteX5" fmla="*/ 0 w 1449157"/>
              <a:gd name="connsiteY5" fmla="*/ 282705 h 1363743"/>
              <a:gd name="connsiteX0" fmla="*/ 0 w 1449157"/>
              <a:gd name="connsiteY0" fmla="*/ 0 h 1081038"/>
              <a:gd name="connsiteX1" fmla="*/ 1449157 w 1449157"/>
              <a:gd name="connsiteY1" fmla="*/ 433129 h 1081038"/>
              <a:gd name="connsiteX2" fmla="*/ 1012700 w 1449157"/>
              <a:gd name="connsiteY2" fmla="*/ 1081038 h 1081038"/>
              <a:gd name="connsiteX3" fmla="*/ 172487 w 1449157"/>
              <a:gd name="connsiteY3" fmla="*/ 902317 h 1081038"/>
              <a:gd name="connsiteX4" fmla="*/ 0 w 1449157"/>
              <a:gd name="connsiteY4" fmla="*/ 0 h 1081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49157" h="1081038">
                <a:moveTo>
                  <a:pt x="0" y="0"/>
                </a:moveTo>
                <a:lnTo>
                  <a:pt x="1449157" y="433129"/>
                </a:lnTo>
                <a:lnTo>
                  <a:pt x="1012700" y="1081038"/>
                </a:lnTo>
                <a:lnTo>
                  <a:pt x="172487" y="902317"/>
                </a:lnTo>
                <a:lnTo>
                  <a:pt x="0" y="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5" name="Freeform: Shape 24">
            <a:extLst>
              <a:ext uri="{FF2B5EF4-FFF2-40B4-BE49-F238E27FC236}">
                <a16:creationId xmlns:a16="http://schemas.microsoft.com/office/drawing/2014/main" id="{ED86A7C4-9F1E-4F96-8AD9-5B75BEE364BE}"/>
              </a:ext>
            </a:extLst>
          </p:cNvPr>
          <p:cNvSpPr/>
          <p:nvPr userDrawn="1"/>
        </p:nvSpPr>
        <p:spPr>
          <a:xfrm rot="13336516">
            <a:off x="10313236" y="1084299"/>
            <a:ext cx="648657" cy="777553"/>
          </a:xfrm>
          <a:custGeom>
            <a:avLst/>
            <a:gdLst>
              <a:gd name="connsiteX0" fmla="*/ 0 w 648657"/>
              <a:gd name="connsiteY0" fmla="*/ 777553 h 777553"/>
              <a:gd name="connsiteX1" fmla="*/ 255474 w 648657"/>
              <a:gd name="connsiteY1" fmla="*/ 0 h 777553"/>
              <a:gd name="connsiteX2" fmla="*/ 648657 w 648657"/>
              <a:gd name="connsiteY2" fmla="*/ 713937 h 777553"/>
              <a:gd name="connsiteX3" fmla="*/ 0 w 648657"/>
              <a:gd name="connsiteY3" fmla="*/ 777553 h 777553"/>
            </a:gdLst>
            <a:ahLst/>
            <a:cxnLst>
              <a:cxn ang="0">
                <a:pos x="connsiteX0" y="connsiteY0"/>
              </a:cxn>
              <a:cxn ang="0">
                <a:pos x="connsiteX1" y="connsiteY1"/>
              </a:cxn>
              <a:cxn ang="0">
                <a:pos x="connsiteX2" y="connsiteY2"/>
              </a:cxn>
              <a:cxn ang="0">
                <a:pos x="connsiteX3" y="connsiteY3"/>
              </a:cxn>
            </a:cxnLst>
            <a:rect l="l" t="t" r="r" b="b"/>
            <a:pathLst>
              <a:path w="648657" h="777553">
                <a:moveTo>
                  <a:pt x="0" y="777553"/>
                </a:moveTo>
                <a:lnTo>
                  <a:pt x="255474" y="0"/>
                </a:lnTo>
                <a:lnTo>
                  <a:pt x="648657" y="713937"/>
                </a:lnTo>
                <a:lnTo>
                  <a:pt x="0" y="777553"/>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6" name="Freeform: Shape 25">
            <a:extLst>
              <a:ext uri="{FF2B5EF4-FFF2-40B4-BE49-F238E27FC236}">
                <a16:creationId xmlns:a16="http://schemas.microsoft.com/office/drawing/2014/main" id="{B63BFE72-A1DE-4CFE-9B52-553C99D52699}"/>
              </a:ext>
            </a:extLst>
          </p:cNvPr>
          <p:cNvSpPr/>
          <p:nvPr userDrawn="1"/>
        </p:nvSpPr>
        <p:spPr>
          <a:xfrm rot="5738060">
            <a:off x="9844293" y="1032301"/>
            <a:ext cx="692798" cy="510610"/>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0" name="Freeform: Shape 29">
            <a:extLst>
              <a:ext uri="{FF2B5EF4-FFF2-40B4-BE49-F238E27FC236}">
                <a16:creationId xmlns:a16="http://schemas.microsoft.com/office/drawing/2014/main" id="{9C266CD9-D77B-4B4D-8673-531E2784C610}"/>
              </a:ext>
            </a:extLst>
          </p:cNvPr>
          <p:cNvSpPr/>
          <p:nvPr userDrawn="1"/>
        </p:nvSpPr>
        <p:spPr>
          <a:xfrm rot="8291645">
            <a:off x="10081798" y="798094"/>
            <a:ext cx="371360" cy="273702"/>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11989658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Only No Graphic">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626A5-4FF6-42BD-858A-AE4B2C23A6BC}"/>
              </a:ext>
            </a:extLst>
          </p:cNvPr>
          <p:cNvSpPr>
            <a:spLocks noGrp="1"/>
          </p:cNvSpPr>
          <p:nvPr>
            <p:ph type="title"/>
          </p:nvPr>
        </p:nvSpPr>
        <p:spPr/>
        <p:txBody>
          <a:bodyPr/>
          <a:lstStyle>
            <a:lvl1pPr>
              <a:defRPr>
                <a:solidFill>
                  <a:schemeClr val="tx1">
                    <a:lumMod val="75000"/>
                    <a:lumOff val="25000"/>
                  </a:schemeClr>
                </a:solidFill>
              </a:defRPr>
            </a:lvl1pPr>
          </a:lstStyle>
          <a:p>
            <a:r>
              <a:rPr lang="en-US" noProof="0"/>
              <a:t>Click to edit Master title style</a:t>
            </a:r>
          </a:p>
        </p:txBody>
      </p:sp>
      <p:sp>
        <p:nvSpPr>
          <p:cNvPr id="6" name="Footer Placeholder 5">
            <a:extLst>
              <a:ext uri="{FF2B5EF4-FFF2-40B4-BE49-F238E27FC236}">
                <a16:creationId xmlns:a16="http://schemas.microsoft.com/office/drawing/2014/main" id="{29E5E346-F307-4307-949D-77CDB6E6577A}"/>
              </a:ext>
            </a:extLst>
          </p:cNvPr>
          <p:cNvSpPr>
            <a:spLocks noGrp="1"/>
          </p:cNvSpPr>
          <p:nvPr>
            <p:ph type="ftr" sz="quarter" idx="10"/>
          </p:nvPr>
        </p:nvSpPr>
        <p:spPr/>
        <p:txBody>
          <a:bodyPr/>
          <a:lstStyle>
            <a:lvl1pPr>
              <a:defRPr>
                <a:solidFill>
                  <a:schemeClr val="tx1">
                    <a:lumMod val="75000"/>
                    <a:lumOff val="25000"/>
                  </a:schemeClr>
                </a:solidFill>
              </a:defRPr>
            </a:lvl1pPr>
          </a:lstStyle>
          <a:p>
            <a:r>
              <a:rPr lang="en-US" noProof="0" dirty="0"/>
              <a:t>Add a footer</a:t>
            </a:r>
          </a:p>
        </p:txBody>
      </p:sp>
      <p:sp>
        <p:nvSpPr>
          <p:cNvPr id="7" name="Slide Number Placeholder 6">
            <a:extLst>
              <a:ext uri="{FF2B5EF4-FFF2-40B4-BE49-F238E27FC236}">
                <a16:creationId xmlns:a16="http://schemas.microsoft.com/office/drawing/2014/main" id="{BB4446C0-A637-4726-88A6-815A6AB63B96}"/>
              </a:ext>
            </a:extLst>
          </p:cNvPr>
          <p:cNvSpPr>
            <a:spLocks noGrp="1"/>
          </p:cNvSpPr>
          <p:nvPr>
            <p:ph type="sldNum" sz="quarter" idx="11"/>
          </p:nvPr>
        </p:nvSpPr>
        <p:spPr/>
        <p:txBody>
          <a:bodyPr/>
          <a:lstStyle>
            <a:lvl1pPr>
              <a:defRPr>
                <a:solidFill>
                  <a:schemeClr val="tx1">
                    <a:lumMod val="75000"/>
                    <a:lumOff val="25000"/>
                  </a:schemeClr>
                </a:solidFill>
              </a:defRPr>
            </a:lvl1p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3103350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userDrawn="1">
  <p:cSld name="1_Thank You">
    <p:bg>
      <p:bgPr>
        <a:solidFill>
          <a:schemeClr val="bg1"/>
        </a:solidFill>
        <a:effectLst/>
      </p:bgPr>
    </p:bg>
    <p:spTree>
      <p:nvGrpSpPr>
        <p:cNvPr id="1" name=""/>
        <p:cNvGrpSpPr/>
        <p:nvPr/>
      </p:nvGrpSpPr>
      <p:grpSpPr>
        <a:xfrm>
          <a:off x="0" y="0"/>
          <a:ext cx="0" cy="0"/>
          <a:chOff x="0" y="0"/>
          <a:chExt cx="0" cy="0"/>
        </a:xfrm>
      </p:grpSpPr>
      <p:sp>
        <p:nvSpPr>
          <p:cNvPr id="32" name="Picture Placeholder 31">
            <a:extLst>
              <a:ext uri="{FF2B5EF4-FFF2-40B4-BE49-F238E27FC236}">
                <a16:creationId xmlns:a16="http://schemas.microsoft.com/office/drawing/2014/main" id="{6BC25646-06FC-4B3E-A74E-268EB8AEA602}"/>
              </a:ext>
            </a:extLst>
          </p:cNvPr>
          <p:cNvSpPr>
            <a:spLocks noGrp="1"/>
          </p:cNvSpPr>
          <p:nvPr>
            <p:ph type="pic" sz="quarter" idx="12" hasCustomPrompt="1"/>
          </p:nvPr>
        </p:nvSpPr>
        <p:spPr>
          <a:xfrm>
            <a:off x="86715" y="86714"/>
            <a:ext cx="12018572" cy="6684572"/>
          </a:xfrm>
          <a:solidFill>
            <a:schemeClr val="bg1">
              <a:lumMod val="85000"/>
            </a:schemeClr>
          </a:solidFill>
        </p:spPr>
        <p:txBody>
          <a:bodyPr lIns="360000" tIns="360000"/>
          <a:lstStyle>
            <a:lvl1pPr marL="0" indent="0">
              <a:buNone/>
              <a:defRPr sz="1100" i="1">
                <a:latin typeface="Times New Roman" panose="02020603050405020304" pitchFamily="18" charset="0"/>
                <a:cs typeface="Times New Roman" panose="02020603050405020304" pitchFamily="18" charset="0"/>
              </a:defRPr>
            </a:lvl1pPr>
          </a:lstStyle>
          <a:p>
            <a:r>
              <a:rPr lang="en-US" noProof="0" dirty="0"/>
              <a:t>Insert or Drag and Drop Image Here</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2494607" y="2237328"/>
            <a:ext cx="7202786" cy="1449788"/>
          </a:xfrm>
          <a:solidFill>
            <a:schemeClr val="tx1">
              <a:alpha val="80000"/>
            </a:schemeClr>
          </a:solidFill>
        </p:spPr>
        <p:txBody>
          <a:bodyPr lIns="288000" rIns="2160000" bIns="144000" anchor="b" anchorCtr="0"/>
          <a:lstStyle>
            <a:lvl1pPr algn="r">
              <a:defRPr sz="6600" spc="-150">
                <a:solidFill>
                  <a:schemeClr val="bg1"/>
                </a:solidFill>
              </a:defRPr>
            </a:lvl1pPr>
          </a:lstStyle>
          <a:p>
            <a:r>
              <a:rPr lang="en-US" noProof="0"/>
              <a:t>Thank You</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2494607" y="3684672"/>
            <a:ext cx="5282503" cy="1604172"/>
          </a:xfrm>
          <a:solidFill>
            <a:schemeClr val="tx1">
              <a:alpha val="90000"/>
            </a:schemeClr>
          </a:solidFill>
        </p:spPr>
        <p:txBody>
          <a:bodyPr lIns="216000" tIns="144000" rIns="576000"/>
          <a:lstStyle>
            <a:lvl1pPr marL="0" indent="0" algn="r">
              <a:buNone/>
              <a:defRPr sz="21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cxnSp>
        <p:nvCxnSpPr>
          <p:cNvPr id="5" name="Straight Connector 4">
            <a:extLst>
              <a:ext uri="{FF2B5EF4-FFF2-40B4-BE49-F238E27FC236}">
                <a16:creationId xmlns:a16="http://schemas.microsoft.com/office/drawing/2014/main" id="{9688AEDF-1396-4322-8818-9D1C7976FCDF}"/>
              </a:ext>
            </a:extLst>
          </p:cNvPr>
          <p:cNvCxnSpPr>
            <a:cxnSpLocks/>
          </p:cNvCxnSpPr>
          <p:nvPr userDrawn="1"/>
        </p:nvCxnSpPr>
        <p:spPr>
          <a:xfrm>
            <a:off x="7777113" y="2412127"/>
            <a:ext cx="0" cy="110019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 Placeholder 5">
            <a:extLst>
              <a:ext uri="{FF2B5EF4-FFF2-40B4-BE49-F238E27FC236}">
                <a16:creationId xmlns:a16="http://schemas.microsoft.com/office/drawing/2014/main" id="{BC122267-81F5-4D7C-8854-830FD491A4E9}"/>
              </a:ext>
            </a:extLst>
          </p:cNvPr>
          <p:cNvSpPr>
            <a:spLocks noGrp="1"/>
          </p:cNvSpPr>
          <p:nvPr>
            <p:ph type="body" sz="quarter" idx="13" hasCustomPrompt="1"/>
          </p:nvPr>
        </p:nvSpPr>
        <p:spPr>
          <a:xfrm>
            <a:off x="2667000" y="4142258"/>
            <a:ext cx="4508500" cy="277342"/>
          </a:xfrm>
        </p:spPr>
        <p:txBody>
          <a:bodyPr anchor="ctr"/>
          <a:lstStyle>
            <a:lvl1pPr marL="0" indent="0" algn="r">
              <a:lnSpc>
                <a:spcPct val="100000"/>
              </a:lnSpc>
              <a:buNone/>
              <a:defRPr sz="1600">
                <a:solidFill>
                  <a:schemeClr val="bg1"/>
                </a:solidFill>
              </a:defRPr>
            </a:lvl1pPr>
            <a:lvl2pPr marL="266700" indent="0" algn="r">
              <a:buNone/>
              <a:defRPr>
                <a:solidFill>
                  <a:schemeClr val="bg1"/>
                </a:solidFill>
              </a:defRPr>
            </a:lvl2pPr>
            <a:lvl3pPr marL="542925" indent="0" algn="r">
              <a:buNone/>
              <a:defRPr>
                <a:solidFill>
                  <a:schemeClr val="bg1"/>
                </a:solidFill>
              </a:defRPr>
            </a:lvl3pPr>
            <a:lvl4pPr marL="809625" indent="0" algn="r">
              <a:buNone/>
              <a:defRPr>
                <a:solidFill>
                  <a:schemeClr val="bg1"/>
                </a:solidFill>
              </a:defRPr>
            </a:lvl4pPr>
            <a:lvl5pPr marL="1076325" indent="0" algn="r">
              <a:buNone/>
              <a:defRPr>
                <a:solidFill>
                  <a:schemeClr val="bg1"/>
                </a:solidFill>
              </a:defRPr>
            </a:lvl5pPr>
          </a:lstStyle>
          <a:p>
            <a:pPr lvl="0"/>
            <a:r>
              <a:rPr lang="en-US" noProof="0"/>
              <a:t>Contact Number</a:t>
            </a:r>
          </a:p>
        </p:txBody>
      </p:sp>
      <p:sp>
        <p:nvSpPr>
          <p:cNvPr id="9" name="Text Placeholder 5">
            <a:extLst>
              <a:ext uri="{FF2B5EF4-FFF2-40B4-BE49-F238E27FC236}">
                <a16:creationId xmlns:a16="http://schemas.microsoft.com/office/drawing/2014/main" id="{D1624B9A-AB57-40B6-89A6-D34ED60BBF00}"/>
              </a:ext>
            </a:extLst>
          </p:cNvPr>
          <p:cNvSpPr>
            <a:spLocks noGrp="1"/>
          </p:cNvSpPr>
          <p:nvPr>
            <p:ph type="body" sz="quarter" idx="14" hasCustomPrompt="1"/>
          </p:nvPr>
        </p:nvSpPr>
        <p:spPr>
          <a:xfrm>
            <a:off x="2667000" y="4448040"/>
            <a:ext cx="4508500" cy="277342"/>
          </a:xfrm>
        </p:spPr>
        <p:txBody>
          <a:bodyPr anchor="ctr"/>
          <a:lstStyle>
            <a:lvl1pPr marL="0" indent="0" algn="r">
              <a:lnSpc>
                <a:spcPct val="100000"/>
              </a:lnSpc>
              <a:buNone/>
              <a:defRPr sz="1600">
                <a:solidFill>
                  <a:schemeClr val="bg1"/>
                </a:solidFill>
              </a:defRPr>
            </a:lvl1pPr>
            <a:lvl2pPr marL="266700" indent="0" algn="r">
              <a:buNone/>
              <a:defRPr>
                <a:solidFill>
                  <a:schemeClr val="bg1"/>
                </a:solidFill>
              </a:defRPr>
            </a:lvl2pPr>
            <a:lvl3pPr marL="542925" indent="0" algn="r">
              <a:buNone/>
              <a:defRPr>
                <a:solidFill>
                  <a:schemeClr val="bg1"/>
                </a:solidFill>
              </a:defRPr>
            </a:lvl3pPr>
            <a:lvl4pPr marL="809625" indent="0" algn="r">
              <a:buNone/>
              <a:defRPr>
                <a:solidFill>
                  <a:schemeClr val="bg1"/>
                </a:solidFill>
              </a:defRPr>
            </a:lvl4pPr>
            <a:lvl5pPr marL="1076325" indent="0" algn="r">
              <a:buNone/>
              <a:defRPr>
                <a:solidFill>
                  <a:schemeClr val="bg1"/>
                </a:solidFill>
              </a:defRPr>
            </a:lvl5pPr>
          </a:lstStyle>
          <a:p>
            <a:pPr lvl="0"/>
            <a:r>
              <a:rPr lang="en-US" noProof="0"/>
              <a:t>Email or Social Media Handle</a:t>
            </a:r>
          </a:p>
        </p:txBody>
      </p:sp>
      <p:sp>
        <p:nvSpPr>
          <p:cNvPr id="8" name="Picture Placeholder 5">
            <a:extLst>
              <a:ext uri="{FF2B5EF4-FFF2-40B4-BE49-F238E27FC236}">
                <a16:creationId xmlns:a16="http://schemas.microsoft.com/office/drawing/2014/main" id="{61EA5FFD-797F-43FF-B13A-5DA8C820EE22}"/>
              </a:ext>
            </a:extLst>
          </p:cNvPr>
          <p:cNvSpPr>
            <a:spLocks noGrp="1"/>
          </p:cNvSpPr>
          <p:nvPr>
            <p:ph type="pic" sz="quarter" idx="15" hasCustomPrompt="1"/>
          </p:nvPr>
        </p:nvSpPr>
        <p:spPr>
          <a:xfrm>
            <a:off x="8065008" y="2587752"/>
            <a:ext cx="1344168" cy="704088"/>
          </a:xfrm>
        </p:spPr>
        <p:txBody>
          <a:bodyPr/>
          <a:lstStyle>
            <a:lvl1pPr marL="0" indent="0">
              <a:buNone/>
              <a:defRPr>
                <a:solidFill>
                  <a:schemeClr val="bg1"/>
                </a:solidFill>
              </a:defRPr>
            </a:lvl1pPr>
          </a:lstStyle>
          <a:p>
            <a:r>
              <a:rPr lang="en-US" noProof="0" dirty="0"/>
              <a:t>Logo</a:t>
            </a:r>
          </a:p>
        </p:txBody>
      </p:sp>
      <p:sp>
        <p:nvSpPr>
          <p:cNvPr id="10" name="Text Placeholder 5">
            <a:extLst>
              <a:ext uri="{FF2B5EF4-FFF2-40B4-BE49-F238E27FC236}">
                <a16:creationId xmlns:a16="http://schemas.microsoft.com/office/drawing/2014/main" id="{7436EF9B-F86C-114A-BB87-C439E5F12997}"/>
              </a:ext>
            </a:extLst>
          </p:cNvPr>
          <p:cNvSpPr>
            <a:spLocks noGrp="1"/>
          </p:cNvSpPr>
          <p:nvPr>
            <p:ph type="body" sz="quarter" idx="16" hasCustomPrompt="1"/>
          </p:nvPr>
        </p:nvSpPr>
        <p:spPr>
          <a:xfrm>
            <a:off x="2667000" y="4753821"/>
            <a:ext cx="4508500" cy="277342"/>
          </a:xfrm>
        </p:spPr>
        <p:txBody>
          <a:bodyPr anchor="ctr"/>
          <a:lstStyle>
            <a:lvl1pPr marL="0" indent="0" algn="r">
              <a:lnSpc>
                <a:spcPct val="100000"/>
              </a:lnSpc>
              <a:buNone/>
              <a:defRPr sz="1600">
                <a:solidFill>
                  <a:schemeClr val="bg1"/>
                </a:solidFill>
              </a:defRPr>
            </a:lvl1pPr>
            <a:lvl2pPr marL="266700" indent="0" algn="r">
              <a:buNone/>
              <a:defRPr>
                <a:solidFill>
                  <a:schemeClr val="bg1"/>
                </a:solidFill>
              </a:defRPr>
            </a:lvl2pPr>
            <a:lvl3pPr marL="542925" indent="0" algn="r">
              <a:buNone/>
              <a:defRPr>
                <a:solidFill>
                  <a:schemeClr val="bg1"/>
                </a:solidFill>
              </a:defRPr>
            </a:lvl3pPr>
            <a:lvl4pPr marL="809625" indent="0" algn="r">
              <a:buNone/>
              <a:defRPr>
                <a:solidFill>
                  <a:schemeClr val="bg1"/>
                </a:solidFill>
              </a:defRPr>
            </a:lvl4pPr>
            <a:lvl5pPr marL="1076325" indent="0" algn="r">
              <a:buNone/>
              <a:defRPr>
                <a:solidFill>
                  <a:schemeClr val="bg1"/>
                </a:solidFill>
              </a:defRPr>
            </a:lvl5pPr>
          </a:lstStyle>
          <a:p>
            <a:pPr lvl="0"/>
            <a:r>
              <a:rPr lang="en-US" noProof="0"/>
              <a:t>Website Address</a:t>
            </a:r>
          </a:p>
        </p:txBody>
      </p:sp>
    </p:spTree>
    <p:extLst>
      <p:ext uri="{BB962C8B-B14F-4D97-AF65-F5344CB8AC3E}">
        <p14:creationId xmlns:p14="http://schemas.microsoft.com/office/powerpoint/2010/main" val="13021552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0" y="1768422"/>
            <a:ext cx="6840000" cy="2387600"/>
          </a:xfrm>
          <a:solidFill>
            <a:schemeClr val="tx1">
              <a:alpha val="80000"/>
            </a:schemeClr>
          </a:solidFill>
        </p:spPr>
        <p:txBody>
          <a:bodyPr lIns="432000" rIns="432000" bIns="144000" anchor="b"/>
          <a:lstStyle>
            <a:lvl1pPr algn="l">
              <a:defRPr sz="4200" spc="-150">
                <a:solidFill>
                  <a:schemeClr val="bg1"/>
                </a:solidFill>
              </a:defRPr>
            </a:lvl1pPr>
          </a:lstStyle>
          <a:p>
            <a:r>
              <a:rPr lang="en-US" noProof="0"/>
              <a:t>Click to edit Master </a:t>
            </a:r>
            <a:br>
              <a:rPr lang="en-US" noProof="0"/>
            </a:br>
            <a:r>
              <a:rPr lang="en-US" noProof="0"/>
              <a:t>title style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0" y="4153578"/>
            <a:ext cx="6840000" cy="936000"/>
          </a:xfrm>
          <a:solidFill>
            <a:schemeClr val="tx1">
              <a:alpha val="90000"/>
            </a:schemeClr>
          </a:solidFill>
        </p:spPr>
        <p:txBody>
          <a:bodyPr lIns="432000" tIns="144000"/>
          <a:lstStyle>
            <a:lvl1pPr marL="0" indent="0" algn="l">
              <a:buNone/>
              <a:defRPr sz="21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5" name="Freeform: Shape 4">
            <a:extLst>
              <a:ext uri="{FF2B5EF4-FFF2-40B4-BE49-F238E27FC236}">
                <a16:creationId xmlns:a16="http://schemas.microsoft.com/office/drawing/2014/main" id="{13A733F0-30A3-4125-9B9B-2A07E1461F1B}"/>
              </a:ext>
            </a:extLst>
          </p:cNvPr>
          <p:cNvSpPr/>
          <p:nvPr userDrawn="1"/>
        </p:nvSpPr>
        <p:spPr>
          <a:xfrm rot="4308689">
            <a:off x="8139110" y="-52404"/>
            <a:ext cx="648657" cy="777553"/>
          </a:xfrm>
          <a:custGeom>
            <a:avLst/>
            <a:gdLst>
              <a:gd name="connsiteX0" fmla="*/ 0 w 648657"/>
              <a:gd name="connsiteY0" fmla="*/ 777553 h 777553"/>
              <a:gd name="connsiteX1" fmla="*/ 255474 w 648657"/>
              <a:gd name="connsiteY1" fmla="*/ 0 h 777553"/>
              <a:gd name="connsiteX2" fmla="*/ 648657 w 648657"/>
              <a:gd name="connsiteY2" fmla="*/ 713937 h 777553"/>
              <a:gd name="connsiteX3" fmla="*/ 0 w 648657"/>
              <a:gd name="connsiteY3" fmla="*/ 777553 h 777553"/>
            </a:gdLst>
            <a:ahLst/>
            <a:cxnLst>
              <a:cxn ang="0">
                <a:pos x="connsiteX0" y="connsiteY0"/>
              </a:cxn>
              <a:cxn ang="0">
                <a:pos x="connsiteX1" y="connsiteY1"/>
              </a:cxn>
              <a:cxn ang="0">
                <a:pos x="connsiteX2" y="connsiteY2"/>
              </a:cxn>
              <a:cxn ang="0">
                <a:pos x="connsiteX3" y="connsiteY3"/>
              </a:cxn>
            </a:cxnLst>
            <a:rect l="l" t="t" r="r" b="b"/>
            <a:pathLst>
              <a:path w="648657" h="777553">
                <a:moveTo>
                  <a:pt x="0" y="777553"/>
                </a:moveTo>
                <a:lnTo>
                  <a:pt x="255474" y="0"/>
                </a:lnTo>
                <a:lnTo>
                  <a:pt x="648657" y="713937"/>
                </a:lnTo>
                <a:lnTo>
                  <a:pt x="0" y="777553"/>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Freeform: Shape 5">
            <a:extLst>
              <a:ext uri="{FF2B5EF4-FFF2-40B4-BE49-F238E27FC236}">
                <a16:creationId xmlns:a16="http://schemas.microsoft.com/office/drawing/2014/main" id="{9E236A80-227E-4FE4-AA47-7802636969A0}"/>
              </a:ext>
            </a:extLst>
          </p:cNvPr>
          <p:cNvSpPr/>
          <p:nvPr userDrawn="1"/>
        </p:nvSpPr>
        <p:spPr>
          <a:xfrm rot="4308689">
            <a:off x="8878526" y="-532562"/>
            <a:ext cx="3571215" cy="3737093"/>
          </a:xfrm>
          <a:custGeom>
            <a:avLst/>
            <a:gdLst>
              <a:gd name="connsiteX0" fmla="*/ 0 w 3571215"/>
              <a:gd name="connsiteY0" fmla="*/ 3023156 h 3737093"/>
              <a:gd name="connsiteX1" fmla="*/ 993291 w 3571215"/>
              <a:gd name="connsiteY1" fmla="*/ 0 h 3737093"/>
              <a:gd name="connsiteX2" fmla="*/ 3571215 w 3571215"/>
              <a:gd name="connsiteY2" fmla="*/ 847006 h 3737093"/>
              <a:gd name="connsiteX3" fmla="*/ 1392370 w 3571215"/>
              <a:gd name="connsiteY3" fmla="*/ 3639100 h 3737093"/>
              <a:gd name="connsiteX4" fmla="*/ 393183 w 3571215"/>
              <a:gd name="connsiteY4" fmla="*/ 3737093 h 3737093"/>
              <a:gd name="connsiteX5" fmla="*/ 0 w 3571215"/>
              <a:gd name="connsiteY5" fmla="*/ 3023156 h 37370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215" h="3737093">
                <a:moveTo>
                  <a:pt x="0" y="3023156"/>
                </a:moveTo>
                <a:lnTo>
                  <a:pt x="993291" y="0"/>
                </a:lnTo>
                <a:lnTo>
                  <a:pt x="3571215" y="847006"/>
                </a:lnTo>
                <a:lnTo>
                  <a:pt x="1392370" y="3639100"/>
                </a:lnTo>
                <a:lnTo>
                  <a:pt x="393183" y="3737093"/>
                </a:lnTo>
                <a:lnTo>
                  <a:pt x="0" y="3023156"/>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7" name="Freeform: Shape 6">
            <a:extLst>
              <a:ext uri="{FF2B5EF4-FFF2-40B4-BE49-F238E27FC236}">
                <a16:creationId xmlns:a16="http://schemas.microsoft.com/office/drawing/2014/main" id="{AAF58058-47D7-451D-B2D5-713873CFA06B}"/>
              </a:ext>
            </a:extLst>
          </p:cNvPr>
          <p:cNvSpPr/>
          <p:nvPr userDrawn="1"/>
        </p:nvSpPr>
        <p:spPr>
          <a:xfrm rot="4308689">
            <a:off x="9191192" y="1651650"/>
            <a:ext cx="1980696" cy="2066510"/>
          </a:xfrm>
          <a:custGeom>
            <a:avLst/>
            <a:gdLst>
              <a:gd name="connsiteX0" fmla="*/ 0 w 1980696"/>
              <a:gd name="connsiteY0" fmla="*/ 2066510 h 2066510"/>
              <a:gd name="connsiteX1" fmla="*/ 1138078 w 1980696"/>
              <a:gd name="connsiteY1" fmla="*/ 0 h 2066510"/>
              <a:gd name="connsiteX2" fmla="*/ 1980696 w 1980696"/>
              <a:gd name="connsiteY2" fmla="*/ 1530016 h 2066510"/>
              <a:gd name="connsiteX3" fmla="*/ 1459417 w 1980696"/>
              <a:gd name="connsiteY3" fmla="*/ 2066510 h 2066510"/>
            </a:gdLst>
            <a:ahLst/>
            <a:cxnLst>
              <a:cxn ang="0">
                <a:pos x="connsiteX0" y="connsiteY0"/>
              </a:cxn>
              <a:cxn ang="0">
                <a:pos x="connsiteX1" y="connsiteY1"/>
              </a:cxn>
              <a:cxn ang="0">
                <a:pos x="connsiteX2" y="connsiteY2"/>
              </a:cxn>
              <a:cxn ang="0">
                <a:pos x="connsiteX3" y="connsiteY3"/>
              </a:cxn>
            </a:cxnLst>
            <a:rect l="l" t="t" r="r" b="b"/>
            <a:pathLst>
              <a:path w="1980696" h="2066510">
                <a:moveTo>
                  <a:pt x="0" y="2066510"/>
                </a:moveTo>
                <a:lnTo>
                  <a:pt x="1138078" y="0"/>
                </a:lnTo>
                <a:lnTo>
                  <a:pt x="1980696" y="1530016"/>
                </a:lnTo>
                <a:lnTo>
                  <a:pt x="1459417" y="206651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E6D9AC51-13A8-43F2-B0AE-A475CD84575E}"/>
              </a:ext>
            </a:extLst>
          </p:cNvPr>
          <p:cNvSpPr/>
          <p:nvPr userDrawn="1"/>
        </p:nvSpPr>
        <p:spPr>
          <a:xfrm rot="13830869">
            <a:off x="9457431" y="3977898"/>
            <a:ext cx="346713" cy="206124"/>
          </a:xfrm>
          <a:custGeom>
            <a:avLst/>
            <a:gdLst>
              <a:gd name="connsiteX0" fmla="*/ 346713 w 346713"/>
              <a:gd name="connsiteY0" fmla="*/ 206124 h 206124"/>
              <a:gd name="connsiteX1" fmla="*/ 0 w 346713"/>
              <a:gd name="connsiteY1" fmla="*/ 206124 h 206124"/>
              <a:gd name="connsiteX2" fmla="*/ 86666 w 346713"/>
              <a:gd name="connsiteY2" fmla="*/ 0 h 206124"/>
              <a:gd name="connsiteX3" fmla="*/ 346713 w 346713"/>
              <a:gd name="connsiteY3" fmla="*/ 206124 h 206124"/>
            </a:gdLst>
            <a:ahLst/>
            <a:cxnLst>
              <a:cxn ang="0">
                <a:pos x="connsiteX0" y="connsiteY0"/>
              </a:cxn>
              <a:cxn ang="0">
                <a:pos x="connsiteX1" y="connsiteY1"/>
              </a:cxn>
              <a:cxn ang="0">
                <a:pos x="connsiteX2" y="connsiteY2"/>
              </a:cxn>
              <a:cxn ang="0">
                <a:pos x="connsiteX3" y="connsiteY3"/>
              </a:cxn>
            </a:cxnLst>
            <a:rect l="l" t="t" r="r" b="b"/>
            <a:pathLst>
              <a:path w="346713" h="206124">
                <a:moveTo>
                  <a:pt x="346713" y="206124"/>
                </a:moveTo>
                <a:lnTo>
                  <a:pt x="0" y="206124"/>
                </a:lnTo>
                <a:lnTo>
                  <a:pt x="86666" y="0"/>
                </a:lnTo>
                <a:lnTo>
                  <a:pt x="346713" y="206124"/>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9" name="Freeform: Shape 8">
            <a:extLst>
              <a:ext uri="{FF2B5EF4-FFF2-40B4-BE49-F238E27FC236}">
                <a16:creationId xmlns:a16="http://schemas.microsoft.com/office/drawing/2014/main" id="{CBA8CC4C-FA3C-45FB-A5CE-C0F41063A4AA}"/>
              </a:ext>
            </a:extLst>
          </p:cNvPr>
          <p:cNvSpPr/>
          <p:nvPr userDrawn="1"/>
        </p:nvSpPr>
        <p:spPr>
          <a:xfrm rot="12431080">
            <a:off x="9528615" y="3713859"/>
            <a:ext cx="710669" cy="335543"/>
          </a:xfrm>
          <a:custGeom>
            <a:avLst/>
            <a:gdLst>
              <a:gd name="connsiteX0" fmla="*/ 710669 w 710669"/>
              <a:gd name="connsiteY0" fmla="*/ 176660 h 335543"/>
              <a:gd name="connsiteX1" fmla="*/ 0 w 710669"/>
              <a:gd name="connsiteY1" fmla="*/ 335543 h 335543"/>
              <a:gd name="connsiteX2" fmla="*/ 141082 w 710669"/>
              <a:gd name="connsiteY2" fmla="*/ 0 h 335543"/>
              <a:gd name="connsiteX3" fmla="*/ 487795 w 710669"/>
              <a:gd name="connsiteY3" fmla="*/ 0 h 335543"/>
              <a:gd name="connsiteX4" fmla="*/ 710669 w 710669"/>
              <a:gd name="connsiteY4" fmla="*/ 176660 h 33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669" h="335543">
                <a:moveTo>
                  <a:pt x="710669" y="176660"/>
                </a:moveTo>
                <a:lnTo>
                  <a:pt x="0" y="335543"/>
                </a:lnTo>
                <a:lnTo>
                  <a:pt x="141082" y="0"/>
                </a:lnTo>
                <a:lnTo>
                  <a:pt x="487795" y="0"/>
                </a:lnTo>
                <a:lnTo>
                  <a:pt x="710669" y="17666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320D0EA4-6C0E-4F3B-B209-84132CF9DCEE}"/>
              </a:ext>
            </a:extLst>
          </p:cNvPr>
          <p:cNvSpPr/>
          <p:nvPr userDrawn="1"/>
        </p:nvSpPr>
        <p:spPr>
          <a:xfrm rot="4308689">
            <a:off x="8785444" y="1075879"/>
            <a:ext cx="1246227" cy="1580187"/>
          </a:xfrm>
          <a:custGeom>
            <a:avLst/>
            <a:gdLst>
              <a:gd name="connsiteX0" fmla="*/ 0 w 1980696"/>
              <a:gd name="connsiteY0" fmla="*/ 2066510 h 2066510"/>
              <a:gd name="connsiteX1" fmla="*/ 1138078 w 1980696"/>
              <a:gd name="connsiteY1" fmla="*/ 0 h 2066510"/>
              <a:gd name="connsiteX2" fmla="*/ 1980696 w 1980696"/>
              <a:gd name="connsiteY2" fmla="*/ 1530016 h 2066510"/>
              <a:gd name="connsiteX3" fmla="*/ 1459417 w 1980696"/>
              <a:gd name="connsiteY3" fmla="*/ 2066510 h 2066510"/>
              <a:gd name="connsiteX0" fmla="*/ 0 w 1980696"/>
              <a:gd name="connsiteY0" fmla="*/ 1680311 h 1680311"/>
              <a:gd name="connsiteX1" fmla="*/ 1337031 w 1980696"/>
              <a:gd name="connsiteY1" fmla="*/ 0 h 1680311"/>
              <a:gd name="connsiteX2" fmla="*/ 1980696 w 1980696"/>
              <a:gd name="connsiteY2" fmla="*/ 1143817 h 1680311"/>
              <a:gd name="connsiteX3" fmla="*/ 1459417 w 1980696"/>
              <a:gd name="connsiteY3" fmla="*/ 1680311 h 1680311"/>
              <a:gd name="connsiteX4" fmla="*/ 0 w 1980696"/>
              <a:gd name="connsiteY4" fmla="*/ 1680311 h 1680311"/>
              <a:gd name="connsiteX0" fmla="*/ 0 w 1459417"/>
              <a:gd name="connsiteY0" fmla="*/ 1680311 h 1680311"/>
              <a:gd name="connsiteX1" fmla="*/ 1337031 w 1459417"/>
              <a:gd name="connsiteY1" fmla="*/ 0 h 1680311"/>
              <a:gd name="connsiteX2" fmla="*/ 1360698 w 1459417"/>
              <a:gd name="connsiteY2" fmla="*/ 208215 h 1680311"/>
              <a:gd name="connsiteX3" fmla="*/ 1459417 w 1459417"/>
              <a:gd name="connsiteY3" fmla="*/ 1680311 h 1680311"/>
              <a:gd name="connsiteX4" fmla="*/ 0 w 1459417"/>
              <a:gd name="connsiteY4" fmla="*/ 1680311 h 1680311"/>
              <a:gd name="connsiteX0" fmla="*/ 0 w 1360698"/>
              <a:gd name="connsiteY0" fmla="*/ 1680311 h 1688402"/>
              <a:gd name="connsiteX1" fmla="*/ 1337031 w 1360698"/>
              <a:gd name="connsiteY1" fmla="*/ 0 h 1688402"/>
              <a:gd name="connsiteX2" fmla="*/ 1360698 w 1360698"/>
              <a:gd name="connsiteY2" fmla="*/ 208215 h 1688402"/>
              <a:gd name="connsiteX3" fmla="*/ 278710 w 1360698"/>
              <a:gd name="connsiteY3" fmla="*/ 1688402 h 1688402"/>
              <a:gd name="connsiteX4" fmla="*/ 0 w 1360698"/>
              <a:gd name="connsiteY4" fmla="*/ 1680311 h 1688402"/>
              <a:gd name="connsiteX0" fmla="*/ 0 w 1360698"/>
              <a:gd name="connsiteY0" fmla="*/ 1680311 h 1698354"/>
              <a:gd name="connsiteX1" fmla="*/ 1337031 w 1360698"/>
              <a:gd name="connsiteY1" fmla="*/ 0 h 1698354"/>
              <a:gd name="connsiteX2" fmla="*/ 1360698 w 1360698"/>
              <a:gd name="connsiteY2" fmla="*/ 208215 h 1698354"/>
              <a:gd name="connsiteX3" fmla="*/ 415804 w 1360698"/>
              <a:gd name="connsiteY3" fmla="*/ 1698354 h 1698354"/>
              <a:gd name="connsiteX4" fmla="*/ 0 w 1360698"/>
              <a:gd name="connsiteY4" fmla="*/ 1680311 h 1698354"/>
              <a:gd name="connsiteX0" fmla="*/ 0 w 1360698"/>
              <a:gd name="connsiteY0" fmla="*/ 1556337 h 1574380"/>
              <a:gd name="connsiteX1" fmla="*/ 1226116 w 1360698"/>
              <a:gd name="connsiteY1" fmla="*/ 0 h 1574380"/>
              <a:gd name="connsiteX2" fmla="*/ 1360698 w 1360698"/>
              <a:gd name="connsiteY2" fmla="*/ 84241 h 1574380"/>
              <a:gd name="connsiteX3" fmla="*/ 415804 w 1360698"/>
              <a:gd name="connsiteY3" fmla="*/ 1574380 h 1574380"/>
              <a:gd name="connsiteX4" fmla="*/ 0 w 1360698"/>
              <a:gd name="connsiteY4" fmla="*/ 1556337 h 1574380"/>
              <a:gd name="connsiteX0" fmla="*/ 0 w 1303560"/>
              <a:gd name="connsiteY0" fmla="*/ 1556337 h 1574380"/>
              <a:gd name="connsiteX1" fmla="*/ 1226116 w 1303560"/>
              <a:gd name="connsiteY1" fmla="*/ 0 h 1574380"/>
              <a:gd name="connsiteX2" fmla="*/ 1303560 w 1303560"/>
              <a:gd name="connsiteY2" fmla="*/ 105569 h 1574380"/>
              <a:gd name="connsiteX3" fmla="*/ 415804 w 1303560"/>
              <a:gd name="connsiteY3" fmla="*/ 1574380 h 1574380"/>
              <a:gd name="connsiteX4" fmla="*/ 0 w 1303560"/>
              <a:gd name="connsiteY4" fmla="*/ 1556337 h 1574380"/>
              <a:gd name="connsiteX0" fmla="*/ 0 w 1246227"/>
              <a:gd name="connsiteY0" fmla="*/ 1580187 h 1580187"/>
              <a:gd name="connsiteX1" fmla="*/ 1168783 w 1246227"/>
              <a:gd name="connsiteY1" fmla="*/ 0 h 1580187"/>
              <a:gd name="connsiteX2" fmla="*/ 1246227 w 1246227"/>
              <a:gd name="connsiteY2" fmla="*/ 105569 h 1580187"/>
              <a:gd name="connsiteX3" fmla="*/ 358471 w 1246227"/>
              <a:gd name="connsiteY3" fmla="*/ 1574380 h 1580187"/>
              <a:gd name="connsiteX4" fmla="*/ 0 w 1246227"/>
              <a:gd name="connsiteY4" fmla="*/ 1580187 h 15801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6227" h="1580187">
                <a:moveTo>
                  <a:pt x="0" y="1580187"/>
                </a:moveTo>
                <a:lnTo>
                  <a:pt x="1168783" y="0"/>
                </a:lnTo>
                <a:lnTo>
                  <a:pt x="1246227" y="105569"/>
                </a:lnTo>
                <a:lnTo>
                  <a:pt x="358471" y="1574380"/>
                </a:lnTo>
                <a:lnTo>
                  <a:pt x="0" y="1580187"/>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Freeform: Shape 10">
            <a:extLst>
              <a:ext uri="{FF2B5EF4-FFF2-40B4-BE49-F238E27FC236}">
                <a16:creationId xmlns:a16="http://schemas.microsoft.com/office/drawing/2014/main" id="{B2637900-ABE5-44BB-8955-B59B20FACF68}"/>
              </a:ext>
            </a:extLst>
          </p:cNvPr>
          <p:cNvSpPr/>
          <p:nvPr userDrawn="1"/>
        </p:nvSpPr>
        <p:spPr>
          <a:xfrm rot="17193105">
            <a:off x="11374788" y="2846425"/>
            <a:ext cx="243160" cy="406553"/>
          </a:xfrm>
          <a:custGeom>
            <a:avLst/>
            <a:gdLst>
              <a:gd name="connsiteX0" fmla="*/ 243160 w 243160"/>
              <a:gd name="connsiteY0" fmla="*/ 342071 h 406553"/>
              <a:gd name="connsiteX1" fmla="*/ 156493 w 243160"/>
              <a:gd name="connsiteY1" fmla="*/ 406553 h 406553"/>
              <a:gd name="connsiteX2" fmla="*/ 0 w 243160"/>
              <a:gd name="connsiteY2" fmla="*/ 0 h 406553"/>
              <a:gd name="connsiteX3" fmla="*/ 243160 w 243160"/>
              <a:gd name="connsiteY3" fmla="*/ 342071 h 406553"/>
            </a:gdLst>
            <a:ahLst/>
            <a:cxnLst>
              <a:cxn ang="0">
                <a:pos x="connsiteX0" y="connsiteY0"/>
              </a:cxn>
              <a:cxn ang="0">
                <a:pos x="connsiteX1" y="connsiteY1"/>
              </a:cxn>
              <a:cxn ang="0">
                <a:pos x="connsiteX2" y="connsiteY2"/>
              </a:cxn>
              <a:cxn ang="0">
                <a:pos x="connsiteX3" y="connsiteY3"/>
              </a:cxn>
            </a:cxnLst>
            <a:rect l="l" t="t" r="r" b="b"/>
            <a:pathLst>
              <a:path w="243160" h="406553">
                <a:moveTo>
                  <a:pt x="243160" y="342071"/>
                </a:moveTo>
                <a:lnTo>
                  <a:pt x="156493" y="406553"/>
                </a:lnTo>
                <a:lnTo>
                  <a:pt x="0" y="0"/>
                </a:lnTo>
                <a:lnTo>
                  <a:pt x="243160" y="342071"/>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Freeform: Shape 11">
            <a:extLst>
              <a:ext uri="{FF2B5EF4-FFF2-40B4-BE49-F238E27FC236}">
                <a16:creationId xmlns:a16="http://schemas.microsoft.com/office/drawing/2014/main" id="{8878CEF9-0D4E-43CF-A1AC-B8A752A7EDD3}"/>
              </a:ext>
            </a:extLst>
          </p:cNvPr>
          <p:cNvSpPr/>
          <p:nvPr userDrawn="1"/>
        </p:nvSpPr>
        <p:spPr>
          <a:xfrm rot="17193105">
            <a:off x="10879052" y="2627354"/>
            <a:ext cx="692798" cy="510610"/>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270139523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74E1F0E-A827-4F38-BAAB-5D5831E0813A}"/>
              </a:ext>
            </a:extLst>
          </p:cNvPr>
          <p:cNvSpPr/>
          <p:nvPr userDrawn="1"/>
        </p:nvSpPr>
        <p:spPr>
          <a:xfrm>
            <a:off x="0" y="6771286"/>
            <a:ext cx="12192000" cy="867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9" name="Rectangle 8">
            <a:extLst>
              <a:ext uri="{FF2B5EF4-FFF2-40B4-BE49-F238E27FC236}">
                <a16:creationId xmlns:a16="http://schemas.microsoft.com/office/drawing/2014/main" id="{1B7D9229-CE8B-44FD-B1E6-2FE619F40B4F}"/>
              </a:ext>
            </a:extLst>
          </p:cNvPr>
          <p:cNvSpPr/>
          <p:nvPr userDrawn="1"/>
        </p:nvSpPr>
        <p:spPr>
          <a:xfrm>
            <a:off x="0" y="0"/>
            <a:ext cx="12192000" cy="867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Rectangle 9">
            <a:extLst>
              <a:ext uri="{FF2B5EF4-FFF2-40B4-BE49-F238E27FC236}">
                <a16:creationId xmlns:a16="http://schemas.microsoft.com/office/drawing/2014/main" id="{4683AF15-88E9-4D75-9D5E-7E4924887E91}"/>
              </a:ext>
            </a:extLst>
          </p:cNvPr>
          <p:cNvSpPr/>
          <p:nvPr userDrawn="1"/>
        </p:nvSpPr>
        <p:spPr>
          <a:xfrm rot="5400000">
            <a:off x="-3385643" y="3385642"/>
            <a:ext cx="6858001" cy="867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Rectangle 10">
            <a:extLst>
              <a:ext uri="{FF2B5EF4-FFF2-40B4-BE49-F238E27FC236}">
                <a16:creationId xmlns:a16="http://schemas.microsoft.com/office/drawing/2014/main" id="{D3B18E46-480F-48E8-9675-259D3D06A00D}"/>
              </a:ext>
            </a:extLst>
          </p:cNvPr>
          <p:cNvSpPr/>
          <p:nvPr userDrawn="1"/>
        </p:nvSpPr>
        <p:spPr>
          <a:xfrm rot="5400000">
            <a:off x="8719643" y="3385643"/>
            <a:ext cx="6858000" cy="867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6095999" y="86714"/>
            <a:ext cx="6009287" cy="4068402"/>
          </a:xfrm>
          <a:solidFill>
            <a:schemeClr val="tx1">
              <a:alpha val="80000"/>
            </a:schemeClr>
          </a:solidFill>
        </p:spPr>
        <p:txBody>
          <a:bodyPr lIns="288000" rIns="432000" bIns="144000" anchor="b"/>
          <a:lstStyle>
            <a:lvl1pPr algn="r">
              <a:defRPr sz="4200" spc="-150">
                <a:solidFill>
                  <a:schemeClr val="bg1"/>
                </a:solidFill>
              </a:defRPr>
            </a:lvl1pPr>
          </a:lstStyle>
          <a:p>
            <a:r>
              <a:rPr lang="en-US" noProof="0"/>
              <a:t>Click to edit </a:t>
            </a:r>
            <a:br>
              <a:rPr lang="en-US" noProof="0"/>
            </a:br>
            <a:r>
              <a:rPr lang="en-US" noProof="0"/>
              <a:t>Master title style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6095999" y="4152672"/>
            <a:ext cx="6009287" cy="1818422"/>
          </a:xfrm>
          <a:solidFill>
            <a:schemeClr val="bg1">
              <a:lumMod val="95000"/>
              <a:alpha val="80000"/>
            </a:schemeClr>
          </a:solidFill>
        </p:spPr>
        <p:txBody>
          <a:bodyPr lIns="288000" tIns="144000" rIns="432000"/>
          <a:lstStyle>
            <a:lvl1pPr marL="0" indent="0" algn="r">
              <a:buNone/>
              <a:defRPr sz="21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5" name="Slide Number Placeholder 4">
            <a:extLst>
              <a:ext uri="{FF2B5EF4-FFF2-40B4-BE49-F238E27FC236}">
                <a16:creationId xmlns:a16="http://schemas.microsoft.com/office/drawing/2014/main" id="{B9994FE7-F6B5-D34D-B846-52B81F6F601D}"/>
              </a:ext>
            </a:extLst>
          </p:cNvPr>
          <p:cNvSpPr>
            <a:spLocks noGrp="1"/>
          </p:cNvSpPr>
          <p:nvPr>
            <p:ph type="sldNum" sz="quarter" idx="14"/>
          </p:nvPr>
        </p:nvSpPr>
        <p:spPr/>
        <p:txBody>
          <a:bodyPr/>
          <a:lstStyle/>
          <a:p>
            <a:fld id="{19B51A1E-902D-48AF-9020-955120F399B6}" type="slidenum">
              <a:rPr lang="en-US" noProof="0" smtClean="0"/>
              <a:pPr/>
              <a:t>‹#›</a:t>
            </a:fld>
            <a:endParaRPr lang="en-US" noProof="0" dirty="0"/>
          </a:p>
        </p:txBody>
      </p:sp>
      <p:sp>
        <p:nvSpPr>
          <p:cNvPr id="6" name="TextBox 5">
            <a:extLst>
              <a:ext uri="{FF2B5EF4-FFF2-40B4-BE49-F238E27FC236}">
                <a16:creationId xmlns:a16="http://schemas.microsoft.com/office/drawing/2014/main" id="{6989E631-FFE0-4842-9C8D-2977AD46DA07}"/>
              </a:ext>
            </a:extLst>
          </p:cNvPr>
          <p:cNvSpPr txBox="1"/>
          <p:nvPr userDrawn="1"/>
        </p:nvSpPr>
        <p:spPr>
          <a:xfrm>
            <a:off x="5861957" y="6613071"/>
            <a:ext cx="0" cy="0"/>
          </a:xfrm>
          <a:prstGeom prst="rect">
            <a:avLst/>
          </a:prstGeom>
          <a:noFill/>
        </p:spPr>
        <p:txBody>
          <a:bodyPr wrap="none" lIns="0" tIns="0" rIns="0" bIns="0" rtlCol="0">
            <a:noAutofit/>
          </a:bodyPr>
          <a:lstStyle/>
          <a:p>
            <a:pPr algn="l"/>
            <a:endParaRPr lang="en-US" sz="1200" noProof="0" dirty="0">
              <a:solidFill>
                <a:schemeClr val="tx1">
                  <a:lumMod val="75000"/>
                  <a:lumOff val="25000"/>
                </a:schemeClr>
              </a:solidFill>
              <a:latin typeface="+mn-lt"/>
            </a:endParaRPr>
          </a:p>
        </p:txBody>
      </p:sp>
      <p:sp>
        <p:nvSpPr>
          <p:cNvPr id="13" name="Freeform: Shape 12">
            <a:extLst>
              <a:ext uri="{FF2B5EF4-FFF2-40B4-BE49-F238E27FC236}">
                <a16:creationId xmlns:a16="http://schemas.microsoft.com/office/drawing/2014/main" id="{20052C3A-3942-4B16-A466-441F8E3C2260}"/>
              </a:ext>
            </a:extLst>
          </p:cNvPr>
          <p:cNvSpPr/>
          <p:nvPr userDrawn="1"/>
        </p:nvSpPr>
        <p:spPr>
          <a:xfrm>
            <a:off x="0" y="2539992"/>
            <a:ext cx="5373076" cy="4318008"/>
          </a:xfrm>
          <a:custGeom>
            <a:avLst/>
            <a:gdLst>
              <a:gd name="connsiteX0" fmla="*/ 4972877 w 5373076"/>
              <a:gd name="connsiteY0" fmla="*/ 1816430 h 4318008"/>
              <a:gd name="connsiteX1" fmla="*/ 5211912 w 5373076"/>
              <a:gd name="connsiteY1" fmla="*/ 2046590 h 4318008"/>
              <a:gd name="connsiteX2" fmla="*/ 4866804 w 5373076"/>
              <a:gd name="connsiteY2" fmla="*/ 2013272 h 4318008"/>
              <a:gd name="connsiteX3" fmla="*/ 3721849 w 5373076"/>
              <a:gd name="connsiteY3" fmla="*/ 1808102 h 4318008"/>
              <a:gd name="connsiteX4" fmla="*/ 3854624 w 5373076"/>
              <a:gd name="connsiteY4" fmla="*/ 2524110 h 4318008"/>
              <a:gd name="connsiteX5" fmla="*/ 3419634 w 5373076"/>
              <a:gd name="connsiteY5" fmla="*/ 2322178 h 4318008"/>
              <a:gd name="connsiteX6" fmla="*/ 3604566 w 5373076"/>
              <a:gd name="connsiteY6" fmla="*/ 1945430 h 4318008"/>
              <a:gd name="connsiteX7" fmla="*/ 2301472 w 5373076"/>
              <a:gd name="connsiteY7" fmla="*/ 1771765 h 4318008"/>
              <a:gd name="connsiteX8" fmla="*/ 3237442 w 5373076"/>
              <a:gd name="connsiteY8" fmla="*/ 2134997 h 4318008"/>
              <a:gd name="connsiteX9" fmla="*/ 3266331 w 5373076"/>
              <a:gd name="connsiteY9" fmla="*/ 2949530 h 4318008"/>
              <a:gd name="connsiteX10" fmla="*/ 1897852 w 5373076"/>
              <a:gd name="connsiteY10" fmla="*/ 4318008 h 4318008"/>
              <a:gd name="connsiteX11" fmla="*/ 134565 w 5373076"/>
              <a:gd name="connsiteY11" fmla="*/ 4318008 h 4318008"/>
              <a:gd name="connsiteX12" fmla="*/ 0 w 5373076"/>
              <a:gd name="connsiteY12" fmla="*/ 4183443 h 4318008"/>
              <a:gd name="connsiteX13" fmla="*/ 0 w 5373076"/>
              <a:gd name="connsiteY13" fmla="*/ 2855805 h 4318008"/>
              <a:gd name="connsiteX14" fmla="*/ 5243699 w 5373076"/>
              <a:gd name="connsiteY14" fmla="*/ 652159 h 4318008"/>
              <a:gd name="connsiteX15" fmla="*/ 5058767 w 5373076"/>
              <a:gd name="connsiteY15" fmla="*/ 1028908 h 4318008"/>
              <a:gd name="connsiteX16" fmla="*/ 4960786 w 5373076"/>
              <a:gd name="connsiteY16" fmla="*/ 983422 h 4318008"/>
              <a:gd name="connsiteX17" fmla="*/ 3473588 w 5373076"/>
              <a:gd name="connsiteY17" fmla="*/ 405712 h 4318008"/>
              <a:gd name="connsiteX18" fmla="*/ 4094196 w 5373076"/>
              <a:gd name="connsiteY18" fmla="*/ 1366894 h 4318008"/>
              <a:gd name="connsiteX19" fmla="*/ 3778134 w 5373076"/>
              <a:gd name="connsiteY19" fmla="*/ 1741309 h 4318008"/>
              <a:gd name="connsiteX20" fmla="*/ 2824519 w 5373076"/>
              <a:gd name="connsiteY20" fmla="*/ 1808100 h 4318008"/>
              <a:gd name="connsiteX21" fmla="*/ 4454991 w 5373076"/>
              <a:gd name="connsiteY21" fmla="*/ 0 h 4318008"/>
              <a:gd name="connsiteX22" fmla="*/ 5373076 w 5373076"/>
              <a:gd name="connsiteY22" fmla="*/ 32358 h 4318008"/>
              <a:gd name="connsiteX23" fmla="*/ 4628717 w 5373076"/>
              <a:gd name="connsiteY23" fmla="*/ 1349015 h 4318008"/>
              <a:gd name="connsiteX24" fmla="*/ 4094010 w 5373076"/>
              <a:gd name="connsiteY24" fmla="*/ 779481 h 4318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373076" h="4318008">
                <a:moveTo>
                  <a:pt x="4972877" y="1816430"/>
                </a:moveTo>
                <a:lnTo>
                  <a:pt x="5211912" y="2046590"/>
                </a:lnTo>
                <a:lnTo>
                  <a:pt x="4866804" y="2013272"/>
                </a:lnTo>
                <a:close/>
                <a:moveTo>
                  <a:pt x="3721849" y="1808102"/>
                </a:moveTo>
                <a:lnTo>
                  <a:pt x="3854624" y="2524110"/>
                </a:lnTo>
                <a:lnTo>
                  <a:pt x="3419634" y="2322178"/>
                </a:lnTo>
                <a:lnTo>
                  <a:pt x="3604566" y="1945430"/>
                </a:lnTo>
                <a:close/>
                <a:moveTo>
                  <a:pt x="2301472" y="1771765"/>
                </a:moveTo>
                <a:lnTo>
                  <a:pt x="3237442" y="2134997"/>
                </a:lnTo>
                <a:lnTo>
                  <a:pt x="3266331" y="2949530"/>
                </a:lnTo>
                <a:lnTo>
                  <a:pt x="1897852" y="4318008"/>
                </a:lnTo>
                <a:lnTo>
                  <a:pt x="134565" y="4318008"/>
                </a:lnTo>
                <a:lnTo>
                  <a:pt x="0" y="4183443"/>
                </a:lnTo>
                <a:lnTo>
                  <a:pt x="0" y="2855805"/>
                </a:lnTo>
                <a:close/>
                <a:moveTo>
                  <a:pt x="5243699" y="652159"/>
                </a:moveTo>
                <a:lnTo>
                  <a:pt x="5058767" y="1028908"/>
                </a:lnTo>
                <a:lnTo>
                  <a:pt x="4960786" y="983422"/>
                </a:lnTo>
                <a:close/>
                <a:moveTo>
                  <a:pt x="3473588" y="405712"/>
                </a:moveTo>
                <a:lnTo>
                  <a:pt x="4094196" y="1366894"/>
                </a:lnTo>
                <a:lnTo>
                  <a:pt x="3778134" y="1741309"/>
                </a:lnTo>
                <a:lnTo>
                  <a:pt x="2824519" y="1808100"/>
                </a:lnTo>
                <a:close/>
                <a:moveTo>
                  <a:pt x="4454991" y="0"/>
                </a:moveTo>
                <a:lnTo>
                  <a:pt x="5373076" y="32358"/>
                </a:lnTo>
                <a:lnTo>
                  <a:pt x="4628717" y="1349015"/>
                </a:lnTo>
                <a:lnTo>
                  <a:pt x="4094010" y="779481"/>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32694843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F8AB0F04-910C-4647-AE1C-177C66B50038}"/>
              </a:ext>
            </a:extLst>
          </p:cNvPr>
          <p:cNvSpPr/>
          <p:nvPr userDrawn="1"/>
        </p:nvSpPr>
        <p:spPr>
          <a:xfrm rot="4308689">
            <a:off x="8139110" y="-52404"/>
            <a:ext cx="648657" cy="777553"/>
          </a:xfrm>
          <a:custGeom>
            <a:avLst/>
            <a:gdLst>
              <a:gd name="connsiteX0" fmla="*/ 0 w 648657"/>
              <a:gd name="connsiteY0" fmla="*/ 777553 h 777553"/>
              <a:gd name="connsiteX1" fmla="*/ 255474 w 648657"/>
              <a:gd name="connsiteY1" fmla="*/ 0 h 777553"/>
              <a:gd name="connsiteX2" fmla="*/ 648657 w 648657"/>
              <a:gd name="connsiteY2" fmla="*/ 713937 h 777553"/>
              <a:gd name="connsiteX3" fmla="*/ 0 w 648657"/>
              <a:gd name="connsiteY3" fmla="*/ 777553 h 777553"/>
            </a:gdLst>
            <a:ahLst/>
            <a:cxnLst>
              <a:cxn ang="0">
                <a:pos x="connsiteX0" y="connsiteY0"/>
              </a:cxn>
              <a:cxn ang="0">
                <a:pos x="connsiteX1" y="connsiteY1"/>
              </a:cxn>
              <a:cxn ang="0">
                <a:pos x="connsiteX2" y="connsiteY2"/>
              </a:cxn>
              <a:cxn ang="0">
                <a:pos x="connsiteX3" y="connsiteY3"/>
              </a:cxn>
            </a:cxnLst>
            <a:rect l="l" t="t" r="r" b="b"/>
            <a:pathLst>
              <a:path w="648657" h="777553">
                <a:moveTo>
                  <a:pt x="0" y="777553"/>
                </a:moveTo>
                <a:lnTo>
                  <a:pt x="255474" y="0"/>
                </a:lnTo>
                <a:lnTo>
                  <a:pt x="648657" y="713937"/>
                </a:lnTo>
                <a:lnTo>
                  <a:pt x="0" y="777553"/>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7" name="Freeform: Shape 26">
            <a:extLst>
              <a:ext uri="{FF2B5EF4-FFF2-40B4-BE49-F238E27FC236}">
                <a16:creationId xmlns:a16="http://schemas.microsoft.com/office/drawing/2014/main" id="{3E72A672-7789-4744-A4CB-D177B890FDE6}"/>
              </a:ext>
            </a:extLst>
          </p:cNvPr>
          <p:cNvSpPr/>
          <p:nvPr userDrawn="1"/>
        </p:nvSpPr>
        <p:spPr>
          <a:xfrm rot="4308689">
            <a:off x="8878526" y="-532562"/>
            <a:ext cx="3571215" cy="3737093"/>
          </a:xfrm>
          <a:custGeom>
            <a:avLst/>
            <a:gdLst>
              <a:gd name="connsiteX0" fmla="*/ 0 w 3571215"/>
              <a:gd name="connsiteY0" fmla="*/ 3023156 h 3737093"/>
              <a:gd name="connsiteX1" fmla="*/ 993291 w 3571215"/>
              <a:gd name="connsiteY1" fmla="*/ 0 h 3737093"/>
              <a:gd name="connsiteX2" fmla="*/ 3571215 w 3571215"/>
              <a:gd name="connsiteY2" fmla="*/ 847006 h 3737093"/>
              <a:gd name="connsiteX3" fmla="*/ 1392370 w 3571215"/>
              <a:gd name="connsiteY3" fmla="*/ 3639100 h 3737093"/>
              <a:gd name="connsiteX4" fmla="*/ 393183 w 3571215"/>
              <a:gd name="connsiteY4" fmla="*/ 3737093 h 3737093"/>
              <a:gd name="connsiteX5" fmla="*/ 0 w 3571215"/>
              <a:gd name="connsiteY5" fmla="*/ 3023156 h 37370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215" h="3737093">
                <a:moveTo>
                  <a:pt x="0" y="3023156"/>
                </a:moveTo>
                <a:lnTo>
                  <a:pt x="993291" y="0"/>
                </a:lnTo>
                <a:lnTo>
                  <a:pt x="3571215" y="847006"/>
                </a:lnTo>
                <a:lnTo>
                  <a:pt x="1392370" y="3639100"/>
                </a:lnTo>
                <a:lnTo>
                  <a:pt x="393183" y="3737093"/>
                </a:lnTo>
                <a:lnTo>
                  <a:pt x="0" y="3023156"/>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Footer Placeholder 5">
            <a:extLst>
              <a:ext uri="{FF2B5EF4-FFF2-40B4-BE49-F238E27FC236}">
                <a16:creationId xmlns:a16="http://schemas.microsoft.com/office/drawing/2014/main" id="{29E5E346-F307-4307-949D-77CDB6E6577A}"/>
              </a:ext>
            </a:extLst>
          </p:cNvPr>
          <p:cNvSpPr>
            <a:spLocks noGrp="1"/>
          </p:cNvSpPr>
          <p:nvPr>
            <p:ph type="ftr" sz="quarter" idx="10"/>
          </p:nvPr>
        </p:nvSpPr>
        <p:spPr/>
        <p:txBody>
          <a:bodyPr/>
          <a:lstStyle>
            <a:lvl1pPr>
              <a:defRPr>
                <a:solidFill>
                  <a:schemeClr val="tx1">
                    <a:lumMod val="75000"/>
                    <a:lumOff val="25000"/>
                  </a:schemeClr>
                </a:solidFill>
              </a:defRPr>
            </a:lvl1pPr>
          </a:lstStyle>
          <a:p>
            <a:r>
              <a:rPr lang="en-US" noProof="0" dirty="0"/>
              <a:t>Add a footer</a:t>
            </a:r>
          </a:p>
        </p:txBody>
      </p:sp>
      <p:sp>
        <p:nvSpPr>
          <p:cNvPr id="7" name="Slide Number Placeholder 6">
            <a:extLst>
              <a:ext uri="{FF2B5EF4-FFF2-40B4-BE49-F238E27FC236}">
                <a16:creationId xmlns:a16="http://schemas.microsoft.com/office/drawing/2014/main" id="{BB4446C0-A637-4726-88A6-815A6AB63B96}"/>
              </a:ext>
            </a:extLst>
          </p:cNvPr>
          <p:cNvSpPr>
            <a:spLocks noGrp="1"/>
          </p:cNvSpPr>
          <p:nvPr>
            <p:ph type="sldNum" sz="quarter" idx="11"/>
          </p:nvPr>
        </p:nvSpPr>
        <p:spPr/>
        <p:txBody>
          <a:bodyPr/>
          <a:lstStyle>
            <a:lvl1pPr>
              <a:defRPr>
                <a:solidFill>
                  <a:schemeClr val="tx1">
                    <a:lumMod val="75000"/>
                    <a:lumOff val="25000"/>
                  </a:schemeClr>
                </a:solidFill>
              </a:defRPr>
            </a:lvl1pPr>
          </a:lstStyle>
          <a:p>
            <a:fld id="{19B51A1E-902D-48AF-9020-955120F399B6}" type="slidenum">
              <a:rPr lang="en-US" noProof="0" smtClean="0"/>
              <a:pPr/>
              <a:t>‹#›</a:t>
            </a:fld>
            <a:endParaRPr lang="en-US" noProof="0" dirty="0"/>
          </a:p>
        </p:txBody>
      </p:sp>
      <p:sp>
        <p:nvSpPr>
          <p:cNvPr id="14" name="Freeform: Shape 13">
            <a:extLst>
              <a:ext uri="{FF2B5EF4-FFF2-40B4-BE49-F238E27FC236}">
                <a16:creationId xmlns:a16="http://schemas.microsoft.com/office/drawing/2014/main" id="{0C7CDA8E-8D79-474E-8278-7D77C867E238}"/>
              </a:ext>
            </a:extLst>
          </p:cNvPr>
          <p:cNvSpPr/>
          <p:nvPr userDrawn="1"/>
        </p:nvSpPr>
        <p:spPr>
          <a:xfrm rot="4308689">
            <a:off x="9191192" y="1651650"/>
            <a:ext cx="1980696" cy="2066510"/>
          </a:xfrm>
          <a:custGeom>
            <a:avLst/>
            <a:gdLst>
              <a:gd name="connsiteX0" fmla="*/ 0 w 1980696"/>
              <a:gd name="connsiteY0" fmla="*/ 2066510 h 2066510"/>
              <a:gd name="connsiteX1" fmla="*/ 1138078 w 1980696"/>
              <a:gd name="connsiteY1" fmla="*/ 0 h 2066510"/>
              <a:gd name="connsiteX2" fmla="*/ 1980696 w 1980696"/>
              <a:gd name="connsiteY2" fmla="*/ 1530016 h 2066510"/>
              <a:gd name="connsiteX3" fmla="*/ 1459417 w 1980696"/>
              <a:gd name="connsiteY3" fmla="*/ 2066510 h 2066510"/>
            </a:gdLst>
            <a:ahLst/>
            <a:cxnLst>
              <a:cxn ang="0">
                <a:pos x="connsiteX0" y="connsiteY0"/>
              </a:cxn>
              <a:cxn ang="0">
                <a:pos x="connsiteX1" y="connsiteY1"/>
              </a:cxn>
              <a:cxn ang="0">
                <a:pos x="connsiteX2" y="connsiteY2"/>
              </a:cxn>
              <a:cxn ang="0">
                <a:pos x="connsiteX3" y="connsiteY3"/>
              </a:cxn>
            </a:cxnLst>
            <a:rect l="l" t="t" r="r" b="b"/>
            <a:pathLst>
              <a:path w="1980696" h="2066510">
                <a:moveTo>
                  <a:pt x="0" y="2066510"/>
                </a:moveTo>
                <a:lnTo>
                  <a:pt x="1138078" y="0"/>
                </a:lnTo>
                <a:lnTo>
                  <a:pt x="1980696" y="1530016"/>
                </a:lnTo>
                <a:lnTo>
                  <a:pt x="1459417" y="206651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9" name="Freeform: Shape 18">
            <a:extLst>
              <a:ext uri="{FF2B5EF4-FFF2-40B4-BE49-F238E27FC236}">
                <a16:creationId xmlns:a16="http://schemas.microsoft.com/office/drawing/2014/main" id="{ABD99355-65C1-4211-9E82-3D41ACE0AE17}"/>
              </a:ext>
            </a:extLst>
          </p:cNvPr>
          <p:cNvSpPr/>
          <p:nvPr userDrawn="1"/>
        </p:nvSpPr>
        <p:spPr>
          <a:xfrm rot="13830869">
            <a:off x="9457431" y="3977898"/>
            <a:ext cx="346713" cy="206124"/>
          </a:xfrm>
          <a:custGeom>
            <a:avLst/>
            <a:gdLst>
              <a:gd name="connsiteX0" fmla="*/ 346713 w 346713"/>
              <a:gd name="connsiteY0" fmla="*/ 206124 h 206124"/>
              <a:gd name="connsiteX1" fmla="*/ 0 w 346713"/>
              <a:gd name="connsiteY1" fmla="*/ 206124 h 206124"/>
              <a:gd name="connsiteX2" fmla="*/ 86666 w 346713"/>
              <a:gd name="connsiteY2" fmla="*/ 0 h 206124"/>
              <a:gd name="connsiteX3" fmla="*/ 346713 w 346713"/>
              <a:gd name="connsiteY3" fmla="*/ 206124 h 206124"/>
            </a:gdLst>
            <a:ahLst/>
            <a:cxnLst>
              <a:cxn ang="0">
                <a:pos x="connsiteX0" y="connsiteY0"/>
              </a:cxn>
              <a:cxn ang="0">
                <a:pos x="connsiteX1" y="connsiteY1"/>
              </a:cxn>
              <a:cxn ang="0">
                <a:pos x="connsiteX2" y="connsiteY2"/>
              </a:cxn>
              <a:cxn ang="0">
                <a:pos x="connsiteX3" y="connsiteY3"/>
              </a:cxn>
            </a:cxnLst>
            <a:rect l="l" t="t" r="r" b="b"/>
            <a:pathLst>
              <a:path w="346713" h="206124">
                <a:moveTo>
                  <a:pt x="346713" y="206124"/>
                </a:moveTo>
                <a:lnTo>
                  <a:pt x="0" y="206124"/>
                </a:lnTo>
                <a:lnTo>
                  <a:pt x="86666" y="0"/>
                </a:lnTo>
                <a:lnTo>
                  <a:pt x="346713" y="206124"/>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 name="Freeform: Shape 17">
            <a:extLst>
              <a:ext uri="{FF2B5EF4-FFF2-40B4-BE49-F238E27FC236}">
                <a16:creationId xmlns:a16="http://schemas.microsoft.com/office/drawing/2014/main" id="{F459E701-5FEF-4918-8F3A-04E29BF09009}"/>
              </a:ext>
            </a:extLst>
          </p:cNvPr>
          <p:cNvSpPr/>
          <p:nvPr userDrawn="1"/>
        </p:nvSpPr>
        <p:spPr>
          <a:xfrm rot="12431080">
            <a:off x="9528615" y="3713859"/>
            <a:ext cx="710669" cy="335543"/>
          </a:xfrm>
          <a:custGeom>
            <a:avLst/>
            <a:gdLst>
              <a:gd name="connsiteX0" fmla="*/ 710669 w 710669"/>
              <a:gd name="connsiteY0" fmla="*/ 176660 h 335543"/>
              <a:gd name="connsiteX1" fmla="*/ 0 w 710669"/>
              <a:gd name="connsiteY1" fmla="*/ 335543 h 335543"/>
              <a:gd name="connsiteX2" fmla="*/ 141082 w 710669"/>
              <a:gd name="connsiteY2" fmla="*/ 0 h 335543"/>
              <a:gd name="connsiteX3" fmla="*/ 487795 w 710669"/>
              <a:gd name="connsiteY3" fmla="*/ 0 h 335543"/>
              <a:gd name="connsiteX4" fmla="*/ 710669 w 710669"/>
              <a:gd name="connsiteY4" fmla="*/ 176660 h 33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669" h="335543">
                <a:moveTo>
                  <a:pt x="710669" y="176660"/>
                </a:moveTo>
                <a:lnTo>
                  <a:pt x="0" y="335543"/>
                </a:lnTo>
                <a:lnTo>
                  <a:pt x="141082" y="0"/>
                </a:lnTo>
                <a:lnTo>
                  <a:pt x="487795" y="0"/>
                </a:lnTo>
                <a:lnTo>
                  <a:pt x="710669" y="17666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Freeform: Shape 19">
            <a:extLst>
              <a:ext uri="{FF2B5EF4-FFF2-40B4-BE49-F238E27FC236}">
                <a16:creationId xmlns:a16="http://schemas.microsoft.com/office/drawing/2014/main" id="{8550A0A6-1197-4153-9800-69D58909D0C7}"/>
              </a:ext>
            </a:extLst>
          </p:cNvPr>
          <p:cNvSpPr/>
          <p:nvPr userDrawn="1"/>
        </p:nvSpPr>
        <p:spPr>
          <a:xfrm rot="4308689">
            <a:off x="8785444" y="1075879"/>
            <a:ext cx="1246227" cy="1580187"/>
          </a:xfrm>
          <a:custGeom>
            <a:avLst/>
            <a:gdLst>
              <a:gd name="connsiteX0" fmla="*/ 0 w 1980696"/>
              <a:gd name="connsiteY0" fmla="*/ 2066510 h 2066510"/>
              <a:gd name="connsiteX1" fmla="*/ 1138078 w 1980696"/>
              <a:gd name="connsiteY1" fmla="*/ 0 h 2066510"/>
              <a:gd name="connsiteX2" fmla="*/ 1980696 w 1980696"/>
              <a:gd name="connsiteY2" fmla="*/ 1530016 h 2066510"/>
              <a:gd name="connsiteX3" fmla="*/ 1459417 w 1980696"/>
              <a:gd name="connsiteY3" fmla="*/ 2066510 h 2066510"/>
              <a:gd name="connsiteX0" fmla="*/ 0 w 1980696"/>
              <a:gd name="connsiteY0" fmla="*/ 1680311 h 1680311"/>
              <a:gd name="connsiteX1" fmla="*/ 1337031 w 1980696"/>
              <a:gd name="connsiteY1" fmla="*/ 0 h 1680311"/>
              <a:gd name="connsiteX2" fmla="*/ 1980696 w 1980696"/>
              <a:gd name="connsiteY2" fmla="*/ 1143817 h 1680311"/>
              <a:gd name="connsiteX3" fmla="*/ 1459417 w 1980696"/>
              <a:gd name="connsiteY3" fmla="*/ 1680311 h 1680311"/>
              <a:gd name="connsiteX4" fmla="*/ 0 w 1980696"/>
              <a:gd name="connsiteY4" fmla="*/ 1680311 h 1680311"/>
              <a:gd name="connsiteX0" fmla="*/ 0 w 1459417"/>
              <a:gd name="connsiteY0" fmla="*/ 1680311 h 1680311"/>
              <a:gd name="connsiteX1" fmla="*/ 1337031 w 1459417"/>
              <a:gd name="connsiteY1" fmla="*/ 0 h 1680311"/>
              <a:gd name="connsiteX2" fmla="*/ 1360698 w 1459417"/>
              <a:gd name="connsiteY2" fmla="*/ 208215 h 1680311"/>
              <a:gd name="connsiteX3" fmla="*/ 1459417 w 1459417"/>
              <a:gd name="connsiteY3" fmla="*/ 1680311 h 1680311"/>
              <a:gd name="connsiteX4" fmla="*/ 0 w 1459417"/>
              <a:gd name="connsiteY4" fmla="*/ 1680311 h 1680311"/>
              <a:gd name="connsiteX0" fmla="*/ 0 w 1360698"/>
              <a:gd name="connsiteY0" fmla="*/ 1680311 h 1688402"/>
              <a:gd name="connsiteX1" fmla="*/ 1337031 w 1360698"/>
              <a:gd name="connsiteY1" fmla="*/ 0 h 1688402"/>
              <a:gd name="connsiteX2" fmla="*/ 1360698 w 1360698"/>
              <a:gd name="connsiteY2" fmla="*/ 208215 h 1688402"/>
              <a:gd name="connsiteX3" fmla="*/ 278710 w 1360698"/>
              <a:gd name="connsiteY3" fmla="*/ 1688402 h 1688402"/>
              <a:gd name="connsiteX4" fmla="*/ 0 w 1360698"/>
              <a:gd name="connsiteY4" fmla="*/ 1680311 h 1688402"/>
              <a:gd name="connsiteX0" fmla="*/ 0 w 1360698"/>
              <a:gd name="connsiteY0" fmla="*/ 1680311 h 1698354"/>
              <a:gd name="connsiteX1" fmla="*/ 1337031 w 1360698"/>
              <a:gd name="connsiteY1" fmla="*/ 0 h 1698354"/>
              <a:gd name="connsiteX2" fmla="*/ 1360698 w 1360698"/>
              <a:gd name="connsiteY2" fmla="*/ 208215 h 1698354"/>
              <a:gd name="connsiteX3" fmla="*/ 415804 w 1360698"/>
              <a:gd name="connsiteY3" fmla="*/ 1698354 h 1698354"/>
              <a:gd name="connsiteX4" fmla="*/ 0 w 1360698"/>
              <a:gd name="connsiteY4" fmla="*/ 1680311 h 1698354"/>
              <a:gd name="connsiteX0" fmla="*/ 0 w 1360698"/>
              <a:gd name="connsiteY0" fmla="*/ 1556337 h 1574380"/>
              <a:gd name="connsiteX1" fmla="*/ 1226116 w 1360698"/>
              <a:gd name="connsiteY1" fmla="*/ 0 h 1574380"/>
              <a:gd name="connsiteX2" fmla="*/ 1360698 w 1360698"/>
              <a:gd name="connsiteY2" fmla="*/ 84241 h 1574380"/>
              <a:gd name="connsiteX3" fmla="*/ 415804 w 1360698"/>
              <a:gd name="connsiteY3" fmla="*/ 1574380 h 1574380"/>
              <a:gd name="connsiteX4" fmla="*/ 0 w 1360698"/>
              <a:gd name="connsiteY4" fmla="*/ 1556337 h 1574380"/>
              <a:gd name="connsiteX0" fmla="*/ 0 w 1303560"/>
              <a:gd name="connsiteY0" fmla="*/ 1556337 h 1574380"/>
              <a:gd name="connsiteX1" fmla="*/ 1226116 w 1303560"/>
              <a:gd name="connsiteY1" fmla="*/ 0 h 1574380"/>
              <a:gd name="connsiteX2" fmla="*/ 1303560 w 1303560"/>
              <a:gd name="connsiteY2" fmla="*/ 105569 h 1574380"/>
              <a:gd name="connsiteX3" fmla="*/ 415804 w 1303560"/>
              <a:gd name="connsiteY3" fmla="*/ 1574380 h 1574380"/>
              <a:gd name="connsiteX4" fmla="*/ 0 w 1303560"/>
              <a:gd name="connsiteY4" fmla="*/ 1556337 h 1574380"/>
              <a:gd name="connsiteX0" fmla="*/ 0 w 1246227"/>
              <a:gd name="connsiteY0" fmla="*/ 1580187 h 1580187"/>
              <a:gd name="connsiteX1" fmla="*/ 1168783 w 1246227"/>
              <a:gd name="connsiteY1" fmla="*/ 0 h 1580187"/>
              <a:gd name="connsiteX2" fmla="*/ 1246227 w 1246227"/>
              <a:gd name="connsiteY2" fmla="*/ 105569 h 1580187"/>
              <a:gd name="connsiteX3" fmla="*/ 358471 w 1246227"/>
              <a:gd name="connsiteY3" fmla="*/ 1574380 h 1580187"/>
              <a:gd name="connsiteX4" fmla="*/ 0 w 1246227"/>
              <a:gd name="connsiteY4" fmla="*/ 1580187 h 15801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6227" h="1580187">
                <a:moveTo>
                  <a:pt x="0" y="1580187"/>
                </a:moveTo>
                <a:lnTo>
                  <a:pt x="1168783" y="0"/>
                </a:lnTo>
                <a:lnTo>
                  <a:pt x="1246227" y="105569"/>
                </a:lnTo>
                <a:lnTo>
                  <a:pt x="358471" y="1574380"/>
                </a:lnTo>
                <a:lnTo>
                  <a:pt x="0" y="1580187"/>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4" name="Freeform: Shape 23">
            <a:extLst>
              <a:ext uri="{FF2B5EF4-FFF2-40B4-BE49-F238E27FC236}">
                <a16:creationId xmlns:a16="http://schemas.microsoft.com/office/drawing/2014/main" id="{4F0A2415-21FA-4B06-89CA-A379C8C2E262}"/>
              </a:ext>
            </a:extLst>
          </p:cNvPr>
          <p:cNvSpPr/>
          <p:nvPr userDrawn="1"/>
        </p:nvSpPr>
        <p:spPr>
          <a:xfrm rot="17193105">
            <a:off x="11374788" y="2846425"/>
            <a:ext cx="243160" cy="406553"/>
          </a:xfrm>
          <a:custGeom>
            <a:avLst/>
            <a:gdLst>
              <a:gd name="connsiteX0" fmla="*/ 243160 w 243160"/>
              <a:gd name="connsiteY0" fmla="*/ 342071 h 406553"/>
              <a:gd name="connsiteX1" fmla="*/ 156493 w 243160"/>
              <a:gd name="connsiteY1" fmla="*/ 406553 h 406553"/>
              <a:gd name="connsiteX2" fmla="*/ 0 w 243160"/>
              <a:gd name="connsiteY2" fmla="*/ 0 h 406553"/>
              <a:gd name="connsiteX3" fmla="*/ 243160 w 243160"/>
              <a:gd name="connsiteY3" fmla="*/ 342071 h 406553"/>
            </a:gdLst>
            <a:ahLst/>
            <a:cxnLst>
              <a:cxn ang="0">
                <a:pos x="connsiteX0" y="connsiteY0"/>
              </a:cxn>
              <a:cxn ang="0">
                <a:pos x="connsiteX1" y="connsiteY1"/>
              </a:cxn>
              <a:cxn ang="0">
                <a:pos x="connsiteX2" y="connsiteY2"/>
              </a:cxn>
              <a:cxn ang="0">
                <a:pos x="connsiteX3" y="connsiteY3"/>
              </a:cxn>
            </a:cxnLst>
            <a:rect l="l" t="t" r="r" b="b"/>
            <a:pathLst>
              <a:path w="243160" h="406553">
                <a:moveTo>
                  <a:pt x="243160" y="342071"/>
                </a:moveTo>
                <a:lnTo>
                  <a:pt x="156493" y="406553"/>
                </a:lnTo>
                <a:lnTo>
                  <a:pt x="0" y="0"/>
                </a:lnTo>
                <a:lnTo>
                  <a:pt x="243160" y="342071"/>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3" name="Freeform: Shape 22">
            <a:extLst>
              <a:ext uri="{FF2B5EF4-FFF2-40B4-BE49-F238E27FC236}">
                <a16:creationId xmlns:a16="http://schemas.microsoft.com/office/drawing/2014/main" id="{FF9CE8FE-77D6-45E0-BBF7-78F07AC29771}"/>
              </a:ext>
            </a:extLst>
          </p:cNvPr>
          <p:cNvSpPr/>
          <p:nvPr userDrawn="1"/>
        </p:nvSpPr>
        <p:spPr>
          <a:xfrm rot="17193105">
            <a:off x="10879052" y="2627354"/>
            <a:ext cx="692798" cy="510610"/>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Title 1">
            <a:extLst>
              <a:ext uri="{FF2B5EF4-FFF2-40B4-BE49-F238E27FC236}">
                <a16:creationId xmlns:a16="http://schemas.microsoft.com/office/drawing/2014/main" id="{E73E47D5-BDE7-46E7-8C4E-6111A41AF8D9}"/>
              </a:ext>
            </a:extLst>
          </p:cNvPr>
          <p:cNvSpPr>
            <a:spLocks noGrp="1"/>
          </p:cNvSpPr>
          <p:nvPr>
            <p:ph type="title"/>
          </p:nvPr>
        </p:nvSpPr>
        <p:spPr>
          <a:xfrm>
            <a:off x="839788" y="457200"/>
            <a:ext cx="3932237" cy="1600200"/>
          </a:xfrm>
        </p:spPr>
        <p:txBody>
          <a:bodyPr anchor="b"/>
          <a:lstStyle>
            <a:lvl1pPr>
              <a:defRPr sz="3200"/>
            </a:lvl1pPr>
          </a:lstStyle>
          <a:p>
            <a:r>
              <a:rPr lang="en-US" noProof="0"/>
              <a:t>Click to edit Master title style</a:t>
            </a:r>
          </a:p>
        </p:txBody>
      </p:sp>
      <p:sp>
        <p:nvSpPr>
          <p:cNvPr id="16" name="Text Placeholder 3">
            <a:extLst>
              <a:ext uri="{FF2B5EF4-FFF2-40B4-BE49-F238E27FC236}">
                <a16:creationId xmlns:a16="http://schemas.microsoft.com/office/drawing/2014/main" id="{4D90A547-C01D-42BC-98ED-831FDD76F3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17" name="Content Placeholder 2">
            <a:extLst>
              <a:ext uri="{FF2B5EF4-FFF2-40B4-BE49-F238E27FC236}">
                <a16:creationId xmlns:a16="http://schemas.microsoft.com/office/drawing/2014/main" id="{AEBF3BE3-47D8-4511-B598-743DF88DF915}"/>
              </a:ext>
            </a:extLst>
          </p:cNvPr>
          <p:cNvSpPr>
            <a:spLocks noGrp="1"/>
          </p:cNvSpPr>
          <p:nvPr>
            <p:ph idx="1"/>
          </p:nvPr>
        </p:nvSpPr>
        <p:spPr>
          <a:xfrm>
            <a:off x="5183188"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0000848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F8AB0F04-910C-4647-AE1C-177C66B50038}"/>
              </a:ext>
            </a:extLst>
          </p:cNvPr>
          <p:cNvSpPr/>
          <p:nvPr userDrawn="1"/>
        </p:nvSpPr>
        <p:spPr>
          <a:xfrm rot="4308689">
            <a:off x="8139110" y="-52404"/>
            <a:ext cx="648657" cy="777553"/>
          </a:xfrm>
          <a:custGeom>
            <a:avLst/>
            <a:gdLst>
              <a:gd name="connsiteX0" fmla="*/ 0 w 648657"/>
              <a:gd name="connsiteY0" fmla="*/ 777553 h 777553"/>
              <a:gd name="connsiteX1" fmla="*/ 255474 w 648657"/>
              <a:gd name="connsiteY1" fmla="*/ 0 h 777553"/>
              <a:gd name="connsiteX2" fmla="*/ 648657 w 648657"/>
              <a:gd name="connsiteY2" fmla="*/ 713937 h 777553"/>
              <a:gd name="connsiteX3" fmla="*/ 0 w 648657"/>
              <a:gd name="connsiteY3" fmla="*/ 777553 h 777553"/>
            </a:gdLst>
            <a:ahLst/>
            <a:cxnLst>
              <a:cxn ang="0">
                <a:pos x="connsiteX0" y="connsiteY0"/>
              </a:cxn>
              <a:cxn ang="0">
                <a:pos x="connsiteX1" y="connsiteY1"/>
              </a:cxn>
              <a:cxn ang="0">
                <a:pos x="connsiteX2" y="connsiteY2"/>
              </a:cxn>
              <a:cxn ang="0">
                <a:pos x="connsiteX3" y="connsiteY3"/>
              </a:cxn>
            </a:cxnLst>
            <a:rect l="l" t="t" r="r" b="b"/>
            <a:pathLst>
              <a:path w="648657" h="777553">
                <a:moveTo>
                  <a:pt x="0" y="777553"/>
                </a:moveTo>
                <a:lnTo>
                  <a:pt x="255474" y="0"/>
                </a:lnTo>
                <a:lnTo>
                  <a:pt x="648657" y="713937"/>
                </a:lnTo>
                <a:lnTo>
                  <a:pt x="0" y="777553"/>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7" name="Freeform: Shape 26">
            <a:extLst>
              <a:ext uri="{FF2B5EF4-FFF2-40B4-BE49-F238E27FC236}">
                <a16:creationId xmlns:a16="http://schemas.microsoft.com/office/drawing/2014/main" id="{3E72A672-7789-4744-A4CB-D177B890FDE6}"/>
              </a:ext>
            </a:extLst>
          </p:cNvPr>
          <p:cNvSpPr/>
          <p:nvPr userDrawn="1"/>
        </p:nvSpPr>
        <p:spPr>
          <a:xfrm rot="4308689">
            <a:off x="8878526" y="-532562"/>
            <a:ext cx="3571215" cy="3737093"/>
          </a:xfrm>
          <a:custGeom>
            <a:avLst/>
            <a:gdLst>
              <a:gd name="connsiteX0" fmla="*/ 0 w 3571215"/>
              <a:gd name="connsiteY0" fmla="*/ 3023156 h 3737093"/>
              <a:gd name="connsiteX1" fmla="*/ 993291 w 3571215"/>
              <a:gd name="connsiteY1" fmla="*/ 0 h 3737093"/>
              <a:gd name="connsiteX2" fmla="*/ 3571215 w 3571215"/>
              <a:gd name="connsiteY2" fmla="*/ 847006 h 3737093"/>
              <a:gd name="connsiteX3" fmla="*/ 1392370 w 3571215"/>
              <a:gd name="connsiteY3" fmla="*/ 3639100 h 3737093"/>
              <a:gd name="connsiteX4" fmla="*/ 393183 w 3571215"/>
              <a:gd name="connsiteY4" fmla="*/ 3737093 h 3737093"/>
              <a:gd name="connsiteX5" fmla="*/ 0 w 3571215"/>
              <a:gd name="connsiteY5" fmla="*/ 3023156 h 37370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215" h="3737093">
                <a:moveTo>
                  <a:pt x="0" y="3023156"/>
                </a:moveTo>
                <a:lnTo>
                  <a:pt x="993291" y="0"/>
                </a:lnTo>
                <a:lnTo>
                  <a:pt x="3571215" y="847006"/>
                </a:lnTo>
                <a:lnTo>
                  <a:pt x="1392370" y="3639100"/>
                </a:lnTo>
                <a:lnTo>
                  <a:pt x="393183" y="3737093"/>
                </a:lnTo>
                <a:lnTo>
                  <a:pt x="0" y="3023156"/>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Footer Placeholder 5">
            <a:extLst>
              <a:ext uri="{FF2B5EF4-FFF2-40B4-BE49-F238E27FC236}">
                <a16:creationId xmlns:a16="http://schemas.microsoft.com/office/drawing/2014/main" id="{29E5E346-F307-4307-949D-77CDB6E6577A}"/>
              </a:ext>
            </a:extLst>
          </p:cNvPr>
          <p:cNvSpPr>
            <a:spLocks noGrp="1"/>
          </p:cNvSpPr>
          <p:nvPr>
            <p:ph type="ftr" sz="quarter" idx="10"/>
          </p:nvPr>
        </p:nvSpPr>
        <p:spPr/>
        <p:txBody>
          <a:bodyPr/>
          <a:lstStyle>
            <a:lvl1pPr>
              <a:defRPr>
                <a:solidFill>
                  <a:schemeClr val="tx1">
                    <a:lumMod val="75000"/>
                    <a:lumOff val="25000"/>
                  </a:schemeClr>
                </a:solidFill>
              </a:defRPr>
            </a:lvl1pPr>
          </a:lstStyle>
          <a:p>
            <a:r>
              <a:rPr lang="en-US" noProof="0" dirty="0"/>
              <a:t>Add a footer</a:t>
            </a:r>
          </a:p>
        </p:txBody>
      </p:sp>
      <p:sp>
        <p:nvSpPr>
          <p:cNvPr id="7" name="Slide Number Placeholder 6">
            <a:extLst>
              <a:ext uri="{FF2B5EF4-FFF2-40B4-BE49-F238E27FC236}">
                <a16:creationId xmlns:a16="http://schemas.microsoft.com/office/drawing/2014/main" id="{BB4446C0-A637-4726-88A6-815A6AB63B96}"/>
              </a:ext>
            </a:extLst>
          </p:cNvPr>
          <p:cNvSpPr>
            <a:spLocks noGrp="1"/>
          </p:cNvSpPr>
          <p:nvPr>
            <p:ph type="sldNum" sz="quarter" idx="11"/>
          </p:nvPr>
        </p:nvSpPr>
        <p:spPr/>
        <p:txBody>
          <a:bodyPr/>
          <a:lstStyle>
            <a:lvl1pPr>
              <a:defRPr>
                <a:solidFill>
                  <a:schemeClr val="tx1">
                    <a:lumMod val="75000"/>
                    <a:lumOff val="25000"/>
                  </a:schemeClr>
                </a:solidFill>
              </a:defRPr>
            </a:lvl1pPr>
          </a:lstStyle>
          <a:p>
            <a:fld id="{19B51A1E-902D-48AF-9020-955120F399B6}" type="slidenum">
              <a:rPr lang="en-US" noProof="0" smtClean="0"/>
              <a:pPr/>
              <a:t>‹#›</a:t>
            </a:fld>
            <a:endParaRPr lang="en-US" noProof="0" dirty="0"/>
          </a:p>
        </p:txBody>
      </p:sp>
      <p:sp>
        <p:nvSpPr>
          <p:cNvPr id="14" name="Freeform: Shape 13">
            <a:extLst>
              <a:ext uri="{FF2B5EF4-FFF2-40B4-BE49-F238E27FC236}">
                <a16:creationId xmlns:a16="http://schemas.microsoft.com/office/drawing/2014/main" id="{0C7CDA8E-8D79-474E-8278-7D77C867E238}"/>
              </a:ext>
            </a:extLst>
          </p:cNvPr>
          <p:cNvSpPr/>
          <p:nvPr userDrawn="1"/>
        </p:nvSpPr>
        <p:spPr>
          <a:xfrm rot="4308689">
            <a:off x="9191192" y="1651650"/>
            <a:ext cx="1980696" cy="2066510"/>
          </a:xfrm>
          <a:custGeom>
            <a:avLst/>
            <a:gdLst>
              <a:gd name="connsiteX0" fmla="*/ 0 w 1980696"/>
              <a:gd name="connsiteY0" fmla="*/ 2066510 h 2066510"/>
              <a:gd name="connsiteX1" fmla="*/ 1138078 w 1980696"/>
              <a:gd name="connsiteY1" fmla="*/ 0 h 2066510"/>
              <a:gd name="connsiteX2" fmla="*/ 1980696 w 1980696"/>
              <a:gd name="connsiteY2" fmla="*/ 1530016 h 2066510"/>
              <a:gd name="connsiteX3" fmla="*/ 1459417 w 1980696"/>
              <a:gd name="connsiteY3" fmla="*/ 2066510 h 2066510"/>
            </a:gdLst>
            <a:ahLst/>
            <a:cxnLst>
              <a:cxn ang="0">
                <a:pos x="connsiteX0" y="connsiteY0"/>
              </a:cxn>
              <a:cxn ang="0">
                <a:pos x="connsiteX1" y="connsiteY1"/>
              </a:cxn>
              <a:cxn ang="0">
                <a:pos x="connsiteX2" y="connsiteY2"/>
              </a:cxn>
              <a:cxn ang="0">
                <a:pos x="connsiteX3" y="connsiteY3"/>
              </a:cxn>
            </a:cxnLst>
            <a:rect l="l" t="t" r="r" b="b"/>
            <a:pathLst>
              <a:path w="1980696" h="2066510">
                <a:moveTo>
                  <a:pt x="0" y="2066510"/>
                </a:moveTo>
                <a:lnTo>
                  <a:pt x="1138078" y="0"/>
                </a:lnTo>
                <a:lnTo>
                  <a:pt x="1980696" y="1530016"/>
                </a:lnTo>
                <a:lnTo>
                  <a:pt x="1459417" y="206651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9" name="Freeform: Shape 18">
            <a:extLst>
              <a:ext uri="{FF2B5EF4-FFF2-40B4-BE49-F238E27FC236}">
                <a16:creationId xmlns:a16="http://schemas.microsoft.com/office/drawing/2014/main" id="{ABD99355-65C1-4211-9E82-3D41ACE0AE17}"/>
              </a:ext>
            </a:extLst>
          </p:cNvPr>
          <p:cNvSpPr/>
          <p:nvPr userDrawn="1"/>
        </p:nvSpPr>
        <p:spPr>
          <a:xfrm rot="13830869">
            <a:off x="9457431" y="3977898"/>
            <a:ext cx="346713" cy="206124"/>
          </a:xfrm>
          <a:custGeom>
            <a:avLst/>
            <a:gdLst>
              <a:gd name="connsiteX0" fmla="*/ 346713 w 346713"/>
              <a:gd name="connsiteY0" fmla="*/ 206124 h 206124"/>
              <a:gd name="connsiteX1" fmla="*/ 0 w 346713"/>
              <a:gd name="connsiteY1" fmla="*/ 206124 h 206124"/>
              <a:gd name="connsiteX2" fmla="*/ 86666 w 346713"/>
              <a:gd name="connsiteY2" fmla="*/ 0 h 206124"/>
              <a:gd name="connsiteX3" fmla="*/ 346713 w 346713"/>
              <a:gd name="connsiteY3" fmla="*/ 206124 h 206124"/>
            </a:gdLst>
            <a:ahLst/>
            <a:cxnLst>
              <a:cxn ang="0">
                <a:pos x="connsiteX0" y="connsiteY0"/>
              </a:cxn>
              <a:cxn ang="0">
                <a:pos x="connsiteX1" y="connsiteY1"/>
              </a:cxn>
              <a:cxn ang="0">
                <a:pos x="connsiteX2" y="connsiteY2"/>
              </a:cxn>
              <a:cxn ang="0">
                <a:pos x="connsiteX3" y="connsiteY3"/>
              </a:cxn>
            </a:cxnLst>
            <a:rect l="l" t="t" r="r" b="b"/>
            <a:pathLst>
              <a:path w="346713" h="206124">
                <a:moveTo>
                  <a:pt x="346713" y="206124"/>
                </a:moveTo>
                <a:lnTo>
                  <a:pt x="0" y="206124"/>
                </a:lnTo>
                <a:lnTo>
                  <a:pt x="86666" y="0"/>
                </a:lnTo>
                <a:lnTo>
                  <a:pt x="346713" y="206124"/>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 name="Freeform: Shape 17">
            <a:extLst>
              <a:ext uri="{FF2B5EF4-FFF2-40B4-BE49-F238E27FC236}">
                <a16:creationId xmlns:a16="http://schemas.microsoft.com/office/drawing/2014/main" id="{F459E701-5FEF-4918-8F3A-04E29BF09009}"/>
              </a:ext>
            </a:extLst>
          </p:cNvPr>
          <p:cNvSpPr/>
          <p:nvPr userDrawn="1"/>
        </p:nvSpPr>
        <p:spPr>
          <a:xfrm rot="12431080">
            <a:off x="9528615" y="3713859"/>
            <a:ext cx="710669" cy="335543"/>
          </a:xfrm>
          <a:custGeom>
            <a:avLst/>
            <a:gdLst>
              <a:gd name="connsiteX0" fmla="*/ 710669 w 710669"/>
              <a:gd name="connsiteY0" fmla="*/ 176660 h 335543"/>
              <a:gd name="connsiteX1" fmla="*/ 0 w 710669"/>
              <a:gd name="connsiteY1" fmla="*/ 335543 h 335543"/>
              <a:gd name="connsiteX2" fmla="*/ 141082 w 710669"/>
              <a:gd name="connsiteY2" fmla="*/ 0 h 335543"/>
              <a:gd name="connsiteX3" fmla="*/ 487795 w 710669"/>
              <a:gd name="connsiteY3" fmla="*/ 0 h 335543"/>
              <a:gd name="connsiteX4" fmla="*/ 710669 w 710669"/>
              <a:gd name="connsiteY4" fmla="*/ 176660 h 33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669" h="335543">
                <a:moveTo>
                  <a:pt x="710669" y="176660"/>
                </a:moveTo>
                <a:lnTo>
                  <a:pt x="0" y="335543"/>
                </a:lnTo>
                <a:lnTo>
                  <a:pt x="141082" y="0"/>
                </a:lnTo>
                <a:lnTo>
                  <a:pt x="487795" y="0"/>
                </a:lnTo>
                <a:lnTo>
                  <a:pt x="710669" y="17666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Freeform: Shape 19">
            <a:extLst>
              <a:ext uri="{FF2B5EF4-FFF2-40B4-BE49-F238E27FC236}">
                <a16:creationId xmlns:a16="http://schemas.microsoft.com/office/drawing/2014/main" id="{8550A0A6-1197-4153-9800-69D58909D0C7}"/>
              </a:ext>
            </a:extLst>
          </p:cNvPr>
          <p:cNvSpPr/>
          <p:nvPr userDrawn="1"/>
        </p:nvSpPr>
        <p:spPr>
          <a:xfrm rot="4308689">
            <a:off x="8785444" y="1075879"/>
            <a:ext cx="1246227" cy="1580187"/>
          </a:xfrm>
          <a:custGeom>
            <a:avLst/>
            <a:gdLst>
              <a:gd name="connsiteX0" fmla="*/ 0 w 1980696"/>
              <a:gd name="connsiteY0" fmla="*/ 2066510 h 2066510"/>
              <a:gd name="connsiteX1" fmla="*/ 1138078 w 1980696"/>
              <a:gd name="connsiteY1" fmla="*/ 0 h 2066510"/>
              <a:gd name="connsiteX2" fmla="*/ 1980696 w 1980696"/>
              <a:gd name="connsiteY2" fmla="*/ 1530016 h 2066510"/>
              <a:gd name="connsiteX3" fmla="*/ 1459417 w 1980696"/>
              <a:gd name="connsiteY3" fmla="*/ 2066510 h 2066510"/>
              <a:gd name="connsiteX0" fmla="*/ 0 w 1980696"/>
              <a:gd name="connsiteY0" fmla="*/ 1680311 h 1680311"/>
              <a:gd name="connsiteX1" fmla="*/ 1337031 w 1980696"/>
              <a:gd name="connsiteY1" fmla="*/ 0 h 1680311"/>
              <a:gd name="connsiteX2" fmla="*/ 1980696 w 1980696"/>
              <a:gd name="connsiteY2" fmla="*/ 1143817 h 1680311"/>
              <a:gd name="connsiteX3" fmla="*/ 1459417 w 1980696"/>
              <a:gd name="connsiteY3" fmla="*/ 1680311 h 1680311"/>
              <a:gd name="connsiteX4" fmla="*/ 0 w 1980696"/>
              <a:gd name="connsiteY4" fmla="*/ 1680311 h 1680311"/>
              <a:gd name="connsiteX0" fmla="*/ 0 w 1459417"/>
              <a:gd name="connsiteY0" fmla="*/ 1680311 h 1680311"/>
              <a:gd name="connsiteX1" fmla="*/ 1337031 w 1459417"/>
              <a:gd name="connsiteY1" fmla="*/ 0 h 1680311"/>
              <a:gd name="connsiteX2" fmla="*/ 1360698 w 1459417"/>
              <a:gd name="connsiteY2" fmla="*/ 208215 h 1680311"/>
              <a:gd name="connsiteX3" fmla="*/ 1459417 w 1459417"/>
              <a:gd name="connsiteY3" fmla="*/ 1680311 h 1680311"/>
              <a:gd name="connsiteX4" fmla="*/ 0 w 1459417"/>
              <a:gd name="connsiteY4" fmla="*/ 1680311 h 1680311"/>
              <a:gd name="connsiteX0" fmla="*/ 0 w 1360698"/>
              <a:gd name="connsiteY0" fmla="*/ 1680311 h 1688402"/>
              <a:gd name="connsiteX1" fmla="*/ 1337031 w 1360698"/>
              <a:gd name="connsiteY1" fmla="*/ 0 h 1688402"/>
              <a:gd name="connsiteX2" fmla="*/ 1360698 w 1360698"/>
              <a:gd name="connsiteY2" fmla="*/ 208215 h 1688402"/>
              <a:gd name="connsiteX3" fmla="*/ 278710 w 1360698"/>
              <a:gd name="connsiteY3" fmla="*/ 1688402 h 1688402"/>
              <a:gd name="connsiteX4" fmla="*/ 0 w 1360698"/>
              <a:gd name="connsiteY4" fmla="*/ 1680311 h 1688402"/>
              <a:gd name="connsiteX0" fmla="*/ 0 w 1360698"/>
              <a:gd name="connsiteY0" fmla="*/ 1680311 h 1698354"/>
              <a:gd name="connsiteX1" fmla="*/ 1337031 w 1360698"/>
              <a:gd name="connsiteY1" fmla="*/ 0 h 1698354"/>
              <a:gd name="connsiteX2" fmla="*/ 1360698 w 1360698"/>
              <a:gd name="connsiteY2" fmla="*/ 208215 h 1698354"/>
              <a:gd name="connsiteX3" fmla="*/ 415804 w 1360698"/>
              <a:gd name="connsiteY3" fmla="*/ 1698354 h 1698354"/>
              <a:gd name="connsiteX4" fmla="*/ 0 w 1360698"/>
              <a:gd name="connsiteY4" fmla="*/ 1680311 h 1698354"/>
              <a:gd name="connsiteX0" fmla="*/ 0 w 1360698"/>
              <a:gd name="connsiteY0" fmla="*/ 1556337 h 1574380"/>
              <a:gd name="connsiteX1" fmla="*/ 1226116 w 1360698"/>
              <a:gd name="connsiteY1" fmla="*/ 0 h 1574380"/>
              <a:gd name="connsiteX2" fmla="*/ 1360698 w 1360698"/>
              <a:gd name="connsiteY2" fmla="*/ 84241 h 1574380"/>
              <a:gd name="connsiteX3" fmla="*/ 415804 w 1360698"/>
              <a:gd name="connsiteY3" fmla="*/ 1574380 h 1574380"/>
              <a:gd name="connsiteX4" fmla="*/ 0 w 1360698"/>
              <a:gd name="connsiteY4" fmla="*/ 1556337 h 1574380"/>
              <a:gd name="connsiteX0" fmla="*/ 0 w 1303560"/>
              <a:gd name="connsiteY0" fmla="*/ 1556337 h 1574380"/>
              <a:gd name="connsiteX1" fmla="*/ 1226116 w 1303560"/>
              <a:gd name="connsiteY1" fmla="*/ 0 h 1574380"/>
              <a:gd name="connsiteX2" fmla="*/ 1303560 w 1303560"/>
              <a:gd name="connsiteY2" fmla="*/ 105569 h 1574380"/>
              <a:gd name="connsiteX3" fmla="*/ 415804 w 1303560"/>
              <a:gd name="connsiteY3" fmla="*/ 1574380 h 1574380"/>
              <a:gd name="connsiteX4" fmla="*/ 0 w 1303560"/>
              <a:gd name="connsiteY4" fmla="*/ 1556337 h 1574380"/>
              <a:gd name="connsiteX0" fmla="*/ 0 w 1246227"/>
              <a:gd name="connsiteY0" fmla="*/ 1580187 h 1580187"/>
              <a:gd name="connsiteX1" fmla="*/ 1168783 w 1246227"/>
              <a:gd name="connsiteY1" fmla="*/ 0 h 1580187"/>
              <a:gd name="connsiteX2" fmla="*/ 1246227 w 1246227"/>
              <a:gd name="connsiteY2" fmla="*/ 105569 h 1580187"/>
              <a:gd name="connsiteX3" fmla="*/ 358471 w 1246227"/>
              <a:gd name="connsiteY3" fmla="*/ 1574380 h 1580187"/>
              <a:gd name="connsiteX4" fmla="*/ 0 w 1246227"/>
              <a:gd name="connsiteY4" fmla="*/ 1580187 h 15801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6227" h="1580187">
                <a:moveTo>
                  <a:pt x="0" y="1580187"/>
                </a:moveTo>
                <a:lnTo>
                  <a:pt x="1168783" y="0"/>
                </a:lnTo>
                <a:lnTo>
                  <a:pt x="1246227" y="105569"/>
                </a:lnTo>
                <a:lnTo>
                  <a:pt x="358471" y="1574380"/>
                </a:lnTo>
                <a:lnTo>
                  <a:pt x="0" y="1580187"/>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4" name="Freeform: Shape 23">
            <a:extLst>
              <a:ext uri="{FF2B5EF4-FFF2-40B4-BE49-F238E27FC236}">
                <a16:creationId xmlns:a16="http://schemas.microsoft.com/office/drawing/2014/main" id="{4F0A2415-21FA-4B06-89CA-A379C8C2E262}"/>
              </a:ext>
            </a:extLst>
          </p:cNvPr>
          <p:cNvSpPr/>
          <p:nvPr userDrawn="1"/>
        </p:nvSpPr>
        <p:spPr>
          <a:xfrm rot="17193105">
            <a:off x="11374788" y="2846425"/>
            <a:ext cx="243160" cy="406553"/>
          </a:xfrm>
          <a:custGeom>
            <a:avLst/>
            <a:gdLst>
              <a:gd name="connsiteX0" fmla="*/ 243160 w 243160"/>
              <a:gd name="connsiteY0" fmla="*/ 342071 h 406553"/>
              <a:gd name="connsiteX1" fmla="*/ 156493 w 243160"/>
              <a:gd name="connsiteY1" fmla="*/ 406553 h 406553"/>
              <a:gd name="connsiteX2" fmla="*/ 0 w 243160"/>
              <a:gd name="connsiteY2" fmla="*/ 0 h 406553"/>
              <a:gd name="connsiteX3" fmla="*/ 243160 w 243160"/>
              <a:gd name="connsiteY3" fmla="*/ 342071 h 406553"/>
            </a:gdLst>
            <a:ahLst/>
            <a:cxnLst>
              <a:cxn ang="0">
                <a:pos x="connsiteX0" y="connsiteY0"/>
              </a:cxn>
              <a:cxn ang="0">
                <a:pos x="connsiteX1" y="connsiteY1"/>
              </a:cxn>
              <a:cxn ang="0">
                <a:pos x="connsiteX2" y="connsiteY2"/>
              </a:cxn>
              <a:cxn ang="0">
                <a:pos x="connsiteX3" y="connsiteY3"/>
              </a:cxn>
            </a:cxnLst>
            <a:rect l="l" t="t" r="r" b="b"/>
            <a:pathLst>
              <a:path w="243160" h="406553">
                <a:moveTo>
                  <a:pt x="243160" y="342071"/>
                </a:moveTo>
                <a:lnTo>
                  <a:pt x="156493" y="406553"/>
                </a:lnTo>
                <a:lnTo>
                  <a:pt x="0" y="0"/>
                </a:lnTo>
                <a:lnTo>
                  <a:pt x="243160" y="342071"/>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3" name="Freeform: Shape 22">
            <a:extLst>
              <a:ext uri="{FF2B5EF4-FFF2-40B4-BE49-F238E27FC236}">
                <a16:creationId xmlns:a16="http://schemas.microsoft.com/office/drawing/2014/main" id="{FF9CE8FE-77D6-45E0-BBF7-78F07AC29771}"/>
              </a:ext>
            </a:extLst>
          </p:cNvPr>
          <p:cNvSpPr/>
          <p:nvPr userDrawn="1"/>
        </p:nvSpPr>
        <p:spPr>
          <a:xfrm rot="17193105">
            <a:off x="10879052" y="2627354"/>
            <a:ext cx="692798" cy="510610"/>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Title 1">
            <a:extLst>
              <a:ext uri="{FF2B5EF4-FFF2-40B4-BE49-F238E27FC236}">
                <a16:creationId xmlns:a16="http://schemas.microsoft.com/office/drawing/2014/main" id="{91434632-BEE5-428E-872A-794325BA8062}"/>
              </a:ext>
            </a:extLst>
          </p:cNvPr>
          <p:cNvSpPr>
            <a:spLocks noGrp="1"/>
          </p:cNvSpPr>
          <p:nvPr>
            <p:ph type="title"/>
          </p:nvPr>
        </p:nvSpPr>
        <p:spPr>
          <a:xfrm>
            <a:off x="839788" y="457200"/>
            <a:ext cx="3932237" cy="1600200"/>
          </a:xfrm>
        </p:spPr>
        <p:txBody>
          <a:bodyPr anchor="b"/>
          <a:lstStyle>
            <a:lvl1pPr>
              <a:defRPr sz="3200"/>
            </a:lvl1pPr>
          </a:lstStyle>
          <a:p>
            <a:r>
              <a:rPr lang="en-US" noProof="0"/>
              <a:t>Click to edit Master title style</a:t>
            </a:r>
          </a:p>
        </p:txBody>
      </p:sp>
      <p:sp>
        <p:nvSpPr>
          <p:cNvPr id="16" name="Text Placeholder 3">
            <a:extLst>
              <a:ext uri="{FF2B5EF4-FFF2-40B4-BE49-F238E27FC236}">
                <a16:creationId xmlns:a16="http://schemas.microsoft.com/office/drawing/2014/main" id="{7CB95FD3-7DAC-4417-8633-7EFA4852E0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17" name="Picture Placeholder 2">
            <a:extLst>
              <a:ext uri="{FF2B5EF4-FFF2-40B4-BE49-F238E27FC236}">
                <a16:creationId xmlns:a16="http://schemas.microsoft.com/office/drawing/2014/main" id="{94CDAD6C-9665-443F-B344-147513A6C144}"/>
              </a:ext>
            </a:extLst>
          </p:cNvPr>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Tree>
    <p:extLst>
      <p:ext uri="{BB962C8B-B14F-4D97-AF65-F5344CB8AC3E}">
        <p14:creationId xmlns:p14="http://schemas.microsoft.com/office/powerpoint/2010/main" val="164120942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F8AB0F04-910C-4647-AE1C-177C66B50038}"/>
              </a:ext>
            </a:extLst>
          </p:cNvPr>
          <p:cNvSpPr/>
          <p:nvPr userDrawn="1"/>
        </p:nvSpPr>
        <p:spPr>
          <a:xfrm rot="4308689">
            <a:off x="8139110" y="-52404"/>
            <a:ext cx="648657" cy="777553"/>
          </a:xfrm>
          <a:custGeom>
            <a:avLst/>
            <a:gdLst>
              <a:gd name="connsiteX0" fmla="*/ 0 w 648657"/>
              <a:gd name="connsiteY0" fmla="*/ 777553 h 777553"/>
              <a:gd name="connsiteX1" fmla="*/ 255474 w 648657"/>
              <a:gd name="connsiteY1" fmla="*/ 0 h 777553"/>
              <a:gd name="connsiteX2" fmla="*/ 648657 w 648657"/>
              <a:gd name="connsiteY2" fmla="*/ 713937 h 777553"/>
              <a:gd name="connsiteX3" fmla="*/ 0 w 648657"/>
              <a:gd name="connsiteY3" fmla="*/ 777553 h 777553"/>
            </a:gdLst>
            <a:ahLst/>
            <a:cxnLst>
              <a:cxn ang="0">
                <a:pos x="connsiteX0" y="connsiteY0"/>
              </a:cxn>
              <a:cxn ang="0">
                <a:pos x="connsiteX1" y="connsiteY1"/>
              </a:cxn>
              <a:cxn ang="0">
                <a:pos x="connsiteX2" y="connsiteY2"/>
              </a:cxn>
              <a:cxn ang="0">
                <a:pos x="connsiteX3" y="connsiteY3"/>
              </a:cxn>
            </a:cxnLst>
            <a:rect l="l" t="t" r="r" b="b"/>
            <a:pathLst>
              <a:path w="648657" h="777553">
                <a:moveTo>
                  <a:pt x="0" y="777553"/>
                </a:moveTo>
                <a:lnTo>
                  <a:pt x="255474" y="0"/>
                </a:lnTo>
                <a:lnTo>
                  <a:pt x="648657" y="713937"/>
                </a:lnTo>
                <a:lnTo>
                  <a:pt x="0" y="777553"/>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7" name="Freeform: Shape 26">
            <a:extLst>
              <a:ext uri="{FF2B5EF4-FFF2-40B4-BE49-F238E27FC236}">
                <a16:creationId xmlns:a16="http://schemas.microsoft.com/office/drawing/2014/main" id="{3E72A672-7789-4744-A4CB-D177B890FDE6}"/>
              </a:ext>
            </a:extLst>
          </p:cNvPr>
          <p:cNvSpPr/>
          <p:nvPr userDrawn="1"/>
        </p:nvSpPr>
        <p:spPr>
          <a:xfrm rot="4308689">
            <a:off x="8878526" y="-532562"/>
            <a:ext cx="3571215" cy="3737093"/>
          </a:xfrm>
          <a:custGeom>
            <a:avLst/>
            <a:gdLst>
              <a:gd name="connsiteX0" fmla="*/ 0 w 3571215"/>
              <a:gd name="connsiteY0" fmla="*/ 3023156 h 3737093"/>
              <a:gd name="connsiteX1" fmla="*/ 993291 w 3571215"/>
              <a:gd name="connsiteY1" fmla="*/ 0 h 3737093"/>
              <a:gd name="connsiteX2" fmla="*/ 3571215 w 3571215"/>
              <a:gd name="connsiteY2" fmla="*/ 847006 h 3737093"/>
              <a:gd name="connsiteX3" fmla="*/ 1392370 w 3571215"/>
              <a:gd name="connsiteY3" fmla="*/ 3639100 h 3737093"/>
              <a:gd name="connsiteX4" fmla="*/ 393183 w 3571215"/>
              <a:gd name="connsiteY4" fmla="*/ 3737093 h 3737093"/>
              <a:gd name="connsiteX5" fmla="*/ 0 w 3571215"/>
              <a:gd name="connsiteY5" fmla="*/ 3023156 h 37370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215" h="3737093">
                <a:moveTo>
                  <a:pt x="0" y="3023156"/>
                </a:moveTo>
                <a:lnTo>
                  <a:pt x="993291" y="0"/>
                </a:lnTo>
                <a:lnTo>
                  <a:pt x="3571215" y="847006"/>
                </a:lnTo>
                <a:lnTo>
                  <a:pt x="1392370" y="3639100"/>
                </a:lnTo>
                <a:lnTo>
                  <a:pt x="393183" y="3737093"/>
                </a:lnTo>
                <a:lnTo>
                  <a:pt x="0" y="3023156"/>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Footer Placeholder 5">
            <a:extLst>
              <a:ext uri="{FF2B5EF4-FFF2-40B4-BE49-F238E27FC236}">
                <a16:creationId xmlns:a16="http://schemas.microsoft.com/office/drawing/2014/main" id="{29E5E346-F307-4307-949D-77CDB6E6577A}"/>
              </a:ext>
            </a:extLst>
          </p:cNvPr>
          <p:cNvSpPr>
            <a:spLocks noGrp="1"/>
          </p:cNvSpPr>
          <p:nvPr>
            <p:ph type="ftr" sz="quarter" idx="10"/>
          </p:nvPr>
        </p:nvSpPr>
        <p:spPr/>
        <p:txBody>
          <a:bodyPr/>
          <a:lstStyle>
            <a:lvl1pPr>
              <a:defRPr>
                <a:solidFill>
                  <a:schemeClr val="tx1">
                    <a:lumMod val="75000"/>
                    <a:lumOff val="25000"/>
                  </a:schemeClr>
                </a:solidFill>
              </a:defRPr>
            </a:lvl1pPr>
          </a:lstStyle>
          <a:p>
            <a:r>
              <a:rPr lang="en-US" noProof="0" dirty="0"/>
              <a:t>Add a footer</a:t>
            </a:r>
          </a:p>
        </p:txBody>
      </p:sp>
      <p:sp>
        <p:nvSpPr>
          <p:cNvPr id="7" name="Slide Number Placeholder 6">
            <a:extLst>
              <a:ext uri="{FF2B5EF4-FFF2-40B4-BE49-F238E27FC236}">
                <a16:creationId xmlns:a16="http://schemas.microsoft.com/office/drawing/2014/main" id="{BB4446C0-A637-4726-88A6-815A6AB63B96}"/>
              </a:ext>
            </a:extLst>
          </p:cNvPr>
          <p:cNvSpPr>
            <a:spLocks noGrp="1"/>
          </p:cNvSpPr>
          <p:nvPr>
            <p:ph type="sldNum" sz="quarter" idx="11"/>
          </p:nvPr>
        </p:nvSpPr>
        <p:spPr/>
        <p:txBody>
          <a:bodyPr/>
          <a:lstStyle>
            <a:lvl1pPr>
              <a:defRPr>
                <a:solidFill>
                  <a:schemeClr val="tx1">
                    <a:lumMod val="75000"/>
                    <a:lumOff val="25000"/>
                  </a:schemeClr>
                </a:solidFill>
              </a:defRPr>
            </a:lvl1pPr>
          </a:lstStyle>
          <a:p>
            <a:fld id="{19B51A1E-902D-48AF-9020-955120F399B6}" type="slidenum">
              <a:rPr lang="en-US" noProof="0" smtClean="0"/>
              <a:pPr/>
              <a:t>‹#›</a:t>
            </a:fld>
            <a:endParaRPr lang="en-US" noProof="0" dirty="0"/>
          </a:p>
        </p:txBody>
      </p:sp>
      <p:sp>
        <p:nvSpPr>
          <p:cNvPr id="14" name="Freeform: Shape 13">
            <a:extLst>
              <a:ext uri="{FF2B5EF4-FFF2-40B4-BE49-F238E27FC236}">
                <a16:creationId xmlns:a16="http://schemas.microsoft.com/office/drawing/2014/main" id="{0C7CDA8E-8D79-474E-8278-7D77C867E238}"/>
              </a:ext>
            </a:extLst>
          </p:cNvPr>
          <p:cNvSpPr/>
          <p:nvPr userDrawn="1"/>
        </p:nvSpPr>
        <p:spPr>
          <a:xfrm rot="4308689">
            <a:off x="9191192" y="1651650"/>
            <a:ext cx="1980696" cy="2066510"/>
          </a:xfrm>
          <a:custGeom>
            <a:avLst/>
            <a:gdLst>
              <a:gd name="connsiteX0" fmla="*/ 0 w 1980696"/>
              <a:gd name="connsiteY0" fmla="*/ 2066510 h 2066510"/>
              <a:gd name="connsiteX1" fmla="*/ 1138078 w 1980696"/>
              <a:gd name="connsiteY1" fmla="*/ 0 h 2066510"/>
              <a:gd name="connsiteX2" fmla="*/ 1980696 w 1980696"/>
              <a:gd name="connsiteY2" fmla="*/ 1530016 h 2066510"/>
              <a:gd name="connsiteX3" fmla="*/ 1459417 w 1980696"/>
              <a:gd name="connsiteY3" fmla="*/ 2066510 h 2066510"/>
            </a:gdLst>
            <a:ahLst/>
            <a:cxnLst>
              <a:cxn ang="0">
                <a:pos x="connsiteX0" y="connsiteY0"/>
              </a:cxn>
              <a:cxn ang="0">
                <a:pos x="connsiteX1" y="connsiteY1"/>
              </a:cxn>
              <a:cxn ang="0">
                <a:pos x="connsiteX2" y="connsiteY2"/>
              </a:cxn>
              <a:cxn ang="0">
                <a:pos x="connsiteX3" y="connsiteY3"/>
              </a:cxn>
            </a:cxnLst>
            <a:rect l="l" t="t" r="r" b="b"/>
            <a:pathLst>
              <a:path w="1980696" h="2066510">
                <a:moveTo>
                  <a:pt x="0" y="2066510"/>
                </a:moveTo>
                <a:lnTo>
                  <a:pt x="1138078" y="0"/>
                </a:lnTo>
                <a:lnTo>
                  <a:pt x="1980696" y="1530016"/>
                </a:lnTo>
                <a:lnTo>
                  <a:pt x="1459417" y="206651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9" name="Freeform: Shape 18">
            <a:extLst>
              <a:ext uri="{FF2B5EF4-FFF2-40B4-BE49-F238E27FC236}">
                <a16:creationId xmlns:a16="http://schemas.microsoft.com/office/drawing/2014/main" id="{ABD99355-65C1-4211-9E82-3D41ACE0AE17}"/>
              </a:ext>
            </a:extLst>
          </p:cNvPr>
          <p:cNvSpPr/>
          <p:nvPr userDrawn="1"/>
        </p:nvSpPr>
        <p:spPr>
          <a:xfrm rot="13830869">
            <a:off x="9457431" y="3977898"/>
            <a:ext cx="346713" cy="206124"/>
          </a:xfrm>
          <a:custGeom>
            <a:avLst/>
            <a:gdLst>
              <a:gd name="connsiteX0" fmla="*/ 346713 w 346713"/>
              <a:gd name="connsiteY0" fmla="*/ 206124 h 206124"/>
              <a:gd name="connsiteX1" fmla="*/ 0 w 346713"/>
              <a:gd name="connsiteY1" fmla="*/ 206124 h 206124"/>
              <a:gd name="connsiteX2" fmla="*/ 86666 w 346713"/>
              <a:gd name="connsiteY2" fmla="*/ 0 h 206124"/>
              <a:gd name="connsiteX3" fmla="*/ 346713 w 346713"/>
              <a:gd name="connsiteY3" fmla="*/ 206124 h 206124"/>
            </a:gdLst>
            <a:ahLst/>
            <a:cxnLst>
              <a:cxn ang="0">
                <a:pos x="connsiteX0" y="connsiteY0"/>
              </a:cxn>
              <a:cxn ang="0">
                <a:pos x="connsiteX1" y="connsiteY1"/>
              </a:cxn>
              <a:cxn ang="0">
                <a:pos x="connsiteX2" y="connsiteY2"/>
              </a:cxn>
              <a:cxn ang="0">
                <a:pos x="connsiteX3" y="connsiteY3"/>
              </a:cxn>
            </a:cxnLst>
            <a:rect l="l" t="t" r="r" b="b"/>
            <a:pathLst>
              <a:path w="346713" h="206124">
                <a:moveTo>
                  <a:pt x="346713" y="206124"/>
                </a:moveTo>
                <a:lnTo>
                  <a:pt x="0" y="206124"/>
                </a:lnTo>
                <a:lnTo>
                  <a:pt x="86666" y="0"/>
                </a:lnTo>
                <a:lnTo>
                  <a:pt x="346713" y="206124"/>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 name="Freeform: Shape 17">
            <a:extLst>
              <a:ext uri="{FF2B5EF4-FFF2-40B4-BE49-F238E27FC236}">
                <a16:creationId xmlns:a16="http://schemas.microsoft.com/office/drawing/2014/main" id="{F459E701-5FEF-4918-8F3A-04E29BF09009}"/>
              </a:ext>
            </a:extLst>
          </p:cNvPr>
          <p:cNvSpPr/>
          <p:nvPr userDrawn="1"/>
        </p:nvSpPr>
        <p:spPr>
          <a:xfrm rot="12431080">
            <a:off x="9528615" y="3713859"/>
            <a:ext cx="710669" cy="335543"/>
          </a:xfrm>
          <a:custGeom>
            <a:avLst/>
            <a:gdLst>
              <a:gd name="connsiteX0" fmla="*/ 710669 w 710669"/>
              <a:gd name="connsiteY0" fmla="*/ 176660 h 335543"/>
              <a:gd name="connsiteX1" fmla="*/ 0 w 710669"/>
              <a:gd name="connsiteY1" fmla="*/ 335543 h 335543"/>
              <a:gd name="connsiteX2" fmla="*/ 141082 w 710669"/>
              <a:gd name="connsiteY2" fmla="*/ 0 h 335543"/>
              <a:gd name="connsiteX3" fmla="*/ 487795 w 710669"/>
              <a:gd name="connsiteY3" fmla="*/ 0 h 335543"/>
              <a:gd name="connsiteX4" fmla="*/ 710669 w 710669"/>
              <a:gd name="connsiteY4" fmla="*/ 176660 h 33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669" h="335543">
                <a:moveTo>
                  <a:pt x="710669" y="176660"/>
                </a:moveTo>
                <a:lnTo>
                  <a:pt x="0" y="335543"/>
                </a:lnTo>
                <a:lnTo>
                  <a:pt x="141082" y="0"/>
                </a:lnTo>
                <a:lnTo>
                  <a:pt x="487795" y="0"/>
                </a:lnTo>
                <a:lnTo>
                  <a:pt x="710669" y="17666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Freeform: Shape 19">
            <a:extLst>
              <a:ext uri="{FF2B5EF4-FFF2-40B4-BE49-F238E27FC236}">
                <a16:creationId xmlns:a16="http://schemas.microsoft.com/office/drawing/2014/main" id="{8550A0A6-1197-4153-9800-69D58909D0C7}"/>
              </a:ext>
            </a:extLst>
          </p:cNvPr>
          <p:cNvSpPr/>
          <p:nvPr userDrawn="1"/>
        </p:nvSpPr>
        <p:spPr>
          <a:xfrm rot="4308689">
            <a:off x="8785444" y="1075879"/>
            <a:ext cx="1246227" cy="1580187"/>
          </a:xfrm>
          <a:custGeom>
            <a:avLst/>
            <a:gdLst>
              <a:gd name="connsiteX0" fmla="*/ 0 w 1980696"/>
              <a:gd name="connsiteY0" fmla="*/ 2066510 h 2066510"/>
              <a:gd name="connsiteX1" fmla="*/ 1138078 w 1980696"/>
              <a:gd name="connsiteY1" fmla="*/ 0 h 2066510"/>
              <a:gd name="connsiteX2" fmla="*/ 1980696 w 1980696"/>
              <a:gd name="connsiteY2" fmla="*/ 1530016 h 2066510"/>
              <a:gd name="connsiteX3" fmla="*/ 1459417 w 1980696"/>
              <a:gd name="connsiteY3" fmla="*/ 2066510 h 2066510"/>
              <a:gd name="connsiteX0" fmla="*/ 0 w 1980696"/>
              <a:gd name="connsiteY0" fmla="*/ 1680311 h 1680311"/>
              <a:gd name="connsiteX1" fmla="*/ 1337031 w 1980696"/>
              <a:gd name="connsiteY1" fmla="*/ 0 h 1680311"/>
              <a:gd name="connsiteX2" fmla="*/ 1980696 w 1980696"/>
              <a:gd name="connsiteY2" fmla="*/ 1143817 h 1680311"/>
              <a:gd name="connsiteX3" fmla="*/ 1459417 w 1980696"/>
              <a:gd name="connsiteY3" fmla="*/ 1680311 h 1680311"/>
              <a:gd name="connsiteX4" fmla="*/ 0 w 1980696"/>
              <a:gd name="connsiteY4" fmla="*/ 1680311 h 1680311"/>
              <a:gd name="connsiteX0" fmla="*/ 0 w 1459417"/>
              <a:gd name="connsiteY0" fmla="*/ 1680311 h 1680311"/>
              <a:gd name="connsiteX1" fmla="*/ 1337031 w 1459417"/>
              <a:gd name="connsiteY1" fmla="*/ 0 h 1680311"/>
              <a:gd name="connsiteX2" fmla="*/ 1360698 w 1459417"/>
              <a:gd name="connsiteY2" fmla="*/ 208215 h 1680311"/>
              <a:gd name="connsiteX3" fmla="*/ 1459417 w 1459417"/>
              <a:gd name="connsiteY3" fmla="*/ 1680311 h 1680311"/>
              <a:gd name="connsiteX4" fmla="*/ 0 w 1459417"/>
              <a:gd name="connsiteY4" fmla="*/ 1680311 h 1680311"/>
              <a:gd name="connsiteX0" fmla="*/ 0 w 1360698"/>
              <a:gd name="connsiteY0" fmla="*/ 1680311 h 1688402"/>
              <a:gd name="connsiteX1" fmla="*/ 1337031 w 1360698"/>
              <a:gd name="connsiteY1" fmla="*/ 0 h 1688402"/>
              <a:gd name="connsiteX2" fmla="*/ 1360698 w 1360698"/>
              <a:gd name="connsiteY2" fmla="*/ 208215 h 1688402"/>
              <a:gd name="connsiteX3" fmla="*/ 278710 w 1360698"/>
              <a:gd name="connsiteY3" fmla="*/ 1688402 h 1688402"/>
              <a:gd name="connsiteX4" fmla="*/ 0 w 1360698"/>
              <a:gd name="connsiteY4" fmla="*/ 1680311 h 1688402"/>
              <a:gd name="connsiteX0" fmla="*/ 0 w 1360698"/>
              <a:gd name="connsiteY0" fmla="*/ 1680311 h 1698354"/>
              <a:gd name="connsiteX1" fmla="*/ 1337031 w 1360698"/>
              <a:gd name="connsiteY1" fmla="*/ 0 h 1698354"/>
              <a:gd name="connsiteX2" fmla="*/ 1360698 w 1360698"/>
              <a:gd name="connsiteY2" fmla="*/ 208215 h 1698354"/>
              <a:gd name="connsiteX3" fmla="*/ 415804 w 1360698"/>
              <a:gd name="connsiteY3" fmla="*/ 1698354 h 1698354"/>
              <a:gd name="connsiteX4" fmla="*/ 0 w 1360698"/>
              <a:gd name="connsiteY4" fmla="*/ 1680311 h 1698354"/>
              <a:gd name="connsiteX0" fmla="*/ 0 w 1360698"/>
              <a:gd name="connsiteY0" fmla="*/ 1556337 h 1574380"/>
              <a:gd name="connsiteX1" fmla="*/ 1226116 w 1360698"/>
              <a:gd name="connsiteY1" fmla="*/ 0 h 1574380"/>
              <a:gd name="connsiteX2" fmla="*/ 1360698 w 1360698"/>
              <a:gd name="connsiteY2" fmla="*/ 84241 h 1574380"/>
              <a:gd name="connsiteX3" fmla="*/ 415804 w 1360698"/>
              <a:gd name="connsiteY3" fmla="*/ 1574380 h 1574380"/>
              <a:gd name="connsiteX4" fmla="*/ 0 w 1360698"/>
              <a:gd name="connsiteY4" fmla="*/ 1556337 h 1574380"/>
              <a:gd name="connsiteX0" fmla="*/ 0 w 1303560"/>
              <a:gd name="connsiteY0" fmla="*/ 1556337 h 1574380"/>
              <a:gd name="connsiteX1" fmla="*/ 1226116 w 1303560"/>
              <a:gd name="connsiteY1" fmla="*/ 0 h 1574380"/>
              <a:gd name="connsiteX2" fmla="*/ 1303560 w 1303560"/>
              <a:gd name="connsiteY2" fmla="*/ 105569 h 1574380"/>
              <a:gd name="connsiteX3" fmla="*/ 415804 w 1303560"/>
              <a:gd name="connsiteY3" fmla="*/ 1574380 h 1574380"/>
              <a:gd name="connsiteX4" fmla="*/ 0 w 1303560"/>
              <a:gd name="connsiteY4" fmla="*/ 1556337 h 1574380"/>
              <a:gd name="connsiteX0" fmla="*/ 0 w 1246227"/>
              <a:gd name="connsiteY0" fmla="*/ 1580187 h 1580187"/>
              <a:gd name="connsiteX1" fmla="*/ 1168783 w 1246227"/>
              <a:gd name="connsiteY1" fmla="*/ 0 h 1580187"/>
              <a:gd name="connsiteX2" fmla="*/ 1246227 w 1246227"/>
              <a:gd name="connsiteY2" fmla="*/ 105569 h 1580187"/>
              <a:gd name="connsiteX3" fmla="*/ 358471 w 1246227"/>
              <a:gd name="connsiteY3" fmla="*/ 1574380 h 1580187"/>
              <a:gd name="connsiteX4" fmla="*/ 0 w 1246227"/>
              <a:gd name="connsiteY4" fmla="*/ 1580187 h 15801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6227" h="1580187">
                <a:moveTo>
                  <a:pt x="0" y="1580187"/>
                </a:moveTo>
                <a:lnTo>
                  <a:pt x="1168783" y="0"/>
                </a:lnTo>
                <a:lnTo>
                  <a:pt x="1246227" y="105569"/>
                </a:lnTo>
                <a:lnTo>
                  <a:pt x="358471" y="1574380"/>
                </a:lnTo>
                <a:lnTo>
                  <a:pt x="0" y="1580187"/>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4" name="Freeform: Shape 23">
            <a:extLst>
              <a:ext uri="{FF2B5EF4-FFF2-40B4-BE49-F238E27FC236}">
                <a16:creationId xmlns:a16="http://schemas.microsoft.com/office/drawing/2014/main" id="{4F0A2415-21FA-4B06-89CA-A379C8C2E262}"/>
              </a:ext>
            </a:extLst>
          </p:cNvPr>
          <p:cNvSpPr/>
          <p:nvPr userDrawn="1"/>
        </p:nvSpPr>
        <p:spPr>
          <a:xfrm rot="17193105">
            <a:off x="11374788" y="2846425"/>
            <a:ext cx="243160" cy="406553"/>
          </a:xfrm>
          <a:custGeom>
            <a:avLst/>
            <a:gdLst>
              <a:gd name="connsiteX0" fmla="*/ 243160 w 243160"/>
              <a:gd name="connsiteY0" fmla="*/ 342071 h 406553"/>
              <a:gd name="connsiteX1" fmla="*/ 156493 w 243160"/>
              <a:gd name="connsiteY1" fmla="*/ 406553 h 406553"/>
              <a:gd name="connsiteX2" fmla="*/ 0 w 243160"/>
              <a:gd name="connsiteY2" fmla="*/ 0 h 406553"/>
              <a:gd name="connsiteX3" fmla="*/ 243160 w 243160"/>
              <a:gd name="connsiteY3" fmla="*/ 342071 h 406553"/>
            </a:gdLst>
            <a:ahLst/>
            <a:cxnLst>
              <a:cxn ang="0">
                <a:pos x="connsiteX0" y="connsiteY0"/>
              </a:cxn>
              <a:cxn ang="0">
                <a:pos x="connsiteX1" y="connsiteY1"/>
              </a:cxn>
              <a:cxn ang="0">
                <a:pos x="connsiteX2" y="connsiteY2"/>
              </a:cxn>
              <a:cxn ang="0">
                <a:pos x="connsiteX3" y="connsiteY3"/>
              </a:cxn>
            </a:cxnLst>
            <a:rect l="l" t="t" r="r" b="b"/>
            <a:pathLst>
              <a:path w="243160" h="406553">
                <a:moveTo>
                  <a:pt x="243160" y="342071"/>
                </a:moveTo>
                <a:lnTo>
                  <a:pt x="156493" y="406553"/>
                </a:lnTo>
                <a:lnTo>
                  <a:pt x="0" y="0"/>
                </a:lnTo>
                <a:lnTo>
                  <a:pt x="243160" y="342071"/>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3" name="Freeform: Shape 22">
            <a:extLst>
              <a:ext uri="{FF2B5EF4-FFF2-40B4-BE49-F238E27FC236}">
                <a16:creationId xmlns:a16="http://schemas.microsoft.com/office/drawing/2014/main" id="{FF9CE8FE-77D6-45E0-BBF7-78F07AC29771}"/>
              </a:ext>
            </a:extLst>
          </p:cNvPr>
          <p:cNvSpPr/>
          <p:nvPr userDrawn="1"/>
        </p:nvSpPr>
        <p:spPr>
          <a:xfrm rot="17193105">
            <a:off x="10879052" y="2627354"/>
            <a:ext cx="692798" cy="510610"/>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41499295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Octagon 6">
            <a:extLst>
              <a:ext uri="{FF2B5EF4-FFF2-40B4-BE49-F238E27FC236}">
                <a16:creationId xmlns:a16="http://schemas.microsoft.com/office/drawing/2014/main" id="{12B87281-2FCA-44C5-BFC9-FD653787EFC4}"/>
              </a:ext>
            </a:extLst>
          </p:cNvPr>
          <p:cNvSpPr/>
          <p:nvPr userDrawn="1"/>
        </p:nvSpPr>
        <p:spPr>
          <a:xfrm rot="1361022">
            <a:off x="11394972" y="6053793"/>
            <a:ext cx="634795" cy="634795"/>
          </a:xfrm>
          <a:prstGeom prst="octagon">
            <a:avLst/>
          </a:prstGeom>
          <a:noFill/>
          <a:ln w="3175">
            <a:solidFill>
              <a:schemeClr val="bg1">
                <a:lumMod val="8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Placeholder 1">
            <a:extLst>
              <a:ext uri="{FF2B5EF4-FFF2-40B4-BE49-F238E27FC236}">
                <a16:creationId xmlns:a16="http://schemas.microsoft.com/office/drawing/2014/main" id="{090F41A2-6535-4CA6-81E4-026A5B56D9D7}"/>
              </a:ext>
            </a:extLst>
          </p:cNvPr>
          <p:cNvSpPr>
            <a:spLocks noGrp="1"/>
          </p:cNvSpPr>
          <p:nvPr>
            <p:ph type="title"/>
          </p:nvPr>
        </p:nvSpPr>
        <p:spPr>
          <a:xfrm>
            <a:off x="432000" y="432000"/>
            <a:ext cx="11340000" cy="432000"/>
          </a:xfrm>
          <a:prstGeom prst="rect">
            <a:avLst/>
          </a:prstGeom>
        </p:spPr>
        <p:txBody>
          <a:bodyPr vert="horz" lIns="0" tIns="0" rIns="0" bIns="0" rtlCol="0" anchor="ctr">
            <a:noAutofit/>
          </a:bodyPr>
          <a:lstStyle/>
          <a:p>
            <a:r>
              <a:rPr lang="en-US" noProof="0"/>
              <a:t>Click to edit Master title style</a:t>
            </a:r>
          </a:p>
        </p:txBody>
      </p:sp>
      <p:sp>
        <p:nvSpPr>
          <p:cNvPr id="3" name="Text Placeholder 2">
            <a:extLst>
              <a:ext uri="{FF2B5EF4-FFF2-40B4-BE49-F238E27FC236}">
                <a16:creationId xmlns:a16="http://schemas.microsoft.com/office/drawing/2014/main" id="{213AB95C-7DD4-4796-80E4-1B7466A2A037}"/>
              </a:ext>
            </a:extLst>
          </p:cNvPr>
          <p:cNvSpPr>
            <a:spLocks noGrp="1"/>
          </p:cNvSpPr>
          <p:nvPr>
            <p:ph type="body" idx="1"/>
          </p:nvPr>
        </p:nvSpPr>
        <p:spPr>
          <a:xfrm>
            <a:off x="432000" y="1152000"/>
            <a:ext cx="11340000" cy="4680000"/>
          </a:xfrm>
          <a:prstGeom prst="rect">
            <a:avLst/>
          </a:prstGeom>
        </p:spPr>
        <p:txBody>
          <a:bodyPr vert="horz" lIns="0" tIns="0" rIns="0" bIns="0" rtlCol="0">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58879C91-B77F-4273-9A27-A3535FB889DB}"/>
              </a:ext>
            </a:extLst>
          </p:cNvPr>
          <p:cNvSpPr>
            <a:spLocks noGrp="1"/>
          </p:cNvSpPr>
          <p:nvPr>
            <p:ph type="ftr" sz="quarter" idx="3"/>
          </p:nvPr>
        </p:nvSpPr>
        <p:spPr>
          <a:xfrm>
            <a:off x="431999" y="6188628"/>
            <a:ext cx="8784941" cy="365125"/>
          </a:xfrm>
          <a:prstGeom prst="rect">
            <a:avLst/>
          </a:prstGeom>
        </p:spPr>
        <p:txBody>
          <a:bodyPr vert="horz" lIns="0" tIns="0" rIns="0" bIns="0" rtlCol="0" anchor="ctr"/>
          <a:lstStyle>
            <a:lvl1pPr algn="l">
              <a:defRPr sz="1200">
                <a:solidFill>
                  <a:schemeClr val="tx1">
                    <a:lumMod val="75000"/>
                    <a:lumOff val="25000"/>
                  </a:schemeClr>
                </a:solidFill>
              </a:defRPr>
            </a:lvl1pPr>
          </a:lstStyle>
          <a:p>
            <a:r>
              <a:rPr lang="en-US" noProof="0" dirty="0"/>
              <a:t>Add a footer</a:t>
            </a:r>
          </a:p>
        </p:txBody>
      </p:sp>
      <p:sp>
        <p:nvSpPr>
          <p:cNvPr id="6" name="Slide Number Placeholder 5">
            <a:extLst>
              <a:ext uri="{FF2B5EF4-FFF2-40B4-BE49-F238E27FC236}">
                <a16:creationId xmlns:a16="http://schemas.microsoft.com/office/drawing/2014/main" id="{5ECA3099-A94F-4C3E-BC29-780EDD38F722}"/>
              </a:ext>
            </a:extLst>
          </p:cNvPr>
          <p:cNvSpPr>
            <a:spLocks noGrp="1"/>
          </p:cNvSpPr>
          <p:nvPr>
            <p:ph type="sldNum" sz="quarter" idx="4"/>
          </p:nvPr>
        </p:nvSpPr>
        <p:spPr>
          <a:xfrm>
            <a:off x="11496369" y="6155190"/>
            <a:ext cx="432000" cy="432000"/>
          </a:xfrm>
          <a:prstGeom prst="ellipse">
            <a:avLst/>
          </a:prstGeom>
          <a:noFill/>
          <a:ln w="3175">
            <a:solidFill>
              <a:schemeClr val="accent1"/>
            </a:solidFill>
          </a:ln>
        </p:spPr>
        <p:txBody>
          <a:bodyPr vert="horz" lIns="0" tIns="0" rIns="0" bIns="0" rtlCol="0" anchor="ctr"/>
          <a:lstStyle>
            <a:lvl1pPr algn="ctr">
              <a:defRPr sz="1200" b="1" i="1">
                <a:solidFill>
                  <a:schemeClr val="tx1"/>
                </a:solidFill>
                <a:latin typeface="+mj-lt"/>
              </a:defRPr>
            </a:lvl1pPr>
          </a:lstStyle>
          <a:p>
            <a:fld id="{19B51A1E-902D-48AF-9020-955120F399B6}" type="slidenum">
              <a:rPr lang="en-US" noProof="0" smtClean="0"/>
              <a:pPr/>
              <a:t>‹#›</a:t>
            </a:fld>
            <a:endParaRPr lang="en-US" noProof="0" dirty="0"/>
          </a:p>
        </p:txBody>
      </p:sp>
      <p:sp>
        <p:nvSpPr>
          <p:cNvPr id="9" name="Oval 8">
            <a:extLst>
              <a:ext uri="{FF2B5EF4-FFF2-40B4-BE49-F238E27FC236}">
                <a16:creationId xmlns:a16="http://schemas.microsoft.com/office/drawing/2014/main" id="{B66BF03E-F48E-4C0A-9078-07AC4DDF896A}"/>
              </a:ext>
            </a:extLst>
          </p:cNvPr>
          <p:cNvSpPr/>
          <p:nvPr userDrawn="1"/>
        </p:nvSpPr>
        <p:spPr>
          <a:xfrm>
            <a:off x="11533871" y="6185902"/>
            <a:ext cx="73515" cy="73515"/>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accent1"/>
              </a:solidFill>
            </a:endParaRPr>
          </a:p>
        </p:txBody>
      </p:sp>
      <p:sp>
        <p:nvSpPr>
          <p:cNvPr id="10" name="Oval 9">
            <a:extLst>
              <a:ext uri="{FF2B5EF4-FFF2-40B4-BE49-F238E27FC236}">
                <a16:creationId xmlns:a16="http://schemas.microsoft.com/office/drawing/2014/main" id="{9F827500-FC74-463C-9312-BC59104AEBD6}"/>
              </a:ext>
            </a:extLst>
          </p:cNvPr>
          <p:cNvSpPr/>
          <p:nvPr userDrawn="1"/>
        </p:nvSpPr>
        <p:spPr>
          <a:xfrm>
            <a:off x="11892084" y="6561525"/>
            <a:ext cx="100439" cy="10043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TextBox 10">
            <a:extLst>
              <a:ext uri="{FF2B5EF4-FFF2-40B4-BE49-F238E27FC236}">
                <a16:creationId xmlns:a16="http://schemas.microsoft.com/office/drawing/2014/main" id="{110EE18F-610D-4230-BA82-4E5007401ADD}"/>
              </a:ext>
            </a:extLst>
          </p:cNvPr>
          <p:cNvSpPr txBox="1"/>
          <p:nvPr userDrawn="1"/>
        </p:nvSpPr>
        <p:spPr>
          <a:xfrm>
            <a:off x="8734570" y="6278857"/>
            <a:ext cx="2510557" cy="184666"/>
          </a:xfrm>
          <a:prstGeom prst="rect">
            <a:avLst/>
          </a:prstGeom>
          <a:noFill/>
        </p:spPr>
        <p:txBody>
          <a:bodyPr wrap="square" lIns="0" tIns="0" rIns="0" bIns="0" rtlCol="0">
            <a:noAutofit/>
          </a:bodyPr>
          <a:lstStyle/>
          <a:p>
            <a:pPr algn="r"/>
            <a:r>
              <a:rPr lang="en-US" sz="1200" noProof="0" dirty="0">
                <a:solidFill>
                  <a:schemeClr val="tx2"/>
                </a:solidFill>
                <a:latin typeface="+mj-lt"/>
              </a:rPr>
              <a:t>Your Logo or Name Here</a:t>
            </a:r>
          </a:p>
        </p:txBody>
      </p:sp>
      <p:sp>
        <p:nvSpPr>
          <p:cNvPr id="14" name="Oval 13">
            <a:extLst>
              <a:ext uri="{FF2B5EF4-FFF2-40B4-BE49-F238E27FC236}">
                <a16:creationId xmlns:a16="http://schemas.microsoft.com/office/drawing/2014/main" id="{2AF375EA-F235-4EAA-A52F-D6BF0D6EDDCA}"/>
              </a:ext>
            </a:extLst>
          </p:cNvPr>
          <p:cNvSpPr/>
          <p:nvPr userDrawn="1"/>
        </p:nvSpPr>
        <p:spPr>
          <a:xfrm>
            <a:off x="11342875" y="5990144"/>
            <a:ext cx="260512" cy="260512"/>
          </a:xfrm>
          <a:prstGeom prst="ellipse">
            <a:avLst/>
          </a:prstGeom>
          <a:no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accent1"/>
              </a:solidFill>
            </a:endParaRPr>
          </a:p>
        </p:txBody>
      </p:sp>
      <p:sp>
        <p:nvSpPr>
          <p:cNvPr id="18" name="Rectangle 17">
            <a:extLst>
              <a:ext uri="{FF2B5EF4-FFF2-40B4-BE49-F238E27FC236}">
                <a16:creationId xmlns:a16="http://schemas.microsoft.com/office/drawing/2014/main" id="{7E3C8C5B-6356-4B7C-887C-A436D7DB4059}"/>
              </a:ext>
            </a:extLst>
          </p:cNvPr>
          <p:cNvSpPr/>
          <p:nvPr userDrawn="1"/>
        </p:nvSpPr>
        <p:spPr>
          <a:xfrm>
            <a:off x="0" y="6771286"/>
            <a:ext cx="12192000" cy="8671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9" name="Rectangle 18">
            <a:extLst>
              <a:ext uri="{FF2B5EF4-FFF2-40B4-BE49-F238E27FC236}">
                <a16:creationId xmlns:a16="http://schemas.microsoft.com/office/drawing/2014/main" id="{13120C00-0FF6-411F-B2D6-C625ED6BD241}"/>
              </a:ext>
            </a:extLst>
          </p:cNvPr>
          <p:cNvSpPr/>
          <p:nvPr userDrawn="1"/>
        </p:nvSpPr>
        <p:spPr>
          <a:xfrm>
            <a:off x="0" y="0"/>
            <a:ext cx="12192000" cy="8671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Rectangle 19">
            <a:extLst>
              <a:ext uri="{FF2B5EF4-FFF2-40B4-BE49-F238E27FC236}">
                <a16:creationId xmlns:a16="http://schemas.microsoft.com/office/drawing/2014/main" id="{2D142C1D-78E5-4AD5-BEF3-C015D6E3FEBD}"/>
              </a:ext>
            </a:extLst>
          </p:cNvPr>
          <p:cNvSpPr/>
          <p:nvPr userDrawn="1"/>
        </p:nvSpPr>
        <p:spPr>
          <a:xfrm rot="5400000">
            <a:off x="-3385643" y="3385642"/>
            <a:ext cx="6858001" cy="8671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1" name="Rectangle 20">
            <a:extLst>
              <a:ext uri="{FF2B5EF4-FFF2-40B4-BE49-F238E27FC236}">
                <a16:creationId xmlns:a16="http://schemas.microsoft.com/office/drawing/2014/main" id="{300D9306-2240-47FF-AA2F-DC7C26A008A4}"/>
              </a:ext>
            </a:extLst>
          </p:cNvPr>
          <p:cNvSpPr/>
          <p:nvPr userDrawn="1"/>
        </p:nvSpPr>
        <p:spPr>
          <a:xfrm rot="5400000">
            <a:off x="8719643" y="3385643"/>
            <a:ext cx="6858000" cy="8671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94616327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50" r:id="rId4"/>
    <p:sldLayoutId id="2147483688" r:id="rId5"/>
    <p:sldLayoutId id="2147483656" r:id="rId6"/>
    <p:sldLayoutId id="2147483657" r:id="rId7"/>
    <p:sldLayoutId id="2147483665" r:id="rId8"/>
    <p:sldLayoutId id="2147483666" r:id="rId9"/>
    <p:sldLayoutId id="2147483667" r:id="rId10"/>
    <p:sldLayoutId id="2147483668" r:id="rId11"/>
    <p:sldLayoutId id="2147483669" r:id="rId12"/>
    <p:sldLayoutId id="2147483671" r:id="rId13"/>
    <p:sldLayoutId id="2147483687" r:id="rId14"/>
    <p:sldLayoutId id="2147483672" r:id="rId15"/>
    <p:sldLayoutId id="2147483673" r:id="rId16"/>
    <p:sldLayoutId id="2147483674" r:id="rId17"/>
    <p:sldLayoutId id="2147483677" r:id="rId18"/>
    <p:sldLayoutId id="2147483654" r:id="rId19"/>
    <p:sldLayoutId id="2147483660" r:id="rId20"/>
    <p:sldLayoutId id="2147483661" r:id="rId21"/>
    <p:sldLayoutId id="2147483681" r:id="rId22"/>
    <p:sldLayoutId id="2147483682" r:id="rId23"/>
    <p:sldLayoutId id="2147483683" r:id="rId24"/>
    <p:sldLayoutId id="2147483684" r:id="rId25"/>
    <p:sldLayoutId id="2147483685" r:id="rId26"/>
    <p:sldLayoutId id="2147483686" r:id="rId27"/>
  </p:sldLayoutIdLst>
  <p:hf hdr="0" ftr="0" dt="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66700" indent="-266700" algn="l" defTabSz="914400" rtl="0" eaLnBrk="1" latinLnBrk="0" hangingPunct="1">
        <a:lnSpc>
          <a:spcPct val="90000"/>
        </a:lnSpc>
        <a:spcBef>
          <a:spcPts val="1000"/>
        </a:spcBef>
        <a:buFont typeface="Arial" panose="020B0604020202020204" pitchFamily="34" charset="0"/>
        <a:buChar char="•"/>
        <a:defRPr sz="1800" kern="1200">
          <a:solidFill>
            <a:schemeClr val="tx1">
              <a:lumMod val="75000"/>
              <a:lumOff val="25000"/>
            </a:schemeClr>
          </a:solidFill>
          <a:latin typeface="+mn-lt"/>
          <a:ea typeface="+mn-ea"/>
          <a:cs typeface="+mn-cs"/>
        </a:defRPr>
      </a:lvl1pPr>
      <a:lvl2pPr marL="542925" indent="-276225"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8096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10763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4pPr>
      <a:lvl5pPr marL="13430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5.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1.xml"/><Relationship Id="rId7" Type="http://schemas.openxmlformats.org/officeDocument/2006/relationships/image" Target="../media/image2.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8" Type="http://schemas.openxmlformats.org/officeDocument/2006/relationships/image" Target="../media/image10.svg"/><Relationship Id="rId13" Type="http://schemas.openxmlformats.org/officeDocument/2006/relationships/image" Target="../media/image15.png"/><Relationship Id="rId3" Type="http://schemas.openxmlformats.org/officeDocument/2006/relationships/slideLayout" Target="../slideLayouts/slideLayout8.xml"/><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audio" Target="../media/media4.m4a"/><Relationship Id="rId16" Type="http://schemas.openxmlformats.org/officeDocument/2006/relationships/image" Target="../media/image2.png"/><Relationship Id="rId1" Type="http://schemas.microsoft.com/office/2007/relationships/media" Target="../media/media4.m4a"/><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5" Type="http://schemas.openxmlformats.org/officeDocument/2006/relationships/image" Target="../media/image5.png"/><Relationship Id="rId10" Type="http://schemas.openxmlformats.org/officeDocument/2006/relationships/image" Target="../media/image12.svg"/><Relationship Id="rId4" Type="http://schemas.openxmlformats.org/officeDocument/2006/relationships/notesSlide" Target="../notesSlides/notesSlide4.xml"/><Relationship Id="rId9" Type="http://schemas.openxmlformats.org/officeDocument/2006/relationships/image" Target="../media/image11.png"/><Relationship Id="rId14" Type="http://schemas.openxmlformats.org/officeDocument/2006/relationships/image" Target="../media/image16.svg"/></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25.svg"/><Relationship Id="rId3" Type="http://schemas.openxmlformats.org/officeDocument/2006/relationships/slideLayout" Target="../slideLayouts/slideLayout8.xml"/><Relationship Id="rId7" Type="http://schemas.openxmlformats.org/officeDocument/2006/relationships/image" Target="../media/image19.svg"/><Relationship Id="rId12" Type="http://schemas.openxmlformats.org/officeDocument/2006/relationships/image" Target="../media/image24.png"/><Relationship Id="rId2" Type="http://schemas.openxmlformats.org/officeDocument/2006/relationships/audio" Target="../media/media5.m4a"/><Relationship Id="rId16" Type="http://schemas.openxmlformats.org/officeDocument/2006/relationships/image" Target="../media/image2.png"/><Relationship Id="rId1" Type="http://schemas.microsoft.com/office/2007/relationships/media" Target="../media/media5.m4a"/><Relationship Id="rId6" Type="http://schemas.openxmlformats.org/officeDocument/2006/relationships/image" Target="../media/image18.png"/><Relationship Id="rId11" Type="http://schemas.openxmlformats.org/officeDocument/2006/relationships/image" Target="../media/image23.svg"/><Relationship Id="rId5" Type="http://schemas.openxmlformats.org/officeDocument/2006/relationships/image" Target="../media/image5.png"/><Relationship Id="rId15" Type="http://schemas.openxmlformats.org/officeDocument/2006/relationships/image" Target="../media/image27.svg"/><Relationship Id="rId10" Type="http://schemas.openxmlformats.org/officeDocument/2006/relationships/image" Target="../media/image22.png"/><Relationship Id="rId4" Type="http://schemas.openxmlformats.org/officeDocument/2006/relationships/notesSlide" Target="../notesSlides/notesSlide6.xml"/><Relationship Id="rId9" Type="http://schemas.openxmlformats.org/officeDocument/2006/relationships/image" Target="../media/image21.svg"/><Relationship Id="rId14" Type="http://schemas.openxmlformats.org/officeDocument/2006/relationships/image" Target="../media/image26.png"/></Relationships>
</file>

<file path=ppt/slides/_rels/slide7.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image" Target="../media/image35.svg"/><Relationship Id="rId3" Type="http://schemas.openxmlformats.org/officeDocument/2006/relationships/slideLayout" Target="../slideLayouts/slideLayout8.xml"/><Relationship Id="rId7" Type="http://schemas.openxmlformats.org/officeDocument/2006/relationships/image" Target="../media/image29.svg"/><Relationship Id="rId12" Type="http://schemas.openxmlformats.org/officeDocument/2006/relationships/image" Target="../media/image34.png"/><Relationship Id="rId2" Type="http://schemas.openxmlformats.org/officeDocument/2006/relationships/audio" Target="../media/media6.m4a"/><Relationship Id="rId16" Type="http://schemas.openxmlformats.org/officeDocument/2006/relationships/image" Target="../media/image2.png"/><Relationship Id="rId1" Type="http://schemas.microsoft.com/office/2007/relationships/media" Target="../media/media6.m4a"/><Relationship Id="rId6" Type="http://schemas.openxmlformats.org/officeDocument/2006/relationships/image" Target="../media/image28.png"/><Relationship Id="rId11" Type="http://schemas.openxmlformats.org/officeDocument/2006/relationships/image" Target="../media/image33.svg"/><Relationship Id="rId5" Type="http://schemas.openxmlformats.org/officeDocument/2006/relationships/image" Target="../media/image5.png"/><Relationship Id="rId15" Type="http://schemas.openxmlformats.org/officeDocument/2006/relationships/image" Target="../media/image37.svg"/><Relationship Id="rId10" Type="http://schemas.openxmlformats.org/officeDocument/2006/relationships/image" Target="../media/image32.png"/><Relationship Id="rId4" Type="http://schemas.openxmlformats.org/officeDocument/2006/relationships/notesSlide" Target="../notesSlides/notesSlide7.xml"/><Relationship Id="rId9" Type="http://schemas.openxmlformats.org/officeDocument/2006/relationships/image" Target="../media/image31.svg"/><Relationship Id="rId14" Type="http://schemas.openxmlformats.org/officeDocument/2006/relationships/image" Target="../media/image36.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2.png"/><Relationship Id="rId5" Type="http://schemas.openxmlformats.org/officeDocument/2006/relationships/image" Target="../media/image5.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6.xml"/><Relationship Id="rId7" Type="http://schemas.openxmlformats.org/officeDocument/2006/relationships/image" Target="../media/image2.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38.png"/><Relationship Id="rId5" Type="http://schemas.openxmlformats.org/officeDocument/2006/relationships/image" Target="../media/image5.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0.xml"/><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8" Type="http://schemas.openxmlformats.org/officeDocument/2006/relationships/hyperlink" Target="https://www.raconteur.net/hr/three-themes-marketing" TargetMode="External"/><Relationship Id="rId13" Type="http://schemas.openxmlformats.org/officeDocument/2006/relationships/image" Target="../media/image5.png"/><Relationship Id="rId3" Type="http://schemas.openxmlformats.org/officeDocument/2006/relationships/hyperlink" Target="https://hbr.org/2018/05/automation-will-make-lifelong-learning-a-necessary-part-of-work" TargetMode="External"/><Relationship Id="rId7" Type="http://schemas.openxmlformats.org/officeDocument/2006/relationships/hyperlink" Target="https://www.forbes.com/sites/louiscolumbus/2014/10/20/idc-predicts-marketing-software-will-be-a-32-4b-market-by-2018/#44c56fbd7300" TargetMode="External"/><Relationship Id="rId12" Type="http://schemas.openxmlformats.org/officeDocument/2006/relationships/hyperlink" Target="http://ethical-marketing.rrco.biz/ethical-marketing-definition/" TargetMode="External"/><Relationship Id="rId2" Type="http://schemas.openxmlformats.org/officeDocument/2006/relationships/hyperlink" Target="https://www.asa.org.uk/codes-and-rulings/advertising-codes/broadcast-code.html" TargetMode="External"/><Relationship Id="rId1" Type="http://schemas.openxmlformats.org/officeDocument/2006/relationships/slideLayout" Target="../slideLayouts/slideLayout4.xml"/><Relationship Id="rId6" Type="http://schemas.openxmlformats.org/officeDocument/2006/relationships/hyperlink" Target="https://www.cim.co.uk/newsroom/parliament-debate-online-marketing-data-ethics/" TargetMode="External"/><Relationship Id="rId11" Type="http://schemas.openxmlformats.org/officeDocument/2006/relationships/hyperlink" Target="https://www.ibe.org.uk/resource/report-embeddingbusinessethics.html" TargetMode="External"/><Relationship Id="rId5" Type="http://schemas.openxmlformats.org/officeDocument/2006/relationships/hyperlink" Target="https://www.researchgate.net/publication/221997669_Ethics_and_Marketing_Management_A_Retrospective_and_Prospective_Commentary" TargetMode="External"/><Relationship Id="rId10" Type="http://schemas.openxmlformats.org/officeDocument/2006/relationships/hyperlink" Target="https://www.ibe.org.uk/knowledge-hub/what-is-business-ethics.html" TargetMode="External"/><Relationship Id="rId4" Type="http://schemas.openxmlformats.org/officeDocument/2006/relationships/hyperlink" Target="https://www.personneltoday.com/hr/will-millennial-managers-shape-future/" TargetMode="External"/><Relationship Id="rId9" Type="http://schemas.openxmlformats.org/officeDocument/2006/relationships/hyperlink" Target="https://ico.org.uk/for-organisations/guide-to-data-protection/guide-to-the-general-data-protection-regulation-gdpr/"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s://www.project-syndicate.org/commentary/technology-unemployment-jobs-internet-by-kenneth-rogoff?barrier=accesspaylog" TargetMode="External"/><Relationship Id="rId3" Type="http://schemas.openxmlformats.org/officeDocument/2006/relationships/hyperlink" Target="http://www.eajournals.org/wp-content/uploads/Ethical-Issues-in-Advertising-and-Marketing-An-Empirical-Analysis-of-the-Hindrances-to-Efficient-Marketing-and-Product-Communication-Management-in-Kenya.pdf" TargetMode="External"/><Relationship Id="rId7" Type="http://schemas.openxmlformats.org/officeDocument/2006/relationships/hyperlink" Target="https://www.weforum.org/agenda/2012/10/king-ludd-is-still-dead" TargetMode="External"/><Relationship Id="rId2" Type="http://schemas.openxmlformats.org/officeDocument/2006/relationships/hyperlink" Target="https://www.marketingweek.com/data-ethics-roi-cmo-tenure-5-interesting-stats-to-start-your-week/?cmpid=em~newsletter~breaking_news~n~n&amp;utm_medium=em&amp;utm_source=newsletter&amp;utm_campaign=breaking_news&amp;eid=14164830&amp;sid=MW0001&amp;adg=F478D72B-8104-47DD-A007-C32E3B004085" TargetMode="External"/><Relationship Id="rId1" Type="http://schemas.openxmlformats.org/officeDocument/2006/relationships/slideLayout" Target="../slideLayouts/slideLayout4.xml"/><Relationship Id="rId6" Type="http://schemas.openxmlformats.org/officeDocument/2006/relationships/hyperlink" Target="https://www.forbes.com/sites/steveolenski/2015/11/09/5-ways-marketers-can-avoid-legal-problems/#1fe78d1c657b" TargetMode="External"/><Relationship Id="rId11" Type="http://schemas.openxmlformats.org/officeDocument/2006/relationships/image" Target="../media/image5.png"/><Relationship Id="rId5" Type="http://schemas.openxmlformats.org/officeDocument/2006/relationships/hyperlink" Target="https://hbr.org/2010/05/mentoring-millennials" TargetMode="External"/><Relationship Id="rId10" Type="http://schemas.openxmlformats.org/officeDocument/2006/relationships/hyperlink" Target="https://www.campaignlive.co.uk/article/ethical-brands-need-point-difference/1424262" TargetMode="External"/><Relationship Id="rId4" Type="http://schemas.openxmlformats.org/officeDocument/2006/relationships/hyperlink" Target="https://www.tandfonline.com/doi/full/10.1080/09652540802117132" TargetMode="External"/><Relationship Id="rId9" Type="http://schemas.openxmlformats.org/officeDocument/2006/relationships/hyperlink" Target="https://www.soas.ac.uk/cedep-demos/000_P563_EED_K3736-Demo/unit1/page_10.ht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4" name="Picture Placeholder 43" descr="cartoon drawing of flowers&#10;">
            <a:extLst>
              <a:ext uri="{FF2B5EF4-FFF2-40B4-BE49-F238E27FC236}">
                <a16:creationId xmlns:a16="http://schemas.microsoft.com/office/drawing/2014/main" id="{1583F255-AF13-4756-96C9-236AB3183BB1}"/>
              </a:ext>
            </a:extLst>
          </p:cNvPr>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l="12" r="12"/>
          <a:stretch>
            <a:fillRect/>
          </a:stretch>
        </p:blipFill>
        <p:spPr/>
      </p:pic>
      <p:sp>
        <p:nvSpPr>
          <p:cNvPr id="6" name="Title 5">
            <a:extLst>
              <a:ext uri="{FF2B5EF4-FFF2-40B4-BE49-F238E27FC236}">
                <a16:creationId xmlns:a16="http://schemas.microsoft.com/office/drawing/2014/main" id="{2E3EA56B-BEB0-4656-A20B-D15F03B7ACA1}"/>
              </a:ext>
            </a:extLst>
          </p:cNvPr>
          <p:cNvSpPr>
            <a:spLocks noGrp="1"/>
          </p:cNvSpPr>
          <p:nvPr>
            <p:ph type="ctrTitle"/>
          </p:nvPr>
        </p:nvSpPr>
        <p:spPr/>
        <p:txBody>
          <a:bodyPr/>
          <a:lstStyle/>
          <a:p>
            <a:r>
              <a:rPr lang="en-US" dirty="0"/>
              <a:t>Marketing ethics</a:t>
            </a:r>
          </a:p>
        </p:txBody>
      </p:sp>
      <p:cxnSp>
        <p:nvCxnSpPr>
          <p:cNvPr id="15" name="Straight Connector 14">
            <a:extLst>
              <a:ext uri="{FF2B5EF4-FFF2-40B4-BE49-F238E27FC236}">
                <a16:creationId xmlns:a16="http://schemas.microsoft.com/office/drawing/2014/main" id="{E99227BA-E7FE-418C-A9C9-21C49E9DFD38}"/>
              </a:ext>
              <a:ext uri="{C183D7F6-B498-43B3-948B-1728B52AA6E4}">
                <adec:decorative xmlns:adec="http://schemas.microsoft.com/office/drawing/2017/decorative" val="1"/>
              </a:ext>
            </a:extLst>
          </p:cNvPr>
          <p:cNvCxnSpPr>
            <a:cxnSpLocks/>
          </p:cNvCxnSpPr>
          <p:nvPr/>
        </p:nvCxnSpPr>
        <p:spPr>
          <a:xfrm>
            <a:off x="7777113" y="2407072"/>
            <a:ext cx="0" cy="1100190"/>
          </a:xfrm>
          <a:prstGeom prst="line">
            <a:avLst/>
          </a:prstGeom>
        </p:spPr>
        <p:style>
          <a:lnRef idx="1">
            <a:schemeClr val="accent1"/>
          </a:lnRef>
          <a:fillRef idx="0">
            <a:schemeClr val="accent1"/>
          </a:fillRef>
          <a:effectRef idx="0">
            <a:schemeClr val="accent1"/>
          </a:effectRef>
          <a:fontRef idx="minor">
            <a:schemeClr val="tx1"/>
          </a:fontRef>
        </p:style>
      </p:cxnSp>
      <p:sp>
        <p:nvSpPr>
          <p:cNvPr id="7" name="Subtitle 6">
            <a:extLst>
              <a:ext uri="{FF2B5EF4-FFF2-40B4-BE49-F238E27FC236}">
                <a16:creationId xmlns:a16="http://schemas.microsoft.com/office/drawing/2014/main" id="{DA0FE6D5-D475-4CBB-A6C2-E3D991A36891}"/>
              </a:ext>
            </a:extLst>
          </p:cNvPr>
          <p:cNvSpPr>
            <a:spLocks noGrp="1"/>
          </p:cNvSpPr>
          <p:nvPr>
            <p:ph type="subTitle" idx="1"/>
          </p:nvPr>
        </p:nvSpPr>
        <p:spPr/>
        <p:txBody>
          <a:bodyPr/>
          <a:lstStyle/>
          <a:p>
            <a:r>
              <a:rPr lang="en-US" dirty="0"/>
              <a:t>A critical analysis of a contemporary issue</a:t>
            </a:r>
          </a:p>
        </p:txBody>
      </p:sp>
      <p:grpSp>
        <p:nvGrpSpPr>
          <p:cNvPr id="34" name="Group 33">
            <a:extLst>
              <a:ext uri="{FF2B5EF4-FFF2-40B4-BE49-F238E27FC236}">
                <a16:creationId xmlns:a16="http://schemas.microsoft.com/office/drawing/2014/main" id="{F83DDF3D-91CE-40FB-BC3D-FFB1B5D89E47}"/>
              </a:ext>
              <a:ext uri="{C183D7F6-B498-43B3-948B-1728B52AA6E4}">
                <adec:decorative xmlns:adec="http://schemas.microsoft.com/office/drawing/2017/decorative" val="1"/>
              </a:ext>
            </a:extLst>
          </p:cNvPr>
          <p:cNvGrpSpPr/>
          <p:nvPr/>
        </p:nvGrpSpPr>
        <p:grpSpPr>
          <a:xfrm rot="14400000">
            <a:off x="2652367" y="2055974"/>
            <a:ext cx="1166491" cy="1379850"/>
            <a:chOff x="2451164" y="891257"/>
            <a:chExt cx="2066510" cy="2444489"/>
          </a:xfrm>
        </p:grpSpPr>
        <p:sp>
          <p:nvSpPr>
            <p:cNvPr id="47" name="Freeform: Shape 46">
              <a:extLst>
                <a:ext uri="{FF2B5EF4-FFF2-40B4-BE49-F238E27FC236}">
                  <a16:creationId xmlns:a16="http://schemas.microsoft.com/office/drawing/2014/main" id="{B6D0B8EE-8E06-4051-87BF-62C153F3FBBB}"/>
                </a:ext>
              </a:extLst>
            </p:cNvPr>
            <p:cNvSpPr/>
            <p:nvPr/>
          </p:nvSpPr>
          <p:spPr>
            <a:xfrm rot="4308689">
              <a:off x="2494071" y="848350"/>
              <a:ext cx="1980696" cy="2066510"/>
            </a:xfrm>
            <a:custGeom>
              <a:avLst/>
              <a:gdLst>
                <a:gd name="connsiteX0" fmla="*/ 0 w 1980696"/>
                <a:gd name="connsiteY0" fmla="*/ 2066510 h 2066510"/>
                <a:gd name="connsiteX1" fmla="*/ 1138078 w 1980696"/>
                <a:gd name="connsiteY1" fmla="*/ 0 h 2066510"/>
                <a:gd name="connsiteX2" fmla="*/ 1980696 w 1980696"/>
                <a:gd name="connsiteY2" fmla="*/ 1530016 h 2066510"/>
                <a:gd name="connsiteX3" fmla="*/ 1459417 w 1980696"/>
                <a:gd name="connsiteY3" fmla="*/ 2066510 h 2066510"/>
              </a:gdLst>
              <a:ahLst/>
              <a:cxnLst>
                <a:cxn ang="0">
                  <a:pos x="connsiteX0" y="connsiteY0"/>
                </a:cxn>
                <a:cxn ang="0">
                  <a:pos x="connsiteX1" y="connsiteY1"/>
                </a:cxn>
                <a:cxn ang="0">
                  <a:pos x="connsiteX2" y="connsiteY2"/>
                </a:cxn>
                <a:cxn ang="0">
                  <a:pos x="connsiteX3" y="connsiteY3"/>
                </a:cxn>
              </a:cxnLst>
              <a:rect l="l" t="t" r="r" b="b"/>
              <a:pathLst>
                <a:path w="1980696" h="2066510">
                  <a:moveTo>
                    <a:pt x="0" y="2066510"/>
                  </a:moveTo>
                  <a:lnTo>
                    <a:pt x="1138078" y="0"/>
                  </a:lnTo>
                  <a:lnTo>
                    <a:pt x="1980696" y="1530016"/>
                  </a:lnTo>
                  <a:lnTo>
                    <a:pt x="1459417" y="206651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298CE312-D679-4677-A70A-DD8680158C70}"/>
                </a:ext>
              </a:extLst>
            </p:cNvPr>
            <p:cNvSpPr/>
            <p:nvPr/>
          </p:nvSpPr>
          <p:spPr>
            <a:xfrm rot="17100000">
              <a:off x="2845997" y="2637537"/>
              <a:ext cx="749854" cy="646563"/>
            </a:xfrm>
            <a:custGeom>
              <a:avLst/>
              <a:gdLst>
                <a:gd name="connsiteX0" fmla="*/ 0 w 1980696"/>
                <a:gd name="connsiteY0" fmla="*/ 2066510 h 2066510"/>
                <a:gd name="connsiteX1" fmla="*/ 1138078 w 1980696"/>
                <a:gd name="connsiteY1" fmla="*/ 0 h 2066510"/>
                <a:gd name="connsiteX2" fmla="*/ 1980696 w 1980696"/>
                <a:gd name="connsiteY2" fmla="*/ 1530016 h 2066510"/>
                <a:gd name="connsiteX3" fmla="*/ 1459417 w 1980696"/>
                <a:gd name="connsiteY3" fmla="*/ 2066510 h 2066510"/>
              </a:gdLst>
              <a:ahLst/>
              <a:cxnLst>
                <a:cxn ang="0">
                  <a:pos x="connsiteX0" y="connsiteY0"/>
                </a:cxn>
                <a:cxn ang="0">
                  <a:pos x="connsiteX1" y="connsiteY1"/>
                </a:cxn>
                <a:cxn ang="0">
                  <a:pos x="connsiteX2" y="connsiteY2"/>
                </a:cxn>
                <a:cxn ang="0">
                  <a:pos x="connsiteX3" y="connsiteY3"/>
                </a:cxn>
              </a:cxnLst>
              <a:rect l="l" t="t" r="r" b="b"/>
              <a:pathLst>
                <a:path w="1980696" h="2066510">
                  <a:moveTo>
                    <a:pt x="0" y="2066510"/>
                  </a:moveTo>
                  <a:lnTo>
                    <a:pt x="1138078" y="0"/>
                  </a:lnTo>
                  <a:lnTo>
                    <a:pt x="1980696" y="1530016"/>
                  </a:lnTo>
                  <a:lnTo>
                    <a:pt x="1459417" y="206651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2" name="Slide 1 - presentation">
            <a:hlinkClick r:id="" action="ppaction://media"/>
            <a:extLst>
              <a:ext uri="{FF2B5EF4-FFF2-40B4-BE49-F238E27FC236}">
                <a16:creationId xmlns:a16="http://schemas.microsoft.com/office/drawing/2014/main" id="{EFD6C2BE-ECDB-43E4-B380-0ED9F7F1A38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58713" y="244061"/>
            <a:ext cx="406400" cy="406400"/>
          </a:xfrm>
          <a:prstGeom prst="rect">
            <a:avLst/>
          </a:prstGeom>
        </p:spPr>
      </p:pic>
    </p:spTree>
    <p:extLst>
      <p:ext uri="{BB962C8B-B14F-4D97-AF65-F5344CB8AC3E}">
        <p14:creationId xmlns:p14="http://schemas.microsoft.com/office/powerpoint/2010/main" val="4026287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995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10" descr="Summary slide image, top left">
            <a:extLst>
              <a:ext uri="{FF2B5EF4-FFF2-40B4-BE49-F238E27FC236}">
                <a16:creationId xmlns:a16="http://schemas.microsoft.com/office/drawing/2014/main" id="{AD40D937-B3C8-43EA-A0D3-6CE4BF447EC0}"/>
              </a:ext>
            </a:extLst>
          </p:cNvPr>
          <p:cNvPicPr>
            <a:picLocks noGrp="1" noChangeAspect="1"/>
          </p:cNvPicPr>
          <p:nvPr>
            <p:ph type="pic" sz="quarter" idx="12"/>
          </p:nvPr>
        </p:nvPicPr>
        <p:blipFill rotWithShape="1">
          <a:blip r:embed="rId5">
            <a:extLst>
              <a:ext uri="{28A0092B-C50C-407E-A947-70E740481C1C}">
                <a14:useLocalDpi xmlns:a14="http://schemas.microsoft.com/office/drawing/2010/main" val="0"/>
              </a:ext>
            </a:extLst>
          </a:blip>
          <a:srcRect/>
          <a:stretch/>
        </p:blipFill>
        <p:spPr>
          <a:xfrm>
            <a:off x="84000" y="86714"/>
            <a:ext cx="6009285" cy="3890571"/>
          </a:xfrm>
        </p:spPr>
      </p:pic>
      <p:sp>
        <p:nvSpPr>
          <p:cNvPr id="2" name="Title 1">
            <a:extLst>
              <a:ext uri="{FF2B5EF4-FFF2-40B4-BE49-F238E27FC236}">
                <a16:creationId xmlns:a16="http://schemas.microsoft.com/office/drawing/2014/main" id="{98433CBA-6B58-475A-BAF2-04998BA4A545}"/>
              </a:ext>
            </a:extLst>
          </p:cNvPr>
          <p:cNvSpPr>
            <a:spLocks noGrp="1"/>
          </p:cNvSpPr>
          <p:nvPr>
            <p:ph type="ctrTitle"/>
          </p:nvPr>
        </p:nvSpPr>
        <p:spPr>
          <a:solidFill>
            <a:schemeClr val="tx1"/>
          </a:solidFill>
        </p:spPr>
        <p:txBody>
          <a:bodyPr/>
          <a:lstStyle/>
          <a:p>
            <a:r>
              <a:rPr lang="en-US" dirty="0"/>
              <a:t>What is ethics?</a:t>
            </a:r>
          </a:p>
        </p:txBody>
      </p:sp>
      <p:sp>
        <p:nvSpPr>
          <p:cNvPr id="3" name="Subtitle 2">
            <a:extLst>
              <a:ext uri="{FF2B5EF4-FFF2-40B4-BE49-F238E27FC236}">
                <a16:creationId xmlns:a16="http://schemas.microsoft.com/office/drawing/2014/main" id="{46542706-50AC-4B17-A704-143D94A799CD}"/>
              </a:ext>
            </a:extLst>
          </p:cNvPr>
          <p:cNvSpPr>
            <a:spLocks noGrp="1"/>
          </p:cNvSpPr>
          <p:nvPr>
            <p:ph type="subTitle" idx="1"/>
          </p:nvPr>
        </p:nvSpPr>
        <p:spPr/>
        <p:txBody>
          <a:bodyPr/>
          <a:lstStyle/>
          <a:p>
            <a:r>
              <a:rPr lang="en-US" dirty="0"/>
              <a:t>And how does it relate to marketing?</a:t>
            </a:r>
          </a:p>
        </p:txBody>
      </p:sp>
      <p:sp>
        <p:nvSpPr>
          <p:cNvPr id="6" name="Content Placeholder 5">
            <a:extLst>
              <a:ext uri="{FF2B5EF4-FFF2-40B4-BE49-F238E27FC236}">
                <a16:creationId xmlns:a16="http://schemas.microsoft.com/office/drawing/2014/main" id="{BC163A50-2819-40D9-A42F-D84F47928C94}"/>
              </a:ext>
            </a:extLst>
          </p:cNvPr>
          <p:cNvSpPr>
            <a:spLocks noGrp="1"/>
          </p:cNvSpPr>
          <p:nvPr>
            <p:ph idx="15"/>
          </p:nvPr>
        </p:nvSpPr>
        <p:spPr/>
        <p:txBody>
          <a:bodyPr/>
          <a:lstStyle/>
          <a:p>
            <a:r>
              <a:rPr lang="en-US" dirty="0"/>
              <a:t>Derived from the ancient Greek word </a:t>
            </a:r>
            <a:r>
              <a:rPr lang="en-GB" i="1" dirty="0" err="1"/>
              <a:t>ēthikós</a:t>
            </a:r>
            <a:r>
              <a:rPr lang="en-GB" i="1" dirty="0"/>
              <a:t> </a:t>
            </a:r>
            <a:r>
              <a:rPr lang="en-US" dirty="0"/>
              <a:t>which translates as</a:t>
            </a:r>
            <a:r>
              <a:rPr lang="en-US" i="1" dirty="0"/>
              <a:t> “relating to one’s character”</a:t>
            </a:r>
            <a:endParaRPr lang="en-US" dirty="0"/>
          </a:p>
          <a:p>
            <a:r>
              <a:rPr lang="en-US" dirty="0"/>
              <a:t>A branch or focus within philosophy, closely related to morality</a:t>
            </a:r>
          </a:p>
          <a:p>
            <a:r>
              <a:rPr lang="en-US" i="1" dirty="0"/>
              <a:t>“Business ethics is the application of ethical values to business behavior”</a:t>
            </a:r>
          </a:p>
          <a:p>
            <a:pPr marL="0" indent="0">
              <a:buNone/>
            </a:pPr>
            <a:r>
              <a:rPr lang="en-US" dirty="0"/>
              <a:t>Institute of Business Ethics</a:t>
            </a:r>
          </a:p>
        </p:txBody>
      </p:sp>
      <p:sp>
        <p:nvSpPr>
          <p:cNvPr id="4" name="Slide Number Placeholder 3">
            <a:extLst>
              <a:ext uri="{FF2B5EF4-FFF2-40B4-BE49-F238E27FC236}">
                <a16:creationId xmlns:a16="http://schemas.microsoft.com/office/drawing/2014/main" id="{DFD249B8-A654-41FD-9724-45A3A5EE13F9}"/>
              </a:ext>
            </a:extLst>
          </p:cNvPr>
          <p:cNvSpPr>
            <a:spLocks noGrp="1"/>
          </p:cNvSpPr>
          <p:nvPr>
            <p:ph type="sldNum" sz="quarter" idx="14"/>
          </p:nvPr>
        </p:nvSpPr>
        <p:spPr/>
        <p:txBody>
          <a:bodyPr/>
          <a:lstStyle/>
          <a:p>
            <a:fld id="{19B51A1E-902D-48AF-9020-955120F399B6}" type="slidenum">
              <a:rPr lang="en-US" smtClean="0"/>
              <a:pPr/>
              <a:t>2</a:t>
            </a:fld>
            <a:endParaRPr lang="en-US" dirty="0"/>
          </a:p>
        </p:txBody>
      </p:sp>
      <p:pic>
        <p:nvPicPr>
          <p:cNvPr id="5" name="Picture 4">
            <a:extLst>
              <a:ext uri="{FF2B5EF4-FFF2-40B4-BE49-F238E27FC236}">
                <a16:creationId xmlns:a16="http://schemas.microsoft.com/office/drawing/2014/main" id="{BB367978-D32A-40DA-A812-1A786AFB6A37}"/>
              </a:ext>
            </a:extLst>
          </p:cNvPr>
          <p:cNvPicPr>
            <a:picLocks noChangeAspect="1"/>
          </p:cNvPicPr>
          <p:nvPr/>
        </p:nvPicPr>
        <p:blipFill>
          <a:blip r:embed="rId6"/>
          <a:stretch>
            <a:fillRect/>
          </a:stretch>
        </p:blipFill>
        <p:spPr>
          <a:xfrm>
            <a:off x="7813224" y="272084"/>
            <a:ext cx="2269029" cy="2931519"/>
          </a:xfrm>
          <a:prstGeom prst="rect">
            <a:avLst/>
          </a:prstGeom>
        </p:spPr>
      </p:pic>
      <p:pic>
        <p:nvPicPr>
          <p:cNvPr id="7" name="Picture 6">
            <a:extLst>
              <a:ext uri="{FF2B5EF4-FFF2-40B4-BE49-F238E27FC236}">
                <a16:creationId xmlns:a16="http://schemas.microsoft.com/office/drawing/2014/main" id="{75B4EA02-2D48-44B8-95FE-0044941C8251}"/>
              </a:ext>
            </a:extLst>
          </p:cNvPr>
          <p:cNvPicPr>
            <a:picLocks noChangeAspect="1"/>
          </p:cNvPicPr>
          <p:nvPr/>
        </p:nvPicPr>
        <p:blipFill>
          <a:blip r:embed="rId7"/>
          <a:stretch>
            <a:fillRect/>
          </a:stretch>
        </p:blipFill>
        <p:spPr>
          <a:xfrm>
            <a:off x="9240161" y="6311866"/>
            <a:ext cx="2076450" cy="400050"/>
          </a:xfrm>
          <a:prstGeom prst="rect">
            <a:avLst/>
          </a:prstGeom>
        </p:spPr>
      </p:pic>
      <p:pic>
        <p:nvPicPr>
          <p:cNvPr id="8" name="Slide 2 - presentation">
            <a:hlinkClick r:id="" action="ppaction://media"/>
            <a:extLst>
              <a:ext uri="{FF2B5EF4-FFF2-40B4-BE49-F238E27FC236}">
                <a16:creationId xmlns:a16="http://schemas.microsoft.com/office/drawing/2014/main" id="{5BC88C70-C4EB-4956-80BA-58420A52A650}"/>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496369" y="265734"/>
            <a:ext cx="406400" cy="406400"/>
          </a:xfrm>
          <a:prstGeom prst="rect">
            <a:avLst/>
          </a:prstGeom>
        </p:spPr>
      </p:pic>
    </p:spTree>
    <p:extLst>
      <p:ext uri="{BB962C8B-B14F-4D97-AF65-F5344CB8AC3E}">
        <p14:creationId xmlns:p14="http://schemas.microsoft.com/office/powerpoint/2010/main" val="86715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775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68F35FE5-0290-47F2-B7E6-3CC40E48D781}"/>
              </a:ext>
            </a:extLst>
          </p:cNvPr>
          <p:cNvSpPr>
            <a:spLocks noGrp="1"/>
          </p:cNvSpPr>
          <p:nvPr>
            <p:ph type="title"/>
          </p:nvPr>
        </p:nvSpPr>
        <p:spPr/>
        <p:txBody>
          <a:bodyPr/>
          <a:lstStyle/>
          <a:p>
            <a:r>
              <a:rPr lang="en-US" dirty="0"/>
              <a:t>A marketer’s moral compass: balancing organizational expectations with personal beliefs</a:t>
            </a:r>
          </a:p>
        </p:txBody>
      </p:sp>
      <p:sp>
        <p:nvSpPr>
          <p:cNvPr id="8" name="Content Placeholder 7">
            <a:extLst>
              <a:ext uri="{FF2B5EF4-FFF2-40B4-BE49-F238E27FC236}">
                <a16:creationId xmlns:a16="http://schemas.microsoft.com/office/drawing/2014/main" id="{841DD5B3-8651-4B9B-A7E5-6560B2FD9D31}"/>
              </a:ext>
            </a:extLst>
          </p:cNvPr>
          <p:cNvSpPr>
            <a:spLocks noGrp="1"/>
          </p:cNvSpPr>
          <p:nvPr>
            <p:ph idx="1"/>
          </p:nvPr>
        </p:nvSpPr>
        <p:spPr/>
        <p:txBody>
          <a:bodyPr/>
          <a:lstStyle/>
          <a:p>
            <a:r>
              <a:rPr lang="en-US" dirty="0"/>
              <a:t>A conflicting profession</a:t>
            </a:r>
          </a:p>
        </p:txBody>
      </p:sp>
      <p:sp>
        <p:nvSpPr>
          <p:cNvPr id="10" name="Text Placeholder 9">
            <a:extLst>
              <a:ext uri="{FF2B5EF4-FFF2-40B4-BE49-F238E27FC236}">
                <a16:creationId xmlns:a16="http://schemas.microsoft.com/office/drawing/2014/main" id="{E1B34DAC-653D-4287-8375-0858E3DB01F9}"/>
              </a:ext>
            </a:extLst>
          </p:cNvPr>
          <p:cNvSpPr>
            <a:spLocks noGrp="1"/>
          </p:cNvSpPr>
          <p:nvPr>
            <p:ph type="body" sz="quarter" idx="13"/>
          </p:nvPr>
        </p:nvSpPr>
        <p:spPr/>
        <p:txBody>
          <a:bodyPr/>
          <a:lstStyle/>
          <a:p>
            <a:pPr marL="0" indent="0">
              <a:buNone/>
            </a:pPr>
            <a:r>
              <a:rPr lang="en-US" dirty="0"/>
              <a:t>Individual vs. </a:t>
            </a:r>
            <a:r>
              <a:rPr lang="en-US" dirty="0" err="1"/>
              <a:t>organisation</a:t>
            </a:r>
            <a:endParaRPr lang="en-US" dirty="0"/>
          </a:p>
          <a:p>
            <a:r>
              <a:rPr lang="en-US" sz="1200" dirty="0"/>
              <a:t>Individual: personal beliefs, values and morals</a:t>
            </a:r>
          </a:p>
          <a:p>
            <a:r>
              <a:rPr lang="en-US" sz="1200" dirty="0" err="1"/>
              <a:t>Organisation</a:t>
            </a:r>
            <a:r>
              <a:rPr lang="en-US" sz="1200" dirty="0"/>
              <a:t>: corporate values, objectives and demands </a:t>
            </a:r>
          </a:p>
        </p:txBody>
      </p:sp>
      <p:sp>
        <p:nvSpPr>
          <p:cNvPr id="4" name="Slide Number Placeholder 3">
            <a:extLst>
              <a:ext uri="{FF2B5EF4-FFF2-40B4-BE49-F238E27FC236}">
                <a16:creationId xmlns:a16="http://schemas.microsoft.com/office/drawing/2014/main" id="{48AB8A96-4ECB-445D-90F1-4C7E558D2A8A}"/>
              </a:ext>
            </a:extLst>
          </p:cNvPr>
          <p:cNvSpPr>
            <a:spLocks noGrp="1"/>
          </p:cNvSpPr>
          <p:nvPr>
            <p:ph type="sldNum" sz="quarter" idx="11"/>
          </p:nvPr>
        </p:nvSpPr>
        <p:spPr/>
        <p:txBody>
          <a:bodyPr/>
          <a:lstStyle/>
          <a:p>
            <a:fld id="{19B51A1E-902D-48AF-9020-955120F399B6}" type="slidenum">
              <a:rPr lang="en-US" smtClean="0"/>
              <a:pPr/>
              <a:t>3</a:t>
            </a:fld>
            <a:endParaRPr lang="en-US" dirty="0"/>
          </a:p>
        </p:txBody>
      </p:sp>
      <p:pic>
        <p:nvPicPr>
          <p:cNvPr id="2" name="Picture 1">
            <a:extLst>
              <a:ext uri="{FF2B5EF4-FFF2-40B4-BE49-F238E27FC236}">
                <a16:creationId xmlns:a16="http://schemas.microsoft.com/office/drawing/2014/main" id="{E8BDCADB-A229-43DA-B60B-F17EF0712468}"/>
              </a:ext>
            </a:extLst>
          </p:cNvPr>
          <p:cNvPicPr>
            <a:picLocks noChangeAspect="1"/>
          </p:cNvPicPr>
          <p:nvPr/>
        </p:nvPicPr>
        <p:blipFill>
          <a:blip r:embed="rId5"/>
          <a:stretch>
            <a:fillRect/>
          </a:stretch>
        </p:blipFill>
        <p:spPr>
          <a:xfrm>
            <a:off x="9232210" y="6225975"/>
            <a:ext cx="2076450" cy="400050"/>
          </a:xfrm>
          <a:prstGeom prst="rect">
            <a:avLst/>
          </a:prstGeom>
        </p:spPr>
      </p:pic>
      <p:pic>
        <p:nvPicPr>
          <p:cNvPr id="6" name="Picture 5">
            <a:extLst>
              <a:ext uri="{FF2B5EF4-FFF2-40B4-BE49-F238E27FC236}">
                <a16:creationId xmlns:a16="http://schemas.microsoft.com/office/drawing/2014/main" id="{6C37D5ED-0778-4EA0-A68A-205B8AE4EA06}"/>
              </a:ext>
            </a:extLst>
          </p:cNvPr>
          <p:cNvPicPr>
            <a:picLocks noChangeAspect="1"/>
          </p:cNvPicPr>
          <p:nvPr/>
        </p:nvPicPr>
        <p:blipFill>
          <a:blip r:embed="rId6"/>
          <a:stretch>
            <a:fillRect/>
          </a:stretch>
        </p:blipFill>
        <p:spPr>
          <a:xfrm>
            <a:off x="5493782" y="1575499"/>
            <a:ext cx="3578656" cy="4002298"/>
          </a:xfrm>
          <a:prstGeom prst="rect">
            <a:avLst/>
          </a:prstGeom>
        </p:spPr>
      </p:pic>
      <p:pic>
        <p:nvPicPr>
          <p:cNvPr id="5" name="Slide 3 - presentation">
            <a:hlinkClick r:id="" action="ppaction://media"/>
            <a:extLst>
              <a:ext uri="{FF2B5EF4-FFF2-40B4-BE49-F238E27FC236}">
                <a16:creationId xmlns:a16="http://schemas.microsoft.com/office/drawing/2014/main" id="{78FB56C1-22D3-4E09-AF21-750C963CD50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96369" y="270810"/>
            <a:ext cx="406400" cy="406400"/>
          </a:xfrm>
          <a:prstGeom prst="rect">
            <a:avLst/>
          </a:prstGeom>
        </p:spPr>
      </p:pic>
    </p:spTree>
    <p:extLst>
      <p:ext uri="{BB962C8B-B14F-4D97-AF65-F5344CB8AC3E}">
        <p14:creationId xmlns:p14="http://schemas.microsoft.com/office/powerpoint/2010/main" val="3797378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524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D215A-7D9D-4B71-81A1-3220FCFE316C}"/>
              </a:ext>
            </a:extLst>
          </p:cNvPr>
          <p:cNvSpPr>
            <a:spLocks noGrp="1"/>
          </p:cNvSpPr>
          <p:nvPr>
            <p:ph type="title"/>
          </p:nvPr>
        </p:nvSpPr>
        <p:spPr/>
        <p:txBody>
          <a:bodyPr/>
          <a:lstStyle/>
          <a:p>
            <a:r>
              <a:rPr lang="en-US" dirty="0"/>
              <a:t>Ethical issues in marketing </a:t>
            </a:r>
          </a:p>
        </p:txBody>
      </p:sp>
      <p:sp>
        <p:nvSpPr>
          <p:cNvPr id="8" name="Text Placeholder 7">
            <a:extLst>
              <a:ext uri="{FF2B5EF4-FFF2-40B4-BE49-F238E27FC236}">
                <a16:creationId xmlns:a16="http://schemas.microsoft.com/office/drawing/2014/main" id="{E6971D8C-ECC5-4EDD-AC10-DDF4CA7E9DC3}"/>
              </a:ext>
            </a:extLst>
          </p:cNvPr>
          <p:cNvSpPr>
            <a:spLocks noGrp="1"/>
          </p:cNvSpPr>
          <p:nvPr>
            <p:ph type="body" sz="quarter" idx="16"/>
          </p:nvPr>
        </p:nvSpPr>
        <p:spPr/>
        <p:txBody>
          <a:bodyPr/>
          <a:lstStyle/>
          <a:p>
            <a:r>
              <a:rPr lang="en-US" dirty="0"/>
              <a:t>Data</a:t>
            </a:r>
          </a:p>
        </p:txBody>
      </p:sp>
      <p:sp>
        <p:nvSpPr>
          <p:cNvPr id="13" name="Text Placeholder 12">
            <a:extLst>
              <a:ext uri="{FF2B5EF4-FFF2-40B4-BE49-F238E27FC236}">
                <a16:creationId xmlns:a16="http://schemas.microsoft.com/office/drawing/2014/main" id="{A6B0E616-411B-4401-BC87-821D72B9D614}"/>
              </a:ext>
            </a:extLst>
          </p:cNvPr>
          <p:cNvSpPr>
            <a:spLocks noGrp="1"/>
          </p:cNvSpPr>
          <p:nvPr>
            <p:ph type="body" sz="quarter" idx="21"/>
          </p:nvPr>
        </p:nvSpPr>
        <p:spPr/>
        <p:txBody>
          <a:bodyPr/>
          <a:lstStyle/>
          <a:p>
            <a:r>
              <a:rPr lang="en-US" dirty="0"/>
              <a:t>Data collection, usage and security, privacy protection, legal implications (GDPR)</a:t>
            </a:r>
          </a:p>
        </p:txBody>
      </p:sp>
      <p:sp>
        <p:nvSpPr>
          <p:cNvPr id="9" name="Text Placeholder 8">
            <a:extLst>
              <a:ext uri="{FF2B5EF4-FFF2-40B4-BE49-F238E27FC236}">
                <a16:creationId xmlns:a16="http://schemas.microsoft.com/office/drawing/2014/main" id="{A6E9F776-E542-4D93-851A-A3A10F6D2A7D}"/>
              </a:ext>
            </a:extLst>
          </p:cNvPr>
          <p:cNvSpPr>
            <a:spLocks noGrp="1"/>
          </p:cNvSpPr>
          <p:nvPr>
            <p:ph type="body" sz="quarter" idx="17"/>
          </p:nvPr>
        </p:nvSpPr>
        <p:spPr/>
        <p:txBody>
          <a:bodyPr/>
          <a:lstStyle/>
          <a:p>
            <a:r>
              <a:rPr lang="en-US" dirty="0"/>
              <a:t>Technology</a:t>
            </a:r>
          </a:p>
        </p:txBody>
      </p:sp>
      <p:sp>
        <p:nvSpPr>
          <p:cNvPr id="4" name="Text Placeholder 3">
            <a:extLst>
              <a:ext uri="{FF2B5EF4-FFF2-40B4-BE49-F238E27FC236}">
                <a16:creationId xmlns:a16="http://schemas.microsoft.com/office/drawing/2014/main" id="{79CEA89E-0B03-4727-AB47-73EA4E2DF948}"/>
              </a:ext>
            </a:extLst>
          </p:cNvPr>
          <p:cNvSpPr>
            <a:spLocks noGrp="1"/>
          </p:cNvSpPr>
          <p:nvPr>
            <p:ph type="body" sz="quarter" idx="12"/>
          </p:nvPr>
        </p:nvSpPr>
        <p:spPr/>
        <p:txBody>
          <a:bodyPr/>
          <a:lstStyle/>
          <a:p>
            <a:r>
              <a:rPr lang="en-US" dirty="0"/>
              <a:t>Artificial intelligence (AI), automation, privacy</a:t>
            </a:r>
          </a:p>
        </p:txBody>
      </p:sp>
      <p:sp>
        <p:nvSpPr>
          <p:cNvPr id="10" name="Text Placeholder 9">
            <a:extLst>
              <a:ext uri="{FF2B5EF4-FFF2-40B4-BE49-F238E27FC236}">
                <a16:creationId xmlns:a16="http://schemas.microsoft.com/office/drawing/2014/main" id="{CE222CAE-9234-4B0E-90FC-584C469313C6}"/>
              </a:ext>
            </a:extLst>
          </p:cNvPr>
          <p:cNvSpPr>
            <a:spLocks noGrp="1"/>
          </p:cNvSpPr>
          <p:nvPr>
            <p:ph type="body" sz="quarter" idx="18"/>
          </p:nvPr>
        </p:nvSpPr>
        <p:spPr/>
        <p:txBody>
          <a:bodyPr/>
          <a:lstStyle/>
          <a:p>
            <a:r>
              <a:rPr lang="en-US" dirty="0"/>
              <a:t>Timing</a:t>
            </a:r>
          </a:p>
        </p:txBody>
      </p:sp>
      <p:sp>
        <p:nvSpPr>
          <p:cNvPr id="5" name="Text Placeholder 4">
            <a:extLst>
              <a:ext uri="{FF2B5EF4-FFF2-40B4-BE49-F238E27FC236}">
                <a16:creationId xmlns:a16="http://schemas.microsoft.com/office/drawing/2014/main" id="{C4F969E5-6F82-4658-A735-72D16DDDD1D8}"/>
              </a:ext>
            </a:extLst>
          </p:cNvPr>
          <p:cNvSpPr>
            <a:spLocks noGrp="1"/>
          </p:cNvSpPr>
          <p:nvPr>
            <p:ph type="body" sz="quarter" idx="13"/>
          </p:nvPr>
        </p:nvSpPr>
        <p:spPr/>
        <p:txBody>
          <a:bodyPr/>
          <a:lstStyle/>
          <a:p>
            <a:r>
              <a:rPr lang="en-US" dirty="0"/>
              <a:t>Macro environment and abuse of position</a:t>
            </a:r>
          </a:p>
        </p:txBody>
      </p:sp>
      <p:sp>
        <p:nvSpPr>
          <p:cNvPr id="11" name="Text Placeholder 10">
            <a:extLst>
              <a:ext uri="{FF2B5EF4-FFF2-40B4-BE49-F238E27FC236}">
                <a16:creationId xmlns:a16="http://schemas.microsoft.com/office/drawing/2014/main" id="{ACD29343-5246-427C-BFCC-F61B25177CF4}"/>
              </a:ext>
            </a:extLst>
          </p:cNvPr>
          <p:cNvSpPr>
            <a:spLocks noGrp="1"/>
          </p:cNvSpPr>
          <p:nvPr>
            <p:ph type="body" sz="quarter" idx="19"/>
          </p:nvPr>
        </p:nvSpPr>
        <p:spPr/>
        <p:txBody>
          <a:bodyPr/>
          <a:lstStyle/>
          <a:p>
            <a:r>
              <a:rPr lang="en-US" dirty="0"/>
              <a:t>Audience</a:t>
            </a:r>
          </a:p>
        </p:txBody>
      </p:sp>
      <p:sp>
        <p:nvSpPr>
          <p:cNvPr id="6" name="Text Placeholder 5">
            <a:extLst>
              <a:ext uri="{FF2B5EF4-FFF2-40B4-BE49-F238E27FC236}">
                <a16:creationId xmlns:a16="http://schemas.microsoft.com/office/drawing/2014/main" id="{A163F1F1-E70E-4823-905B-45B18FCD35FA}"/>
              </a:ext>
            </a:extLst>
          </p:cNvPr>
          <p:cNvSpPr>
            <a:spLocks noGrp="1"/>
          </p:cNvSpPr>
          <p:nvPr>
            <p:ph type="body" sz="quarter" idx="14"/>
          </p:nvPr>
        </p:nvSpPr>
        <p:spPr/>
        <p:txBody>
          <a:bodyPr/>
          <a:lstStyle/>
          <a:p>
            <a:r>
              <a:rPr lang="en-US" dirty="0"/>
              <a:t>Marketing to children or vulnerable members of society</a:t>
            </a:r>
          </a:p>
        </p:txBody>
      </p:sp>
      <p:sp>
        <p:nvSpPr>
          <p:cNvPr id="12" name="Text Placeholder 11">
            <a:extLst>
              <a:ext uri="{FF2B5EF4-FFF2-40B4-BE49-F238E27FC236}">
                <a16:creationId xmlns:a16="http://schemas.microsoft.com/office/drawing/2014/main" id="{6248F5E2-762B-44E2-83B5-C078E3551BEA}"/>
              </a:ext>
            </a:extLst>
          </p:cNvPr>
          <p:cNvSpPr>
            <a:spLocks noGrp="1"/>
          </p:cNvSpPr>
          <p:nvPr>
            <p:ph type="body" sz="quarter" idx="20"/>
          </p:nvPr>
        </p:nvSpPr>
        <p:spPr/>
        <p:txBody>
          <a:bodyPr/>
          <a:lstStyle/>
          <a:p>
            <a:r>
              <a:rPr lang="en-US" dirty="0"/>
              <a:t>Product category</a:t>
            </a:r>
          </a:p>
        </p:txBody>
      </p:sp>
      <p:sp>
        <p:nvSpPr>
          <p:cNvPr id="7" name="Text Placeholder 6">
            <a:extLst>
              <a:ext uri="{FF2B5EF4-FFF2-40B4-BE49-F238E27FC236}">
                <a16:creationId xmlns:a16="http://schemas.microsoft.com/office/drawing/2014/main" id="{A938F1A8-AEA6-473B-9AF3-DA6DF3A50827}"/>
              </a:ext>
            </a:extLst>
          </p:cNvPr>
          <p:cNvSpPr>
            <a:spLocks noGrp="1"/>
          </p:cNvSpPr>
          <p:nvPr>
            <p:ph type="body" sz="quarter" idx="15"/>
          </p:nvPr>
        </p:nvSpPr>
        <p:spPr/>
        <p:txBody>
          <a:bodyPr/>
          <a:lstStyle/>
          <a:p>
            <a:r>
              <a:rPr lang="en-US" dirty="0"/>
              <a:t>Ethics and morality of certain products or services i.e. tobacco, alcohol, arms, gambling</a:t>
            </a:r>
          </a:p>
        </p:txBody>
      </p:sp>
      <p:sp>
        <p:nvSpPr>
          <p:cNvPr id="3" name="Slide Number Placeholder 2">
            <a:extLst>
              <a:ext uri="{FF2B5EF4-FFF2-40B4-BE49-F238E27FC236}">
                <a16:creationId xmlns:a16="http://schemas.microsoft.com/office/drawing/2014/main" id="{B2A7A116-BC28-4E39-B586-25212F9948F2}"/>
              </a:ext>
            </a:extLst>
          </p:cNvPr>
          <p:cNvSpPr>
            <a:spLocks noGrp="1"/>
          </p:cNvSpPr>
          <p:nvPr>
            <p:ph type="sldNum" sz="quarter" idx="11"/>
          </p:nvPr>
        </p:nvSpPr>
        <p:spPr/>
        <p:txBody>
          <a:bodyPr/>
          <a:lstStyle/>
          <a:p>
            <a:fld id="{19B51A1E-902D-48AF-9020-955120F399B6}" type="slidenum">
              <a:rPr lang="en-US" smtClean="0"/>
              <a:pPr/>
              <a:t>4</a:t>
            </a:fld>
            <a:endParaRPr lang="en-US" dirty="0"/>
          </a:p>
        </p:txBody>
      </p:sp>
      <p:pic>
        <p:nvPicPr>
          <p:cNvPr id="15" name="Graphic 14" descr="Stopwatch">
            <a:extLst>
              <a:ext uri="{FF2B5EF4-FFF2-40B4-BE49-F238E27FC236}">
                <a16:creationId xmlns:a16="http://schemas.microsoft.com/office/drawing/2014/main" id="{37EA8619-2CE8-4DAD-BEE7-3E03F75D273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619188" y="2297766"/>
            <a:ext cx="914400" cy="914400"/>
          </a:xfrm>
          <a:prstGeom prst="rect">
            <a:avLst/>
          </a:prstGeom>
        </p:spPr>
      </p:pic>
      <p:pic>
        <p:nvPicPr>
          <p:cNvPr id="19" name="Graphic 18" descr="Factory">
            <a:extLst>
              <a:ext uri="{FF2B5EF4-FFF2-40B4-BE49-F238E27FC236}">
                <a16:creationId xmlns:a16="http://schemas.microsoft.com/office/drawing/2014/main" id="{A9B40FC8-6D1F-4886-B209-442DB34FB62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255727" y="2216426"/>
            <a:ext cx="914400" cy="914400"/>
          </a:xfrm>
          <a:prstGeom prst="rect">
            <a:avLst/>
          </a:prstGeom>
        </p:spPr>
      </p:pic>
      <p:pic>
        <p:nvPicPr>
          <p:cNvPr id="27" name="Graphic 26" descr="Download from cloud">
            <a:extLst>
              <a:ext uri="{FF2B5EF4-FFF2-40B4-BE49-F238E27FC236}">
                <a16:creationId xmlns:a16="http://schemas.microsoft.com/office/drawing/2014/main" id="{B114C1F1-AE77-4996-8147-38D56FCE2C4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80839" y="2316475"/>
            <a:ext cx="914400" cy="914400"/>
          </a:xfrm>
          <a:prstGeom prst="rect">
            <a:avLst/>
          </a:prstGeom>
        </p:spPr>
      </p:pic>
      <p:pic>
        <p:nvPicPr>
          <p:cNvPr id="31" name="Graphic 30" descr="Family with boy">
            <a:extLst>
              <a:ext uri="{FF2B5EF4-FFF2-40B4-BE49-F238E27FC236}">
                <a16:creationId xmlns:a16="http://schemas.microsoft.com/office/drawing/2014/main" id="{50A31C7E-322A-41ED-962E-DEFB0AF052D7}"/>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967042" y="2297766"/>
            <a:ext cx="914400" cy="914400"/>
          </a:xfrm>
          <a:prstGeom prst="rect">
            <a:avLst/>
          </a:prstGeom>
        </p:spPr>
      </p:pic>
      <p:pic>
        <p:nvPicPr>
          <p:cNvPr id="65" name="Graphic 64" descr="Cloud Computing">
            <a:extLst>
              <a:ext uri="{FF2B5EF4-FFF2-40B4-BE49-F238E27FC236}">
                <a16:creationId xmlns:a16="http://schemas.microsoft.com/office/drawing/2014/main" id="{877C1835-3462-4182-BF3D-E5FF6C940104}"/>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3418041" y="2316475"/>
            <a:ext cx="914400" cy="914400"/>
          </a:xfrm>
          <a:prstGeom prst="rect">
            <a:avLst/>
          </a:prstGeom>
        </p:spPr>
      </p:pic>
      <p:pic>
        <p:nvPicPr>
          <p:cNvPr id="70" name="Picture 69">
            <a:extLst>
              <a:ext uri="{FF2B5EF4-FFF2-40B4-BE49-F238E27FC236}">
                <a16:creationId xmlns:a16="http://schemas.microsoft.com/office/drawing/2014/main" id="{AF71C6B3-EA4A-452F-B297-EF14EBA0C8CC}"/>
              </a:ext>
            </a:extLst>
          </p:cNvPr>
          <p:cNvPicPr>
            <a:picLocks noChangeAspect="1"/>
          </p:cNvPicPr>
          <p:nvPr/>
        </p:nvPicPr>
        <p:blipFill>
          <a:blip r:embed="rId15"/>
          <a:stretch>
            <a:fillRect/>
          </a:stretch>
        </p:blipFill>
        <p:spPr>
          <a:xfrm>
            <a:off x="9217502" y="6225975"/>
            <a:ext cx="2076450" cy="400050"/>
          </a:xfrm>
          <a:prstGeom prst="rect">
            <a:avLst/>
          </a:prstGeom>
        </p:spPr>
      </p:pic>
      <p:pic>
        <p:nvPicPr>
          <p:cNvPr id="14" name="Slide 4 - presentation">
            <a:hlinkClick r:id="" action="ppaction://media"/>
            <a:extLst>
              <a:ext uri="{FF2B5EF4-FFF2-40B4-BE49-F238E27FC236}">
                <a16:creationId xmlns:a16="http://schemas.microsoft.com/office/drawing/2014/main" id="{1DDD2556-B508-4345-BC52-1A5C3A917209}"/>
              </a:ext>
            </a:extLst>
          </p:cNvPr>
          <p:cNvPicPr>
            <a:picLocks noChangeAspect="1"/>
          </p:cNvPicPr>
          <p:nvPr>
            <a:audioFile r:link="rId2"/>
            <p:extLst>
              <p:ext uri="{DAA4B4D4-6D71-4841-9C94-3DE7FCFB9230}">
                <p14:media xmlns:p14="http://schemas.microsoft.com/office/powerpoint/2010/main" r:embed="rId1"/>
              </p:ext>
            </p:extLst>
          </p:nvPr>
        </p:nvPicPr>
        <p:blipFill>
          <a:blip r:embed="rId16"/>
          <a:stretch>
            <a:fillRect/>
          </a:stretch>
        </p:blipFill>
        <p:spPr>
          <a:xfrm>
            <a:off x="11479562" y="270810"/>
            <a:ext cx="406400" cy="406400"/>
          </a:xfrm>
          <a:prstGeom prst="rect">
            <a:avLst/>
          </a:prstGeom>
        </p:spPr>
      </p:pic>
    </p:spTree>
    <p:extLst>
      <p:ext uri="{BB962C8B-B14F-4D97-AF65-F5344CB8AC3E}">
        <p14:creationId xmlns:p14="http://schemas.microsoft.com/office/powerpoint/2010/main" val="1991939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72225"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Placeholder 9" descr="cartoon drawing of birds eating berries off the ground in a wintery wood area">
            <a:extLst>
              <a:ext uri="{FF2B5EF4-FFF2-40B4-BE49-F238E27FC236}">
                <a16:creationId xmlns:a16="http://schemas.microsoft.com/office/drawing/2014/main" id="{EE75983F-2708-4C39-B331-8F594511A3FA}"/>
              </a:ext>
            </a:extLst>
          </p:cNvPr>
          <p:cNvPicPr>
            <a:picLocks noGrp="1" noChangeAspect="1"/>
          </p:cNvPicPr>
          <p:nvPr>
            <p:ph type="pic" sz="quarter" idx="12"/>
          </p:nvPr>
        </p:nvPicPr>
        <p:blipFill rotWithShape="1">
          <a:blip r:embed="rId3" cstate="screen">
            <a:extLst>
              <a:ext uri="{28A0092B-C50C-407E-A947-70E740481C1C}">
                <a14:useLocalDpi xmlns:a14="http://schemas.microsoft.com/office/drawing/2010/main"/>
              </a:ext>
            </a:extLst>
          </a:blip>
          <a:srcRect/>
          <a:stretch/>
        </p:blipFill>
        <p:spPr>
          <a:xfrm>
            <a:off x="84000" y="86714"/>
            <a:ext cx="6009285" cy="3977285"/>
          </a:xfrm>
        </p:spPr>
      </p:pic>
      <p:sp>
        <p:nvSpPr>
          <p:cNvPr id="2" name="Title 1">
            <a:extLst>
              <a:ext uri="{FF2B5EF4-FFF2-40B4-BE49-F238E27FC236}">
                <a16:creationId xmlns:a16="http://schemas.microsoft.com/office/drawing/2014/main" id="{9CB1D87D-E475-451A-B36C-E4A4F63609C1}"/>
              </a:ext>
            </a:extLst>
          </p:cNvPr>
          <p:cNvSpPr>
            <a:spLocks noGrp="1"/>
          </p:cNvSpPr>
          <p:nvPr>
            <p:ph type="ctrTitle"/>
          </p:nvPr>
        </p:nvSpPr>
        <p:spPr>
          <a:xfrm>
            <a:off x="84000" y="4063999"/>
            <a:ext cx="6012000" cy="863601"/>
          </a:xfrm>
        </p:spPr>
        <p:txBody>
          <a:bodyPr/>
          <a:lstStyle/>
          <a:p>
            <a:r>
              <a:rPr lang="en-US" dirty="0"/>
              <a:t>Peer review</a:t>
            </a:r>
          </a:p>
        </p:txBody>
      </p:sp>
      <p:sp>
        <p:nvSpPr>
          <p:cNvPr id="3" name="Subtitle 2">
            <a:extLst>
              <a:ext uri="{FF2B5EF4-FFF2-40B4-BE49-F238E27FC236}">
                <a16:creationId xmlns:a16="http://schemas.microsoft.com/office/drawing/2014/main" id="{D56BE522-961D-4737-9715-127DB8A86EB2}"/>
              </a:ext>
            </a:extLst>
          </p:cNvPr>
          <p:cNvSpPr>
            <a:spLocks noGrp="1"/>
          </p:cNvSpPr>
          <p:nvPr>
            <p:ph type="subTitle" idx="1"/>
          </p:nvPr>
        </p:nvSpPr>
        <p:spPr/>
        <p:txBody>
          <a:bodyPr/>
          <a:lstStyle/>
          <a:p>
            <a:r>
              <a:rPr lang="en-US" dirty="0"/>
              <a:t>Data, privacy and consumer rights</a:t>
            </a:r>
          </a:p>
        </p:txBody>
      </p:sp>
      <p:sp>
        <p:nvSpPr>
          <p:cNvPr id="6" name="Content Placeholder 5">
            <a:extLst>
              <a:ext uri="{FF2B5EF4-FFF2-40B4-BE49-F238E27FC236}">
                <a16:creationId xmlns:a16="http://schemas.microsoft.com/office/drawing/2014/main" id="{2645A1B7-8B88-4D90-983D-BAA2E9AAFFD3}"/>
              </a:ext>
            </a:extLst>
          </p:cNvPr>
          <p:cNvSpPr>
            <a:spLocks noGrp="1"/>
          </p:cNvSpPr>
          <p:nvPr>
            <p:ph idx="15"/>
          </p:nvPr>
        </p:nvSpPr>
        <p:spPr>
          <a:xfrm>
            <a:off x="6464300" y="1152000"/>
            <a:ext cx="5307700" cy="4680000"/>
          </a:xfrm>
        </p:spPr>
        <p:txBody>
          <a:bodyPr/>
          <a:lstStyle/>
          <a:p>
            <a:pPr marL="0" indent="0">
              <a:buNone/>
            </a:pPr>
            <a:r>
              <a:rPr lang="en-GB" sz="2100" b="1" i="1" dirty="0"/>
              <a:t>“GDPR has allowed consumers to control their data, they now have more rights, but are they using them? Many companies will provide facilitates to unsubscribe and will comply by the law, but others will not allow you to use their services without accepting certain terms. For many it is becoming the norm for your data to be used, it is becoming the acceptable aspect of using digital platforms.”</a:t>
            </a:r>
            <a:endParaRPr lang="en-US" sz="2100" b="1" i="1" dirty="0"/>
          </a:p>
          <a:p>
            <a:pPr marL="0" indent="0">
              <a:buNone/>
            </a:pPr>
            <a:r>
              <a:rPr lang="en-US" dirty="0"/>
              <a:t>MBA Student, University of Wales Trinity St David</a:t>
            </a:r>
          </a:p>
        </p:txBody>
      </p:sp>
      <p:grpSp>
        <p:nvGrpSpPr>
          <p:cNvPr id="46" name="Group 45">
            <a:extLst>
              <a:ext uri="{FF2B5EF4-FFF2-40B4-BE49-F238E27FC236}">
                <a16:creationId xmlns:a16="http://schemas.microsoft.com/office/drawing/2014/main" id="{62DF6AE8-6133-4C1E-91DD-755705ACF0F1}"/>
              </a:ext>
              <a:ext uri="{C183D7F6-B498-43B3-948B-1728B52AA6E4}">
                <adec:decorative xmlns:adec="http://schemas.microsoft.com/office/drawing/2017/decorative" val="1"/>
              </a:ext>
            </a:extLst>
          </p:cNvPr>
          <p:cNvGrpSpPr/>
          <p:nvPr/>
        </p:nvGrpSpPr>
        <p:grpSpPr>
          <a:xfrm>
            <a:off x="9862160" y="831132"/>
            <a:ext cx="1850209" cy="1915995"/>
            <a:chOff x="9862160" y="831132"/>
            <a:chExt cx="1850209" cy="1915995"/>
          </a:xfrm>
        </p:grpSpPr>
        <p:sp>
          <p:nvSpPr>
            <p:cNvPr id="16" name="Freeform: Shape 15" title="triangles">
              <a:extLst>
                <a:ext uri="{FF2B5EF4-FFF2-40B4-BE49-F238E27FC236}">
                  <a16:creationId xmlns:a16="http://schemas.microsoft.com/office/drawing/2014/main" id="{156942E6-31A5-42F5-A00C-A90D409A08BC}"/>
                </a:ext>
              </a:extLst>
            </p:cNvPr>
            <p:cNvSpPr/>
            <p:nvPr/>
          </p:nvSpPr>
          <p:spPr>
            <a:xfrm rot="19260823">
              <a:off x="9984083" y="1150976"/>
              <a:ext cx="467362" cy="344458"/>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title="triangles">
              <a:extLst>
                <a:ext uri="{FF2B5EF4-FFF2-40B4-BE49-F238E27FC236}">
                  <a16:creationId xmlns:a16="http://schemas.microsoft.com/office/drawing/2014/main" id="{055D27E0-4C92-4640-A2B8-86540741DCE6}"/>
                </a:ext>
              </a:extLst>
            </p:cNvPr>
            <p:cNvSpPr/>
            <p:nvPr/>
          </p:nvSpPr>
          <p:spPr>
            <a:xfrm rot="20377627">
              <a:off x="10445799" y="1461330"/>
              <a:ext cx="316887" cy="23355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title="triangles">
              <a:extLst>
                <a:ext uri="{FF2B5EF4-FFF2-40B4-BE49-F238E27FC236}">
                  <a16:creationId xmlns:a16="http://schemas.microsoft.com/office/drawing/2014/main" id="{E760DC62-191E-4D60-AAAC-37DDF411BF9D}"/>
                </a:ext>
              </a:extLst>
            </p:cNvPr>
            <p:cNvSpPr/>
            <p:nvPr/>
          </p:nvSpPr>
          <p:spPr>
            <a:xfrm rot="19260823">
              <a:off x="10485025" y="1232684"/>
              <a:ext cx="250689" cy="18476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title="triangles">
              <a:extLst>
                <a:ext uri="{FF2B5EF4-FFF2-40B4-BE49-F238E27FC236}">
                  <a16:creationId xmlns:a16="http://schemas.microsoft.com/office/drawing/2014/main" id="{B21F5D55-03CC-4A29-B8D0-2B1C7DE7C79D}"/>
                </a:ext>
              </a:extLst>
            </p:cNvPr>
            <p:cNvSpPr/>
            <p:nvPr/>
          </p:nvSpPr>
          <p:spPr>
            <a:xfrm rot="19810388">
              <a:off x="10832584" y="1393714"/>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title="triangles">
              <a:extLst>
                <a:ext uri="{FF2B5EF4-FFF2-40B4-BE49-F238E27FC236}">
                  <a16:creationId xmlns:a16="http://schemas.microsoft.com/office/drawing/2014/main" id="{6A692EA0-8FB5-4D6A-B1B1-20463392DEDE}"/>
                </a:ext>
              </a:extLst>
            </p:cNvPr>
            <p:cNvSpPr/>
            <p:nvPr/>
          </p:nvSpPr>
          <p:spPr>
            <a:xfrm rot="18277851">
              <a:off x="10920185" y="994164"/>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title="triangles">
              <a:extLst>
                <a:ext uri="{FF2B5EF4-FFF2-40B4-BE49-F238E27FC236}">
                  <a16:creationId xmlns:a16="http://schemas.microsoft.com/office/drawing/2014/main" id="{46FB2BA9-5E08-4A8F-BC47-8EFA61E4E6CE}"/>
                </a:ext>
              </a:extLst>
            </p:cNvPr>
            <p:cNvSpPr/>
            <p:nvPr/>
          </p:nvSpPr>
          <p:spPr>
            <a:xfrm rot="20761418">
              <a:off x="11313110" y="1642801"/>
              <a:ext cx="162256" cy="119587"/>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Freeform: Shape 21" title="triangles">
              <a:extLst>
                <a:ext uri="{FF2B5EF4-FFF2-40B4-BE49-F238E27FC236}">
                  <a16:creationId xmlns:a16="http://schemas.microsoft.com/office/drawing/2014/main" id="{5B0A2587-D640-4AEE-9456-860CD02427C8}"/>
                </a:ext>
              </a:extLst>
            </p:cNvPr>
            <p:cNvSpPr/>
            <p:nvPr/>
          </p:nvSpPr>
          <p:spPr>
            <a:xfrm rot="17315293">
              <a:off x="11523906" y="859664"/>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title="triangles">
              <a:extLst>
                <a:ext uri="{FF2B5EF4-FFF2-40B4-BE49-F238E27FC236}">
                  <a16:creationId xmlns:a16="http://schemas.microsoft.com/office/drawing/2014/main" id="{373F2649-8DA3-441F-9BDD-77A942FA3DBE}"/>
                </a:ext>
              </a:extLst>
            </p:cNvPr>
            <p:cNvSpPr/>
            <p:nvPr/>
          </p:nvSpPr>
          <p:spPr>
            <a:xfrm rot="20082236">
              <a:off x="11215766" y="1243239"/>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title="triangles">
              <a:extLst>
                <a:ext uri="{FF2B5EF4-FFF2-40B4-BE49-F238E27FC236}">
                  <a16:creationId xmlns:a16="http://schemas.microsoft.com/office/drawing/2014/main" id="{95933F98-3B9B-4270-9281-570AD41C3F19}"/>
                </a:ext>
              </a:extLst>
            </p:cNvPr>
            <p:cNvSpPr/>
            <p:nvPr/>
          </p:nvSpPr>
          <p:spPr>
            <a:xfrm rot="19879732">
              <a:off x="11436537" y="1436545"/>
              <a:ext cx="216995" cy="159931"/>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Shape 24" title="triangles">
              <a:extLst>
                <a:ext uri="{FF2B5EF4-FFF2-40B4-BE49-F238E27FC236}">
                  <a16:creationId xmlns:a16="http://schemas.microsoft.com/office/drawing/2014/main" id="{3DAB5C84-F2AD-47FD-ABEC-6D6626D2B7FF}"/>
                </a:ext>
              </a:extLst>
            </p:cNvPr>
            <p:cNvSpPr/>
            <p:nvPr/>
          </p:nvSpPr>
          <p:spPr>
            <a:xfrm rot="328041">
              <a:off x="9862160" y="1513660"/>
              <a:ext cx="579699" cy="606799"/>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 name="connsiteX0" fmla="*/ 487806 w 487806"/>
                <a:gd name="connsiteY0" fmla="*/ 171848 h 510610"/>
                <a:gd name="connsiteX1" fmla="*/ 308036 w 487806"/>
                <a:gd name="connsiteY1" fmla="*/ 510610 h 510610"/>
                <a:gd name="connsiteX2" fmla="*/ 0 w 487806"/>
                <a:gd name="connsiteY2" fmla="*/ 0 h 510610"/>
                <a:gd name="connsiteX3" fmla="*/ 487806 w 487806"/>
                <a:gd name="connsiteY3" fmla="*/ 171848 h 510610"/>
              </a:gdLst>
              <a:ahLst/>
              <a:cxnLst>
                <a:cxn ang="0">
                  <a:pos x="connsiteX0" y="connsiteY0"/>
                </a:cxn>
                <a:cxn ang="0">
                  <a:pos x="connsiteX1" y="connsiteY1"/>
                </a:cxn>
                <a:cxn ang="0">
                  <a:pos x="connsiteX2" y="connsiteY2"/>
                </a:cxn>
                <a:cxn ang="0">
                  <a:pos x="connsiteX3" y="connsiteY3"/>
                </a:cxn>
              </a:cxnLst>
              <a:rect l="l" t="t" r="r" b="b"/>
              <a:pathLst>
                <a:path w="487806" h="510610">
                  <a:moveTo>
                    <a:pt x="487806" y="171848"/>
                  </a:moveTo>
                  <a:lnTo>
                    <a:pt x="308036" y="510610"/>
                  </a:lnTo>
                  <a:lnTo>
                    <a:pt x="0" y="0"/>
                  </a:lnTo>
                  <a:lnTo>
                    <a:pt x="487806" y="171848"/>
                  </a:lnTo>
                  <a:close/>
                </a:path>
              </a:pathLst>
            </a:cu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title="triangles">
              <a:extLst>
                <a:ext uri="{FF2B5EF4-FFF2-40B4-BE49-F238E27FC236}">
                  <a16:creationId xmlns:a16="http://schemas.microsoft.com/office/drawing/2014/main" id="{A4E2ACF8-4066-4DB9-B5D5-E8AA3B152710}"/>
                </a:ext>
              </a:extLst>
            </p:cNvPr>
            <p:cNvSpPr/>
            <p:nvPr/>
          </p:nvSpPr>
          <p:spPr>
            <a:xfrm>
              <a:off x="10639428" y="1814668"/>
              <a:ext cx="316887" cy="23355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Freeform: Shape 26" title="triangles">
              <a:extLst>
                <a:ext uri="{FF2B5EF4-FFF2-40B4-BE49-F238E27FC236}">
                  <a16:creationId xmlns:a16="http://schemas.microsoft.com/office/drawing/2014/main" id="{74FCCA2A-37FF-4031-AF2F-A894DBE6EE0E}"/>
                </a:ext>
              </a:extLst>
            </p:cNvPr>
            <p:cNvSpPr/>
            <p:nvPr/>
          </p:nvSpPr>
          <p:spPr>
            <a:xfrm rot="20761418">
              <a:off x="11280262" y="2096947"/>
              <a:ext cx="162256" cy="119587"/>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Freeform: Shape 27" title="triangles">
              <a:extLst>
                <a:ext uri="{FF2B5EF4-FFF2-40B4-BE49-F238E27FC236}">
                  <a16:creationId xmlns:a16="http://schemas.microsoft.com/office/drawing/2014/main" id="{5C7D7734-820D-40CE-BBBA-6E6D9452D308}"/>
                </a:ext>
              </a:extLst>
            </p:cNvPr>
            <p:cNvSpPr/>
            <p:nvPr/>
          </p:nvSpPr>
          <p:spPr>
            <a:xfrm rot="1160487">
              <a:off x="10059320" y="2226127"/>
              <a:ext cx="316887" cy="233554"/>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 name="connsiteX0" fmla="*/ 692798 w 692798"/>
                <a:gd name="connsiteY0" fmla="*/ 224339 h 510610"/>
                <a:gd name="connsiteX1" fmla="*/ 308036 w 692798"/>
                <a:gd name="connsiteY1" fmla="*/ 510610 h 510610"/>
                <a:gd name="connsiteX2" fmla="*/ 0 w 692798"/>
                <a:gd name="connsiteY2" fmla="*/ 0 h 510610"/>
                <a:gd name="connsiteX3" fmla="*/ 692798 w 692798"/>
                <a:gd name="connsiteY3" fmla="*/ 224339 h 510610"/>
              </a:gdLst>
              <a:ahLst/>
              <a:cxnLst>
                <a:cxn ang="0">
                  <a:pos x="connsiteX0" y="connsiteY0"/>
                </a:cxn>
                <a:cxn ang="0">
                  <a:pos x="connsiteX1" y="connsiteY1"/>
                </a:cxn>
                <a:cxn ang="0">
                  <a:pos x="connsiteX2" y="connsiteY2"/>
                </a:cxn>
                <a:cxn ang="0">
                  <a:pos x="connsiteX3" y="connsiteY3"/>
                </a:cxn>
              </a:cxnLst>
              <a:rect l="l" t="t" r="r" b="b"/>
              <a:pathLst>
                <a:path w="692798" h="510610">
                  <a:moveTo>
                    <a:pt x="692798" y="224339"/>
                  </a:moveTo>
                  <a:lnTo>
                    <a:pt x="308036" y="510610"/>
                  </a:lnTo>
                  <a:lnTo>
                    <a:pt x="0" y="0"/>
                  </a:lnTo>
                  <a:lnTo>
                    <a:pt x="692798" y="224339"/>
                  </a:lnTo>
                  <a:close/>
                </a:path>
              </a:pathLst>
            </a:cu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Freeform: Shape 28" title="triangles">
              <a:extLst>
                <a:ext uri="{FF2B5EF4-FFF2-40B4-BE49-F238E27FC236}">
                  <a16:creationId xmlns:a16="http://schemas.microsoft.com/office/drawing/2014/main" id="{5BCE508A-E107-4075-9976-73D3ED8272C2}"/>
                </a:ext>
              </a:extLst>
            </p:cNvPr>
            <p:cNvSpPr/>
            <p:nvPr/>
          </p:nvSpPr>
          <p:spPr>
            <a:xfrm rot="803026">
              <a:off x="11353765" y="2627540"/>
              <a:ext cx="162256" cy="119587"/>
            </a:xfrm>
            <a:custGeom>
              <a:avLst/>
              <a:gdLst>
                <a:gd name="connsiteX0" fmla="*/ 692798 w 692798"/>
                <a:gd name="connsiteY0" fmla="*/ 224339 h 510610"/>
                <a:gd name="connsiteX1" fmla="*/ 308036 w 692798"/>
                <a:gd name="connsiteY1" fmla="*/ 510610 h 510610"/>
                <a:gd name="connsiteX2" fmla="*/ 64876 w 692798"/>
                <a:gd name="connsiteY2" fmla="*/ 168539 h 510610"/>
                <a:gd name="connsiteX3" fmla="*/ 0 w 692798"/>
                <a:gd name="connsiteY3" fmla="*/ 0 h 510610"/>
                <a:gd name="connsiteX4" fmla="*/ 692798 w 692798"/>
                <a:gd name="connsiteY4" fmla="*/ 224339 h 510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798" h="510610">
                  <a:moveTo>
                    <a:pt x="692798" y="224339"/>
                  </a:moveTo>
                  <a:lnTo>
                    <a:pt x="308036" y="510610"/>
                  </a:lnTo>
                  <a:lnTo>
                    <a:pt x="64876" y="168539"/>
                  </a:lnTo>
                  <a:lnTo>
                    <a:pt x="0" y="0"/>
                  </a:lnTo>
                  <a:lnTo>
                    <a:pt x="692798" y="224339"/>
                  </a:ln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 name="Slide Number Placeholder 3">
            <a:extLst>
              <a:ext uri="{FF2B5EF4-FFF2-40B4-BE49-F238E27FC236}">
                <a16:creationId xmlns:a16="http://schemas.microsoft.com/office/drawing/2014/main" id="{1DAF16E1-87DB-4920-A90B-23E1C72DDC7F}"/>
              </a:ext>
            </a:extLst>
          </p:cNvPr>
          <p:cNvSpPr>
            <a:spLocks noGrp="1"/>
          </p:cNvSpPr>
          <p:nvPr>
            <p:ph type="sldNum" sz="quarter" idx="14"/>
          </p:nvPr>
        </p:nvSpPr>
        <p:spPr/>
        <p:txBody>
          <a:bodyPr/>
          <a:lstStyle/>
          <a:p>
            <a:fld id="{19B51A1E-902D-48AF-9020-955120F399B6}" type="slidenum">
              <a:rPr lang="en-US" smtClean="0"/>
              <a:pPr/>
              <a:t>5</a:t>
            </a:fld>
            <a:endParaRPr lang="en-US" dirty="0"/>
          </a:p>
        </p:txBody>
      </p:sp>
      <p:pic>
        <p:nvPicPr>
          <p:cNvPr id="30" name="Picture 29">
            <a:extLst>
              <a:ext uri="{FF2B5EF4-FFF2-40B4-BE49-F238E27FC236}">
                <a16:creationId xmlns:a16="http://schemas.microsoft.com/office/drawing/2014/main" id="{09962842-77EB-43F7-8BAC-4487A3FEE33D}"/>
              </a:ext>
            </a:extLst>
          </p:cNvPr>
          <p:cNvPicPr>
            <a:picLocks noChangeAspect="1"/>
          </p:cNvPicPr>
          <p:nvPr/>
        </p:nvPicPr>
        <p:blipFill>
          <a:blip r:embed="rId4"/>
          <a:stretch>
            <a:fillRect/>
          </a:stretch>
        </p:blipFill>
        <p:spPr>
          <a:xfrm>
            <a:off x="9200404" y="6187140"/>
            <a:ext cx="2076450" cy="400050"/>
          </a:xfrm>
          <a:prstGeom prst="rect">
            <a:avLst/>
          </a:prstGeom>
        </p:spPr>
      </p:pic>
    </p:spTree>
    <p:extLst>
      <p:ext uri="{BB962C8B-B14F-4D97-AF65-F5344CB8AC3E}">
        <p14:creationId xmlns:p14="http://schemas.microsoft.com/office/powerpoint/2010/main" val="7957545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D215A-7D9D-4B71-81A1-3220FCFE316C}"/>
              </a:ext>
            </a:extLst>
          </p:cNvPr>
          <p:cNvSpPr>
            <a:spLocks noGrp="1"/>
          </p:cNvSpPr>
          <p:nvPr>
            <p:ph type="title"/>
          </p:nvPr>
        </p:nvSpPr>
        <p:spPr/>
        <p:txBody>
          <a:bodyPr/>
          <a:lstStyle/>
          <a:p>
            <a:r>
              <a:rPr lang="en-US" dirty="0"/>
              <a:t>Ethical issues in marketing </a:t>
            </a:r>
          </a:p>
        </p:txBody>
      </p:sp>
      <p:sp>
        <p:nvSpPr>
          <p:cNvPr id="8" name="Text Placeholder 7">
            <a:extLst>
              <a:ext uri="{FF2B5EF4-FFF2-40B4-BE49-F238E27FC236}">
                <a16:creationId xmlns:a16="http://schemas.microsoft.com/office/drawing/2014/main" id="{E6971D8C-ECC5-4EDD-AC10-DDF4CA7E9DC3}"/>
              </a:ext>
            </a:extLst>
          </p:cNvPr>
          <p:cNvSpPr>
            <a:spLocks noGrp="1"/>
          </p:cNvSpPr>
          <p:nvPr>
            <p:ph type="body" sz="quarter" idx="16"/>
          </p:nvPr>
        </p:nvSpPr>
        <p:spPr/>
        <p:txBody>
          <a:bodyPr/>
          <a:lstStyle/>
          <a:p>
            <a:r>
              <a:rPr lang="en-US" dirty="0"/>
              <a:t>Brand</a:t>
            </a:r>
          </a:p>
        </p:txBody>
      </p:sp>
      <p:sp>
        <p:nvSpPr>
          <p:cNvPr id="13" name="Text Placeholder 12">
            <a:extLst>
              <a:ext uri="{FF2B5EF4-FFF2-40B4-BE49-F238E27FC236}">
                <a16:creationId xmlns:a16="http://schemas.microsoft.com/office/drawing/2014/main" id="{A6B0E616-411B-4401-BC87-821D72B9D614}"/>
              </a:ext>
            </a:extLst>
          </p:cNvPr>
          <p:cNvSpPr>
            <a:spLocks noGrp="1"/>
          </p:cNvSpPr>
          <p:nvPr>
            <p:ph type="body" sz="quarter" idx="21"/>
          </p:nvPr>
        </p:nvSpPr>
        <p:spPr/>
        <p:txBody>
          <a:bodyPr/>
          <a:lstStyle/>
          <a:p>
            <a:r>
              <a:rPr lang="en-US" dirty="0"/>
              <a:t>Values, history, sponsorship, suppliers, carbon footprint</a:t>
            </a:r>
          </a:p>
        </p:txBody>
      </p:sp>
      <p:sp>
        <p:nvSpPr>
          <p:cNvPr id="9" name="Text Placeholder 8">
            <a:extLst>
              <a:ext uri="{FF2B5EF4-FFF2-40B4-BE49-F238E27FC236}">
                <a16:creationId xmlns:a16="http://schemas.microsoft.com/office/drawing/2014/main" id="{A6E9F776-E542-4D93-851A-A3A10F6D2A7D}"/>
              </a:ext>
            </a:extLst>
          </p:cNvPr>
          <p:cNvSpPr>
            <a:spLocks noGrp="1"/>
          </p:cNvSpPr>
          <p:nvPr>
            <p:ph type="body" sz="quarter" idx="17"/>
          </p:nvPr>
        </p:nvSpPr>
        <p:spPr/>
        <p:txBody>
          <a:bodyPr/>
          <a:lstStyle/>
          <a:p>
            <a:r>
              <a:rPr lang="en-US" dirty="0"/>
              <a:t>Commercial</a:t>
            </a:r>
          </a:p>
        </p:txBody>
      </p:sp>
      <p:sp>
        <p:nvSpPr>
          <p:cNvPr id="4" name="Text Placeholder 3">
            <a:extLst>
              <a:ext uri="{FF2B5EF4-FFF2-40B4-BE49-F238E27FC236}">
                <a16:creationId xmlns:a16="http://schemas.microsoft.com/office/drawing/2014/main" id="{79CEA89E-0B03-4727-AB47-73EA4E2DF948}"/>
              </a:ext>
            </a:extLst>
          </p:cNvPr>
          <p:cNvSpPr>
            <a:spLocks noGrp="1"/>
          </p:cNvSpPr>
          <p:nvPr>
            <p:ph type="body" sz="quarter" idx="12"/>
          </p:nvPr>
        </p:nvSpPr>
        <p:spPr/>
        <p:txBody>
          <a:bodyPr/>
          <a:lstStyle/>
          <a:p>
            <a:r>
              <a:rPr lang="en-US" dirty="0"/>
              <a:t>Price fixing, competitor alliance</a:t>
            </a:r>
          </a:p>
        </p:txBody>
      </p:sp>
      <p:sp>
        <p:nvSpPr>
          <p:cNvPr id="10" name="Text Placeholder 9">
            <a:extLst>
              <a:ext uri="{FF2B5EF4-FFF2-40B4-BE49-F238E27FC236}">
                <a16:creationId xmlns:a16="http://schemas.microsoft.com/office/drawing/2014/main" id="{CE222CAE-9234-4B0E-90FC-584C469313C6}"/>
              </a:ext>
            </a:extLst>
          </p:cNvPr>
          <p:cNvSpPr>
            <a:spLocks noGrp="1"/>
          </p:cNvSpPr>
          <p:nvPr>
            <p:ph type="body" sz="quarter" idx="18"/>
          </p:nvPr>
        </p:nvSpPr>
        <p:spPr/>
        <p:txBody>
          <a:bodyPr/>
          <a:lstStyle/>
          <a:p>
            <a:r>
              <a:rPr lang="en-US" dirty="0"/>
              <a:t>Accessibility</a:t>
            </a:r>
          </a:p>
        </p:txBody>
      </p:sp>
      <p:sp>
        <p:nvSpPr>
          <p:cNvPr id="5" name="Text Placeholder 4">
            <a:extLst>
              <a:ext uri="{FF2B5EF4-FFF2-40B4-BE49-F238E27FC236}">
                <a16:creationId xmlns:a16="http://schemas.microsoft.com/office/drawing/2014/main" id="{C4F969E5-6F82-4658-A735-72D16DDDD1D8}"/>
              </a:ext>
            </a:extLst>
          </p:cNvPr>
          <p:cNvSpPr>
            <a:spLocks noGrp="1"/>
          </p:cNvSpPr>
          <p:nvPr>
            <p:ph type="body" sz="quarter" idx="13"/>
          </p:nvPr>
        </p:nvSpPr>
        <p:spPr/>
        <p:txBody>
          <a:bodyPr/>
          <a:lstStyle/>
          <a:p>
            <a:r>
              <a:rPr lang="en-US" dirty="0"/>
              <a:t>Workplace diversity, target audiences, language &amp; communications</a:t>
            </a:r>
          </a:p>
        </p:txBody>
      </p:sp>
      <p:sp>
        <p:nvSpPr>
          <p:cNvPr id="11" name="Text Placeholder 10">
            <a:extLst>
              <a:ext uri="{FF2B5EF4-FFF2-40B4-BE49-F238E27FC236}">
                <a16:creationId xmlns:a16="http://schemas.microsoft.com/office/drawing/2014/main" id="{ACD29343-5246-427C-BFCC-F61B25177CF4}"/>
              </a:ext>
            </a:extLst>
          </p:cNvPr>
          <p:cNvSpPr>
            <a:spLocks noGrp="1"/>
          </p:cNvSpPr>
          <p:nvPr>
            <p:ph type="body" sz="quarter" idx="19"/>
          </p:nvPr>
        </p:nvSpPr>
        <p:spPr/>
        <p:txBody>
          <a:bodyPr/>
          <a:lstStyle/>
          <a:p>
            <a:r>
              <a:rPr lang="en-US" dirty="0"/>
              <a:t>Online marketing</a:t>
            </a:r>
          </a:p>
        </p:txBody>
      </p:sp>
      <p:sp>
        <p:nvSpPr>
          <p:cNvPr id="6" name="Text Placeholder 5">
            <a:extLst>
              <a:ext uri="{FF2B5EF4-FFF2-40B4-BE49-F238E27FC236}">
                <a16:creationId xmlns:a16="http://schemas.microsoft.com/office/drawing/2014/main" id="{A163F1F1-E70E-4823-905B-45B18FCD35FA}"/>
              </a:ext>
            </a:extLst>
          </p:cNvPr>
          <p:cNvSpPr>
            <a:spLocks noGrp="1"/>
          </p:cNvSpPr>
          <p:nvPr>
            <p:ph type="body" sz="quarter" idx="14"/>
          </p:nvPr>
        </p:nvSpPr>
        <p:spPr/>
        <p:txBody>
          <a:bodyPr/>
          <a:lstStyle/>
          <a:p>
            <a:r>
              <a:rPr lang="en-US" dirty="0"/>
              <a:t>Email and re-marketing, website tracking &amp; cookies, pushy e-commerce, advertising</a:t>
            </a:r>
          </a:p>
        </p:txBody>
      </p:sp>
      <p:sp>
        <p:nvSpPr>
          <p:cNvPr id="12" name="Text Placeholder 11">
            <a:extLst>
              <a:ext uri="{FF2B5EF4-FFF2-40B4-BE49-F238E27FC236}">
                <a16:creationId xmlns:a16="http://schemas.microsoft.com/office/drawing/2014/main" id="{6248F5E2-762B-44E2-83B5-C078E3551BEA}"/>
              </a:ext>
            </a:extLst>
          </p:cNvPr>
          <p:cNvSpPr>
            <a:spLocks noGrp="1"/>
          </p:cNvSpPr>
          <p:nvPr>
            <p:ph type="body" sz="quarter" idx="20"/>
          </p:nvPr>
        </p:nvSpPr>
        <p:spPr/>
        <p:txBody>
          <a:bodyPr/>
          <a:lstStyle/>
          <a:p>
            <a:r>
              <a:rPr lang="en-US" dirty="0"/>
              <a:t>Corporate governance</a:t>
            </a:r>
          </a:p>
        </p:txBody>
      </p:sp>
      <p:sp>
        <p:nvSpPr>
          <p:cNvPr id="7" name="Text Placeholder 6">
            <a:extLst>
              <a:ext uri="{FF2B5EF4-FFF2-40B4-BE49-F238E27FC236}">
                <a16:creationId xmlns:a16="http://schemas.microsoft.com/office/drawing/2014/main" id="{A938F1A8-AEA6-473B-9AF3-DA6DF3A50827}"/>
              </a:ext>
            </a:extLst>
          </p:cNvPr>
          <p:cNvSpPr>
            <a:spLocks noGrp="1"/>
          </p:cNvSpPr>
          <p:nvPr>
            <p:ph type="body" sz="quarter" idx="15"/>
          </p:nvPr>
        </p:nvSpPr>
        <p:spPr/>
        <p:txBody>
          <a:bodyPr/>
          <a:lstStyle/>
          <a:p>
            <a:r>
              <a:rPr lang="en-US" dirty="0"/>
              <a:t>Business ethics and good corporate governance</a:t>
            </a:r>
          </a:p>
        </p:txBody>
      </p:sp>
      <p:sp>
        <p:nvSpPr>
          <p:cNvPr id="3" name="Slide Number Placeholder 2">
            <a:extLst>
              <a:ext uri="{FF2B5EF4-FFF2-40B4-BE49-F238E27FC236}">
                <a16:creationId xmlns:a16="http://schemas.microsoft.com/office/drawing/2014/main" id="{B2A7A116-BC28-4E39-B586-25212F9948F2}"/>
              </a:ext>
            </a:extLst>
          </p:cNvPr>
          <p:cNvSpPr>
            <a:spLocks noGrp="1"/>
          </p:cNvSpPr>
          <p:nvPr>
            <p:ph type="sldNum" sz="quarter" idx="11"/>
          </p:nvPr>
        </p:nvSpPr>
        <p:spPr/>
        <p:txBody>
          <a:bodyPr/>
          <a:lstStyle/>
          <a:p>
            <a:fld id="{19B51A1E-902D-48AF-9020-955120F399B6}" type="slidenum">
              <a:rPr lang="en-US" smtClean="0"/>
              <a:pPr/>
              <a:t>6</a:t>
            </a:fld>
            <a:endParaRPr lang="en-US" dirty="0"/>
          </a:p>
        </p:txBody>
      </p:sp>
      <p:pic>
        <p:nvPicPr>
          <p:cNvPr id="70" name="Picture 69">
            <a:extLst>
              <a:ext uri="{FF2B5EF4-FFF2-40B4-BE49-F238E27FC236}">
                <a16:creationId xmlns:a16="http://schemas.microsoft.com/office/drawing/2014/main" id="{AF71C6B3-EA4A-452F-B297-EF14EBA0C8CC}"/>
              </a:ext>
            </a:extLst>
          </p:cNvPr>
          <p:cNvPicPr>
            <a:picLocks noChangeAspect="1"/>
          </p:cNvPicPr>
          <p:nvPr/>
        </p:nvPicPr>
        <p:blipFill>
          <a:blip r:embed="rId5"/>
          <a:stretch>
            <a:fillRect/>
          </a:stretch>
        </p:blipFill>
        <p:spPr>
          <a:xfrm>
            <a:off x="9217502" y="6225975"/>
            <a:ext cx="2076450" cy="400050"/>
          </a:xfrm>
          <a:prstGeom prst="rect">
            <a:avLst/>
          </a:prstGeom>
        </p:spPr>
      </p:pic>
      <p:pic>
        <p:nvPicPr>
          <p:cNvPr id="16" name="Graphic 15" descr="Wheelchair Access">
            <a:extLst>
              <a:ext uri="{FF2B5EF4-FFF2-40B4-BE49-F238E27FC236}">
                <a16:creationId xmlns:a16="http://schemas.microsoft.com/office/drawing/2014/main" id="{2BACBBA1-8378-4DF7-9A5A-4D4C736929D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648475" y="2316475"/>
            <a:ext cx="914400" cy="914400"/>
          </a:xfrm>
          <a:prstGeom prst="rect">
            <a:avLst/>
          </a:prstGeom>
        </p:spPr>
      </p:pic>
      <p:pic>
        <p:nvPicPr>
          <p:cNvPr id="18" name="Graphic 17" descr="Shirt">
            <a:extLst>
              <a:ext uri="{FF2B5EF4-FFF2-40B4-BE49-F238E27FC236}">
                <a16:creationId xmlns:a16="http://schemas.microsoft.com/office/drawing/2014/main" id="{84D8204E-AB5C-4E34-A894-D63EA44E9398}"/>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049863" y="2300604"/>
            <a:ext cx="914400" cy="914400"/>
          </a:xfrm>
          <a:prstGeom prst="rect">
            <a:avLst/>
          </a:prstGeom>
        </p:spPr>
      </p:pic>
      <p:pic>
        <p:nvPicPr>
          <p:cNvPr id="21" name="Graphic 20" descr="Money">
            <a:extLst>
              <a:ext uri="{FF2B5EF4-FFF2-40B4-BE49-F238E27FC236}">
                <a16:creationId xmlns:a16="http://schemas.microsoft.com/office/drawing/2014/main" id="{41D8BDD0-0C79-4259-853C-481D0B8D802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3358844" y="2261672"/>
            <a:ext cx="914400" cy="914400"/>
          </a:xfrm>
          <a:prstGeom prst="rect">
            <a:avLst/>
          </a:prstGeom>
        </p:spPr>
      </p:pic>
      <p:pic>
        <p:nvPicPr>
          <p:cNvPr id="64" name="Graphic 63" descr="Office worker">
            <a:extLst>
              <a:ext uri="{FF2B5EF4-FFF2-40B4-BE49-F238E27FC236}">
                <a16:creationId xmlns:a16="http://schemas.microsoft.com/office/drawing/2014/main" id="{9D37651F-780D-4978-A46E-524487BDDCD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0232575" y="2240387"/>
            <a:ext cx="914400" cy="914400"/>
          </a:xfrm>
          <a:prstGeom prst="rect">
            <a:avLst/>
          </a:prstGeom>
        </p:spPr>
      </p:pic>
      <p:pic>
        <p:nvPicPr>
          <p:cNvPr id="67" name="Graphic 66" descr="Laptop">
            <a:extLst>
              <a:ext uri="{FF2B5EF4-FFF2-40B4-BE49-F238E27FC236}">
                <a16:creationId xmlns:a16="http://schemas.microsoft.com/office/drawing/2014/main" id="{A098DD21-75D8-4BAC-B488-E767D2C3DF89}"/>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7957456" y="2332220"/>
            <a:ext cx="914400" cy="914400"/>
          </a:xfrm>
          <a:prstGeom prst="rect">
            <a:avLst/>
          </a:prstGeom>
        </p:spPr>
      </p:pic>
      <p:pic>
        <p:nvPicPr>
          <p:cNvPr id="14" name="Slide 6 - presentation">
            <a:hlinkClick r:id="" action="ppaction://media"/>
            <a:extLst>
              <a:ext uri="{FF2B5EF4-FFF2-40B4-BE49-F238E27FC236}">
                <a16:creationId xmlns:a16="http://schemas.microsoft.com/office/drawing/2014/main" id="{840205A8-A842-40F4-BADF-004670C4BC5A}"/>
              </a:ext>
            </a:extLst>
          </p:cNvPr>
          <p:cNvPicPr>
            <a:picLocks noChangeAspect="1"/>
          </p:cNvPicPr>
          <p:nvPr>
            <a:audioFile r:link="rId2"/>
            <p:extLst>
              <p:ext uri="{DAA4B4D4-6D71-4841-9C94-3DE7FCFB9230}">
                <p14:media xmlns:p14="http://schemas.microsoft.com/office/powerpoint/2010/main" r:embed="rId1"/>
              </p:ext>
            </p:extLst>
          </p:nvPr>
        </p:nvPicPr>
        <p:blipFill>
          <a:blip r:embed="rId16"/>
          <a:stretch>
            <a:fillRect/>
          </a:stretch>
        </p:blipFill>
        <p:spPr>
          <a:xfrm>
            <a:off x="11496369" y="241600"/>
            <a:ext cx="406400" cy="406400"/>
          </a:xfrm>
          <a:prstGeom prst="rect">
            <a:avLst/>
          </a:prstGeom>
        </p:spPr>
      </p:pic>
    </p:spTree>
    <p:extLst>
      <p:ext uri="{BB962C8B-B14F-4D97-AF65-F5344CB8AC3E}">
        <p14:creationId xmlns:p14="http://schemas.microsoft.com/office/powerpoint/2010/main" val="1336645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247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D215A-7D9D-4B71-81A1-3220FCFE316C}"/>
              </a:ext>
            </a:extLst>
          </p:cNvPr>
          <p:cNvSpPr>
            <a:spLocks noGrp="1"/>
          </p:cNvSpPr>
          <p:nvPr>
            <p:ph type="title"/>
          </p:nvPr>
        </p:nvSpPr>
        <p:spPr/>
        <p:txBody>
          <a:bodyPr/>
          <a:lstStyle/>
          <a:p>
            <a:r>
              <a:rPr lang="en-US" dirty="0"/>
              <a:t>Legal considerations </a:t>
            </a:r>
          </a:p>
        </p:txBody>
      </p:sp>
      <p:sp>
        <p:nvSpPr>
          <p:cNvPr id="8" name="Text Placeholder 7">
            <a:extLst>
              <a:ext uri="{FF2B5EF4-FFF2-40B4-BE49-F238E27FC236}">
                <a16:creationId xmlns:a16="http://schemas.microsoft.com/office/drawing/2014/main" id="{E6971D8C-ECC5-4EDD-AC10-DDF4CA7E9DC3}"/>
              </a:ext>
            </a:extLst>
          </p:cNvPr>
          <p:cNvSpPr>
            <a:spLocks noGrp="1"/>
          </p:cNvSpPr>
          <p:nvPr>
            <p:ph type="body" sz="quarter" idx="16"/>
          </p:nvPr>
        </p:nvSpPr>
        <p:spPr/>
        <p:txBody>
          <a:bodyPr/>
          <a:lstStyle/>
          <a:p>
            <a:r>
              <a:rPr lang="en-US" dirty="0"/>
              <a:t>Data governance &amp; privacy laws</a:t>
            </a:r>
          </a:p>
        </p:txBody>
      </p:sp>
      <p:sp>
        <p:nvSpPr>
          <p:cNvPr id="13" name="Text Placeholder 12">
            <a:extLst>
              <a:ext uri="{FF2B5EF4-FFF2-40B4-BE49-F238E27FC236}">
                <a16:creationId xmlns:a16="http://schemas.microsoft.com/office/drawing/2014/main" id="{A6B0E616-411B-4401-BC87-821D72B9D614}"/>
              </a:ext>
            </a:extLst>
          </p:cNvPr>
          <p:cNvSpPr>
            <a:spLocks noGrp="1"/>
          </p:cNvSpPr>
          <p:nvPr>
            <p:ph type="body" sz="quarter" idx="21"/>
          </p:nvPr>
        </p:nvSpPr>
        <p:spPr/>
        <p:txBody>
          <a:bodyPr/>
          <a:lstStyle/>
          <a:p>
            <a:r>
              <a:rPr lang="en-US" dirty="0"/>
              <a:t>GDPR, Data Protection Act</a:t>
            </a:r>
          </a:p>
        </p:txBody>
      </p:sp>
      <p:sp>
        <p:nvSpPr>
          <p:cNvPr id="9" name="Text Placeholder 8">
            <a:extLst>
              <a:ext uri="{FF2B5EF4-FFF2-40B4-BE49-F238E27FC236}">
                <a16:creationId xmlns:a16="http://schemas.microsoft.com/office/drawing/2014/main" id="{A6E9F776-E542-4D93-851A-A3A10F6D2A7D}"/>
              </a:ext>
            </a:extLst>
          </p:cNvPr>
          <p:cNvSpPr>
            <a:spLocks noGrp="1"/>
          </p:cNvSpPr>
          <p:nvPr>
            <p:ph type="body" sz="quarter" idx="17"/>
          </p:nvPr>
        </p:nvSpPr>
        <p:spPr/>
        <p:txBody>
          <a:bodyPr/>
          <a:lstStyle/>
          <a:p>
            <a:r>
              <a:rPr lang="en-US" dirty="0"/>
              <a:t>Intellectual property</a:t>
            </a:r>
          </a:p>
        </p:txBody>
      </p:sp>
      <p:sp>
        <p:nvSpPr>
          <p:cNvPr id="4" name="Text Placeholder 3">
            <a:extLst>
              <a:ext uri="{FF2B5EF4-FFF2-40B4-BE49-F238E27FC236}">
                <a16:creationId xmlns:a16="http://schemas.microsoft.com/office/drawing/2014/main" id="{79CEA89E-0B03-4727-AB47-73EA4E2DF948}"/>
              </a:ext>
            </a:extLst>
          </p:cNvPr>
          <p:cNvSpPr>
            <a:spLocks noGrp="1"/>
          </p:cNvSpPr>
          <p:nvPr>
            <p:ph type="body" sz="quarter" idx="12"/>
          </p:nvPr>
        </p:nvSpPr>
        <p:spPr/>
        <p:txBody>
          <a:bodyPr/>
          <a:lstStyle/>
          <a:p>
            <a:r>
              <a:rPr lang="en-US" dirty="0"/>
              <a:t>Copyright, trademarks, images &amp; permission</a:t>
            </a:r>
          </a:p>
        </p:txBody>
      </p:sp>
      <p:sp>
        <p:nvSpPr>
          <p:cNvPr id="10" name="Text Placeholder 9">
            <a:extLst>
              <a:ext uri="{FF2B5EF4-FFF2-40B4-BE49-F238E27FC236}">
                <a16:creationId xmlns:a16="http://schemas.microsoft.com/office/drawing/2014/main" id="{CE222CAE-9234-4B0E-90FC-584C469313C6}"/>
              </a:ext>
            </a:extLst>
          </p:cNvPr>
          <p:cNvSpPr>
            <a:spLocks noGrp="1"/>
          </p:cNvSpPr>
          <p:nvPr>
            <p:ph type="body" sz="quarter" idx="18"/>
          </p:nvPr>
        </p:nvSpPr>
        <p:spPr/>
        <p:txBody>
          <a:bodyPr/>
          <a:lstStyle/>
          <a:p>
            <a:r>
              <a:rPr lang="en-US" dirty="0"/>
              <a:t>Advertising &amp; broadcasting standards</a:t>
            </a:r>
          </a:p>
        </p:txBody>
      </p:sp>
      <p:sp>
        <p:nvSpPr>
          <p:cNvPr id="5" name="Text Placeholder 4">
            <a:extLst>
              <a:ext uri="{FF2B5EF4-FFF2-40B4-BE49-F238E27FC236}">
                <a16:creationId xmlns:a16="http://schemas.microsoft.com/office/drawing/2014/main" id="{C4F969E5-6F82-4658-A735-72D16DDDD1D8}"/>
              </a:ext>
            </a:extLst>
          </p:cNvPr>
          <p:cNvSpPr>
            <a:spLocks noGrp="1"/>
          </p:cNvSpPr>
          <p:nvPr>
            <p:ph type="body" sz="quarter" idx="13"/>
          </p:nvPr>
        </p:nvSpPr>
        <p:spPr/>
        <p:txBody>
          <a:bodyPr/>
          <a:lstStyle/>
          <a:p>
            <a:r>
              <a:rPr lang="en-US" dirty="0"/>
              <a:t>Advertising Standards Authority</a:t>
            </a:r>
          </a:p>
        </p:txBody>
      </p:sp>
      <p:sp>
        <p:nvSpPr>
          <p:cNvPr id="11" name="Text Placeholder 10">
            <a:extLst>
              <a:ext uri="{FF2B5EF4-FFF2-40B4-BE49-F238E27FC236}">
                <a16:creationId xmlns:a16="http://schemas.microsoft.com/office/drawing/2014/main" id="{ACD29343-5246-427C-BFCC-F61B25177CF4}"/>
              </a:ext>
            </a:extLst>
          </p:cNvPr>
          <p:cNvSpPr>
            <a:spLocks noGrp="1"/>
          </p:cNvSpPr>
          <p:nvPr>
            <p:ph type="body" sz="quarter" idx="19"/>
          </p:nvPr>
        </p:nvSpPr>
        <p:spPr/>
        <p:txBody>
          <a:bodyPr/>
          <a:lstStyle/>
          <a:p>
            <a:r>
              <a:rPr lang="en-US" dirty="0"/>
              <a:t>Product requirements</a:t>
            </a:r>
          </a:p>
        </p:txBody>
      </p:sp>
      <p:sp>
        <p:nvSpPr>
          <p:cNvPr id="6" name="Text Placeholder 5">
            <a:extLst>
              <a:ext uri="{FF2B5EF4-FFF2-40B4-BE49-F238E27FC236}">
                <a16:creationId xmlns:a16="http://schemas.microsoft.com/office/drawing/2014/main" id="{A163F1F1-E70E-4823-905B-45B18FCD35FA}"/>
              </a:ext>
            </a:extLst>
          </p:cNvPr>
          <p:cNvSpPr>
            <a:spLocks noGrp="1"/>
          </p:cNvSpPr>
          <p:nvPr>
            <p:ph type="body" sz="quarter" idx="14"/>
          </p:nvPr>
        </p:nvSpPr>
        <p:spPr/>
        <p:txBody>
          <a:bodyPr/>
          <a:lstStyle/>
          <a:p>
            <a:r>
              <a:rPr lang="en-US" dirty="0"/>
              <a:t>Product labelling, testing, quality and compliance</a:t>
            </a:r>
          </a:p>
        </p:txBody>
      </p:sp>
      <p:sp>
        <p:nvSpPr>
          <p:cNvPr id="12" name="Text Placeholder 11">
            <a:extLst>
              <a:ext uri="{FF2B5EF4-FFF2-40B4-BE49-F238E27FC236}">
                <a16:creationId xmlns:a16="http://schemas.microsoft.com/office/drawing/2014/main" id="{6248F5E2-762B-44E2-83B5-C078E3551BEA}"/>
              </a:ext>
            </a:extLst>
          </p:cNvPr>
          <p:cNvSpPr>
            <a:spLocks noGrp="1"/>
          </p:cNvSpPr>
          <p:nvPr>
            <p:ph type="body" sz="quarter" idx="20"/>
          </p:nvPr>
        </p:nvSpPr>
        <p:spPr/>
        <p:txBody>
          <a:bodyPr/>
          <a:lstStyle/>
          <a:p>
            <a:r>
              <a:rPr lang="en-US" dirty="0"/>
              <a:t>Market research</a:t>
            </a:r>
          </a:p>
        </p:txBody>
      </p:sp>
      <p:sp>
        <p:nvSpPr>
          <p:cNvPr id="7" name="Text Placeholder 6">
            <a:extLst>
              <a:ext uri="{FF2B5EF4-FFF2-40B4-BE49-F238E27FC236}">
                <a16:creationId xmlns:a16="http://schemas.microsoft.com/office/drawing/2014/main" id="{A938F1A8-AEA6-473B-9AF3-DA6DF3A50827}"/>
              </a:ext>
            </a:extLst>
          </p:cNvPr>
          <p:cNvSpPr>
            <a:spLocks noGrp="1"/>
          </p:cNvSpPr>
          <p:nvPr>
            <p:ph type="body" sz="quarter" idx="15"/>
          </p:nvPr>
        </p:nvSpPr>
        <p:spPr/>
        <p:txBody>
          <a:bodyPr/>
          <a:lstStyle/>
          <a:p>
            <a:r>
              <a:rPr lang="en-US" dirty="0"/>
              <a:t>Market research ethics, good practice, academic standards</a:t>
            </a:r>
          </a:p>
        </p:txBody>
      </p:sp>
      <p:sp>
        <p:nvSpPr>
          <p:cNvPr id="3" name="Slide Number Placeholder 2">
            <a:extLst>
              <a:ext uri="{FF2B5EF4-FFF2-40B4-BE49-F238E27FC236}">
                <a16:creationId xmlns:a16="http://schemas.microsoft.com/office/drawing/2014/main" id="{B2A7A116-BC28-4E39-B586-25212F9948F2}"/>
              </a:ext>
            </a:extLst>
          </p:cNvPr>
          <p:cNvSpPr>
            <a:spLocks noGrp="1"/>
          </p:cNvSpPr>
          <p:nvPr>
            <p:ph type="sldNum" sz="quarter" idx="11"/>
          </p:nvPr>
        </p:nvSpPr>
        <p:spPr/>
        <p:txBody>
          <a:bodyPr/>
          <a:lstStyle/>
          <a:p>
            <a:fld id="{19B51A1E-902D-48AF-9020-955120F399B6}" type="slidenum">
              <a:rPr lang="en-US" smtClean="0"/>
              <a:pPr/>
              <a:t>7</a:t>
            </a:fld>
            <a:endParaRPr lang="en-US" dirty="0"/>
          </a:p>
        </p:txBody>
      </p:sp>
      <p:pic>
        <p:nvPicPr>
          <p:cNvPr id="70" name="Picture 69">
            <a:extLst>
              <a:ext uri="{FF2B5EF4-FFF2-40B4-BE49-F238E27FC236}">
                <a16:creationId xmlns:a16="http://schemas.microsoft.com/office/drawing/2014/main" id="{AF71C6B3-EA4A-452F-B297-EF14EBA0C8CC}"/>
              </a:ext>
            </a:extLst>
          </p:cNvPr>
          <p:cNvPicPr>
            <a:picLocks noChangeAspect="1"/>
          </p:cNvPicPr>
          <p:nvPr/>
        </p:nvPicPr>
        <p:blipFill>
          <a:blip r:embed="rId5"/>
          <a:stretch>
            <a:fillRect/>
          </a:stretch>
        </p:blipFill>
        <p:spPr>
          <a:xfrm>
            <a:off x="9217502" y="6225975"/>
            <a:ext cx="2076450" cy="400050"/>
          </a:xfrm>
          <a:prstGeom prst="rect">
            <a:avLst/>
          </a:prstGeom>
        </p:spPr>
      </p:pic>
      <p:pic>
        <p:nvPicPr>
          <p:cNvPr id="15" name="Graphic 14" descr="Head with gears">
            <a:extLst>
              <a:ext uri="{FF2B5EF4-FFF2-40B4-BE49-F238E27FC236}">
                <a16:creationId xmlns:a16="http://schemas.microsoft.com/office/drawing/2014/main" id="{E0844EC1-0E30-44F1-8ED9-1A8C45A04D4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358880" y="2278340"/>
            <a:ext cx="914400" cy="914400"/>
          </a:xfrm>
          <a:prstGeom prst="rect">
            <a:avLst/>
          </a:prstGeom>
        </p:spPr>
      </p:pic>
      <p:pic>
        <p:nvPicPr>
          <p:cNvPr id="19" name="Graphic 18" descr="Questions">
            <a:extLst>
              <a:ext uri="{FF2B5EF4-FFF2-40B4-BE49-F238E27FC236}">
                <a16:creationId xmlns:a16="http://schemas.microsoft.com/office/drawing/2014/main" id="{E8644214-5399-4083-806C-4FCA133062B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0238240" y="2299564"/>
            <a:ext cx="914400" cy="914400"/>
          </a:xfrm>
          <a:prstGeom prst="rect">
            <a:avLst/>
          </a:prstGeom>
        </p:spPr>
      </p:pic>
      <p:pic>
        <p:nvPicPr>
          <p:cNvPr id="24" name="Graphic 23" descr="Tag">
            <a:extLst>
              <a:ext uri="{FF2B5EF4-FFF2-40B4-BE49-F238E27FC236}">
                <a16:creationId xmlns:a16="http://schemas.microsoft.com/office/drawing/2014/main" id="{9BFF0BB9-960B-4DC9-90CE-F75FDC1CC67D}"/>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8002842" y="2369607"/>
            <a:ext cx="914400" cy="914400"/>
          </a:xfrm>
          <a:prstGeom prst="rect">
            <a:avLst/>
          </a:prstGeom>
        </p:spPr>
      </p:pic>
      <p:pic>
        <p:nvPicPr>
          <p:cNvPr id="71" name="Graphic 70" descr="Lock">
            <a:extLst>
              <a:ext uri="{FF2B5EF4-FFF2-40B4-BE49-F238E27FC236}">
                <a16:creationId xmlns:a16="http://schemas.microsoft.com/office/drawing/2014/main" id="{ED767C03-C69A-4123-84B2-8718B6AB6D31}"/>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054600" y="2207400"/>
            <a:ext cx="914400" cy="914400"/>
          </a:xfrm>
          <a:prstGeom prst="rect">
            <a:avLst/>
          </a:prstGeom>
        </p:spPr>
      </p:pic>
      <p:pic>
        <p:nvPicPr>
          <p:cNvPr id="73" name="Graphic 72" descr="Radio">
            <a:extLst>
              <a:ext uri="{FF2B5EF4-FFF2-40B4-BE49-F238E27FC236}">
                <a16:creationId xmlns:a16="http://schemas.microsoft.com/office/drawing/2014/main" id="{5CC81DA7-3EBA-42D1-AE5D-788169725972}"/>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638800" y="2272861"/>
            <a:ext cx="914400" cy="914400"/>
          </a:xfrm>
          <a:prstGeom prst="rect">
            <a:avLst/>
          </a:prstGeom>
        </p:spPr>
      </p:pic>
      <p:pic>
        <p:nvPicPr>
          <p:cNvPr id="14" name="Slide 7 - presentation">
            <a:hlinkClick r:id="" action="ppaction://media"/>
            <a:extLst>
              <a:ext uri="{FF2B5EF4-FFF2-40B4-BE49-F238E27FC236}">
                <a16:creationId xmlns:a16="http://schemas.microsoft.com/office/drawing/2014/main" id="{8D577722-1515-4DFE-B2EC-EF897A17AF07}"/>
              </a:ext>
            </a:extLst>
          </p:cNvPr>
          <p:cNvPicPr>
            <a:picLocks noChangeAspect="1"/>
          </p:cNvPicPr>
          <p:nvPr>
            <a:audioFile r:link="rId2"/>
            <p:extLst>
              <p:ext uri="{DAA4B4D4-6D71-4841-9C94-3DE7FCFB9230}">
                <p14:media xmlns:p14="http://schemas.microsoft.com/office/powerpoint/2010/main" r:embed="rId1"/>
              </p:ext>
            </p:extLst>
          </p:nvPr>
        </p:nvPicPr>
        <p:blipFill>
          <a:blip r:embed="rId16"/>
          <a:stretch>
            <a:fillRect/>
          </a:stretch>
        </p:blipFill>
        <p:spPr>
          <a:xfrm>
            <a:off x="11509169" y="270810"/>
            <a:ext cx="406400" cy="406400"/>
          </a:xfrm>
          <a:prstGeom prst="rect">
            <a:avLst/>
          </a:prstGeom>
        </p:spPr>
      </p:pic>
    </p:spTree>
    <p:extLst>
      <p:ext uri="{BB962C8B-B14F-4D97-AF65-F5344CB8AC3E}">
        <p14:creationId xmlns:p14="http://schemas.microsoft.com/office/powerpoint/2010/main" val="873845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9762"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24E6C1-B1C5-40C3-9B90-EF2666FB1C28}"/>
              </a:ext>
            </a:extLst>
          </p:cNvPr>
          <p:cNvSpPr>
            <a:spLocks noGrp="1"/>
          </p:cNvSpPr>
          <p:nvPr>
            <p:ph type="title"/>
          </p:nvPr>
        </p:nvSpPr>
        <p:spPr/>
        <p:txBody>
          <a:bodyPr/>
          <a:lstStyle/>
          <a:p>
            <a:r>
              <a:rPr lang="en-US" dirty="0"/>
              <a:t>How do marketers need to react, develop and change?</a:t>
            </a:r>
          </a:p>
        </p:txBody>
      </p:sp>
      <p:sp>
        <p:nvSpPr>
          <p:cNvPr id="7" name="Text Placeholder 6">
            <a:extLst>
              <a:ext uri="{FF2B5EF4-FFF2-40B4-BE49-F238E27FC236}">
                <a16:creationId xmlns:a16="http://schemas.microsoft.com/office/drawing/2014/main" id="{DDC64B4F-EF8E-442A-8D01-0AD7034A6823}"/>
              </a:ext>
            </a:extLst>
          </p:cNvPr>
          <p:cNvSpPr>
            <a:spLocks noGrp="1"/>
          </p:cNvSpPr>
          <p:nvPr>
            <p:ph type="body" sz="quarter" idx="26"/>
          </p:nvPr>
        </p:nvSpPr>
        <p:spPr/>
        <p:txBody>
          <a:bodyPr/>
          <a:lstStyle/>
          <a:p>
            <a:r>
              <a:rPr lang="en-US" dirty="0"/>
              <a:t>How will marketers address the future challenges of ethics in marketing? </a:t>
            </a:r>
          </a:p>
        </p:txBody>
      </p:sp>
      <p:sp>
        <p:nvSpPr>
          <p:cNvPr id="8" name="Text Placeholder 7">
            <a:extLst>
              <a:ext uri="{FF2B5EF4-FFF2-40B4-BE49-F238E27FC236}">
                <a16:creationId xmlns:a16="http://schemas.microsoft.com/office/drawing/2014/main" id="{E869ACF9-B7F9-4774-B207-2EF789711513}"/>
              </a:ext>
            </a:extLst>
          </p:cNvPr>
          <p:cNvSpPr>
            <a:spLocks noGrp="1"/>
          </p:cNvSpPr>
          <p:nvPr>
            <p:ph type="body" sz="quarter" idx="27"/>
          </p:nvPr>
        </p:nvSpPr>
        <p:spPr/>
        <p:txBody>
          <a:bodyPr/>
          <a:lstStyle/>
          <a:p>
            <a:r>
              <a:rPr lang="en-US" dirty="0"/>
              <a:t>React</a:t>
            </a:r>
            <a:br>
              <a:rPr lang="en-US" dirty="0"/>
            </a:br>
            <a:endParaRPr lang="en-US" dirty="0">
              <a:latin typeface="+mn-lt"/>
            </a:endParaRPr>
          </a:p>
        </p:txBody>
      </p:sp>
      <p:sp>
        <p:nvSpPr>
          <p:cNvPr id="3" name="Content Placeholder 2">
            <a:extLst>
              <a:ext uri="{FF2B5EF4-FFF2-40B4-BE49-F238E27FC236}">
                <a16:creationId xmlns:a16="http://schemas.microsoft.com/office/drawing/2014/main" id="{F350F641-F6F8-461C-9C2D-07E416875818}"/>
              </a:ext>
            </a:extLst>
          </p:cNvPr>
          <p:cNvSpPr>
            <a:spLocks noGrp="1"/>
          </p:cNvSpPr>
          <p:nvPr>
            <p:ph idx="1"/>
          </p:nvPr>
        </p:nvSpPr>
        <p:spPr/>
        <p:txBody>
          <a:bodyPr/>
          <a:lstStyle/>
          <a:p>
            <a:r>
              <a:rPr lang="en-US" dirty="0"/>
              <a:t>Learn and understand issues</a:t>
            </a:r>
          </a:p>
          <a:p>
            <a:r>
              <a:rPr lang="en-US" dirty="0"/>
              <a:t>Be ready to adapt</a:t>
            </a:r>
          </a:p>
          <a:p>
            <a:r>
              <a:rPr lang="en-US" dirty="0"/>
              <a:t>Be agile</a:t>
            </a:r>
          </a:p>
          <a:p>
            <a:r>
              <a:rPr lang="en-US" dirty="0"/>
              <a:t>Consideration for legal implications</a:t>
            </a:r>
          </a:p>
        </p:txBody>
      </p:sp>
      <p:sp>
        <p:nvSpPr>
          <p:cNvPr id="9" name="Text Placeholder 8">
            <a:extLst>
              <a:ext uri="{FF2B5EF4-FFF2-40B4-BE49-F238E27FC236}">
                <a16:creationId xmlns:a16="http://schemas.microsoft.com/office/drawing/2014/main" id="{3A2613D7-9904-47E7-A848-78E09B4F4A05}"/>
              </a:ext>
            </a:extLst>
          </p:cNvPr>
          <p:cNvSpPr>
            <a:spLocks noGrp="1"/>
          </p:cNvSpPr>
          <p:nvPr>
            <p:ph type="body" sz="quarter" idx="28"/>
          </p:nvPr>
        </p:nvSpPr>
        <p:spPr/>
        <p:txBody>
          <a:bodyPr/>
          <a:lstStyle/>
          <a:p>
            <a:r>
              <a:rPr lang="en-US" dirty="0"/>
              <a:t>Develop</a:t>
            </a:r>
            <a:br>
              <a:rPr lang="en-US" dirty="0"/>
            </a:br>
            <a:endParaRPr lang="en-US" dirty="0">
              <a:latin typeface="+mn-lt"/>
            </a:endParaRPr>
          </a:p>
        </p:txBody>
      </p:sp>
      <p:sp>
        <p:nvSpPr>
          <p:cNvPr id="5" name="Text Placeholder 4">
            <a:extLst>
              <a:ext uri="{FF2B5EF4-FFF2-40B4-BE49-F238E27FC236}">
                <a16:creationId xmlns:a16="http://schemas.microsoft.com/office/drawing/2014/main" id="{1B9D7DA5-9DA5-4EDA-AAC1-B5A593D730C3}"/>
              </a:ext>
            </a:extLst>
          </p:cNvPr>
          <p:cNvSpPr>
            <a:spLocks noGrp="1"/>
          </p:cNvSpPr>
          <p:nvPr>
            <p:ph type="body" sz="quarter" idx="12"/>
          </p:nvPr>
        </p:nvSpPr>
        <p:spPr/>
        <p:txBody>
          <a:bodyPr/>
          <a:lstStyle/>
          <a:p>
            <a:r>
              <a:rPr lang="en-US" dirty="0"/>
              <a:t>Codes of conduct</a:t>
            </a:r>
          </a:p>
          <a:p>
            <a:r>
              <a:rPr lang="en-US" dirty="0"/>
              <a:t>Organizational change</a:t>
            </a:r>
          </a:p>
          <a:p>
            <a:r>
              <a:rPr lang="en-US" dirty="0"/>
              <a:t>Communication</a:t>
            </a:r>
          </a:p>
        </p:txBody>
      </p:sp>
      <p:sp>
        <p:nvSpPr>
          <p:cNvPr id="10" name="Text Placeholder 9">
            <a:extLst>
              <a:ext uri="{FF2B5EF4-FFF2-40B4-BE49-F238E27FC236}">
                <a16:creationId xmlns:a16="http://schemas.microsoft.com/office/drawing/2014/main" id="{FCAA0F0E-6B7F-4145-A8E2-90DC4D675786}"/>
              </a:ext>
            </a:extLst>
          </p:cNvPr>
          <p:cNvSpPr>
            <a:spLocks noGrp="1"/>
          </p:cNvSpPr>
          <p:nvPr>
            <p:ph type="body" sz="quarter" idx="29"/>
          </p:nvPr>
        </p:nvSpPr>
        <p:spPr/>
        <p:txBody>
          <a:bodyPr/>
          <a:lstStyle/>
          <a:p>
            <a:r>
              <a:rPr lang="en-US" dirty="0"/>
              <a:t>Change</a:t>
            </a:r>
            <a:br>
              <a:rPr lang="en-US" dirty="0"/>
            </a:br>
            <a:endParaRPr lang="en-US" sz="1400" dirty="0">
              <a:latin typeface="+mn-lt"/>
            </a:endParaRPr>
          </a:p>
        </p:txBody>
      </p:sp>
      <p:sp>
        <p:nvSpPr>
          <p:cNvPr id="6" name="Text Placeholder 5">
            <a:extLst>
              <a:ext uri="{FF2B5EF4-FFF2-40B4-BE49-F238E27FC236}">
                <a16:creationId xmlns:a16="http://schemas.microsoft.com/office/drawing/2014/main" id="{4B29415E-FF87-4959-B427-0EA155C16B64}"/>
              </a:ext>
            </a:extLst>
          </p:cNvPr>
          <p:cNvSpPr>
            <a:spLocks noGrp="1"/>
          </p:cNvSpPr>
          <p:nvPr>
            <p:ph type="body" sz="quarter" idx="13"/>
          </p:nvPr>
        </p:nvSpPr>
        <p:spPr/>
        <p:txBody>
          <a:bodyPr/>
          <a:lstStyle/>
          <a:p>
            <a:r>
              <a:rPr lang="en-US" dirty="0"/>
              <a:t>Openness of the wider business and management team, but marketers have to be ready to challenge the business and leadership team</a:t>
            </a:r>
          </a:p>
          <a:p>
            <a:r>
              <a:rPr lang="en-US" dirty="0"/>
              <a:t>To act as change ambassadors to the business, guiding through the evolving landscape</a:t>
            </a:r>
          </a:p>
        </p:txBody>
      </p:sp>
      <p:sp>
        <p:nvSpPr>
          <p:cNvPr id="4" name="Slide Number Placeholder 3">
            <a:extLst>
              <a:ext uri="{FF2B5EF4-FFF2-40B4-BE49-F238E27FC236}">
                <a16:creationId xmlns:a16="http://schemas.microsoft.com/office/drawing/2014/main" id="{81B23B52-8351-4A05-ABAB-5A128EE6896F}"/>
              </a:ext>
            </a:extLst>
          </p:cNvPr>
          <p:cNvSpPr>
            <a:spLocks noGrp="1"/>
          </p:cNvSpPr>
          <p:nvPr>
            <p:ph type="sldNum" sz="quarter" idx="11"/>
          </p:nvPr>
        </p:nvSpPr>
        <p:spPr/>
        <p:txBody>
          <a:bodyPr/>
          <a:lstStyle/>
          <a:p>
            <a:fld id="{19B51A1E-902D-48AF-9020-955120F399B6}" type="slidenum">
              <a:rPr lang="en-US" smtClean="0"/>
              <a:pPr/>
              <a:t>8</a:t>
            </a:fld>
            <a:endParaRPr lang="en-US" dirty="0"/>
          </a:p>
        </p:txBody>
      </p:sp>
      <p:pic>
        <p:nvPicPr>
          <p:cNvPr id="11" name="Picture 10">
            <a:extLst>
              <a:ext uri="{FF2B5EF4-FFF2-40B4-BE49-F238E27FC236}">
                <a16:creationId xmlns:a16="http://schemas.microsoft.com/office/drawing/2014/main" id="{0889DAD5-3D78-4DC1-9838-5FE3926B7341}"/>
              </a:ext>
            </a:extLst>
          </p:cNvPr>
          <p:cNvPicPr>
            <a:picLocks noChangeAspect="1"/>
          </p:cNvPicPr>
          <p:nvPr/>
        </p:nvPicPr>
        <p:blipFill>
          <a:blip r:embed="rId5"/>
          <a:stretch>
            <a:fillRect/>
          </a:stretch>
        </p:blipFill>
        <p:spPr>
          <a:xfrm>
            <a:off x="9200404" y="6187140"/>
            <a:ext cx="2076450" cy="400050"/>
          </a:xfrm>
          <a:prstGeom prst="rect">
            <a:avLst/>
          </a:prstGeom>
        </p:spPr>
      </p:pic>
      <p:pic>
        <p:nvPicPr>
          <p:cNvPr id="12" name="Slide 8 - presentation">
            <a:hlinkClick r:id="" action="ppaction://media"/>
            <a:extLst>
              <a:ext uri="{FF2B5EF4-FFF2-40B4-BE49-F238E27FC236}">
                <a16:creationId xmlns:a16="http://schemas.microsoft.com/office/drawing/2014/main" id="{27CFE360-FB21-42AC-AEA2-45A37842F88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21969" y="270810"/>
            <a:ext cx="406400" cy="406400"/>
          </a:xfrm>
          <a:prstGeom prst="rect">
            <a:avLst/>
          </a:prstGeom>
        </p:spPr>
      </p:pic>
    </p:spTree>
    <p:extLst>
      <p:ext uri="{BB962C8B-B14F-4D97-AF65-F5344CB8AC3E}">
        <p14:creationId xmlns:p14="http://schemas.microsoft.com/office/powerpoint/2010/main" val="3635933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7456"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24E6C1-B1C5-40C3-9B90-EF2666FB1C28}"/>
              </a:ext>
            </a:extLst>
          </p:cNvPr>
          <p:cNvSpPr>
            <a:spLocks noGrp="1"/>
          </p:cNvSpPr>
          <p:nvPr>
            <p:ph type="title"/>
          </p:nvPr>
        </p:nvSpPr>
        <p:spPr/>
        <p:txBody>
          <a:bodyPr/>
          <a:lstStyle/>
          <a:p>
            <a:r>
              <a:rPr lang="en-US" dirty="0"/>
              <a:t>Corporate ethics policies and practices</a:t>
            </a:r>
          </a:p>
        </p:txBody>
      </p:sp>
      <p:sp>
        <p:nvSpPr>
          <p:cNvPr id="4" name="Slide Number Placeholder 3">
            <a:extLst>
              <a:ext uri="{FF2B5EF4-FFF2-40B4-BE49-F238E27FC236}">
                <a16:creationId xmlns:a16="http://schemas.microsoft.com/office/drawing/2014/main" id="{81B23B52-8351-4A05-ABAB-5A128EE6896F}"/>
              </a:ext>
            </a:extLst>
          </p:cNvPr>
          <p:cNvSpPr>
            <a:spLocks noGrp="1"/>
          </p:cNvSpPr>
          <p:nvPr>
            <p:ph type="sldNum" sz="quarter" idx="11"/>
          </p:nvPr>
        </p:nvSpPr>
        <p:spPr/>
        <p:txBody>
          <a:bodyPr/>
          <a:lstStyle/>
          <a:p>
            <a:fld id="{19B51A1E-902D-48AF-9020-955120F399B6}" type="slidenum">
              <a:rPr lang="en-US" smtClean="0"/>
              <a:pPr/>
              <a:t>9</a:t>
            </a:fld>
            <a:endParaRPr lang="en-US" dirty="0"/>
          </a:p>
        </p:txBody>
      </p:sp>
      <p:pic>
        <p:nvPicPr>
          <p:cNvPr id="11" name="Picture 10">
            <a:extLst>
              <a:ext uri="{FF2B5EF4-FFF2-40B4-BE49-F238E27FC236}">
                <a16:creationId xmlns:a16="http://schemas.microsoft.com/office/drawing/2014/main" id="{0889DAD5-3D78-4DC1-9838-5FE3926B7341}"/>
              </a:ext>
            </a:extLst>
          </p:cNvPr>
          <p:cNvPicPr>
            <a:picLocks noChangeAspect="1"/>
          </p:cNvPicPr>
          <p:nvPr/>
        </p:nvPicPr>
        <p:blipFill>
          <a:blip r:embed="rId5"/>
          <a:stretch>
            <a:fillRect/>
          </a:stretch>
        </p:blipFill>
        <p:spPr>
          <a:xfrm>
            <a:off x="9200404" y="6187140"/>
            <a:ext cx="2076450" cy="400050"/>
          </a:xfrm>
          <a:prstGeom prst="rect">
            <a:avLst/>
          </a:prstGeom>
        </p:spPr>
      </p:pic>
      <p:pic>
        <p:nvPicPr>
          <p:cNvPr id="24" name="Picture 23">
            <a:extLst>
              <a:ext uri="{FF2B5EF4-FFF2-40B4-BE49-F238E27FC236}">
                <a16:creationId xmlns:a16="http://schemas.microsoft.com/office/drawing/2014/main" id="{4CC8244E-E996-42D9-B0AF-8E8921E249C5}"/>
              </a:ext>
            </a:extLst>
          </p:cNvPr>
          <p:cNvPicPr>
            <a:picLocks noChangeAspect="1"/>
          </p:cNvPicPr>
          <p:nvPr/>
        </p:nvPicPr>
        <p:blipFill>
          <a:blip r:embed="rId6"/>
          <a:stretch>
            <a:fillRect/>
          </a:stretch>
        </p:blipFill>
        <p:spPr>
          <a:xfrm>
            <a:off x="333616" y="949125"/>
            <a:ext cx="10820400" cy="5476875"/>
          </a:xfrm>
          <a:prstGeom prst="rect">
            <a:avLst/>
          </a:prstGeom>
        </p:spPr>
      </p:pic>
      <p:pic>
        <p:nvPicPr>
          <p:cNvPr id="3" name="Slide 9 - presentation">
            <a:hlinkClick r:id="" action="ppaction://media"/>
            <a:extLst>
              <a:ext uri="{FF2B5EF4-FFF2-40B4-BE49-F238E27FC236}">
                <a16:creationId xmlns:a16="http://schemas.microsoft.com/office/drawing/2014/main" id="{5B339C00-5214-49ED-94B7-C3BD6458BD6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533475" y="270810"/>
            <a:ext cx="406400" cy="406400"/>
          </a:xfrm>
          <a:prstGeom prst="rect">
            <a:avLst/>
          </a:prstGeom>
        </p:spPr>
      </p:pic>
    </p:spTree>
    <p:extLst>
      <p:ext uri="{BB962C8B-B14F-4D97-AF65-F5344CB8AC3E}">
        <p14:creationId xmlns:p14="http://schemas.microsoft.com/office/powerpoint/2010/main" val="2933627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935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descr="Environmental leaves">
            <a:extLst>
              <a:ext uri="{FF2B5EF4-FFF2-40B4-BE49-F238E27FC236}">
                <a16:creationId xmlns:a16="http://schemas.microsoft.com/office/drawing/2014/main" id="{C6EF0DE7-33B5-D141-BBF6-CAB5BBE6411B}"/>
              </a:ext>
            </a:extLst>
          </p:cNvPr>
          <p:cNvPicPr>
            <a:picLocks noGrp="1" noChangeAspect="1"/>
          </p:cNvPicPr>
          <p:nvPr>
            <p:ph type="pic" sz="quarter" idx="12"/>
          </p:nvPr>
        </p:nvPicPr>
        <p:blipFill>
          <a:blip r:embed="rId3"/>
          <a:srcRect l="11" r="11"/>
          <a:stretch>
            <a:fillRect/>
          </a:stretch>
        </p:blipFill>
        <p:spPr/>
      </p:pic>
      <p:sp>
        <p:nvSpPr>
          <p:cNvPr id="3" name="Title 2">
            <a:extLst>
              <a:ext uri="{FF2B5EF4-FFF2-40B4-BE49-F238E27FC236}">
                <a16:creationId xmlns:a16="http://schemas.microsoft.com/office/drawing/2014/main" id="{EBDC24D3-EEF0-4B69-A174-E4DFF7884894}"/>
              </a:ext>
            </a:extLst>
          </p:cNvPr>
          <p:cNvSpPr>
            <a:spLocks noGrp="1"/>
          </p:cNvSpPr>
          <p:nvPr>
            <p:ph type="ctrTitle"/>
          </p:nvPr>
        </p:nvSpPr>
        <p:spPr/>
        <p:txBody>
          <a:bodyPr/>
          <a:lstStyle/>
          <a:p>
            <a:r>
              <a:rPr lang="en-US" dirty="0"/>
              <a:t>Thank you</a:t>
            </a:r>
          </a:p>
        </p:txBody>
      </p:sp>
      <p:cxnSp>
        <p:nvCxnSpPr>
          <p:cNvPr id="5" name="Straight Connector 4" descr="Divider line">
            <a:extLst>
              <a:ext uri="{FF2B5EF4-FFF2-40B4-BE49-F238E27FC236}">
                <a16:creationId xmlns:a16="http://schemas.microsoft.com/office/drawing/2014/main" id="{FE07C9EC-5158-440C-995A-EAC50D3E05DA}"/>
              </a:ext>
              <a:ext uri="{C183D7F6-B498-43B3-948B-1728B52AA6E4}">
                <adec:decorative xmlns:adec="http://schemas.microsoft.com/office/drawing/2017/decorative" val="1"/>
              </a:ext>
            </a:extLst>
          </p:cNvPr>
          <p:cNvCxnSpPr>
            <a:cxnSpLocks/>
          </p:cNvCxnSpPr>
          <p:nvPr/>
        </p:nvCxnSpPr>
        <p:spPr>
          <a:xfrm>
            <a:off x="7777113" y="2412127"/>
            <a:ext cx="0" cy="1100190"/>
          </a:xfrm>
          <a:prstGeom prst="line">
            <a:avLst/>
          </a:prstGeom>
        </p:spPr>
        <p:style>
          <a:lnRef idx="1">
            <a:schemeClr val="accent1"/>
          </a:lnRef>
          <a:fillRef idx="0">
            <a:schemeClr val="accent1"/>
          </a:fillRef>
          <a:effectRef idx="0">
            <a:schemeClr val="accent1"/>
          </a:effectRef>
          <a:fontRef idx="minor">
            <a:schemeClr val="tx1"/>
          </a:fontRef>
        </p:style>
      </p:cxnSp>
      <p:sp>
        <p:nvSpPr>
          <p:cNvPr id="7" name="Subtitle 6">
            <a:extLst>
              <a:ext uri="{FF2B5EF4-FFF2-40B4-BE49-F238E27FC236}">
                <a16:creationId xmlns:a16="http://schemas.microsoft.com/office/drawing/2014/main" id="{ACCCCDAD-0E0B-437F-8CAA-0536470B2E2F}"/>
              </a:ext>
            </a:extLst>
          </p:cNvPr>
          <p:cNvSpPr>
            <a:spLocks noGrp="1"/>
          </p:cNvSpPr>
          <p:nvPr>
            <p:ph type="subTitle" idx="1"/>
          </p:nvPr>
        </p:nvSpPr>
        <p:spPr/>
        <p:txBody>
          <a:bodyPr/>
          <a:lstStyle/>
          <a:p>
            <a:r>
              <a:rPr lang="en-US" dirty="0"/>
              <a:t>Bentley Strafford-Stephenson</a:t>
            </a:r>
          </a:p>
        </p:txBody>
      </p:sp>
      <p:sp>
        <p:nvSpPr>
          <p:cNvPr id="9" name="Text Placeholder 8">
            <a:extLst>
              <a:ext uri="{FF2B5EF4-FFF2-40B4-BE49-F238E27FC236}">
                <a16:creationId xmlns:a16="http://schemas.microsoft.com/office/drawing/2014/main" id="{650F9D0C-7F14-4B83-A0A3-5710128C815A}"/>
              </a:ext>
            </a:extLst>
          </p:cNvPr>
          <p:cNvSpPr>
            <a:spLocks noGrp="1"/>
          </p:cNvSpPr>
          <p:nvPr>
            <p:ph type="body" sz="quarter" idx="13"/>
          </p:nvPr>
        </p:nvSpPr>
        <p:spPr/>
        <p:txBody>
          <a:bodyPr/>
          <a:lstStyle/>
          <a:p>
            <a:r>
              <a:rPr lang="en-US" dirty="0"/>
              <a:t>Student number: 1910265</a:t>
            </a:r>
          </a:p>
        </p:txBody>
      </p:sp>
    </p:spTree>
    <p:extLst>
      <p:ext uri="{BB962C8B-B14F-4D97-AF65-F5344CB8AC3E}">
        <p14:creationId xmlns:p14="http://schemas.microsoft.com/office/powerpoint/2010/main" val="24901481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C5F9BB8-8645-4112-B24A-E3A843640DA2}"/>
              </a:ext>
            </a:extLst>
          </p:cNvPr>
          <p:cNvSpPr>
            <a:spLocks noGrp="1"/>
          </p:cNvSpPr>
          <p:nvPr>
            <p:ph idx="1"/>
          </p:nvPr>
        </p:nvSpPr>
        <p:spPr/>
        <p:txBody>
          <a:bodyPr/>
          <a:lstStyle/>
          <a:p>
            <a:r>
              <a:rPr lang="en-GB" sz="1000" dirty="0"/>
              <a:t>Advertising Standards Authority (2020) </a:t>
            </a:r>
            <a:r>
              <a:rPr lang="en-GB" sz="1000" i="1" dirty="0"/>
              <a:t>Broadcast code.</a:t>
            </a:r>
            <a:r>
              <a:rPr lang="en-GB" sz="1000" dirty="0"/>
              <a:t> Available at: </a:t>
            </a:r>
            <a:r>
              <a:rPr lang="en-GB" sz="1000" u="sng" dirty="0">
                <a:hlinkClick r:id="rId2"/>
              </a:rPr>
              <a:t>https://www.asa.org.uk/codes-and-rulings/advertising-codes/broadcast-code.html</a:t>
            </a:r>
            <a:r>
              <a:rPr lang="en-GB" sz="1000" dirty="0"/>
              <a:t> (Accessed: 18.06.2019).  </a:t>
            </a:r>
          </a:p>
          <a:p>
            <a:r>
              <a:rPr lang="en-GB" sz="1000" dirty="0"/>
              <a:t>Bain, N. and Barker, R. (2010) </a:t>
            </a:r>
            <a:r>
              <a:rPr lang="en-GB" sz="1000" i="1" dirty="0"/>
              <a:t>The effective board.</a:t>
            </a:r>
            <a:r>
              <a:rPr lang="en-GB" sz="1000" dirty="0"/>
              <a:t> London: Kogan Page.</a:t>
            </a:r>
          </a:p>
          <a:p>
            <a:r>
              <a:rPr lang="en-GB" sz="1000" dirty="0" err="1"/>
              <a:t>Bughin</a:t>
            </a:r>
            <a:r>
              <a:rPr lang="en-GB" sz="1000" dirty="0"/>
              <a:t>, J., Lund, S. and </a:t>
            </a:r>
            <a:r>
              <a:rPr lang="en-GB" sz="1000" dirty="0" err="1"/>
              <a:t>Hazan</a:t>
            </a:r>
            <a:r>
              <a:rPr lang="en-GB" sz="1000" dirty="0"/>
              <a:t>, E. (2018) ‘Automation will make lifelong learning a necessary part of work’, </a:t>
            </a:r>
            <a:r>
              <a:rPr lang="en-GB" sz="1000" i="1" dirty="0"/>
              <a:t>Harvard Business Review</a:t>
            </a:r>
            <a:r>
              <a:rPr lang="en-GB" sz="1000" dirty="0"/>
              <a:t>. Available at: </a:t>
            </a:r>
            <a:r>
              <a:rPr lang="en-GB" sz="1000" u="sng" dirty="0">
                <a:hlinkClick r:id="rId3"/>
              </a:rPr>
              <a:t>https://hbr.org/2018/05/automation-will-make-lifelong-learning-a-necessary-part-of-work</a:t>
            </a:r>
            <a:r>
              <a:rPr lang="en-GB" sz="1000" dirty="0"/>
              <a:t> (Accessed: 18.06.2020).</a:t>
            </a:r>
          </a:p>
          <a:p>
            <a:r>
              <a:rPr lang="en-GB" sz="1000" dirty="0"/>
              <a:t>Carvalho, J. (2017) ‘How will millennial managers shape the future?’, </a:t>
            </a:r>
            <a:r>
              <a:rPr lang="en-GB" sz="1000" i="1" dirty="0"/>
              <a:t>Personnel Today</a:t>
            </a:r>
            <a:r>
              <a:rPr lang="en-GB" sz="1000" dirty="0"/>
              <a:t>. Available at: </a:t>
            </a:r>
            <a:r>
              <a:rPr lang="en-GB" sz="1000" u="sng" dirty="0">
                <a:hlinkClick r:id="rId4"/>
              </a:rPr>
              <a:t>https://www.personneltoday.com/hr/will-millennial-managers-shape-future/</a:t>
            </a:r>
            <a:r>
              <a:rPr lang="en-GB" sz="1000" dirty="0"/>
              <a:t> (Accessed: 18.06.2020).</a:t>
            </a:r>
          </a:p>
          <a:p>
            <a:r>
              <a:rPr lang="en-GB" sz="1000" dirty="0" err="1"/>
              <a:t>Chonko</a:t>
            </a:r>
            <a:r>
              <a:rPr lang="en-GB" sz="1000" dirty="0"/>
              <a:t>, L.B., and Hunt, S.D. (2000) Ethics and marketing management: a retrospective and prospective commentary, </a:t>
            </a:r>
            <a:r>
              <a:rPr lang="en-GB" sz="1000" i="1" dirty="0"/>
              <a:t>Journal of Business Research,</a:t>
            </a:r>
            <a:r>
              <a:rPr lang="en-GB" sz="1000" dirty="0"/>
              <a:t> 50(3), pp. 235-244. Available at: </a:t>
            </a:r>
            <a:r>
              <a:rPr lang="en-GB" sz="1000" u="sng" dirty="0">
                <a:hlinkClick r:id="rId5"/>
              </a:rPr>
              <a:t>https://www.researchgate.net/publication/221997669_Ethics_and_Marketing_Management_A_Retrospective_and_Prospective_Commentary</a:t>
            </a:r>
            <a:r>
              <a:rPr lang="en-GB" sz="1000" dirty="0"/>
              <a:t> (Accessed: 18.06.2020). </a:t>
            </a:r>
          </a:p>
          <a:p>
            <a:r>
              <a:rPr lang="en-GB" sz="1000" dirty="0"/>
              <a:t>CIM (2019) </a:t>
            </a:r>
            <a:r>
              <a:rPr lang="en-GB" sz="1000" i="1" dirty="0"/>
              <a:t>Online marketing and data ethics.</a:t>
            </a:r>
            <a:r>
              <a:rPr lang="en-GB" sz="1000" dirty="0"/>
              <a:t> Available at: </a:t>
            </a:r>
            <a:r>
              <a:rPr lang="en-GB" sz="1000" u="sng" dirty="0">
                <a:hlinkClick r:id="rId6"/>
              </a:rPr>
              <a:t>https://www.cim.co.uk/newsroom/parliament-debate-online-marketing-data-ethics/</a:t>
            </a:r>
            <a:r>
              <a:rPr lang="en-GB" sz="1000" dirty="0"/>
              <a:t> (Accessed: 18.06.2020). </a:t>
            </a:r>
          </a:p>
          <a:p>
            <a:r>
              <a:rPr lang="en-GB" sz="1000" dirty="0"/>
              <a:t>Columbus, L. (2014) IDC predicts marketing software will be a $32.4b market by 2018. Available at: </a:t>
            </a:r>
            <a:r>
              <a:rPr lang="en-GB" sz="1000" u="sng" dirty="0">
                <a:hlinkClick r:id="rId7"/>
              </a:rPr>
              <a:t>https://www.forbes.com/sites/louiscolumbus/2014/10/20/idc-predicts-marketing-software-will-be-a-32-4b-market-by-2018/#44c56fbd7300</a:t>
            </a:r>
            <a:r>
              <a:rPr lang="en-GB" sz="1000" dirty="0"/>
              <a:t> (Accessed: 18.06.2020). </a:t>
            </a:r>
          </a:p>
          <a:p>
            <a:r>
              <a:rPr lang="en-GB" sz="1000" dirty="0"/>
              <a:t>Greaves, G. (2020) </a:t>
            </a:r>
            <a:r>
              <a:rPr lang="en-GB" sz="1000" i="1" dirty="0"/>
              <a:t>Three themes for the future of marketing.</a:t>
            </a:r>
            <a:r>
              <a:rPr lang="en-GB" sz="1000" dirty="0"/>
              <a:t> Available at: </a:t>
            </a:r>
            <a:r>
              <a:rPr lang="en-GB" sz="1000" u="sng" dirty="0">
                <a:hlinkClick r:id="rId8"/>
              </a:rPr>
              <a:t>https://www.raconteur.net/hr/three-themes-marketing</a:t>
            </a:r>
            <a:r>
              <a:rPr lang="en-GB" sz="1000" dirty="0"/>
              <a:t> (Accessed: 18.06.2020).    </a:t>
            </a:r>
          </a:p>
          <a:p>
            <a:r>
              <a:rPr lang="en-GB" sz="1000" dirty="0"/>
              <a:t>Hooley, G., </a:t>
            </a:r>
            <a:r>
              <a:rPr lang="en-GB" sz="1000" dirty="0" err="1"/>
              <a:t>Nicolaud</a:t>
            </a:r>
            <a:r>
              <a:rPr lang="en-GB" sz="1000" dirty="0"/>
              <a:t>, B., Piercy, N. and Rudd, J. (2017) </a:t>
            </a:r>
            <a:r>
              <a:rPr lang="en-GB" sz="1000" i="1" dirty="0"/>
              <a:t>Marketing Strategy and Competitive Positioning</a:t>
            </a:r>
            <a:r>
              <a:rPr lang="en-GB" sz="1000" dirty="0"/>
              <a:t>, 6</a:t>
            </a:r>
            <a:r>
              <a:rPr lang="en-GB" sz="1000" baseline="30000" dirty="0"/>
              <a:t>th</a:t>
            </a:r>
            <a:r>
              <a:rPr lang="en-GB" sz="1000" dirty="0"/>
              <a:t> Ed. Pearson.</a:t>
            </a:r>
          </a:p>
          <a:p>
            <a:r>
              <a:rPr lang="en-GB" sz="1000" dirty="0"/>
              <a:t>ICO (2020) </a:t>
            </a:r>
            <a:r>
              <a:rPr lang="en-GB" sz="1000" i="1" dirty="0"/>
              <a:t>Guide to the General Data Protection Regulation (GDPR).</a:t>
            </a:r>
            <a:r>
              <a:rPr lang="en-GB" sz="1000" dirty="0"/>
              <a:t> Available at: </a:t>
            </a:r>
            <a:r>
              <a:rPr lang="en-GB" sz="1000" u="sng" dirty="0">
                <a:hlinkClick r:id="rId9"/>
              </a:rPr>
              <a:t>https://ico.org.uk/for-organisations/guide-to-data-protection/guide-to-the-general-data-protection-regulation-gdpr/</a:t>
            </a:r>
            <a:r>
              <a:rPr lang="en-GB" sz="1000" dirty="0"/>
              <a:t> (Accessed: 18.06.2020).   </a:t>
            </a:r>
          </a:p>
          <a:p>
            <a:r>
              <a:rPr lang="en-GB" sz="1000" dirty="0"/>
              <a:t>Institute of Business Ethics (2020) </a:t>
            </a:r>
            <a:r>
              <a:rPr lang="en-GB" sz="1000" i="1" dirty="0"/>
              <a:t>What is business ethics?</a:t>
            </a:r>
            <a:r>
              <a:rPr lang="en-GB" sz="1000" dirty="0"/>
              <a:t> Available at: </a:t>
            </a:r>
            <a:r>
              <a:rPr lang="en-GB" sz="1000" u="sng" dirty="0">
                <a:hlinkClick r:id="rId10"/>
              </a:rPr>
              <a:t>https://www.ibe.org.uk/knowledge-hub/what-is-business-ethics.html</a:t>
            </a:r>
            <a:r>
              <a:rPr lang="en-GB" sz="1000" dirty="0"/>
              <a:t> (Accessed: 18.06.2020). </a:t>
            </a:r>
          </a:p>
          <a:p>
            <a:r>
              <a:rPr lang="en-GB" sz="1000" dirty="0"/>
              <a:t>Institute of Business Ethics (2020) </a:t>
            </a:r>
            <a:r>
              <a:rPr lang="en-GB" sz="1000" i="1" dirty="0"/>
              <a:t>Embedding business ethics: 2020 report on corporate ethics policies and programmes.</a:t>
            </a:r>
            <a:r>
              <a:rPr lang="en-GB" sz="1000" dirty="0"/>
              <a:t> Available at: </a:t>
            </a:r>
            <a:r>
              <a:rPr lang="en-GB" sz="1000" u="sng" dirty="0">
                <a:hlinkClick r:id="rId11"/>
              </a:rPr>
              <a:t>https://www.ibe.org.uk/resource/report-embeddingbusinessethics.html</a:t>
            </a:r>
            <a:r>
              <a:rPr lang="en-GB" sz="1000" dirty="0"/>
              <a:t>) (Accessed: 18.06.2020). </a:t>
            </a:r>
          </a:p>
          <a:p>
            <a:r>
              <a:rPr lang="en-GB" sz="1000" dirty="0"/>
              <a:t>Knell, C. (2009) </a:t>
            </a:r>
            <a:r>
              <a:rPr lang="en-GB" sz="1000" i="1" dirty="0"/>
              <a:t>Ethical marketing definition.</a:t>
            </a:r>
            <a:r>
              <a:rPr lang="en-GB" sz="1000" dirty="0"/>
              <a:t> Available at: </a:t>
            </a:r>
            <a:r>
              <a:rPr lang="en-GB" sz="1000" u="sng" dirty="0">
                <a:hlinkClick r:id="rId12"/>
              </a:rPr>
              <a:t>http://ethical-marketing.rrco.biz/ethical-marketing-definition/</a:t>
            </a:r>
            <a:r>
              <a:rPr lang="en-GB" sz="1000" dirty="0"/>
              <a:t> (Accessed: 18.06.2020). </a:t>
            </a:r>
          </a:p>
          <a:p>
            <a:r>
              <a:rPr lang="en-GB" sz="1000" dirty="0"/>
              <a:t>Kotler, P., Armstrong, G., Harris, Ll. C. and Piercy, N. (2017) </a:t>
            </a:r>
            <a:r>
              <a:rPr lang="en-GB" sz="1000" i="1" dirty="0"/>
              <a:t>Principles of Marketing, </a:t>
            </a:r>
            <a:r>
              <a:rPr lang="en-GB" sz="1000" dirty="0"/>
              <a:t>7</a:t>
            </a:r>
            <a:r>
              <a:rPr lang="en-GB" sz="1000" baseline="30000" dirty="0"/>
              <a:t>th</a:t>
            </a:r>
            <a:r>
              <a:rPr lang="en-GB" sz="1000" dirty="0"/>
              <a:t> European edition, Pearson.</a:t>
            </a:r>
          </a:p>
        </p:txBody>
      </p:sp>
      <p:sp>
        <p:nvSpPr>
          <p:cNvPr id="3" name="Title 2">
            <a:extLst>
              <a:ext uri="{FF2B5EF4-FFF2-40B4-BE49-F238E27FC236}">
                <a16:creationId xmlns:a16="http://schemas.microsoft.com/office/drawing/2014/main" id="{F0432451-14E1-425D-BAF2-45C71D354B29}"/>
              </a:ext>
            </a:extLst>
          </p:cNvPr>
          <p:cNvSpPr>
            <a:spLocks noGrp="1"/>
          </p:cNvSpPr>
          <p:nvPr>
            <p:ph type="title"/>
          </p:nvPr>
        </p:nvSpPr>
        <p:spPr/>
        <p:txBody>
          <a:bodyPr/>
          <a:lstStyle/>
          <a:p>
            <a:r>
              <a:rPr lang="en-GB" dirty="0"/>
              <a:t>Reference list</a:t>
            </a:r>
          </a:p>
        </p:txBody>
      </p:sp>
      <p:sp>
        <p:nvSpPr>
          <p:cNvPr id="4" name="Slide Number Placeholder 3">
            <a:extLst>
              <a:ext uri="{FF2B5EF4-FFF2-40B4-BE49-F238E27FC236}">
                <a16:creationId xmlns:a16="http://schemas.microsoft.com/office/drawing/2014/main" id="{7D505737-0902-4DE7-9D76-F50934F91E0E}"/>
              </a:ext>
            </a:extLst>
          </p:cNvPr>
          <p:cNvSpPr>
            <a:spLocks noGrp="1"/>
          </p:cNvSpPr>
          <p:nvPr>
            <p:ph type="sldNum" sz="quarter" idx="11"/>
          </p:nvPr>
        </p:nvSpPr>
        <p:spPr/>
        <p:txBody>
          <a:bodyPr/>
          <a:lstStyle/>
          <a:p>
            <a:fld id="{19B51A1E-902D-48AF-9020-955120F399B6}" type="slidenum">
              <a:rPr lang="en-US" noProof="0" smtClean="0"/>
              <a:pPr/>
              <a:t>11</a:t>
            </a:fld>
            <a:endParaRPr lang="en-US" noProof="0" dirty="0"/>
          </a:p>
        </p:txBody>
      </p:sp>
      <p:pic>
        <p:nvPicPr>
          <p:cNvPr id="5" name="Picture 4">
            <a:extLst>
              <a:ext uri="{FF2B5EF4-FFF2-40B4-BE49-F238E27FC236}">
                <a16:creationId xmlns:a16="http://schemas.microsoft.com/office/drawing/2014/main" id="{A9751FB9-213A-4752-B7BF-3530550F2AB7}"/>
              </a:ext>
            </a:extLst>
          </p:cNvPr>
          <p:cNvPicPr>
            <a:picLocks noChangeAspect="1"/>
          </p:cNvPicPr>
          <p:nvPr/>
        </p:nvPicPr>
        <p:blipFill>
          <a:blip r:embed="rId13"/>
          <a:stretch>
            <a:fillRect/>
          </a:stretch>
        </p:blipFill>
        <p:spPr>
          <a:xfrm>
            <a:off x="9200404" y="6187140"/>
            <a:ext cx="2076450" cy="400050"/>
          </a:xfrm>
          <a:prstGeom prst="rect">
            <a:avLst/>
          </a:prstGeom>
        </p:spPr>
      </p:pic>
    </p:spTree>
    <p:extLst>
      <p:ext uri="{BB962C8B-B14F-4D97-AF65-F5344CB8AC3E}">
        <p14:creationId xmlns:p14="http://schemas.microsoft.com/office/powerpoint/2010/main" val="9117206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C5F9BB8-8645-4112-B24A-E3A843640DA2}"/>
              </a:ext>
            </a:extLst>
          </p:cNvPr>
          <p:cNvSpPr>
            <a:spLocks noGrp="1"/>
          </p:cNvSpPr>
          <p:nvPr>
            <p:ph idx="1"/>
          </p:nvPr>
        </p:nvSpPr>
        <p:spPr/>
        <p:txBody>
          <a:bodyPr/>
          <a:lstStyle/>
          <a:p>
            <a:r>
              <a:rPr lang="en-GB" sz="1000" dirty="0"/>
              <a:t>Marketing Week (2020) Data ethics, ROI, CMO tenure: 5 interesting stats to start your week. Available at: </a:t>
            </a:r>
            <a:r>
              <a:rPr lang="en-GB" sz="1000" u="sng" dirty="0">
                <a:hlinkClick r:id="rId2"/>
              </a:rPr>
              <a:t>https://www.marketingweek.com/data-ethics-roi-cmo-tenure-5-interesting-stats-to-start-your-week/?cmpid=em~newsletter~breaking_news~n~n&amp;utm_medium=em&amp;utm_source=newsletter&amp;utm_campaign=breaking_news&amp;eid=14164830&amp;sid=MW0001&amp;adg=F478D72B-8104-47DD-A007-C32E3B004085</a:t>
            </a:r>
            <a:r>
              <a:rPr lang="en-GB" sz="1000" dirty="0"/>
              <a:t> (Accessed: 18.06.2020).   </a:t>
            </a:r>
          </a:p>
          <a:p>
            <a:r>
              <a:rPr lang="en-GB" sz="1000" dirty="0"/>
              <a:t>Mathenge, G.D. (2013) Ethical issues in advertising and marketing: an empirical analysis of the hindrances to efficient marketing and product communication management in Kenya, </a:t>
            </a:r>
            <a:r>
              <a:rPr lang="en-GB" sz="1000" i="1" dirty="0"/>
              <a:t>European Journal of Business and Innovation Research,</a:t>
            </a:r>
            <a:r>
              <a:rPr lang="en-GB" sz="1000" dirty="0"/>
              <a:t> 1(4), pp. 9-19. Available at: </a:t>
            </a:r>
            <a:r>
              <a:rPr lang="en-GB" sz="1000" u="sng" dirty="0">
                <a:hlinkClick r:id="rId3"/>
              </a:rPr>
              <a:t>http://www.eajournals.org/wp-content/uploads/Ethical-Issues-in-Advertising-and-Marketing-An-Empirical-Analysis-of-the-Hindrances-to-Efficient-Marketing-and-Product-Communication-Management-in-Kenya.pdf</a:t>
            </a:r>
            <a:r>
              <a:rPr lang="en-GB" sz="1000" dirty="0"/>
              <a:t> (Accessed: 18.06.2020). </a:t>
            </a:r>
          </a:p>
          <a:p>
            <a:r>
              <a:rPr lang="en-GB" sz="1000" dirty="0" err="1"/>
              <a:t>Mattsson</a:t>
            </a:r>
            <a:r>
              <a:rPr lang="en-GB" sz="1000" dirty="0"/>
              <a:t>, J. (2008). True marketing: A value-based philosophy for strategic marketing, </a:t>
            </a:r>
            <a:r>
              <a:rPr lang="en-GB" sz="1000" i="1" dirty="0"/>
              <a:t>Journal of Strategic Marketing,</a:t>
            </a:r>
            <a:r>
              <a:rPr lang="en-GB" sz="1000" dirty="0"/>
              <a:t> 16(3), pp. 175-188. Available at: </a:t>
            </a:r>
            <a:r>
              <a:rPr lang="en-GB" sz="1000" u="sng" dirty="0">
                <a:hlinkClick r:id="rId4"/>
              </a:rPr>
              <a:t>https://www.tandfonline.com/doi/full/10.1080/09652540802117132</a:t>
            </a:r>
            <a:r>
              <a:rPr lang="en-GB" sz="1000" dirty="0"/>
              <a:t> (Accessed: 18.06.2020).  </a:t>
            </a:r>
          </a:p>
          <a:p>
            <a:r>
              <a:rPr lang="en-GB" sz="1000" dirty="0"/>
              <a:t>Meister, J. and </a:t>
            </a:r>
            <a:r>
              <a:rPr lang="en-GB" sz="1000" dirty="0" err="1"/>
              <a:t>Willyerd</a:t>
            </a:r>
            <a:r>
              <a:rPr lang="en-GB" sz="1000" dirty="0"/>
              <a:t>, K. (2010) ‘Mentoring millennials’, </a:t>
            </a:r>
            <a:r>
              <a:rPr lang="en-GB" sz="1000" i="1" dirty="0"/>
              <a:t>Harvard Business Review</a:t>
            </a:r>
            <a:r>
              <a:rPr lang="en-GB" sz="1000" dirty="0"/>
              <a:t>, 88(5), pp. 68-72. Available at: </a:t>
            </a:r>
            <a:r>
              <a:rPr lang="en-GB" sz="1000" u="sng" dirty="0">
                <a:hlinkClick r:id="rId5"/>
              </a:rPr>
              <a:t>https://hbr.org/2010/05/mentoring-millennials</a:t>
            </a:r>
            <a:r>
              <a:rPr lang="en-GB" sz="1000" dirty="0"/>
              <a:t> (Accessed: 18.06.2020).</a:t>
            </a:r>
          </a:p>
          <a:p>
            <a:r>
              <a:rPr lang="en-GB" sz="1000" dirty="0"/>
              <a:t>Murphy, P. E. and </a:t>
            </a:r>
            <a:r>
              <a:rPr lang="en-GB" sz="1000" dirty="0" err="1"/>
              <a:t>Laczniak</a:t>
            </a:r>
            <a:r>
              <a:rPr lang="en-GB" sz="1000" dirty="0"/>
              <a:t>, G.R. (1981) Marketing ethics: a review with implications for marketers, educators and researchers, </a:t>
            </a:r>
            <a:r>
              <a:rPr lang="en-GB" sz="1000" i="1" dirty="0"/>
              <a:t>Review of Marketing</a:t>
            </a:r>
            <a:r>
              <a:rPr lang="en-GB" sz="1000" dirty="0"/>
              <a:t>, pp. 251-266.</a:t>
            </a:r>
          </a:p>
          <a:p>
            <a:r>
              <a:rPr lang="en-GB" sz="1000" dirty="0" err="1"/>
              <a:t>Olenski</a:t>
            </a:r>
            <a:r>
              <a:rPr lang="en-GB" sz="1000" dirty="0"/>
              <a:t>, S. (2015) 5 ways marketers can avoid legal problems. Available at: </a:t>
            </a:r>
            <a:r>
              <a:rPr lang="en-GB" sz="1000" u="sng" dirty="0">
                <a:hlinkClick r:id="rId6"/>
              </a:rPr>
              <a:t>https://www.forbes.com/sites/steveolenski/2015/11/09/5-ways-marketers-can-avoid-legal-problems/#1fe78d1c657b</a:t>
            </a:r>
            <a:r>
              <a:rPr lang="en-GB" sz="1000" dirty="0"/>
              <a:t> (Accessed: 18.06.2020). </a:t>
            </a:r>
          </a:p>
          <a:p>
            <a:r>
              <a:rPr lang="en-GB" sz="1000" dirty="0"/>
              <a:t>Parsons, E. and </a:t>
            </a:r>
            <a:r>
              <a:rPr lang="en-GB" sz="1000" dirty="0" err="1"/>
              <a:t>MacLaran</a:t>
            </a:r>
            <a:r>
              <a:rPr lang="en-GB" sz="1000" dirty="0"/>
              <a:t>, P. (2009) </a:t>
            </a:r>
            <a:r>
              <a:rPr lang="en-GB" sz="1000" i="1" dirty="0"/>
              <a:t>Contemporary Issues in Marketing and Consumer Behaviour</a:t>
            </a:r>
            <a:r>
              <a:rPr lang="en-GB" sz="1000" dirty="0"/>
              <a:t>. London: Butterworth Heinemann.</a:t>
            </a:r>
          </a:p>
          <a:p>
            <a:r>
              <a:rPr lang="en-GB" sz="1000" dirty="0"/>
              <a:t>Rogoff, K. (2012) </a:t>
            </a:r>
            <a:r>
              <a:rPr lang="en-GB" sz="1000" i="1" dirty="0"/>
              <a:t>The impact of technology on employment</a:t>
            </a:r>
            <a:r>
              <a:rPr lang="en-GB" sz="1000" dirty="0"/>
              <a:t>. Available at: </a:t>
            </a:r>
            <a:r>
              <a:rPr lang="en-GB" sz="1000" u="sng" dirty="0">
                <a:hlinkClick r:id="rId7"/>
              </a:rPr>
              <a:t>https://www.weforum.org/agenda/2012/10/king-ludd-is-still-dead</a:t>
            </a:r>
            <a:r>
              <a:rPr lang="en-GB" sz="1000" dirty="0"/>
              <a:t> &amp; </a:t>
            </a:r>
            <a:r>
              <a:rPr lang="en-GB" sz="1000" u="sng" dirty="0">
                <a:hlinkClick r:id="rId8"/>
              </a:rPr>
              <a:t>https://www.project-syndicate.org/commentary/technology-unemployment-jobs-internet-by-kenneth-rogoff?barrier=accesspaylog</a:t>
            </a:r>
            <a:r>
              <a:rPr lang="en-GB" sz="1000" dirty="0"/>
              <a:t> (Accessed: 18.06.2020). </a:t>
            </a:r>
          </a:p>
          <a:p>
            <a:r>
              <a:rPr lang="en-GB" sz="1000" dirty="0"/>
              <a:t>SOAS (2020) </a:t>
            </a:r>
            <a:r>
              <a:rPr lang="en-GB" sz="1000" i="1" dirty="0"/>
              <a:t>Introduction to ethics – what is ethics?</a:t>
            </a:r>
            <a:r>
              <a:rPr lang="en-GB" sz="1000" dirty="0"/>
              <a:t> Available at: </a:t>
            </a:r>
            <a:r>
              <a:rPr lang="en-GB" sz="1000" u="sng" dirty="0">
                <a:hlinkClick r:id="rId9"/>
              </a:rPr>
              <a:t>https://www.soas.ac.uk/cedep-demos/000_P563_EED_K3736-Demo/unit1/page_10.htm</a:t>
            </a:r>
            <a:r>
              <a:rPr lang="en-GB" sz="1000" dirty="0"/>
              <a:t> (Accessed: 18.06.2020).</a:t>
            </a:r>
          </a:p>
          <a:p>
            <a:r>
              <a:rPr lang="en-GB" sz="1000" dirty="0"/>
              <a:t>Tan, E. (2017) </a:t>
            </a:r>
            <a:r>
              <a:rPr lang="en-GB" sz="1000" i="1" dirty="0"/>
              <a:t>Ethical brands need more than point of difference.</a:t>
            </a:r>
            <a:r>
              <a:rPr lang="en-GB" sz="1000" dirty="0"/>
              <a:t> Available at: </a:t>
            </a:r>
            <a:r>
              <a:rPr lang="en-GB" sz="1000" u="sng" dirty="0">
                <a:hlinkClick r:id="rId10"/>
              </a:rPr>
              <a:t>https://www.campaignlive.co.uk/article/ethical-brands-need-point-difference/1424262</a:t>
            </a:r>
            <a:r>
              <a:rPr lang="en-GB" sz="1000" dirty="0"/>
              <a:t> (Accessed: 18.06.2020). </a:t>
            </a:r>
          </a:p>
          <a:p>
            <a:r>
              <a:rPr lang="en-GB" sz="1000" dirty="0"/>
              <a:t>Vitell, S. Jr. (1986). Marketing Ethics: Conceptual and Empirical Foundations of a Positive Theory of Decision Making in Marketing Situations Having Ethical Content, unpublished dissertation, Texas Tech University.   </a:t>
            </a:r>
          </a:p>
          <a:p>
            <a:endParaRPr lang="en-GB" dirty="0"/>
          </a:p>
        </p:txBody>
      </p:sp>
      <p:sp>
        <p:nvSpPr>
          <p:cNvPr id="3" name="Title 2">
            <a:extLst>
              <a:ext uri="{FF2B5EF4-FFF2-40B4-BE49-F238E27FC236}">
                <a16:creationId xmlns:a16="http://schemas.microsoft.com/office/drawing/2014/main" id="{F0432451-14E1-425D-BAF2-45C71D354B29}"/>
              </a:ext>
            </a:extLst>
          </p:cNvPr>
          <p:cNvSpPr>
            <a:spLocks noGrp="1"/>
          </p:cNvSpPr>
          <p:nvPr>
            <p:ph type="title"/>
          </p:nvPr>
        </p:nvSpPr>
        <p:spPr/>
        <p:txBody>
          <a:bodyPr/>
          <a:lstStyle/>
          <a:p>
            <a:r>
              <a:rPr lang="en-GB" dirty="0"/>
              <a:t>Reference list</a:t>
            </a:r>
          </a:p>
        </p:txBody>
      </p:sp>
      <p:sp>
        <p:nvSpPr>
          <p:cNvPr id="4" name="Slide Number Placeholder 3">
            <a:extLst>
              <a:ext uri="{FF2B5EF4-FFF2-40B4-BE49-F238E27FC236}">
                <a16:creationId xmlns:a16="http://schemas.microsoft.com/office/drawing/2014/main" id="{7D505737-0902-4DE7-9D76-F50934F91E0E}"/>
              </a:ext>
            </a:extLst>
          </p:cNvPr>
          <p:cNvSpPr>
            <a:spLocks noGrp="1"/>
          </p:cNvSpPr>
          <p:nvPr>
            <p:ph type="sldNum" sz="quarter" idx="11"/>
          </p:nvPr>
        </p:nvSpPr>
        <p:spPr/>
        <p:txBody>
          <a:bodyPr/>
          <a:lstStyle/>
          <a:p>
            <a:fld id="{19B51A1E-902D-48AF-9020-955120F399B6}" type="slidenum">
              <a:rPr lang="en-US" noProof="0" smtClean="0"/>
              <a:pPr/>
              <a:t>12</a:t>
            </a:fld>
            <a:endParaRPr lang="en-US" noProof="0" dirty="0"/>
          </a:p>
        </p:txBody>
      </p:sp>
      <p:pic>
        <p:nvPicPr>
          <p:cNvPr id="5" name="Picture 4">
            <a:extLst>
              <a:ext uri="{FF2B5EF4-FFF2-40B4-BE49-F238E27FC236}">
                <a16:creationId xmlns:a16="http://schemas.microsoft.com/office/drawing/2014/main" id="{1B2FF575-B508-4F19-98B4-6492E9AA966E}"/>
              </a:ext>
            </a:extLst>
          </p:cNvPr>
          <p:cNvPicPr>
            <a:picLocks noChangeAspect="1"/>
          </p:cNvPicPr>
          <p:nvPr/>
        </p:nvPicPr>
        <p:blipFill>
          <a:blip r:embed="rId11"/>
          <a:stretch>
            <a:fillRect/>
          </a:stretch>
        </p:blipFill>
        <p:spPr>
          <a:xfrm>
            <a:off x="9200404" y="6187140"/>
            <a:ext cx="2076450" cy="400050"/>
          </a:xfrm>
          <a:prstGeom prst="rect">
            <a:avLst/>
          </a:prstGeom>
        </p:spPr>
      </p:pic>
    </p:spTree>
    <p:extLst>
      <p:ext uri="{BB962C8B-B14F-4D97-AF65-F5344CB8AC3E}">
        <p14:creationId xmlns:p14="http://schemas.microsoft.com/office/powerpoint/2010/main" val="1064673078"/>
      </p:ext>
    </p:extLst>
  </p:cSld>
  <p:clrMapOvr>
    <a:masterClrMapping/>
  </p:clrMapOvr>
</p:sld>
</file>

<file path=ppt/theme/theme1.xml><?xml version="1.0" encoding="utf-8"?>
<a:theme xmlns:a="http://schemas.openxmlformats.org/drawingml/2006/main" name="Office Theme">
  <a:themeElements>
    <a:clrScheme name="Great Pitch Decks - Environment">
      <a:dk1>
        <a:sysClr val="windowText" lastClr="000000"/>
      </a:dk1>
      <a:lt1>
        <a:sysClr val="window" lastClr="FFFFFF"/>
      </a:lt1>
      <a:dk2>
        <a:srgbClr val="375C1E"/>
      </a:dk2>
      <a:lt2>
        <a:srgbClr val="E2DFCC"/>
      </a:lt2>
      <a:accent1>
        <a:srgbClr val="9ACB39"/>
      </a:accent1>
      <a:accent2>
        <a:srgbClr val="64C24A"/>
      </a:accent2>
      <a:accent3>
        <a:srgbClr val="297D53"/>
      </a:accent3>
      <a:accent4>
        <a:srgbClr val="FECF3F"/>
      </a:accent4>
      <a:accent5>
        <a:srgbClr val="F99D40"/>
      </a:accent5>
      <a:accent6>
        <a:srgbClr val="715C21"/>
      </a:accent6>
      <a:hlink>
        <a:srgbClr val="63A537"/>
      </a:hlink>
      <a:folHlink>
        <a:srgbClr val="63A537"/>
      </a:folHlink>
    </a:clrScheme>
    <a:fontScheme name="Custom 143">
      <a:majorFont>
        <a:latin typeface="Rockwell"/>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lumMod val="95000"/>
          </a:scheme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lIns="0" tIns="0" rIns="0" bIns="0" rtlCol="0">
        <a:noAutofit/>
      </a:bodyPr>
      <a:lstStyle>
        <a:defPPr algn="l">
          <a:defRPr sz="1200" dirty="0" smtClean="0">
            <a:solidFill>
              <a:schemeClr val="tx1">
                <a:lumMod val="75000"/>
                <a:lumOff val="25000"/>
              </a:schemeClr>
            </a:solidFill>
            <a:latin typeface="+mn-lt"/>
          </a:defRPr>
        </a:defPPr>
      </a:lstStyle>
    </a:txDef>
  </a:objectDefaults>
  <a:extraClrSchemeLst/>
  <a:extLst>
    <a:ext uri="{05A4C25C-085E-4340-85A3-A5531E510DB2}">
      <thm15:themeFamily xmlns:thm15="http://schemas.microsoft.com/office/thememl/2012/main" name="TF16411174_Pitch deck_AAS_v5" id="{A82770BA-62BC-4528-9468-1207E61BFB64}" vid="{B7E69C18-93BB-4DCC-8C49-BE1813F33B2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77210f24a1be23c92c90fd886aa0aa">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60e05723c5c1908df1a1a4ebf11d344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96DB9DAA-588F-4E7A-A8D1-E2EBF048F1AE}">
  <ds:schemaRefs>
    <ds:schemaRef ds:uri="http://schemas.microsoft.com/sharepoint/v3/contenttype/forms"/>
  </ds:schemaRefs>
</ds:datastoreItem>
</file>

<file path=customXml/itemProps2.xml><?xml version="1.0" encoding="utf-8"?>
<ds:datastoreItem xmlns:ds="http://schemas.openxmlformats.org/officeDocument/2006/customXml" ds:itemID="{8332F27D-DD05-4984-A261-62350E39A09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BC5C908-4F22-4D49-B2AD-A48F9AB51175}">
  <ds:schemaRefs>
    <ds:schemaRef ds:uri="http://purl.org/dc/terms/"/>
    <ds:schemaRef ds:uri="16c05727-aa75-4e4a-9b5f-8a80a1165891"/>
    <ds:schemaRef ds:uri="http://www.w3.org/XML/1998/namespace"/>
    <ds:schemaRef ds:uri="http://schemas.microsoft.com/office/2006/documentManagement/types"/>
    <ds:schemaRef ds:uri="http://purl.org/dc/elements/1.1/"/>
    <ds:schemaRef ds:uri="http://schemas.microsoft.com/office/infopath/2007/PartnerControls"/>
    <ds:schemaRef ds:uri="http://purl.org/dc/dcmitype/"/>
    <ds:schemaRef ds:uri="http://schemas.openxmlformats.org/package/2006/metadata/core-properties"/>
    <ds:schemaRef ds:uri="71af3243-3dd4-4a8d-8c0d-dd76da1f02a5"/>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Pitch deck</Template>
  <TotalTime>0</TotalTime>
  <Words>1536</Words>
  <Application>Microsoft Office PowerPoint</Application>
  <PresentationFormat>Widescreen</PresentationFormat>
  <Paragraphs>115</Paragraphs>
  <Slides>12</Slides>
  <Notes>10</Notes>
  <HiddenSlides>0</HiddenSlides>
  <MMClips>8</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Light</vt:lpstr>
      <vt:lpstr>Rockwell</vt:lpstr>
      <vt:lpstr>Times New Roman</vt:lpstr>
      <vt:lpstr>Office Theme</vt:lpstr>
      <vt:lpstr>Marketing ethics</vt:lpstr>
      <vt:lpstr>What is ethics?</vt:lpstr>
      <vt:lpstr>A marketer’s moral compass: balancing organizational expectations with personal beliefs</vt:lpstr>
      <vt:lpstr>Ethical issues in marketing </vt:lpstr>
      <vt:lpstr>Peer review</vt:lpstr>
      <vt:lpstr>Ethical issues in marketing </vt:lpstr>
      <vt:lpstr>Legal considerations </vt:lpstr>
      <vt:lpstr>How do marketers need to react, develop and change?</vt:lpstr>
      <vt:lpstr>Corporate ethics policies and practices</vt:lpstr>
      <vt:lpstr>Thank you</vt:lpstr>
      <vt:lpstr>Reference list</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2020-06-17T12:17:57Z</dcterms:created>
  <dcterms:modified xsi:type="dcterms:W3CDTF">2020-06-20T15:10:49Z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