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C47A"/>
    <a:srgbClr val="EBE6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40A09C-3397-475A-B936-554F3616B074}" v="17" dt="2026-10-18T06:17:20.3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951" autoAdjust="0"/>
  </p:normalViewPr>
  <p:slideViewPr>
    <p:cSldViewPr snapToGrid="0">
      <p:cViewPr varScale="1">
        <p:scale>
          <a:sx n="78" d="100"/>
          <a:sy n="78" d="100"/>
        </p:scale>
        <p:origin x="4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cia Butler (2523255)" userId="2fc65c07-3fcc-4f19-81e7-2e5cfaf39678" providerId="ADAL" clId="{CF3A5319-E6C0-4532-8576-C54525451C03}"/>
    <pc:docChg chg="undo custSel delSld modSld modMainMaster">
      <pc:chgData name="Lecia Butler (2523255)" userId="2fc65c07-3fcc-4f19-81e7-2e5cfaf39678" providerId="ADAL" clId="{CF3A5319-E6C0-4532-8576-C54525451C03}" dt="2026-10-18T16:34:12.691" v="3015" actId="2696"/>
      <pc:docMkLst>
        <pc:docMk/>
      </pc:docMkLst>
      <pc:sldChg chg="addSp modSp mod">
        <pc:chgData name="Lecia Butler (2523255)" userId="2fc65c07-3fcc-4f19-81e7-2e5cfaf39678" providerId="ADAL" clId="{CF3A5319-E6C0-4532-8576-C54525451C03}" dt="2026-10-16T10:20:27.093" v="2826" actId="20577"/>
        <pc:sldMkLst>
          <pc:docMk/>
          <pc:sldMk cId="1760068571" sldId="256"/>
        </pc:sldMkLst>
        <pc:spChg chg="mod">
          <ac:chgData name="Lecia Butler (2523255)" userId="2fc65c07-3fcc-4f19-81e7-2e5cfaf39678" providerId="ADAL" clId="{CF3A5319-E6C0-4532-8576-C54525451C03}" dt="2026-10-09T21:52:47.474" v="191" actId="14100"/>
          <ac:spMkLst>
            <pc:docMk/>
            <pc:sldMk cId="1760068571" sldId="256"/>
            <ac:spMk id="7" creationId="{E1644D70-4F21-7D71-ED41-D33A1F5C345D}"/>
          </ac:spMkLst>
        </pc:spChg>
        <pc:spChg chg="mod">
          <ac:chgData name="Lecia Butler (2523255)" userId="2fc65c07-3fcc-4f19-81e7-2e5cfaf39678" providerId="ADAL" clId="{CF3A5319-E6C0-4532-8576-C54525451C03}" dt="2026-10-16T07:13:13.758" v="2087" actId="207"/>
          <ac:spMkLst>
            <pc:docMk/>
            <pc:sldMk cId="1760068571" sldId="256"/>
            <ac:spMk id="15" creationId="{7124832D-FDDE-4D6F-BAF6-0F4538B5EE22}"/>
          </ac:spMkLst>
        </pc:spChg>
        <pc:spChg chg="mod">
          <ac:chgData name="Lecia Butler (2523255)" userId="2fc65c07-3fcc-4f19-81e7-2e5cfaf39678" providerId="ADAL" clId="{CF3A5319-E6C0-4532-8576-C54525451C03}" dt="2026-10-16T10:20:27.093" v="2826" actId="20577"/>
          <ac:spMkLst>
            <pc:docMk/>
            <pc:sldMk cId="1760068571" sldId="256"/>
            <ac:spMk id="17" creationId="{A37D570D-8464-116C-F8FE-D8B9879A0C3D}"/>
          </ac:spMkLst>
        </pc:spChg>
        <pc:picChg chg="mod">
          <ac:chgData name="Lecia Butler (2523255)" userId="2fc65c07-3fcc-4f19-81e7-2e5cfaf39678" providerId="ADAL" clId="{CF3A5319-E6C0-4532-8576-C54525451C03}" dt="2026-10-15T21:47:15.891" v="697" actId="14100"/>
          <ac:picMkLst>
            <pc:docMk/>
            <pc:sldMk cId="1760068571" sldId="256"/>
            <ac:picMk id="2" creationId="{D127A69A-4436-1A66-A3CE-CDB0669F16EB}"/>
          </ac:picMkLst>
        </pc:picChg>
        <pc:picChg chg="add mod">
          <ac:chgData name="Lecia Butler (2523255)" userId="2fc65c07-3fcc-4f19-81e7-2e5cfaf39678" providerId="ADAL" clId="{CF3A5319-E6C0-4532-8576-C54525451C03}" dt="2026-10-15T21:47:05.157" v="696" actId="14100"/>
          <ac:picMkLst>
            <pc:docMk/>
            <pc:sldMk cId="1760068571" sldId="256"/>
            <ac:picMk id="4" creationId="{3E3F3A42-341D-13BB-55F4-C79B539609AF}"/>
          </ac:picMkLst>
        </pc:picChg>
      </pc:sldChg>
      <pc:sldChg chg="addSp delSp modSp mod setBg modClrScheme chgLayout">
        <pc:chgData name="Lecia Butler (2523255)" userId="2fc65c07-3fcc-4f19-81e7-2e5cfaf39678" providerId="ADAL" clId="{CF3A5319-E6C0-4532-8576-C54525451C03}" dt="2026-10-18T06:13:09.939" v="2934"/>
        <pc:sldMkLst>
          <pc:docMk/>
          <pc:sldMk cId="3839949756" sldId="257"/>
        </pc:sldMkLst>
        <pc:spChg chg="add del mod">
          <ac:chgData name="Lecia Butler (2523255)" userId="2fc65c07-3fcc-4f19-81e7-2e5cfaf39678" providerId="ADAL" clId="{CF3A5319-E6C0-4532-8576-C54525451C03}" dt="2026-10-18T06:13:09.939" v="2934"/>
          <ac:spMkLst>
            <pc:docMk/>
            <pc:sldMk cId="3839949756" sldId="257"/>
            <ac:spMk id="2" creationId="{FA18018D-65C9-6A8F-FEEE-E6613433182E}"/>
          </ac:spMkLst>
        </pc:spChg>
        <pc:spChg chg="mod">
          <ac:chgData name="Lecia Butler (2523255)" userId="2fc65c07-3fcc-4f19-81e7-2e5cfaf39678" providerId="ADAL" clId="{CF3A5319-E6C0-4532-8576-C54525451C03}" dt="2026-10-16T07:12:52.285" v="2086" actId="207"/>
          <ac:spMkLst>
            <pc:docMk/>
            <pc:sldMk cId="3839949756" sldId="257"/>
            <ac:spMk id="7" creationId="{797EC5D8-A213-2B00-5794-FC433BC1F3DF}"/>
          </ac:spMkLst>
        </pc:spChg>
        <pc:spChg chg="add mod">
          <ac:chgData name="Lecia Butler (2523255)" userId="2fc65c07-3fcc-4f19-81e7-2e5cfaf39678" providerId="ADAL" clId="{CF3A5319-E6C0-4532-8576-C54525451C03}" dt="2026-10-16T10:05:01.892" v="2720" actId="2710"/>
          <ac:spMkLst>
            <pc:docMk/>
            <pc:sldMk cId="3839949756" sldId="257"/>
            <ac:spMk id="10" creationId="{0B5C116A-8490-B5FF-CB1A-FBE950E150C6}"/>
          </ac:spMkLst>
        </pc:spChg>
        <pc:graphicFrameChg chg="mod modGraphic">
          <ac:chgData name="Lecia Butler (2523255)" userId="2fc65c07-3fcc-4f19-81e7-2e5cfaf39678" providerId="ADAL" clId="{CF3A5319-E6C0-4532-8576-C54525451C03}" dt="2026-10-18T06:12:41.735" v="2932" actId="255"/>
          <ac:graphicFrameMkLst>
            <pc:docMk/>
            <pc:sldMk cId="3839949756" sldId="257"/>
            <ac:graphicFrameMk id="16" creationId="{DBF43FE7-645E-B30E-385B-5082BA5889D2}"/>
          </ac:graphicFrameMkLst>
        </pc:graphicFrameChg>
        <pc:picChg chg="add mod">
          <ac:chgData name="Lecia Butler (2523255)" userId="2fc65c07-3fcc-4f19-81e7-2e5cfaf39678" providerId="ADAL" clId="{CF3A5319-E6C0-4532-8576-C54525451C03}" dt="2026-10-16T10:22:33.816" v="2827"/>
          <ac:picMkLst>
            <pc:docMk/>
            <pc:sldMk cId="3839949756" sldId="257"/>
            <ac:picMk id="18" creationId="{4F4ACD87-5A91-52D0-833E-44A427F3402B}"/>
          </ac:picMkLst>
        </pc:picChg>
      </pc:sldChg>
      <pc:sldChg chg="addSp modSp mod">
        <pc:chgData name="Lecia Butler (2523255)" userId="2fc65c07-3fcc-4f19-81e7-2e5cfaf39678" providerId="ADAL" clId="{CF3A5319-E6C0-4532-8576-C54525451C03}" dt="2026-10-18T06:18:46.551" v="2967" actId="255"/>
        <pc:sldMkLst>
          <pc:docMk/>
          <pc:sldMk cId="2812939876" sldId="258"/>
        </pc:sldMkLst>
        <pc:spChg chg="mod">
          <ac:chgData name="Lecia Butler (2523255)" userId="2fc65c07-3fcc-4f19-81e7-2e5cfaf39678" providerId="ADAL" clId="{CF3A5319-E6C0-4532-8576-C54525451C03}" dt="2026-10-16T07:13:35.443" v="2088" actId="207"/>
          <ac:spMkLst>
            <pc:docMk/>
            <pc:sldMk cId="2812939876" sldId="258"/>
            <ac:spMk id="3" creationId="{ABCAF1B5-B02F-5ED1-EEC9-579BA86A6BE4}"/>
          </ac:spMkLst>
        </pc:spChg>
        <pc:spChg chg="mod">
          <ac:chgData name="Lecia Butler (2523255)" userId="2fc65c07-3fcc-4f19-81e7-2e5cfaf39678" providerId="ADAL" clId="{CF3A5319-E6C0-4532-8576-C54525451C03}" dt="2026-10-18T06:18:17.164" v="2965" actId="255"/>
          <ac:spMkLst>
            <pc:docMk/>
            <pc:sldMk cId="2812939876" sldId="258"/>
            <ac:spMk id="16" creationId="{A9352AD2-3690-FFA0-E8C0-B14A0E59E4B9}"/>
          </ac:spMkLst>
        </pc:spChg>
        <pc:spChg chg="mod">
          <ac:chgData name="Lecia Butler (2523255)" userId="2fc65c07-3fcc-4f19-81e7-2e5cfaf39678" providerId="ADAL" clId="{CF3A5319-E6C0-4532-8576-C54525451C03}" dt="2026-10-18T06:18:09.370" v="2964" actId="255"/>
          <ac:spMkLst>
            <pc:docMk/>
            <pc:sldMk cId="2812939876" sldId="258"/>
            <ac:spMk id="17" creationId="{3BAA5F11-EE85-CD38-BD4B-DAAE38249059}"/>
          </ac:spMkLst>
        </pc:spChg>
        <pc:spChg chg="mod">
          <ac:chgData name="Lecia Butler (2523255)" userId="2fc65c07-3fcc-4f19-81e7-2e5cfaf39678" providerId="ADAL" clId="{CF3A5319-E6C0-4532-8576-C54525451C03}" dt="2026-10-18T06:18:30.014" v="2966" actId="255"/>
          <ac:spMkLst>
            <pc:docMk/>
            <pc:sldMk cId="2812939876" sldId="258"/>
            <ac:spMk id="18" creationId="{511F51C3-C0AD-56BC-58EB-42C3FD1AD011}"/>
          </ac:spMkLst>
        </pc:spChg>
        <pc:spChg chg="mod">
          <ac:chgData name="Lecia Butler (2523255)" userId="2fc65c07-3fcc-4f19-81e7-2e5cfaf39678" providerId="ADAL" clId="{CF3A5319-E6C0-4532-8576-C54525451C03}" dt="2026-10-18T06:18:46.551" v="2967" actId="255"/>
          <ac:spMkLst>
            <pc:docMk/>
            <pc:sldMk cId="2812939876" sldId="258"/>
            <ac:spMk id="27" creationId="{5F79637B-FCB6-5D7A-F1D3-3D289D916FFE}"/>
          </ac:spMkLst>
        </pc:spChg>
        <pc:spChg chg="mod">
          <ac:chgData name="Lecia Butler (2523255)" userId="2fc65c07-3fcc-4f19-81e7-2e5cfaf39678" providerId="ADAL" clId="{CF3A5319-E6C0-4532-8576-C54525451C03}" dt="2026-10-09T21:36:47.559" v="3"/>
          <ac:spMkLst>
            <pc:docMk/>
            <pc:sldMk cId="2812939876" sldId="258"/>
            <ac:spMk id="29" creationId="{5BB8894E-B9CA-E462-AE36-D4148FBF3BFE}"/>
          </ac:spMkLst>
        </pc:spChg>
        <pc:picChg chg="add mod">
          <ac:chgData name="Lecia Butler (2523255)" userId="2fc65c07-3fcc-4f19-81e7-2e5cfaf39678" providerId="ADAL" clId="{CF3A5319-E6C0-4532-8576-C54525451C03}" dt="2026-10-11T03:13:54.582" v="317" actId="14100"/>
          <ac:picMkLst>
            <pc:docMk/>
            <pc:sldMk cId="2812939876" sldId="258"/>
            <ac:picMk id="4" creationId="{92B80C4A-2D22-8218-3C64-EA8258D15AE8}"/>
          </ac:picMkLst>
        </pc:picChg>
        <pc:picChg chg="add mod">
          <ac:chgData name="Lecia Butler (2523255)" userId="2fc65c07-3fcc-4f19-81e7-2e5cfaf39678" providerId="ADAL" clId="{CF3A5319-E6C0-4532-8576-C54525451C03}" dt="2026-10-11T03:13:39.928" v="316" actId="14100"/>
          <ac:picMkLst>
            <pc:docMk/>
            <pc:sldMk cId="2812939876" sldId="258"/>
            <ac:picMk id="6" creationId="{1952D74A-7A17-551A-101D-CF9E881AF364}"/>
          </ac:picMkLst>
        </pc:picChg>
        <pc:picChg chg="mod">
          <ac:chgData name="Lecia Butler (2523255)" userId="2fc65c07-3fcc-4f19-81e7-2e5cfaf39678" providerId="ADAL" clId="{CF3A5319-E6C0-4532-8576-C54525451C03}" dt="2026-10-16T10:09:00.573" v="2737" actId="14100"/>
          <ac:picMkLst>
            <pc:docMk/>
            <pc:sldMk cId="2812939876" sldId="258"/>
            <ac:picMk id="22" creationId="{5A76794E-1CC1-545A-262A-841C2503D28D}"/>
          </ac:picMkLst>
        </pc:picChg>
        <pc:picChg chg="mod">
          <ac:chgData name="Lecia Butler (2523255)" userId="2fc65c07-3fcc-4f19-81e7-2e5cfaf39678" providerId="ADAL" clId="{CF3A5319-E6C0-4532-8576-C54525451C03}" dt="2026-10-16T10:08:44.825" v="2735" actId="14100"/>
          <ac:picMkLst>
            <pc:docMk/>
            <pc:sldMk cId="2812939876" sldId="258"/>
            <ac:picMk id="26" creationId="{1E1A01C4-270A-D34A-273A-6640C5CBE6A3}"/>
          </ac:picMkLst>
        </pc:picChg>
        <pc:picChg chg="mod">
          <ac:chgData name="Lecia Butler (2523255)" userId="2fc65c07-3fcc-4f19-81e7-2e5cfaf39678" providerId="ADAL" clId="{CF3A5319-E6C0-4532-8576-C54525451C03}" dt="2026-10-16T10:10:00.744" v="2751" actId="14100"/>
          <ac:picMkLst>
            <pc:docMk/>
            <pc:sldMk cId="2812939876" sldId="258"/>
            <ac:picMk id="31" creationId="{03C6E93E-C2BB-9759-0229-8785F52CBBB6}"/>
          </ac:picMkLst>
        </pc:picChg>
        <pc:picChg chg="mod">
          <ac:chgData name="Lecia Butler (2523255)" userId="2fc65c07-3fcc-4f19-81e7-2e5cfaf39678" providerId="ADAL" clId="{CF3A5319-E6C0-4532-8576-C54525451C03}" dt="2026-10-16T10:10:24.436" v="2754" actId="14100"/>
          <ac:picMkLst>
            <pc:docMk/>
            <pc:sldMk cId="2812939876" sldId="258"/>
            <ac:picMk id="33" creationId="{36CB3C68-065A-FFA1-1C0F-3B55BE0F5FB7}"/>
          </ac:picMkLst>
        </pc:picChg>
      </pc:sldChg>
      <pc:sldChg chg="addSp delSp modSp mod">
        <pc:chgData name="Lecia Butler (2523255)" userId="2fc65c07-3fcc-4f19-81e7-2e5cfaf39678" providerId="ADAL" clId="{CF3A5319-E6C0-4532-8576-C54525451C03}" dt="2026-10-18T06:17:48.122" v="2963" actId="255"/>
        <pc:sldMkLst>
          <pc:docMk/>
          <pc:sldMk cId="359660983" sldId="259"/>
        </pc:sldMkLst>
        <pc:spChg chg="mod topLvl">
          <ac:chgData name="Lecia Butler (2523255)" userId="2fc65c07-3fcc-4f19-81e7-2e5cfaf39678" providerId="ADAL" clId="{CF3A5319-E6C0-4532-8576-C54525451C03}" dt="2026-10-16T09:06:53.893" v="2490" actId="1582"/>
          <ac:spMkLst>
            <pc:docMk/>
            <pc:sldMk cId="359660983" sldId="259"/>
            <ac:spMk id="7" creationId="{83888F38-5749-884E-4189-908A0A788524}"/>
          </ac:spMkLst>
        </pc:spChg>
        <pc:spChg chg="mod">
          <ac:chgData name="Lecia Butler (2523255)" userId="2fc65c07-3fcc-4f19-81e7-2e5cfaf39678" providerId="ADAL" clId="{CF3A5319-E6C0-4532-8576-C54525451C03}" dt="2026-10-16T15:54:44.040" v="2854" actId="207"/>
          <ac:spMkLst>
            <pc:docMk/>
            <pc:sldMk cId="359660983" sldId="259"/>
            <ac:spMk id="8" creationId="{4E074BC4-2018-6B74-AFBF-47A44B69ABDC}"/>
          </ac:spMkLst>
        </pc:spChg>
        <pc:spChg chg="mod">
          <ac:chgData name="Lecia Butler (2523255)" userId="2fc65c07-3fcc-4f19-81e7-2e5cfaf39678" providerId="ADAL" clId="{CF3A5319-E6C0-4532-8576-C54525451C03}" dt="2026-10-16T06:54:45.231" v="2073" actId="14100"/>
          <ac:spMkLst>
            <pc:docMk/>
            <pc:sldMk cId="359660983" sldId="259"/>
            <ac:spMk id="9" creationId="{31BA74AD-9E2F-3069-5A43-AE8D017B0EA6}"/>
          </ac:spMkLst>
        </pc:spChg>
        <pc:spChg chg="mod topLvl">
          <ac:chgData name="Lecia Butler (2523255)" userId="2fc65c07-3fcc-4f19-81e7-2e5cfaf39678" providerId="ADAL" clId="{CF3A5319-E6C0-4532-8576-C54525451C03}" dt="2026-10-16T09:06:53.893" v="2490" actId="1582"/>
          <ac:spMkLst>
            <pc:docMk/>
            <pc:sldMk cId="359660983" sldId="259"/>
            <ac:spMk id="12" creationId="{C2E06075-3069-DCFE-1633-39AE8E85BB50}"/>
          </ac:spMkLst>
        </pc:spChg>
        <pc:spChg chg="add mod">
          <ac:chgData name="Lecia Butler (2523255)" userId="2fc65c07-3fcc-4f19-81e7-2e5cfaf39678" providerId="ADAL" clId="{CF3A5319-E6C0-4532-8576-C54525451C03}" dt="2026-10-18T06:17:48.122" v="2963" actId="255"/>
          <ac:spMkLst>
            <pc:docMk/>
            <pc:sldMk cId="359660983" sldId="259"/>
            <ac:spMk id="16" creationId="{0576D106-29A3-B44C-2C86-E22CFFF7A7EA}"/>
          </ac:spMkLst>
        </pc:spChg>
        <pc:spChg chg="add mod">
          <ac:chgData name="Lecia Butler (2523255)" userId="2fc65c07-3fcc-4f19-81e7-2e5cfaf39678" providerId="ADAL" clId="{CF3A5319-E6C0-4532-8576-C54525451C03}" dt="2026-10-16T09:00:58.107" v="2483" actId="14100"/>
          <ac:spMkLst>
            <pc:docMk/>
            <pc:sldMk cId="359660983" sldId="259"/>
            <ac:spMk id="18" creationId="{6D69E182-C9A8-2496-C865-F17CEAC5D3C7}"/>
          </ac:spMkLst>
        </pc:spChg>
        <pc:spChg chg="add mod">
          <ac:chgData name="Lecia Butler (2523255)" userId="2fc65c07-3fcc-4f19-81e7-2e5cfaf39678" providerId="ADAL" clId="{CF3A5319-E6C0-4532-8576-C54525451C03}" dt="2026-10-16T09:00:48.983" v="2482" actId="14100"/>
          <ac:spMkLst>
            <pc:docMk/>
            <pc:sldMk cId="359660983" sldId="259"/>
            <ac:spMk id="20" creationId="{FF5E9579-BCB7-B323-8A72-4952D0710DB9}"/>
          </ac:spMkLst>
        </pc:spChg>
        <pc:spChg chg="add mod">
          <ac:chgData name="Lecia Butler (2523255)" userId="2fc65c07-3fcc-4f19-81e7-2e5cfaf39678" providerId="ADAL" clId="{CF3A5319-E6C0-4532-8576-C54525451C03}" dt="2026-10-18T06:17:38.194" v="2962" actId="255"/>
          <ac:spMkLst>
            <pc:docMk/>
            <pc:sldMk cId="359660983" sldId="259"/>
            <ac:spMk id="22" creationId="{7171E344-D867-3543-2E70-CFFE02CE35D4}"/>
          </ac:spMkLst>
        </pc:spChg>
        <pc:spChg chg="add mod">
          <ac:chgData name="Lecia Butler (2523255)" userId="2fc65c07-3fcc-4f19-81e7-2e5cfaf39678" providerId="ADAL" clId="{CF3A5319-E6C0-4532-8576-C54525451C03}" dt="2026-10-16T09:15:22.333" v="2538" actId="20577"/>
          <ac:spMkLst>
            <pc:docMk/>
            <pc:sldMk cId="359660983" sldId="259"/>
            <ac:spMk id="29" creationId="{A1874622-EBE3-CA7A-18FD-945E230D1E3E}"/>
          </ac:spMkLst>
        </pc:spChg>
        <pc:spChg chg="add mod">
          <ac:chgData name="Lecia Butler (2523255)" userId="2fc65c07-3fcc-4f19-81e7-2e5cfaf39678" providerId="ADAL" clId="{CF3A5319-E6C0-4532-8576-C54525451C03}" dt="2026-10-16T09:14:37.807" v="2536" actId="207"/>
          <ac:spMkLst>
            <pc:docMk/>
            <pc:sldMk cId="359660983" sldId="259"/>
            <ac:spMk id="35" creationId="{49E0F3A0-6280-E262-7D64-A6EC34439D26}"/>
          </ac:spMkLst>
        </pc:spChg>
        <pc:grpChg chg="add del mod ord">
          <ac:chgData name="Lecia Butler (2523255)" userId="2fc65c07-3fcc-4f19-81e7-2e5cfaf39678" providerId="ADAL" clId="{CF3A5319-E6C0-4532-8576-C54525451C03}" dt="2026-10-16T08:55:43.737" v="2454" actId="14100"/>
          <ac:grpSpMkLst>
            <pc:docMk/>
            <pc:sldMk cId="359660983" sldId="259"/>
            <ac:grpSpMk id="2" creationId="{1DF57892-288E-FCA4-1027-2820BE02CD09}"/>
          </ac:grpSpMkLst>
        </pc:grpChg>
        <pc:picChg chg="add mod">
          <ac:chgData name="Lecia Butler (2523255)" userId="2fc65c07-3fcc-4f19-81e7-2e5cfaf39678" providerId="ADAL" clId="{CF3A5319-E6C0-4532-8576-C54525451C03}" dt="2026-10-16T08:02:22.175" v="2263" actId="14100"/>
          <ac:picMkLst>
            <pc:docMk/>
            <pc:sldMk cId="359660983" sldId="259"/>
            <ac:picMk id="3" creationId="{8EB20EE6-BAEE-6455-5860-C9DECF9F9A40}"/>
          </ac:picMkLst>
        </pc:picChg>
        <pc:picChg chg="add mod">
          <ac:chgData name="Lecia Butler (2523255)" userId="2fc65c07-3fcc-4f19-81e7-2e5cfaf39678" providerId="ADAL" clId="{CF3A5319-E6C0-4532-8576-C54525451C03}" dt="2026-10-16T08:02:29.415" v="2264" actId="14100"/>
          <ac:picMkLst>
            <pc:docMk/>
            <pc:sldMk cId="359660983" sldId="259"/>
            <ac:picMk id="6" creationId="{CDB16CB8-79D1-8C6E-ACED-EC8DF490CB2A}"/>
          </ac:picMkLst>
        </pc:picChg>
      </pc:sldChg>
      <pc:sldChg chg="addSp modSp mod">
        <pc:chgData name="Lecia Butler (2523255)" userId="2fc65c07-3fcc-4f19-81e7-2e5cfaf39678" providerId="ADAL" clId="{CF3A5319-E6C0-4532-8576-C54525451C03}" dt="2026-10-18T06:17:20.315" v="2961" actId="255"/>
        <pc:sldMkLst>
          <pc:docMk/>
          <pc:sldMk cId="2898004487" sldId="260"/>
        </pc:sldMkLst>
        <pc:spChg chg="mod">
          <ac:chgData name="Lecia Butler (2523255)" userId="2fc65c07-3fcc-4f19-81e7-2e5cfaf39678" providerId="ADAL" clId="{CF3A5319-E6C0-4532-8576-C54525451C03}" dt="2026-10-11T03:02:48.647" v="267" actId="2711"/>
          <ac:spMkLst>
            <pc:docMk/>
            <pc:sldMk cId="2898004487" sldId="260"/>
            <ac:spMk id="6" creationId="{0E89472B-88FB-991B-47A1-DF089152E555}"/>
          </ac:spMkLst>
        </pc:spChg>
        <pc:spChg chg="mod">
          <ac:chgData name="Lecia Butler (2523255)" userId="2fc65c07-3fcc-4f19-81e7-2e5cfaf39678" providerId="ADAL" clId="{CF3A5319-E6C0-4532-8576-C54525451C03}" dt="2026-10-16T07:08:32.200" v="2077" actId="207"/>
          <ac:spMkLst>
            <pc:docMk/>
            <pc:sldMk cId="2898004487" sldId="260"/>
            <ac:spMk id="9" creationId="{1F546A0B-92D8-515A-9A42-16520B3D22F6}"/>
          </ac:spMkLst>
        </pc:spChg>
        <pc:graphicFrameChg chg="mod">
          <ac:chgData name="Lecia Butler (2523255)" userId="2fc65c07-3fcc-4f19-81e7-2e5cfaf39678" providerId="ADAL" clId="{CF3A5319-E6C0-4532-8576-C54525451C03}" dt="2026-10-18T06:17:20.315" v="2961" actId="255"/>
          <ac:graphicFrameMkLst>
            <pc:docMk/>
            <pc:sldMk cId="2898004487" sldId="260"/>
            <ac:graphicFrameMk id="5" creationId="{53B231A6-7874-C5C2-CEA6-08965834C565}"/>
          </ac:graphicFrameMkLst>
        </pc:graphicFrameChg>
        <pc:picChg chg="add mod">
          <ac:chgData name="Lecia Butler (2523255)" userId="2fc65c07-3fcc-4f19-81e7-2e5cfaf39678" providerId="ADAL" clId="{CF3A5319-E6C0-4532-8576-C54525451C03}" dt="2026-10-11T03:19:10.535" v="346" actId="14100"/>
          <ac:picMkLst>
            <pc:docMk/>
            <pc:sldMk cId="2898004487" sldId="260"/>
            <ac:picMk id="3" creationId="{258167F7-EE5A-F9B7-157C-FF6767DB0886}"/>
          </ac:picMkLst>
        </pc:picChg>
        <pc:picChg chg="add mod">
          <ac:chgData name="Lecia Butler (2523255)" userId="2fc65c07-3fcc-4f19-81e7-2e5cfaf39678" providerId="ADAL" clId="{CF3A5319-E6C0-4532-8576-C54525451C03}" dt="2026-10-11T03:18:43.859" v="344" actId="14100"/>
          <ac:picMkLst>
            <pc:docMk/>
            <pc:sldMk cId="2898004487" sldId="260"/>
            <ac:picMk id="7" creationId="{AF5C4936-3A31-761E-41E2-051FADB9BF69}"/>
          </ac:picMkLst>
        </pc:picChg>
      </pc:sldChg>
      <pc:sldChg chg="addSp delSp modSp mod">
        <pc:chgData name="Lecia Butler (2523255)" userId="2fc65c07-3fcc-4f19-81e7-2e5cfaf39678" providerId="ADAL" clId="{CF3A5319-E6C0-4532-8576-C54525451C03}" dt="2026-10-18T06:23:12.219" v="2981" actId="2711"/>
        <pc:sldMkLst>
          <pc:docMk/>
          <pc:sldMk cId="3872300336" sldId="261"/>
        </pc:sldMkLst>
        <pc:spChg chg="add del mod modVis">
          <ac:chgData name="Lecia Butler (2523255)" userId="2fc65c07-3fcc-4f19-81e7-2e5cfaf39678" providerId="ADAL" clId="{CF3A5319-E6C0-4532-8576-C54525451C03}" dt="2026-10-18T06:22:04.441" v="2980" actId="255"/>
          <ac:spMkLst>
            <pc:docMk/>
            <pc:sldMk cId="3872300336" sldId="261"/>
            <ac:spMk id="2" creationId="{AB67304B-6EAD-9D3E-0E69-FEB497C6FE1B}"/>
          </ac:spMkLst>
        </pc:spChg>
        <pc:spChg chg="add del mod modVis">
          <ac:chgData name="Lecia Butler (2523255)" userId="2fc65c07-3fcc-4f19-81e7-2e5cfaf39678" providerId="ADAL" clId="{CF3A5319-E6C0-4532-8576-C54525451C03}" dt="2026-10-16T00:25:53.553" v="2046" actId="20577"/>
          <ac:spMkLst>
            <pc:docMk/>
            <pc:sldMk cId="3872300336" sldId="261"/>
            <ac:spMk id="3" creationId="{F38BF5C4-C9D7-63D7-981C-A5E6FA3FE8E3}"/>
          </ac:spMkLst>
        </pc:spChg>
        <pc:spChg chg="add del mod modVis">
          <ac:chgData name="Lecia Butler (2523255)" userId="2fc65c07-3fcc-4f19-81e7-2e5cfaf39678" providerId="ADAL" clId="{CF3A5319-E6C0-4532-8576-C54525451C03}" dt="2026-10-18T06:21:51.010" v="2979" actId="207"/>
          <ac:spMkLst>
            <pc:docMk/>
            <pc:sldMk cId="3872300336" sldId="261"/>
            <ac:spMk id="9" creationId="{060457F2-97F7-7FD3-078E-EDEF7A5C123E}"/>
          </ac:spMkLst>
        </pc:spChg>
        <pc:spChg chg="add mod modVis">
          <ac:chgData name="Lecia Butler (2523255)" userId="2fc65c07-3fcc-4f19-81e7-2e5cfaf39678" providerId="ADAL" clId="{CF3A5319-E6C0-4532-8576-C54525451C03}" dt="2026-10-18T06:20:54.514" v="2969" actId="255"/>
          <ac:spMkLst>
            <pc:docMk/>
            <pc:sldMk cId="3872300336" sldId="261"/>
            <ac:spMk id="12" creationId="{3CD160B1-51B8-D501-0FFE-3335838A8807}"/>
          </ac:spMkLst>
        </pc:spChg>
        <pc:spChg chg="add mod modVis">
          <ac:chgData name="Lecia Butler (2523255)" userId="2fc65c07-3fcc-4f19-81e7-2e5cfaf39678" providerId="ADAL" clId="{CF3A5319-E6C0-4532-8576-C54525451C03}" dt="2026-10-18T06:20:42.844" v="2968" actId="255"/>
          <ac:spMkLst>
            <pc:docMk/>
            <pc:sldMk cId="3872300336" sldId="261"/>
            <ac:spMk id="13" creationId="{4CAEEB8F-A545-9702-2C58-8698BCB00EA4}"/>
          </ac:spMkLst>
        </pc:spChg>
        <pc:spChg chg="add mod modVis">
          <ac:chgData name="Lecia Butler (2523255)" userId="2fc65c07-3fcc-4f19-81e7-2e5cfaf39678" providerId="ADAL" clId="{CF3A5319-E6C0-4532-8576-C54525451C03}" dt="2026-10-18T06:23:12.219" v="2981" actId="2711"/>
          <ac:spMkLst>
            <pc:docMk/>
            <pc:sldMk cId="3872300336" sldId="261"/>
            <ac:spMk id="17" creationId="{BCFFFC40-D524-5868-F0BC-CF255AD42970}"/>
          </ac:spMkLst>
        </pc:spChg>
        <pc:picChg chg="add mod modVis">
          <ac:chgData name="Lecia Butler (2523255)" userId="2fc65c07-3fcc-4f19-81e7-2e5cfaf39678" providerId="ADAL" clId="{CF3A5319-E6C0-4532-8576-C54525451C03}" dt="2026-10-16T00:16:15.409" v="2034" actId="33935"/>
          <ac:picMkLst>
            <pc:docMk/>
            <pc:sldMk cId="3872300336" sldId="261"/>
            <ac:picMk id="4" creationId="{B60B9F75-0260-41FC-A593-5DC0524612AC}"/>
          </ac:picMkLst>
        </pc:picChg>
        <pc:picChg chg="add mod modVis">
          <ac:chgData name="Lecia Butler (2523255)" userId="2fc65c07-3fcc-4f19-81e7-2e5cfaf39678" providerId="ADAL" clId="{CF3A5319-E6C0-4532-8576-C54525451C03}" dt="2026-10-16T00:16:15.409" v="2034" actId="33935"/>
          <ac:picMkLst>
            <pc:docMk/>
            <pc:sldMk cId="3872300336" sldId="261"/>
            <ac:picMk id="6" creationId="{8741580E-15CB-2C46-0D6B-F639C452345E}"/>
          </ac:picMkLst>
        </pc:picChg>
      </pc:sldChg>
      <pc:sldChg chg="addSp delSp modSp del mod">
        <pc:chgData name="Lecia Butler (2523255)" userId="2fc65c07-3fcc-4f19-81e7-2e5cfaf39678" providerId="ADAL" clId="{CF3A5319-E6C0-4532-8576-C54525451C03}" dt="2026-10-18T16:34:12.691" v="3015" actId="2696"/>
        <pc:sldMkLst>
          <pc:docMk/>
          <pc:sldMk cId="1035151089" sldId="262"/>
        </pc:sldMkLst>
        <pc:spChg chg="mod">
          <ac:chgData name="Lecia Butler (2523255)" userId="2fc65c07-3fcc-4f19-81e7-2e5cfaf39678" providerId="ADAL" clId="{CF3A5319-E6C0-4532-8576-C54525451C03}" dt="2026-10-18T06:28:12.583" v="3013" actId="20577"/>
          <ac:spMkLst>
            <pc:docMk/>
            <pc:sldMk cId="1035151089" sldId="262"/>
            <ac:spMk id="3" creationId="{6C7D563F-C461-539D-0C68-8B783696E63E}"/>
          </ac:spMkLst>
        </pc:spChg>
        <pc:picChg chg="add mod">
          <ac:chgData name="Lecia Butler (2523255)" userId="2fc65c07-3fcc-4f19-81e7-2e5cfaf39678" providerId="ADAL" clId="{CF3A5319-E6C0-4532-8576-C54525451C03}" dt="2026-10-18T06:28:54.927" v="3014" actId="14100"/>
          <ac:picMkLst>
            <pc:docMk/>
            <pc:sldMk cId="1035151089" sldId="262"/>
            <ac:picMk id="6" creationId="{54B54A79-DBF2-4EF4-CFB1-A6DD607EAE50}"/>
          </ac:picMkLst>
        </pc:picChg>
      </pc:sldChg>
      <pc:sldChg chg="addSp delSp modSp mod">
        <pc:chgData name="Lecia Butler (2523255)" userId="2fc65c07-3fcc-4f19-81e7-2e5cfaf39678" providerId="ADAL" clId="{CF3A5319-E6C0-4532-8576-C54525451C03}" dt="2026-10-16T10:03:37.677" v="2709" actId="207"/>
        <pc:sldMkLst>
          <pc:docMk/>
          <pc:sldMk cId="132873383" sldId="263"/>
        </pc:sldMkLst>
        <pc:spChg chg="add del mod">
          <ac:chgData name="Lecia Butler (2523255)" userId="2fc65c07-3fcc-4f19-81e7-2e5cfaf39678" providerId="ADAL" clId="{CF3A5319-E6C0-4532-8576-C54525451C03}" dt="2026-10-16T10:03:37.677" v="2709" actId="207"/>
          <ac:spMkLst>
            <pc:docMk/>
            <pc:sldMk cId="132873383" sldId="263"/>
            <ac:spMk id="3" creationId="{34070DCB-CC73-54AF-F199-A57986F3D8A5}"/>
          </ac:spMkLst>
        </pc:spChg>
        <pc:picChg chg="add mod">
          <ac:chgData name="Lecia Butler (2523255)" userId="2fc65c07-3fcc-4f19-81e7-2e5cfaf39678" providerId="ADAL" clId="{CF3A5319-E6C0-4532-8576-C54525451C03}" dt="2026-10-11T03:27:46.756" v="397" actId="14100"/>
          <ac:picMkLst>
            <pc:docMk/>
            <pc:sldMk cId="132873383" sldId="263"/>
            <ac:picMk id="4" creationId="{D61BDD86-FEEC-90AE-EB6B-FF11EF15EFA0}"/>
          </ac:picMkLst>
        </pc:picChg>
        <pc:picChg chg="add mod">
          <ac:chgData name="Lecia Butler (2523255)" userId="2fc65c07-3fcc-4f19-81e7-2e5cfaf39678" providerId="ADAL" clId="{CF3A5319-E6C0-4532-8576-C54525451C03}" dt="2026-10-16T08:00:22.135" v="2259" actId="14100"/>
          <ac:picMkLst>
            <pc:docMk/>
            <pc:sldMk cId="132873383" sldId="263"/>
            <ac:picMk id="6" creationId="{1488D5B9-CBED-843E-1547-330CA600AF9E}"/>
          </ac:picMkLst>
        </pc:picChg>
      </pc:sldChg>
      <pc:sldMasterChg chg="setBg modSldLayout">
        <pc:chgData name="Lecia Butler (2523255)" userId="2fc65c07-3fcc-4f19-81e7-2e5cfaf39678" providerId="ADAL" clId="{CF3A5319-E6C0-4532-8576-C54525451C03}" dt="2026-10-16T10:22:33.816" v="2827"/>
        <pc:sldMasterMkLst>
          <pc:docMk/>
          <pc:sldMasterMk cId="3147658787" sldId="2147484490"/>
        </pc:sldMasterMkLst>
        <pc:sldLayoutChg chg="setBg">
          <pc:chgData name="Lecia Butler (2523255)" userId="2fc65c07-3fcc-4f19-81e7-2e5cfaf39678" providerId="ADAL" clId="{CF3A5319-E6C0-4532-8576-C54525451C03}" dt="2026-10-16T10:22:33.816" v="2827"/>
          <pc:sldLayoutMkLst>
            <pc:docMk/>
            <pc:sldMasterMk cId="3147658787" sldId="2147484490"/>
            <pc:sldLayoutMk cId="63094548" sldId="2147484491"/>
          </pc:sldLayoutMkLst>
        </pc:sldLayoutChg>
        <pc:sldLayoutChg chg="setBg">
          <pc:chgData name="Lecia Butler (2523255)" userId="2fc65c07-3fcc-4f19-81e7-2e5cfaf39678" providerId="ADAL" clId="{CF3A5319-E6C0-4532-8576-C54525451C03}" dt="2026-10-16T10:22:33.816" v="2827"/>
          <pc:sldLayoutMkLst>
            <pc:docMk/>
            <pc:sldMasterMk cId="3147658787" sldId="2147484490"/>
            <pc:sldLayoutMk cId="2415161294" sldId="214748449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6B371A-4056-4F21-9D79-8A0441B3A14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37F78E8-CFB3-49B7-A0DE-4EECC3018550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Permanent, full-time position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</a:endParaRPr>
        </a:p>
      </dgm:t>
    </dgm:pt>
    <dgm:pt modelId="{8E136948-0DB2-4C69-A0E0-6E9B1E8114F2}" type="parTrans" cxnId="{058584E0-5822-4695-BD88-3268928C181C}">
      <dgm:prSet/>
      <dgm:spPr/>
      <dgm:t>
        <a:bodyPr/>
        <a:lstStyle/>
        <a:p>
          <a:endParaRPr lang="en-US"/>
        </a:p>
      </dgm:t>
    </dgm:pt>
    <dgm:pt modelId="{F906B2F4-975B-46A5-8931-560D4B4FAD87}" type="sibTrans" cxnId="{058584E0-5822-4695-BD88-3268928C181C}">
      <dgm:prSet/>
      <dgm:spPr/>
      <dgm:t>
        <a:bodyPr/>
        <a:lstStyle/>
        <a:p>
          <a:endParaRPr lang="en-US"/>
        </a:p>
      </dgm:t>
    </dgm:pt>
    <dgm:pt modelId="{A463DB52-138B-40C1-BD90-44F6AA093791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42 hours per week(day, night) shifts </a:t>
          </a:r>
        </a:p>
        <a:p>
          <a:r>
            <a:rPr lang="en-US" sz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At £14.23 to £14.48 an hour</a:t>
          </a:r>
        </a:p>
      </dgm:t>
    </dgm:pt>
    <dgm:pt modelId="{7CA3777E-E445-4D86-AD6C-B4B923453779}" type="parTrans" cxnId="{6F34EC19-35E0-4978-AF88-D7398A51AECC}">
      <dgm:prSet/>
      <dgm:spPr/>
      <dgm:t>
        <a:bodyPr/>
        <a:lstStyle/>
        <a:p>
          <a:endParaRPr lang="en-US"/>
        </a:p>
      </dgm:t>
    </dgm:pt>
    <dgm:pt modelId="{87FDBFE9-2763-4B90-884A-EEA7FCB9172A}" type="sibTrans" cxnId="{6F34EC19-35E0-4978-AF88-D7398A51AECC}">
      <dgm:prSet/>
      <dgm:spPr/>
      <dgm:t>
        <a:bodyPr/>
        <a:lstStyle/>
        <a:p>
          <a:endParaRPr lang="en-US"/>
        </a:p>
      </dgm:t>
    </dgm:pt>
    <dgm:pt modelId="{6FF7F644-1563-4FB5-9981-4F00396792C0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Supporting people with complex needs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gm:t>
    </dgm:pt>
    <dgm:pt modelId="{EB95745C-1AFD-48D6-ADEA-6265C2BBB954}" type="parTrans" cxnId="{C87F38A5-D597-453E-A280-BA1C8F12479B}">
      <dgm:prSet/>
      <dgm:spPr/>
      <dgm:t>
        <a:bodyPr/>
        <a:lstStyle/>
        <a:p>
          <a:endParaRPr lang="en-US"/>
        </a:p>
      </dgm:t>
    </dgm:pt>
    <dgm:pt modelId="{90E53DCE-8B08-485B-A50A-3943D68FDE8D}" type="sibTrans" cxnId="{C87F38A5-D597-453E-A280-BA1C8F12479B}">
      <dgm:prSet/>
      <dgm:spPr/>
      <dgm:t>
        <a:bodyPr/>
        <a:lstStyle/>
        <a:p>
          <a:endParaRPr lang="en-US"/>
        </a:p>
      </dgm:t>
    </dgm:pt>
    <dgm:pt modelId="{3FA5AF1E-DFC9-4E4C-B165-53885B8513B7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Physical and emotional support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gm:t>
    </dgm:pt>
    <dgm:pt modelId="{AE1B8F5A-176C-4EE8-B254-9889C168BF9F}" type="parTrans" cxnId="{8994C035-A970-43BA-9D4A-A7CA298B1AF2}">
      <dgm:prSet/>
      <dgm:spPr/>
      <dgm:t>
        <a:bodyPr/>
        <a:lstStyle/>
        <a:p>
          <a:endParaRPr lang="en-US"/>
        </a:p>
      </dgm:t>
    </dgm:pt>
    <dgm:pt modelId="{7BC241C3-4EDF-4362-A09F-751C337F403C}" type="sibTrans" cxnId="{8994C035-A970-43BA-9D4A-A7CA298B1AF2}">
      <dgm:prSet/>
      <dgm:spPr/>
      <dgm:t>
        <a:bodyPr/>
        <a:lstStyle/>
        <a:p>
          <a:endParaRPr lang="en-US"/>
        </a:p>
      </dgm:t>
    </dgm:pt>
    <dgm:pt modelId="{0AA015EA-A543-4EFB-A9EF-78C10EE2327C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Safeguarding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4FEBCBDE-C312-49CC-8AAF-3C60333D0365}" type="parTrans" cxnId="{9F532A0A-459F-41D2-A489-6049CB603244}">
      <dgm:prSet/>
      <dgm:spPr/>
      <dgm:t>
        <a:bodyPr/>
        <a:lstStyle/>
        <a:p>
          <a:endParaRPr lang="en-US"/>
        </a:p>
      </dgm:t>
    </dgm:pt>
    <dgm:pt modelId="{20C9D857-C670-417B-9EF4-E423B3613188}" type="sibTrans" cxnId="{9F532A0A-459F-41D2-A489-6049CB603244}">
      <dgm:prSet/>
      <dgm:spPr/>
      <dgm:t>
        <a:bodyPr/>
        <a:lstStyle/>
        <a:p>
          <a:endParaRPr lang="en-US"/>
        </a:p>
      </dgm:t>
    </dgm:pt>
    <dgm:pt modelId="{B0CFB5D4-E397-457F-81BB-E11F66CC2E3E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Supporting independence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gm:t>
    </dgm:pt>
    <dgm:pt modelId="{A6B0263E-94BC-4CDF-9EA3-BB5F1223ACFE}" type="parTrans" cxnId="{965EB985-0B0A-4BDC-9B15-510AC4321578}">
      <dgm:prSet/>
      <dgm:spPr/>
      <dgm:t>
        <a:bodyPr/>
        <a:lstStyle/>
        <a:p>
          <a:endParaRPr lang="en-US"/>
        </a:p>
      </dgm:t>
    </dgm:pt>
    <dgm:pt modelId="{8441E986-15AE-4F19-BF04-31BB9BF9A087}" type="sibTrans" cxnId="{965EB985-0B0A-4BDC-9B15-510AC4321578}">
      <dgm:prSet/>
      <dgm:spPr/>
      <dgm:t>
        <a:bodyPr/>
        <a:lstStyle/>
        <a:p>
          <a:endParaRPr lang="en-US"/>
        </a:p>
      </dgm:t>
    </dgm:pt>
    <dgm:pt modelId="{BE8D70D1-543A-4C03-B7AA-C43E1178CF8C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Supervisory and administrative responsibilities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636C0E24-E53E-49DE-9A92-5DE82DB53D5F}" type="parTrans" cxnId="{58EE79EF-C494-4B8F-BB8D-1C07AFD04FB5}">
      <dgm:prSet/>
      <dgm:spPr/>
      <dgm:t>
        <a:bodyPr/>
        <a:lstStyle/>
        <a:p>
          <a:endParaRPr lang="en-US"/>
        </a:p>
      </dgm:t>
    </dgm:pt>
    <dgm:pt modelId="{06ABBB66-2D77-4C31-9981-2C981780B9D5}" type="sibTrans" cxnId="{58EE79EF-C494-4B8F-BB8D-1C07AFD04FB5}">
      <dgm:prSet/>
      <dgm:spPr/>
      <dgm:t>
        <a:bodyPr/>
        <a:lstStyle/>
        <a:p>
          <a:endParaRPr lang="en-US"/>
        </a:p>
      </dgm:t>
    </dgm:pt>
    <dgm:pt modelId="{D5258AA8-D005-4FF4-BC1E-AEEBF25B13E5}">
      <dgm:prSet custT="1"/>
      <dgm:spPr/>
      <dgm:t>
        <a:bodyPr/>
        <a:lstStyle/>
        <a:p>
          <a:r>
            <a:rPr lang="en-GB" sz="1200" b="0" i="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Leadership and management development</a:t>
          </a:r>
          <a:endParaRPr lang="en-US" sz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</a:endParaRPr>
        </a:p>
      </dgm:t>
    </dgm:pt>
    <dgm:pt modelId="{87ACA09E-0332-4BA2-BA3E-5410539373A9}" type="parTrans" cxnId="{0BA80584-D24B-4650-BE3E-11F1B3FCA30A}">
      <dgm:prSet/>
      <dgm:spPr/>
      <dgm:t>
        <a:bodyPr/>
        <a:lstStyle/>
        <a:p>
          <a:endParaRPr lang="en-US"/>
        </a:p>
      </dgm:t>
    </dgm:pt>
    <dgm:pt modelId="{05418E2E-F02A-439D-BE81-DE8AADD6DA90}" type="sibTrans" cxnId="{0BA80584-D24B-4650-BE3E-11F1B3FCA30A}">
      <dgm:prSet/>
      <dgm:spPr/>
      <dgm:t>
        <a:bodyPr/>
        <a:lstStyle/>
        <a:p>
          <a:endParaRPr lang="en-US"/>
        </a:p>
      </dgm:t>
    </dgm:pt>
    <dgm:pt modelId="{9BDC6DD5-6790-4EFF-BF9E-99BEB7BE6ED4}">
      <dgm:prSet custT="1"/>
      <dgm:spPr/>
      <dgm:t>
        <a:bodyPr/>
        <a:lstStyle/>
        <a:p>
          <a:r>
            <a:rPr lang="en-GB" sz="1200" b="1" i="0" dirty="0">
              <a:solidFill>
                <a:srgbClr val="FF0000"/>
              </a:solidFill>
              <a:latin typeface="Aptos Black" panose="020B0004020202020204" pitchFamily="34" charset="0"/>
            </a:rPr>
            <a:t>Source: </a:t>
          </a:r>
          <a:r>
            <a:rPr lang="en-GB" sz="1200" b="0" i="0" dirty="0">
              <a:solidFill>
                <a:srgbClr val="FF0000"/>
              </a:solidFill>
              <a:latin typeface="Aptos Black" panose="020B0004020202020204" pitchFamily="34" charset="0"/>
            </a:rPr>
            <a:t>Cygnet Health Care Senior Support Worker Job Advert (2026)</a:t>
          </a:r>
          <a:endParaRPr lang="en-US" sz="1200" dirty="0">
            <a:solidFill>
              <a:srgbClr val="FF0000"/>
            </a:solidFill>
            <a:latin typeface="Aptos Black" panose="020B0004020202020204" pitchFamily="34" charset="0"/>
          </a:endParaRPr>
        </a:p>
      </dgm:t>
    </dgm:pt>
    <dgm:pt modelId="{D822063F-CC1A-4FDB-B92B-CA2132D47866}" type="parTrans" cxnId="{90615F42-1C5A-40E1-8E3D-E8C8B88F6643}">
      <dgm:prSet/>
      <dgm:spPr/>
      <dgm:t>
        <a:bodyPr/>
        <a:lstStyle/>
        <a:p>
          <a:endParaRPr lang="en-US"/>
        </a:p>
      </dgm:t>
    </dgm:pt>
    <dgm:pt modelId="{F90303F3-A336-48AA-8597-1A4F56249AE3}" type="sibTrans" cxnId="{90615F42-1C5A-40E1-8E3D-E8C8B88F6643}">
      <dgm:prSet/>
      <dgm:spPr/>
      <dgm:t>
        <a:bodyPr/>
        <a:lstStyle/>
        <a:p>
          <a:endParaRPr lang="en-US"/>
        </a:p>
      </dgm:t>
    </dgm:pt>
    <dgm:pt modelId="{9074B625-CBD5-436A-97E2-E29A9CA53C31}" type="pres">
      <dgm:prSet presAssocID="{BC6B371A-4056-4F21-9D79-8A0441B3A14B}" presName="Name0" presStyleCnt="0">
        <dgm:presLayoutVars>
          <dgm:dir/>
          <dgm:resizeHandles val="exact"/>
        </dgm:presLayoutVars>
      </dgm:prSet>
      <dgm:spPr/>
    </dgm:pt>
    <dgm:pt modelId="{9BEEBB43-A160-4859-A53B-41A68BCB900F}" type="pres">
      <dgm:prSet presAssocID="{537F78E8-CFB3-49B7-A0DE-4EECC3018550}" presName="node" presStyleLbl="node1" presStyleIdx="0" presStyleCnt="9">
        <dgm:presLayoutVars>
          <dgm:bulletEnabled val="1"/>
        </dgm:presLayoutVars>
      </dgm:prSet>
      <dgm:spPr/>
    </dgm:pt>
    <dgm:pt modelId="{CBB89014-A9D6-45D0-B116-FE8406F63F22}" type="pres">
      <dgm:prSet presAssocID="{F906B2F4-975B-46A5-8931-560D4B4FAD87}" presName="sibTrans" presStyleLbl="sibTrans1D1" presStyleIdx="0" presStyleCnt="8"/>
      <dgm:spPr/>
    </dgm:pt>
    <dgm:pt modelId="{29B2FA24-2C3C-4154-955F-B86C02757564}" type="pres">
      <dgm:prSet presAssocID="{F906B2F4-975B-46A5-8931-560D4B4FAD87}" presName="connectorText" presStyleLbl="sibTrans1D1" presStyleIdx="0" presStyleCnt="8"/>
      <dgm:spPr/>
    </dgm:pt>
    <dgm:pt modelId="{92D707A6-017E-413E-82BD-7ED53E6276A8}" type="pres">
      <dgm:prSet presAssocID="{A463DB52-138B-40C1-BD90-44F6AA093791}" presName="node" presStyleLbl="node1" presStyleIdx="1" presStyleCnt="9" custLinFactNeighborY="-3619">
        <dgm:presLayoutVars>
          <dgm:bulletEnabled val="1"/>
        </dgm:presLayoutVars>
      </dgm:prSet>
      <dgm:spPr/>
    </dgm:pt>
    <dgm:pt modelId="{6FFA9E7F-F16C-4752-9211-E02457F13085}" type="pres">
      <dgm:prSet presAssocID="{87FDBFE9-2763-4B90-884A-EEA7FCB9172A}" presName="sibTrans" presStyleLbl="sibTrans1D1" presStyleIdx="1" presStyleCnt="8"/>
      <dgm:spPr/>
    </dgm:pt>
    <dgm:pt modelId="{99E9D31D-08EC-4CF7-8BC0-AAC98DC41865}" type="pres">
      <dgm:prSet presAssocID="{87FDBFE9-2763-4B90-884A-EEA7FCB9172A}" presName="connectorText" presStyleLbl="sibTrans1D1" presStyleIdx="1" presStyleCnt="8"/>
      <dgm:spPr/>
    </dgm:pt>
    <dgm:pt modelId="{E1D9EE02-6DCF-4623-ADB1-14A0A3A8D18A}" type="pres">
      <dgm:prSet presAssocID="{6FF7F644-1563-4FB5-9981-4F00396792C0}" presName="node" presStyleLbl="node1" presStyleIdx="2" presStyleCnt="9">
        <dgm:presLayoutVars>
          <dgm:bulletEnabled val="1"/>
        </dgm:presLayoutVars>
      </dgm:prSet>
      <dgm:spPr/>
    </dgm:pt>
    <dgm:pt modelId="{21691422-3DD8-4F67-9713-5BAE427ED691}" type="pres">
      <dgm:prSet presAssocID="{90E53DCE-8B08-485B-A50A-3943D68FDE8D}" presName="sibTrans" presStyleLbl="sibTrans1D1" presStyleIdx="2" presStyleCnt="8"/>
      <dgm:spPr/>
    </dgm:pt>
    <dgm:pt modelId="{D15E3C23-F6B5-41EA-B617-24F4D5020328}" type="pres">
      <dgm:prSet presAssocID="{90E53DCE-8B08-485B-A50A-3943D68FDE8D}" presName="connectorText" presStyleLbl="sibTrans1D1" presStyleIdx="2" presStyleCnt="8"/>
      <dgm:spPr/>
    </dgm:pt>
    <dgm:pt modelId="{99CD5440-74DE-48B7-983F-8250744FDF97}" type="pres">
      <dgm:prSet presAssocID="{3FA5AF1E-DFC9-4E4C-B165-53885B8513B7}" presName="node" presStyleLbl="node1" presStyleIdx="3" presStyleCnt="9">
        <dgm:presLayoutVars>
          <dgm:bulletEnabled val="1"/>
        </dgm:presLayoutVars>
      </dgm:prSet>
      <dgm:spPr/>
    </dgm:pt>
    <dgm:pt modelId="{7BBC6495-6AFA-4879-88FD-38F65E65ADAC}" type="pres">
      <dgm:prSet presAssocID="{7BC241C3-4EDF-4362-A09F-751C337F403C}" presName="sibTrans" presStyleLbl="sibTrans1D1" presStyleIdx="3" presStyleCnt="8"/>
      <dgm:spPr/>
    </dgm:pt>
    <dgm:pt modelId="{95B29539-7C0D-4D53-A793-D6F0CB5F9E0F}" type="pres">
      <dgm:prSet presAssocID="{7BC241C3-4EDF-4362-A09F-751C337F403C}" presName="connectorText" presStyleLbl="sibTrans1D1" presStyleIdx="3" presStyleCnt="8"/>
      <dgm:spPr/>
    </dgm:pt>
    <dgm:pt modelId="{3AAD6A61-1419-4CD4-88F6-7ABE8A905BE6}" type="pres">
      <dgm:prSet presAssocID="{0AA015EA-A543-4EFB-A9EF-78C10EE2327C}" presName="node" presStyleLbl="node1" presStyleIdx="4" presStyleCnt="9">
        <dgm:presLayoutVars>
          <dgm:bulletEnabled val="1"/>
        </dgm:presLayoutVars>
      </dgm:prSet>
      <dgm:spPr/>
    </dgm:pt>
    <dgm:pt modelId="{9EBA1559-7F9A-4FC0-BC76-79DC1D328984}" type="pres">
      <dgm:prSet presAssocID="{20C9D857-C670-417B-9EF4-E423B3613188}" presName="sibTrans" presStyleLbl="sibTrans1D1" presStyleIdx="4" presStyleCnt="8"/>
      <dgm:spPr/>
    </dgm:pt>
    <dgm:pt modelId="{BEDC96F4-7400-4C67-B830-26A91C585286}" type="pres">
      <dgm:prSet presAssocID="{20C9D857-C670-417B-9EF4-E423B3613188}" presName="connectorText" presStyleLbl="sibTrans1D1" presStyleIdx="4" presStyleCnt="8"/>
      <dgm:spPr/>
    </dgm:pt>
    <dgm:pt modelId="{68851EA5-93FC-46D4-955A-E3EFBBDC33CB}" type="pres">
      <dgm:prSet presAssocID="{B0CFB5D4-E397-457F-81BB-E11F66CC2E3E}" presName="node" presStyleLbl="node1" presStyleIdx="5" presStyleCnt="9">
        <dgm:presLayoutVars>
          <dgm:bulletEnabled val="1"/>
        </dgm:presLayoutVars>
      </dgm:prSet>
      <dgm:spPr/>
    </dgm:pt>
    <dgm:pt modelId="{5B38E62F-484B-487F-9677-B482D19F101F}" type="pres">
      <dgm:prSet presAssocID="{8441E986-15AE-4F19-BF04-31BB9BF9A087}" presName="sibTrans" presStyleLbl="sibTrans1D1" presStyleIdx="5" presStyleCnt="8"/>
      <dgm:spPr/>
    </dgm:pt>
    <dgm:pt modelId="{FCE09451-E637-4340-9CE3-F725BC5B6CC9}" type="pres">
      <dgm:prSet presAssocID="{8441E986-15AE-4F19-BF04-31BB9BF9A087}" presName="connectorText" presStyleLbl="sibTrans1D1" presStyleIdx="5" presStyleCnt="8"/>
      <dgm:spPr/>
    </dgm:pt>
    <dgm:pt modelId="{4C9533FC-A48F-4A84-8901-6E8A36C2D87F}" type="pres">
      <dgm:prSet presAssocID="{BE8D70D1-543A-4C03-B7AA-C43E1178CF8C}" presName="node" presStyleLbl="node1" presStyleIdx="6" presStyleCnt="9" custLinFactNeighborX="707" custLinFactNeighborY="2357">
        <dgm:presLayoutVars>
          <dgm:bulletEnabled val="1"/>
        </dgm:presLayoutVars>
      </dgm:prSet>
      <dgm:spPr/>
    </dgm:pt>
    <dgm:pt modelId="{7CC8A22B-47D3-48C9-AC66-DC2F2C970322}" type="pres">
      <dgm:prSet presAssocID="{06ABBB66-2D77-4C31-9981-2C981780B9D5}" presName="sibTrans" presStyleLbl="sibTrans1D1" presStyleIdx="6" presStyleCnt="8"/>
      <dgm:spPr/>
    </dgm:pt>
    <dgm:pt modelId="{FCFD1F93-1A17-4041-8FEF-E235AD1486ED}" type="pres">
      <dgm:prSet presAssocID="{06ABBB66-2D77-4C31-9981-2C981780B9D5}" presName="connectorText" presStyleLbl="sibTrans1D1" presStyleIdx="6" presStyleCnt="8"/>
      <dgm:spPr/>
    </dgm:pt>
    <dgm:pt modelId="{2B209D8D-AA6D-491E-9698-6FC8E75FBD26}" type="pres">
      <dgm:prSet presAssocID="{D5258AA8-D005-4FF4-BC1E-AEEBF25B13E5}" presName="node" presStyleLbl="node1" presStyleIdx="7" presStyleCnt="9">
        <dgm:presLayoutVars>
          <dgm:bulletEnabled val="1"/>
        </dgm:presLayoutVars>
      </dgm:prSet>
      <dgm:spPr/>
    </dgm:pt>
    <dgm:pt modelId="{08E2500A-5A0F-4FF2-A071-20D14CF3BDA4}" type="pres">
      <dgm:prSet presAssocID="{05418E2E-F02A-439D-BE81-DE8AADD6DA90}" presName="sibTrans" presStyleLbl="sibTrans1D1" presStyleIdx="7" presStyleCnt="8"/>
      <dgm:spPr/>
    </dgm:pt>
    <dgm:pt modelId="{60DF97BB-B4B5-4748-98D2-98B686CB3017}" type="pres">
      <dgm:prSet presAssocID="{05418E2E-F02A-439D-BE81-DE8AADD6DA90}" presName="connectorText" presStyleLbl="sibTrans1D1" presStyleIdx="7" presStyleCnt="8"/>
      <dgm:spPr/>
    </dgm:pt>
    <dgm:pt modelId="{65DC9B88-BD0D-4810-9AA0-0BC8ABFB1F4D}" type="pres">
      <dgm:prSet presAssocID="{9BDC6DD5-6790-4EFF-BF9E-99BEB7BE6ED4}" presName="node" presStyleLbl="node1" presStyleIdx="8" presStyleCnt="9">
        <dgm:presLayoutVars>
          <dgm:bulletEnabled val="1"/>
        </dgm:presLayoutVars>
      </dgm:prSet>
      <dgm:spPr/>
    </dgm:pt>
  </dgm:ptLst>
  <dgm:cxnLst>
    <dgm:cxn modelId="{6CC9F508-D176-46DA-9B48-CE8348B92B99}" type="presOf" srcId="{A463DB52-138B-40C1-BD90-44F6AA093791}" destId="{92D707A6-017E-413E-82BD-7ED53E6276A8}" srcOrd="0" destOrd="0" presId="urn:microsoft.com/office/officeart/2016/7/layout/RepeatingBendingProcessNew"/>
    <dgm:cxn modelId="{9F532A0A-459F-41D2-A489-6049CB603244}" srcId="{BC6B371A-4056-4F21-9D79-8A0441B3A14B}" destId="{0AA015EA-A543-4EFB-A9EF-78C10EE2327C}" srcOrd="4" destOrd="0" parTransId="{4FEBCBDE-C312-49CC-8AAF-3C60333D0365}" sibTransId="{20C9D857-C670-417B-9EF4-E423B3613188}"/>
    <dgm:cxn modelId="{6F34EC19-35E0-4978-AF88-D7398A51AECC}" srcId="{BC6B371A-4056-4F21-9D79-8A0441B3A14B}" destId="{A463DB52-138B-40C1-BD90-44F6AA093791}" srcOrd="1" destOrd="0" parTransId="{7CA3777E-E445-4D86-AD6C-B4B923453779}" sibTransId="{87FDBFE9-2763-4B90-884A-EEA7FCB9172A}"/>
    <dgm:cxn modelId="{F685F01E-17E4-4BF1-B4F2-281573F59618}" type="presOf" srcId="{537F78E8-CFB3-49B7-A0DE-4EECC3018550}" destId="{9BEEBB43-A160-4859-A53B-41A68BCB900F}" srcOrd="0" destOrd="0" presId="urn:microsoft.com/office/officeart/2016/7/layout/RepeatingBendingProcessNew"/>
    <dgm:cxn modelId="{7CB99820-6F12-43B3-AEF9-52A7EAC8EF1D}" type="presOf" srcId="{6FF7F644-1563-4FB5-9981-4F00396792C0}" destId="{E1D9EE02-6DCF-4623-ADB1-14A0A3A8D18A}" srcOrd="0" destOrd="0" presId="urn:microsoft.com/office/officeart/2016/7/layout/RepeatingBendingProcessNew"/>
    <dgm:cxn modelId="{FC186421-D09D-4BA2-9FCC-0E7B0673948F}" type="presOf" srcId="{7BC241C3-4EDF-4362-A09F-751C337F403C}" destId="{95B29539-7C0D-4D53-A793-D6F0CB5F9E0F}" srcOrd="1" destOrd="0" presId="urn:microsoft.com/office/officeart/2016/7/layout/RepeatingBendingProcessNew"/>
    <dgm:cxn modelId="{AB29CC31-AA94-4232-83B1-C19034D8A095}" type="presOf" srcId="{0AA015EA-A543-4EFB-A9EF-78C10EE2327C}" destId="{3AAD6A61-1419-4CD4-88F6-7ABE8A905BE6}" srcOrd="0" destOrd="0" presId="urn:microsoft.com/office/officeart/2016/7/layout/RepeatingBendingProcessNew"/>
    <dgm:cxn modelId="{3A0FAB34-8208-4F57-817F-FCB7E8DE6F2A}" type="presOf" srcId="{90E53DCE-8B08-485B-A50A-3943D68FDE8D}" destId="{D15E3C23-F6B5-41EA-B617-24F4D5020328}" srcOrd="1" destOrd="0" presId="urn:microsoft.com/office/officeart/2016/7/layout/RepeatingBendingProcessNew"/>
    <dgm:cxn modelId="{8994C035-A970-43BA-9D4A-A7CA298B1AF2}" srcId="{BC6B371A-4056-4F21-9D79-8A0441B3A14B}" destId="{3FA5AF1E-DFC9-4E4C-B165-53885B8513B7}" srcOrd="3" destOrd="0" parTransId="{AE1B8F5A-176C-4EE8-B254-9889C168BF9F}" sibTransId="{7BC241C3-4EDF-4362-A09F-751C337F403C}"/>
    <dgm:cxn modelId="{27E1273A-1CE2-4272-8A1D-07E5241469F2}" type="presOf" srcId="{3FA5AF1E-DFC9-4E4C-B165-53885B8513B7}" destId="{99CD5440-74DE-48B7-983F-8250744FDF97}" srcOrd="0" destOrd="0" presId="urn:microsoft.com/office/officeart/2016/7/layout/RepeatingBendingProcessNew"/>
    <dgm:cxn modelId="{B2C2C15E-5924-4276-983A-249C65718700}" type="presOf" srcId="{87FDBFE9-2763-4B90-884A-EEA7FCB9172A}" destId="{99E9D31D-08EC-4CF7-8BC0-AAC98DC41865}" srcOrd="1" destOrd="0" presId="urn:microsoft.com/office/officeart/2016/7/layout/RepeatingBendingProcessNew"/>
    <dgm:cxn modelId="{90615F42-1C5A-40E1-8E3D-E8C8B88F6643}" srcId="{BC6B371A-4056-4F21-9D79-8A0441B3A14B}" destId="{9BDC6DD5-6790-4EFF-BF9E-99BEB7BE6ED4}" srcOrd="8" destOrd="0" parTransId="{D822063F-CC1A-4FDB-B92B-CA2132D47866}" sibTransId="{F90303F3-A336-48AA-8597-1A4F56249AE3}"/>
    <dgm:cxn modelId="{9745CC42-0448-4804-A931-19139A8CDCC4}" type="presOf" srcId="{87FDBFE9-2763-4B90-884A-EEA7FCB9172A}" destId="{6FFA9E7F-F16C-4752-9211-E02457F13085}" srcOrd="0" destOrd="0" presId="urn:microsoft.com/office/officeart/2016/7/layout/RepeatingBendingProcessNew"/>
    <dgm:cxn modelId="{7686464F-C195-4585-94A1-84BF59B83745}" type="presOf" srcId="{05418E2E-F02A-439D-BE81-DE8AADD6DA90}" destId="{08E2500A-5A0F-4FF2-A071-20D14CF3BDA4}" srcOrd="0" destOrd="0" presId="urn:microsoft.com/office/officeart/2016/7/layout/RepeatingBendingProcessNew"/>
    <dgm:cxn modelId="{103B0250-B995-4391-B1A0-53D6974FC1E3}" type="presOf" srcId="{B0CFB5D4-E397-457F-81BB-E11F66CC2E3E}" destId="{68851EA5-93FC-46D4-955A-E3EFBBDC33CB}" srcOrd="0" destOrd="0" presId="urn:microsoft.com/office/officeart/2016/7/layout/RepeatingBendingProcessNew"/>
    <dgm:cxn modelId="{CD83D554-4BA4-488A-AFAE-32D6ADAC4FCF}" type="presOf" srcId="{8441E986-15AE-4F19-BF04-31BB9BF9A087}" destId="{5B38E62F-484B-487F-9677-B482D19F101F}" srcOrd="0" destOrd="0" presId="urn:microsoft.com/office/officeart/2016/7/layout/RepeatingBendingProcessNew"/>
    <dgm:cxn modelId="{D4550F75-5261-471A-8C84-9EDAD015413B}" type="presOf" srcId="{20C9D857-C670-417B-9EF4-E423B3613188}" destId="{BEDC96F4-7400-4C67-B830-26A91C585286}" srcOrd="1" destOrd="0" presId="urn:microsoft.com/office/officeart/2016/7/layout/RepeatingBendingProcessNew"/>
    <dgm:cxn modelId="{2E81537A-3AC2-4520-A57B-A6533A56B758}" type="presOf" srcId="{05418E2E-F02A-439D-BE81-DE8AADD6DA90}" destId="{60DF97BB-B4B5-4748-98D2-98B686CB3017}" srcOrd="1" destOrd="0" presId="urn:microsoft.com/office/officeart/2016/7/layout/RepeatingBendingProcessNew"/>
    <dgm:cxn modelId="{D701147B-D462-48AF-A568-44FF84BEBDD5}" type="presOf" srcId="{20C9D857-C670-417B-9EF4-E423B3613188}" destId="{9EBA1559-7F9A-4FC0-BC76-79DC1D328984}" srcOrd="0" destOrd="0" presId="urn:microsoft.com/office/officeart/2016/7/layout/RepeatingBendingProcessNew"/>
    <dgm:cxn modelId="{6B4FFD80-7C36-4C9C-91DE-3B2B23F95332}" type="presOf" srcId="{7BC241C3-4EDF-4362-A09F-751C337F403C}" destId="{7BBC6495-6AFA-4879-88FD-38F65E65ADAC}" srcOrd="0" destOrd="0" presId="urn:microsoft.com/office/officeart/2016/7/layout/RepeatingBendingProcessNew"/>
    <dgm:cxn modelId="{0BA80584-D24B-4650-BE3E-11F1B3FCA30A}" srcId="{BC6B371A-4056-4F21-9D79-8A0441B3A14B}" destId="{D5258AA8-D005-4FF4-BC1E-AEEBF25B13E5}" srcOrd="7" destOrd="0" parTransId="{87ACA09E-0332-4BA2-BA3E-5410539373A9}" sibTransId="{05418E2E-F02A-439D-BE81-DE8AADD6DA90}"/>
    <dgm:cxn modelId="{965EB985-0B0A-4BDC-9B15-510AC4321578}" srcId="{BC6B371A-4056-4F21-9D79-8A0441B3A14B}" destId="{B0CFB5D4-E397-457F-81BB-E11F66CC2E3E}" srcOrd="5" destOrd="0" parTransId="{A6B0263E-94BC-4CDF-9EA3-BB5F1223ACFE}" sibTransId="{8441E986-15AE-4F19-BF04-31BB9BF9A087}"/>
    <dgm:cxn modelId="{DE7F06A5-AE0C-47CC-85C2-FE55CB987A8A}" type="presOf" srcId="{90E53DCE-8B08-485B-A50A-3943D68FDE8D}" destId="{21691422-3DD8-4F67-9713-5BAE427ED691}" srcOrd="0" destOrd="0" presId="urn:microsoft.com/office/officeart/2016/7/layout/RepeatingBendingProcessNew"/>
    <dgm:cxn modelId="{C87F38A5-D597-453E-A280-BA1C8F12479B}" srcId="{BC6B371A-4056-4F21-9D79-8A0441B3A14B}" destId="{6FF7F644-1563-4FB5-9981-4F00396792C0}" srcOrd="2" destOrd="0" parTransId="{EB95745C-1AFD-48D6-ADEA-6265C2BBB954}" sibTransId="{90E53DCE-8B08-485B-A50A-3943D68FDE8D}"/>
    <dgm:cxn modelId="{EF112FAD-4748-4B8D-8B2C-6176AF19DB05}" type="presOf" srcId="{9BDC6DD5-6790-4EFF-BF9E-99BEB7BE6ED4}" destId="{65DC9B88-BD0D-4810-9AA0-0BC8ABFB1F4D}" srcOrd="0" destOrd="0" presId="urn:microsoft.com/office/officeart/2016/7/layout/RepeatingBendingProcessNew"/>
    <dgm:cxn modelId="{C17585B2-7FA8-4F8B-B929-01850CC3F07F}" type="presOf" srcId="{06ABBB66-2D77-4C31-9981-2C981780B9D5}" destId="{7CC8A22B-47D3-48C9-AC66-DC2F2C970322}" srcOrd="0" destOrd="0" presId="urn:microsoft.com/office/officeart/2016/7/layout/RepeatingBendingProcessNew"/>
    <dgm:cxn modelId="{65DB0DC8-DD5D-435B-A321-4F7C456C17C0}" type="presOf" srcId="{F906B2F4-975B-46A5-8931-560D4B4FAD87}" destId="{CBB89014-A9D6-45D0-B116-FE8406F63F22}" srcOrd="0" destOrd="0" presId="urn:microsoft.com/office/officeart/2016/7/layout/RepeatingBendingProcessNew"/>
    <dgm:cxn modelId="{898EE3D6-DD45-4F0D-881E-FCED2AE84BCA}" type="presOf" srcId="{D5258AA8-D005-4FF4-BC1E-AEEBF25B13E5}" destId="{2B209D8D-AA6D-491E-9698-6FC8E75FBD26}" srcOrd="0" destOrd="0" presId="urn:microsoft.com/office/officeart/2016/7/layout/RepeatingBendingProcessNew"/>
    <dgm:cxn modelId="{43C1FEDC-470F-49FE-90EF-BF867CC133A2}" type="presOf" srcId="{F906B2F4-975B-46A5-8931-560D4B4FAD87}" destId="{29B2FA24-2C3C-4154-955F-B86C02757564}" srcOrd="1" destOrd="0" presId="urn:microsoft.com/office/officeart/2016/7/layout/RepeatingBendingProcessNew"/>
    <dgm:cxn modelId="{2D8FCFDF-C6BC-4189-8CA1-FB2681DE333E}" type="presOf" srcId="{06ABBB66-2D77-4C31-9981-2C981780B9D5}" destId="{FCFD1F93-1A17-4041-8FEF-E235AD1486ED}" srcOrd="1" destOrd="0" presId="urn:microsoft.com/office/officeart/2016/7/layout/RepeatingBendingProcessNew"/>
    <dgm:cxn modelId="{058584E0-5822-4695-BD88-3268928C181C}" srcId="{BC6B371A-4056-4F21-9D79-8A0441B3A14B}" destId="{537F78E8-CFB3-49B7-A0DE-4EECC3018550}" srcOrd="0" destOrd="0" parTransId="{8E136948-0DB2-4C69-A0E0-6E9B1E8114F2}" sibTransId="{F906B2F4-975B-46A5-8931-560D4B4FAD87}"/>
    <dgm:cxn modelId="{B5EDB5E6-62B0-4A9A-90DD-36C3ADFE4809}" type="presOf" srcId="{BE8D70D1-543A-4C03-B7AA-C43E1178CF8C}" destId="{4C9533FC-A48F-4A84-8901-6E8A36C2D87F}" srcOrd="0" destOrd="0" presId="urn:microsoft.com/office/officeart/2016/7/layout/RepeatingBendingProcessNew"/>
    <dgm:cxn modelId="{CCCE9DE9-0735-4A5D-A164-62C51C82E4D5}" type="presOf" srcId="{BC6B371A-4056-4F21-9D79-8A0441B3A14B}" destId="{9074B625-CBD5-436A-97E2-E29A9CA53C31}" srcOrd="0" destOrd="0" presId="urn:microsoft.com/office/officeart/2016/7/layout/RepeatingBendingProcessNew"/>
    <dgm:cxn modelId="{58EE79EF-C494-4B8F-BB8D-1C07AFD04FB5}" srcId="{BC6B371A-4056-4F21-9D79-8A0441B3A14B}" destId="{BE8D70D1-543A-4C03-B7AA-C43E1178CF8C}" srcOrd="6" destOrd="0" parTransId="{636C0E24-E53E-49DE-9A92-5DE82DB53D5F}" sibTransId="{06ABBB66-2D77-4C31-9981-2C981780B9D5}"/>
    <dgm:cxn modelId="{EF3B55F3-8DB2-418C-8DA0-C74C90E8EBE8}" type="presOf" srcId="{8441E986-15AE-4F19-BF04-31BB9BF9A087}" destId="{FCE09451-E637-4340-9CE3-F725BC5B6CC9}" srcOrd="1" destOrd="0" presId="urn:microsoft.com/office/officeart/2016/7/layout/RepeatingBendingProcessNew"/>
    <dgm:cxn modelId="{224745EF-742B-4CD5-BEDC-FDC39444A962}" type="presParOf" srcId="{9074B625-CBD5-436A-97E2-E29A9CA53C31}" destId="{9BEEBB43-A160-4859-A53B-41A68BCB900F}" srcOrd="0" destOrd="0" presId="urn:microsoft.com/office/officeart/2016/7/layout/RepeatingBendingProcessNew"/>
    <dgm:cxn modelId="{E11362AF-AFF8-48DE-B6AA-7BBD8FA754EC}" type="presParOf" srcId="{9074B625-CBD5-436A-97E2-E29A9CA53C31}" destId="{CBB89014-A9D6-45D0-B116-FE8406F63F22}" srcOrd="1" destOrd="0" presId="urn:microsoft.com/office/officeart/2016/7/layout/RepeatingBendingProcessNew"/>
    <dgm:cxn modelId="{FBD6331A-8B9C-41AB-8FF0-C421E09B5D1A}" type="presParOf" srcId="{CBB89014-A9D6-45D0-B116-FE8406F63F22}" destId="{29B2FA24-2C3C-4154-955F-B86C02757564}" srcOrd="0" destOrd="0" presId="urn:microsoft.com/office/officeart/2016/7/layout/RepeatingBendingProcessNew"/>
    <dgm:cxn modelId="{6C29283C-CA75-4C4F-BD3B-9AEF3E6BAC6E}" type="presParOf" srcId="{9074B625-CBD5-436A-97E2-E29A9CA53C31}" destId="{92D707A6-017E-413E-82BD-7ED53E6276A8}" srcOrd="2" destOrd="0" presId="urn:microsoft.com/office/officeart/2016/7/layout/RepeatingBendingProcessNew"/>
    <dgm:cxn modelId="{ADD08B94-726B-40CF-8141-8660335E67CE}" type="presParOf" srcId="{9074B625-CBD5-436A-97E2-E29A9CA53C31}" destId="{6FFA9E7F-F16C-4752-9211-E02457F13085}" srcOrd="3" destOrd="0" presId="urn:microsoft.com/office/officeart/2016/7/layout/RepeatingBendingProcessNew"/>
    <dgm:cxn modelId="{949F6EAC-4DFE-45C3-AE0B-D7C1DDA930FB}" type="presParOf" srcId="{6FFA9E7F-F16C-4752-9211-E02457F13085}" destId="{99E9D31D-08EC-4CF7-8BC0-AAC98DC41865}" srcOrd="0" destOrd="0" presId="urn:microsoft.com/office/officeart/2016/7/layout/RepeatingBendingProcessNew"/>
    <dgm:cxn modelId="{CCADC049-4F57-4E5F-A048-D517137E1CC0}" type="presParOf" srcId="{9074B625-CBD5-436A-97E2-E29A9CA53C31}" destId="{E1D9EE02-6DCF-4623-ADB1-14A0A3A8D18A}" srcOrd="4" destOrd="0" presId="urn:microsoft.com/office/officeart/2016/7/layout/RepeatingBendingProcessNew"/>
    <dgm:cxn modelId="{C18AB2C0-B2FA-4976-9E80-70E4FBE4A0EC}" type="presParOf" srcId="{9074B625-CBD5-436A-97E2-E29A9CA53C31}" destId="{21691422-3DD8-4F67-9713-5BAE427ED691}" srcOrd="5" destOrd="0" presId="urn:microsoft.com/office/officeart/2016/7/layout/RepeatingBendingProcessNew"/>
    <dgm:cxn modelId="{F344146D-21C2-4B68-9836-797D28EECE25}" type="presParOf" srcId="{21691422-3DD8-4F67-9713-5BAE427ED691}" destId="{D15E3C23-F6B5-41EA-B617-24F4D5020328}" srcOrd="0" destOrd="0" presId="urn:microsoft.com/office/officeart/2016/7/layout/RepeatingBendingProcessNew"/>
    <dgm:cxn modelId="{C488E7D7-4CAF-4DE4-BBC8-284E53B87882}" type="presParOf" srcId="{9074B625-CBD5-436A-97E2-E29A9CA53C31}" destId="{99CD5440-74DE-48B7-983F-8250744FDF97}" srcOrd="6" destOrd="0" presId="urn:microsoft.com/office/officeart/2016/7/layout/RepeatingBendingProcessNew"/>
    <dgm:cxn modelId="{666CF557-2A06-4B74-90D7-BDFC4E81C76F}" type="presParOf" srcId="{9074B625-CBD5-436A-97E2-E29A9CA53C31}" destId="{7BBC6495-6AFA-4879-88FD-38F65E65ADAC}" srcOrd="7" destOrd="0" presId="urn:microsoft.com/office/officeart/2016/7/layout/RepeatingBendingProcessNew"/>
    <dgm:cxn modelId="{570EA4C4-B211-4247-A4C9-71BAC984CB09}" type="presParOf" srcId="{7BBC6495-6AFA-4879-88FD-38F65E65ADAC}" destId="{95B29539-7C0D-4D53-A793-D6F0CB5F9E0F}" srcOrd="0" destOrd="0" presId="urn:microsoft.com/office/officeart/2016/7/layout/RepeatingBendingProcessNew"/>
    <dgm:cxn modelId="{1E05E288-E702-4EC5-97CB-9BD8BEA99C19}" type="presParOf" srcId="{9074B625-CBD5-436A-97E2-E29A9CA53C31}" destId="{3AAD6A61-1419-4CD4-88F6-7ABE8A905BE6}" srcOrd="8" destOrd="0" presId="urn:microsoft.com/office/officeart/2016/7/layout/RepeatingBendingProcessNew"/>
    <dgm:cxn modelId="{B7EFA5EC-B0A2-40A4-89F8-0DF73E63E85D}" type="presParOf" srcId="{9074B625-CBD5-436A-97E2-E29A9CA53C31}" destId="{9EBA1559-7F9A-4FC0-BC76-79DC1D328984}" srcOrd="9" destOrd="0" presId="urn:microsoft.com/office/officeart/2016/7/layout/RepeatingBendingProcessNew"/>
    <dgm:cxn modelId="{7D56376F-5D11-440C-89AE-54216099B5F0}" type="presParOf" srcId="{9EBA1559-7F9A-4FC0-BC76-79DC1D328984}" destId="{BEDC96F4-7400-4C67-B830-26A91C585286}" srcOrd="0" destOrd="0" presId="urn:microsoft.com/office/officeart/2016/7/layout/RepeatingBendingProcessNew"/>
    <dgm:cxn modelId="{989DCE32-9D39-4407-82DD-BCA6E896B126}" type="presParOf" srcId="{9074B625-CBD5-436A-97E2-E29A9CA53C31}" destId="{68851EA5-93FC-46D4-955A-E3EFBBDC33CB}" srcOrd="10" destOrd="0" presId="urn:microsoft.com/office/officeart/2016/7/layout/RepeatingBendingProcessNew"/>
    <dgm:cxn modelId="{F5677128-79BA-439A-93CB-308DD3619AA8}" type="presParOf" srcId="{9074B625-CBD5-436A-97E2-E29A9CA53C31}" destId="{5B38E62F-484B-487F-9677-B482D19F101F}" srcOrd="11" destOrd="0" presId="urn:microsoft.com/office/officeart/2016/7/layout/RepeatingBendingProcessNew"/>
    <dgm:cxn modelId="{6DB643B8-8C0F-43E3-96E3-D59C01432A6E}" type="presParOf" srcId="{5B38E62F-484B-487F-9677-B482D19F101F}" destId="{FCE09451-E637-4340-9CE3-F725BC5B6CC9}" srcOrd="0" destOrd="0" presId="urn:microsoft.com/office/officeart/2016/7/layout/RepeatingBendingProcessNew"/>
    <dgm:cxn modelId="{F91BBCB5-A6F0-4CF6-B1BE-A9C0CE9BD391}" type="presParOf" srcId="{9074B625-CBD5-436A-97E2-E29A9CA53C31}" destId="{4C9533FC-A48F-4A84-8901-6E8A36C2D87F}" srcOrd="12" destOrd="0" presId="urn:microsoft.com/office/officeart/2016/7/layout/RepeatingBendingProcessNew"/>
    <dgm:cxn modelId="{42BE1379-EE0E-40F8-8CFB-04C450BBDF10}" type="presParOf" srcId="{9074B625-CBD5-436A-97E2-E29A9CA53C31}" destId="{7CC8A22B-47D3-48C9-AC66-DC2F2C970322}" srcOrd="13" destOrd="0" presId="urn:microsoft.com/office/officeart/2016/7/layout/RepeatingBendingProcessNew"/>
    <dgm:cxn modelId="{0945DBAC-846C-4B76-B77C-A23A3F35906A}" type="presParOf" srcId="{7CC8A22B-47D3-48C9-AC66-DC2F2C970322}" destId="{FCFD1F93-1A17-4041-8FEF-E235AD1486ED}" srcOrd="0" destOrd="0" presId="urn:microsoft.com/office/officeart/2016/7/layout/RepeatingBendingProcessNew"/>
    <dgm:cxn modelId="{93C6940A-5C38-47C5-8CC0-CE693BCAFC12}" type="presParOf" srcId="{9074B625-CBD5-436A-97E2-E29A9CA53C31}" destId="{2B209D8D-AA6D-491E-9698-6FC8E75FBD26}" srcOrd="14" destOrd="0" presId="urn:microsoft.com/office/officeart/2016/7/layout/RepeatingBendingProcessNew"/>
    <dgm:cxn modelId="{650F551C-FA1A-4B66-A62E-F89985DB8E6B}" type="presParOf" srcId="{9074B625-CBD5-436A-97E2-E29A9CA53C31}" destId="{08E2500A-5A0F-4FF2-A071-20D14CF3BDA4}" srcOrd="15" destOrd="0" presId="urn:microsoft.com/office/officeart/2016/7/layout/RepeatingBendingProcessNew"/>
    <dgm:cxn modelId="{489ED6DB-2C7B-4D85-8048-881E04FE50F3}" type="presParOf" srcId="{08E2500A-5A0F-4FF2-A071-20D14CF3BDA4}" destId="{60DF97BB-B4B5-4748-98D2-98B686CB3017}" srcOrd="0" destOrd="0" presId="urn:microsoft.com/office/officeart/2016/7/layout/RepeatingBendingProcessNew"/>
    <dgm:cxn modelId="{CB3DB7D7-EE32-4F91-B5A5-B4BC2AFEBC4A}" type="presParOf" srcId="{9074B625-CBD5-436A-97E2-E29A9CA53C31}" destId="{65DC9B88-BD0D-4810-9AA0-0BC8ABFB1F4D}" srcOrd="16" destOrd="0" presId="urn:microsoft.com/office/officeart/2016/7/layout/RepeatingBendingProcessNew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690BAE-B94E-442A-B0CA-215623BE9F03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7595BF-EC77-4EEC-87BE-AB8682261488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Progression to Senior Support Worker</a:t>
          </a:r>
          <a:endParaRPr lang="en-US" sz="1200" dirty="0">
            <a:latin typeface="Arial Black" panose="020B0A04020102020204" pitchFamily="34" charset="0"/>
          </a:endParaRPr>
        </a:p>
      </dgm:t>
    </dgm:pt>
    <dgm:pt modelId="{83647CB8-5949-4E1C-9ED7-54479E3E505B}" type="parTrans" cxnId="{95A5ACA2-219F-4CEC-819C-4AF7C88200B3}">
      <dgm:prSet/>
      <dgm:spPr/>
      <dgm:t>
        <a:bodyPr/>
        <a:lstStyle/>
        <a:p>
          <a:endParaRPr lang="en-US"/>
        </a:p>
      </dgm:t>
    </dgm:pt>
    <dgm:pt modelId="{F1DF8DBF-EFF8-4189-8C00-2FFC2D2491F0}" type="sibTrans" cxnId="{95A5ACA2-219F-4CEC-819C-4AF7C88200B3}">
      <dgm:prSet/>
      <dgm:spPr/>
      <dgm:t>
        <a:bodyPr/>
        <a:lstStyle/>
        <a:p>
          <a:endParaRPr lang="en-US"/>
        </a:p>
      </dgm:t>
    </dgm:pt>
    <dgm:pt modelId="{A4601F79-F6B1-46AB-80C5-42CD3B7956BD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Leadership and management experience</a:t>
          </a:r>
          <a:endParaRPr lang="en-US" sz="1200" dirty="0">
            <a:latin typeface="Arial Black" panose="020B0A04020102020204" pitchFamily="34" charset="0"/>
          </a:endParaRPr>
        </a:p>
      </dgm:t>
    </dgm:pt>
    <dgm:pt modelId="{19BB62B1-54B4-411C-8310-14C1DF86ED17}" type="parTrans" cxnId="{A433C762-E052-4DBC-9166-26DD85A2BFF6}">
      <dgm:prSet/>
      <dgm:spPr/>
      <dgm:t>
        <a:bodyPr/>
        <a:lstStyle/>
        <a:p>
          <a:endParaRPr lang="en-US"/>
        </a:p>
      </dgm:t>
    </dgm:pt>
    <dgm:pt modelId="{D863894B-0D62-4C56-9D81-5017D0860731}" type="sibTrans" cxnId="{A433C762-E052-4DBC-9166-26DD85A2BFF6}">
      <dgm:prSet/>
      <dgm:spPr/>
      <dgm:t>
        <a:bodyPr/>
        <a:lstStyle/>
        <a:p>
          <a:endParaRPr lang="en-US"/>
        </a:p>
      </dgm:t>
    </dgm:pt>
    <dgm:pt modelId="{6502E1A0-F1C6-4BB7-A4DB-5A35D034CC23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Further training and development</a:t>
          </a:r>
          <a:endParaRPr lang="en-US" sz="1200" dirty="0">
            <a:latin typeface="Arial Black" panose="020B0A04020102020204" pitchFamily="34" charset="0"/>
          </a:endParaRPr>
        </a:p>
      </dgm:t>
    </dgm:pt>
    <dgm:pt modelId="{796D5989-B0AD-4BAE-B28C-42E750E840E2}" type="parTrans" cxnId="{D7DC562A-E290-40ED-BB5B-C57B565176E1}">
      <dgm:prSet/>
      <dgm:spPr/>
      <dgm:t>
        <a:bodyPr/>
        <a:lstStyle/>
        <a:p>
          <a:endParaRPr lang="en-US"/>
        </a:p>
      </dgm:t>
    </dgm:pt>
    <dgm:pt modelId="{077582F6-8DA1-48BA-8D2A-9F7F7BC32BE0}" type="sibTrans" cxnId="{D7DC562A-E290-40ED-BB5B-C57B565176E1}">
      <dgm:prSet/>
      <dgm:spPr/>
      <dgm:t>
        <a:bodyPr/>
        <a:lstStyle/>
        <a:p>
          <a:endParaRPr lang="en-US"/>
        </a:p>
      </dgm:t>
    </dgm:pt>
    <dgm:pt modelId="{3D410E65-415B-4068-852B-CF8F8B25769E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Level 4 Health &amp; Social Care qualification</a:t>
          </a:r>
          <a:endParaRPr lang="en-US" sz="1200" dirty="0">
            <a:latin typeface="Arial Black" panose="020B0A04020102020204" pitchFamily="34" charset="0"/>
          </a:endParaRPr>
        </a:p>
      </dgm:t>
    </dgm:pt>
    <dgm:pt modelId="{D0283FF2-09EC-40FE-A113-F8BBA8F00257}" type="parTrans" cxnId="{685F4841-A9F2-4635-9F48-132AF546EE4B}">
      <dgm:prSet/>
      <dgm:spPr/>
      <dgm:t>
        <a:bodyPr/>
        <a:lstStyle/>
        <a:p>
          <a:endParaRPr lang="en-US"/>
        </a:p>
      </dgm:t>
    </dgm:pt>
    <dgm:pt modelId="{80D678EE-1C18-4360-98A9-7F11642398A4}" type="sibTrans" cxnId="{685F4841-A9F2-4635-9F48-132AF546EE4B}">
      <dgm:prSet/>
      <dgm:spPr/>
      <dgm:t>
        <a:bodyPr/>
        <a:lstStyle/>
        <a:p>
          <a:endParaRPr lang="en-US"/>
        </a:p>
      </dgm:t>
    </dgm:pt>
    <dgm:pt modelId="{8D910717-C243-402F-92FA-EB329686752D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Learning from experienced professionals</a:t>
          </a:r>
          <a:endParaRPr lang="en-US" sz="1200" dirty="0">
            <a:latin typeface="Arial Black" panose="020B0A04020102020204" pitchFamily="34" charset="0"/>
          </a:endParaRPr>
        </a:p>
      </dgm:t>
    </dgm:pt>
    <dgm:pt modelId="{A3569B18-CCC3-4884-8243-218F06F8D5CE}" type="parTrans" cxnId="{39BE7F99-95BD-43E0-9479-C8ACC8D6B523}">
      <dgm:prSet/>
      <dgm:spPr/>
      <dgm:t>
        <a:bodyPr/>
        <a:lstStyle/>
        <a:p>
          <a:endParaRPr lang="en-US"/>
        </a:p>
      </dgm:t>
    </dgm:pt>
    <dgm:pt modelId="{37261E3C-F582-4EB4-B73C-BCBC97BD8163}" type="sibTrans" cxnId="{39BE7F99-95BD-43E0-9479-C8ACC8D6B523}">
      <dgm:prSet/>
      <dgm:spPr/>
      <dgm:t>
        <a:bodyPr/>
        <a:lstStyle/>
        <a:p>
          <a:endParaRPr lang="en-US"/>
        </a:p>
      </dgm:t>
    </dgm:pt>
    <dgm:pt modelId="{DC7940A5-40A2-4D84-ABEB-8032A31DFD96}">
      <dgm:prSet custT="1"/>
      <dgm:spPr/>
      <dgm:t>
        <a:bodyPr/>
        <a:lstStyle/>
        <a:p>
          <a:r>
            <a:rPr lang="en-GB" sz="1200" b="0" i="0" dirty="0">
              <a:latin typeface="Arial Black" panose="020B0A04020102020204" pitchFamily="34" charset="0"/>
            </a:rPr>
            <a:t>Future career progression</a:t>
          </a:r>
          <a:endParaRPr lang="en-US" sz="1200" dirty="0">
            <a:latin typeface="Arial Black" panose="020B0A04020102020204" pitchFamily="34" charset="0"/>
          </a:endParaRPr>
        </a:p>
      </dgm:t>
    </dgm:pt>
    <dgm:pt modelId="{DEEBF99E-5A8E-4265-B816-0EA481D206F1}" type="parTrans" cxnId="{6ECE28DB-539C-4E18-9EA6-69218D2D919A}">
      <dgm:prSet/>
      <dgm:spPr/>
      <dgm:t>
        <a:bodyPr/>
        <a:lstStyle/>
        <a:p>
          <a:endParaRPr lang="en-US"/>
        </a:p>
      </dgm:t>
    </dgm:pt>
    <dgm:pt modelId="{1617346E-4548-4D42-94CF-1E0A483FF03B}" type="sibTrans" cxnId="{6ECE28DB-539C-4E18-9EA6-69218D2D919A}">
      <dgm:prSet/>
      <dgm:spPr/>
      <dgm:t>
        <a:bodyPr/>
        <a:lstStyle/>
        <a:p>
          <a:endParaRPr lang="en-US"/>
        </a:p>
      </dgm:t>
    </dgm:pt>
    <dgm:pt modelId="{D38B7AD6-7EF7-4C11-8F3A-24135C1F3183}" type="pres">
      <dgm:prSet presAssocID="{2C690BAE-B94E-442A-B0CA-215623BE9F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F11AB7C-74C0-49CC-B89E-B6CD26046506}" type="pres">
      <dgm:prSet presAssocID="{0D7595BF-EC77-4EEC-87BE-AB8682261488}" presName="hierRoot1" presStyleCnt="0"/>
      <dgm:spPr/>
    </dgm:pt>
    <dgm:pt modelId="{5A7E4673-256C-466D-B78C-1B8F99E2D448}" type="pres">
      <dgm:prSet presAssocID="{0D7595BF-EC77-4EEC-87BE-AB8682261488}" presName="composite" presStyleCnt="0"/>
      <dgm:spPr/>
    </dgm:pt>
    <dgm:pt modelId="{B7DC8BFE-85B0-4E48-BD74-A45D59F999FF}" type="pres">
      <dgm:prSet presAssocID="{0D7595BF-EC77-4EEC-87BE-AB8682261488}" presName="background" presStyleLbl="node0" presStyleIdx="0" presStyleCnt="1"/>
      <dgm:spPr/>
    </dgm:pt>
    <dgm:pt modelId="{6645DF22-C38A-413B-8D4A-261914C7993F}" type="pres">
      <dgm:prSet presAssocID="{0D7595BF-EC77-4EEC-87BE-AB8682261488}" presName="text" presStyleLbl="fgAcc0" presStyleIdx="0" presStyleCnt="1">
        <dgm:presLayoutVars>
          <dgm:chPref val="3"/>
        </dgm:presLayoutVars>
      </dgm:prSet>
      <dgm:spPr/>
    </dgm:pt>
    <dgm:pt modelId="{192A7200-6840-44AD-BBBB-5E9694AA6CD3}" type="pres">
      <dgm:prSet presAssocID="{0D7595BF-EC77-4EEC-87BE-AB8682261488}" presName="hierChild2" presStyleCnt="0"/>
      <dgm:spPr/>
    </dgm:pt>
    <dgm:pt modelId="{3F14DB14-16FC-4519-8120-FFFB41394E84}" type="pres">
      <dgm:prSet presAssocID="{19BB62B1-54B4-411C-8310-14C1DF86ED17}" presName="Name10" presStyleLbl="parChTrans1D2" presStyleIdx="0" presStyleCnt="5"/>
      <dgm:spPr/>
    </dgm:pt>
    <dgm:pt modelId="{6A87D7C6-C8DD-48F6-B732-E135AED0A477}" type="pres">
      <dgm:prSet presAssocID="{A4601F79-F6B1-46AB-80C5-42CD3B7956BD}" presName="hierRoot2" presStyleCnt="0"/>
      <dgm:spPr/>
    </dgm:pt>
    <dgm:pt modelId="{40DA9ADD-5B68-4C3C-BC91-19E217A7612D}" type="pres">
      <dgm:prSet presAssocID="{A4601F79-F6B1-46AB-80C5-42CD3B7956BD}" presName="composite2" presStyleCnt="0"/>
      <dgm:spPr/>
    </dgm:pt>
    <dgm:pt modelId="{8BF0EAAF-96D2-4763-BE27-F4123E6E27AF}" type="pres">
      <dgm:prSet presAssocID="{A4601F79-F6B1-46AB-80C5-42CD3B7956BD}" presName="background2" presStyleLbl="node2" presStyleIdx="0" presStyleCnt="5"/>
      <dgm:spPr/>
    </dgm:pt>
    <dgm:pt modelId="{38380790-C63E-48E7-B8BE-FDC4E952A1D0}" type="pres">
      <dgm:prSet presAssocID="{A4601F79-F6B1-46AB-80C5-42CD3B7956BD}" presName="text2" presStyleLbl="fgAcc2" presStyleIdx="0" presStyleCnt="5">
        <dgm:presLayoutVars>
          <dgm:chPref val="3"/>
        </dgm:presLayoutVars>
      </dgm:prSet>
      <dgm:spPr/>
    </dgm:pt>
    <dgm:pt modelId="{1E1A7B61-D913-4165-B1C0-9166CB5AFA1F}" type="pres">
      <dgm:prSet presAssocID="{A4601F79-F6B1-46AB-80C5-42CD3B7956BD}" presName="hierChild3" presStyleCnt="0"/>
      <dgm:spPr/>
    </dgm:pt>
    <dgm:pt modelId="{F192114B-E629-454C-ADA7-DC47A4598BA7}" type="pres">
      <dgm:prSet presAssocID="{796D5989-B0AD-4BAE-B28C-42E750E840E2}" presName="Name10" presStyleLbl="parChTrans1D2" presStyleIdx="1" presStyleCnt="5"/>
      <dgm:spPr/>
    </dgm:pt>
    <dgm:pt modelId="{54B2D16B-5A38-4175-B117-641E136DD48F}" type="pres">
      <dgm:prSet presAssocID="{6502E1A0-F1C6-4BB7-A4DB-5A35D034CC23}" presName="hierRoot2" presStyleCnt="0"/>
      <dgm:spPr/>
    </dgm:pt>
    <dgm:pt modelId="{B305E3D1-165B-410C-A34B-3D8F8196D233}" type="pres">
      <dgm:prSet presAssocID="{6502E1A0-F1C6-4BB7-A4DB-5A35D034CC23}" presName="composite2" presStyleCnt="0"/>
      <dgm:spPr/>
    </dgm:pt>
    <dgm:pt modelId="{6F313CA6-96F6-4DE9-8400-ACEB036A8208}" type="pres">
      <dgm:prSet presAssocID="{6502E1A0-F1C6-4BB7-A4DB-5A35D034CC23}" presName="background2" presStyleLbl="node2" presStyleIdx="1" presStyleCnt="5"/>
      <dgm:spPr/>
    </dgm:pt>
    <dgm:pt modelId="{1D2728BC-FA0A-4ED3-8C04-46A4B7DDDE69}" type="pres">
      <dgm:prSet presAssocID="{6502E1A0-F1C6-4BB7-A4DB-5A35D034CC23}" presName="text2" presStyleLbl="fgAcc2" presStyleIdx="1" presStyleCnt="5">
        <dgm:presLayoutVars>
          <dgm:chPref val="3"/>
        </dgm:presLayoutVars>
      </dgm:prSet>
      <dgm:spPr/>
    </dgm:pt>
    <dgm:pt modelId="{FE9F4DBA-0EE3-41F4-B8BA-78FAABDEC54C}" type="pres">
      <dgm:prSet presAssocID="{6502E1A0-F1C6-4BB7-A4DB-5A35D034CC23}" presName="hierChild3" presStyleCnt="0"/>
      <dgm:spPr/>
    </dgm:pt>
    <dgm:pt modelId="{AE91B2D4-4715-4D98-9882-37409D263633}" type="pres">
      <dgm:prSet presAssocID="{D0283FF2-09EC-40FE-A113-F8BBA8F00257}" presName="Name10" presStyleLbl="parChTrans1D2" presStyleIdx="2" presStyleCnt="5"/>
      <dgm:spPr/>
    </dgm:pt>
    <dgm:pt modelId="{F7422C6D-C9CC-400F-84F8-08D71CF5035E}" type="pres">
      <dgm:prSet presAssocID="{3D410E65-415B-4068-852B-CF8F8B25769E}" presName="hierRoot2" presStyleCnt="0"/>
      <dgm:spPr/>
    </dgm:pt>
    <dgm:pt modelId="{10B2D0A5-FF00-454C-B82B-291D525C29EC}" type="pres">
      <dgm:prSet presAssocID="{3D410E65-415B-4068-852B-CF8F8B25769E}" presName="composite2" presStyleCnt="0"/>
      <dgm:spPr/>
    </dgm:pt>
    <dgm:pt modelId="{0756C11C-8C2B-4AF5-8C65-2C5803C861B1}" type="pres">
      <dgm:prSet presAssocID="{3D410E65-415B-4068-852B-CF8F8B25769E}" presName="background2" presStyleLbl="node2" presStyleIdx="2" presStyleCnt="5"/>
      <dgm:spPr/>
    </dgm:pt>
    <dgm:pt modelId="{BA35820F-E1E7-4D30-95D8-402A63DEEAD8}" type="pres">
      <dgm:prSet presAssocID="{3D410E65-415B-4068-852B-CF8F8B25769E}" presName="text2" presStyleLbl="fgAcc2" presStyleIdx="2" presStyleCnt="5" custLinFactNeighborX="1171" custLinFactNeighborY="7147">
        <dgm:presLayoutVars>
          <dgm:chPref val="3"/>
        </dgm:presLayoutVars>
      </dgm:prSet>
      <dgm:spPr/>
    </dgm:pt>
    <dgm:pt modelId="{2730A170-CAB8-4451-B9C1-1D22231A4FDD}" type="pres">
      <dgm:prSet presAssocID="{3D410E65-415B-4068-852B-CF8F8B25769E}" presName="hierChild3" presStyleCnt="0"/>
      <dgm:spPr/>
    </dgm:pt>
    <dgm:pt modelId="{98CE31CA-14AE-4756-B1BC-B1DA6D12C3FC}" type="pres">
      <dgm:prSet presAssocID="{A3569B18-CCC3-4884-8243-218F06F8D5CE}" presName="Name10" presStyleLbl="parChTrans1D2" presStyleIdx="3" presStyleCnt="5"/>
      <dgm:spPr/>
    </dgm:pt>
    <dgm:pt modelId="{085ED53E-759C-40A0-B769-E96F725452CC}" type="pres">
      <dgm:prSet presAssocID="{8D910717-C243-402F-92FA-EB329686752D}" presName="hierRoot2" presStyleCnt="0"/>
      <dgm:spPr/>
    </dgm:pt>
    <dgm:pt modelId="{28C50C48-0CDC-43D3-94D8-2638C0A2814B}" type="pres">
      <dgm:prSet presAssocID="{8D910717-C243-402F-92FA-EB329686752D}" presName="composite2" presStyleCnt="0"/>
      <dgm:spPr/>
    </dgm:pt>
    <dgm:pt modelId="{88D7C3F9-D8FD-4173-9346-6E7A1BDC0D88}" type="pres">
      <dgm:prSet presAssocID="{8D910717-C243-402F-92FA-EB329686752D}" presName="background2" presStyleLbl="node2" presStyleIdx="3" presStyleCnt="5"/>
      <dgm:spPr/>
    </dgm:pt>
    <dgm:pt modelId="{5D69918E-008D-40C5-B109-513119083E27}" type="pres">
      <dgm:prSet presAssocID="{8D910717-C243-402F-92FA-EB329686752D}" presName="text2" presStyleLbl="fgAcc2" presStyleIdx="3" presStyleCnt="5">
        <dgm:presLayoutVars>
          <dgm:chPref val="3"/>
        </dgm:presLayoutVars>
      </dgm:prSet>
      <dgm:spPr/>
    </dgm:pt>
    <dgm:pt modelId="{1E4E9C41-ACB1-4DC9-A563-8DEC6D4A25F5}" type="pres">
      <dgm:prSet presAssocID="{8D910717-C243-402F-92FA-EB329686752D}" presName="hierChild3" presStyleCnt="0"/>
      <dgm:spPr/>
    </dgm:pt>
    <dgm:pt modelId="{844BDC10-0972-4081-BDCA-7B7C349DDC69}" type="pres">
      <dgm:prSet presAssocID="{DEEBF99E-5A8E-4265-B816-0EA481D206F1}" presName="Name10" presStyleLbl="parChTrans1D2" presStyleIdx="4" presStyleCnt="5"/>
      <dgm:spPr/>
    </dgm:pt>
    <dgm:pt modelId="{43A12DC8-E379-4322-B88E-060D2EEA7C01}" type="pres">
      <dgm:prSet presAssocID="{DC7940A5-40A2-4D84-ABEB-8032A31DFD96}" presName="hierRoot2" presStyleCnt="0"/>
      <dgm:spPr/>
    </dgm:pt>
    <dgm:pt modelId="{268A0409-1349-4526-B11B-05A05544E7F0}" type="pres">
      <dgm:prSet presAssocID="{DC7940A5-40A2-4D84-ABEB-8032A31DFD96}" presName="composite2" presStyleCnt="0"/>
      <dgm:spPr/>
    </dgm:pt>
    <dgm:pt modelId="{6246148D-6C67-4861-B913-DCD9F4ED93D0}" type="pres">
      <dgm:prSet presAssocID="{DC7940A5-40A2-4D84-ABEB-8032A31DFD96}" presName="background2" presStyleLbl="node2" presStyleIdx="4" presStyleCnt="5"/>
      <dgm:spPr/>
    </dgm:pt>
    <dgm:pt modelId="{5C841942-2946-49AF-84AB-A79C1C90CF6A}" type="pres">
      <dgm:prSet presAssocID="{DC7940A5-40A2-4D84-ABEB-8032A31DFD96}" presName="text2" presStyleLbl="fgAcc2" presStyleIdx="4" presStyleCnt="5">
        <dgm:presLayoutVars>
          <dgm:chPref val="3"/>
        </dgm:presLayoutVars>
      </dgm:prSet>
      <dgm:spPr/>
    </dgm:pt>
    <dgm:pt modelId="{3467A502-E291-49BA-B1FE-ABFDC0F4C829}" type="pres">
      <dgm:prSet presAssocID="{DC7940A5-40A2-4D84-ABEB-8032A31DFD96}" presName="hierChild3" presStyleCnt="0"/>
      <dgm:spPr/>
    </dgm:pt>
  </dgm:ptLst>
  <dgm:cxnLst>
    <dgm:cxn modelId="{E8DCCC03-37A3-4672-8CDA-DDDBFFE7D28A}" type="presOf" srcId="{D0283FF2-09EC-40FE-A113-F8BBA8F00257}" destId="{AE91B2D4-4715-4D98-9882-37409D263633}" srcOrd="0" destOrd="0" presId="urn:microsoft.com/office/officeart/2005/8/layout/hierarchy1"/>
    <dgm:cxn modelId="{F7BCC909-41EB-4376-B047-7AAF4F9C9CE6}" type="presOf" srcId="{19BB62B1-54B4-411C-8310-14C1DF86ED17}" destId="{3F14DB14-16FC-4519-8120-FFFB41394E84}" srcOrd="0" destOrd="0" presId="urn:microsoft.com/office/officeart/2005/8/layout/hierarchy1"/>
    <dgm:cxn modelId="{9FE73616-2F76-4D84-BBDD-5283CA282457}" type="presOf" srcId="{8D910717-C243-402F-92FA-EB329686752D}" destId="{5D69918E-008D-40C5-B109-513119083E27}" srcOrd="0" destOrd="0" presId="urn:microsoft.com/office/officeart/2005/8/layout/hierarchy1"/>
    <dgm:cxn modelId="{1EEA3716-96CC-4FDC-9CD4-CBC996C77486}" type="presOf" srcId="{DEEBF99E-5A8E-4265-B816-0EA481D206F1}" destId="{844BDC10-0972-4081-BDCA-7B7C349DDC69}" srcOrd="0" destOrd="0" presId="urn:microsoft.com/office/officeart/2005/8/layout/hierarchy1"/>
    <dgm:cxn modelId="{D7DC562A-E290-40ED-BB5B-C57B565176E1}" srcId="{0D7595BF-EC77-4EEC-87BE-AB8682261488}" destId="{6502E1A0-F1C6-4BB7-A4DB-5A35D034CC23}" srcOrd="1" destOrd="0" parTransId="{796D5989-B0AD-4BAE-B28C-42E750E840E2}" sibTransId="{077582F6-8DA1-48BA-8D2A-9F7F7BC32BE0}"/>
    <dgm:cxn modelId="{0658FA3B-E991-4B6A-A445-D9615B8ADF3C}" type="presOf" srcId="{3D410E65-415B-4068-852B-CF8F8B25769E}" destId="{BA35820F-E1E7-4D30-95D8-402A63DEEAD8}" srcOrd="0" destOrd="0" presId="urn:microsoft.com/office/officeart/2005/8/layout/hierarchy1"/>
    <dgm:cxn modelId="{685F4841-A9F2-4635-9F48-132AF546EE4B}" srcId="{0D7595BF-EC77-4EEC-87BE-AB8682261488}" destId="{3D410E65-415B-4068-852B-CF8F8B25769E}" srcOrd="2" destOrd="0" parTransId="{D0283FF2-09EC-40FE-A113-F8BBA8F00257}" sibTransId="{80D678EE-1C18-4360-98A9-7F11642398A4}"/>
    <dgm:cxn modelId="{CBB7BC42-26BA-489D-9ABA-551EAC16FC72}" type="presOf" srcId="{2C690BAE-B94E-442A-B0CA-215623BE9F03}" destId="{D38B7AD6-7EF7-4C11-8F3A-24135C1F3183}" srcOrd="0" destOrd="0" presId="urn:microsoft.com/office/officeart/2005/8/layout/hierarchy1"/>
    <dgm:cxn modelId="{A433C762-E052-4DBC-9166-26DD85A2BFF6}" srcId="{0D7595BF-EC77-4EEC-87BE-AB8682261488}" destId="{A4601F79-F6B1-46AB-80C5-42CD3B7956BD}" srcOrd="0" destOrd="0" parTransId="{19BB62B1-54B4-411C-8310-14C1DF86ED17}" sibTransId="{D863894B-0D62-4C56-9D81-5017D0860731}"/>
    <dgm:cxn modelId="{DB4DE373-8246-4C7A-9222-6F527159FB6F}" type="presOf" srcId="{A4601F79-F6B1-46AB-80C5-42CD3B7956BD}" destId="{38380790-C63E-48E7-B8BE-FDC4E952A1D0}" srcOrd="0" destOrd="0" presId="urn:microsoft.com/office/officeart/2005/8/layout/hierarchy1"/>
    <dgm:cxn modelId="{7F041D90-F989-472F-A242-9F4F03FDD153}" type="presOf" srcId="{0D7595BF-EC77-4EEC-87BE-AB8682261488}" destId="{6645DF22-C38A-413B-8D4A-261914C7993F}" srcOrd="0" destOrd="0" presId="urn:microsoft.com/office/officeart/2005/8/layout/hierarchy1"/>
    <dgm:cxn modelId="{3EF5FB90-A5A7-4628-AE3D-AEDE34EC2490}" type="presOf" srcId="{DC7940A5-40A2-4D84-ABEB-8032A31DFD96}" destId="{5C841942-2946-49AF-84AB-A79C1C90CF6A}" srcOrd="0" destOrd="0" presId="urn:microsoft.com/office/officeart/2005/8/layout/hierarchy1"/>
    <dgm:cxn modelId="{39BE7F99-95BD-43E0-9479-C8ACC8D6B523}" srcId="{0D7595BF-EC77-4EEC-87BE-AB8682261488}" destId="{8D910717-C243-402F-92FA-EB329686752D}" srcOrd="3" destOrd="0" parTransId="{A3569B18-CCC3-4884-8243-218F06F8D5CE}" sibTransId="{37261E3C-F582-4EB4-B73C-BCBC97BD8163}"/>
    <dgm:cxn modelId="{95A5ACA2-219F-4CEC-819C-4AF7C88200B3}" srcId="{2C690BAE-B94E-442A-B0CA-215623BE9F03}" destId="{0D7595BF-EC77-4EEC-87BE-AB8682261488}" srcOrd="0" destOrd="0" parTransId="{83647CB8-5949-4E1C-9ED7-54479E3E505B}" sibTransId="{F1DF8DBF-EFF8-4189-8C00-2FFC2D2491F0}"/>
    <dgm:cxn modelId="{8B4BBAA4-5403-4061-B934-3F9106D0B438}" type="presOf" srcId="{A3569B18-CCC3-4884-8243-218F06F8D5CE}" destId="{98CE31CA-14AE-4756-B1BC-B1DA6D12C3FC}" srcOrd="0" destOrd="0" presId="urn:microsoft.com/office/officeart/2005/8/layout/hierarchy1"/>
    <dgm:cxn modelId="{6B6E68C2-8B0C-4ACC-BDF5-6758763EC857}" type="presOf" srcId="{6502E1A0-F1C6-4BB7-A4DB-5A35D034CC23}" destId="{1D2728BC-FA0A-4ED3-8C04-46A4B7DDDE69}" srcOrd="0" destOrd="0" presId="urn:microsoft.com/office/officeart/2005/8/layout/hierarchy1"/>
    <dgm:cxn modelId="{6ECE28DB-539C-4E18-9EA6-69218D2D919A}" srcId="{0D7595BF-EC77-4EEC-87BE-AB8682261488}" destId="{DC7940A5-40A2-4D84-ABEB-8032A31DFD96}" srcOrd="4" destOrd="0" parTransId="{DEEBF99E-5A8E-4265-B816-0EA481D206F1}" sibTransId="{1617346E-4548-4D42-94CF-1E0A483FF03B}"/>
    <dgm:cxn modelId="{3E2E45EC-0967-4DB2-B827-583D52B3E0F9}" type="presOf" srcId="{796D5989-B0AD-4BAE-B28C-42E750E840E2}" destId="{F192114B-E629-454C-ADA7-DC47A4598BA7}" srcOrd="0" destOrd="0" presId="urn:microsoft.com/office/officeart/2005/8/layout/hierarchy1"/>
    <dgm:cxn modelId="{9F369832-DE03-4C6D-BC91-214EF4965F01}" type="presParOf" srcId="{D38B7AD6-7EF7-4C11-8F3A-24135C1F3183}" destId="{EF11AB7C-74C0-49CC-B89E-B6CD26046506}" srcOrd="0" destOrd="0" presId="urn:microsoft.com/office/officeart/2005/8/layout/hierarchy1"/>
    <dgm:cxn modelId="{7CAC90B1-650A-4458-868A-9358A254D2D6}" type="presParOf" srcId="{EF11AB7C-74C0-49CC-B89E-B6CD26046506}" destId="{5A7E4673-256C-466D-B78C-1B8F99E2D448}" srcOrd="0" destOrd="0" presId="urn:microsoft.com/office/officeart/2005/8/layout/hierarchy1"/>
    <dgm:cxn modelId="{6306F395-B110-4EF9-B04A-7B8FAB69BF36}" type="presParOf" srcId="{5A7E4673-256C-466D-B78C-1B8F99E2D448}" destId="{B7DC8BFE-85B0-4E48-BD74-A45D59F999FF}" srcOrd="0" destOrd="0" presId="urn:microsoft.com/office/officeart/2005/8/layout/hierarchy1"/>
    <dgm:cxn modelId="{E9663827-BAC8-4B21-A82E-AD74ECA91244}" type="presParOf" srcId="{5A7E4673-256C-466D-B78C-1B8F99E2D448}" destId="{6645DF22-C38A-413B-8D4A-261914C7993F}" srcOrd="1" destOrd="0" presId="urn:microsoft.com/office/officeart/2005/8/layout/hierarchy1"/>
    <dgm:cxn modelId="{6FB725DB-40FA-4AB0-AD98-C72082B0C992}" type="presParOf" srcId="{EF11AB7C-74C0-49CC-B89E-B6CD26046506}" destId="{192A7200-6840-44AD-BBBB-5E9694AA6CD3}" srcOrd="1" destOrd="0" presId="urn:microsoft.com/office/officeart/2005/8/layout/hierarchy1"/>
    <dgm:cxn modelId="{78183DDB-F0E9-4F94-B7A9-090DA3419BC9}" type="presParOf" srcId="{192A7200-6840-44AD-BBBB-5E9694AA6CD3}" destId="{3F14DB14-16FC-4519-8120-FFFB41394E84}" srcOrd="0" destOrd="0" presId="urn:microsoft.com/office/officeart/2005/8/layout/hierarchy1"/>
    <dgm:cxn modelId="{35B0BCC5-1925-4882-BAF2-00CD96424C22}" type="presParOf" srcId="{192A7200-6840-44AD-BBBB-5E9694AA6CD3}" destId="{6A87D7C6-C8DD-48F6-B732-E135AED0A477}" srcOrd="1" destOrd="0" presId="urn:microsoft.com/office/officeart/2005/8/layout/hierarchy1"/>
    <dgm:cxn modelId="{EAAB5C47-8BEE-4113-A5E6-FAD66DEF8617}" type="presParOf" srcId="{6A87D7C6-C8DD-48F6-B732-E135AED0A477}" destId="{40DA9ADD-5B68-4C3C-BC91-19E217A7612D}" srcOrd="0" destOrd="0" presId="urn:microsoft.com/office/officeart/2005/8/layout/hierarchy1"/>
    <dgm:cxn modelId="{2B654EF7-DE26-4BA6-AF94-980C697F62DD}" type="presParOf" srcId="{40DA9ADD-5B68-4C3C-BC91-19E217A7612D}" destId="{8BF0EAAF-96D2-4763-BE27-F4123E6E27AF}" srcOrd="0" destOrd="0" presId="urn:microsoft.com/office/officeart/2005/8/layout/hierarchy1"/>
    <dgm:cxn modelId="{91377096-A11C-41C9-862A-324162FA8747}" type="presParOf" srcId="{40DA9ADD-5B68-4C3C-BC91-19E217A7612D}" destId="{38380790-C63E-48E7-B8BE-FDC4E952A1D0}" srcOrd="1" destOrd="0" presId="urn:microsoft.com/office/officeart/2005/8/layout/hierarchy1"/>
    <dgm:cxn modelId="{12030E27-0E71-4E3D-A56F-A01DECA1E42B}" type="presParOf" srcId="{6A87D7C6-C8DD-48F6-B732-E135AED0A477}" destId="{1E1A7B61-D913-4165-B1C0-9166CB5AFA1F}" srcOrd="1" destOrd="0" presId="urn:microsoft.com/office/officeart/2005/8/layout/hierarchy1"/>
    <dgm:cxn modelId="{CFBAA361-562B-487C-8839-F693C9318918}" type="presParOf" srcId="{192A7200-6840-44AD-BBBB-5E9694AA6CD3}" destId="{F192114B-E629-454C-ADA7-DC47A4598BA7}" srcOrd="2" destOrd="0" presId="urn:microsoft.com/office/officeart/2005/8/layout/hierarchy1"/>
    <dgm:cxn modelId="{4AF514F1-57C7-4774-9BCB-6CC469E98D35}" type="presParOf" srcId="{192A7200-6840-44AD-BBBB-5E9694AA6CD3}" destId="{54B2D16B-5A38-4175-B117-641E136DD48F}" srcOrd="3" destOrd="0" presId="urn:microsoft.com/office/officeart/2005/8/layout/hierarchy1"/>
    <dgm:cxn modelId="{D1CE4163-9260-4908-8C02-DEA1AC891DF3}" type="presParOf" srcId="{54B2D16B-5A38-4175-B117-641E136DD48F}" destId="{B305E3D1-165B-410C-A34B-3D8F8196D233}" srcOrd="0" destOrd="0" presId="urn:microsoft.com/office/officeart/2005/8/layout/hierarchy1"/>
    <dgm:cxn modelId="{034ED170-DD75-4AAE-9847-087F271A1B9A}" type="presParOf" srcId="{B305E3D1-165B-410C-A34B-3D8F8196D233}" destId="{6F313CA6-96F6-4DE9-8400-ACEB036A8208}" srcOrd="0" destOrd="0" presId="urn:microsoft.com/office/officeart/2005/8/layout/hierarchy1"/>
    <dgm:cxn modelId="{EA302AB4-431C-4BEA-B4E7-B48D578D0513}" type="presParOf" srcId="{B305E3D1-165B-410C-A34B-3D8F8196D233}" destId="{1D2728BC-FA0A-4ED3-8C04-46A4B7DDDE69}" srcOrd="1" destOrd="0" presId="urn:microsoft.com/office/officeart/2005/8/layout/hierarchy1"/>
    <dgm:cxn modelId="{E2E95E1A-1D79-4A28-9D9B-1733103E46D3}" type="presParOf" srcId="{54B2D16B-5A38-4175-B117-641E136DD48F}" destId="{FE9F4DBA-0EE3-41F4-B8BA-78FAABDEC54C}" srcOrd="1" destOrd="0" presId="urn:microsoft.com/office/officeart/2005/8/layout/hierarchy1"/>
    <dgm:cxn modelId="{26EFBC50-7C62-4A2E-BF0D-F26B15A58519}" type="presParOf" srcId="{192A7200-6840-44AD-BBBB-5E9694AA6CD3}" destId="{AE91B2D4-4715-4D98-9882-37409D263633}" srcOrd="4" destOrd="0" presId="urn:microsoft.com/office/officeart/2005/8/layout/hierarchy1"/>
    <dgm:cxn modelId="{2CD13FD9-F261-45BD-AFDA-A8C3EBF1F860}" type="presParOf" srcId="{192A7200-6840-44AD-BBBB-5E9694AA6CD3}" destId="{F7422C6D-C9CC-400F-84F8-08D71CF5035E}" srcOrd="5" destOrd="0" presId="urn:microsoft.com/office/officeart/2005/8/layout/hierarchy1"/>
    <dgm:cxn modelId="{BAFEE2C6-FF03-43D8-A067-2D8E326F08FA}" type="presParOf" srcId="{F7422C6D-C9CC-400F-84F8-08D71CF5035E}" destId="{10B2D0A5-FF00-454C-B82B-291D525C29EC}" srcOrd="0" destOrd="0" presId="urn:microsoft.com/office/officeart/2005/8/layout/hierarchy1"/>
    <dgm:cxn modelId="{29BC07C8-9D23-4EEF-B556-1EFC4F7168F9}" type="presParOf" srcId="{10B2D0A5-FF00-454C-B82B-291D525C29EC}" destId="{0756C11C-8C2B-4AF5-8C65-2C5803C861B1}" srcOrd="0" destOrd="0" presId="urn:microsoft.com/office/officeart/2005/8/layout/hierarchy1"/>
    <dgm:cxn modelId="{D36DEF52-592A-4C07-814B-AB99EA6A025B}" type="presParOf" srcId="{10B2D0A5-FF00-454C-B82B-291D525C29EC}" destId="{BA35820F-E1E7-4D30-95D8-402A63DEEAD8}" srcOrd="1" destOrd="0" presId="urn:microsoft.com/office/officeart/2005/8/layout/hierarchy1"/>
    <dgm:cxn modelId="{B9A94C4B-7A27-48D2-BEB7-530E122AEF3D}" type="presParOf" srcId="{F7422C6D-C9CC-400F-84F8-08D71CF5035E}" destId="{2730A170-CAB8-4451-B9C1-1D22231A4FDD}" srcOrd="1" destOrd="0" presId="urn:microsoft.com/office/officeart/2005/8/layout/hierarchy1"/>
    <dgm:cxn modelId="{60C25682-C47A-4987-8F60-B7858609D1DB}" type="presParOf" srcId="{192A7200-6840-44AD-BBBB-5E9694AA6CD3}" destId="{98CE31CA-14AE-4756-B1BC-B1DA6D12C3FC}" srcOrd="6" destOrd="0" presId="urn:microsoft.com/office/officeart/2005/8/layout/hierarchy1"/>
    <dgm:cxn modelId="{A187BAE6-177B-4204-BBF9-42F7F401B775}" type="presParOf" srcId="{192A7200-6840-44AD-BBBB-5E9694AA6CD3}" destId="{085ED53E-759C-40A0-B769-E96F725452CC}" srcOrd="7" destOrd="0" presId="urn:microsoft.com/office/officeart/2005/8/layout/hierarchy1"/>
    <dgm:cxn modelId="{87A6361E-E0F9-4BCD-8669-848CE2E66067}" type="presParOf" srcId="{085ED53E-759C-40A0-B769-E96F725452CC}" destId="{28C50C48-0CDC-43D3-94D8-2638C0A2814B}" srcOrd="0" destOrd="0" presId="urn:microsoft.com/office/officeart/2005/8/layout/hierarchy1"/>
    <dgm:cxn modelId="{369B75C3-3EBA-41B7-89FB-041473A9B53D}" type="presParOf" srcId="{28C50C48-0CDC-43D3-94D8-2638C0A2814B}" destId="{88D7C3F9-D8FD-4173-9346-6E7A1BDC0D88}" srcOrd="0" destOrd="0" presId="urn:microsoft.com/office/officeart/2005/8/layout/hierarchy1"/>
    <dgm:cxn modelId="{16F95E81-7322-47A1-A8DC-CBE450D1F3E9}" type="presParOf" srcId="{28C50C48-0CDC-43D3-94D8-2638C0A2814B}" destId="{5D69918E-008D-40C5-B109-513119083E27}" srcOrd="1" destOrd="0" presId="urn:microsoft.com/office/officeart/2005/8/layout/hierarchy1"/>
    <dgm:cxn modelId="{A618C28B-21FE-471C-8F27-3BC9E2BC243D}" type="presParOf" srcId="{085ED53E-759C-40A0-B769-E96F725452CC}" destId="{1E4E9C41-ACB1-4DC9-A563-8DEC6D4A25F5}" srcOrd="1" destOrd="0" presId="urn:microsoft.com/office/officeart/2005/8/layout/hierarchy1"/>
    <dgm:cxn modelId="{37085A08-430F-449D-8B35-94BAE3D8120C}" type="presParOf" srcId="{192A7200-6840-44AD-BBBB-5E9694AA6CD3}" destId="{844BDC10-0972-4081-BDCA-7B7C349DDC69}" srcOrd="8" destOrd="0" presId="urn:microsoft.com/office/officeart/2005/8/layout/hierarchy1"/>
    <dgm:cxn modelId="{372B786C-91D8-4DED-A103-6FC45197CBDB}" type="presParOf" srcId="{192A7200-6840-44AD-BBBB-5E9694AA6CD3}" destId="{43A12DC8-E379-4322-B88E-060D2EEA7C01}" srcOrd="9" destOrd="0" presId="urn:microsoft.com/office/officeart/2005/8/layout/hierarchy1"/>
    <dgm:cxn modelId="{A28DEFCD-DA39-4237-9AD6-0AC8B91749B2}" type="presParOf" srcId="{43A12DC8-E379-4322-B88E-060D2EEA7C01}" destId="{268A0409-1349-4526-B11B-05A05544E7F0}" srcOrd="0" destOrd="0" presId="urn:microsoft.com/office/officeart/2005/8/layout/hierarchy1"/>
    <dgm:cxn modelId="{7F7A8667-61A6-42BF-9D07-B4C41A763BF2}" type="presParOf" srcId="{268A0409-1349-4526-B11B-05A05544E7F0}" destId="{6246148D-6C67-4861-B913-DCD9F4ED93D0}" srcOrd="0" destOrd="0" presId="urn:microsoft.com/office/officeart/2005/8/layout/hierarchy1"/>
    <dgm:cxn modelId="{367358AB-4F30-4B89-B28D-AC9CDADD0B9E}" type="presParOf" srcId="{268A0409-1349-4526-B11B-05A05544E7F0}" destId="{5C841942-2946-49AF-84AB-A79C1C90CF6A}" srcOrd="1" destOrd="0" presId="urn:microsoft.com/office/officeart/2005/8/layout/hierarchy1"/>
    <dgm:cxn modelId="{486DFC22-1537-4C47-B88F-47024369012D}" type="presParOf" srcId="{43A12DC8-E379-4322-B88E-060D2EEA7C01}" destId="{3467A502-E291-49BA-B1FE-ABFDC0F4C82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89014-A9D6-45D0-B116-FE8406F63F22}">
      <dsp:nvSpPr>
        <dsp:cNvPr id="0" name=""/>
        <dsp:cNvSpPr/>
      </dsp:nvSpPr>
      <dsp:spPr>
        <a:xfrm>
          <a:off x="2748024" y="478510"/>
          <a:ext cx="371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9745"/>
              </a:moveTo>
              <a:lnTo>
                <a:pt x="202755" y="49745"/>
              </a:lnTo>
              <a:lnTo>
                <a:pt x="202755" y="45720"/>
              </a:lnTo>
              <a:lnTo>
                <a:pt x="37131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3631" y="522219"/>
        <a:ext cx="20096" cy="4023"/>
      </dsp:txXfrm>
    </dsp:sp>
    <dsp:sp modelId="{9BEEBB43-A160-4859-A53B-41A68BCB900F}">
      <dsp:nvSpPr>
        <dsp:cNvPr id="0" name=""/>
        <dsp:cNvSpPr/>
      </dsp:nvSpPr>
      <dsp:spPr>
        <a:xfrm>
          <a:off x="1002389" y="4025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Permanent, full-time position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</a:endParaRPr>
        </a:p>
      </dsp:txBody>
      <dsp:txXfrm>
        <a:off x="1002389" y="4025"/>
        <a:ext cx="1747435" cy="1048461"/>
      </dsp:txXfrm>
    </dsp:sp>
    <dsp:sp modelId="{6FFA9E7F-F16C-4752-9211-E02457F13085}">
      <dsp:nvSpPr>
        <dsp:cNvPr id="0" name=""/>
        <dsp:cNvSpPr/>
      </dsp:nvSpPr>
      <dsp:spPr>
        <a:xfrm>
          <a:off x="1876106" y="1046661"/>
          <a:ext cx="2149346" cy="375335"/>
        </a:xfrm>
        <a:custGeom>
          <a:avLst/>
          <a:gdLst/>
          <a:ahLst/>
          <a:cxnLst/>
          <a:rect l="0" t="0" r="0" b="0"/>
          <a:pathLst>
            <a:path>
              <a:moveTo>
                <a:pt x="2149346" y="0"/>
              </a:moveTo>
              <a:lnTo>
                <a:pt x="2149346" y="204767"/>
              </a:lnTo>
              <a:lnTo>
                <a:pt x="0" y="204767"/>
              </a:lnTo>
              <a:lnTo>
                <a:pt x="0" y="37533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6096" y="1232317"/>
        <a:ext cx="109367" cy="4023"/>
      </dsp:txXfrm>
    </dsp:sp>
    <dsp:sp modelId="{92D707A6-017E-413E-82BD-7ED53E6276A8}">
      <dsp:nvSpPr>
        <dsp:cNvPr id="0" name=""/>
        <dsp:cNvSpPr/>
      </dsp:nvSpPr>
      <dsp:spPr>
        <a:xfrm>
          <a:off x="3151735" y="0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42 hours per week(day, night) shifts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At £14.23 to £14.48 an hour</a:t>
          </a:r>
        </a:p>
      </dsp:txBody>
      <dsp:txXfrm>
        <a:off x="3151735" y="0"/>
        <a:ext cx="1747435" cy="1048461"/>
      </dsp:txXfrm>
    </dsp:sp>
    <dsp:sp modelId="{21691422-3DD8-4F67-9713-5BAE427ED691}">
      <dsp:nvSpPr>
        <dsp:cNvPr id="0" name=""/>
        <dsp:cNvSpPr/>
      </dsp:nvSpPr>
      <dsp:spPr>
        <a:xfrm>
          <a:off x="2748024" y="1932908"/>
          <a:ext cx="371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131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3632" y="1976616"/>
        <a:ext cx="20095" cy="4023"/>
      </dsp:txXfrm>
    </dsp:sp>
    <dsp:sp modelId="{E1D9EE02-6DCF-4623-ADB1-14A0A3A8D18A}">
      <dsp:nvSpPr>
        <dsp:cNvPr id="0" name=""/>
        <dsp:cNvSpPr/>
      </dsp:nvSpPr>
      <dsp:spPr>
        <a:xfrm>
          <a:off x="1002389" y="1454397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Supporting people with complex needs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sp:txBody>
      <dsp:txXfrm>
        <a:off x="1002389" y="1454397"/>
        <a:ext cx="1747435" cy="1048461"/>
      </dsp:txXfrm>
    </dsp:sp>
    <dsp:sp modelId="{7BBC6495-6AFA-4879-88FD-38F65E65ADAC}">
      <dsp:nvSpPr>
        <dsp:cNvPr id="0" name=""/>
        <dsp:cNvSpPr/>
      </dsp:nvSpPr>
      <dsp:spPr>
        <a:xfrm>
          <a:off x="1876106" y="2501058"/>
          <a:ext cx="2149346" cy="371310"/>
        </a:xfrm>
        <a:custGeom>
          <a:avLst/>
          <a:gdLst/>
          <a:ahLst/>
          <a:cxnLst/>
          <a:rect l="0" t="0" r="0" b="0"/>
          <a:pathLst>
            <a:path>
              <a:moveTo>
                <a:pt x="2149346" y="0"/>
              </a:moveTo>
              <a:lnTo>
                <a:pt x="2149346" y="202755"/>
              </a:lnTo>
              <a:lnTo>
                <a:pt x="0" y="202755"/>
              </a:lnTo>
              <a:lnTo>
                <a:pt x="0" y="37131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6114" y="2684702"/>
        <a:ext cx="109330" cy="4023"/>
      </dsp:txXfrm>
    </dsp:sp>
    <dsp:sp modelId="{99CD5440-74DE-48B7-983F-8250744FDF97}">
      <dsp:nvSpPr>
        <dsp:cNvPr id="0" name=""/>
        <dsp:cNvSpPr/>
      </dsp:nvSpPr>
      <dsp:spPr>
        <a:xfrm>
          <a:off x="3151735" y="1454397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Physical and emotional support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sp:txBody>
      <dsp:txXfrm>
        <a:off x="3151735" y="1454397"/>
        <a:ext cx="1747435" cy="1048461"/>
      </dsp:txXfrm>
    </dsp:sp>
    <dsp:sp modelId="{9EBA1559-7F9A-4FC0-BC76-79DC1D328984}">
      <dsp:nvSpPr>
        <dsp:cNvPr id="0" name=""/>
        <dsp:cNvSpPr/>
      </dsp:nvSpPr>
      <dsp:spPr>
        <a:xfrm>
          <a:off x="2748024" y="3383280"/>
          <a:ext cx="3713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131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3632" y="3426988"/>
        <a:ext cx="20095" cy="4023"/>
      </dsp:txXfrm>
    </dsp:sp>
    <dsp:sp modelId="{3AAD6A61-1419-4CD4-88F6-7ABE8A905BE6}">
      <dsp:nvSpPr>
        <dsp:cNvPr id="0" name=""/>
        <dsp:cNvSpPr/>
      </dsp:nvSpPr>
      <dsp:spPr>
        <a:xfrm>
          <a:off x="1002389" y="2904769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Safeguarding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1002389" y="2904769"/>
        <a:ext cx="1747435" cy="1048461"/>
      </dsp:txXfrm>
    </dsp:sp>
    <dsp:sp modelId="{5B38E62F-484B-487F-9677-B482D19F101F}">
      <dsp:nvSpPr>
        <dsp:cNvPr id="0" name=""/>
        <dsp:cNvSpPr/>
      </dsp:nvSpPr>
      <dsp:spPr>
        <a:xfrm>
          <a:off x="1888461" y="3951430"/>
          <a:ext cx="2136991" cy="396022"/>
        </a:xfrm>
        <a:custGeom>
          <a:avLst/>
          <a:gdLst/>
          <a:ahLst/>
          <a:cxnLst/>
          <a:rect l="0" t="0" r="0" b="0"/>
          <a:pathLst>
            <a:path>
              <a:moveTo>
                <a:pt x="2136991" y="0"/>
              </a:moveTo>
              <a:lnTo>
                <a:pt x="2136991" y="215111"/>
              </a:lnTo>
              <a:lnTo>
                <a:pt x="0" y="215111"/>
              </a:lnTo>
              <a:lnTo>
                <a:pt x="0" y="396022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02478" y="4147430"/>
        <a:ext cx="108958" cy="4023"/>
      </dsp:txXfrm>
    </dsp:sp>
    <dsp:sp modelId="{68851EA5-93FC-46D4-955A-E3EFBBDC33CB}">
      <dsp:nvSpPr>
        <dsp:cNvPr id="0" name=""/>
        <dsp:cNvSpPr/>
      </dsp:nvSpPr>
      <dsp:spPr>
        <a:xfrm>
          <a:off x="3151735" y="2904769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ptos Black" panose="020B0004020202020204" pitchFamily="34" charset="0"/>
            </a:rPr>
            <a:t>Supporting independence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ptos Black" panose="020B0004020202020204" pitchFamily="34" charset="0"/>
          </a:endParaRPr>
        </a:p>
      </dsp:txBody>
      <dsp:txXfrm>
        <a:off x="3151735" y="2904769"/>
        <a:ext cx="1747435" cy="1048461"/>
      </dsp:txXfrm>
    </dsp:sp>
    <dsp:sp modelId="{7CC8A22B-47D3-48C9-AC66-DC2F2C970322}">
      <dsp:nvSpPr>
        <dsp:cNvPr id="0" name=""/>
        <dsp:cNvSpPr/>
      </dsp:nvSpPr>
      <dsp:spPr>
        <a:xfrm>
          <a:off x="2760379" y="4833651"/>
          <a:ext cx="3589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70432"/>
              </a:moveTo>
              <a:lnTo>
                <a:pt x="196577" y="70432"/>
              </a:lnTo>
              <a:lnTo>
                <a:pt x="196577" y="45720"/>
              </a:lnTo>
              <a:lnTo>
                <a:pt x="35895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0098" y="4877360"/>
        <a:ext cx="19516" cy="4023"/>
      </dsp:txXfrm>
    </dsp:sp>
    <dsp:sp modelId="{4C9533FC-A48F-4A84-8901-6E8A36C2D87F}">
      <dsp:nvSpPr>
        <dsp:cNvPr id="0" name=""/>
        <dsp:cNvSpPr/>
      </dsp:nvSpPr>
      <dsp:spPr>
        <a:xfrm>
          <a:off x="1014743" y="4379853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Supervisory and administrative responsibilities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1014743" y="4379853"/>
        <a:ext cx="1747435" cy="1048461"/>
      </dsp:txXfrm>
    </dsp:sp>
    <dsp:sp modelId="{08E2500A-5A0F-4FF2-A071-20D14CF3BDA4}">
      <dsp:nvSpPr>
        <dsp:cNvPr id="0" name=""/>
        <dsp:cNvSpPr/>
      </dsp:nvSpPr>
      <dsp:spPr>
        <a:xfrm>
          <a:off x="1876106" y="5401802"/>
          <a:ext cx="2149346" cy="371310"/>
        </a:xfrm>
        <a:custGeom>
          <a:avLst/>
          <a:gdLst/>
          <a:ahLst/>
          <a:cxnLst/>
          <a:rect l="0" t="0" r="0" b="0"/>
          <a:pathLst>
            <a:path>
              <a:moveTo>
                <a:pt x="2149346" y="0"/>
              </a:moveTo>
              <a:lnTo>
                <a:pt x="2149346" y="202755"/>
              </a:lnTo>
              <a:lnTo>
                <a:pt x="0" y="202755"/>
              </a:lnTo>
              <a:lnTo>
                <a:pt x="0" y="37131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6114" y="5585446"/>
        <a:ext cx="109330" cy="4023"/>
      </dsp:txXfrm>
    </dsp:sp>
    <dsp:sp modelId="{2B209D8D-AA6D-491E-9698-6FC8E75FBD26}">
      <dsp:nvSpPr>
        <dsp:cNvPr id="0" name=""/>
        <dsp:cNvSpPr/>
      </dsp:nvSpPr>
      <dsp:spPr>
        <a:xfrm>
          <a:off x="3151735" y="4355141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rPr>
            <a:t>Leadership and management development</a:t>
          </a:r>
          <a:endParaRPr lang="en-US" sz="1200" kern="1200" dirty="0">
            <a:solidFill>
              <a:schemeClr val="bg1">
                <a:lumMod val="95000"/>
                <a:lumOff val="5000"/>
              </a:schemeClr>
            </a:solidFill>
            <a:latin typeface="Arial Black" panose="020B0A04020102020204" pitchFamily="34" charset="0"/>
          </a:endParaRPr>
        </a:p>
      </dsp:txBody>
      <dsp:txXfrm>
        <a:off x="3151735" y="4355141"/>
        <a:ext cx="1747435" cy="1048461"/>
      </dsp:txXfrm>
    </dsp:sp>
    <dsp:sp modelId="{65DC9B88-BD0D-4810-9AA0-0BC8ABFB1F4D}">
      <dsp:nvSpPr>
        <dsp:cNvPr id="0" name=""/>
        <dsp:cNvSpPr/>
      </dsp:nvSpPr>
      <dsp:spPr>
        <a:xfrm>
          <a:off x="1002389" y="5805512"/>
          <a:ext cx="1747435" cy="10484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626" tIns="89879" rIns="85626" bIns="8987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solidFill>
                <a:srgbClr val="FF0000"/>
              </a:solidFill>
              <a:latin typeface="Aptos Black" panose="020B0004020202020204" pitchFamily="34" charset="0"/>
            </a:rPr>
            <a:t>Source: </a:t>
          </a:r>
          <a:r>
            <a:rPr lang="en-GB" sz="1200" b="0" i="0" kern="1200" dirty="0">
              <a:solidFill>
                <a:srgbClr val="FF0000"/>
              </a:solidFill>
              <a:latin typeface="Aptos Black" panose="020B0004020202020204" pitchFamily="34" charset="0"/>
            </a:rPr>
            <a:t>Cygnet Health Care Senior Support Worker Job Advert (2026)</a:t>
          </a:r>
          <a:endParaRPr lang="en-US" sz="1200" kern="1200" dirty="0">
            <a:solidFill>
              <a:srgbClr val="FF0000"/>
            </a:solidFill>
            <a:latin typeface="Aptos Black" panose="020B0004020202020204" pitchFamily="34" charset="0"/>
          </a:endParaRPr>
        </a:p>
      </dsp:txBody>
      <dsp:txXfrm>
        <a:off x="1002389" y="5805512"/>
        <a:ext cx="1747435" cy="10484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4BDC10-0972-4081-BDCA-7B7C349DDC69}">
      <dsp:nvSpPr>
        <dsp:cNvPr id="0" name=""/>
        <dsp:cNvSpPr/>
      </dsp:nvSpPr>
      <dsp:spPr>
        <a:xfrm>
          <a:off x="5281880" y="1492780"/>
          <a:ext cx="4381903" cy="521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5282"/>
              </a:lnTo>
              <a:lnTo>
                <a:pt x="4381903" y="355282"/>
              </a:lnTo>
              <a:lnTo>
                <a:pt x="4381903" y="521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CE31CA-14AE-4756-B1BC-B1DA6D12C3FC}">
      <dsp:nvSpPr>
        <dsp:cNvPr id="0" name=""/>
        <dsp:cNvSpPr/>
      </dsp:nvSpPr>
      <dsp:spPr>
        <a:xfrm>
          <a:off x="5281880" y="1492780"/>
          <a:ext cx="2190951" cy="521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5282"/>
              </a:lnTo>
              <a:lnTo>
                <a:pt x="2190951" y="355282"/>
              </a:lnTo>
              <a:lnTo>
                <a:pt x="2190951" y="521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91B2D4-4715-4D98-9882-37409D263633}">
      <dsp:nvSpPr>
        <dsp:cNvPr id="0" name=""/>
        <dsp:cNvSpPr/>
      </dsp:nvSpPr>
      <dsp:spPr>
        <a:xfrm>
          <a:off x="5236160" y="1492780"/>
          <a:ext cx="91440" cy="60270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6636"/>
              </a:lnTo>
              <a:lnTo>
                <a:pt x="66711" y="436636"/>
              </a:lnTo>
              <a:lnTo>
                <a:pt x="66711" y="60270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92114B-E629-454C-ADA7-DC47A4598BA7}">
      <dsp:nvSpPr>
        <dsp:cNvPr id="0" name=""/>
        <dsp:cNvSpPr/>
      </dsp:nvSpPr>
      <dsp:spPr>
        <a:xfrm>
          <a:off x="3090928" y="1492780"/>
          <a:ext cx="2190951" cy="521346"/>
        </a:xfrm>
        <a:custGeom>
          <a:avLst/>
          <a:gdLst/>
          <a:ahLst/>
          <a:cxnLst/>
          <a:rect l="0" t="0" r="0" b="0"/>
          <a:pathLst>
            <a:path>
              <a:moveTo>
                <a:pt x="2190951" y="0"/>
              </a:moveTo>
              <a:lnTo>
                <a:pt x="2190951" y="355282"/>
              </a:lnTo>
              <a:lnTo>
                <a:pt x="0" y="355282"/>
              </a:lnTo>
              <a:lnTo>
                <a:pt x="0" y="521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14DB14-16FC-4519-8120-FFFB41394E84}">
      <dsp:nvSpPr>
        <dsp:cNvPr id="0" name=""/>
        <dsp:cNvSpPr/>
      </dsp:nvSpPr>
      <dsp:spPr>
        <a:xfrm>
          <a:off x="899977" y="1492780"/>
          <a:ext cx="4381903" cy="521346"/>
        </a:xfrm>
        <a:custGeom>
          <a:avLst/>
          <a:gdLst/>
          <a:ahLst/>
          <a:cxnLst/>
          <a:rect l="0" t="0" r="0" b="0"/>
          <a:pathLst>
            <a:path>
              <a:moveTo>
                <a:pt x="4381903" y="0"/>
              </a:moveTo>
              <a:lnTo>
                <a:pt x="4381903" y="355282"/>
              </a:lnTo>
              <a:lnTo>
                <a:pt x="0" y="355282"/>
              </a:lnTo>
              <a:lnTo>
                <a:pt x="0" y="521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DC8BFE-85B0-4E48-BD74-A45D59F999FF}">
      <dsp:nvSpPr>
        <dsp:cNvPr id="0" name=""/>
        <dsp:cNvSpPr/>
      </dsp:nvSpPr>
      <dsp:spPr>
        <a:xfrm>
          <a:off x="4385582" y="354481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45DF22-C38A-413B-8D4A-261914C7993F}">
      <dsp:nvSpPr>
        <dsp:cNvPr id="0" name=""/>
        <dsp:cNvSpPr/>
      </dsp:nvSpPr>
      <dsp:spPr>
        <a:xfrm>
          <a:off x="4584759" y="543699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Progression to Senior Support Worker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4618099" y="577039"/>
        <a:ext cx="1725916" cy="1071619"/>
      </dsp:txXfrm>
    </dsp:sp>
    <dsp:sp modelId="{8BF0EAAF-96D2-4763-BE27-F4123E6E27AF}">
      <dsp:nvSpPr>
        <dsp:cNvPr id="0" name=""/>
        <dsp:cNvSpPr/>
      </dsp:nvSpPr>
      <dsp:spPr>
        <a:xfrm>
          <a:off x="3678" y="2014127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380790-C63E-48E7-B8BE-FDC4E952A1D0}">
      <dsp:nvSpPr>
        <dsp:cNvPr id="0" name=""/>
        <dsp:cNvSpPr/>
      </dsp:nvSpPr>
      <dsp:spPr>
        <a:xfrm>
          <a:off x="202856" y="2203345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Leadership and management experience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36196" y="2236685"/>
        <a:ext cx="1725916" cy="1071619"/>
      </dsp:txXfrm>
    </dsp:sp>
    <dsp:sp modelId="{6F313CA6-96F6-4DE9-8400-ACEB036A8208}">
      <dsp:nvSpPr>
        <dsp:cNvPr id="0" name=""/>
        <dsp:cNvSpPr/>
      </dsp:nvSpPr>
      <dsp:spPr>
        <a:xfrm>
          <a:off x="2194630" y="2014127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2728BC-FA0A-4ED3-8C04-46A4B7DDDE69}">
      <dsp:nvSpPr>
        <dsp:cNvPr id="0" name=""/>
        <dsp:cNvSpPr/>
      </dsp:nvSpPr>
      <dsp:spPr>
        <a:xfrm>
          <a:off x="2393807" y="2203345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Further training and development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427147" y="2236685"/>
        <a:ext cx="1725916" cy="1071619"/>
      </dsp:txXfrm>
    </dsp:sp>
    <dsp:sp modelId="{0756C11C-8C2B-4AF5-8C65-2C5803C861B1}">
      <dsp:nvSpPr>
        <dsp:cNvPr id="0" name=""/>
        <dsp:cNvSpPr/>
      </dsp:nvSpPr>
      <dsp:spPr>
        <a:xfrm>
          <a:off x="4406573" y="2095481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35820F-E1E7-4D30-95D8-402A63DEEAD8}">
      <dsp:nvSpPr>
        <dsp:cNvPr id="0" name=""/>
        <dsp:cNvSpPr/>
      </dsp:nvSpPr>
      <dsp:spPr>
        <a:xfrm>
          <a:off x="4605751" y="2284699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Level 4 Health &amp; Social Care qualification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4639091" y="2318039"/>
        <a:ext cx="1725916" cy="1071619"/>
      </dsp:txXfrm>
    </dsp:sp>
    <dsp:sp modelId="{88D7C3F9-D8FD-4173-9346-6E7A1BDC0D88}">
      <dsp:nvSpPr>
        <dsp:cNvPr id="0" name=""/>
        <dsp:cNvSpPr/>
      </dsp:nvSpPr>
      <dsp:spPr>
        <a:xfrm>
          <a:off x="6576534" y="2014127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D69918E-008D-40C5-B109-513119083E27}">
      <dsp:nvSpPr>
        <dsp:cNvPr id="0" name=""/>
        <dsp:cNvSpPr/>
      </dsp:nvSpPr>
      <dsp:spPr>
        <a:xfrm>
          <a:off x="6775711" y="2203345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Learning from experienced professionals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6809051" y="2236685"/>
        <a:ext cx="1725916" cy="1071619"/>
      </dsp:txXfrm>
    </dsp:sp>
    <dsp:sp modelId="{6246148D-6C67-4861-B913-DCD9F4ED93D0}">
      <dsp:nvSpPr>
        <dsp:cNvPr id="0" name=""/>
        <dsp:cNvSpPr/>
      </dsp:nvSpPr>
      <dsp:spPr>
        <a:xfrm>
          <a:off x="8767485" y="2014127"/>
          <a:ext cx="1792596" cy="11382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841942-2946-49AF-84AB-A79C1C90CF6A}">
      <dsp:nvSpPr>
        <dsp:cNvPr id="0" name=""/>
        <dsp:cNvSpPr/>
      </dsp:nvSpPr>
      <dsp:spPr>
        <a:xfrm>
          <a:off x="8966663" y="2203345"/>
          <a:ext cx="1792596" cy="11382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 Black" panose="020B0A04020102020204" pitchFamily="34" charset="0"/>
            </a:rPr>
            <a:t>Future career progression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9000003" y="2236685"/>
        <a:ext cx="1725916" cy="1071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9" y="-1"/>
            <a:ext cx="1219200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DA815B-BFAB-3E8D-D7E1-E7F9DE0A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6000" cy="6857999"/>
          </a:xfr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lIns="365760" tIns="822960" rIns="914400" bIns="2286000"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7758407-B9B8-FC90-BBF1-B9013F196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01889"/>
            <a:ext cx="6096000" cy="4456112"/>
          </a:xfr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03BE6F4-76AC-1913-6858-8449FC30A2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10/16/2026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A959F0E-1234-A029-DD14-0642D145755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07F04-5566-3CCB-8B23-B8B3ECBA5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454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7" orient="horz" pos="2160" userDrawn="1">
          <p15:clr>
            <a:srgbClr val="FBAE40"/>
          </p15:clr>
        </p15:guide>
        <p15:guide id="8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4132CA-3777-075A-ECC4-B9DEFA9B3CEB}"/>
              </a:ext>
            </a:extLst>
          </p:cNvPr>
          <p:cNvCxnSpPr>
            <a:cxnSpLocks/>
          </p:cNvCxnSpPr>
          <p:nvPr/>
        </p:nvCxnSpPr>
        <p:spPr>
          <a:xfrm flipH="1">
            <a:off x="394716" y="1704836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0912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blipFill>
            <a:blip r:embed="rId2">
              <a:alphaModFix amt="70000"/>
            </a:blip>
            <a:stretch>
              <a:fillRect l="-2" t="-1" b="-19091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35AE1E4-9BA4-415B-370F-31BCBBC9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"/>
            <a:ext cx="6096000" cy="6857999"/>
          </a:xfrm>
          <a:gradFill>
            <a:gsLst>
              <a:gs pos="100000">
                <a:schemeClr val="bg2">
                  <a:alpha val="90000"/>
                </a:schemeClr>
              </a:gs>
              <a:gs pos="34000">
                <a:srgbClr val="061F7B">
                  <a:alpha val="5000"/>
                  <a:lumMod val="74000"/>
                </a:srgbClr>
              </a:gs>
              <a:gs pos="15000">
                <a:schemeClr val="accent1">
                  <a:lumMod val="75000"/>
                  <a:alpha val="0"/>
                </a:schemeClr>
              </a:gs>
            </a:gsLst>
            <a:lin ang="600000" scaled="0"/>
          </a:gradFill>
          <a:ln>
            <a:solidFill>
              <a:schemeClr val="tx1"/>
            </a:solidFill>
          </a:ln>
        </p:spPr>
        <p:txBody>
          <a:bodyPr lIns="1600200" tIns="822960" rIns="274320" bIns="457200"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4B625A-114F-C2DE-F195-EF26EC052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2306" y="4231338"/>
            <a:ext cx="7189694" cy="2626661"/>
          </a:xfrm>
          <a:gradFill>
            <a:gsLst>
              <a:gs pos="63000">
                <a:schemeClr val="accent5">
                  <a:lumMod val="75000"/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69000"/>
                </a:schemeClr>
              </a:gs>
              <a:gs pos="13000">
                <a:schemeClr val="bg2">
                  <a:alpha val="0"/>
                </a:schemeClr>
              </a:gs>
            </a:gsLst>
            <a:lin ang="4200000" scaled="0"/>
          </a:gradFill>
        </p:spPr>
        <p:txBody>
          <a:bodyPr vert="horz" lIns="2743200" tIns="640080" rIns="45720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00" y="210312"/>
            <a:ext cx="1473201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164921" y="210312"/>
            <a:ext cx="2181351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47711" y="210312"/>
            <a:ext cx="448805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16129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7" orient="horz" pos="2160" userDrawn="1">
          <p15:clr>
            <a:srgbClr val="FBAE40"/>
          </p15:clr>
        </p15:guide>
        <p15:guide id="8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133214"/>
            <a:ext cx="11631478" cy="1825674"/>
          </a:xfrm>
        </p:spPr>
        <p:txBody>
          <a:bodyPr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1" y="5351226"/>
            <a:ext cx="7235954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1"/>
            <a:ext cx="12192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5938634" y="-996853"/>
            <a:ext cx="1825034" cy="10681699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228706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-367222" y="367225"/>
            <a:ext cx="6866356" cy="6131909"/>
          </a:xfrm>
          <a:prstGeom prst="rect">
            <a:avLst/>
          </a:prstGeom>
          <a:gradFill>
            <a:gsLst>
              <a:gs pos="13000">
                <a:schemeClr val="accent2"/>
              </a:gs>
              <a:gs pos="60000">
                <a:schemeClr val="bg2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rot="5400000" flipV="1">
            <a:off x="-1977949" y="2307330"/>
            <a:ext cx="6528619" cy="257271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42000">
                <a:schemeClr val="bg2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FF5B4-F60C-7639-0259-DAA1F9833429}"/>
              </a:ext>
            </a:extLst>
          </p:cNvPr>
          <p:cNvSpPr/>
          <p:nvPr/>
        </p:nvSpPr>
        <p:spPr>
          <a:xfrm rot="10800000">
            <a:off x="1" y="4216109"/>
            <a:ext cx="8887299" cy="264453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49000">
                <a:schemeClr val="accent4">
                  <a:lumMod val="75000"/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10/16/2026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84537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>
            <a:off x="28450" y="0"/>
            <a:ext cx="7600185" cy="6858000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0" y="3409447"/>
            <a:ext cx="7609635" cy="3448553"/>
          </a:xfrm>
          <a:prstGeom prst="rect">
            <a:avLst/>
          </a:prstGeom>
          <a:gradFill>
            <a:gsLst>
              <a:gs pos="0">
                <a:schemeClr val="accent2"/>
              </a:gs>
              <a:gs pos="45000">
                <a:schemeClr val="bg2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F5B7E4-5668-20C3-5FFF-AA7F08736507}"/>
              </a:ext>
            </a:extLst>
          </p:cNvPr>
          <p:cNvSpPr/>
          <p:nvPr/>
        </p:nvSpPr>
        <p:spPr>
          <a:xfrm rot="16200000">
            <a:off x="394816" y="-375817"/>
            <a:ext cx="6858000" cy="7609635"/>
          </a:xfrm>
          <a:prstGeom prst="rect">
            <a:avLst/>
          </a:prstGeom>
          <a:gradFill>
            <a:gsLst>
              <a:gs pos="0">
                <a:schemeClr val="tx1"/>
              </a:gs>
              <a:gs pos="18000">
                <a:schemeClr val="accent3">
                  <a:lumMod val="60000"/>
                  <a:lumOff val="40000"/>
                  <a:alpha val="72000"/>
                </a:schemeClr>
              </a:gs>
              <a:gs pos="56000">
                <a:schemeClr val="accent1">
                  <a:lumMod val="50000"/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8344FF-8882-8B2E-4777-40771425C01A}"/>
              </a:ext>
            </a:extLst>
          </p:cNvPr>
          <p:cNvSpPr/>
          <p:nvPr/>
        </p:nvSpPr>
        <p:spPr>
          <a:xfrm rot="16200000">
            <a:off x="1188613" y="417977"/>
            <a:ext cx="5518112" cy="7361933"/>
          </a:xfrm>
          <a:prstGeom prst="rect">
            <a:avLst/>
          </a:prstGeom>
          <a:gradFill flip="none" rotWithShape="1">
            <a:gsLst>
              <a:gs pos="24000">
                <a:schemeClr val="bg2">
                  <a:alpha val="0"/>
                </a:schemeClr>
              </a:gs>
              <a:gs pos="45000">
                <a:schemeClr val="bg2">
                  <a:alpha val="82000"/>
                </a:schemeClr>
              </a:gs>
              <a:gs pos="67000">
                <a:schemeClr val="bg1">
                  <a:alpha val="0"/>
                </a:schemeClr>
              </a:gs>
            </a:gsLst>
            <a:lin ang="1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F9BCED7-6A0B-12F0-730B-5623879C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2" y="1714498"/>
            <a:ext cx="4960617" cy="4722876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14FBD3E-3A09-5EF4-6941-FFF3E03D539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62D8C0B-F931-385E-61C9-0E7226053F0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09368" y="210114"/>
            <a:ext cx="2509284" cy="365760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7E96BDD-FAA3-3ABD-453F-3A62D97801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2232" y="1246951"/>
            <a:ext cx="3404277" cy="4923185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086C0A-2B9C-7A1D-5F77-AF7402CC1F84}"/>
              </a:ext>
            </a:extLst>
          </p:cNvPr>
          <p:cNvCxnSpPr>
            <a:cxnSpLocks/>
          </p:cNvCxnSpPr>
          <p:nvPr/>
        </p:nvCxnSpPr>
        <p:spPr>
          <a:xfrm flipH="1">
            <a:off x="8002560" y="762000"/>
            <a:ext cx="3840480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115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84410D4-C581-C48F-5E1D-E93DA884342F}"/>
              </a:ext>
            </a:extLst>
          </p:cNvPr>
          <p:cNvSpPr/>
          <p:nvPr/>
        </p:nvSpPr>
        <p:spPr>
          <a:xfrm rot="10800000">
            <a:off x="14619" y="-2"/>
            <a:ext cx="12177379" cy="4492404"/>
          </a:xfrm>
          <a:prstGeom prst="rect">
            <a:avLst/>
          </a:prstGeom>
          <a:gradFill flip="none" rotWithShape="1">
            <a:gsLst>
              <a:gs pos="33000">
                <a:schemeClr val="bg2">
                  <a:alpha val="0"/>
                </a:schemeClr>
              </a:gs>
              <a:gs pos="82000">
                <a:schemeClr val="accent1">
                  <a:lumMod val="50000"/>
                  <a:alpha val="44000"/>
                </a:schemeClr>
              </a:gs>
              <a:gs pos="100000">
                <a:schemeClr val="accent3">
                  <a:lumMod val="60000"/>
                  <a:lumOff val="40000"/>
                  <a:alpha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723903" y="1161955"/>
            <a:ext cx="11468097" cy="333044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7000">
                <a:schemeClr val="bg2">
                  <a:alpha val="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 rot="10800000">
            <a:off x="-14621" y="-7466"/>
            <a:ext cx="6110621" cy="2500409"/>
          </a:xfrm>
          <a:prstGeom prst="rect">
            <a:avLst/>
          </a:prstGeom>
          <a:gradFill flip="none" rotWithShape="1"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63E47-B71F-605F-2462-F6F2ED4F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468924"/>
            <a:ext cx="5096176" cy="246130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100" y="210114"/>
            <a:ext cx="2064089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477000" y="210114"/>
            <a:ext cx="325150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7383" y="1161955"/>
            <a:ext cx="4158158" cy="276827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9B8CAF0-3749-D1CF-0FDA-20F4B5EE986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4492402"/>
            <a:ext cx="12192000" cy="236559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8002291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28AA25-2696-95B5-3DD1-1DDCE335B96E}"/>
              </a:ext>
            </a:extLst>
          </p:cNvPr>
          <p:cNvSpPr/>
          <p:nvPr/>
        </p:nvSpPr>
        <p:spPr>
          <a:xfrm>
            <a:off x="0" y="0"/>
            <a:ext cx="12192000" cy="6869579"/>
          </a:xfrm>
          <a:prstGeom prst="rect">
            <a:avLst/>
          </a:prstGeom>
          <a:gradFill flip="none" rotWithShape="1">
            <a:gsLst>
              <a:gs pos="23000">
                <a:schemeClr val="bg2">
                  <a:alpha val="0"/>
                </a:schemeClr>
              </a:gs>
              <a:gs pos="61000">
                <a:schemeClr val="accent1">
                  <a:lumMod val="50000"/>
                  <a:alpha val="5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6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6450F3-50BF-885C-FD60-BACC77C3F1E0}"/>
              </a:ext>
            </a:extLst>
          </p:cNvPr>
          <p:cNvSpPr/>
          <p:nvPr/>
        </p:nvSpPr>
        <p:spPr>
          <a:xfrm flipH="1" flipV="1">
            <a:off x="0" y="1727456"/>
            <a:ext cx="12192001" cy="51305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45000">
                <a:schemeClr val="bg2"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53C05B-A90A-250E-CBC3-E741A87656D9}"/>
              </a:ext>
            </a:extLst>
          </p:cNvPr>
          <p:cNvSpPr/>
          <p:nvPr/>
        </p:nvSpPr>
        <p:spPr>
          <a:xfrm rot="5400000">
            <a:off x="4285048" y="-1037373"/>
            <a:ext cx="6869579" cy="8944324"/>
          </a:xfrm>
          <a:prstGeom prst="rect">
            <a:avLst/>
          </a:prstGeom>
          <a:gradFill flip="none" rotWithShape="1">
            <a:gsLst>
              <a:gs pos="60000">
                <a:schemeClr val="accent5">
                  <a:alpha val="0"/>
                </a:schemeClr>
              </a:gs>
              <a:gs pos="94000">
                <a:schemeClr val="accent3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1BC43-B272-D419-E8BB-6EFDB7CB6DE6}"/>
              </a:ext>
            </a:extLst>
          </p:cNvPr>
          <p:cNvSpPr/>
          <p:nvPr/>
        </p:nvSpPr>
        <p:spPr>
          <a:xfrm rot="16200000">
            <a:off x="3586718" y="-681705"/>
            <a:ext cx="6783165" cy="8296238"/>
          </a:xfrm>
          <a:prstGeom prst="rect">
            <a:avLst/>
          </a:prstGeom>
          <a:gradFill flip="none" rotWithShape="1">
            <a:gsLst>
              <a:gs pos="26000">
                <a:schemeClr val="bg2"/>
              </a:gs>
              <a:gs pos="73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9B18E3-016A-6508-4AB9-C1B35F40CE8C}"/>
              </a:ext>
            </a:extLst>
          </p:cNvPr>
          <p:cNvCxnSpPr>
            <a:cxnSpLocks/>
          </p:cNvCxnSpPr>
          <p:nvPr/>
        </p:nvCxnSpPr>
        <p:spPr>
          <a:xfrm flipH="1">
            <a:off x="394716" y="6101080"/>
            <a:ext cx="11402568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44A4757-EA69-EF77-262C-A183AC218312}"/>
              </a:ext>
            </a:extLst>
          </p:cNvPr>
          <p:cNvSpPr/>
          <p:nvPr/>
        </p:nvSpPr>
        <p:spPr>
          <a:xfrm rot="10800000">
            <a:off x="0" y="1"/>
            <a:ext cx="12192000" cy="5281424"/>
          </a:xfrm>
          <a:prstGeom prst="rect">
            <a:avLst/>
          </a:prstGeom>
          <a:gradFill flip="none" rotWithShape="1">
            <a:gsLst>
              <a:gs pos="52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1" y="914400"/>
            <a:ext cx="7498080" cy="2621280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AD86-30C4-61DF-3300-53A4A4BB6D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D380-F3FA-F88A-4719-014588A2E1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F7C8-EA2A-EA2C-5113-86B95AACB1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1" y="3901440"/>
            <a:ext cx="7498080" cy="1828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117098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B42C01-B12A-AF17-D0E9-403E14D1D1A7}"/>
              </a:ext>
            </a:extLst>
          </p:cNvPr>
          <p:cNvSpPr/>
          <p:nvPr/>
        </p:nvSpPr>
        <p:spPr>
          <a:xfrm rot="10800000" flipH="1">
            <a:off x="391802" y="773848"/>
            <a:ext cx="11800198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5">
                  <a:lumMod val="75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4AA29D-41E7-06F1-DA88-95401F827C71}"/>
              </a:ext>
            </a:extLst>
          </p:cNvPr>
          <p:cNvSpPr/>
          <p:nvPr/>
        </p:nvSpPr>
        <p:spPr>
          <a:xfrm rot="10800000" flipH="1">
            <a:off x="0" y="773847"/>
            <a:ext cx="11026588" cy="1634270"/>
          </a:xfrm>
          <a:prstGeom prst="rect">
            <a:avLst/>
          </a:prstGeom>
          <a:gradFill flip="none" rotWithShape="1">
            <a:gsLst>
              <a:gs pos="575">
                <a:schemeClr val="accent2"/>
              </a:gs>
              <a:gs pos="3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1918144"/>
            <a:ext cx="2939186" cy="209681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4000" y="210114"/>
            <a:ext cx="2939491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4000" y="1918145"/>
            <a:ext cx="4991100" cy="4133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703080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942C55-3382-C50D-76EB-793EA21DA34F}"/>
              </a:ext>
            </a:extLst>
          </p:cNvPr>
          <p:cNvCxnSpPr>
            <a:cxnSpLocks/>
          </p:cNvCxnSpPr>
          <p:nvPr/>
        </p:nvCxnSpPr>
        <p:spPr>
          <a:xfrm flipH="1">
            <a:off x="397288" y="2811277"/>
            <a:ext cx="324613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1547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4282051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12192000" cy="386407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4282051"/>
            <a:ext cx="7010399" cy="1532976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1752" y="6263640"/>
            <a:ext cx="1759288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6263640"/>
            <a:ext cx="2509284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0323" y="6263640"/>
            <a:ext cx="605475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192296-0A21-2685-A792-B2723855E5B3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9211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D0E9D96-CB28-0F2C-BBB9-CE51B3EEBF53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1984" y="955810"/>
            <a:ext cx="4114800" cy="124405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95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469431" y="210114"/>
            <a:ext cx="1485900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76096" y="210114"/>
            <a:ext cx="1860464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91984" y="2791033"/>
            <a:ext cx="4114800" cy="33832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E9AF0A0-5001-F380-4488-B02AB3C79B31}"/>
              </a:ext>
            </a:extLst>
          </p:cNvPr>
          <p:cNvCxnSpPr>
            <a:cxnSpLocks/>
          </p:cNvCxnSpPr>
          <p:nvPr/>
        </p:nvCxnSpPr>
        <p:spPr>
          <a:xfrm flipH="1">
            <a:off x="7595441" y="2475756"/>
            <a:ext cx="4011343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ED0235B-B98B-7313-28E9-8E643CDFF4A6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05494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7686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210114"/>
            <a:ext cx="2509284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017686"/>
            <a:ext cx="7010399" cy="237744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3837709"/>
            <a:ext cx="12192000" cy="3020291"/>
          </a:xfrm>
          <a:blipFill dpi="0" rotWithShape="1">
            <a:blip r:embed="rId2">
              <a:alphaModFix amt="60000"/>
            </a:blip>
            <a:srcRect/>
            <a:stretch>
              <a:fillRect t="-27937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807749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371600"/>
            <a:ext cx="3474720" cy="22860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57700" y="210114"/>
            <a:ext cx="2859307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611572" y="210114"/>
            <a:ext cx="605475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7700" y="1371600"/>
            <a:ext cx="3368778" cy="4701943"/>
          </a:xfrm>
        </p:spPr>
        <p:txBody>
          <a:bodyPr rIns="4572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731045" y="0"/>
            <a:ext cx="3460955" cy="686687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750207-6F0E-41F2-98B5-15BCAB2BF9AD}"/>
              </a:ext>
            </a:extLst>
          </p:cNvPr>
          <p:cNvSpPr/>
          <p:nvPr/>
        </p:nvSpPr>
        <p:spPr>
          <a:xfrm flipH="1">
            <a:off x="0" y="4771072"/>
            <a:ext cx="4874661" cy="2095805"/>
          </a:xfrm>
          <a:prstGeom prst="rect">
            <a:avLst/>
          </a:prstGeom>
          <a:gradFill>
            <a:gsLst>
              <a:gs pos="67000">
                <a:schemeClr val="bg2">
                  <a:alpha val="0"/>
                </a:schemeClr>
              </a:gs>
              <a:gs pos="95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1E79A5-CC18-0B38-C9F4-CA5690475280}"/>
              </a:ext>
            </a:extLst>
          </p:cNvPr>
          <p:cNvSpPr/>
          <p:nvPr/>
        </p:nvSpPr>
        <p:spPr>
          <a:xfrm flipH="1">
            <a:off x="-2" y="3852909"/>
            <a:ext cx="2823100" cy="30228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50000"/>
                </a:schemeClr>
              </a:gs>
              <a:gs pos="17000">
                <a:schemeClr val="accent6">
                  <a:lumMod val="60000"/>
                  <a:lumOff val="40000"/>
                  <a:alpha val="52000"/>
                </a:schemeClr>
              </a:gs>
              <a:gs pos="58000">
                <a:schemeClr val="bg1"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0496BC-B679-515B-9928-2CC91AD7A8A2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7726680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749079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499"/>
            <a:ext cx="6751127" cy="125087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3862"/>
            <a:ext cx="2286000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590800" y="203862"/>
            <a:ext cx="2775003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247336" y="203862"/>
            <a:ext cx="864794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2410518"/>
            <a:ext cx="6755514" cy="38074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20000" y="0"/>
            <a:ext cx="4572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640749-9485-B575-4B2A-075EAA112D08}"/>
              </a:ext>
            </a:extLst>
          </p:cNvPr>
          <p:cNvSpPr/>
          <p:nvPr/>
        </p:nvSpPr>
        <p:spPr>
          <a:xfrm flipH="1">
            <a:off x="0" y="3706098"/>
            <a:ext cx="7620000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6">
                  <a:alpha val="66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E19E54-3987-D72A-629F-B4FB61FCC4E9}"/>
              </a:ext>
            </a:extLst>
          </p:cNvPr>
          <p:cNvSpPr/>
          <p:nvPr/>
        </p:nvSpPr>
        <p:spPr>
          <a:xfrm flipH="1">
            <a:off x="0" y="5597112"/>
            <a:ext cx="7620000" cy="1260888"/>
          </a:xfrm>
          <a:prstGeom prst="rect">
            <a:avLst/>
          </a:prstGeom>
          <a:gradFill flip="none" rotWithShape="1">
            <a:gsLst>
              <a:gs pos="21830">
                <a:schemeClr val="accent1">
                  <a:alpha val="29000"/>
                </a:schemeClr>
              </a:gs>
              <a:gs pos="0">
                <a:schemeClr val="accent5">
                  <a:lumMod val="60000"/>
                  <a:lumOff val="40000"/>
                  <a:alpha val="84000"/>
                </a:schemeClr>
              </a:gs>
              <a:gs pos="5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4DF899-11E5-3A31-4C5A-75E63BA26BC6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6620256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259043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834639"/>
            <a:ext cx="3014382" cy="29260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A51E54-3166-19CA-EB55-5DFFB9426CA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17796" y="0"/>
            <a:ext cx="12209796" cy="242009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834640"/>
            <a:ext cx="7200900" cy="29260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None/>
              <a:defRPr sz="1800"/>
            </a:lvl1pPr>
            <a:lvl2pPr marL="514350" indent="-285750">
              <a:buFont typeface="Arial" panose="020B0604020202020204" pitchFamily="34" charset="0"/>
              <a:buNone/>
              <a:defRPr sz="16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6274033"/>
            <a:ext cx="3014382" cy="365760"/>
          </a:xfrm>
        </p:spPr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80560" y="6274033"/>
            <a:ext cx="316230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2840" y="6274033"/>
            <a:ext cx="568917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BDDCA5B-BBAB-ABCD-27B8-D3CD17FD04BC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75153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0934"/>
            <a:ext cx="3507418" cy="1398494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932680" y="210114"/>
            <a:ext cx="2509284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51351" y="2680447"/>
            <a:ext cx="3357819" cy="366208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06EA5C-4A14-95D3-20DF-1EEB607C889B}"/>
              </a:ext>
            </a:extLst>
          </p:cNvPr>
          <p:cNvSpPr/>
          <p:nvPr/>
        </p:nvSpPr>
        <p:spPr>
          <a:xfrm flipH="1">
            <a:off x="2171702" y="5847066"/>
            <a:ext cx="10020298" cy="1010934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76000">
                <a:schemeClr val="accent1">
                  <a:lumMod val="50000"/>
                  <a:alpha val="39000"/>
                </a:schemeClr>
              </a:gs>
              <a:gs pos="100000">
                <a:schemeClr val="accent5">
                  <a:alpha val="68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5652D2-BF56-96CE-426B-26972C38434D}"/>
              </a:ext>
            </a:extLst>
          </p:cNvPr>
          <p:cNvSpPr/>
          <p:nvPr/>
        </p:nvSpPr>
        <p:spPr>
          <a:xfrm rot="16200000" flipH="1">
            <a:off x="7767364" y="2433362"/>
            <a:ext cx="4944033" cy="3905239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40000"/>
                </a:schemeClr>
              </a:gs>
              <a:gs pos="32000">
                <a:schemeClr val="bg1">
                  <a:alpha val="0"/>
                </a:schemeClr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A30D42-B5FE-EAD1-8419-4AD002C32B1F}"/>
              </a:ext>
            </a:extLst>
          </p:cNvPr>
          <p:cNvCxnSpPr>
            <a:cxnSpLocks/>
          </p:cNvCxnSpPr>
          <p:nvPr/>
        </p:nvCxnSpPr>
        <p:spPr>
          <a:xfrm>
            <a:off x="4426824" y="1075765"/>
            <a:ext cx="0" cy="4944035"/>
          </a:xfrm>
          <a:prstGeom prst="line">
            <a:avLst/>
          </a:prstGeom>
          <a:ln w="635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2679" y="1010932"/>
            <a:ext cx="6492240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39802576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9811"/>
            <a:ext cx="3419380" cy="1856553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478969" y="210114"/>
            <a:ext cx="2509284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82390" y="3045041"/>
            <a:ext cx="3338742" cy="329748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78968" y="1019810"/>
            <a:ext cx="731520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29431910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F28860-8FEF-73E6-FEDF-176AC5D7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8" y="4907611"/>
            <a:ext cx="5320285" cy="1438873"/>
          </a:xfrm>
        </p:spPr>
        <p:txBody>
          <a:bodyPr anchor="t"/>
          <a:lstStyle>
            <a:lvl1pPr>
              <a:lnSpc>
                <a:spcPct val="100000"/>
              </a:lnSpc>
              <a:defRPr sz="2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ADE8C0-7863-A0F4-9EFB-60B2F8DD22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20381-0150-ABDF-3C66-3E77DA79EEC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D7FDD-1157-5BB4-4A9F-3F35CE7FF4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446035-33B1-F0D9-18B1-58E177267E3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638" y="766763"/>
            <a:ext cx="11320462" cy="3489325"/>
          </a:xfrm>
        </p:spPr>
        <p:txBody>
          <a:bodyPr/>
          <a:lstStyle>
            <a:lvl1pPr>
              <a:lnSpc>
                <a:spcPct val="85000"/>
              </a:lnSpc>
              <a:defRPr sz="24000">
                <a:gradFill>
                  <a:gsLst>
                    <a:gs pos="0">
                      <a:schemeClr val="accent6"/>
                    </a:gs>
                    <a:gs pos="46000">
                      <a:schemeClr val="accent1"/>
                    </a:gs>
                    <a:gs pos="100000">
                      <a:schemeClr val="accent3">
                        <a:lumMod val="60000"/>
                        <a:lumOff val="40000"/>
                      </a:schemeClr>
                    </a:gs>
                  </a:gsLst>
                  <a:lin ang="42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F77A56B-CD68-22F4-F473-A2063E81D70D}"/>
              </a:ext>
            </a:extLst>
          </p:cNvPr>
          <p:cNvCxnSpPr>
            <a:cxnSpLocks/>
          </p:cNvCxnSpPr>
          <p:nvPr/>
        </p:nvCxnSpPr>
        <p:spPr>
          <a:xfrm flipH="1">
            <a:off x="394716" y="466224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040424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ED7B15-76E6-E98E-A0BB-6188FC145CDD}"/>
              </a:ext>
            </a:extLst>
          </p:cNvPr>
          <p:cNvSpPr/>
          <p:nvPr/>
        </p:nvSpPr>
        <p:spPr>
          <a:xfrm rot="10800000" flipH="1">
            <a:off x="-1" y="0"/>
            <a:ext cx="12192002" cy="6858000"/>
          </a:xfrm>
          <a:prstGeom prst="rect">
            <a:avLst/>
          </a:prstGeom>
          <a:gradFill flip="none" rotWithShape="1">
            <a:gsLst>
              <a:gs pos="50000">
                <a:schemeClr val="accent3">
                  <a:lumMod val="60000"/>
                  <a:lumOff val="40000"/>
                  <a:alpha val="75000"/>
                </a:schemeClr>
              </a:gs>
              <a:gs pos="0">
                <a:schemeClr val="accent1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  <a:gs pos="85000">
                <a:schemeClr val="accent2">
                  <a:lumMod val="7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602343-A974-BE4B-41E6-58237921FB4D}"/>
              </a:ext>
            </a:extLst>
          </p:cNvPr>
          <p:cNvSpPr/>
          <p:nvPr/>
        </p:nvSpPr>
        <p:spPr>
          <a:xfrm flipH="1">
            <a:off x="3683466" y="0"/>
            <a:ext cx="8508534" cy="6858000"/>
          </a:xfrm>
          <a:prstGeom prst="rect">
            <a:avLst/>
          </a:prstGeom>
          <a:gradFill flip="none" rotWithShape="1">
            <a:gsLst>
              <a:gs pos="6000">
                <a:schemeClr val="accent3">
                  <a:lumMod val="40000"/>
                  <a:lumOff val="60000"/>
                </a:schemeClr>
              </a:gs>
              <a:gs pos="73000">
                <a:schemeClr val="accent3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22E84-7D91-EFA0-CBCA-F9AC98E6181F}"/>
              </a:ext>
            </a:extLst>
          </p:cNvPr>
          <p:cNvSpPr/>
          <p:nvPr/>
        </p:nvSpPr>
        <p:spPr>
          <a:xfrm rot="5400000">
            <a:off x="1670408" y="-1670408"/>
            <a:ext cx="7492544" cy="10833360"/>
          </a:xfrm>
          <a:prstGeom prst="rect">
            <a:avLst/>
          </a:prstGeom>
          <a:gradFill flip="none" rotWithShape="1">
            <a:gsLst>
              <a:gs pos="58000">
                <a:schemeClr val="accent2">
                  <a:alpha val="0"/>
                </a:schemeClr>
              </a:gs>
              <a:gs pos="98000">
                <a:schemeClr val="accent6">
                  <a:lumMod val="7500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673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DA0DC0-3518-750A-3821-192C03B2D059}"/>
              </a:ext>
            </a:extLst>
          </p:cNvPr>
          <p:cNvSpPr/>
          <p:nvPr/>
        </p:nvSpPr>
        <p:spPr>
          <a:xfrm rot="10800000">
            <a:off x="5031742" y="-20336"/>
            <a:ext cx="7160258" cy="6878336"/>
          </a:xfrm>
          <a:prstGeom prst="rect">
            <a:avLst/>
          </a:prstGeom>
          <a:gradFill>
            <a:gsLst>
              <a:gs pos="30000">
                <a:schemeClr val="accent4">
                  <a:lumMod val="60000"/>
                  <a:lumOff val="40000"/>
                  <a:alpha val="0"/>
                </a:schemeClr>
              </a:gs>
              <a:gs pos="89000">
                <a:schemeClr val="bg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B402F4-533A-849C-ACAD-039056A5D174}"/>
              </a:ext>
            </a:extLst>
          </p:cNvPr>
          <p:cNvSpPr/>
          <p:nvPr/>
        </p:nvSpPr>
        <p:spPr>
          <a:xfrm flipH="1">
            <a:off x="8961" y="2704579"/>
            <a:ext cx="12183038" cy="4153421"/>
          </a:xfrm>
          <a:prstGeom prst="rect">
            <a:avLst/>
          </a:prstGeom>
          <a:gradFill flip="none" rotWithShape="1">
            <a:gsLst>
              <a:gs pos="20000">
                <a:schemeClr val="accent1">
                  <a:alpha val="0"/>
                </a:schemeClr>
              </a:gs>
              <a:gs pos="68000">
                <a:schemeClr val="bg2">
                  <a:alpha val="67000"/>
                </a:schemeClr>
              </a:gs>
              <a:gs pos="90000">
                <a:schemeClr val="bg2"/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124DA4-1249-371C-65BA-0AAC0239D4C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320" y="2704946"/>
            <a:ext cx="9801225" cy="3538538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  <a:lvl2pPr>
              <a:lnSpc>
                <a:spcPct val="100000"/>
              </a:lnSpc>
              <a:defRPr sz="4800"/>
            </a:lvl2pPr>
            <a:lvl3pPr>
              <a:lnSpc>
                <a:spcPct val="100000"/>
              </a:lnSpc>
              <a:defRPr sz="4400"/>
            </a:lvl3pPr>
            <a:lvl4pPr>
              <a:lnSpc>
                <a:spcPct val="100000"/>
              </a:lnSpc>
              <a:defRPr sz="4000"/>
            </a:lvl4pPr>
            <a:lvl5pPr>
              <a:lnSpc>
                <a:spcPct val="100000"/>
              </a:lnSpc>
              <a:defRPr sz="360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8396461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008CFE4-4AC8-17F9-C6E2-22D96CF810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774BFB-EECC-C995-E701-4CCEB032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861412"/>
            <a:ext cx="12192000" cy="301077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70000"/>
                </a:schemeClr>
              </a:gs>
              <a:gs pos="50000">
                <a:schemeClr val="bg2">
                  <a:alpha val="0"/>
                </a:schemeClr>
              </a:gs>
            </a:gsLst>
            <a:lin ang="1716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2E260E-763F-A06B-2808-39975829F205}"/>
              </a:ext>
            </a:extLst>
          </p:cNvPr>
          <p:cNvSpPr/>
          <p:nvPr/>
        </p:nvSpPr>
        <p:spPr>
          <a:xfrm rot="5400000" flipH="1">
            <a:off x="2667005" y="-2666996"/>
            <a:ext cx="6857996" cy="12191993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82642F-D94D-7313-EB9D-48E3CBEDD19C}"/>
              </a:ext>
            </a:extLst>
          </p:cNvPr>
          <p:cNvSpPr/>
          <p:nvPr/>
        </p:nvSpPr>
        <p:spPr>
          <a:xfrm rot="16200000" flipH="1">
            <a:off x="4381500" y="-4373435"/>
            <a:ext cx="3429000" cy="1217587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chemeClr val="accent6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900" y="4967784"/>
            <a:ext cx="8484108" cy="1052015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t>10/16/2026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900" y="1405719"/>
            <a:ext cx="8484108" cy="308762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lang="en-US" sz="3600" b="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D1ECC83-D6FA-D54B-81F2-EE93577E016F}"/>
              </a:ext>
            </a:extLst>
          </p:cNvPr>
          <p:cNvCxnSpPr>
            <a:cxnSpLocks/>
          </p:cNvCxnSpPr>
          <p:nvPr/>
        </p:nvCxnSpPr>
        <p:spPr>
          <a:xfrm flipH="1">
            <a:off x="2077285" y="4810814"/>
            <a:ext cx="8273723" cy="0"/>
          </a:xfrm>
          <a:prstGeom prst="line">
            <a:avLst/>
          </a:prstGeom>
          <a:ln w="6350">
            <a:solidFill>
              <a:schemeClr val="tx1">
                <a:lumMod val="7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61794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7012885" cy="1381432"/>
          </a:xfrm>
        </p:spPr>
        <p:txBody>
          <a:bodyPr anchor="t">
            <a:no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BA73FC-7BD1-70E0-E0BB-062C0B9E495C}"/>
              </a:ext>
            </a:extLst>
          </p:cNvPr>
          <p:cNvCxnSpPr>
            <a:cxnSpLocks/>
          </p:cNvCxnSpPr>
          <p:nvPr/>
        </p:nvCxnSpPr>
        <p:spPr>
          <a:xfrm flipH="1">
            <a:off x="394716" y="303297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12F779-E4E9-1000-6D97-63D7AD0CD426}"/>
              </a:ext>
            </a:extLst>
          </p:cNvPr>
          <p:cNvSpPr/>
          <p:nvPr/>
        </p:nvSpPr>
        <p:spPr>
          <a:xfrm rot="5400000" flipH="1">
            <a:off x="4765041" y="-568961"/>
            <a:ext cx="2661919" cy="12192002"/>
          </a:xfrm>
          <a:prstGeom prst="rect">
            <a:avLst/>
          </a:prstGeom>
          <a:gradFill>
            <a:gsLst>
              <a:gs pos="51000">
                <a:schemeClr val="bg2">
                  <a:alpha val="0"/>
                </a:schemeClr>
              </a:gs>
              <a:gs pos="98276">
                <a:schemeClr val="tx2"/>
              </a:gs>
              <a:gs pos="85000">
                <a:schemeClr val="accent1">
                  <a:alpha val="85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177CF-A7A2-912C-416D-E7E03D2C5291}"/>
              </a:ext>
            </a:extLst>
          </p:cNvPr>
          <p:cNvSpPr/>
          <p:nvPr/>
        </p:nvSpPr>
        <p:spPr>
          <a:xfrm rot="5400000" flipH="1">
            <a:off x="4516120" y="-817882"/>
            <a:ext cx="3159760" cy="12192003"/>
          </a:xfrm>
          <a:prstGeom prst="rect">
            <a:avLst/>
          </a:prstGeom>
          <a:gradFill>
            <a:gsLst>
              <a:gs pos="62000">
                <a:schemeClr val="bg2">
                  <a:alpha val="0"/>
                </a:schemeClr>
              </a:gs>
              <a:gs pos="98276">
                <a:schemeClr val="accent5"/>
              </a:gs>
              <a:gs pos="88000">
                <a:schemeClr val="accent3">
                  <a:alpha val="49000"/>
                </a:schemeClr>
              </a:gs>
            </a:gsLst>
            <a:lin ang="103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3230" y="3429000"/>
            <a:ext cx="11171699" cy="24656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4951693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3CA1D0-5ABF-E529-5411-F834222E48FC}"/>
              </a:ext>
            </a:extLst>
          </p:cNvPr>
          <p:cNvSpPr/>
          <p:nvPr/>
        </p:nvSpPr>
        <p:spPr>
          <a:xfrm rot="5400000">
            <a:off x="5020923" y="-2430130"/>
            <a:ext cx="1825034" cy="11866880"/>
          </a:xfrm>
          <a:prstGeom prst="rect">
            <a:avLst/>
          </a:prstGeom>
          <a:gradFill>
            <a:gsLst>
              <a:gs pos="41000">
                <a:schemeClr val="bg1">
                  <a:alpha val="0"/>
                </a:schemeClr>
              </a:gs>
              <a:gs pos="85612">
                <a:schemeClr val="accent4">
                  <a:alpha val="7800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F5D87-BF9C-3DAE-D977-87A4FA7749F4}"/>
              </a:ext>
            </a:extLst>
          </p:cNvPr>
          <p:cNvSpPr/>
          <p:nvPr/>
        </p:nvSpPr>
        <p:spPr>
          <a:xfrm rot="10800000" flipH="1">
            <a:off x="0" y="2590790"/>
            <a:ext cx="12192000" cy="1825033"/>
          </a:xfrm>
          <a:prstGeom prst="rect">
            <a:avLst/>
          </a:prstGeom>
          <a:gradFill>
            <a:gsLst>
              <a:gs pos="68000">
                <a:schemeClr val="bg2">
                  <a:alpha val="0"/>
                </a:schemeClr>
              </a:gs>
              <a:gs pos="98851">
                <a:schemeClr val="accent5">
                  <a:lumMod val="60000"/>
                  <a:lumOff val="40000"/>
                </a:schemeClr>
              </a:gs>
              <a:gs pos="89000">
                <a:schemeClr val="accent3">
                  <a:lumMod val="60000"/>
                  <a:lumOff val="40000"/>
                  <a:alpha val="3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6095999" cy="1454506"/>
          </a:xfrm>
        </p:spPr>
        <p:txBody>
          <a:bodyPr anchor="t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00" y="3337560"/>
            <a:ext cx="3595171" cy="282858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5041355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B33C1-66E4-5420-EAC7-ECB72519298E}"/>
              </a:ext>
            </a:extLst>
          </p:cNvPr>
          <p:cNvCxnSpPr>
            <a:cxnSpLocks/>
          </p:cNvCxnSpPr>
          <p:nvPr/>
        </p:nvCxnSpPr>
        <p:spPr>
          <a:xfrm flipH="1">
            <a:off x="394716" y="158496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582307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6AE5CFF-8C53-04B8-D45D-5572C54FE40F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1585448" cy="662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05EA491-E08A-48B5-7211-33514A94530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59980DF-BFB1-0E16-FE9E-D2D30ED180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A97154-58A7-DD75-CD73-93F442F341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775779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3701989-F794-F145-FEEE-631718E4D6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2492481"/>
            <a:ext cx="5165725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20840" y="1775777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A3BB3E04-BBB2-1EB1-AF01-EFE05E00427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0" y="2492481"/>
            <a:ext cx="5181907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692CF81-A7A7-1362-125E-EEC5C8BD16E7}"/>
              </a:ext>
            </a:extLst>
          </p:cNvPr>
          <p:cNvCxnSpPr>
            <a:cxnSpLocks/>
          </p:cNvCxnSpPr>
          <p:nvPr/>
        </p:nvCxnSpPr>
        <p:spPr>
          <a:xfrm flipH="1">
            <a:off x="394716" y="1579934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1E71789-6ED9-AA74-B78C-05CAF80B5536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850106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05840"/>
            <a:ext cx="9906000" cy="80104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586720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483016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9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4416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2" y="1097280"/>
            <a:ext cx="3776471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53689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869140"/>
            <a:ext cx="11604046" cy="9692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" y="210114"/>
            <a:ext cx="175928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2485" y="210114"/>
            <a:ext cx="25092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0323" y="210114"/>
            <a:ext cx="605475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2047284"/>
            <a:ext cx="11604046" cy="4234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E5EF3F-856F-01A0-B658-94EAB13FC060}"/>
              </a:ext>
            </a:extLst>
          </p:cNvPr>
          <p:cNvCxnSpPr>
            <a:cxnSpLocks/>
          </p:cNvCxnSpPr>
          <p:nvPr/>
        </p:nvCxnSpPr>
        <p:spPr>
          <a:xfrm flipH="1">
            <a:off x="394716" y="751313"/>
            <a:ext cx="1140256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6587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91" r:id="rId1"/>
    <p:sldLayoutId id="2147484492" r:id="rId2"/>
    <p:sldLayoutId id="2147484493" r:id="rId3"/>
    <p:sldLayoutId id="2147484494" r:id="rId4"/>
    <p:sldLayoutId id="2147484495" r:id="rId5"/>
    <p:sldLayoutId id="2147484496" r:id="rId6"/>
    <p:sldLayoutId id="2147484497" r:id="rId7"/>
    <p:sldLayoutId id="2147484498" r:id="rId8"/>
    <p:sldLayoutId id="2147484499" r:id="rId9"/>
    <p:sldLayoutId id="2147484500" r:id="rId10"/>
    <p:sldLayoutId id="2147484501" r:id="rId11"/>
    <p:sldLayoutId id="2147484502" r:id="rId12"/>
    <p:sldLayoutId id="2147484503" r:id="rId13"/>
    <p:sldLayoutId id="2147484504" r:id="rId14"/>
    <p:sldLayoutId id="2147484505" r:id="rId15"/>
    <p:sldLayoutId id="2147484506" r:id="rId16"/>
    <p:sldLayoutId id="2147484507" r:id="rId17"/>
    <p:sldLayoutId id="2147484508" r:id="rId18"/>
    <p:sldLayoutId id="2147484509" r:id="rId19"/>
    <p:sldLayoutId id="2147484510" r:id="rId20"/>
    <p:sldLayoutId id="2147484511" r:id="rId21"/>
    <p:sldLayoutId id="2147484512" r:id="rId22"/>
    <p:sldLayoutId id="2147484513" r:id="rId23"/>
    <p:sldLayoutId id="2147484514" r:id="rId24"/>
    <p:sldLayoutId id="2147484515" r:id="rId25"/>
    <p:sldLayoutId id="2147484516" r:id="rId26"/>
    <p:sldLayoutId id="2147484517" r:id="rId27"/>
    <p:sldLayoutId id="2147484518" r:id="rId28"/>
    <p:sldLayoutId id="2147484519" r:id="rId29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800" b="0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1" pos="168">
          <p15:clr>
            <a:srgbClr val="F26B43"/>
          </p15:clr>
        </p15:guide>
        <p15:guide id="22" orient="horz" pos="2160">
          <p15:clr>
            <a:srgbClr val="F26B43"/>
          </p15:clr>
        </p15:guide>
        <p15:guide id="23" pos="4800">
          <p15:clr>
            <a:srgbClr val="F26B43"/>
          </p15:clr>
        </p15:guide>
        <p15:guide id="24" orient="horz" pos="480">
          <p15:clr>
            <a:srgbClr val="F26B43"/>
          </p15:clr>
        </p15:guide>
        <p15:guide id="25" orient="horz" pos="864">
          <p15:clr>
            <a:srgbClr val="F26B43"/>
          </p15:clr>
        </p15:guide>
        <p15:guide id="26" pos="7392">
          <p15:clr>
            <a:srgbClr val="F26B43"/>
          </p15:clr>
        </p15:guide>
        <p15:guide id="27" orient="horz" pos="3840">
          <p15:clr>
            <a:srgbClr val="F26B43"/>
          </p15:clr>
        </p15:guide>
        <p15:guide id="28" pos="240">
          <p15:clr>
            <a:srgbClr val="F26B43"/>
          </p15:clr>
        </p15:guide>
        <p15:guide id="29" pos="7440">
          <p15:clr>
            <a:srgbClr val="F26B43"/>
          </p15:clr>
        </p15:guide>
        <p15:guide id="30" orient="horz" pos="528" userDrawn="1">
          <p15:clr>
            <a:srgbClr val="F26B43"/>
          </p15:clr>
        </p15:guide>
        <p15:guide id="31" pos="528" userDrawn="1">
          <p15:clr>
            <a:srgbClr val="F26B43"/>
          </p15:clr>
        </p15:guide>
        <p15:guide id="32" orient="horz" pos="3792" userDrawn="1">
          <p15:clr>
            <a:srgbClr val="F26B43"/>
          </p15:clr>
        </p15:guide>
        <p15:guide id="33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diagramLayout" Target="../diagrams/layout1.xml"/><Relationship Id="rId7" Type="http://schemas.openxmlformats.org/officeDocument/2006/relationships/hyperlink" Target="https://www.jobs.nhs.uk/candidate/jobadvert/E0233-26-1689?location=Dudley&amp;searchByLocationOnly=true&amp;language=en&amp;page=4&amp;sort=distance&amp;country=GB-EN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inews.co.uk/news/health/nhs-staff-1-in-7-trying-leave-health-service-than-height-covid-pandemic-2159121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6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Support-for-" TargetMode="External"/><Relationship Id="rId2" Type="http://schemas.openxmlformats.org/officeDocument/2006/relationships/hyperlink" Target="https://www.jobs.nhs.uk/candidate/jobadvert/E0233-26-1689?location=Dudley&amp;searchByLocationOnly=true&amp;language=en&amp;page=4&amp;sort=distance&amp;country=GB-ENG" TargetMode="Externa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6.jpeg"/><Relationship Id="rId4" Type="http://schemas.openxmlformats.org/officeDocument/2006/relationships/hyperlink" Target="https://www.skillsforcare.org.uk/Support-for-leaders-and-managers/Developing-leaders-and-managers/Leadership-Qualities-Framework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2">
            <a:extLst>
              <a:ext uri="{FF2B5EF4-FFF2-40B4-BE49-F238E27FC236}">
                <a16:creationId xmlns:a16="http://schemas.microsoft.com/office/drawing/2014/main" id="{E1644D70-4F21-7D71-ED41-D33A1F5C3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3869" y="1791147"/>
            <a:ext cx="7973386" cy="3230558"/>
          </a:xfrm>
        </p:spPr>
        <p:txBody>
          <a:bodyPr anchor="t">
            <a:normAutofit/>
          </a:bodyPr>
          <a:lstStyle/>
          <a:p>
            <a:pPr algn="l">
              <a:lnSpc>
                <a:spcPct val="150000"/>
              </a:lnSpc>
            </a:pP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27A69A-4436-1A66-A3CE-CDB0669F16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>
            <a:off x="11079890" y="10"/>
            <a:ext cx="1112111" cy="68579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124832D-FDDE-4D6F-BAF6-0F4538B5EE22}"/>
              </a:ext>
            </a:extLst>
          </p:cNvPr>
          <p:cNvSpPr txBox="1"/>
          <p:nvPr/>
        </p:nvSpPr>
        <p:spPr>
          <a:xfrm>
            <a:off x="2970550" y="449708"/>
            <a:ext cx="69079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dirty="0">
                <a:solidFill>
                  <a:srgbClr val="00B050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         </a:t>
            </a:r>
            <a:r>
              <a:rPr lang="en-GB" sz="4000" b="1" i="1" u="sng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Self-Awareness</a:t>
            </a:r>
            <a:endParaRPr lang="en-GB" sz="4000" i="1" u="sng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A37D570D-8464-116C-F8FE-D8B9879A0C3D}"/>
              </a:ext>
            </a:extLst>
          </p:cNvPr>
          <p:cNvSpPr/>
          <p:nvPr/>
        </p:nvSpPr>
        <p:spPr>
          <a:xfrm>
            <a:off x="1421027" y="1606378"/>
            <a:ext cx="9218141" cy="4949404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Career Goal: Senior Support</a:t>
            </a:r>
            <a:r>
              <a:rPr lang="en-GB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Worker</a:t>
            </a:r>
            <a:endParaRPr lang="en-GB" sz="2000" i="1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Name:</a:t>
            </a: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Lecia Colman Butler </a:t>
            </a:r>
            <a:b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Student Number:</a:t>
            </a: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 2523255</a:t>
            </a:r>
            <a:b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Module:</a:t>
            </a: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LCHS4009</a:t>
            </a:r>
          </a:p>
          <a:p>
            <a:pPr>
              <a:lnSpc>
                <a:spcPct val="150000"/>
              </a:lnSpc>
            </a:pP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Module:  Personal  Development within Health and Social Care </a:t>
            </a:r>
            <a:b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Lecturer:</a:t>
            </a: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 Bernice Ejiogu</a:t>
            </a:r>
            <a:b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Assignment Tittle:</a:t>
            </a:r>
            <a:r>
              <a:rPr lang="en-GB" sz="2000" i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Self-Awareness Presentation</a:t>
            </a:r>
            <a:endParaRPr lang="en-GB" sz="2000" i="1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3F3A42-341D-13BB-55F4-C79B539609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 flipH="1">
            <a:off x="-2" y="0"/>
            <a:ext cx="11121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6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97EC5D8-A213-2B00-5794-FC433BC1F3DF}"/>
              </a:ext>
            </a:extLst>
          </p:cNvPr>
          <p:cNvSpPr txBox="1"/>
          <p:nvPr/>
        </p:nvSpPr>
        <p:spPr>
          <a:xfrm>
            <a:off x="-1" y="432487"/>
            <a:ext cx="6290441" cy="2273644"/>
          </a:xfrm>
          <a:prstGeom prst="rect">
            <a:avLst/>
          </a:prstGeom>
        </p:spPr>
        <p:txBody>
          <a:bodyPr vert="horz" lIns="91440" tIns="45720" rIns="91440" bIns="45720" rtlCol="0" anchorCtr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u="sng" kern="1200" cap="all" baseline="0" dirty="0">
                <a:solidFill>
                  <a:srgbClr val="FF0000"/>
                </a:solidFill>
                <a:latin typeface="Arial Black" panose="020B0A04020102020204" pitchFamily="34" charset="0"/>
                <a:ea typeface="+mj-ea"/>
                <a:cs typeface="+mj-cs"/>
              </a:rPr>
              <a:t>Chosen Career: Senior Support Worker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kern="1200" cap="all" baseline="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6" name="TextBox 4">
            <a:extLst>
              <a:ext uri="{FF2B5EF4-FFF2-40B4-BE49-F238E27FC236}">
                <a16:creationId xmlns:a16="http://schemas.microsoft.com/office/drawing/2014/main" id="{DBF43FE7-645E-B30E-385B-5082BA5889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1854812"/>
              </p:ext>
            </p:extLst>
          </p:nvPr>
        </p:nvGraphicFramePr>
        <p:xfrm>
          <a:off x="6290441" y="0"/>
          <a:ext cx="590156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0B5C116A-8490-B5FF-CB1A-FBE950E150C6}"/>
              </a:ext>
            </a:extLst>
          </p:cNvPr>
          <p:cNvSpPr txBox="1"/>
          <p:nvPr/>
        </p:nvSpPr>
        <p:spPr>
          <a:xfrm>
            <a:off x="345989" y="1977081"/>
            <a:ext cx="517748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https://www.jobs.nhs.uk/candidate/jobadvert/E0233-26-1689?location=Dudley&amp;searchByLocationOnly=true&amp;language=en&amp;page=4&amp;sort=distance&amp;country=GB-ENG</a:t>
            </a:r>
            <a:endParaRPr lang="en-GB" sz="1200" i="1" dirty="0">
              <a:solidFill>
                <a:schemeClr val="bg1"/>
              </a:solidFill>
              <a:latin typeface="Italics"/>
              <a:cs typeface="Arial" panose="020B0604020202020204" pitchFamily="34" charset="0"/>
            </a:endParaRP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4F4ACD87-5A91-52D0-833E-44A427F3402B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6461" r="16461"/>
          <a:stretch>
            <a:fillRect/>
          </a:stretch>
        </p:blipFill>
        <p:spPr>
          <a:xfrm>
            <a:off x="976184" y="2866768"/>
            <a:ext cx="4201297" cy="3744097"/>
          </a:xfrm>
        </p:spPr>
      </p:pic>
    </p:spTree>
    <p:extLst>
      <p:ext uri="{BB962C8B-B14F-4D97-AF65-F5344CB8AC3E}">
        <p14:creationId xmlns:p14="http://schemas.microsoft.com/office/powerpoint/2010/main" val="3839949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CAF1B5-B02F-5ED1-EEC9-579BA86A6BE4}"/>
              </a:ext>
            </a:extLst>
          </p:cNvPr>
          <p:cNvSpPr txBox="1"/>
          <p:nvPr/>
        </p:nvSpPr>
        <p:spPr>
          <a:xfrm>
            <a:off x="4437089" y="562134"/>
            <a:ext cx="59061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1" u="sng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My Strengths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9352AD2-3690-FFA0-E8C0-B14A0E59E4B9}"/>
              </a:ext>
            </a:extLst>
          </p:cNvPr>
          <p:cNvSpPr/>
          <p:nvPr/>
        </p:nvSpPr>
        <p:spPr>
          <a:xfrm>
            <a:off x="3389868" y="1828799"/>
            <a:ext cx="2411321" cy="4467068"/>
          </a:xfrm>
          <a:prstGeom prst="roundRect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    </a:t>
            </a:r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Patient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    Support</a:t>
            </a:r>
          </a:p>
          <a:p>
            <a:endParaRPr lang="en-GB" sz="1600" b="1" dirty="0">
              <a:solidFill>
                <a:schemeClr val="accent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 Learning           disabilities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&amp; autism</a:t>
            </a:r>
          </a:p>
          <a:p>
            <a:endParaRPr lang="en-GB" sz="1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Safeguarding &amp;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Observations 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BAA5F11-EE85-CD38-BD4B-DAAE38249059}"/>
              </a:ext>
            </a:extLst>
          </p:cNvPr>
          <p:cNvSpPr/>
          <p:nvPr/>
        </p:nvSpPr>
        <p:spPr>
          <a:xfrm>
            <a:off x="779490" y="1828799"/>
            <a:ext cx="2228234" cy="4390960"/>
          </a:xfrm>
          <a:prstGeom prst="roundRect">
            <a:avLst>
              <a:gd name="adj" fmla="val 19946"/>
            </a:avLst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Experience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7+ year in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health and 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social care</a:t>
            </a:r>
          </a:p>
          <a:p>
            <a:endParaRPr lang="en-GB" sz="1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4 + year in mental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health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11F51C3-C0AD-56BC-58EB-42C3FD1AD011}"/>
              </a:ext>
            </a:extLst>
          </p:cNvPr>
          <p:cNvSpPr/>
          <p:nvPr/>
        </p:nvSpPr>
        <p:spPr>
          <a:xfrm>
            <a:off x="6177144" y="1828801"/>
            <a:ext cx="2411321" cy="4467069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Practical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   Skills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De-escalation &amp;</a:t>
            </a: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risk awareness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Calm in Challenging situations </a:t>
            </a:r>
          </a:p>
        </p:txBody>
      </p:sp>
      <p:pic>
        <p:nvPicPr>
          <p:cNvPr id="22" name="Picture 21" descr="Clasping hands">
            <a:extLst>
              <a:ext uri="{FF2B5EF4-FFF2-40B4-BE49-F238E27FC236}">
                <a16:creationId xmlns:a16="http://schemas.microsoft.com/office/drawing/2014/main" id="{5A76794E-1CC1-545A-262A-841C2503D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595" y="1951368"/>
            <a:ext cx="1544594" cy="754762"/>
          </a:xfrm>
          <a:prstGeom prst="rect">
            <a:avLst/>
          </a:prstGeom>
        </p:spPr>
      </p:pic>
      <p:pic>
        <p:nvPicPr>
          <p:cNvPr id="24" name="Graphic 23" descr="Open hand outline">
            <a:extLst>
              <a:ext uri="{FF2B5EF4-FFF2-40B4-BE49-F238E27FC236}">
                <a16:creationId xmlns:a16="http://schemas.microsoft.com/office/drawing/2014/main" id="{102E2795-80B7-3184-2B17-9DAC8C6D99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4184" y="4893005"/>
            <a:ext cx="45719" cy="45719"/>
          </a:xfrm>
          <a:prstGeom prst="rect">
            <a:avLst/>
          </a:prstGeom>
        </p:spPr>
      </p:pic>
      <p:pic>
        <p:nvPicPr>
          <p:cNvPr id="26" name="Picture 25" descr="Person writing on a notebook">
            <a:extLst>
              <a:ext uri="{FF2B5EF4-FFF2-40B4-BE49-F238E27FC236}">
                <a16:creationId xmlns:a16="http://schemas.microsoft.com/office/drawing/2014/main" id="{1E1A01C4-270A-D34A-273A-6640C5CBE6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108" y="1951368"/>
            <a:ext cx="1631092" cy="754762"/>
          </a:xfrm>
          <a:prstGeom prst="rect">
            <a:avLst/>
          </a:prstGeom>
        </p:spPr>
      </p:pic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F79637B-FCB6-5D7A-F1D3-3D289D916FFE}"/>
              </a:ext>
            </a:extLst>
          </p:cNvPr>
          <p:cNvSpPr/>
          <p:nvPr/>
        </p:nvSpPr>
        <p:spPr>
          <a:xfrm>
            <a:off x="9001189" y="1828801"/>
            <a:ext cx="2411321" cy="4467069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Teamwork &amp;</a:t>
            </a:r>
          </a:p>
          <a:p>
            <a:pPr lvl="0"/>
            <a:r>
              <a:rPr lang="en-GB" sz="16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 Leadership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Communication</a:t>
            </a:r>
          </a:p>
          <a:p>
            <a:pPr lvl="0"/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and teamwork</a:t>
            </a:r>
          </a:p>
          <a:p>
            <a:pPr lvl="0"/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</a:p>
          <a:p>
            <a:pPr lvl="0"/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Assistant shift-lead</a:t>
            </a:r>
          </a:p>
          <a:p>
            <a:pPr lvl="0"/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experience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B8894E-B9CA-E462-AE36-D4148FBF3BFE}"/>
              </a:ext>
            </a:extLst>
          </p:cNvPr>
          <p:cNvSpPr txBox="1"/>
          <p:nvPr/>
        </p:nvSpPr>
        <p:spPr>
          <a:xfrm rot="10800000" flipV="1">
            <a:off x="4885893" y="6295869"/>
            <a:ext cx="370257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prstClr val="black"/>
                </a:solidFill>
                <a:latin typeface="Aptos Black" panose="020B0004020202020204" pitchFamily="34" charset="0"/>
                <a:cs typeface="Arial" panose="020B0604020202020204" pitchFamily="34" charset="0"/>
              </a:rPr>
              <a:t>(NHS England, 2023</a:t>
            </a:r>
            <a:r>
              <a:rPr lang="en-GB" sz="1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  <p:pic>
        <p:nvPicPr>
          <p:cNvPr id="31" name="Picture 30" descr="Doctor using digital tablet in a hospital corridor">
            <a:extLst>
              <a:ext uri="{FF2B5EF4-FFF2-40B4-BE49-F238E27FC236}">
                <a16:creationId xmlns:a16="http://schemas.microsoft.com/office/drawing/2014/main" id="{03C6E93E-C2BB-9759-0229-8785F52CBB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297" y="1951368"/>
            <a:ext cx="1787273" cy="754762"/>
          </a:xfrm>
          <a:prstGeom prst="rect">
            <a:avLst/>
          </a:prstGeom>
        </p:spPr>
      </p:pic>
      <p:pic>
        <p:nvPicPr>
          <p:cNvPr id="33" name="Picture 32" descr="Smiling business people in meeting">
            <a:extLst>
              <a:ext uri="{FF2B5EF4-FFF2-40B4-BE49-F238E27FC236}">
                <a16:creationId xmlns:a16="http://schemas.microsoft.com/office/drawing/2014/main" id="{36CB3C68-065A-FFA1-1C0F-3B55BE0F5F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78776" y="1951368"/>
            <a:ext cx="1616019" cy="7547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B80C4A-2D22-8218-3C64-EA8258D15AE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6173"/>
          <a:stretch>
            <a:fillRect/>
          </a:stretch>
        </p:blipFill>
        <p:spPr>
          <a:xfrm flipH="1">
            <a:off x="-2" y="0"/>
            <a:ext cx="557538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52D74A-7A17-551A-101D-CF9E881AF36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6173"/>
          <a:stretch>
            <a:fillRect/>
          </a:stretch>
        </p:blipFill>
        <p:spPr>
          <a:xfrm flipH="1">
            <a:off x="11634460" y="0"/>
            <a:ext cx="5575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39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1BA74AD-9E2F-3069-5A43-AE8D017B0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89" y="395417"/>
            <a:ext cx="9255211" cy="1075037"/>
          </a:xfrm>
        </p:spPr>
        <p:txBody>
          <a:bodyPr anchor="b">
            <a:normAutofit/>
          </a:bodyPr>
          <a:lstStyle/>
          <a:p>
            <a:r>
              <a:rPr lang="en-GB" sz="3200" b="1" i="1" u="sng" dirty="0">
                <a:solidFill>
                  <a:srgbClr val="FF0000"/>
                </a:solidFill>
                <a:latin typeface="Arial Black" panose="020B0A04020102020204" pitchFamily="34" charset="0"/>
                <a:cs typeface="AngsanaUPC" panose="020B0502040204020203" pitchFamily="18" charset="-34"/>
              </a:rPr>
              <a:t>Weaknesses / Areas for Development</a:t>
            </a:r>
            <a:br>
              <a:rPr lang="en-US" sz="2400" dirty="0"/>
            </a:br>
            <a:r>
              <a:rPr lang="en-US" sz="24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074BC4-2018-6B74-AFBF-47A44B69ABDC}"/>
              </a:ext>
            </a:extLst>
          </p:cNvPr>
          <p:cNvSpPr txBox="1"/>
          <p:nvPr/>
        </p:nvSpPr>
        <p:spPr>
          <a:xfrm>
            <a:off x="5263672" y="6308694"/>
            <a:ext cx="211361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(Skills for Care, n.d</a:t>
            </a:r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DF57892-288E-FCA4-1027-2820BE02CD09}"/>
              </a:ext>
            </a:extLst>
          </p:cNvPr>
          <p:cNvGrpSpPr/>
          <p:nvPr/>
        </p:nvGrpSpPr>
        <p:grpSpPr>
          <a:xfrm>
            <a:off x="988541" y="1705233"/>
            <a:ext cx="9946881" cy="713595"/>
            <a:chOff x="804446" y="1412182"/>
            <a:chExt cx="9946882" cy="594764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3888F38-5749-884E-4189-908A0A788524}"/>
                </a:ext>
              </a:extLst>
            </p:cNvPr>
            <p:cNvSpPr/>
            <p:nvPr/>
          </p:nvSpPr>
          <p:spPr>
            <a:xfrm>
              <a:off x="804446" y="1412182"/>
              <a:ext cx="4686428" cy="594764"/>
            </a:xfrm>
            <a:custGeom>
              <a:avLst/>
              <a:gdLst>
                <a:gd name="csX0" fmla="*/ 0 w 4320000"/>
                <a:gd name="csY0" fmla="*/ 0 h 648000"/>
                <a:gd name="csX1" fmla="*/ 4320000 w 4320000"/>
                <a:gd name="csY1" fmla="*/ 0 h 648000"/>
                <a:gd name="csX2" fmla="*/ 4320000 w 4320000"/>
                <a:gd name="csY2" fmla="*/ 648000 h 648000"/>
                <a:gd name="csX3" fmla="*/ 0 w 4320000"/>
                <a:gd name="csY3" fmla="*/ 648000 h 648000"/>
                <a:gd name="csX4" fmla="*/ 0 w 4320000"/>
                <a:gd name="csY4" fmla="*/ 0 h 648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chemeClr val="bg1"/>
              </a:solidFill>
            </a:ln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600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endParaRPr lang="en-US" sz="3600" kern="1200">
                <a:solidFill>
                  <a:schemeClr val="tx1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2E06075-3069-DCFE-1633-39AE8E85BB50}"/>
                </a:ext>
              </a:extLst>
            </p:cNvPr>
            <p:cNvSpPr/>
            <p:nvPr/>
          </p:nvSpPr>
          <p:spPr>
            <a:xfrm>
              <a:off x="6214638" y="1412182"/>
              <a:ext cx="4536690" cy="594764"/>
            </a:xfrm>
            <a:custGeom>
              <a:avLst/>
              <a:gdLst>
                <a:gd name="csX0" fmla="*/ 0 w 4320000"/>
                <a:gd name="csY0" fmla="*/ 0 h 648000"/>
                <a:gd name="csX1" fmla="*/ 4320000 w 4320000"/>
                <a:gd name="csY1" fmla="*/ 0 h 648000"/>
                <a:gd name="csX2" fmla="*/ 4320000 w 4320000"/>
                <a:gd name="csY2" fmla="*/ 648000 h 648000"/>
                <a:gd name="csX3" fmla="*/ 0 w 4320000"/>
                <a:gd name="csY3" fmla="*/ 648000 h 648000"/>
                <a:gd name="csX4" fmla="*/ 0 w 4320000"/>
                <a:gd name="csY4" fmla="*/ 0 h 648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chemeClr val="bg1"/>
              </a:solidFill>
            </a:ln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endParaRPr lang="en-US" sz="2000" i="1" u="none" kern="1200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8EB20EE6-BAEE-6455-5860-C9DECF9F9A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 flipH="1">
            <a:off x="-2" y="0"/>
            <a:ext cx="495433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B16CB8-79D1-8C6E-ACED-EC8DF490C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 flipH="1">
            <a:off x="11696563" y="-22487"/>
            <a:ext cx="495433" cy="68580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576D106-29A3-B44C-2C86-E22CFFF7A7EA}"/>
              </a:ext>
            </a:extLst>
          </p:cNvPr>
          <p:cNvSpPr txBox="1"/>
          <p:nvPr/>
        </p:nvSpPr>
        <p:spPr>
          <a:xfrm>
            <a:off x="6517024" y="3441654"/>
            <a:ext cx="5075999" cy="13655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6223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Level 4 Health &amp; Social Care studies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just" defTabSz="6223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Training and supervision</a:t>
            </a:r>
          </a:p>
          <a:p>
            <a:pPr marL="285750" marR="0" lvl="0" indent="-285750" algn="just" defTabSz="6223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Learning from senior colleagues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just" defTabSz="6223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Taking more leadership opportunities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D69E182-C9A8-2496-C865-F17CEAC5D3C7}"/>
              </a:ext>
            </a:extLst>
          </p:cNvPr>
          <p:cNvSpPr/>
          <p:nvPr/>
        </p:nvSpPr>
        <p:spPr>
          <a:xfrm>
            <a:off x="8292477" y="2418828"/>
            <a:ext cx="393289" cy="71359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FF5E9579-BCB7-B323-8A72-4952D0710DB9}"/>
              </a:ext>
            </a:extLst>
          </p:cNvPr>
          <p:cNvSpPr/>
          <p:nvPr/>
        </p:nvSpPr>
        <p:spPr>
          <a:xfrm>
            <a:off x="2719652" y="2418828"/>
            <a:ext cx="393288" cy="713595"/>
          </a:xfrm>
          <a:prstGeom prst="downArrow">
            <a:avLst>
              <a:gd name="adj1" fmla="val 54988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71E344-D867-3543-2E70-CFFE02CE35D4}"/>
              </a:ext>
            </a:extLst>
          </p:cNvPr>
          <p:cNvSpPr txBox="1"/>
          <p:nvPr/>
        </p:nvSpPr>
        <p:spPr>
          <a:xfrm>
            <a:off x="753762" y="3482237"/>
            <a:ext cx="6203092" cy="17071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Char char="§"/>
            </a:pPr>
            <a:r>
              <a:rPr lang="en-GB" sz="1200" b="0" i="0" kern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Developing my leadership confidence</a:t>
            </a:r>
            <a:endParaRPr lang="en-US" sz="1200" kern="12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285750" lvl="0" indent="-28575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Char char="§"/>
            </a:pPr>
            <a:r>
              <a:rPr lang="en-GB" sz="1200" b="0" i="0" kern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Limited formal management experience</a:t>
            </a:r>
            <a:endParaRPr lang="en-US" sz="1200" kern="12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285750" lvl="0" indent="-28575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Developing confidence in t</a:t>
            </a:r>
            <a:r>
              <a:rPr lang="en-GB" sz="1200" b="0" i="0" kern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aking on greater </a:t>
            </a:r>
          </a:p>
          <a:p>
            <a:pPr lvl="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0" i="0" kern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    responsibility</a:t>
            </a:r>
            <a:endParaRPr lang="en-US" sz="1200" kern="12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285750" lvl="0" indent="-28575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Char char="§"/>
            </a:pPr>
            <a:r>
              <a:rPr lang="en-GB" sz="1200" b="0" i="0" kern="12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Continuing to develop professionally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1874622-EBE3-CA7A-18FD-945E230D1E3E}"/>
              </a:ext>
            </a:extLst>
          </p:cNvPr>
          <p:cNvSpPr txBox="1"/>
          <p:nvPr/>
        </p:nvSpPr>
        <p:spPr>
          <a:xfrm>
            <a:off x="1354969" y="1727356"/>
            <a:ext cx="4220936" cy="506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 defTabSz="622300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   </a:t>
            </a:r>
            <a:r>
              <a:rPr lang="en-GB" sz="2000" i="1" dirty="0">
                <a:solidFill>
                  <a:srgbClr val="92D05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My Aeras for Development</a:t>
            </a:r>
            <a:endParaRPr lang="en-US" sz="2000" i="1" kern="1200" dirty="0">
              <a:solidFill>
                <a:srgbClr val="92D05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9E0F3A0-6280-E262-7D64-A6EC34439D26}"/>
              </a:ext>
            </a:extLst>
          </p:cNvPr>
          <p:cNvSpPr txBox="1"/>
          <p:nvPr/>
        </p:nvSpPr>
        <p:spPr>
          <a:xfrm>
            <a:off x="6783859" y="1834699"/>
            <a:ext cx="34846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defTabSz="10668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b="1" i="1" u="none" kern="1200" dirty="0">
                <a:solidFill>
                  <a:srgbClr val="92D05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How I will improve</a:t>
            </a:r>
          </a:p>
        </p:txBody>
      </p:sp>
    </p:spTree>
    <p:extLst>
      <p:ext uri="{BB962C8B-B14F-4D97-AF65-F5344CB8AC3E}">
        <p14:creationId xmlns:p14="http://schemas.microsoft.com/office/powerpoint/2010/main" val="359660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F546A0B-92D8-515A-9A42-16520B3D2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405" y="464697"/>
            <a:ext cx="7382859" cy="2010781"/>
          </a:xfrm>
        </p:spPr>
        <p:txBody>
          <a:bodyPr/>
          <a:lstStyle/>
          <a:p>
            <a:r>
              <a:rPr lang="en-GB" sz="3200" b="1" i="1" dirty="0">
                <a:solidFill>
                  <a:srgbClr val="92D050"/>
                </a:solidFill>
                <a:latin typeface="Aptos Black" panose="020B00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GB" sz="4000" b="1" i="1" u="sng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Opportunities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3B231A6-7874-C5C2-CEA6-08965834C5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3352061"/>
              </p:ext>
            </p:extLst>
          </p:nvPr>
        </p:nvGraphicFramePr>
        <p:xfrm>
          <a:off x="674557" y="2128603"/>
          <a:ext cx="10762939" cy="3696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E89472B-88FB-991B-47A1-DF089152E555}"/>
              </a:ext>
            </a:extLst>
          </p:cNvPr>
          <p:cNvSpPr txBox="1"/>
          <p:nvPr/>
        </p:nvSpPr>
        <p:spPr>
          <a:xfrm>
            <a:off x="4873557" y="5743333"/>
            <a:ext cx="244488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b="1" dirty="0">
                <a:solidFill>
                  <a:schemeClr val="bg1"/>
                </a:solidFill>
                <a:latin typeface="Aptos Black" panose="020B0004020202020204" pitchFamily="34" charset="0"/>
              </a:rPr>
              <a:t>(</a:t>
            </a:r>
            <a:r>
              <a:rPr lang="en-GB" sz="1400" b="1" dirty="0">
                <a:solidFill>
                  <a:schemeClr val="bg1"/>
                </a:solidFill>
                <a:latin typeface="Aptos Black" panose="020B0004020202020204" pitchFamily="34" charset="0"/>
                <a:cs typeface="Arial" panose="020B0604020202020204" pitchFamily="34" charset="0"/>
              </a:rPr>
              <a:t>Skills for Care, n.d)</a:t>
            </a:r>
            <a:endParaRPr lang="en-GB" sz="1400" dirty="0">
              <a:solidFill>
                <a:schemeClr val="bg1"/>
              </a:solidFill>
              <a:latin typeface="Aptos Black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8167F7-EE5A-F9B7-157C-FF6767DB088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6173"/>
          <a:stretch>
            <a:fillRect/>
          </a:stretch>
        </p:blipFill>
        <p:spPr>
          <a:xfrm flipH="1">
            <a:off x="-2" y="0"/>
            <a:ext cx="509666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5C4936-3A31-761E-41E2-051FADB9BF6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6173"/>
          <a:stretch>
            <a:fillRect/>
          </a:stretch>
        </p:blipFill>
        <p:spPr>
          <a:xfrm flipH="1">
            <a:off x="11682333" y="0"/>
            <a:ext cx="5096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004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8BF5C4-C9D7-63D7-981C-A5E6FA3FE8E3}"/>
              </a:ext>
            </a:extLst>
          </p:cNvPr>
          <p:cNvSpPr txBox="1"/>
          <p:nvPr/>
        </p:nvSpPr>
        <p:spPr>
          <a:xfrm>
            <a:off x="234777" y="4368442"/>
            <a:ext cx="11252877" cy="2724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 i="1" u="sng" dirty="0">
              <a:solidFill>
                <a:srgbClr val="00B05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lvl="0" algn="l">
              <a:lnSpc>
                <a:spcPct val="150000"/>
              </a:lnSpc>
            </a:pPr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0B9F75-0260-41FC-A593-5DC0524612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 flipH="1">
            <a:off x="-2" y="0"/>
            <a:ext cx="469559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41580E-15CB-2C46-0D6B-F639C45234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73"/>
          <a:stretch>
            <a:fillRect/>
          </a:stretch>
        </p:blipFill>
        <p:spPr>
          <a:xfrm flipH="1">
            <a:off x="11722434" y="0"/>
            <a:ext cx="469559" cy="6858000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B67304B-6EAD-9D3E-0E69-FEB497C6FE1B}"/>
              </a:ext>
            </a:extLst>
          </p:cNvPr>
          <p:cNvSpPr/>
          <p:nvPr/>
        </p:nvSpPr>
        <p:spPr>
          <a:xfrm>
            <a:off x="827904" y="481913"/>
            <a:ext cx="4179492" cy="506594"/>
          </a:xfrm>
          <a:prstGeom prst="roundRect">
            <a:avLst>
              <a:gd name="adj" fmla="val 35087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2400" i="1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  <a:cs typeface="Arial" panose="020B0604020202020204" pitchFamily="34" charset="0"/>
              </a:rPr>
              <a:t>Threats</a:t>
            </a:r>
            <a:endParaRPr lang="en-GB" sz="2400" i="1" u="sng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60457F2-97F7-7FD3-078E-EDEF7A5C123E}"/>
              </a:ext>
            </a:extLst>
          </p:cNvPr>
          <p:cNvSpPr/>
          <p:nvPr/>
        </p:nvSpPr>
        <p:spPr>
          <a:xfrm flipH="1">
            <a:off x="6335498" y="481913"/>
            <a:ext cx="5152156" cy="5065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u="sng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How I Would Manage Them</a:t>
            </a:r>
            <a:endParaRPr lang="en-GB" sz="2400" i="1" u="sng" dirty="0">
              <a:solidFill>
                <a:srgbClr val="FF0000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CD160B1-51B8-D501-0FFE-3335838A8807}"/>
              </a:ext>
            </a:extLst>
          </p:cNvPr>
          <p:cNvSpPr/>
          <p:nvPr/>
        </p:nvSpPr>
        <p:spPr>
          <a:xfrm>
            <a:off x="8083356" y="1490483"/>
            <a:ext cx="3132447" cy="42507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Good organisation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Teamwork and communication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Training and supervision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Using my experience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Continuing professional development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CAEEB8F-A545-9702-2C58-8698BCB00EA4}"/>
              </a:ext>
            </a:extLst>
          </p:cNvPr>
          <p:cNvSpPr/>
          <p:nvPr/>
        </p:nvSpPr>
        <p:spPr>
          <a:xfrm>
            <a:off x="976184" y="1519882"/>
            <a:ext cx="3132436" cy="42507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Challenging and unpredictable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Increased responsibility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Managing work and university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Stress and workload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Competition for senior positions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FFFC40-D524-5868-F0BC-CF255AD42970}"/>
              </a:ext>
            </a:extLst>
          </p:cNvPr>
          <p:cNvSpPr txBox="1"/>
          <p:nvPr/>
        </p:nvSpPr>
        <p:spPr>
          <a:xfrm>
            <a:off x="4222376" y="2272553"/>
            <a:ext cx="372483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I will use my experience, teamwork and continuous professional development to manage challenges and prepare myself for responsibilities.</a:t>
            </a:r>
          </a:p>
        </p:txBody>
      </p:sp>
    </p:spTree>
    <p:extLst>
      <p:ext uri="{BB962C8B-B14F-4D97-AF65-F5344CB8AC3E}">
        <p14:creationId xmlns:p14="http://schemas.microsoft.com/office/powerpoint/2010/main" val="3872300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070DCB-CC73-54AF-F199-A57986F3D8A5}"/>
              </a:ext>
            </a:extLst>
          </p:cNvPr>
          <p:cNvSpPr txBox="1"/>
          <p:nvPr/>
        </p:nvSpPr>
        <p:spPr>
          <a:xfrm>
            <a:off x="164891" y="556054"/>
            <a:ext cx="11289823" cy="608459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>
              <a:spcBef>
                <a:spcPts val="1000"/>
              </a:spcBef>
            </a:pPr>
            <a:r>
              <a:rPr lang="en-US" sz="5400" b="1" dirty="0"/>
              <a:t>                                   </a:t>
            </a:r>
          </a:p>
          <a:p>
            <a:pPr>
              <a:spcBef>
                <a:spcPts val="1000"/>
              </a:spcBef>
            </a:pPr>
            <a:r>
              <a:rPr lang="en-US" sz="5400" b="1" dirty="0"/>
              <a:t>                                        </a:t>
            </a:r>
            <a:endParaRPr lang="en-US" sz="9600" b="1" dirty="0">
              <a:solidFill>
                <a:srgbClr val="92D050"/>
              </a:solidFill>
              <a:latin typeface="Aparajita" panose="02020603050405020304" pitchFamily="18" charset="0"/>
              <a:cs typeface="Aparajita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US" sz="5400" b="1" dirty="0">
                <a:solidFill>
                  <a:srgbClr val="92D050"/>
                </a:solidFill>
                <a:latin typeface="Algerian" panose="04020705040A02060702" pitchFamily="82" charset="0"/>
                <a:cs typeface="Aparajita" panose="02020603050405020304" pitchFamily="18" charset="0"/>
              </a:rPr>
              <a:t>                 </a:t>
            </a:r>
            <a:r>
              <a:rPr lang="en-US" sz="3500" b="1" i="1" u="sng" dirty="0">
                <a:solidFill>
                  <a:srgbClr val="FF0000"/>
                </a:solidFill>
                <a:latin typeface="Arial Black" panose="020B0A04020102020204" pitchFamily="34" charset="0"/>
                <a:cs typeface="Aparajita" panose="02020603050405020304" pitchFamily="18" charset="0"/>
              </a:rPr>
              <a:t>References</a:t>
            </a:r>
            <a:endParaRPr lang="en-US" sz="3500" b="1" i="1" u="sng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1000"/>
              </a:spcBef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Cygnet Health Care (2026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) Senior Support Worker – Meadow Mews, Tipton. NHS Jobs.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https://www.jobs.nhs.uk/candidate/jobadvert/E0233-26-1689?location=Dudley&amp;searchByLocationOnly=true&amp;language=en&amp;page=4&amp;sort=distance&amp;country=GB-ENG</a:t>
            </a:r>
            <a:endParaRPr lang="en-GB" sz="1600" i="1" dirty="0">
              <a:solidFill>
                <a:schemeClr val="bg1"/>
              </a:solidFill>
              <a:latin typeface="Italics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(Accessed: 18 September 2026)</a:t>
            </a:r>
          </a:p>
          <a:p>
            <a:pPr>
              <a:lnSpc>
                <a:spcPct val="160000"/>
              </a:lnSpc>
            </a:pPr>
            <a:endParaRPr lang="en-GB" sz="1600" i="1" dirty="0">
              <a:solidFill>
                <a:schemeClr val="bg1"/>
              </a:solidFill>
              <a:latin typeface="Italics"/>
              <a:cs typeface="Arial" panose="020B0604020202020204" pitchFamily="34" charset="0"/>
            </a:endParaRPr>
          </a:p>
          <a:p>
            <a:pPr marL="514350" indent="-5143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NHS England (2023) 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Your questions answered: a guide to becoming a healthcare support worker. Available at: </a:t>
            </a: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long-read/your-questions-answered-a-guide-to-becoming-a-healthcare-support-worker</a:t>
            </a:r>
            <a:endParaRPr lang="en-GB" sz="1600" i="1" dirty="0">
              <a:solidFill>
                <a:schemeClr val="bg1"/>
              </a:solidFill>
              <a:latin typeface="Italics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(Accessed: 8 October 2026).</a:t>
            </a:r>
          </a:p>
          <a:p>
            <a:pPr>
              <a:lnSpc>
                <a:spcPct val="160000"/>
              </a:lnSpc>
            </a:pPr>
            <a:endParaRPr lang="en-GB" sz="16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Skills for Care (n.d.) 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Leadership Qualities Framework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GB" sz="1600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: </a:t>
            </a:r>
            <a:r>
              <a:rPr lang="en-GB" sz="1600" i="1" u="sng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https://www.skillsforcare.org.uk/Support-for-</a:t>
            </a:r>
            <a:r>
              <a:rPr lang="en-GB" sz="1600" i="1" u="sng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/l</a:t>
            </a:r>
            <a:r>
              <a:rPr lang="en-GB" sz="1600" i="1" u="sng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eaders-and-managers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/Developing-leaders-and-managers/Leadership-Qualities-Framework.aspx</a:t>
            </a:r>
            <a:r>
              <a:rPr lang="en-GB" sz="1600" i="1" dirty="0">
                <a:solidFill>
                  <a:schemeClr val="bg1"/>
                </a:solidFill>
                <a:latin typeface="Italics"/>
                <a:cs typeface="Arial" panose="020B0604020202020204" pitchFamily="34" charset="0"/>
              </a:rPr>
              <a:t> (Accessed: 9 October 2026).</a:t>
            </a:r>
          </a:p>
          <a:p>
            <a:pPr>
              <a:spcBef>
                <a:spcPts val="1000"/>
              </a:spcBef>
            </a:pPr>
            <a:endParaRPr lang="en-US" sz="5400" b="1" dirty="0"/>
          </a:p>
          <a:p>
            <a:pPr>
              <a:spcBef>
                <a:spcPts val="1000"/>
              </a:spcBef>
            </a:pPr>
            <a:endParaRPr lang="en-US" sz="5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1BDD86-FEEC-90AE-EB6B-FF11EF15EFA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" b="6173"/>
          <a:stretch>
            <a:fillRect/>
          </a:stretch>
        </p:blipFill>
        <p:spPr>
          <a:xfrm flipH="1">
            <a:off x="-2" y="0"/>
            <a:ext cx="163663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88D5B9-CBED-843E-1547-330CA600AF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" b="6173"/>
          <a:stretch>
            <a:fillRect/>
          </a:stretch>
        </p:blipFill>
        <p:spPr>
          <a:xfrm flipH="1">
            <a:off x="12026324" y="0"/>
            <a:ext cx="1656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73383"/>
      </p:ext>
    </p:extLst>
  </p:cSld>
  <p:clrMapOvr>
    <a:masterClrMapping/>
  </p:clrMapOvr>
</p:sld>
</file>

<file path=ppt/theme/theme1.xml><?xml version="1.0" encoding="utf-8"?>
<a:theme xmlns:a="http://schemas.openxmlformats.org/drawingml/2006/main" name="Dark Gradien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ustom 53">
      <a:majorFont>
        <a:latin typeface="Arial Nova Ligh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gradient" id="{E11C298A-C952-4C7C-AD82-FDE632A020A2}" vid="{C429265E-EED5-40F2-8F51-E02F8E47A73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9482</TotalTime>
  <Words>520</Words>
  <Application>Microsoft Office PowerPoint</Application>
  <PresentationFormat>Widescreen</PresentationFormat>
  <Paragraphs>103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Algerian</vt:lpstr>
      <vt:lpstr>Aparajita</vt:lpstr>
      <vt:lpstr>Aptos</vt:lpstr>
      <vt:lpstr>Aptos Black</vt:lpstr>
      <vt:lpstr>Arial</vt:lpstr>
      <vt:lpstr>Arial Black</vt:lpstr>
      <vt:lpstr>Arial Nova Light</vt:lpstr>
      <vt:lpstr>Italics</vt:lpstr>
      <vt:lpstr>Wingdings</vt:lpstr>
      <vt:lpstr>Dark Gradient</vt:lpstr>
      <vt:lpstr> </vt:lpstr>
      <vt:lpstr>PowerPoint Presentation</vt:lpstr>
      <vt:lpstr>PowerPoint Presentation</vt:lpstr>
      <vt:lpstr>Weaknesses / Areas for Development  </vt:lpstr>
      <vt:lpstr>                   Opportunities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Lecia Butler (2523255)</dc:creator>
  <cp:lastModifiedBy>Lecia Butler (2523255)</cp:lastModifiedBy>
  <cp:revision>1</cp:revision>
  <dcterms:created xsi:type="dcterms:W3CDTF">2026-10-08T23:38:33Z</dcterms:created>
  <dcterms:modified xsi:type="dcterms:W3CDTF">2026-10-18T16:34:21Z</dcterms:modified>
</cp:coreProperties>
</file>