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11/22/22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11/22/22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20277-8B19-F34F-4FD8-35BE408EC5B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Strategies for effective communication in a busy setting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B7F55F-5334-7920-671F-865FA81CE1C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Task 2</a:t>
            </a:r>
          </a:p>
          <a:p>
            <a:r>
              <a:rPr lang="en-GB" dirty="0"/>
              <a:t>Tabitha Downes </a:t>
            </a:r>
          </a:p>
          <a:p>
            <a:r>
              <a:rPr lang="en-GB" dirty="0"/>
              <a:t>2008823</a:t>
            </a:r>
          </a:p>
          <a:p>
            <a:r>
              <a:rPr lang="en-GB" dirty="0" err="1"/>
              <a:t>Bmsw4002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7868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2AC71-523A-43B1-B760-EA33A5EFE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Wheelan</a:t>
            </a:r>
            <a:r>
              <a:rPr lang="en-GB" dirty="0"/>
              <a:t> model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A092D-435D-BD67-FA31-0C3F96B5FE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This presentation is going to break down the different stages of personal development within Amazon workplace for an effective team and communication.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87667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95CDD-BD96-8394-9CE6-F6083BD43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Forming stage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5C9A84-DF7E-A409-3985-7C19445048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Forming is a the first step to get through this stage Amazon staff need to solve conflicts and challenges </a:t>
            </a:r>
            <a:endParaRPr lang="en-US" dirty="0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32983F47-5F4D-8E04-3847-213E498EB783}"/>
              </a:ext>
            </a:extLst>
          </p:cNvPr>
          <p:cNvCxnSpPr>
            <a:cxnSpLocks/>
          </p:cNvCxnSpPr>
          <p:nvPr/>
        </p:nvCxnSpPr>
        <p:spPr>
          <a:xfrm>
            <a:off x="1951463" y="3429000"/>
            <a:ext cx="263292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EBA650A4-2575-0C86-FD8B-13606F5B64BC}"/>
              </a:ext>
            </a:extLst>
          </p:cNvPr>
          <p:cNvSpPr txBox="1"/>
          <p:nvPr/>
        </p:nvSpPr>
        <p:spPr>
          <a:xfrm>
            <a:off x="4886363" y="3244334"/>
            <a:ext cx="2416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Forming stage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0310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61BBD-0E0E-675F-CC5C-9D66FCDCD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2 storming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AED53-03D9-A1FB-A657-C9788B42A4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Storming analyses the competition and conflict demonstrated by amazon team</a:t>
            </a:r>
            <a:endParaRPr lang="en-US" dirty="0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809DF6D-9DED-2164-6C46-8F85BD92ABAB}"/>
              </a:ext>
            </a:extLst>
          </p:cNvPr>
          <p:cNvCxnSpPr>
            <a:cxnSpLocks/>
          </p:cNvCxnSpPr>
          <p:nvPr/>
        </p:nvCxnSpPr>
        <p:spPr>
          <a:xfrm flipV="1">
            <a:off x="1141413" y="3429000"/>
            <a:ext cx="3454400" cy="92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9DAD762E-C770-0C41-FAFA-B04DACB28F21}"/>
              </a:ext>
            </a:extLst>
          </p:cNvPr>
          <p:cNvSpPr txBox="1"/>
          <p:nvPr/>
        </p:nvSpPr>
        <p:spPr>
          <a:xfrm>
            <a:off x="4909014" y="3253626"/>
            <a:ext cx="3454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Storming stage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370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8B0E3-CB3B-6DCB-EA52-F355BF0DB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3 Norming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048D2-FB84-71C4-9EFD-4D42383723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Step 3 analyses cohesion demonstrated by amazon and how well they work together by knowing and accepting one another </a:t>
            </a:r>
          </a:p>
          <a:p>
            <a:r>
              <a:rPr lang="en-GB" dirty="0"/>
              <a:t>Amazon team must demonstrate open communication to build from this step</a:t>
            </a:r>
            <a:endParaRPr lang="en-US" dirty="0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E7BB2B6-DFD5-82D5-0BB1-F71C3F226BFB}"/>
              </a:ext>
            </a:extLst>
          </p:cNvPr>
          <p:cNvCxnSpPr>
            <a:cxnSpLocks/>
          </p:cNvCxnSpPr>
          <p:nvPr/>
        </p:nvCxnSpPr>
        <p:spPr>
          <a:xfrm>
            <a:off x="1417095" y="3432097"/>
            <a:ext cx="295046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D3E7AAB1-10FE-2A85-AE05-D07986E85273}"/>
              </a:ext>
            </a:extLst>
          </p:cNvPr>
          <p:cNvSpPr txBox="1"/>
          <p:nvPr/>
        </p:nvSpPr>
        <p:spPr>
          <a:xfrm>
            <a:off x="4680339" y="3244334"/>
            <a:ext cx="29504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Norming stage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42999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B9662-CA57-EA52-D933-9AD8D1948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4 Performing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9EAA3-9F7D-AFD2-B8B4-747BB1ADF8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final step will have Amazons communication and work performance effective </a:t>
            </a:r>
            <a:endParaRPr lang="en-US" dirty="0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614C2273-CDFE-59F5-177E-19A946FFC6B8}"/>
              </a:ext>
            </a:extLst>
          </p:cNvPr>
          <p:cNvCxnSpPr>
            <a:cxnSpLocks/>
          </p:cNvCxnSpPr>
          <p:nvPr/>
        </p:nvCxnSpPr>
        <p:spPr>
          <a:xfrm>
            <a:off x="1420193" y="3748048"/>
            <a:ext cx="294736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AAAC60E0-3215-982C-4629-004CEE18F2DC}"/>
              </a:ext>
            </a:extLst>
          </p:cNvPr>
          <p:cNvSpPr txBox="1"/>
          <p:nvPr/>
        </p:nvSpPr>
        <p:spPr>
          <a:xfrm>
            <a:off x="4514656" y="3563382"/>
            <a:ext cx="33097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Performing stage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4372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448756DF-DA2B-5F7F-290E-2F84D109FE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333"/>
          <a:stretch/>
        </p:blipFill>
        <p:spPr>
          <a:xfrm>
            <a:off x="340751" y="10348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77B686-CD90-BB74-44D7-B85D36D9A70B}"/>
              </a:ext>
            </a:extLst>
          </p:cNvPr>
          <p:cNvSpPr txBox="1"/>
          <p:nvPr/>
        </p:nvSpPr>
        <p:spPr>
          <a:xfrm>
            <a:off x="5395492" y="1276362"/>
            <a:ext cx="5012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Tabitha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787239-517D-39CC-0C91-7F0B5220DDFA}"/>
              </a:ext>
            </a:extLst>
          </p:cNvPr>
          <p:cNvSpPr txBox="1"/>
          <p:nvPr/>
        </p:nvSpPr>
        <p:spPr>
          <a:xfrm>
            <a:off x="5187795" y="1826941"/>
            <a:ext cx="5870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Teamwork and understanding what </a:t>
            </a:r>
            <a:r>
              <a:rPr lang="en-GB" dirty="0" err="1">
                <a:solidFill>
                  <a:schemeClr val="bg1"/>
                </a:solidFill>
              </a:rPr>
              <a:t>im</a:t>
            </a:r>
            <a:r>
              <a:rPr lang="en-GB" dirty="0">
                <a:solidFill>
                  <a:schemeClr val="bg1"/>
                </a:solidFill>
              </a:rPr>
              <a:t> doing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A0F8CC-461F-A45E-F0CC-7B14C44EC581}"/>
              </a:ext>
            </a:extLst>
          </p:cNvPr>
          <p:cNvSpPr txBox="1"/>
          <p:nvPr/>
        </p:nvSpPr>
        <p:spPr>
          <a:xfrm>
            <a:off x="5187793" y="2922045"/>
            <a:ext cx="58704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Facing the challenges of putting together the presentation by myself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0803D0D-7BFB-BF3F-C05E-371226D31CF2}"/>
              </a:ext>
            </a:extLst>
          </p:cNvPr>
          <p:cNvSpPr txBox="1"/>
          <p:nvPr/>
        </p:nvSpPr>
        <p:spPr>
          <a:xfrm rot="10800000" flipV="1">
            <a:off x="4956099" y="4382197"/>
            <a:ext cx="6309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Better preparation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5C3F90-B0FC-66B6-FB43-820351223978}"/>
              </a:ext>
            </a:extLst>
          </p:cNvPr>
          <p:cNvSpPr txBox="1"/>
          <p:nvPr/>
        </p:nvSpPr>
        <p:spPr>
          <a:xfrm rot="10800000" flipV="1">
            <a:off x="5699512" y="5472475"/>
            <a:ext cx="53587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10 out of 10 as I done it alone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28210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Mesh</vt:lpstr>
      <vt:lpstr>Strategies for effective communication in a busy setting </vt:lpstr>
      <vt:lpstr>Wheelan model</vt:lpstr>
      <vt:lpstr>Forming stage </vt:lpstr>
      <vt:lpstr>Step 2 storming</vt:lpstr>
      <vt:lpstr>Step 3 Norming</vt:lpstr>
      <vt:lpstr>Step 4 Performing  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effective communication in a busy setting </dc:title>
  <dc:creator>Tabitha Downes (2008823)</dc:creator>
  <cp:lastModifiedBy>Tabitha Downes (2008823)</cp:lastModifiedBy>
  <cp:revision>2</cp:revision>
  <dcterms:created xsi:type="dcterms:W3CDTF">2022-11-05T15:12:45Z</dcterms:created>
  <dcterms:modified xsi:type="dcterms:W3CDTF">2022-11-22T11:15:57Z</dcterms:modified>
</cp:coreProperties>
</file>