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04" r:id="rId4"/>
  </p:sldMasterIdLst>
  <p:notesMasterIdLst>
    <p:notesMasterId r:id="rId23"/>
  </p:notesMasterIdLst>
  <p:handoutMasterIdLst>
    <p:handoutMasterId r:id="rId24"/>
  </p:handoutMasterIdLst>
  <p:sldIdLst>
    <p:sldId id="258" r:id="rId5"/>
    <p:sldId id="259" r:id="rId6"/>
    <p:sldId id="260" r:id="rId7"/>
    <p:sldId id="268" r:id="rId8"/>
    <p:sldId id="261" r:id="rId9"/>
    <p:sldId id="269" r:id="rId10"/>
    <p:sldId id="262" r:id="rId11"/>
    <p:sldId id="270" r:id="rId12"/>
    <p:sldId id="271" r:id="rId13"/>
    <p:sldId id="272" r:id="rId14"/>
    <p:sldId id="273" r:id="rId15"/>
    <p:sldId id="274" r:id="rId16"/>
    <p:sldId id="275" r:id="rId17"/>
    <p:sldId id="276" r:id="rId18"/>
    <p:sldId id="277" r:id="rId19"/>
    <p:sldId id="278" r:id="rId20"/>
    <p:sldId id="279" r:id="rId21"/>
    <p:sldId id="280" r:id="rId22"/>
  </p:sldIdLst>
  <p:sldSz cx="12188825" cy="6858000"/>
  <p:notesSz cx="6858000" cy="9144000"/>
  <p:defaultTextStyle>
    <a:defPPr>
      <a:defRPr lang="en-US"/>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orient="horz" pos="945">
          <p15:clr>
            <a:srgbClr val="A4A3A4"/>
          </p15:clr>
        </p15:guide>
        <p15:guide id="3" orient="horz" pos="3888">
          <p15:clr>
            <a:srgbClr val="A4A3A4"/>
          </p15:clr>
        </p15:guide>
        <p15:guide id="4" orient="horz" pos="192">
          <p15:clr>
            <a:srgbClr val="A4A3A4"/>
          </p15:clr>
        </p15:guide>
        <p15:guide id="5" orient="horz" pos="1072">
          <p15:clr>
            <a:srgbClr val="A4A3A4"/>
          </p15:clr>
        </p15:guide>
        <p15:guide id="6" pos="3839">
          <p15:clr>
            <a:srgbClr val="A4A3A4"/>
          </p15:clr>
        </p15:guide>
        <p15:guide id="7" pos="704">
          <p15:clr>
            <a:srgbClr val="A4A3A4"/>
          </p15:clr>
        </p15:guide>
        <p15:guide id="8" pos="7102">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DAE8320-19B9-4691-A933-918A4ECAA9C8}" v="16" dt="2022-10-17T08:57:08.483"/>
  </p1510:revLst>
</p1510:revInfo>
</file>

<file path=ppt/tableStyles.xml><?xml version="1.0" encoding="utf-8"?>
<a:tblStyleLst xmlns:a="http://schemas.openxmlformats.org/drawingml/2006/main" def="{3B4B98B0-60AC-42C2-AFA5-B58CD77FA1E5}">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 styleId="{B301B821-A1FF-4177-AEE7-76D212191A09}" styleName="Medium Style 1 - Accent 1">
    <a:wholeTbl>
      <a:tcTxStyle>
        <a:fontRef idx="minor">
          <a:scrgbClr r="0" g="0" b="0"/>
        </a:fontRef>
        <a:schemeClr val="dk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a:noFill/>
            </a:ln>
          </a:insideV>
        </a:tcBdr>
        <a:fill>
          <a:solidFill>
            <a:schemeClr val="lt1"/>
          </a:solidFill>
        </a:fill>
      </a:tcStyle>
    </a:wholeTbl>
    <a:band1H>
      <a:tcStyle>
        <a:tcBdr/>
        <a:fill>
          <a:solidFill>
            <a:schemeClr val="accent1">
              <a:tint val="20000"/>
            </a:schemeClr>
          </a:solidFill>
        </a:fill>
      </a:tcStyle>
    </a:band1H>
    <a:band1V>
      <a:tcStyle>
        <a:tcBdr/>
        <a:fill>
          <a:solidFill>
            <a:schemeClr val="accent1">
              <a:tint val="20000"/>
            </a:schemeClr>
          </a:solidFill>
        </a:fill>
      </a:tcStyle>
    </a:band1V>
    <a:lastCol>
      <a:tcTxStyle b="on"/>
      <a:tcStyle>
        <a:tcBdr/>
      </a:tcStyle>
    </a:lastCol>
    <a:firstCol>
      <a:tcTxStyle b="on"/>
      <a:tcStyle>
        <a:tcBdr/>
      </a:tcStyle>
    </a:firstCol>
    <a:lastRow>
      <a:tcTxStyle b="on"/>
      <a:tcStyle>
        <a:tcBdr>
          <a:top>
            <a:ln w="50800" cmpd="dbl">
              <a:solidFill>
                <a:schemeClr val="accent1"/>
              </a:solidFill>
            </a:ln>
          </a:top>
        </a:tcBdr>
        <a:fill>
          <a:solidFill>
            <a:schemeClr val="lt1"/>
          </a:solidFill>
        </a:fill>
      </a:tcStyle>
    </a:lastRow>
    <a:firstRow>
      <a:tcTxStyle b="on">
        <a:fontRef idx="minor">
          <a:scrgbClr r="0" g="0" b="0"/>
        </a:fontRef>
        <a:schemeClr val="lt1"/>
      </a:tcTxStyle>
      <a:tcStyle>
        <a:tcBdr/>
        <a:fill>
          <a:solidFill>
            <a:schemeClr val="accent1"/>
          </a:solidFill>
        </a:fill>
      </a:tcStyle>
    </a:firstRow>
  </a:tblStyle>
  <a:tblStyle styleId="{69012ECD-51FC-41F1-AA8D-1B2483CD663E}" styleName="Light Style 2 - Accent 1">
    <a:wholeTbl>
      <a:tcTxStyle>
        <a:fontRef idx="minor">
          <a:scrgbClr r="0" g="0" b="0"/>
        </a:fontRef>
        <a:schemeClr val="tx1"/>
      </a:tcTxStyle>
      <a:tcStyle>
        <a:tcBdr>
          <a:left>
            <a:lnRef idx="1">
              <a:schemeClr val="accent1"/>
            </a:lnRef>
          </a:left>
          <a:right>
            <a:lnRef idx="1">
              <a:schemeClr val="accent1"/>
            </a:lnRef>
          </a:right>
          <a:top>
            <a:lnRef idx="1">
              <a:schemeClr val="accent1"/>
            </a:lnRef>
          </a:top>
          <a:bottom>
            <a:lnRef idx="1">
              <a:schemeClr val="accent1"/>
            </a:lnRef>
          </a:bottom>
          <a:insideH>
            <a:ln>
              <a:noFill/>
            </a:ln>
          </a:insideH>
          <a:insideV>
            <a:ln>
              <a:noFill/>
            </a:ln>
          </a:insideV>
        </a:tcBdr>
        <a:fill>
          <a:noFill/>
        </a:fill>
      </a:tcStyle>
    </a:wholeTbl>
    <a:band1H>
      <a:tcStyle>
        <a:tcBdr>
          <a:top>
            <a:lnRef idx="1">
              <a:schemeClr val="accent1"/>
            </a:lnRef>
          </a:top>
          <a:bottom>
            <a:lnRef idx="1">
              <a:schemeClr val="accent1"/>
            </a:lnRef>
          </a:bottom>
        </a:tcBdr>
      </a:tcStyle>
    </a:band1H>
    <a:band1V>
      <a:tcStyle>
        <a:tcBdr>
          <a:left>
            <a:lnRef idx="1">
              <a:schemeClr val="accent1"/>
            </a:lnRef>
          </a:left>
          <a:right>
            <a:lnRef idx="1">
              <a:schemeClr val="accent1"/>
            </a:lnRef>
          </a:right>
        </a:tcBdr>
      </a:tcStyle>
    </a:band1V>
    <a:band2V>
      <a:tcStyle>
        <a:tcBdr>
          <a:left>
            <a:lnRef idx="1">
              <a:schemeClr val="accent1"/>
            </a:lnRef>
          </a:left>
          <a:right>
            <a:lnRef idx="1">
              <a:schemeClr val="accent1"/>
            </a:lnRef>
          </a:right>
        </a:tcBdr>
      </a:tcStyle>
    </a:band2V>
    <a:lastCol>
      <a:tcTxStyle b="on"/>
      <a:tcStyle>
        <a:tcBdr/>
      </a:tcStyle>
    </a:lastCol>
    <a:firstCol>
      <a:tcTxStyle b="on"/>
      <a:tcStyle>
        <a:tcBdr/>
      </a:tcStyle>
    </a:firstCol>
    <a:lastRow>
      <a:tcTxStyle b="on"/>
      <a:tcStyle>
        <a:tcBdr>
          <a:top>
            <a:ln w="50800" cmpd="dbl">
              <a:solidFill>
                <a:schemeClr val="accent1"/>
              </a:solidFill>
            </a:ln>
          </a:top>
        </a:tcBdr>
      </a:tcStyle>
    </a:lastRow>
    <a:firstRow>
      <a:tcTxStyle b="on">
        <a:fontRef idx="minor">
          <a:scrgbClr r="0" g="0" b="0"/>
        </a:fontRef>
        <a:schemeClr val="bg1"/>
      </a:tcTxStyle>
      <a:tcStyle>
        <a:tcBdr/>
        <a:fillRef idx="1">
          <a:schemeClr val="accent1"/>
        </a:fillRef>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987" autoAdjust="0"/>
    <p:restoredTop sz="96182" autoAdjust="0"/>
  </p:normalViewPr>
  <p:slideViewPr>
    <p:cSldViewPr showGuides="1">
      <p:cViewPr varScale="1">
        <p:scale>
          <a:sx n="114" d="100"/>
          <a:sy n="114" d="100"/>
        </p:scale>
        <p:origin x="414" y="102"/>
      </p:cViewPr>
      <p:guideLst>
        <p:guide orient="horz" pos="2160"/>
        <p:guide orient="horz" pos="945"/>
        <p:guide orient="horz" pos="3888"/>
        <p:guide orient="horz" pos="192"/>
        <p:guide orient="horz" pos="1072"/>
        <p:guide pos="3839"/>
        <p:guide pos="704"/>
        <p:guide pos="7102"/>
      </p:guideLst>
    </p:cSldViewPr>
  </p:slideViewPr>
  <p:outlineViewPr>
    <p:cViewPr>
      <p:scale>
        <a:sx n="33" d="100"/>
        <a:sy n="33" d="100"/>
      </p:scale>
      <p:origin x="0" y="-2886"/>
    </p:cViewPr>
  </p:outlineViewPr>
  <p:notesTextViewPr>
    <p:cViewPr>
      <p:scale>
        <a:sx n="3" d="2"/>
        <a:sy n="3" d="2"/>
      </p:scale>
      <p:origin x="0" y="0"/>
    </p:cViewPr>
  </p:notesTextViewPr>
  <p:notesViewPr>
    <p:cSldViewPr>
      <p:cViewPr varScale="1">
        <p:scale>
          <a:sx n="79" d="100"/>
          <a:sy n="79" d="100"/>
        </p:scale>
        <p:origin x="3198" y="96"/>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viewProps" Target="viewProps.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presProps" Target="presProp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microsoft.com/office/2015/10/relationships/revisionInfo" Target="revisionInfo.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handoutMaster" Target="handoutMasters/handoutMaster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notesMaster" Target="notesMasters/notesMaster1.xml"/><Relationship Id="rId28" Type="http://schemas.openxmlformats.org/officeDocument/2006/relationships/tableStyles" Target="tableStyles.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theme" Target="theme/theme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a:solidFill>
                <a:schemeClr val="tx2"/>
              </a:solidFill>
            </a:endParaRPr>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E973C59C-4E16-4A64-A766-34DB213E11B3}" type="datetimeFigureOut">
              <a:rPr lang="en-US">
                <a:solidFill>
                  <a:schemeClr val="tx2"/>
                </a:solidFill>
              </a:rPr>
              <a:t>10/17/2022</a:t>
            </a:fld>
            <a:endParaRPr>
              <a:solidFill>
                <a:schemeClr val="tx2"/>
              </a:solidFill>
            </a:endParaRPr>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a:solidFill>
                <a:schemeClr val="tx2"/>
              </a:solidFill>
            </a:endParaRPr>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CFD77566-CD65-4859-9FA1-43956DC85B8C}" type="slidenum">
              <a:rPr>
                <a:solidFill>
                  <a:schemeClr val="tx2"/>
                </a:solidFill>
              </a:rPr>
              <a:t>‹#›</a:t>
            </a:fld>
            <a:endParaRPr>
              <a:solidFill>
                <a:schemeClr val="tx2"/>
              </a:solidFill>
            </a:endParaRPr>
          </a:p>
        </p:txBody>
      </p:sp>
    </p:spTree>
    <p:extLst>
      <p:ext uri="{BB962C8B-B14F-4D97-AF65-F5344CB8AC3E}">
        <p14:creationId xmlns:p14="http://schemas.microsoft.com/office/powerpoint/2010/main" val="27087983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solidFill>
                  <a:schemeClr val="tx2"/>
                </a:solidFill>
              </a:defRPr>
            </a:lvl1pPr>
          </a:lstStyle>
          <a:p>
            <a:endParaRPr/>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solidFill>
                  <a:schemeClr val="tx2"/>
                </a:solidFill>
              </a:defRPr>
            </a:lvl1pPr>
          </a:lstStyle>
          <a:p>
            <a:fld id="{F95CF31C-F757-429C-A789-86504F04C3BE}" type="datetimeFigureOut">
              <a:rPr lang="en-US"/>
              <a:pPr/>
              <a:t>10/17/2022</a:t>
            </a:fld>
            <a:endParaRPr/>
          </a:p>
        </p:txBody>
      </p:sp>
      <p:sp>
        <p:nvSpPr>
          <p:cNvPr id="4" name="Slide Image Placeholder 3"/>
          <p:cNvSpPr>
            <a:spLocks noGrp="1" noRot="1" noChangeAspect="1"/>
          </p:cNvSpPr>
          <p:nvPr>
            <p:ph type="sldImg" idx="2"/>
          </p:nvPr>
        </p:nvSpPr>
        <p:spPr>
          <a:xfrm>
            <a:off x="381000" y="685800"/>
            <a:ext cx="6096000" cy="3429000"/>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t>Click to edit Master text styles</a:t>
            </a:r>
          </a:p>
          <a:p>
            <a:pPr lvl="1"/>
            <a:r>
              <a:t>Second level</a:t>
            </a:r>
          </a:p>
          <a:p>
            <a:pPr lvl="2"/>
            <a:r>
              <a:t>Third level</a:t>
            </a:r>
          </a:p>
          <a:p>
            <a:pPr lvl="3"/>
            <a:r>
              <a:t>Fourth level</a:t>
            </a:r>
          </a:p>
          <a:p>
            <a:pPr lvl="4"/>
            <a:r>
              <a:t>Fifth level</a:t>
            </a:r>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solidFill>
                  <a:schemeClr val="tx2"/>
                </a:solidFill>
              </a:defRPr>
            </a:lvl1pPr>
          </a:lstStyle>
          <a:p>
            <a:endParaRPr/>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solidFill>
                  <a:schemeClr val="tx2"/>
                </a:solidFill>
              </a:defRPr>
            </a:lvl1pPr>
          </a:lstStyle>
          <a:p>
            <a:fld id="{B8796F01-7154-41E0-B48B-A6921757531A}" type="slidenum">
              <a:rPr/>
              <a:pPr/>
              <a:t>‹#›</a:t>
            </a:fld>
            <a:endParaRPr/>
          </a:p>
        </p:txBody>
      </p:sp>
    </p:spTree>
    <p:extLst>
      <p:ext uri="{BB962C8B-B14F-4D97-AF65-F5344CB8AC3E}">
        <p14:creationId xmlns:p14="http://schemas.microsoft.com/office/powerpoint/2010/main" val="44077566"/>
      </p:ext>
    </p:extLst>
  </p:cSld>
  <p:clrMap bg1="lt1" tx1="dk1" bg2="lt2" tx2="dk2" accent1="accent1" accent2="accent2" accent3="accent3" accent4="accent4" accent5="accent5" accent6="accent6" hlink="hlink" folHlink="folHlink"/>
  <p:notesStyle>
    <a:lvl1pPr marL="0" algn="l" defTabSz="1218987" rtl="0" eaLnBrk="1" latinLnBrk="0" hangingPunct="1">
      <a:defRPr sz="1600" kern="1200">
        <a:solidFill>
          <a:schemeClr val="tx2"/>
        </a:solidFill>
        <a:latin typeface="+mn-lt"/>
        <a:ea typeface="+mn-ea"/>
        <a:cs typeface="+mn-cs"/>
      </a:defRPr>
    </a:lvl1pPr>
    <a:lvl2pPr marL="609493" algn="l" defTabSz="1218987" rtl="0" eaLnBrk="1" latinLnBrk="0" hangingPunct="1">
      <a:defRPr sz="1600" kern="1200">
        <a:solidFill>
          <a:schemeClr val="tx2"/>
        </a:solidFill>
        <a:latin typeface="+mn-lt"/>
        <a:ea typeface="+mn-ea"/>
        <a:cs typeface="+mn-cs"/>
      </a:defRPr>
    </a:lvl2pPr>
    <a:lvl3pPr marL="1218987" algn="l" defTabSz="1218987" rtl="0" eaLnBrk="1" latinLnBrk="0" hangingPunct="1">
      <a:defRPr sz="1600" kern="1200">
        <a:solidFill>
          <a:schemeClr val="tx2"/>
        </a:solidFill>
        <a:latin typeface="+mn-lt"/>
        <a:ea typeface="+mn-ea"/>
        <a:cs typeface="+mn-cs"/>
      </a:defRPr>
    </a:lvl3pPr>
    <a:lvl4pPr marL="1828480" algn="l" defTabSz="1218987" rtl="0" eaLnBrk="1" latinLnBrk="0" hangingPunct="1">
      <a:defRPr sz="1600" kern="1200">
        <a:solidFill>
          <a:schemeClr val="tx2"/>
        </a:solidFill>
        <a:latin typeface="+mn-lt"/>
        <a:ea typeface="+mn-ea"/>
        <a:cs typeface="+mn-cs"/>
      </a:defRPr>
    </a:lvl4pPr>
    <a:lvl5pPr marL="2437973" algn="l" defTabSz="1218987" rtl="0" eaLnBrk="1" latinLnBrk="0" hangingPunct="1">
      <a:defRPr sz="1600" kern="1200">
        <a:solidFill>
          <a:schemeClr val="tx2"/>
        </a:solidFill>
        <a:latin typeface="+mn-lt"/>
        <a:ea typeface="+mn-ea"/>
        <a:cs typeface="+mn-cs"/>
      </a:defRPr>
    </a:lvl5pPr>
    <a:lvl6pPr marL="3047467" algn="l" defTabSz="1218987" rtl="0" eaLnBrk="1" latinLnBrk="0" hangingPunct="1">
      <a:defRPr sz="1600" kern="1200">
        <a:solidFill>
          <a:schemeClr val="tx1"/>
        </a:solidFill>
        <a:latin typeface="+mn-lt"/>
        <a:ea typeface="+mn-ea"/>
        <a:cs typeface="+mn-cs"/>
      </a:defRPr>
    </a:lvl6pPr>
    <a:lvl7pPr marL="3656960" algn="l" defTabSz="1218987" rtl="0" eaLnBrk="1" latinLnBrk="0" hangingPunct="1">
      <a:defRPr sz="1600" kern="1200">
        <a:solidFill>
          <a:schemeClr val="tx1"/>
        </a:solidFill>
        <a:latin typeface="+mn-lt"/>
        <a:ea typeface="+mn-ea"/>
        <a:cs typeface="+mn-cs"/>
      </a:defRPr>
    </a:lvl7pPr>
    <a:lvl8pPr marL="4266453" algn="l" defTabSz="1218987" rtl="0" eaLnBrk="1" latinLnBrk="0" hangingPunct="1">
      <a:defRPr sz="1600" kern="1200">
        <a:solidFill>
          <a:schemeClr val="tx1"/>
        </a:solidFill>
        <a:latin typeface="+mn-lt"/>
        <a:ea typeface="+mn-ea"/>
        <a:cs typeface="+mn-cs"/>
      </a:defRPr>
    </a:lvl8pPr>
    <a:lvl9pPr marL="4875947" algn="l" defTabSz="1218987" rtl="0" eaLnBrk="1" latinLnBrk="0" hangingPunct="1">
      <a:defRPr sz="16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BBF81A0-ADA6-4623-BE4F-40CFB8BBCB3D}" type="slidenum">
              <a:rPr lang="en-US" smtClean="0"/>
              <a:t>1</a:t>
            </a:fld>
            <a:endParaRPr lang="en-US"/>
          </a:p>
        </p:txBody>
      </p:sp>
    </p:spTree>
    <p:extLst>
      <p:ext uri="{BB962C8B-B14F-4D97-AF65-F5344CB8AC3E}">
        <p14:creationId xmlns:p14="http://schemas.microsoft.com/office/powerpoint/2010/main" val="285590357"/>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image" Target="../media/image4.jp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bwMode="auto">
      <p:bgPr>
        <a:blipFill dpi="0" rotWithShape="1">
          <a:blip r:embed="rId2">
            <a:lum/>
          </a:blip>
          <a:srcRect/>
          <a:stretch>
            <a:fillRect/>
          </a:stretch>
        </a:blipFill>
        <a:effectLst/>
      </p:bgPr>
    </p:bg>
    <p:spTree>
      <p:nvGrpSpPr>
        <p:cNvPr id="1" name=""/>
        <p:cNvGrpSpPr/>
        <p:nvPr/>
      </p:nvGrpSpPr>
      <p:grpSpPr>
        <a:xfrm>
          <a:off x="0" y="0"/>
          <a:ext cx="0" cy="0"/>
          <a:chOff x="0" y="0"/>
          <a:chExt cx="0" cy="0"/>
        </a:xfrm>
      </p:grpSpPr>
      <p:grpSp>
        <p:nvGrpSpPr>
          <p:cNvPr id="14" name="Group 13" descr="Stack of books"/>
          <p:cNvGrpSpPr/>
          <p:nvPr userDrawn="1"/>
        </p:nvGrpSpPr>
        <p:grpSpPr>
          <a:xfrm>
            <a:off x="0" y="0"/>
            <a:ext cx="12190572" cy="6858000"/>
            <a:chOff x="0" y="0"/>
            <a:chExt cx="12190572" cy="6858000"/>
          </a:xfrm>
        </p:grpSpPr>
        <p:sp>
          <p:nvSpPr>
            <p:cNvPr id="13" name="Rectangle 12"/>
            <p:cNvSpPr/>
            <p:nvPr/>
          </p:nvSpPr>
          <p:spPr>
            <a:xfrm>
              <a:off x="1620" y="0"/>
              <a:ext cx="12188952" cy="6858000"/>
            </a:xfrm>
            <a:prstGeom prst="rect">
              <a:avLst/>
            </a:prstGeom>
            <a:gradFill flip="none" rotWithShape="1">
              <a:gsLst>
                <a:gs pos="0">
                  <a:schemeClr val="accent1">
                    <a:lumMod val="50000"/>
                  </a:schemeClr>
                </a:gs>
                <a:gs pos="58000">
                  <a:schemeClr val="accent1">
                    <a:lumMod val="40000"/>
                    <a:lumOff val="60000"/>
                  </a:schemeClr>
                </a:gs>
                <a:gs pos="100000">
                  <a:schemeClr val="accent1">
                    <a:lumMod val="50000"/>
                  </a:schemeClr>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lIns="121899" tIns="60949" rIns="121899" bIns="60949" rtlCol="0" anchor="ctr"/>
            <a:lstStyle/>
            <a:p>
              <a:pPr algn="ctr"/>
              <a:endParaRPr/>
            </a:p>
          </p:txBody>
        </p:sp>
        <p:grpSp>
          <p:nvGrpSpPr>
            <p:cNvPr id="12" name="Group 11"/>
            <p:cNvGrpSpPr/>
            <p:nvPr/>
          </p:nvGrpSpPr>
          <p:grpSpPr>
            <a:xfrm>
              <a:off x="0" y="0"/>
              <a:ext cx="4726044" cy="6858000"/>
              <a:chOff x="0" y="0"/>
              <a:chExt cx="4726044" cy="6858000"/>
            </a:xfrm>
          </p:grpSpPr>
          <p:pic>
            <p:nvPicPr>
              <p:cNvPr id="9" name="Picture 8" descr="Stack of books"/>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0"/>
                <a:ext cx="4591594" cy="6858000"/>
              </a:xfrm>
              <a:prstGeom prst="rect">
                <a:avLst/>
              </a:prstGeom>
            </p:spPr>
          </p:pic>
          <p:sp>
            <p:nvSpPr>
              <p:cNvPr id="10" name="Rectangle 9"/>
              <p:cNvSpPr/>
              <p:nvPr/>
            </p:nvSpPr>
            <p:spPr>
              <a:xfrm>
                <a:off x="4588884" y="0"/>
                <a:ext cx="13716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sp>
        <p:nvSpPr>
          <p:cNvPr id="2" name="Title 1"/>
          <p:cNvSpPr>
            <a:spLocks noGrp="1"/>
          </p:cNvSpPr>
          <p:nvPr>
            <p:ph type="ctrTitle"/>
          </p:nvPr>
        </p:nvSpPr>
        <p:spPr>
          <a:xfrm>
            <a:off x="4879346" y="1498601"/>
            <a:ext cx="7008574" cy="3298825"/>
          </a:xfrm>
        </p:spPr>
        <p:txBody>
          <a:bodyPr>
            <a:normAutofit/>
          </a:bodyPr>
          <a:lstStyle>
            <a:lvl1pPr algn="l">
              <a:lnSpc>
                <a:spcPct val="90000"/>
              </a:lnSpc>
              <a:defRPr sz="5400" b="0" cap="none" spc="0" baseline="0">
                <a:ln w="0"/>
                <a:solidFill>
                  <a:schemeClr val="tx2"/>
                </a:solidFill>
                <a:effectLst/>
              </a:defRPr>
            </a:lvl1pPr>
          </a:lstStyle>
          <a:p>
            <a:r>
              <a:rPr lang="en-US"/>
              <a:t>Click to edit Master title style</a:t>
            </a:r>
            <a:endParaRPr dirty="0"/>
          </a:p>
        </p:txBody>
      </p:sp>
      <p:sp>
        <p:nvSpPr>
          <p:cNvPr id="3" name="Subtitle 2"/>
          <p:cNvSpPr>
            <a:spLocks noGrp="1"/>
          </p:cNvSpPr>
          <p:nvPr>
            <p:ph type="subTitle" idx="1"/>
          </p:nvPr>
        </p:nvSpPr>
        <p:spPr>
          <a:xfrm>
            <a:off x="4879346" y="4927600"/>
            <a:ext cx="7008574" cy="1244600"/>
          </a:xfrm>
        </p:spPr>
        <p:txBody>
          <a:bodyPr>
            <a:normAutofit/>
          </a:bodyPr>
          <a:lstStyle>
            <a:lvl1pPr marL="0" indent="0" algn="l">
              <a:spcBef>
                <a:spcPts val="0"/>
              </a:spcBef>
              <a:buNone/>
              <a:defRPr sz="2800" b="0" cap="none" spc="0">
                <a:ln w="0"/>
                <a:solidFill>
                  <a:schemeClr val="accent2">
                    <a:lumMod val="50000"/>
                  </a:schemeClr>
                </a:solidFill>
                <a:effectLst/>
              </a:defRPr>
            </a:lvl1pPr>
            <a:lvl2pPr marL="609493" indent="0" algn="ctr">
              <a:buNone/>
              <a:defRPr>
                <a:solidFill>
                  <a:schemeClr val="tx1">
                    <a:tint val="75000"/>
                  </a:schemeClr>
                </a:solidFill>
              </a:defRPr>
            </a:lvl2pPr>
            <a:lvl3pPr marL="1218987" indent="0" algn="ctr">
              <a:buNone/>
              <a:defRPr>
                <a:solidFill>
                  <a:schemeClr val="tx1">
                    <a:tint val="75000"/>
                  </a:schemeClr>
                </a:solidFill>
              </a:defRPr>
            </a:lvl3pPr>
            <a:lvl4pPr marL="1828480" indent="0" algn="ctr">
              <a:buNone/>
              <a:defRPr>
                <a:solidFill>
                  <a:schemeClr val="tx1">
                    <a:tint val="75000"/>
                  </a:schemeClr>
                </a:solidFill>
              </a:defRPr>
            </a:lvl4pPr>
            <a:lvl5pPr marL="2437973" indent="0" algn="ctr">
              <a:buNone/>
              <a:defRPr>
                <a:solidFill>
                  <a:schemeClr val="tx1">
                    <a:tint val="75000"/>
                  </a:schemeClr>
                </a:solidFill>
              </a:defRPr>
            </a:lvl5pPr>
            <a:lvl6pPr marL="3047467" indent="0" algn="ctr">
              <a:buNone/>
              <a:defRPr>
                <a:solidFill>
                  <a:schemeClr val="tx1">
                    <a:tint val="75000"/>
                  </a:schemeClr>
                </a:solidFill>
              </a:defRPr>
            </a:lvl6pPr>
            <a:lvl7pPr marL="3656960" indent="0" algn="ctr">
              <a:buNone/>
              <a:defRPr>
                <a:solidFill>
                  <a:schemeClr val="tx1">
                    <a:tint val="75000"/>
                  </a:schemeClr>
                </a:solidFill>
              </a:defRPr>
            </a:lvl7pPr>
            <a:lvl8pPr marL="4266453" indent="0" algn="ctr">
              <a:buNone/>
              <a:defRPr>
                <a:solidFill>
                  <a:schemeClr val="tx1">
                    <a:tint val="75000"/>
                  </a:schemeClr>
                </a:solidFill>
              </a:defRPr>
            </a:lvl8pPr>
            <a:lvl9pPr marL="4875947" indent="0" algn="ctr">
              <a:buNone/>
              <a:defRPr>
                <a:solidFill>
                  <a:schemeClr val="tx1">
                    <a:tint val="75000"/>
                  </a:schemeClr>
                </a:solidFill>
              </a:defRPr>
            </a:lvl9pPr>
          </a:lstStyle>
          <a:p>
            <a:r>
              <a:rPr lang="en-US"/>
              <a:t>Click to edit Master subtitle style</a:t>
            </a:r>
            <a:endParaRPr dirty="0"/>
          </a:p>
        </p:txBody>
      </p:sp>
      <p:sp>
        <p:nvSpPr>
          <p:cNvPr id="5" name="Date Placeholder 4"/>
          <p:cNvSpPr>
            <a:spLocks noGrp="1"/>
          </p:cNvSpPr>
          <p:nvPr>
            <p:ph type="dt" sz="half" idx="10"/>
          </p:nvPr>
        </p:nvSpPr>
        <p:spPr/>
        <p:txBody>
          <a:bodyPr/>
          <a:lstStyle/>
          <a:p>
            <a:fld id="{42E3C847-D284-421D-B330-2D43513B0F9C}" type="datetime1">
              <a:rPr lang="en-US" smtClean="0"/>
              <a:t>10/17/2022</a:t>
            </a:fld>
            <a:endParaRPr lang="en-US"/>
          </a:p>
        </p:txBody>
      </p:sp>
      <p:sp>
        <p:nvSpPr>
          <p:cNvPr id="7" name="Footer Placeholder 6"/>
          <p:cNvSpPr>
            <a:spLocks noGrp="1"/>
          </p:cNvSpPr>
          <p:nvPr>
            <p:ph type="ftr" sz="quarter" idx="11"/>
          </p:nvPr>
        </p:nvSpPr>
        <p:spPr/>
        <p:txBody>
          <a:bodyPr/>
          <a:lstStyle/>
          <a:p>
            <a:r>
              <a:rPr lang="en-US" dirty="0"/>
              <a:t>Add a footer</a:t>
            </a:r>
          </a:p>
        </p:txBody>
      </p:sp>
      <p:sp>
        <p:nvSpPr>
          <p:cNvPr id="11" name="Slide Number Placeholder 10"/>
          <p:cNvSpPr>
            <a:spLocks noGrp="1"/>
          </p:cNvSpPr>
          <p:nvPr>
            <p:ph type="sldNum" sz="quarter" idx="12"/>
          </p:nvPr>
        </p:nvSpPr>
        <p:spPr/>
        <p:txBody>
          <a:bodyPr/>
          <a:lstStyle/>
          <a:p>
            <a:fld id="{EB37DED6-D4C7-42EE-AB49-D2E39E64FDE4}" type="slidenum">
              <a:rPr lang="en-US" smtClean="0"/>
              <a:pPr/>
              <a:t>‹#›</a:t>
            </a:fld>
            <a:endParaRPr lang="en-US"/>
          </a:p>
        </p:txBody>
      </p:sp>
    </p:spTree>
    <p:extLst>
      <p:ext uri="{BB962C8B-B14F-4D97-AF65-F5344CB8AC3E}">
        <p14:creationId xmlns:p14="http://schemas.microsoft.com/office/powerpoint/2010/main" val="440517407"/>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a:p>
        </p:txBody>
      </p:sp>
      <p:sp>
        <p:nvSpPr>
          <p:cNvPr id="3" name="Content Placeholder 2"/>
          <p:cNvSpPr>
            <a:spLocks noGrp="1"/>
          </p:cNvSpPr>
          <p:nvPr>
            <p:ph idx="1"/>
          </p:nvPr>
        </p:nvSpPr>
        <p:spPr/>
        <p:txBody>
          <a:bodyPr/>
          <a:lstStyle>
            <a:lvl5pPr>
              <a:defRPr/>
            </a:lvl5pPr>
            <a:lvl6pPr>
              <a:defRPr/>
            </a:lvl6pPr>
            <a:lvl7pPr>
              <a:defRPr baseline="0"/>
            </a:lvl7pPr>
            <a:lvl8pPr>
              <a:defRPr baseline="0"/>
            </a:lvl8pPr>
            <a:lvl9pPr>
              <a:defRPr baseline="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dirty="0"/>
          </a:p>
        </p:txBody>
      </p:sp>
      <p:sp>
        <p:nvSpPr>
          <p:cNvPr id="4" name="Date Placeholder 3"/>
          <p:cNvSpPr>
            <a:spLocks noGrp="1"/>
          </p:cNvSpPr>
          <p:nvPr>
            <p:ph type="dt" sz="half" idx="10"/>
          </p:nvPr>
        </p:nvSpPr>
        <p:spPr/>
        <p:txBody>
          <a:bodyPr/>
          <a:lstStyle/>
          <a:p>
            <a:fld id="{E5785147-19A6-4970-A04E-ED9B1D83C0F1}" type="datetime1">
              <a:rPr lang="en-US" smtClean="0"/>
              <a:t>10/17/2022</a:t>
            </a:fld>
            <a:endParaRPr lang="en-US"/>
          </a:p>
        </p:txBody>
      </p:sp>
      <p:sp>
        <p:nvSpPr>
          <p:cNvPr id="5" name="Footer Placeholder 4"/>
          <p:cNvSpPr>
            <a:spLocks noGrp="1"/>
          </p:cNvSpPr>
          <p:nvPr>
            <p:ph type="ftr" sz="quarter" idx="11"/>
          </p:nvPr>
        </p:nvSpPr>
        <p:spPr/>
        <p:txBody>
          <a:bodyPr/>
          <a:lstStyle/>
          <a:p>
            <a:r>
              <a:rPr lang="en-US" dirty="0"/>
              <a:t>Add a footer</a:t>
            </a:r>
          </a:p>
        </p:txBody>
      </p:sp>
      <p:sp>
        <p:nvSpPr>
          <p:cNvPr id="6" name="Slide Number Placeholder 5"/>
          <p:cNvSpPr>
            <a:spLocks noGrp="1"/>
          </p:cNvSpPr>
          <p:nvPr>
            <p:ph type="sldNum" sz="quarter" idx="12"/>
          </p:nvPr>
        </p:nvSpPr>
        <p:spPr/>
        <p:txBody>
          <a:bodyPr/>
          <a:lstStyle/>
          <a:p>
            <a:fld id="{DA60BA0E-20D0-4E7C-B286-26C960A6788F}" type="slidenum">
              <a:rPr lang="en-US" smtClean="0"/>
              <a:t>‹#›</a:t>
            </a:fld>
            <a:endParaRPr lang="en-US"/>
          </a:p>
        </p:txBody>
      </p:sp>
    </p:spTree>
    <p:extLst>
      <p:ext uri="{BB962C8B-B14F-4D97-AF65-F5344CB8AC3E}">
        <p14:creationId xmlns:p14="http://schemas.microsoft.com/office/powerpoint/2010/main" val="235897882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preserve="1">
  <p:cSld name="Section Header">
    <p:bg bwMode="auto">
      <p:bgPr>
        <a:blipFill dpi="0" rotWithShape="1">
          <a:blip r:embed="rId2">
            <a:lum/>
          </a:blip>
          <a:srcRect/>
          <a:stretch>
            <a:fillRect/>
          </a:stretch>
        </a:blipFill>
        <a:effectLst/>
      </p:bgPr>
    </p:bg>
    <p:spTree>
      <p:nvGrpSpPr>
        <p:cNvPr id="1" name=""/>
        <p:cNvGrpSpPr/>
        <p:nvPr/>
      </p:nvGrpSpPr>
      <p:grpSpPr>
        <a:xfrm>
          <a:off x="0" y="0"/>
          <a:ext cx="0" cy="0"/>
          <a:chOff x="0" y="0"/>
          <a:chExt cx="0" cy="0"/>
        </a:xfrm>
      </p:grpSpPr>
      <p:grpSp>
        <p:nvGrpSpPr>
          <p:cNvPr id="12" name="Group 11"/>
          <p:cNvGrpSpPr/>
          <p:nvPr/>
        </p:nvGrpSpPr>
        <p:grpSpPr>
          <a:xfrm>
            <a:off x="1620" y="0"/>
            <a:ext cx="12188952" cy="6858000"/>
            <a:chOff x="1620" y="0"/>
            <a:chExt cx="12188952" cy="6858000"/>
          </a:xfrm>
        </p:grpSpPr>
        <p:sp>
          <p:nvSpPr>
            <p:cNvPr id="4" name="Rectangle 3"/>
            <p:cNvSpPr/>
            <p:nvPr/>
          </p:nvSpPr>
          <p:spPr>
            <a:xfrm>
              <a:off x="1620" y="0"/>
              <a:ext cx="12188952" cy="6858000"/>
            </a:xfrm>
            <a:prstGeom prst="rect">
              <a:avLst/>
            </a:prstGeom>
            <a:gradFill flip="none" rotWithShape="1">
              <a:gsLst>
                <a:gs pos="0">
                  <a:schemeClr val="accent1">
                    <a:lumMod val="50000"/>
                  </a:schemeClr>
                </a:gs>
                <a:gs pos="58000">
                  <a:schemeClr val="accent1">
                    <a:lumMod val="40000"/>
                    <a:lumOff val="60000"/>
                  </a:schemeClr>
                </a:gs>
                <a:gs pos="100000">
                  <a:schemeClr val="accent1">
                    <a:lumMod val="50000"/>
                  </a:schemeClr>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lIns="121899" tIns="60949" rIns="121899" bIns="60949" rtlCol="0" anchor="ctr"/>
            <a:lstStyle/>
            <a:p>
              <a:pPr algn="ctr"/>
              <a:endParaRPr/>
            </a:p>
          </p:txBody>
        </p:sp>
        <p:pic>
          <p:nvPicPr>
            <p:cNvPr id="10" name="Picture 9"/>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598818" y="0"/>
              <a:ext cx="4591594" cy="6858000"/>
            </a:xfrm>
            <a:prstGeom prst="rect">
              <a:avLst/>
            </a:prstGeom>
          </p:spPr>
        </p:pic>
        <p:sp>
          <p:nvSpPr>
            <p:cNvPr id="11" name="Rectangle 10"/>
            <p:cNvSpPr/>
            <p:nvPr/>
          </p:nvSpPr>
          <p:spPr>
            <a:xfrm>
              <a:off x="7481252" y="0"/>
              <a:ext cx="13716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b="0">
                <a:solidFill>
                  <a:schemeClr val="tx2"/>
                </a:solidFill>
              </a:endParaRPr>
            </a:p>
          </p:txBody>
        </p:sp>
      </p:grpSp>
      <p:pic>
        <p:nvPicPr>
          <p:cNvPr id="5" name="Picture 4" descr="Stack of books"/>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598818" y="0"/>
            <a:ext cx="4591594" cy="6858000"/>
          </a:xfrm>
          <a:prstGeom prst="rect">
            <a:avLst/>
          </a:prstGeom>
        </p:spPr>
      </p:pic>
      <p:sp>
        <p:nvSpPr>
          <p:cNvPr id="7" name="Title 1"/>
          <p:cNvSpPr>
            <a:spLocks noGrp="1"/>
          </p:cNvSpPr>
          <p:nvPr>
            <p:ph type="ctrTitle"/>
          </p:nvPr>
        </p:nvSpPr>
        <p:spPr>
          <a:xfrm>
            <a:off x="237149" y="1498601"/>
            <a:ext cx="7008574" cy="3298825"/>
          </a:xfrm>
        </p:spPr>
        <p:txBody>
          <a:bodyPr>
            <a:normAutofit/>
          </a:bodyPr>
          <a:lstStyle>
            <a:lvl1pPr algn="l">
              <a:lnSpc>
                <a:spcPct val="90000"/>
              </a:lnSpc>
              <a:defRPr sz="5400" b="0" cap="none" spc="0" baseline="0">
                <a:ln w="0"/>
                <a:solidFill>
                  <a:schemeClr val="tx2"/>
                </a:solidFill>
                <a:effectLst/>
              </a:defRPr>
            </a:lvl1pPr>
          </a:lstStyle>
          <a:p>
            <a:r>
              <a:rPr lang="en-US"/>
              <a:t>Click to edit Master title style</a:t>
            </a:r>
            <a:endParaRPr dirty="0"/>
          </a:p>
        </p:txBody>
      </p:sp>
      <p:sp>
        <p:nvSpPr>
          <p:cNvPr id="8" name="Subtitle 2"/>
          <p:cNvSpPr>
            <a:spLocks noGrp="1"/>
          </p:cNvSpPr>
          <p:nvPr>
            <p:ph type="subTitle" idx="1"/>
          </p:nvPr>
        </p:nvSpPr>
        <p:spPr>
          <a:xfrm>
            <a:off x="237149" y="4927600"/>
            <a:ext cx="7008574" cy="1244600"/>
          </a:xfrm>
        </p:spPr>
        <p:txBody>
          <a:bodyPr>
            <a:normAutofit/>
          </a:bodyPr>
          <a:lstStyle>
            <a:lvl1pPr marL="0" indent="0" algn="l">
              <a:spcBef>
                <a:spcPts val="0"/>
              </a:spcBef>
              <a:buNone/>
              <a:defRPr sz="2800" b="0" cap="none" spc="0">
                <a:ln w="0"/>
                <a:solidFill>
                  <a:schemeClr val="accent2">
                    <a:lumMod val="50000"/>
                  </a:schemeClr>
                </a:solidFill>
                <a:effectLst/>
              </a:defRPr>
            </a:lvl1pPr>
            <a:lvl2pPr marL="609493" indent="0" algn="ctr">
              <a:buNone/>
              <a:defRPr>
                <a:solidFill>
                  <a:schemeClr val="tx1">
                    <a:tint val="75000"/>
                  </a:schemeClr>
                </a:solidFill>
              </a:defRPr>
            </a:lvl2pPr>
            <a:lvl3pPr marL="1218987" indent="0" algn="ctr">
              <a:buNone/>
              <a:defRPr>
                <a:solidFill>
                  <a:schemeClr val="tx1">
                    <a:tint val="75000"/>
                  </a:schemeClr>
                </a:solidFill>
              </a:defRPr>
            </a:lvl3pPr>
            <a:lvl4pPr marL="1828480" indent="0" algn="ctr">
              <a:buNone/>
              <a:defRPr>
                <a:solidFill>
                  <a:schemeClr val="tx1">
                    <a:tint val="75000"/>
                  </a:schemeClr>
                </a:solidFill>
              </a:defRPr>
            </a:lvl4pPr>
            <a:lvl5pPr marL="2437973" indent="0" algn="ctr">
              <a:buNone/>
              <a:defRPr>
                <a:solidFill>
                  <a:schemeClr val="tx1">
                    <a:tint val="75000"/>
                  </a:schemeClr>
                </a:solidFill>
              </a:defRPr>
            </a:lvl5pPr>
            <a:lvl6pPr marL="3047467" indent="0" algn="ctr">
              <a:buNone/>
              <a:defRPr>
                <a:solidFill>
                  <a:schemeClr val="tx1">
                    <a:tint val="75000"/>
                  </a:schemeClr>
                </a:solidFill>
              </a:defRPr>
            </a:lvl6pPr>
            <a:lvl7pPr marL="3656960" indent="0" algn="ctr">
              <a:buNone/>
              <a:defRPr>
                <a:solidFill>
                  <a:schemeClr val="tx1">
                    <a:tint val="75000"/>
                  </a:schemeClr>
                </a:solidFill>
              </a:defRPr>
            </a:lvl7pPr>
            <a:lvl8pPr marL="4266453" indent="0" algn="ctr">
              <a:buNone/>
              <a:defRPr>
                <a:solidFill>
                  <a:schemeClr val="tx1">
                    <a:tint val="75000"/>
                  </a:schemeClr>
                </a:solidFill>
              </a:defRPr>
            </a:lvl8pPr>
            <a:lvl9pPr marL="4875947" indent="0" algn="ctr">
              <a:buNone/>
              <a:defRPr>
                <a:solidFill>
                  <a:schemeClr val="tx1">
                    <a:tint val="75000"/>
                  </a:schemeClr>
                </a:solidFill>
              </a:defRPr>
            </a:lvl9pPr>
          </a:lstStyle>
          <a:p>
            <a:r>
              <a:rPr lang="en-US"/>
              <a:t>Click to edit Master subtitle style</a:t>
            </a:r>
            <a:endParaRPr dirty="0"/>
          </a:p>
        </p:txBody>
      </p:sp>
      <p:sp>
        <p:nvSpPr>
          <p:cNvPr id="2" name="Date Placeholder 1"/>
          <p:cNvSpPr>
            <a:spLocks noGrp="1"/>
          </p:cNvSpPr>
          <p:nvPr>
            <p:ph type="dt" sz="half" idx="10"/>
          </p:nvPr>
        </p:nvSpPr>
        <p:spPr/>
        <p:txBody>
          <a:bodyPr/>
          <a:lstStyle/>
          <a:p>
            <a:fld id="{E8F41008-E89D-49CD-9BF4-E6F3FE09F7AC}" type="datetime1">
              <a:rPr lang="en-US" smtClean="0"/>
              <a:t>10/17/2022</a:t>
            </a:fld>
            <a:endParaRPr lang="en-US"/>
          </a:p>
        </p:txBody>
      </p:sp>
      <p:sp>
        <p:nvSpPr>
          <p:cNvPr id="3" name="Footer Placeholder 2"/>
          <p:cNvSpPr>
            <a:spLocks noGrp="1"/>
          </p:cNvSpPr>
          <p:nvPr>
            <p:ph type="ftr" sz="quarter" idx="11"/>
          </p:nvPr>
        </p:nvSpPr>
        <p:spPr/>
        <p:txBody>
          <a:bodyPr/>
          <a:lstStyle/>
          <a:p>
            <a:r>
              <a:rPr lang="en-US" dirty="0"/>
              <a:t>Add a footer</a:t>
            </a:r>
          </a:p>
        </p:txBody>
      </p:sp>
      <p:sp>
        <p:nvSpPr>
          <p:cNvPr id="9" name="Slide Number Placeholder 8"/>
          <p:cNvSpPr>
            <a:spLocks noGrp="1"/>
          </p:cNvSpPr>
          <p:nvPr>
            <p:ph type="sldNum" sz="quarter" idx="12"/>
          </p:nvPr>
        </p:nvSpPr>
        <p:spPr/>
        <p:txBody>
          <a:bodyPr/>
          <a:lstStyle/>
          <a:p>
            <a:fld id="{EB37DED6-D4C7-42EE-AB49-D2E39E64FDE4}" type="slidenum">
              <a:rPr lang="en-US" smtClean="0"/>
              <a:pPr/>
              <a:t>‹#›</a:t>
            </a:fld>
            <a:endParaRPr lang="en-US"/>
          </a:p>
        </p:txBody>
      </p:sp>
    </p:spTree>
    <p:extLst>
      <p:ext uri="{BB962C8B-B14F-4D97-AF65-F5344CB8AC3E}">
        <p14:creationId xmlns:p14="http://schemas.microsoft.com/office/powerpoint/2010/main" val="727235426"/>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a:p>
        </p:txBody>
      </p:sp>
      <p:sp>
        <p:nvSpPr>
          <p:cNvPr id="3" name="Content Placeholder 2"/>
          <p:cNvSpPr>
            <a:spLocks noGrp="1"/>
          </p:cNvSpPr>
          <p:nvPr>
            <p:ph sz="half" idx="1"/>
          </p:nvPr>
        </p:nvSpPr>
        <p:spPr>
          <a:xfrm>
            <a:off x="1117309" y="1701800"/>
            <a:ext cx="4977104" cy="4470400"/>
          </a:xfrm>
        </p:spPr>
        <p:txBody>
          <a:bodyPr>
            <a:normAutofit/>
          </a:bodyPr>
          <a:lstStyle>
            <a:lvl1pPr>
              <a:defRPr sz="2400"/>
            </a:lvl1pPr>
            <a:lvl2pPr>
              <a:defRPr sz="2000"/>
            </a:lvl2pPr>
            <a:lvl3pPr>
              <a:defRPr sz="1800"/>
            </a:lvl3pPr>
            <a:lvl4pPr>
              <a:defRPr sz="1800"/>
            </a:lvl4pPr>
            <a:lvl5pPr marL="2011328">
              <a:defRPr sz="1800"/>
            </a:lvl5pPr>
            <a:lvl6pPr marL="2011328">
              <a:defRPr sz="1800"/>
            </a:lvl6pPr>
            <a:lvl7pPr marL="2011328">
              <a:defRPr sz="1800"/>
            </a:lvl7pPr>
            <a:lvl8pPr marL="2011328">
              <a:defRPr sz="1800"/>
            </a:lvl8pPr>
            <a:lvl9pPr marL="2011328">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dirty="0"/>
          </a:p>
        </p:txBody>
      </p:sp>
      <p:sp>
        <p:nvSpPr>
          <p:cNvPr id="4" name="Content Placeholder 3"/>
          <p:cNvSpPr>
            <a:spLocks noGrp="1"/>
          </p:cNvSpPr>
          <p:nvPr>
            <p:ph sz="half" idx="2"/>
          </p:nvPr>
        </p:nvSpPr>
        <p:spPr>
          <a:xfrm>
            <a:off x="6297559" y="1701800"/>
            <a:ext cx="4977104" cy="4470400"/>
          </a:xfrm>
        </p:spPr>
        <p:txBody>
          <a:bodyPr>
            <a:normAutofit/>
          </a:bodyPr>
          <a:lstStyle>
            <a:lvl1pPr>
              <a:defRPr sz="2400"/>
            </a:lvl1pPr>
            <a:lvl2pPr>
              <a:defRPr sz="2000"/>
            </a:lvl2pPr>
            <a:lvl3pPr>
              <a:defRPr sz="1800"/>
            </a:lvl3pPr>
            <a:lvl4pPr>
              <a:defRPr sz="1800"/>
            </a:lvl4pPr>
            <a:lvl5pPr marL="2011328">
              <a:defRPr sz="1800"/>
            </a:lvl5pPr>
            <a:lvl6pPr marL="2011328">
              <a:defRPr sz="1800"/>
            </a:lvl6pPr>
            <a:lvl7pPr marL="2011328">
              <a:defRPr sz="1800"/>
            </a:lvl7pPr>
            <a:lvl8pPr marL="2011328">
              <a:defRPr sz="1800"/>
            </a:lvl8pPr>
            <a:lvl9pPr marL="2011328">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dirty="0"/>
          </a:p>
        </p:txBody>
      </p:sp>
      <p:sp>
        <p:nvSpPr>
          <p:cNvPr id="5" name="Date Placeholder 4"/>
          <p:cNvSpPr>
            <a:spLocks noGrp="1"/>
          </p:cNvSpPr>
          <p:nvPr>
            <p:ph type="dt" sz="half" idx="10"/>
          </p:nvPr>
        </p:nvSpPr>
        <p:spPr/>
        <p:txBody>
          <a:bodyPr/>
          <a:lstStyle/>
          <a:p>
            <a:fld id="{6C9E199F-4583-41EB-929F-5865E95EECAA}" type="datetime1">
              <a:rPr lang="en-US" smtClean="0"/>
              <a:t>10/17/2022</a:t>
            </a:fld>
            <a:endParaRPr lang="en-US"/>
          </a:p>
        </p:txBody>
      </p:sp>
      <p:sp>
        <p:nvSpPr>
          <p:cNvPr id="6" name="Footer Placeholder 5"/>
          <p:cNvSpPr>
            <a:spLocks noGrp="1"/>
          </p:cNvSpPr>
          <p:nvPr>
            <p:ph type="ftr" sz="quarter" idx="11"/>
          </p:nvPr>
        </p:nvSpPr>
        <p:spPr/>
        <p:txBody>
          <a:bodyPr/>
          <a:lstStyle/>
          <a:p>
            <a:r>
              <a:rPr lang="en-US" dirty="0"/>
              <a:t>Add a footer</a:t>
            </a:r>
          </a:p>
        </p:txBody>
      </p:sp>
      <p:sp>
        <p:nvSpPr>
          <p:cNvPr id="7" name="Slide Number Placeholder 6"/>
          <p:cNvSpPr>
            <a:spLocks noGrp="1"/>
          </p:cNvSpPr>
          <p:nvPr>
            <p:ph type="sldNum" sz="quarter" idx="12"/>
          </p:nvPr>
        </p:nvSpPr>
        <p:spPr/>
        <p:txBody>
          <a:bodyPr/>
          <a:lstStyle/>
          <a:p>
            <a:fld id="{EB37DED6-D4C7-42EE-AB49-D2E39E64FDE4}" type="slidenum">
              <a:rPr lang="en-US" smtClean="0"/>
              <a:t>‹#›</a:t>
            </a:fld>
            <a:endParaRPr lang="en-US"/>
          </a:p>
        </p:txBody>
      </p:sp>
    </p:spTree>
    <p:extLst>
      <p:ext uri="{BB962C8B-B14F-4D97-AF65-F5344CB8AC3E}">
        <p14:creationId xmlns:p14="http://schemas.microsoft.com/office/powerpoint/2010/main" val="270174857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a:p>
        </p:txBody>
      </p:sp>
      <p:sp>
        <p:nvSpPr>
          <p:cNvPr id="3" name="Text Placeholder 2"/>
          <p:cNvSpPr>
            <a:spLocks noGrp="1"/>
          </p:cNvSpPr>
          <p:nvPr>
            <p:ph type="body" idx="1"/>
          </p:nvPr>
        </p:nvSpPr>
        <p:spPr>
          <a:xfrm>
            <a:off x="1121372" y="1608836"/>
            <a:ext cx="4973041" cy="512064"/>
          </a:xfrm>
        </p:spPr>
        <p:txBody>
          <a:bodyPr anchor="b">
            <a:noAutofit/>
          </a:bodyPr>
          <a:lstStyle>
            <a:lvl1pPr marL="0" indent="0">
              <a:spcBef>
                <a:spcPts val="0"/>
              </a:spcBef>
              <a:buNone/>
              <a:defRPr sz="2400" b="1"/>
            </a:lvl1pPr>
            <a:lvl2pPr marL="609493" indent="0">
              <a:buNone/>
              <a:defRPr sz="2700" b="1"/>
            </a:lvl2pPr>
            <a:lvl3pPr marL="1218987" indent="0">
              <a:buNone/>
              <a:defRPr sz="2400" b="1"/>
            </a:lvl3pPr>
            <a:lvl4pPr marL="1828480" indent="0">
              <a:buNone/>
              <a:defRPr sz="2100" b="1"/>
            </a:lvl4pPr>
            <a:lvl5pPr marL="2437973" indent="0">
              <a:buNone/>
              <a:defRPr sz="2100" b="1"/>
            </a:lvl5pPr>
            <a:lvl6pPr marL="3047467" indent="0">
              <a:buNone/>
              <a:defRPr sz="2100" b="1"/>
            </a:lvl6pPr>
            <a:lvl7pPr marL="3656960" indent="0">
              <a:buNone/>
              <a:defRPr sz="2100" b="1"/>
            </a:lvl7pPr>
            <a:lvl8pPr marL="4266453" indent="0">
              <a:buNone/>
              <a:defRPr sz="2100" b="1"/>
            </a:lvl8pPr>
            <a:lvl9pPr marL="4875947" indent="0">
              <a:buNone/>
              <a:defRPr sz="2100" b="1"/>
            </a:lvl9pPr>
          </a:lstStyle>
          <a:p>
            <a:pPr lvl="0"/>
            <a:r>
              <a:rPr lang="en-US"/>
              <a:t>Click to edit Master text styles</a:t>
            </a:r>
          </a:p>
        </p:txBody>
      </p:sp>
      <p:sp>
        <p:nvSpPr>
          <p:cNvPr id="4" name="Content Placeholder 3"/>
          <p:cNvSpPr>
            <a:spLocks noGrp="1"/>
          </p:cNvSpPr>
          <p:nvPr>
            <p:ph sz="half" idx="2"/>
          </p:nvPr>
        </p:nvSpPr>
        <p:spPr>
          <a:xfrm>
            <a:off x="1117309" y="2209800"/>
            <a:ext cx="4977104" cy="3962400"/>
          </a:xfrm>
        </p:spPr>
        <p:txBody>
          <a:bodyPr>
            <a:normAutofit/>
          </a:bodyPr>
          <a:lstStyle>
            <a:lvl1pPr>
              <a:defRPr sz="2000"/>
            </a:lvl1pPr>
            <a:lvl2pPr>
              <a:defRPr sz="1800"/>
            </a:lvl2pPr>
            <a:lvl3pPr>
              <a:defRPr sz="1800"/>
            </a:lvl3pPr>
            <a:lvl4pPr>
              <a:defRPr sz="1800"/>
            </a:lvl4pPr>
            <a:lvl5pPr marL="2011328">
              <a:defRPr sz="1800"/>
            </a:lvl5pPr>
            <a:lvl6pPr marL="2011328">
              <a:defRPr sz="1800"/>
            </a:lvl6pPr>
            <a:lvl7pPr marL="2011328">
              <a:defRPr sz="1800"/>
            </a:lvl7pPr>
            <a:lvl8pPr marL="2011328">
              <a:defRPr sz="1800"/>
            </a:lvl8pPr>
            <a:lvl9pPr marL="2011328">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dirty="0"/>
          </a:p>
        </p:txBody>
      </p:sp>
      <p:sp>
        <p:nvSpPr>
          <p:cNvPr id="5" name="Text Placeholder 4"/>
          <p:cNvSpPr>
            <a:spLocks noGrp="1"/>
          </p:cNvSpPr>
          <p:nvPr>
            <p:ph type="body" sz="quarter" idx="3"/>
          </p:nvPr>
        </p:nvSpPr>
        <p:spPr>
          <a:xfrm>
            <a:off x="6301622" y="1608836"/>
            <a:ext cx="4973041" cy="512064"/>
          </a:xfrm>
        </p:spPr>
        <p:txBody>
          <a:bodyPr anchor="b">
            <a:noAutofit/>
          </a:bodyPr>
          <a:lstStyle>
            <a:lvl1pPr marL="0" indent="0">
              <a:spcBef>
                <a:spcPts val="0"/>
              </a:spcBef>
              <a:buNone/>
              <a:defRPr sz="2400" b="1"/>
            </a:lvl1pPr>
            <a:lvl2pPr marL="609493" indent="0">
              <a:buNone/>
              <a:defRPr sz="2700" b="1"/>
            </a:lvl2pPr>
            <a:lvl3pPr marL="1218987" indent="0">
              <a:buNone/>
              <a:defRPr sz="2400" b="1"/>
            </a:lvl3pPr>
            <a:lvl4pPr marL="1828480" indent="0">
              <a:buNone/>
              <a:defRPr sz="2100" b="1"/>
            </a:lvl4pPr>
            <a:lvl5pPr marL="2437973" indent="0">
              <a:buNone/>
              <a:defRPr sz="2100" b="1"/>
            </a:lvl5pPr>
            <a:lvl6pPr marL="3047467" indent="0">
              <a:buNone/>
              <a:defRPr sz="2100" b="1"/>
            </a:lvl6pPr>
            <a:lvl7pPr marL="3656960" indent="0">
              <a:buNone/>
              <a:defRPr sz="2100" b="1"/>
            </a:lvl7pPr>
            <a:lvl8pPr marL="4266453" indent="0">
              <a:buNone/>
              <a:defRPr sz="2100" b="1"/>
            </a:lvl8pPr>
            <a:lvl9pPr marL="4875947" indent="0">
              <a:buNone/>
              <a:defRPr sz="2100" b="1"/>
            </a:lvl9pPr>
          </a:lstStyle>
          <a:p>
            <a:pPr lvl="0"/>
            <a:r>
              <a:rPr lang="en-US"/>
              <a:t>Click to edit Master text styles</a:t>
            </a:r>
          </a:p>
        </p:txBody>
      </p:sp>
      <p:sp>
        <p:nvSpPr>
          <p:cNvPr id="6" name="Content Placeholder 5"/>
          <p:cNvSpPr>
            <a:spLocks noGrp="1"/>
          </p:cNvSpPr>
          <p:nvPr>
            <p:ph sz="quarter" idx="4"/>
          </p:nvPr>
        </p:nvSpPr>
        <p:spPr>
          <a:xfrm>
            <a:off x="6297559" y="2209800"/>
            <a:ext cx="4977104" cy="3962400"/>
          </a:xfrm>
        </p:spPr>
        <p:txBody>
          <a:bodyPr>
            <a:normAutofit/>
          </a:bodyPr>
          <a:lstStyle>
            <a:lvl1pPr>
              <a:defRPr sz="2000"/>
            </a:lvl1pPr>
            <a:lvl2pPr>
              <a:defRPr sz="1800"/>
            </a:lvl2pPr>
            <a:lvl3pPr>
              <a:defRPr sz="1800"/>
            </a:lvl3pPr>
            <a:lvl4pPr>
              <a:defRPr sz="1800"/>
            </a:lvl4pPr>
            <a:lvl5pPr marL="2011328">
              <a:defRPr sz="1800"/>
            </a:lvl5pPr>
            <a:lvl6pPr marL="2011328">
              <a:defRPr sz="1800"/>
            </a:lvl6pPr>
            <a:lvl7pPr marL="2011328">
              <a:defRPr sz="1800"/>
            </a:lvl7pPr>
            <a:lvl8pPr marL="2011328">
              <a:defRPr sz="1800"/>
            </a:lvl8pPr>
            <a:lvl9pPr marL="2011328">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dirty="0"/>
          </a:p>
        </p:txBody>
      </p:sp>
      <p:sp>
        <p:nvSpPr>
          <p:cNvPr id="7" name="Date Placeholder 6"/>
          <p:cNvSpPr>
            <a:spLocks noGrp="1"/>
          </p:cNvSpPr>
          <p:nvPr>
            <p:ph type="dt" sz="half" idx="10"/>
          </p:nvPr>
        </p:nvSpPr>
        <p:spPr/>
        <p:txBody>
          <a:bodyPr/>
          <a:lstStyle/>
          <a:p>
            <a:fld id="{ADE652EB-356C-4482-B27C-7C8E08F5D88F}" type="datetime1">
              <a:rPr lang="en-US" smtClean="0"/>
              <a:t>10/17/2022</a:t>
            </a:fld>
            <a:endParaRPr lang="en-US"/>
          </a:p>
        </p:txBody>
      </p:sp>
      <p:sp>
        <p:nvSpPr>
          <p:cNvPr id="8" name="Footer Placeholder 7"/>
          <p:cNvSpPr>
            <a:spLocks noGrp="1"/>
          </p:cNvSpPr>
          <p:nvPr>
            <p:ph type="ftr" sz="quarter" idx="11"/>
          </p:nvPr>
        </p:nvSpPr>
        <p:spPr/>
        <p:txBody>
          <a:bodyPr/>
          <a:lstStyle/>
          <a:p>
            <a:r>
              <a:rPr lang="en-US" dirty="0"/>
              <a:t>Add a footer</a:t>
            </a:r>
          </a:p>
        </p:txBody>
      </p:sp>
      <p:sp>
        <p:nvSpPr>
          <p:cNvPr id="9" name="Slide Number Placeholder 8"/>
          <p:cNvSpPr>
            <a:spLocks noGrp="1"/>
          </p:cNvSpPr>
          <p:nvPr>
            <p:ph type="sldNum" sz="quarter" idx="12"/>
          </p:nvPr>
        </p:nvSpPr>
        <p:spPr/>
        <p:txBody>
          <a:bodyPr/>
          <a:lstStyle/>
          <a:p>
            <a:fld id="{EB37DED6-D4C7-42EE-AB49-D2E39E64FDE4}" type="slidenum">
              <a:rPr lang="en-US" smtClean="0"/>
              <a:t>‹#›</a:t>
            </a:fld>
            <a:endParaRPr lang="en-US"/>
          </a:p>
        </p:txBody>
      </p:sp>
    </p:spTree>
    <p:extLst>
      <p:ext uri="{BB962C8B-B14F-4D97-AF65-F5344CB8AC3E}">
        <p14:creationId xmlns:p14="http://schemas.microsoft.com/office/powerpoint/2010/main" val="14746548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a:p>
        </p:txBody>
      </p:sp>
      <p:sp>
        <p:nvSpPr>
          <p:cNvPr id="3" name="Date Placeholder 2"/>
          <p:cNvSpPr>
            <a:spLocks noGrp="1"/>
          </p:cNvSpPr>
          <p:nvPr>
            <p:ph type="dt" sz="half" idx="10"/>
          </p:nvPr>
        </p:nvSpPr>
        <p:spPr/>
        <p:txBody>
          <a:bodyPr/>
          <a:lstStyle/>
          <a:p>
            <a:fld id="{51B0895E-43C3-4560-B59A-90049317E860}" type="datetime1">
              <a:rPr lang="en-US" smtClean="0"/>
              <a:t>10/17/2022</a:t>
            </a:fld>
            <a:endParaRPr lang="en-US"/>
          </a:p>
        </p:txBody>
      </p:sp>
      <p:sp>
        <p:nvSpPr>
          <p:cNvPr id="4" name="Footer Placeholder 3"/>
          <p:cNvSpPr>
            <a:spLocks noGrp="1"/>
          </p:cNvSpPr>
          <p:nvPr>
            <p:ph type="ftr" sz="quarter" idx="11"/>
          </p:nvPr>
        </p:nvSpPr>
        <p:spPr/>
        <p:txBody>
          <a:bodyPr/>
          <a:lstStyle/>
          <a:p>
            <a:r>
              <a:rPr lang="en-US" dirty="0"/>
              <a:t>Add a footer</a:t>
            </a:r>
          </a:p>
        </p:txBody>
      </p:sp>
      <p:sp>
        <p:nvSpPr>
          <p:cNvPr id="5" name="Slide Number Placeholder 4"/>
          <p:cNvSpPr>
            <a:spLocks noGrp="1"/>
          </p:cNvSpPr>
          <p:nvPr>
            <p:ph type="sldNum" sz="quarter" idx="12"/>
          </p:nvPr>
        </p:nvSpPr>
        <p:spPr/>
        <p:txBody>
          <a:bodyPr/>
          <a:lstStyle/>
          <a:p>
            <a:fld id="{EB37DED6-D4C7-42EE-AB49-D2E39E64FDE4}" type="slidenum">
              <a:rPr lang="en-US" smtClean="0"/>
              <a:t>‹#›</a:t>
            </a:fld>
            <a:endParaRPr lang="en-US"/>
          </a:p>
        </p:txBody>
      </p:sp>
    </p:spTree>
    <p:extLst>
      <p:ext uri="{BB962C8B-B14F-4D97-AF65-F5344CB8AC3E}">
        <p14:creationId xmlns:p14="http://schemas.microsoft.com/office/powerpoint/2010/main" val="181024870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F7778C32-B81D-4A68-A851-5185C690F024}" type="datetime1">
              <a:rPr lang="en-US" smtClean="0"/>
              <a:t>10/17/2022</a:t>
            </a:fld>
            <a:endParaRPr lang="en-US"/>
          </a:p>
        </p:txBody>
      </p:sp>
      <p:sp>
        <p:nvSpPr>
          <p:cNvPr id="3" name="Footer Placeholder 2"/>
          <p:cNvSpPr>
            <a:spLocks noGrp="1"/>
          </p:cNvSpPr>
          <p:nvPr>
            <p:ph type="ftr" sz="quarter" idx="11"/>
          </p:nvPr>
        </p:nvSpPr>
        <p:spPr/>
        <p:txBody>
          <a:bodyPr/>
          <a:lstStyle/>
          <a:p>
            <a:r>
              <a:rPr lang="en-US" dirty="0"/>
              <a:t>Add a footer</a:t>
            </a:r>
          </a:p>
        </p:txBody>
      </p:sp>
      <p:sp>
        <p:nvSpPr>
          <p:cNvPr id="4" name="Slide Number Placeholder 3"/>
          <p:cNvSpPr>
            <a:spLocks noGrp="1"/>
          </p:cNvSpPr>
          <p:nvPr>
            <p:ph type="sldNum" sz="quarter" idx="12"/>
          </p:nvPr>
        </p:nvSpPr>
        <p:spPr/>
        <p:txBody>
          <a:bodyPr/>
          <a:lstStyle/>
          <a:p>
            <a:fld id="{EB37DED6-D4C7-42EE-AB49-D2E39E64FDE4}" type="slidenum">
              <a:rPr lang="en-US" smtClean="0"/>
              <a:t>‹#›</a:t>
            </a:fld>
            <a:endParaRPr lang="en-US"/>
          </a:p>
        </p:txBody>
      </p:sp>
    </p:spTree>
    <p:extLst>
      <p:ext uri="{BB962C8B-B14F-4D97-AF65-F5344CB8AC3E}">
        <p14:creationId xmlns:p14="http://schemas.microsoft.com/office/powerpoint/2010/main" val="66448491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8" name="Rectangle 7"/>
          <p:cNvSpPr/>
          <p:nvPr/>
        </p:nvSpPr>
        <p:spPr>
          <a:xfrm>
            <a:off x="3961368" y="0"/>
            <a:ext cx="7922736" cy="6858000"/>
          </a:xfrm>
          <a:prstGeom prst="rect">
            <a:avLst/>
          </a:prstGeom>
          <a:gradFill flip="none" rotWithShape="1">
            <a:gsLst>
              <a:gs pos="0">
                <a:schemeClr val="bg1">
                  <a:alpha val="0"/>
                </a:schemeClr>
              </a:gs>
              <a:gs pos="100000">
                <a:schemeClr val="bg1">
                  <a:alpha val="55000"/>
                </a:schemeClr>
              </a:gs>
            </a:gsLst>
            <a:lin ang="78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lIns="121899" tIns="60949" rIns="121899" bIns="60949" rtlCol="0" anchor="ctr"/>
          <a:lstStyle/>
          <a:p>
            <a:pPr algn="ctr"/>
            <a:endParaRPr/>
          </a:p>
        </p:txBody>
      </p:sp>
      <p:sp>
        <p:nvSpPr>
          <p:cNvPr id="2" name="Title 1"/>
          <p:cNvSpPr>
            <a:spLocks noGrp="1"/>
          </p:cNvSpPr>
          <p:nvPr>
            <p:ph type="title"/>
          </p:nvPr>
        </p:nvSpPr>
        <p:spPr>
          <a:xfrm>
            <a:off x="455612" y="1701800"/>
            <a:ext cx="3351927" cy="2844800"/>
          </a:xfrm>
        </p:spPr>
        <p:txBody>
          <a:bodyPr anchor="b">
            <a:normAutofit/>
          </a:bodyPr>
          <a:lstStyle>
            <a:lvl1pPr algn="l">
              <a:defRPr sz="2000" b="1">
                <a:effectLst/>
              </a:defRPr>
            </a:lvl1pPr>
          </a:lstStyle>
          <a:p>
            <a:r>
              <a:rPr lang="en-US"/>
              <a:t>Click to edit Master title style</a:t>
            </a:r>
            <a:endParaRPr dirty="0"/>
          </a:p>
        </p:txBody>
      </p:sp>
      <p:sp>
        <p:nvSpPr>
          <p:cNvPr id="3" name="Content Placeholder 2"/>
          <p:cNvSpPr>
            <a:spLocks noGrp="1"/>
          </p:cNvSpPr>
          <p:nvPr>
            <p:ph idx="1"/>
          </p:nvPr>
        </p:nvSpPr>
        <p:spPr>
          <a:xfrm>
            <a:off x="4469236" y="482600"/>
            <a:ext cx="6805427" cy="5892800"/>
          </a:xfrm>
        </p:spPr>
        <p:txBody>
          <a:bodyPr>
            <a:normAutofit/>
          </a:bodyPr>
          <a:lstStyle>
            <a:lvl1pPr>
              <a:defRPr sz="2400"/>
            </a:lvl1pPr>
            <a:lvl2pPr>
              <a:defRPr sz="2000"/>
            </a:lvl2pPr>
            <a:lvl3pPr>
              <a:defRPr sz="18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dirty="0"/>
          </a:p>
        </p:txBody>
      </p:sp>
      <p:sp>
        <p:nvSpPr>
          <p:cNvPr id="4" name="Text Placeholder 3"/>
          <p:cNvSpPr>
            <a:spLocks noGrp="1"/>
          </p:cNvSpPr>
          <p:nvPr>
            <p:ph type="body" sz="half" idx="2"/>
          </p:nvPr>
        </p:nvSpPr>
        <p:spPr>
          <a:xfrm>
            <a:off x="455612" y="4648200"/>
            <a:ext cx="3351927" cy="1727200"/>
          </a:xfrm>
        </p:spPr>
        <p:txBody>
          <a:bodyPr>
            <a:normAutofit/>
          </a:bodyPr>
          <a:lstStyle>
            <a:lvl1pPr marL="0" indent="0">
              <a:spcBef>
                <a:spcPts val="1200"/>
              </a:spcBef>
              <a:buNone/>
              <a:defRPr sz="1600"/>
            </a:lvl1pPr>
            <a:lvl2pPr marL="609493" indent="0">
              <a:buNone/>
              <a:defRPr sz="1600"/>
            </a:lvl2pPr>
            <a:lvl3pPr marL="1218987" indent="0">
              <a:buNone/>
              <a:defRPr sz="1300"/>
            </a:lvl3pPr>
            <a:lvl4pPr marL="1828480" indent="0">
              <a:buNone/>
              <a:defRPr sz="1200"/>
            </a:lvl4pPr>
            <a:lvl5pPr marL="2437973" indent="0">
              <a:buNone/>
              <a:defRPr sz="1200"/>
            </a:lvl5pPr>
            <a:lvl6pPr marL="3047467" indent="0">
              <a:buNone/>
              <a:defRPr sz="1200"/>
            </a:lvl6pPr>
            <a:lvl7pPr marL="3656960" indent="0">
              <a:buNone/>
              <a:defRPr sz="1200"/>
            </a:lvl7pPr>
            <a:lvl8pPr marL="4266453" indent="0">
              <a:buNone/>
              <a:defRPr sz="1200"/>
            </a:lvl8pPr>
            <a:lvl9pPr marL="4875947" indent="0">
              <a:buNone/>
              <a:defRPr sz="1200"/>
            </a:lvl9pPr>
          </a:lstStyle>
          <a:p>
            <a:pPr lvl="0"/>
            <a:r>
              <a:rPr lang="en-US"/>
              <a:t>Click to edit Master text styles</a:t>
            </a:r>
          </a:p>
        </p:txBody>
      </p:sp>
      <p:sp>
        <p:nvSpPr>
          <p:cNvPr id="5" name="Date Placeholder 4"/>
          <p:cNvSpPr>
            <a:spLocks noGrp="1"/>
          </p:cNvSpPr>
          <p:nvPr>
            <p:ph type="dt" sz="half" idx="10"/>
          </p:nvPr>
        </p:nvSpPr>
        <p:spPr/>
        <p:txBody>
          <a:bodyPr/>
          <a:lstStyle/>
          <a:p>
            <a:fld id="{11765D79-EF31-4E8F-A1BE-AF31805C2859}" type="datetime1">
              <a:rPr lang="en-US" smtClean="0"/>
              <a:t>10/17/2022</a:t>
            </a:fld>
            <a:endParaRPr lang="en-US"/>
          </a:p>
        </p:txBody>
      </p:sp>
      <p:sp>
        <p:nvSpPr>
          <p:cNvPr id="6" name="Footer Placeholder 5"/>
          <p:cNvSpPr>
            <a:spLocks noGrp="1"/>
          </p:cNvSpPr>
          <p:nvPr>
            <p:ph type="ftr" sz="quarter" idx="11"/>
          </p:nvPr>
        </p:nvSpPr>
        <p:spPr/>
        <p:txBody>
          <a:bodyPr/>
          <a:lstStyle/>
          <a:p>
            <a:r>
              <a:rPr lang="en-US" dirty="0"/>
              <a:t>Add a footer</a:t>
            </a:r>
          </a:p>
        </p:txBody>
      </p:sp>
      <p:sp>
        <p:nvSpPr>
          <p:cNvPr id="7" name="Slide Number Placeholder 6"/>
          <p:cNvSpPr>
            <a:spLocks noGrp="1"/>
          </p:cNvSpPr>
          <p:nvPr>
            <p:ph type="sldNum" sz="quarter" idx="12"/>
          </p:nvPr>
        </p:nvSpPr>
        <p:spPr/>
        <p:txBody>
          <a:bodyPr/>
          <a:lstStyle/>
          <a:p>
            <a:fld id="{2DFBB78A-01B4-41F2-96B0-677A4A282832}" type="slidenum">
              <a:rPr lang="en-US" smtClean="0"/>
              <a:t>‹#›</a:t>
            </a:fld>
            <a:endParaRPr lang="en-US"/>
          </a:p>
        </p:txBody>
      </p:sp>
    </p:spTree>
    <p:extLst>
      <p:ext uri="{BB962C8B-B14F-4D97-AF65-F5344CB8AC3E}">
        <p14:creationId xmlns:p14="http://schemas.microsoft.com/office/powerpoint/2010/main" val="28012936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8" name="Rectangle 7"/>
          <p:cNvSpPr/>
          <p:nvPr/>
        </p:nvSpPr>
        <p:spPr>
          <a:xfrm>
            <a:off x="2082258" y="0"/>
            <a:ext cx="8024310" cy="6858000"/>
          </a:xfrm>
          <a:prstGeom prst="rect">
            <a:avLst/>
          </a:prstGeom>
          <a:gradFill flip="none" rotWithShape="1">
            <a:gsLst>
              <a:gs pos="0">
                <a:schemeClr val="bg1">
                  <a:alpha val="0"/>
                </a:schemeClr>
              </a:gs>
              <a:gs pos="100000">
                <a:schemeClr val="bg1">
                  <a:alpha val="55000"/>
                </a:schemeClr>
              </a:gs>
            </a:gsLst>
            <a:lin ang="78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lIns="121899" tIns="60949" rIns="121899" bIns="60949" rtlCol="0" anchor="ctr"/>
          <a:lstStyle/>
          <a:p>
            <a:pPr algn="ctr"/>
            <a:endParaRPr/>
          </a:p>
        </p:txBody>
      </p:sp>
      <p:sp>
        <p:nvSpPr>
          <p:cNvPr id="2" name="Title 1"/>
          <p:cNvSpPr>
            <a:spLocks noGrp="1"/>
          </p:cNvSpPr>
          <p:nvPr>
            <p:ph type="title"/>
          </p:nvPr>
        </p:nvSpPr>
        <p:spPr>
          <a:xfrm>
            <a:off x="2437765" y="4800600"/>
            <a:ext cx="7313295" cy="762000"/>
          </a:xfrm>
        </p:spPr>
        <p:txBody>
          <a:bodyPr anchor="b">
            <a:normAutofit/>
          </a:bodyPr>
          <a:lstStyle>
            <a:lvl1pPr algn="l">
              <a:defRPr sz="2000" b="1">
                <a:effectLst/>
              </a:defRPr>
            </a:lvl1pPr>
          </a:lstStyle>
          <a:p>
            <a:r>
              <a:rPr lang="en-US"/>
              <a:t>Click to edit Master title style</a:t>
            </a:r>
            <a:endParaRPr/>
          </a:p>
        </p:txBody>
      </p:sp>
      <p:sp>
        <p:nvSpPr>
          <p:cNvPr id="3" name="Picture Placeholder 2" descr="An empty placeholder to add an image. Click on the placeholder and select the image that you wish to add"/>
          <p:cNvSpPr>
            <a:spLocks noGrp="1"/>
          </p:cNvSpPr>
          <p:nvPr>
            <p:ph type="pic" idx="1"/>
          </p:nvPr>
        </p:nvSpPr>
        <p:spPr>
          <a:xfrm>
            <a:off x="2437765" y="279401"/>
            <a:ext cx="7313295" cy="4448175"/>
          </a:xfrm>
        </p:spPr>
        <p:txBody>
          <a:bodyPr>
            <a:normAutofit/>
          </a:bodyPr>
          <a:lstStyle>
            <a:lvl1pPr marL="0" indent="0">
              <a:buNone/>
              <a:defRPr sz="2800"/>
            </a:lvl1pPr>
            <a:lvl2pPr marL="609493" indent="0">
              <a:buNone/>
              <a:defRPr sz="3700"/>
            </a:lvl2pPr>
            <a:lvl3pPr marL="1218987" indent="0">
              <a:buNone/>
              <a:defRPr sz="3200"/>
            </a:lvl3pPr>
            <a:lvl4pPr marL="1828480" indent="0">
              <a:buNone/>
              <a:defRPr sz="2700"/>
            </a:lvl4pPr>
            <a:lvl5pPr marL="2437973" indent="0">
              <a:buNone/>
              <a:defRPr sz="2700"/>
            </a:lvl5pPr>
            <a:lvl6pPr marL="3047467" indent="0">
              <a:buNone/>
              <a:defRPr sz="2700"/>
            </a:lvl6pPr>
            <a:lvl7pPr marL="3656960" indent="0">
              <a:buNone/>
              <a:defRPr sz="2700"/>
            </a:lvl7pPr>
            <a:lvl8pPr marL="4266453" indent="0">
              <a:buNone/>
              <a:defRPr sz="2700"/>
            </a:lvl8pPr>
            <a:lvl9pPr marL="4875947" indent="0">
              <a:buNone/>
              <a:defRPr sz="2700"/>
            </a:lvl9pPr>
          </a:lstStyle>
          <a:p>
            <a:r>
              <a:rPr lang="en-US"/>
              <a:t>Click icon to add picture</a:t>
            </a:r>
            <a:endParaRPr/>
          </a:p>
        </p:txBody>
      </p:sp>
      <p:sp>
        <p:nvSpPr>
          <p:cNvPr id="4" name="Text Placeholder 3"/>
          <p:cNvSpPr>
            <a:spLocks noGrp="1"/>
          </p:cNvSpPr>
          <p:nvPr>
            <p:ph type="body" sz="half" idx="2"/>
          </p:nvPr>
        </p:nvSpPr>
        <p:spPr>
          <a:xfrm>
            <a:off x="2437765" y="5562600"/>
            <a:ext cx="7313295" cy="812800"/>
          </a:xfrm>
        </p:spPr>
        <p:txBody>
          <a:bodyPr>
            <a:normAutofit/>
          </a:bodyPr>
          <a:lstStyle>
            <a:lvl1pPr marL="0" indent="0">
              <a:spcBef>
                <a:spcPts val="0"/>
              </a:spcBef>
              <a:buNone/>
              <a:defRPr sz="1600"/>
            </a:lvl1pPr>
            <a:lvl2pPr marL="609493" indent="0">
              <a:buNone/>
              <a:defRPr sz="1600"/>
            </a:lvl2pPr>
            <a:lvl3pPr marL="1218987" indent="0">
              <a:buNone/>
              <a:defRPr sz="1300"/>
            </a:lvl3pPr>
            <a:lvl4pPr marL="1828480" indent="0">
              <a:buNone/>
              <a:defRPr sz="1200"/>
            </a:lvl4pPr>
            <a:lvl5pPr marL="2437973" indent="0">
              <a:buNone/>
              <a:defRPr sz="1200"/>
            </a:lvl5pPr>
            <a:lvl6pPr marL="3047467" indent="0">
              <a:buNone/>
              <a:defRPr sz="1200"/>
            </a:lvl6pPr>
            <a:lvl7pPr marL="3656960" indent="0">
              <a:buNone/>
              <a:defRPr sz="1200"/>
            </a:lvl7pPr>
            <a:lvl8pPr marL="4266453" indent="0">
              <a:buNone/>
              <a:defRPr sz="1200"/>
            </a:lvl8pPr>
            <a:lvl9pPr marL="4875947" indent="0">
              <a:buNone/>
              <a:defRPr sz="1200"/>
            </a:lvl9pPr>
          </a:lstStyle>
          <a:p>
            <a:pPr lvl="0"/>
            <a:r>
              <a:rPr lang="en-US"/>
              <a:t>Click to edit Master text styles</a:t>
            </a:r>
          </a:p>
        </p:txBody>
      </p:sp>
      <p:sp>
        <p:nvSpPr>
          <p:cNvPr id="5" name="Date Placeholder 4"/>
          <p:cNvSpPr>
            <a:spLocks noGrp="1"/>
          </p:cNvSpPr>
          <p:nvPr>
            <p:ph type="dt" sz="half" idx="10"/>
          </p:nvPr>
        </p:nvSpPr>
        <p:spPr/>
        <p:txBody>
          <a:bodyPr/>
          <a:lstStyle/>
          <a:p>
            <a:fld id="{932FBA3B-941F-4778-A0CB-865223FDAE69}" type="datetime1">
              <a:rPr lang="en-US" smtClean="0"/>
              <a:t>10/17/2022</a:t>
            </a:fld>
            <a:endParaRPr lang="en-US"/>
          </a:p>
        </p:txBody>
      </p:sp>
      <p:sp>
        <p:nvSpPr>
          <p:cNvPr id="6" name="Footer Placeholder 5"/>
          <p:cNvSpPr>
            <a:spLocks noGrp="1"/>
          </p:cNvSpPr>
          <p:nvPr>
            <p:ph type="ftr" sz="quarter" idx="11"/>
          </p:nvPr>
        </p:nvSpPr>
        <p:spPr/>
        <p:txBody>
          <a:bodyPr/>
          <a:lstStyle/>
          <a:p>
            <a:r>
              <a:rPr lang="en-US" dirty="0"/>
              <a:t>Add a footer</a:t>
            </a:r>
          </a:p>
        </p:txBody>
      </p:sp>
      <p:sp>
        <p:nvSpPr>
          <p:cNvPr id="7" name="Slide Number Placeholder 6"/>
          <p:cNvSpPr>
            <a:spLocks noGrp="1"/>
          </p:cNvSpPr>
          <p:nvPr>
            <p:ph type="sldNum" sz="quarter" idx="12"/>
          </p:nvPr>
        </p:nvSpPr>
        <p:spPr/>
        <p:txBody>
          <a:bodyPr/>
          <a:lstStyle/>
          <a:p>
            <a:fld id="{2DFBB78A-01B4-41F2-96B0-677A4A282832}" type="slidenum">
              <a:rPr lang="en-US" smtClean="0"/>
              <a:t>‹#›</a:t>
            </a:fld>
            <a:endParaRPr lang="en-US"/>
          </a:p>
        </p:txBody>
      </p:sp>
    </p:spTree>
    <p:extLst>
      <p:ext uri="{BB962C8B-B14F-4D97-AF65-F5344CB8AC3E}">
        <p14:creationId xmlns:p14="http://schemas.microsoft.com/office/powerpoint/2010/main" val="147819613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dirty="0"/>
          </a:p>
        </p:txBody>
      </p:sp>
      <p:sp>
        <p:nvSpPr>
          <p:cNvPr id="4" name="Date Placeholder 3"/>
          <p:cNvSpPr>
            <a:spLocks noGrp="1"/>
          </p:cNvSpPr>
          <p:nvPr>
            <p:ph type="dt" sz="half" idx="10"/>
          </p:nvPr>
        </p:nvSpPr>
        <p:spPr/>
        <p:txBody>
          <a:bodyPr/>
          <a:lstStyle/>
          <a:p>
            <a:fld id="{F6987518-40ED-4895-8580-DE2A722FC423}" type="datetime1">
              <a:rPr lang="en-US" smtClean="0"/>
              <a:t>10/17/2022</a:t>
            </a:fld>
            <a:endParaRPr lang="en-US"/>
          </a:p>
        </p:txBody>
      </p:sp>
      <p:sp>
        <p:nvSpPr>
          <p:cNvPr id="5" name="Footer Placeholder 4"/>
          <p:cNvSpPr>
            <a:spLocks noGrp="1"/>
          </p:cNvSpPr>
          <p:nvPr>
            <p:ph type="ftr" sz="quarter" idx="11"/>
          </p:nvPr>
        </p:nvSpPr>
        <p:spPr/>
        <p:txBody>
          <a:bodyPr/>
          <a:lstStyle/>
          <a:p>
            <a:r>
              <a:rPr lang="en-US" dirty="0"/>
              <a:t>Add a footer</a:t>
            </a:r>
          </a:p>
        </p:txBody>
      </p:sp>
      <p:sp>
        <p:nvSpPr>
          <p:cNvPr id="6" name="Slide Number Placeholder 5"/>
          <p:cNvSpPr>
            <a:spLocks noGrp="1"/>
          </p:cNvSpPr>
          <p:nvPr>
            <p:ph type="sldNum" sz="quarter" idx="12"/>
          </p:nvPr>
        </p:nvSpPr>
        <p:spPr/>
        <p:txBody>
          <a:bodyPr/>
          <a:lstStyle/>
          <a:p>
            <a:fld id="{591C5AD9-787D-40FA-8A4D-16A055B9AF81}" type="slidenum">
              <a:rPr lang="en-US" smtClean="0"/>
              <a:t>‹#›</a:t>
            </a:fld>
            <a:endParaRPr lang="en-US"/>
          </a:p>
        </p:txBody>
      </p:sp>
    </p:spTree>
    <p:extLst>
      <p:ext uri="{BB962C8B-B14F-4D97-AF65-F5344CB8AC3E}">
        <p14:creationId xmlns:p14="http://schemas.microsoft.com/office/powerpoint/2010/main" val="296022320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852633" y="274638"/>
            <a:ext cx="1422030" cy="5897561"/>
          </a:xfrm>
        </p:spPr>
        <p:txBody>
          <a:bodyPr vert="eaVert"/>
          <a:lstStyle/>
          <a:p>
            <a:r>
              <a:rPr lang="en-US"/>
              <a:t>Click to edit Master title style</a:t>
            </a:r>
            <a:endParaRPr dirty="0"/>
          </a:p>
        </p:txBody>
      </p:sp>
      <p:sp>
        <p:nvSpPr>
          <p:cNvPr id="3" name="Vertical Text Placeholder 2"/>
          <p:cNvSpPr>
            <a:spLocks noGrp="1"/>
          </p:cNvSpPr>
          <p:nvPr>
            <p:ph type="body" orient="vert" idx="1"/>
          </p:nvPr>
        </p:nvSpPr>
        <p:spPr>
          <a:xfrm>
            <a:off x="1117309" y="274638"/>
            <a:ext cx="8532178" cy="5897561"/>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dirty="0"/>
          </a:p>
        </p:txBody>
      </p:sp>
      <p:sp>
        <p:nvSpPr>
          <p:cNvPr id="4" name="Date Placeholder 3"/>
          <p:cNvSpPr>
            <a:spLocks noGrp="1"/>
          </p:cNvSpPr>
          <p:nvPr>
            <p:ph type="dt" sz="half" idx="10"/>
          </p:nvPr>
        </p:nvSpPr>
        <p:spPr/>
        <p:txBody>
          <a:bodyPr/>
          <a:lstStyle/>
          <a:p>
            <a:fld id="{CA8D9F34-BDBC-4273-B9BC-22458F940BE7}" type="datetime1">
              <a:rPr lang="en-US" smtClean="0"/>
              <a:t>10/17/2022</a:t>
            </a:fld>
            <a:endParaRPr lang="en-US"/>
          </a:p>
        </p:txBody>
      </p:sp>
      <p:sp>
        <p:nvSpPr>
          <p:cNvPr id="5" name="Footer Placeholder 4"/>
          <p:cNvSpPr>
            <a:spLocks noGrp="1"/>
          </p:cNvSpPr>
          <p:nvPr>
            <p:ph type="ftr" sz="quarter" idx="11"/>
          </p:nvPr>
        </p:nvSpPr>
        <p:spPr/>
        <p:txBody>
          <a:bodyPr/>
          <a:lstStyle/>
          <a:p>
            <a:r>
              <a:rPr lang="en-US" dirty="0"/>
              <a:t>Add a footer</a:t>
            </a:r>
          </a:p>
        </p:txBody>
      </p:sp>
      <p:sp>
        <p:nvSpPr>
          <p:cNvPr id="6" name="Slide Number Placeholder 5"/>
          <p:cNvSpPr>
            <a:spLocks noGrp="1"/>
          </p:cNvSpPr>
          <p:nvPr>
            <p:ph type="sldNum" sz="quarter" idx="12"/>
          </p:nvPr>
        </p:nvSpPr>
        <p:spPr/>
        <p:txBody>
          <a:bodyPr/>
          <a:lstStyle/>
          <a:p>
            <a:fld id="{591C5AD9-787D-40FA-8A4D-16A055B9AF81}" type="slidenum">
              <a:rPr lang="en-US" smtClean="0"/>
              <a:t>‹#›</a:t>
            </a:fld>
            <a:endParaRPr lang="en-US"/>
          </a:p>
        </p:txBody>
      </p:sp>
    </p:spTree>
    <p:extLst>
      <p:ext uri="{BB962C8B-B14F-4D97-AF65-F5344CB8AC3E}">
        <p14:creationId xmlns:p14="http://schemas.microsoft.com/office/powerpoint/2010/main" val="23982593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bwMode="ltGray">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grpSp>
        <p:nvGrpSpPr>
          <p:cNvPr id="7" name="Group 6"/>
          <p:cNvGrpSpPr/>
          <p:nvPr/>
        </p:nvGrpSpPr>
        <p:grpSpPr>
          <a:xfrm>
            <a:off x="1620" y="0"/>
            <a:ext cx="12188952" cy="6858000"/>
            <a:chOff x="1620" y="0"/>
            <a:chExt cx="12188952" cy="6858000"/>
          </a:xfrm>
        </p:grpSpPr>
        <p:sp>
          <p:nvSpPr>
            <p:cNvPr id="10" name="Rectangle 9"/>
            <p:cNvSpPr/>
            <p:nvPr/>
          </p:nvSpPr>
          <p:spPr>
            <a:xfrm>
              <a:off x="1620" y="0"/>
              <a:ext cx="12188952" cy="6858000"/>
            </a:xfrm>
            <a:prstGeom prst="rect">
              <a:avLst/>
            </a:prstGeom>
            <a:gradFill flip="none" rotWithShape="1">
              <a:gsLst>
                <a:gs pos="0">
                  <a:schemeClr val="accent1">
                    <a:lumMod val="50000"/>
                  </a:schemeClr>
                </a:gs>
                <a:gs pos="58000">
                  <a:schemeClr val="accent1">
                    <a:lumMod val="40000"/>
                    <a:lumOff val="60000"/>
                  </a:schemeClr>
                </a:gs>
                <a:gs pos="100000">
                  <a:schemeClr val="accent1">
                    <a:lumMod val="50000"/>
                  </a:schemeClr>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lIns="121899" tIns="60949" rIns="121899" bIns="60949" rtlCol="0" anchor="ctr"/>
            <a:lstStyle/>
            <a:p>
              <a:pPr algn="ctr"/>
              <a:endParaRPr/>
            </a:p>
          </p:txBody>
        </p:sp>
        <p:sp>
          <p:nvSpPr>
            <p:cNvPr id="8" name="Rectangle 7"/>
            <p:cNvSpPr/>
            <p:nvPr/>
          </p:nvSpPr>
          <p:spPr>
            <a:xfrm>
              <a:off x="304721" y="0"/>
              <a:ext cx="11579384" cy="6858000"/>
            </a:xfrm>
            <a:prstGeom prst="rect">
              <a:avLst/>
            </a:prstGeom>
            <a:solidFill>
              <a:schemeClr val="accent1">
                <a:lumMod val="20000"/>
                <a:lumOff val="80000"/>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lIns="121899" tIns="60949" rIns="121899" bIns="60949" rtlCol="0" anchor="ctr"/>
            <a:lstStyle/>
            <a:p>
              <a:pPr algn="ctr"/>
              <a:endParaRPr/>
            </a:p>
          </p:txBody>
        </p:sp>
      </p:grpSp>
      <p:sp>
        <p:nvSpPr>
          <p:cNvPr id="2" name="Title Placeholder 1"/>
          <p:cNvSpPr>
            <a:spLocks noGrp="1"/>
          </p:cNvSpPr>
          <p:nvPr>
            <p:ph type="title"/>
          </p:nvPr>
        </p:nvSpPr>
        <p:spPr>
          <a:xfrm>
            <a:off x="1117309" y="76200"/>
            <a:ext cx="10157354" cy="1397000"/>
          </a:xfrm>
          <a:prstGeom prst="rect">
            <a:avLst/>
          </a:prstGeom>
        </p:spPr>
        <p:txBody>
          <a:bodyPr vert="horz" lIns="121899" tIns="60949" rIns="121899" bIns="60949" rtlCol="0" anchor="b">
            <a:normAutofit/>
          </a:bodyPr>
          <a:lstStyle/>
          <a:p>
            <a:r>
              <a:rPr lang="en-US"/>
              <a:t>Click to edit Master title style</a:t>
            </a:r>
            <a:endParaRPr dirty="0"/>
          </a:p>
        </p:txBody>
      </p:sp>
      <p:sp>
        <p:nvSpPr>
          <p:cNvPr id="3" name="Text Placeholder 2"/>
          <p:cNvSpPr>
            <a:spLocks noGrp="1"/>
          </p:cNvSpPr>
          <p:nvPr>
            <p:ph type="body" idx="1"/>
          </p:nvPr>
        </p:nvSpPr>
        <p:spPr>
          <a:xfrm>
            <a:off x="1117309" y="1701800"/>
            <a:ext cx="10157354" cy="4470400"/>
          </a:xfrm>
          <a:prstGeom prst="rect">
            <a:avLst/>
          </a:prstGeom>
        </p:spPr>
        <p:txBody>
          <a:bodyPr vert="horz" lIns="121899" tIns="60949" rIns="121899" bIns="60949"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117309" y="6400801"/>
            <a:ext cx="2742486" cy="320675"/>
          </a:xfrm>
          <a:prstGeom prst="rect">
            <a:avLst/>
          </a:prstGeom>
        </p:spPr>
        <p:txBody>
          <a:bodyPr vert="horz" lIns="121899" tIns="60949" rIns="121899" bIns="60949" rtlCol="0" anchor="b"/>
          <a:lstStyle>
            <a:lvl1pPr algn="l">
              <a:defRPr sz="1200">
                <a:solidFill>
                  <a:schemeClr val="tx2">
                    <a:lumMod val="50000"/>
                  </a:schemeClr>
                </a:solidFill>
              </a:defRPr>
            </a:lvl1pPr>
          </a:lstStyle>
          <a:p>
            <a:fld id="{72EBFD46-0FD3-4428-ADEC-1DFD6489930D}" type="datetime1">
              <a:rPr lang="en-US" smtClean="0"/>
              <a:t>10/17/2022</a:t>
            </a:fld>
            <a:endParaRPr lang="en-US"/>
          </a:p>
        </p:txBody>
      </p:sp>
      <p:sp>
        <p:nvSpPr>
          <p:cNvPr id="5" name="Footer Placeholder 4"/>
          <p:cNvSpPr>
            <a:spLocks noGrp="1"/>
          </p:cNvSpPr>
          <p:nvPr>
            <p:ph type="ftr" sz="quarter" idx="3"/>
          </p:nvPr>
        </p:nvSpPr>
        <p:spPr>
          <a:xfrm>
            <a:off x="3907842" y="6400801"/>
            <a:ext cx="6216301" cy="320675"/>
          </a:xfrm>
          <a:prstGeom prst="rect">
            <a:avLst/>
          </a:prstGeom>
        </p:spPr>
        <p:txBody>
          <a:bodyPr vert="horz" lIns="121899" tIns="60949" rIns="121899" bIns="60949" rtlCol="0" anchor="b"/>
          <a:lstStyle>
            <a:lvl1pPr algn="ctr">
              <a:defRPr sz="1200">
                <a:solidFill>
                  <a:schemeClr val="tx2">
                    <a:lumMod val="50000"/>
                  </a:schemeClr>
                </a:solidFill>
              </a:defRPr>
            </a:lvl1pPr>
          </a:lstStyle>
          <a:p>
            <a:r>
              <a:rPr lang="en-US" dirty="0"/>
              <a:t>Add a footer</a:t>
            </a:r>
          </a:p>
        </p:txBody>
      </p:sp>
      <p:sp>
        <p:nvSpPr>
          <p:cNvPr id="6" name="Slide Number Placeholder 5"/>
          <p:cNvSpPr>
            <a:spLocks noGrp="1"/>
          </p:cNvSpPr>
          <p:nvPr>
            <p:ph type="sldNum" sz="quarter" idx="4"/>
          </p:nvPr>
        </p:nvSpPr>
        <p:spPr>
          <a:xfrm>
            <a:off x="10167146" y="6400801"/>
            <a:ext cx="1107518" cy="320675"/>
          </a:xfrm>
          <a:prstGeom prst="rect">
            <a:avLst/>
          </a:prstGeom>
        </p:spPr>
        <p:txBody>
          <a:bodyPr vert="horz" lIns="121899" tIns="60949" rIns="121899" bIns="60949" rtlCol="0" anchor="b"/>
          <a:lstStyle>
            <a:lvl1pPr algn="r">
              <a:defRPr sz="1200">
                <a:solidFill>
                  <a:schemeClr val="tx2">
                    <a:lumMod val="50000"/>
                  </a:schemeClr>
                </a:solidFill>
              </a:defRPr>
            </a:lvl1pPr>
          </a:lstStyle>
          <a:p>
            <a:fld id="{EB37DED6-D4C7-42EE-AB49-D2E39E64FDE4}" type="slidenum">
              <a:rPr lang="en-US" smtClean="0"/>
              <a:pPr/>
              <a:t>‹#›</a:t>
            </a:fld>
            <a:endParaRPr lang="en-US"/>
          </a:p>
        </p:txBody>
      </p:sp>
    </p:spTree>
    <p:extLst>
      <p:ext uri="{BB962C8B-B14F-4D97-AF65-F5344CB8AC3E}">
        <p14:creationId xmlns:p14="http://schemas.microsoft.com/office/powerpoint/2010/main" val="4142785951"/>
      </p:ext>
    </p:extLst>
  </p:cSld>
  <p:clrMap bg1="lt1" tx1="dk1" bg2="lt2" tx2="dk2" accent1="accent1" accent2="accent2" accent3="accent3" accent4="accent4" accent5="accent5" accent6="accent6" hlink="hlink" folHlink="folHlink"/>
  <p:sldLayoutIdLst>
    <p:sldLayoutId id="2147483705" r:id="rId1"/>
    <p:sldLayoutId id="2147483706" r:id="rId2"/>
    <p:sldLayoutId id="2147483707" r:id="rId3"/>
    <p:sldLayoutId id="2147483708" r:id="rId4"/>
    <p:sldLayoutId id="2147483709" r:id="rId5"/>
    <p:sldLayoutId id="2147483710" r:id="rId6"/>
    <p:sldLayoutId id="2147483711" r:id="rId7"/>
    <p:sldLayoutId id="2147483712" r:id="rId8"/>
    <p:sldLayoutId id="2147483713" r:id="rId9"/>
    <p:sldLayoutId id="2147483714" r:id="rId10"/>
    <p:sldLayoutId id="2147483715" r:id="rId11"/>
  </p:sldLayoutIdLst>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hf sldNum="0" hdr="0" ftr="0" dt="0"/>
  <p:txStyles>
    <p:titleStyle>
      <a:lvl1pPr algn="l" defTabSz="1218987" rtl="0" eaLnBrk="1" latinLnBrk="0" hangingPunct="1">
        <a:lnSpc>
          <a:spcPct val="85000"/>
        </a:lnSpc>
        <a:spcBef>
          <a:spcPct val="0"/>
        </a:spcBef>
        <a:buNone/>
        <a:tabLst/>
        <a:defRPr sz="4400" b="0" kern="1200" cap="none" baseline="0">
          <a:solidFill>
            <a:schemeClr val="accent2">
              <a:lumMod val="50000"/>
            </a:schemeClr>
          </a:solidFill>
          <a:effectLst/>
          <a:latin typeface="+mj-lt"/>
          <a:ea typeface="+mj-ea"/>
          <a:cs typeface="+mj-cs"/>
        </a:defRPr>
      </a:lvl1pPr>
    </p:titleStyle>
    <p:bodyStyle>
      <a:lvl1pPr marL="304747" indent="-304747" algn="l" defTabSz="1218987" rtl="0" eaLnBrk="1" latinLnBrk="0" hangingPunct="1">
        <a:lnSpc>
          <a:spcPct val="95000"/>
        </a:lnSpc>
        <a:spcBef>
          <a:spcPts val="1866"/>
        </a:spcBef>
        <a:buClr>
          <a:schemeClr val="accent6">
            <a:lumMod val="50000"/>
          </a:schemeClr>
        </a:buClr>
        <a:buSzPct val="100000"/>
        <a:buFont typeface="Arial" pitchFamily="34" charset="0"/>
        <a:buChar char="•"/>
        <a:defRPr sz="2400" kern="1200">
          <a:solidFill>
            <a:schemeClr val="tx1"/>
          </a:solidFill>
          <a:latin typeface="+mn-lt"/>
          <a:ea typeface="+mn-ea"/>
          <a:cs typeface="+mn-cs"/>
        </a:defRPr>
      </a:lvl1pPr>
      <a:lvl2pPr marL="731392" indent="-304747" algn="l" defTabSz="1218987" rtl="0" eaLnBrk="1" latinLnBrk="0" hangingPunct="1">
        <a:lnSpc>
          <a:spcPct val="95000"/>
        </a:lnSpc>
        <a:spcBef>
          <a:spcPts val="1066"/>
        </a:spcBef>
        <a:buClr>
          <a:schemeClr val="accent6">
            <a:lumMod val="50000"/>
          </a:schemeClr>
        </a:buClr>
        <a:buSzPct val="100000"/>
        <a:buFont typeface="Century Gothic" pitchFamily="34" charset="0"/>
        <a:buChar char="–"/>
        <a:defRPr sz="2000" kern="1200">
          <a:solidFill>
            <a:schemeClr val="tx1"/>
          </a:solidFill>
          <a:latin typeface="+mn-lt"/>
          <a:ea typeface="+mn-ea"/>
          <a:cs typeface="+mn-cs"/>
        </a:defRPr>
      </a:lvl2pPr>
      <a:lvl3pPr marL="1158037" indent="-304747" algn="l" defTabSz="1218987" rtl="0" eaLnBrk="1" latinLnBrk="0" hangingPunct="1">
        <a:lnSpc>
          <a:spcPct val="95000"/>
        </a:lnSpc>
        <a:spcBef>
          <a:spcPts val="1066"/>
        </a:spcBef>
        <a:buClr>
          <a:schemeClr val="accent6">
            <a:lumMod val="50000"/>
          </a:schemeClr>
        </a:buClr>
        <a:buSzPct val="100000"/>
        <a:buFont typeface="Century Gothic" pitchFamily="34" charset="0"/>
        <a:buChar char="–"/>
        <a:defRPr sz="1800" kern="1200">
          <a:solidFill>
            <a:schemeClr val="tx1"/>
          </a:solidFill>
          <a:latin typeface="+mn-lt"/>
          <a:ea typeface="+mn-ea"/>
          <a:cs typeface="+mn-cs"/>
        </a:defRPr>
      </a:lvl3pPr>
      <a:lvl4pPr marL="1584683" indent="-304747" algn="l" defTabSz="1218987" rtl="0" eaLnBrk="1" latinLnBrk="0" hangingPunct="1">
        <a:lnSpc>
          <a:spcPct val="95000"/>
        </a:lnSpc>
        <a:spcBef>
          <a:spcPts val="1066"/>
        </a:spcBef>
        <a:buClr>
          <a:schemeClr val="accent6">
            <a:lumMod val="50000"/>
          </a:schemeClr>
        </a:buClr>
        <a:buSzPct val="100000"/>
        <a:buFont typeface="Century Gothic" pitchFamily="34" charset="0"/>
        <a:buChar char="–"/>
        <a:defRPr sz="1800" kern="1200">
          <a:solidFill>
            <a:schemeClr val="tx1"/>
          </a:solidFill>
          <a:latin typeface="+mn-lt"/>
          <a:ea typeface="+mn-ea"/>
          <a:cs typeface="+mn-cs"/>
        </a:defRPr>
      </a:lvl4pPr>
      <a:lvl5pPr marL="2011328" indent="-304747" algn="l" defTabSz="1218987" rtl="0" eaLnBrk="1" latinLnBrk="0" hangingPunct="1">
        <a:lnSpc>
          <a:spcPct val="95000"/>
        </a:lnSpc>
        <a:spcBef>
          <a:spcPts val="1066"/>
        </a:spcBef>
        <a:buClr>
          <a:schemeClr val="accent6">
            <a:lumMod val="50000"/>
          </a:schemeClr>
        </a:buClr>
        <a:buSzPct val="100000"/>
        <a:buFont typeface="Century Gothic" pitchFamily="34" charset="0"/>
        <a:buChar char="–"/>
        <a:defRPr sz="1800" kern="1200">
          <a:solidFill>
            <a:schemeClr val="tx1"/>
          </a:solidFill>
          <a:latin typeface="+mn-lt"/>
          <a:ea typeface="+mn-ea"/>
          <a:cs typeface="+mn-cs"/>
        </a:defRPr>
      </a:lvl5pPr>
      <a:lvl6pPr marL="2437973" indent="-304747" algn="l" defTabSz="1218987" rtl="0" eaLnBrk="1" latinLnBrk="0" hangingPunct="1">
        <a:lnSpc>
          <a:spcPct val="95000"/>
        </a:lnSpc>
        <a:spcBef>
          <a:spcPts val="1066"/>
        </a:spcBef>
        <a:buClr>
          <a:schemeClr val="accent6">
            <a:lumMod val="50000"/>
          </a:schemeClr>
        </a:buClr>
        <a:buSzPct val="90000"/>
        <a:buFont typeface="Century Gothic" pitchFamily="34" charset="0"/>
        <a:buChar char="–"/>
        <a:defRPr sz="1800" kern="1200">
          <a:solidFill>
            <a:schemeClr val="tx2">
              <a:lumMod val="50000"/>
            </a:schemeClr>
          </a:solidFill>
          <a:latin typeface="+mn-lt"/>
          <a:ea typeface="+mn-ea"/>
          <a:cs typeface="+mn-cs"/>
        </a:defRPr>
      </a:lvl6pPr>
      <a:lvl7pPr marL="2864619" indent="-304747" algn="l" defTabSz="1218987" rtl="0" eaLnBrk="1" latinLnBrk="0" hangingPunct="1">
        <a:lnSpc>
          <a:spcPct val="95000"/>
        </a:lnSpc>
        <a:spcBef>
          <a:spcPts val="1066"/>
        </a:spcBef>
        <a:buClr>
          <a:schemeClr val="accent6">
            <a:lumMod val="50000"/>
          </a:schemeClr>
        </a:buClr>
        <a:buSzPct val="90000"/>
        <a:buFont typeface="Century Gothic" pitchFamily="34" charset="0"/>
        <a:buChar char="–"/>
        <a:defRPr sz="1800" kern="1200">
          <a:solidFill>
            <a:schemeClr val="tx2">
              <a:lumMod val="50000"/>
            </a:schemeClr>
          </a:solidFill>
          <a:latin typeface="+mn-lt"/>
          <a:ea typeface="+mn-ea"/>
          <a:cs typeface="+mn-cs"/>
        </a:defRPr>
      </a:lvl7pPr>
      <a:lvl8pPr marL="3291264" indent="-304747" algn="l" defTabSz="1218987" rtl="0" eaLnBrk="1" latinLnBrk="0" hangingPunct="1">
        <a:lnSpc>
          <a:spcPct val="95000"/>
        </a:lnSpc>
        <a:spcBef>
          <a:spcPts val="1066"/>
        </a:spcBef>
        <a:buClr>
          <a:schemeClr val="accent6">
            <a:lumMod val="50000"/>
          </a:schemeClr>
        </a:buClr>
        <a:buSzPct val="90000"/>
        <a:buFont typeface="Century Gothic" pitchFamily="34" charset="0"/>
        <a:buChar char="–"/>
        <a:defRPr sz="1800" kern="1200">
          <a:solidFill>
            <a:schemeClr val="tx2">
              <a:lumMod val="50000"/>
            </a:schemeClr>
          </a:solidFill>
          <a:latin typeface="+mn-lt"/>
          <a:ea typeface="+mn-ea"/>
          <a:cs typeface="+mn-cs"/>
        </a:defRPr>
      </a:lvl8pPr>
      <a:lvl9pPr marL="3474112" indent="0" algn="l" defTabSz="1218987" rtl="0" eaLnBrk="1" latinLnBrk="0" hangingPunct="1">
        <a:lnSpc>
          <a:spcPct val="95000"/>
        </a:lnSpc>
        <a:spcBef>
          <a:spcPts val="1066"/>
        </a:spcBef>
        <a:buClr>
          <a:schemeClr val="accent6">
            <a:lumMod val="50000"/>
          </a:schemeClr>
        </a:buClr>
        <a:buSzPct val="90000"/>
        <a:buFont typeface="Century Gothic" pitchFamily="34" charset="0"/>
        <a:buNone/>
        <a:defRPr sz="1800" kern="1200">
          <a:solidFill>
            <a:schemeClr val="tx2">
              <a:lumMod val="50000"/>
            </a:schemeClr>
          </a:solidFill>
          <a:latin typeface="+mn-lt"/>
          <a:ea typeface="+mn-ea"/>
          <a:cs typeface="+mn-cs"/>
        </a:defRPr>
      </a:lvl9pPr>
    </p:bodyStyle>
    <p:otherStyle>
      <a:defPPr>
        <a:defRPr/>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image" Target="../media/image11.jpeg"/><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US" dirty="0"/>
              <a:t>Workshop 3 – Pre-Contract Searches and Enquiries</a:t>
            </a:r>
          </a:p>
        </p:txBody>
      </p:sp>
      <p:sp>
        <p:nvSpPr>
          <p:cNvPr id="3" name="Subtitle 2"/>
          <p:cNvSpPr>
            <a:spLocks noGrp="1"/>
          </p:cNvSpPr>
          <p:nvPr>
            <p:ph type="subTitle" idx="1"/>
          </p:nvPr>
        </p:nvSpPr>
        <p:spPr/>
        <p:txBody>
          <a:bodyPr/>
          <a:lstStyle/>
          <a:p>
            <a:r>
              <a:rPr lang="en-US" dirty="0"/>
              <a:t>BMLW6003 Conveyancing</a:t>
            </a:r>
          </a:p>
        </p:txBody>
      </p:sp>
    </p:spTree>
    <p:extLst>
      <p:ext uri="{BB962C8B-B14F-4D97-AF65-F5344CB8AC3E}">
        <p14:creationId xmlns:p14="http://schemas.microsoft.com/office/powerpoint/2010/main" val="17366855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Learning Outcomes</a:t>
            </a:r>
          </a:p>
        </p:txBody>
      </p:sp>
      <p:sp>
        <p:nvSpPr>
          <p:cNvPr id="3" name="Content Placeholder 2"/>
          <p:cNvSpPr>
            <a:spLocks noGrp="1"/>
          </p:cNvSpPr>
          <p:nvPr>
            <p:ph idx="1"/>
          </p:nvPr>
        </p:nvSpPr>
        <p:spPr/>
        <p:txBody>
          <a:bodyPr>
            <a:normAutofit fontScale="92500" lnSpcReduction="10000"/>
          </a:bodyPr>
          <a:lstStyle/>
          <a:p>
            <a:r>
              <a:rPr lang="en-GB" dirty="0"/>
              <a:t>By the end of this session, you will be able to apply relevant core legal principles and rules appropriately and effectively, at the level of a competent newly qualified solicitor in practice, to realistic client-based and ethical problems and situations in the following areas: </a:t>
            </a:r>
          </a:p>
          <a:p>
            <a:r>
              <a:rPr lang="en-GB" dirty="0"/>
              <a:t>Why searches and enquiries are made</a:t>
            </a:r>
          </a:p>
          <a:p>
            <a:r>
              <a:rPr lang="en-GB" dirty="0"/>
              <a:t>Who makes the searches and raises the enquiries</a:t>
            </a:r>
          </a:p>
          <a:p>
            <a:r>
              <a:rPr lang="en-GB" dirty="0"/>
              <a:t>The range and type of searches and enquiries available</a:t>
            </a:r>
          </a:p>
          <a:p>
            <a:r>
              <a:rPr lang="en-GB" dirty="0"/>
              <a:t>Deciding which searches and enquiries are relevant for a particular property</a:t>
            </a:r>
          </a:p>
          <a:p>
            <a:r>
              <a:rPr lang="en-GB" dirty="0"/>
              <a:t>Matters commonly revealed in search results and replies to enquiries</a:t>
            </a:r>
            <a:endParaRPr lang="en-US" dirty="0"/>
          </a:p>
        </p:txBody>
      </p:sp>
    </p:spTree>
    <p:extLst>
      <p:ext uri="{BB962C8B-B14F-4D97-AF65-F5344CB8AC3E}">
        <p14:creationId xmlns:p14="http://schemas.microsoft.com/office/powerpoint/2010/main" val="115307478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17309" y="76200"/>
            <a:ext cx="10157354" cy="1397000"/>
          </a:xfrm>
        </p:spPr>
        <p:txBody>
          <a:bodyPr anchor="b">
            <a:normAutofit/>
          </a:bodyPr>
          <a:lstStyle/>
          <a:p>
            <a:r>
              <a:rPr lang="en-US" dirty="0"/>
              <a:t>Introduction</a:t>
            </a:r>
          </a:p>
        </p:txBody>
      </p:sp>
      <p:sp>
        <p:nvSpPr>
          <p:cNvPr id="3" name="Content Placeholder 2"/>
          <p:cNvSpPr>
            <a:spLocks noGrp="1"/>
          </p:cNvSpPr>
          <p:nvPr>
            <p:ph sz="half" idx="1"/>
          </p:nvPr>
        </p:nvSpPr>
        <p:spPr>
          <a:xfrm>
            <a:off x="1117309" y="1473200"/>
            <a:ext cx="4977104" cy="5124152"/>
          </a:xfrm>
        </p:spPr>
        <p:txBody>
          <a:bodyPr>
            <a:noAutofit/>
          </a:bodyPr>
          <a:lstStyle/>
          <a:p>
            <a:r>
              <a:rPr lang="en-GB" sz="1600" dirty="0"/>
              <a:t>Pre-contract searches and enquiries are necessary because when a person buys a property, the principle of ‘caveat emptor’ or ‘let the buyer be aware’ applies. </a:t>
            </a:r>
          </a:p>
          <a:p>
            <a:r>
              <a:rPr lang="en-GB" sz="1600" dirty="0"/>
              <a:t>In the contract, the seller only has a very limited duty to disclose certain matters affecting the title of the property. </a:t>
            </a:r>
          </a:p>
          <a:p>
            <a:r>
              <a:rPr lang="en-GB" sz="1600" dirty="0"/>
              <a:t>Although the seller cannot provide a misleading reply to any specific questions, the seller does not have a duty to disclose, for example, physical defects in the property or to admit to problems with the neighbour over who owns and maintains the boundary fences. </a:t>
            </a:r>
          </a:p>
          <a:p>
            <a:r>
              <a:rPr lang="en-GB" sz="1600" dirty="0"/>
              <a:t>The seller does not even need to disclose whether there is planning permission for the extension they have built on the rear of the property. </a:t>
            </a:r>
            <a:endParaRPr lang="en-US" sz="1600" dirty="0"/>
          </a:p>
        </p:txBody>
      </p:sp>
      <p:pic>
        <p:nvPicPr>
          <p:cNvPr id="3074" name="Picture 2" descr="18,794 Introduction Stock Photos - Free &amp; Royalty-Free Stock Photos from  Dreamstime">
            <a:extLst>
              <a:ext uri="{FF2B5EF4-FFF2-40B4-BE49-F238E27FC236}">
                <a16:creationId xmlns:a16="http://schemas.microsoft.com/office/drawing/2014/main" id="{31ADB6E1-EE3F-089D-62F3-278E5341C2A9}"/>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6297559" y="2280982"/>
            <a:ext cx="4977104" cy="3312036"/>
          </a:xfrm>
          <a:prstGeom prst="rect">
            <a:avLst/>
          </a:prstGeom>
          <a:solidFill>
            <a:srgbClr val="FFFFFF"/>
          </a:solidFill>
        </p:spPr>
      </p:pic>
    </p:spTree>
    <p:extLst>
      <p:ext uri="{BB962C8B-B14F-4D97-AF65-F5344CB8AC3E}">
        <p14:creationId xmlns:p14="http://schemas.microsoft.com/office/powerpoint/2010/main" val="84037424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011EDD-1C5B-9133-1CEF-56DC896B6213}"/>
              </a:ext>
            </a:extLst>
          </p:cNvPr>
          <p:cNvSpPr>
            <a:spLocks noGrp="1"/>
          </p:cNvSpPr>
          <p:nvPr>
            <p:ph type="title"/>
          </p:nvPr>
        </p:nvSpPr>
        <p:spPr>
          <a:xfrm>
            <a:off x="1117309" y="76200"/>
            <a:ext cx="10157354" cy="1397000"/>
          </a:xfrm>
        </p:spPr>
        <p:txBody>
          <a:bodyPr anchor="b">
            <a:normAutofit/>
          </a:bodyPr>
          <a:lstStyle/>
          <a:p>
            <a:r>
              <a:rPr lang="en-GB" dirty="0"/>
              <a:t>Caveat Emptor</a:t>
            </a:r>
          </a:p>
        </p:txBody>
      </p:sp>
      <p:sp>
        <p:nvSpPr>
          <p:cNvPr id="3" name="Content Placeholder 2">
            <a:extLst>
              <a:ext uri="{FF2B5EF4-FFF2-40B4-BE49-F238E27FC236}">
                <a16:creationId xmlns:a16="http://schemas.microsoft.com/office/drawing/2014/main" id="{3954A39B-3FB4-E6D9-6F36-7828525393A2}"/>
              </a:ext>
            </a:extLst>
          </p:cNvPr>
          <p:cNvSpPr>
            <a:spLocks noGrp="1"/>
          </p:cNvSpPr>
          <p:nvPr>
            <p:ph sz="half" idx="1"/>
          </p:nvPr>
        </p:nvSpPr>
        <p:spPr>
          <a:xfrm>
            <a:off x="1117309" y="1701800"/>
            <a:ext cx="4977104" cy="4470400"/>
          </a:xfrm>
        </p:spPr>
        <p:txBody>
          <a:bodyPr>
            <a:normAutofit/>
          </a:bodyPr>
          <a:lstStyle/>
          <a:p>
            <a:r>
              <a:rPr lang="en-GB" sz="2200"/>
              <a:t>The principle of caveat emptor has always been, and remains, a cornerstone of conveyancing in England and Wales, so the solicitor acting for the buyer must carry out a due diligence process to ensure that the buyer has as much information as possible and can enter into the transaction fully aware of any problems with the property.</a:t>
            </a:r>
          </a:p>
        </p:txBody>
      </p:sp>
      <p:pic>
        <p:nvPicPr>
          <p:cNvPr id="1026" name="Picture 2" descr="Caveat Emptor – Here4Horses">
            <a:extLst>
              <a:ext uri="{FF2B5EF4-FFF2-40B4-BE49-F238E27FC236}">
                <a16:creationId xmlns:a16="http://schemas.microsoft.com/office/drawing/2014/main" id="{9E1CFDEF-40F9-5654-89D6-C96F3BB5337E}"/>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6297559" y="2573635"/>
            <a:ext cx="4977104" cy="2726730"/>
          </a:xfrm>
          <a:prstGeom prst="rect">
            <a:avLst/>
          </a:prstGeom>
          <a:solidFill>
            <a:srgbClr val="FFFFFF"/>
          </a:solidFill>
        </p:spPr>
      </p:pic>
    </p:spTree>
    <p:extLst>
      <p:ext uri="{BB962C8B-B14F-4D97-AF65-F5344CB8AC3E}">
        <p14:creationId xmlns:p14="http://schemas.microsoft.com/office/powerpoint/2010/main" val="379918041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17309" y="76200"/>
            <a:ext cx="10157354" cy="1397000"/>
          </a:xfrm>
        </p:spPr>
        <p:txBody>
          <a:bodyPr anchor="b">
            <a:normAutofit/>
          </a:bodyPr>
          <a:lstStyle/>
          <a:p>
            <a:r>
              <a:rPr lang="en-US" dirty="0"/>
              <a:t>Who makes the searches and raises enquiries?</a:t>
            </a:r>
          </a:p>
        </p:txBody>
      </p:sp>
      <p:sp>
        <p:nvSpPr>
          <p:cNvPr id="3" name="Content Placeholder 2"/>
          <p:cNvSpPr>
            <a:spLocks noGrp="1"/>
          </p:cNvSpPr>
          <p:nvPr>
            <p:ph sz="half" idx="1"/>
          </p:nvPr>
        </p:nvSpPr>
        <p:spPr>
          <a:xfrm>
            <a:off x="1117309" y="1701800"/>
            <a:ext cx="4977104" cy="4470400"/>
          </a:xfrm>
        </p:spPr>
        <p:txBody>
          <a:bodyPr>
            <a:normAutofit/>
          </a:bodyPr>
          <a:lstStyle/>
          <a:p>
            <a:r>
              <a:rPr lang="en-GB" sz="1900"/>
              <a:t>The buyer’s solicitor is at the heart of a conveyancing transaction to carry out the due diligence process. </a:t>
            </a:r>
          </a:p>
          <a:p>
            <a:r>
              <a:rPr lang="en-GB" sz="1900"/>
              <a:t>It is their responsibility to find out as much about the property as possible before the buyer enters into a binding contract to buy the property. </a:t>
            </a:r>
          </a:p>
          <a:p>
            <a:r>
              <a:rPr lang="en-GB" sz="1900"/>
              <a:t>At this stage, the buyer can withdraw from the transaction if they discover something about the property they do not like; if something is discovered after exchange, the buyer may not be able to withdraw without being in breach of contract.</a:t>
            </a:r>
            <a:endParaRPr lang="en-US" sz="1900"/>
          </a:p>
        </p:txBody>
      </p:sp>
      <p:pic>
        <p:nvPicPr>
          <p:cNvPr id="4098" name="Picture 2" descr="The Rise of the Instant Home Buyer Model | by Ricardo Schäfer | Loric  Ventures | Medium">
            <a:extLst>
              <a:ext uri="{FF2B5EF4-FFF2-40B4-BE49-F238E27FC236}">
                <a16:creationId xmlns:a16="http://schemas.microsoft.com/office/drawing/2014/main" id="{75E88280-95CC-2418-B9C5-C4BB2633000A}"/>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6297559" y="2046472"/>
            <a:ext cx="4977104" cy="3781055"/>
          </a:xfrm>
          <a:prstGeom prst="rect">
            <a:avLst/>
          </a:prstGeom>
          <a:solidFill>
            <a:srgbClr val="FFFFFF"/>
          </a:solidFill>
        </p:spPr>
      </p:pic>
    </p:spTree>
    <p:extLst>
      <p:ext uri="{BB962C8B-B14F-4D97-AF65-F5344CB8AC3E}">
        <p14:creationId xmlns:p14="http://schemas.microsoft.com/office/powerpoint/2010/main" val="31057040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990C99-05E2-A490-4A9B-09A2F1172645}"/>
              </a:ext>
            </a:extLst>
          </p:cNvPr>
          <p:cNvSpPr>
            <a:spLocks noGrp="1"/>
          </p:cNvSpPr>
          <p:nvPr>
            <p:ph type="title"/>
          </p:nvPr>
        </p:nvSpPr>
        <p:spPr>
          <a:xfrm>
            <a:off x="1117309" y="76200"/>
            <a:ext cx="10157354" cy="1397000"/>
          </a:xfrm>
        </p:spPr>
        <p:txBody>
          <a:bodyPr anchor="b">
            <a:normAutofit/>
          </a:bodyPr>
          <a:lstStyle/>
          <a:p>
            <a:r>
              <a:rPr lang="en-GB" dirty="0"/>
              <a:t>Range and type of searches and enquiries available</a:t>
            </a:r>
          </a:p>
        </p:txBody>
      </p:sp>
      <p:pic>
        <p:nvPicPr>
          <p:cNvPr id="5122" name="Picture 2" descr="Property Searches When Buying a House - What Are They? — SmoothSale">
            <a:extLst>
              <a:ext uri="{FF2B5EF4-FFF2-40B4-BE49-F238E27FC236}">
                <a16:creationId xmlns:a16="http://schemas.microsoft.com/office/drawing/2014/main" id="{E3F8E9E9-5405-E346-85FF-7318D3D1A6EA}"/>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r="30854" b="-2"/>
          <a:stretch/>
        </p:blipFill>
        <p:spPr bwMode="auto">
          <a:xfrm>
            <a:off x="1117309" y="1701800"/>
            <a:ext cx="4977104" cy="4470400"/>
          </a:xfrm>
          <a:prstGeom prst="rect">
            <a:avLst/>
          </a:prstGeom>
          <a:solidFill>
            <a:srgbClr val="FFFFFF"/>
          </a:solidFill>
        </p:spPr>
      </p:pic>
      <p:sp>
        <p:nvSpPr>
          <p:cNvPr id="3" name="Content Placeholder 2">
            <a:extLst>
              <a:ext uri="{FF2B5EF4-FFF2-40B4-BE49-F238E27FC236}">
                <a16:creationId xmlns:a16="http://schemas.microsoft.com/office/drawing/2014/main" id="{EE218704-175A-20DD-C577-0480ED6E1BAE}"/>
              </a:ext>
            </a:extLst>
          </p:cNvPr>
          <p:cNvSpPr>
            <a:spLocks noGrp="1"/>
          </p:cNvSpPr>
          <p:nvPr>
            <p:ph sz="half" idx="2"/>
          </p:nvPr>
        </p:nvSpPr>
        <p:spPr>
          <a:xfrm>
            <a:off x="6297559" y="1701800"/>
            <a:ext cx="4977104" cy="4470400"/>
          </a:xfrm>
        </p:spPr>
        <p:txBody>
          <a:bodyPr>
            <a:normAutofit/>
          </a:bodyPr>
          <a:lstStyle/>
          <a:p>
            <a:r>
              <a:rPr lang="en-GB" sz="2000"/>
              <a:t>There are a number of searches and enquiries that are carried out on virtually every conveyancing transaction, regardless of the type, location and value of the property. </a:t>
            </a:r>
          </a:p>
          <a:p>
            <a:r>
              <a:rPr lang="en-GB" sz="2000"/>
              <a:t>There are others that will only be relevant to properties in a certain location or of a particular age and type, or which would not be cost-effective given the value of the property.</a:t>
            </a:r>
          </a:p>
        </p:txBody>
      </p:sp>
    </p:spTree>
    <p:extLst>
      <p:ext uri="{BB962C8B-B14F-4D97-AF65-F5344CB8AC3E}">
        <p14:creationId xmlns:p14="http://schemas.microsoft.com/office/powerpoint/2010/main" val="64632913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17309" y="76200"/>
            <a:ext cx="10157354" cy="1397000"/>
          </a:xfrm>
        </p:spPr>
        <p:txBody>
          <a:bodyPr anchor="b">
            <a:normAutofit/>
          </a:bodyPr>
          <a:lstStyle/>
          <a:p>
            <a:r>
              <a:rPr lang="en-US" dirty="0"/>
              <a:t>Searches and enquiries relevant to every property</a:t>
            </a:r>
          </a:p>
        </p:txBody>
      </p:sp>
      <p:sp>
        <p:nvSpPr>
          <p:cNvPr id="3" name="Content Placeholder 2"/>
          <p:cNvSpPr>
            <a:spLocks noGrp="1"/>
          </p:cNvSpPr>
          <p:nvPr>
            <p:ph sz="half" idx="1"/>
          </p:nvPr>
        </p:nvSpPr>
        <p:spPr>
          <a:xfrm>
            <a:off x="1117309" y="1701800"/>
            <a:ext cx="4977104" cy="4470400"/>
          </a:xfrm>
        </p:spPr>
        <p:txBody>
          <a:bodyPr>
            <a:normAutofit/>
          </a:bodyPr>
          <a:lstStyle/>
          <a:p>
            <a:r>
              <a:rPr lang="en-US" dirty="0"/>
              <a:t>Survey/personal inspection</a:t>
            </a:r>
          </a:p>
          <a:p>
            <a:r>
              <a:rPr lang="en-US" dirty="0"/>
              <a:t>The local search</a:t>
            </a:r>
          </a:p>
          <a:p>
            <a:r>
              <a:rPr lang="en-US" dirty="0"/>
              <a:t>Water and drainage search</a:t>
            </a:r>
          </a:p>
          <a:p>
            <a:r>
              <a:rPr lang="en-US" dirty="0"/>
              <a:t>Pre-contract enquiries of the seller</a:t>
            </a:r>
          </a:p>
          <a:p>
            <a:r>
              <a:rPr lang="en-US" dirty="0"/>
              <a:t>Environmental searches</a:t>
            </a:r>
          </a:p>
          <a:p>
            <a:r>
              <a:rPr lang="en-US" dirty="0"/>
              <a:t>Flood search</a:t>
            </a:r>
          </a:p>
        </p:txBody>
      </p:sp>
      <p:pic>
        <p:nvPicPr>
          <p:cNvPr id="10242" name="Picture 2" descr="What are property searches and why do I need them?">
            <a:extLst>
              <a:ext uri="{FF2B5EF4-FFF2-40B4-BE49-F238E27FC236}">
                <a16:creationId xmlns:a16="http://schemas.microsoft.com/office/drawing/2014/main" id="{2DC18BE9-9933-65B6-44F9-1F1436209742}"/>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6297559" y="2476144"/>
            <a:ext cx="4977104" cy="2921712"/>
          </a:xfrm>
          <a:prstGeom prst="rect">
            <a:avLst/>
          </a:prstGeom>
          <a:solidFill>
            <a:srgbClr val="FFFFFF"/>
          </a:solidFill>
        </p:spPr>
      </p:pic>
    </p:spTree>
    <p:extLst>
      <p:ext uri="{BB962C8B-B14F-4D97-AF65-F5344CB8AC3E}">
        <p14:creationId xmlns:p14="http://schemas.microsoft.com/office/powerpoint/2010/main" val="191722398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D386AD-0540-0585-FB2E-05AEF9636B01}"/>
              </a:ext>
            </a:extLst>
          </p:cNvPr>
          <p:cNvSpPr>
            <a:spLocks noGrp="1"/>
          </p:cNvSpPr>
          <p:nvPr>
            <p:ph type="title"/>
          </p:nvPr>
        </p:nvSpPr>
        <p:spPr>
          <a:xfrm>
            <a:off x="1117309" y="76200"/>
            <a:ext cx="10157354" cy="1397000"/>
          </a:xfrm>
        </p:spPr>
        <p:txBody>
          <a:bodyPr anchor="b">
            <a:normAutofit/>
          </a:bodyPr>
          <a:lstStyle/>
          <a:p>
            <a:r>
              <a:rPr lang="en-GB" dirty="0"/>
              <a:t>Searches and enquiries for particular properties and transactions</a:t>
            </a:r>
          </a:p>
        </p:txBody>
      </p:sp>
      <p:sp>
        <p:nvSpPr>
          <p:cNvPr id="3" name="Content Placeholder 2">
            <a:extLst>
              <a:ext uri="{FF2B5EF4-FFF2-40B4-BE49-F238E27FC236}">
                <a16:creationId xmlns:a16="http://schemas.microsoft.com/office/drawing/2014/main" id="{24F5607F-E791-FCC4-61FB-68BC6C3FE098}"/>
              </a:ext>
            </a:extLst>
          </p:cNvPr>
          <p:cNvSpPr>
            <a:spLocks noGrp="1"/>
          </p:cNvSpPr>
          <p:nvPr>
            <p:ph sz="half" idx="1"/>
          </p:nvPr>
        </p:nvSpPr>
        <p:spPr>
          <a:xfrm>
            <a:off x="1117309" y="1701800"/>
            <a:ext cx="4977104" cy="4470400"/>
          </a:xfrm>
        </p:spPr>
        <p:txBody>
          <a:bodyPr>
            <a:normAutofit/>
          </a:bodyPr>
          <a:lstStyle/>
          <a:p>
            <a:r>
              <a:rPr lang="en-GB" dirty="0"/>
              <a:t>Coal mining search</a:t>
            </a:r>
          </a:p>
          <a:p>
            <a:r>
              <a:rPr lang="en-GB" dirty="0"/>
              <a:t>Chancel repair search</a:t>
            </a:r>
          </a:p>
          <a:p>
            <a:r>
              <a:rPr lang="en-GB" dirty="0"/>
              <a:t>Commons</a:t>
            </a:r>
          </a:p>
          <a:p>
            <a:r>
              <a:rPr lang="en-GB" dirty="0"/>
              <a:t>Canal and river bank search</a:t>
            </a:r>
          </a:p>
          <a:p>
            <a:r>
              <a:rPr lang="en-GB" dirty="0"/>
              <a:t>Railways</a:t>
            </a:r>
          </a:p>
          <a:p>
            <a:r>
              <a:rPr lang="en-GB" dirty="0"/>
              <a:t>SIM</a:t>
            </a:r>
          </a:p>
          <a:p>
            <a:r>
              <a:rPr lang="en-GB" dirty="0"/>
              <a:t>Company search </a:t>
            </a:r>
          </a:p>
        </p:txBody>
      </p:sp>
      <p:pic>
        <p:nvPicPr>
          <p:cNvPr id="11266" name="Picture 2" descr="When do residential transactions become commercial? | Tinsdills Solicitors">
            <a:extLst>
              <a:ext uri="{FF2B5EF4-FFF2-40B4-BE49-F238E27FC236}">
                <a16:creationId xmlns:a16="http://schemas.microsoft.com/office/drawing/2014/main" id="{43B56361-C84B-4D92-27BD-B19304799B58}"/>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25249" r="12405" b="2"/>
          <a:stretch/>
        </p:blipFill>
        <p:spPr bwMode="auto">
          <a:xfrm>
            <a:off x="6297559" y="1701800"/>
            <a:ext cx="4977104" cy="4470400"/>
          </a:xfrm>
          <a:prstGeom prst="rect">
            <a:avLst/>
          </a:prstGeom>
          <a:solidFill>
            <a:srgbClr val="FFFFFF"/>
          </a:solidFill>
        </p:spPr>
      </p:pic>
    </p:spTree>
    <p:extLst>
      <p:ext uri="{BB962C8B-B14F-4D97-AF65-F5344CB8AC3E}">
        <p14:creationId xmlns:p14="http://schemas.microsoft.com/office/powerpoint/2010/main" val="30093185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6C1325-152F-0588-B438-2549DEA5FACA}"/>
              </a:ext>
            </a:extLst>
          </p:cNvPr>
          <p:cNvSpPr>
            <a:spLocks noGrp="1"/>
          </p:cNvSpPr>
          <p:nvPr>
            <p:ph type="title"/>
          </p:nvPr>
        </p:nvSpPr>
        <p:spPr/>
        <p:txBody>
          <a:bodyPr/>
          <a:lstStyle/>
          <a:p>
            <a:r>
              <a:rPr lang="en-GB" dirty="0"/>
              <a:t>Activity</a:t>
            </a:r>
          </a:p>
        </p:txBody>
      </p:sp>
      <p:sp>
        <p:nvSpPr>
          <p:cNvPr id="3" name="Content Placeholder 2">
            <a:extLst>
              <a:ext uri="{FF2B5EF4-FFF2-40B4-BE49-F238E27FC236}">
                <a16:creationId xmlns:a16="http://schemas.microsoft.com/office/drawing/2014/main" id="{D47074D8-79D4-8451-BA21-6BEE76DA3500}"/>
              </a:ext>
            </a:extLst>
          </p:cNvPr>
          <p:cNvSpPr>
            <a:spLocks noGrp="1"/>
          </p:cNvSpPr>
          <p:nvPr>
            <p:ph idx="1"/>
          </p:nvPr>
        </p:nvSpPr>
        <p:spPr/>
        <p:txBody>
          <a:bodyPr>
            <a:normAutofit fontScale="92500" lnSpcReduction="20000"/>
          </a:bodyPr>
          <a:lstStyle/>
          <a:p>
            <a:r>
              <a:rPr lang="en-GB" dirty="0"/>
              <a:t>You are acting for the buyer of Lavender House, a large, old Victorian property in North Cheshire that the buyer intends to live in. </a:t>
            </a:r>
          </a:p>
          <a:p>
            <a:r>
              <a:rPr lang="en-GB" dirty="0"/>
              <a:t>Lavender House is in a poor state of repair. </a:t>
            </a:r>
          </a:p>
          <a:p>
            <a:r>
              <a:rPr lang="en-GB" dirty="0"/>
              <a:t>The property is situated next to a small river and there is a disused warehouse on the opposite side of the river which is in the process of being converted into luxury flats. </a:t>
            </a:r>
          </a:p>
          <a:p>
            <a:r>
              <a:rPr lang="en-GB" dirty="0"/>
              <a:t>You have already made applications for a local search and a water and drainage search. </a:t>
            </a:r>
          </a:p>
          <a:p>
            <a:r>
              <a:rPr lang="en-GB" dirty="0"/>
              <a:t>You have also sent off your pre-contract enquiries to the seller’s solicitor.</a:t>
            </a:r>
          </a:p>
          <a:p>
            <a:r>
              <a:rPr lang="en-GB" b="1" dirty="0"/>
              <a:t>What other searches and enquiries should be made given the nature and location of Lavender House?</a:t>
            </a:r>
          </a:p>
        </p:txBody>
      </p:sp>
    </p:spTree>
    <p:extLst>
      <p:ext uri="{BB962C8B-B14F-4D97-AF65-F5344CB8AC3E}">
        <p14:creationId xmlns:p14="http://schemas.microsoft.com/office/powerpoint/2010/main" val="99488449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8085B2-E7EF-2D9C-3C28-43EBE4B1703F}"/>
              </a:ext>
            </a:extLst>
          </p:cNvPr>
          <p:cNvSpPr>
            <a:spLocks noGrp="1"/>
          </p:cNvSpPr>
          <p:nvPr>
            <p:ph type="title"/>
          </p:nvPr>
        </p:nvSpPr>
        <p:spPr/>
        <p:txBody>
          <a:bodyPr/>
          <a:lstStyle/>
          <a:p>
            <a:r>
              <a:rPr lang="en-GB" dirty="0"/>
              <a:t>Activity</a:t>
            </a:r>
          </a:p>
        </p:txBody>
      </p:sp>
      <p:sp>
        <p:nvSpPr>
          <p:cNvPr id="3" name="Content Placeholder 2">
            <a:extLst>
              <a:ext uri="{FF2B5EF4-FFF2-40B4-BE49-F238E27FC236}">
                <a16:creationId xmlns:a16="http://schemas.microsoft.com/office/drawing/2014/main" id="{072BACE8-0C03-D89D-E174-0D27BE6F5D45}"/>
              </a:ext>
            </a:extLst>
          </p:cNvPr>
          <p:cNvSpPr>
            <a:spLocks noGrp="1"/>
          </p:cNvSpPr>
          <p:nvPr>
            <p:ph idx="1"/>
          </p:nvPr>
        </p:nvSpPr>
        <p:spPr/>
        <p:txBody>
          <a:bodyPr/>
          <a:lstStyle/>
          <a:p>
            <a:r>
              <a:rPr lang="en-GB" dirty="0"/>
              <a:t>You act for the buyer of 25 Victoria Street. </a:t>
            </a:r>
          </a:p>
          <a:p>
            <a:r>
              <a:rPr lang="en-GB" dirty="0"/>
              <a:t>The seller has previously converted the property from residential use to use as a dental surgery and built an extension on one side of the property to use as a waiting room. </a:t>
            </a:r>
          </a:p>
          <a:p>
            <a:r>
              <a:rPr lang="en-GB" b="1" dirty="0"/>
              <a:t>What specific searches and enquiries would be relevant on these facts?</a:t>
            </a:r>
          </a:p>
        </p:txBody>
      </p:sp>
    </p:spTree>
    <p:extLst>
      <p:ext uri="{BB962C8B-B14F-4D97-AF65-F5344CB8AC3E}">
        <p14:creationId xmlns:p14="http://schemas.microsoft.com/office/powerpoint/2010/main" val="332689855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9C8AD4-6194-C151-BE4E-3828BE8FEEFB}"/>
              </a:ext>
            </a:extLst>
          </p:cNvPr>
          <p:cNvSpPr>
            <a:spLocks noGrp="1"/>
          </p:cNvSpPr>
          <p:nvPr>
            <p:ph type="title"/>
          </p:nvPr>
        </p:nvSpPr>
        <p:spPr/>
        <p:txBody>
          <a:bodyPr>
            <a:normAutofit fontScale="90000"/>
          </a:bodyPr>
          <a:lstStyle/>
          <a:p>
            <a:r>
              <a:rPr lang="en-GB" dirty="0"/>
              <a:t>Matters commonly revealed in search results and replies to enquiries</a:t>
            </a:r>
          </a:p>
        </p:txBody>
      </p:sp>
      <p:sp>
        <p:nvSpPr>
          <p:cNvPr id="3" name="Content Placeholder 2">
            <a:extLst>
              <a:ext uri="{FF2B5EF4-FFF2-40B4-BE49-F238E27FC236}">
                <a16:creationId xmlns:a16="http://schemas.microsoft.com/office/drawing/2014/main" id="{501FF353-91B4-289A-70F1-D0BF30DD64D0}"/>
              </a:ext>
            </a:extLst>
          </p:cNvPr>
          <p:cNvSpPr>
            <a:spLocks noGrp="1"/>
          </p:cNvSpPr>
          <p:nvPr>
            <p:ph idx="1"/>
          </p:nvPr>
        </p:nvSpPr>
        <p:spPr/>
        <p:txBody>
          <a:bodyPr/>
          <a:lstStyle/>
          <a:p>
            <a:r>
              <a:rPr lang="en-GB" b="1" dirty="0"/>
              <a:t>Planning permissions </a:t>
            </a:r>
          </a:p>
          <a:p>
            <a:r>
              <a:rPr lang="en-GB" dirty="0"/>
              <a:t>A solicitor acting for the buyer of a property will need to check that there is a planning permission for the construction of any building on the property, unless planning permission was not needed (</a:t>
            </a:r>
            <a:r>
              <a:rPr lang="en-GB" dirty="0" err="1"/>
              <a:t>eg</a:t>
            </a:r>
            <a:r>
              <a:rPr lang="en-GB" dirty="0"/>
              <a:t> the building dates from before 1946). </a:t>
            </a:r>
          </a:p>
          <a:p>
            <a:r>
              <a:rPr lang="en-GB" dirty="0"/>
              <a:t>They will also need to check whether there are any planning conditions attached to the permission which would prevent the buyer’s proposed alterations or future use of the property and whether there are any existing breaches of the planning conditions for which action could be taken against the buyer after completion.</a:t>
            </a:r>
          </a:p>
        </p:txBody>
      </p:sp>
    </p:spTree>
    <p:extLst>
      <p:ext uri="{BB962C8B-B14F-4D97-AF65-F5344CB8AC3E}">
        <p14:creationId xmlns:p14="http://schemas.microsoft.com/office/powerpoint/2010/main" val="272464685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F94042-97D7-0E8C-D592-DFA5060ED854}"/>
              </a:ext>
            </a:extLst>
          </p:cNvPr>
          <p:cNvSpPr>
            <a:spLocks noGrp="1"/>
          </p:cNvSpPr>
          <p:nvPr>
            <p:ph type="title"/>
          </p:nvPr>
        </p:nvSpPr>
        <p:spPr/>
        <p:txBody>
          <a:bodyPr>
            <a:normAutofit fontScale="90000"/>
          </a:bodyPr>
          <a:lstStyle/>
          <a:p>
            <a:r>
              <a:rPr lang="en-GB" dirty="0"/>
              <a:t>Example – what information is revealed and why do we need to know? </a:t>
            </a:r>
          </a:p>
        </p:txBody>
      </p:sp>
      <p:sp>
        <p:nvSpPr>
          <p:cNvPr id="3" name="Content Placeholder 2">
            <a:extLst>
              <a:ext uri="{FF2B5EF4-FFF2-40B4-BE49-F238E27FC236}">
                <a16:creationId xmlns:a16="http://schemas.microsoft.com/office/drawing/2014/main" id="{1926847B-B922-9725-AFA4-617B1F40824D}"/>
              </a:ext>
            </a:extLst>
          </p:cNvPr>
          <p:cNvSpPr>
            <a:spLocks noGrp="1"/>
          </p:cNvSpPr>
          <p:nvPr>
            <p:ph idx="1"/>
          </p:nvPr>
        </p:nvSpPr>
        <p:spPr/>
        <p:txBody>
          <a:bodyPr/>
          <a:lstStyle/>
          <a:p>
            <a:r>
              <a:rPr lang="en-GB" dirty="0"/>
              <a:t>Part 3 – Planning Charges </a:t>
            </a:r>
          </a:p>
          <a:p>
            <a:r>
              <a:rPr lang="en-GB" dirty="0"/>
              <a:t>Reference – 2015/51709 </a:t>
            </a:r>
          </a:p>
          <a:p>
            <a:r>
              <a:rPr lang="en-GB" dirty="0"/>
              <a:t>Stage – Decision Made </a:t>
            </a:r>
          </a:p>
          <a:p>
            <a:r>
              <a:rPr lang="en-GB" dirty="0"/>
              <a:t>Proposal – Single story rear extension </a:t>
            </a:r>
          </a:p>
          <a:p>
            <a:r>
              <a:rPr lang="en-GB" dirty="0"/>
              <a:t>Approval sought – Full Planning Permission </a:t>
            </a:r>
          </a:p>
          <a:p>
            <a:r>
              <a:rPr lang="en-GB" dirty="0"/>
              <a:t>Decision on – 31/01/2015 Approved with conditions</a:t>
            </a:r>
          </a:p>
        </p:txBody>
      </p:sp>
    </p:spTree>
    <p:extLst>
      <p:ext uri="{BB962C8B-B14F-4D97-AF65-F5344CB8AC3E}">
        <p14:creationId xmlns:p14="http://schemas.microsoft.com/office/powerpoint/2010/main" val="155501659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923DB3-06E6-63BD-A15E-C23DB18630DE}"/>
              </a:ext>
            </a:extLst>
          </p:cNvPr>
          <p:cNvSpPr>
            <a:spLocks noGrp="1"/>
          </p:cNvSpPr>
          <p:nvPr>
            <p:ph type="title"/>
          </p:nvPr>
        </p:nvSpPr>
        <p:spPr>
          <a:xfrm>
            <a:off x="1117309" y="76200"/>
            <a:ext cx="10157354" cy="1397000"/>
          </a:xfrm>
        </p:spPr>
        <p:txBody>
          <a:bodyPr anchor="b">
            <a:normAutofit/>
          </a:bodyPr>
          <a:lstStyle/>
          <a:p>
            <a:r>
              <a:rPr lang="en-GB" dirty="0"/>
              <a:t>Road adoption</a:t>
            </a:r>
          </a:p>
        </p:txBody>
      </p:sp>
      <p:sp>
        <p:nvSpPr>
          <p:cNvPr id="3" name="Content Placeholder 2">
            <a:extLst>
              <a:ext uri="{FF2B5EF4-FFF2-40B4-BE49-F238E27FC236}">
                <a16:creationId xmlns:a16="http://schemas.microsoft.com/office/drawing/2014/main" id="{E650A48E-8099-3F26-52D3-7E7FA55EDA9B}"/>
              </a:ext>
            </a:extLst>
          </p:cNvPr>
          <p:cNvSpPr>
            <a:spLocks noGrp="1"/>
          </p:cNvSpPr>
          <p:nvPr>
            <p:ph sz="half" idx="1"/>
          </p:nvPr>
        </p:nvSpPr>
        <p:spPr>
          <a:xfrm>
            <a:off x="1117309" y="1701800"/>
            <a:ext cx="4977104" cy="4470400"/>
          </a:xfrm>
        </p:spPr>
        <p:txBody>
          <a:bodyPr>
            <a:normAutofit/>
          </a:bodyPr>
          <a:lstStyle/>
          <a:p>
            <a:r>
              <a:rPr lang="en-GB" dirty="0"/>
              <a:t>The CON29 part of the local search should be checked for information about roads and public highways adjacent to the property.</a:t>
            </a:r>
          </a:p>
        </p:txBody>
      </p:sp>
      <p:pic>
        <p:nvPicPr>
          <p:cNvPr id="6146" name="Picture 2" descr="The curse of Wales' dangerously cratered unadopted roads where children can  never play out - Wales Online">
            <a:extLst>
              <a:ext uri="{FF2B5EF4-FFF2-40B4-BE49-F238E27FC236}">
                <a16:creationId xmlns:a16="http://schemas.microsoft.com/office/drawing/2014/main" id="{25649B4D-5090-06ED-96FC-091E51A14FBC}"/>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6510" r="17765" b="-1"/>
          <a:stretch/>
        </p:blipFill>
        <p:spPr bwMode="auto">
          <a:xfrm>
            <a:off x="6297559" y="1701800"/>
            <a:ext cx="4977104" cy="4470400"/>
          </a:xfrm>
          <a:prstGeom prst="rect">
            <a:avLst/>
          </a:prstGeom>
          <a:solidFill>
            <a:srgbClr val="FFFFFF"/>
          </a:solidFill>
        </p:spPr>
      </p:pic>
      <p:pic>
        <p:nvPicPr>
          <p:cNvPr id="6148" name="Picture 4" descr="Taylor Wimpey to prepare roads for adoption, again – East Wichel &amp;  Wichelstowe News">
            <a:extLst>
              <a:ext uri="{FF2B5EF4-FFF2-40B4-BE49-F238E27FC236}">
                <a16:creationId xmlns:a16="http://schemas.microsoft.com/office/drawing/2014/main" id="{78DE2701-98D8-51D5-06DD-32AAB83D7AB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989956" y="4005064"/>
            <a:ext cx="2619375" cy="174307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41262873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F3E1F1-2B9F-BE4F-E22D-B6E6B1AFFD1A}"/>
              </a:ext>
            </a:extLst>
          </p:cNvPr>
          <p:cNvSpPr>
            <a:spLocks noGrp="1"/>
          </p:cNvSpPr>
          <p:nvPr>
            <p:ph type="title"/>
          </p:nvPr>
        </p:nvSpPr>
        <p:spPr>
          <a:xfrm>
            <a:off x="1117309" y="76200"/>
            <a:ext cx="10157354" cy="1397000"/>
          </a:xfrm>
        </p:spPr>
        <p:txBody>
          <a:bodyPr anchor="b">
            <a:normAutofit/>
          </a:bodyPr>
          <a:lstStyle/>
          <a:p>
            <a:r>
              <a:rPr lang="en-GB" dirty="0"/>
              <a:t>Tree Preservation Orders </a:t>
            </a:r>
          </a:p>
        </p:txBody>
      </p:sp>
      <p:sp>
        <p:nvSpPr>
          <p:cNvPr id="3" name="Content Placeholder 2">
            <a:extLst>
              <a:ext uri="{FF2B5EF4-FFF2-40B4-BE49-F238E27FC236}">
                <a16:creationId xmlns:a16="http://schemas.microsoft.com/office/drawing/2014/main" id="{44AFBF69-5D70-366B-F8E9-5690A86EB1E7}"/>
              </a:ext>
            </a:extLst>
          </p:cNvPr>
          <p:cNvSpPr>
            <a:spLocks noGrp="1"/>
          </p:cNvSpPr>
          <p:nvPr>
            <p:ph sz="half" idx="1"/>
          </p:nvPr>
        </p:nvSpPr>
        <p:spPr>
          <a:xfrm>
            <a:off x="1117309" y="1701800"/>
            <a:ext cx="4977104" cy="4470400"/>
          </a:xfrm>
        </p:spPr>
        <p:txBody>
          <a:bodyPr>
            <a:normAutofit fontScale="92500" lnSpcReduction="10000"/>
          </a:bodyPr>
          <a:lstStyle/>
          <a:p>
            <a:r>
              <a:rPr lang="en-GB" sz="2000" dirty="0"/>
              <a:t>A tree preservation order (‘TPO’) will be revealed as a local land charge in the LLC1 result. </a:t>
            </a:r>
          </a:p>
          <a:p>
            <a:r>
              <a:rPr lang="en-GB" sz="2000" dirty="0"/>
              <a:t>TPOs are designed to protect trees of amenity value to local communities. </a:t>
            </a:r>
          </a:p>
          <a:p>
            <a:r>
              <a:rPr lang="en-GB" sz="2000" dirty="0"/>
              <a:t>The buyer will need to be told about any TPO as it is a criminal offence to lop or fell a tree subject to a TPO. </a:t>
            </a:r>
          </a:p>
          <a:p>
            <a:r>
              <a:rPr lang="en-GB" sz="2000" dirty="0"/>
              <a:t>The solicitor should raise pre-contract enquiries of the seller to obtain a copy of the TPO, establish the location of the protected tree(s) and check the TPO has been complied with.</a:t>
            </a:r>
          </a:p>
        </p:txBody>
      </p:sp>
      <p:pic>
        <p:nvPicPr>
          <p:cNvPr id="7170" name="Picture 2" descr="Tree Preservation Orders | Evolve Tree Consultancy">
            <a:extLst>
              <a:ext uri="{FF2B5EF4-FFF2-40B4-BE49-F238E27FC236}">
                <a16:creationId xmlns:a16="http://schemas.microsoft.com/office/drawing/2014/main" id="{412A2CC6-4869-A35A-1C36-2644868C0533}"/>
              </a:ext>
            </a:extLst>
          </p:cNvPr>
          <p:cNvPicPr>
            <a:picLocks noGrp="1" noChangeAspect="1" noChangeArrowheads="1"/>
          </p:cNvPicPr>
          <p:nvPr>
            <p:ph sz="half" idx="2"/>
          </p:nvPr>
        </p:nvPicPr>
        <p:blipFill>
          <a:blip r:embed="rId2">
            <a:extLst>
              <a:ext uri="{28A0092B-C50C-407E-A947-70E740481C1C}">
                <a14:useLocalDpi xmlns:a14="http://schemas.microsoft.com/office/drawing/2010/main" val="0"/>
              </a:ext>
            </a:extLst>
          </a:blip>
          <a:stretch>
            <a:fillRect/>
          </a:stretch>
        </p:blipFill>
        <p:spPr bwMode="auto">
          <a:xfrm>
            <a:off x="6550911" y="1701800"/>
            <a:ext cx="4470400" cy="4470400"/>
          </a:xfrm>
          <a:prstGeom prst="rect">
            <a:avLst/>
          </a:prstGeom>
          <a:solidFill>
            <a:srgbClr val="FFFFFF"/>
          </a:solidFill>
        </p:spPr>
      </p:pic>
    </p:spTree>
    <p:extLst>
      <p:ext uri="{BB962C8B-B14F-4D97-AF65-F5344CB8AC3E}">
        <p14:creationId xmlns:p14="http://schemas.microsoft.com/office/powerpoint/2010/main" val="134944155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EF500B-5399-2520-6AC7-FC47BC5DC61B}"/>
              </a:ext>
            </a:extLst>
          </p:cNvPr>
          <p:cNvSpPr>
            <a:spLocks noGrp="1"/>
          </p:cNvSpPr>
          <p:nvPr>
            <p:ph type="title"/>
          </p:nvPr>
        </p:nvSpPr>
        <p:spPr>
          <a:xfrm>
            <a:off x="1117309" y="76200"/>
            <a:ext cx="10157354" cy="1397000"/>
          </a:xfrm>
        </p:spPr>
        <p:txBody>
          <a:bodyPr anchor="b">
            <a:normAutofit/>
          </a:bodyPr>
          <a:lstStyle/>
          <a:p>
            <a:r>
              <a:rPr lang="en-GB" dirty="0"/>
              <a:t>Smoke Control Orders </a:t>
            </a:r>
          </a:p>
        </p:txBody>
      </p:sp>
      <p:sp>
        <p:nvSpPr>
          <p:cNvPr id="3" name="Content Placeholder 2">
            <a:extLst>
              <a:ext uri="{FF2B5EF4-FFF2-40B4-BE49-F238E27FC236}">
                <a16:creationId xmlns:a16="http://schemas.microsoft.com/office/drawing/2014/main" id="{A6259ABA-71C7-83E6-554B-50FED0F0AAE1}"/>
              </a:ext>
            </a:extLst>
          </p:cNvPr>
          <p:cNvSpPr>
            <a:spLocks noGrp="1"/>
          </p:cNvSpPr>
          <p:nvPr>
            <p:ph sz="half" idx="1"/>
          </p:nvPr>
        </p:nvSpPr>
        <p:spPr>
          <a:xfrm>
            <a:off x="1117309" y="1701800"/>
            <a:ext cx="4977104" cy="4470400"/>
          </a:xfrm>
        </p:spPr>
        <p:txBody>
          <a:bodyPr>
            <a:normAutofit/>
          </a:bodyPr>
          <a:lstStyle/>
          <a:p>
            <a:r>
              <a:rPr lang="en-GB" dirty="0"/>
              <a:t>A smoke control order will be revealed as a local land charge in the LLC1 result. Its purpose is to restrict the use of non-smokeless fuels in domestic fireplaces and so might be a problem for the buyer if the property has an open fireplace which they intend to use.</a:t>
            </a:r>
          </a:p>
        </p:txBody>
      </p:sp>
      <p:pic>
        <p:nvPicPr>
          <p:cNvPr id="8194" name="Picture 2" descr="Smoke Control Explained | Direct Stoves Resources">
            <a:extLst>
              <a:ext uri="{FF2B5EF4-FFF2-40B4-BE49-F238E27FC236}">
                <a16:creationId xmlns:a16="http://schemas.microsoft.com/office/drawing/2014/main" id="{F5B58DFF-F4AF-E082-CE01-0FC4327CAAE4}"/>
              </a:ext>
            </a:extLst>
          </p:cNvPr>
          <p:cNvPicPr>
            <a:picLocks noGrp="1" noChangeAspect="1" noChangeArrowheads="1"/>
          </p:cNvPicPr>
          <p:nvPr>
            <p:ph sz="half" idx="2"/>
          </p:nvPr>
        </p:nvPicPr>
        <p:blipFill rotWithShape="1">
          <a:blip r:embed="rId2">
            <a:extLst>
              <a:ext uri="{28A0092B-C50C-407E-A947-70E740481C1C}">
                <a14:useLocalDpi xmlns:a14="http://schemas.microsoft.com/office/drawing/2010/main" val="0"/>
              </a:ext>
            </a:extLst>
          </a:blip>
          <a:srcRect l="24919" r="12735" b="2"/>
          <a:stretch/>
        </p:blipFill>
        <p:spPr bwMode="auto">
          <a:xfrm>
            <a:off x="6297559" y="1701800"/>
            <a:ext cx="4977104" cy="4470400"/>
          </a:xfrm>
          <a:prstGeom prst="rect">
            <a:avLst/>
          </a:prstGeom>
          <a:solidFill>
            <a:srgbClr val="FFFFFF"/>
          </a:solidFill>
        </p:spPr>
      </p:pic>
    </p:spTree>
    <p:extLst>
      <p:ext uri="{BB962C8B-B14F-4D97-AF65-F5344CB8AC3E}">
        <p14:creationId xmlns:p14="http://schemas.microsoft.com/office/powerpoint/2010/main" val="304966821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A53A64-137B-5F10-315C-FEE8027E28DA}"/>
              </a:ext>
            </a:extLst>
          </p:cNvPr>
          <p:cNvSpPr>
            <a:spLocks noGrp="1"/>
          </p:cNvSpPr>
          <p:nvPr>
            <p:ph type="title"/>
          </p:nvPr>
        </p:nvSpPr>
        <p:spPr>
          <a:xfrm>
            <a:off x="1117309" y="76200"/>
            <a:ext cx="10157354" cy="1397000"/>
          </a:xfrm>
        </p:spPr>
        <p:txBody>
          <a:bodyPr anchor="b">
            <a:normAutofit/>
          </a:bodyPr>
          <a:lstStyle/>
          <a:p>
            <a:r>
              <a:rPr lang="en-GB" dirty="0"/>
              <a:t>Conservation Areas</a:t>
            </a:r>
          </a:p>
        </p:txBody>
      </p:sp>
      <p:sp>
        <p:nvSpPr>
          <p:cNvPr id="3" name="Content Placeholder 2">
            <a:extLst>
              <a:ext uri="{FF2B5EF4-FFF2-40B4-BE49-F238E27FC236}">
                <a16:creationId xmlns:a16="http://schemas.microsoft.com/office/drawing/2014/main" id="{C2622029-84F3-C1AB-5F2A-0549AD648FBB}"/>
              </a:ext>
            </a:extLst>
          </p:cNvPr>
          <p:cNvSpPr>
            <a:spLocks noGrp="1"/>
          </p:cNvSpPr>
          <p:nvPr>
            <p:ph sz="half" idx="1"/>
          </p:nvPr>
        </p:nvSpPr>
        <p:spPr>
          <a:xfrm>
            <a:off x="1117309" y="1701800"/>
            <a:ext cx="4977104" cy="4470400"/>
          </a:xfrm>
        </p:spPr>
        <p:txBody>
          <a:bodyPr>
            <a:normAutofit/>
          </a:bodyPr>
          <a:lstStyle/>
          <a:p>
            <a:r>
              <a:rPr lang="en-GB" dirty="0"/>
              <a:t>If the property is located within a designated conservation area, this will be revealed in either the LLC1 or CON29 results. </a:t>
            </a:r>
          </a:p>
          <a:p>
            <a:r>
              <a:rPr lang="en-GB" dirty="0"/>
              <a:t>The buyer should be informed as it will be more difficult to make changes to the property than would normally be the case.</a:t>
            </a:r>
          </a:p>
        </p:txBody>
      </p:sp>
      <p:pic>
        <p:nvPicPr>
          <p:cNvPr id="9218" name="Picture 2" descr="How to make conservation areas work - Designing Buildings">
            <a:extLst>
              <a:ext uri="{FF2B5EF4-FFF2-40B4-BE49-F238E27FC236}">
                <a16:creationId xmlns:a16="http://schemas.microsoft.com/office/drawing/2014/main" id="{AD688D61-F41E-4D06-307C-6BC3DCD91170}"/>
              </a:ext>
            </a:extLst>
          </p:cNvPr>
          <p:cNvPicPr>
            <a:picLocks noGrp="1" noChangeAspect="1" noChangeArrowheads="1"/>
          </p:cNvPicPr>
          <p:nvPr>
            <p:ph sz="half" idx="2"/>
          </p:nvPr>
        </p:nvPicPr>
        <p:blipFill rotWithShape="1">
          <a:blip r:embed="rId2">
            <a:extLst>
              <a:ext uri="{28A0092B-C50C-407E-A947-70E740481C1C}">
                <a14:useLocalDpi xmlns:a14="http://schemas.microsoft.com/office/drawing/2010/main" val="0"/>
              </a:ext>
            </a:extLst>
          </a:blip>
          <a:srcRect r="2" b="5671"/>
          <a:stretch/>
        </p:blipFill>
        <p:spPr bwMode="auto">
          <a:xfrm>
            <a:off x="6297559" y="1701800"/>
            <a:ext cx="4977104" cy="4470400"/>
          </a:xfrm>
          <a:prstGeom prst="rect">
            <a:avLst/>
          </a:prstGeom>
          <a:solidFill>
            <a:srgbClr val="FFFFFF"/>
          </a:solidFill>
        </p:spPr>
      </p:pic>
    </p:spTree>
    <p:extLst>
      <p:ext uri="{BB962C8B-B14F-4D97-AF65-F5344CB8AC3E}">
        <p14:creationId xmlns:p14="http://schemas.microsoft.com/office/powerpoint/2010/main" val="40682537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1">
            <a:extLst>
              <a:ext uri="{FF2B5EF4-FFF2-40B4-BE49-F238E27FC236}">
                <a16:creationId xmlns:a16="http://schemas.microsoft.com/office/drawing/2014/main" id="{E00AD11F-400C-B0B6-563B-CFD64ACAA3E9}"/>
              </a:ext>
            </a:extLst>
          </p:cNvPr>
          <p:cNvSpPr>
            <a:spLocks noGrp="1"/>
          </p:cNvSpPr>
          <p:nvPr>
            <p:ph type="title"/>
          </p:nvPr>
        </p:nvSpPr>
        <p:spPr>
          <a:xfrm>
            <a:off x="1117309" y="76200"/>
            <a:ext cx="10157354" cy="1397000"/>
          </a:xfrm>
        </p:spPr>
        <p:txBody>
          <a:bodyPr/>
          <a:lstStyle/>
          <a:p>
            <a:r>
              <a:rPr lang="en-US" dirty="0"/>
              <a:t>Occupiers </a:t>
            </a:r>
          </a:p>
        </p:txBody>
      </p:sp>
      <p:sp>
        <p:nvSpPr>
          <p:cNvPr id="11" name="Content Placeholder 2">
            <a:extLst>
              <a:ext uri="{FF2B5EF4-FFF2-40B4-BE49-F238E27FC236}">
                <a16:creationId xmlns:a16="http://schemas.microsoft.com/office/drawing/2014/main" id="{FEFE2BF2-427D-ACA0-309E-DFC1E81804EA}"/>
              </a:ext>
            </a:extLst>
          </p:cNvPr>
          <p:cNvSpPr>
            <a:spLocks noGrp="1"/>
          </p:cNvSpPr>
          <p:nvPr>
            <p:ph idx="1"/>
          </p:nvPr>
        </p:nvSpPr>
        <p:spPr>
          <a:xfrm>
            <a:off x="1117309" y="1701800"/>
            <a:ext cx="10157354" cy="4470400"/>
          </a:xfrm>
        </p:spPr>
        <p:txBody>
          <a:bodyPr>
            <a:normAutofit fontScale="92500" lnSpcReduction="10000"/>
          </a:bodyPr>
          <a:lstStyle/>
          <a:p>
            <a:r>
              <a:rPr lang="en-GB" dirty="0"/>
              <a:t>In certain circumstances, an occupier may be able to claim an equitable interest or a tenancy in the property.</a:t>
            </a:r>
          </a:p>
          <a:p>
            <a:r>
              <a:rPr lang="en-GB" dirty="0"/>
              <a:t>A non-owning spouse may have a protected home right under the Family Law Act 1996, and this will be revealed in the title investigation. </a:t>
            </a:r>
          </a:p>
          <a:p>
            <a:r>
              <a:rPr lang="en-GB" dirty="0"/>
              <a:t>However, any adult occupier could potentially claim an interest or tenancy so the buyer’s solicitor should ask the seller about occupiers in the pre-contract enquiries of the seller. </a:t>
            </a:r>
          </a:p>
          <a:p>
            <a:r>
              <a:rPr lang="en-GB" dirty="0"/>
              <a:t>If there is an adult occupier, the seller should be required to obtain from the occupier a release of all rights in the property and agreement to vacate on or prior to completion. </a:t>
            </a:r>
          </a:p>
          <a:p>
            <a:r>
              <a:rPr lang="en-GB" dirty="0"/>
              <a:t>This is usually dealt with in the contract.</a:t>
            </a:r>
            <a:endParaRPr lang="en-US" dirty="0"/>
          </a:p>
        </p:txBody>
      </p:sp>
    </p:spTree>
    <p:extLst>
      <p:ext uri="{BB962C8B-B14F-4D97-AF65-F5344CB8AC3E}">
        <p14:creationId xmlns:p14="http://schemas.microsoft.com/office/powerpoint/2010/main" val="413949884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D14023-BFBF-1DE0-CDB3-82578F17BDB7}"/>
              </a:ext>
            </a:extLst>
          </p:cNvPr>
          <p:cNvSpPr>
            <a:spLocks noGrp="1"/>
          </p:cNvSpPr>
          <p:nvPr>
            <p:ph type="title"/>
          </p:nvPr>
        </p:nvSpPr>
        <p:spPr/>
        <p:txBody>
          <a:bodyPr/>
          <a:lstStyle/>
          <a:p>
            <a:r>
              <a:rPr lang="en-GB" dirty="0"/>
              <a:t>Summary</a:t>
            </a:r>
          </a:p>
        </p:txBody>
      </p:sp>
      <p:sp>
        <p:nvSpPr>
          <p:cNvPr id="3" name="Content Placeholder 2">
            <a:extLst>
              <a:ext uri="{FF2B5EF4-FFF2-40B4-BE49-F238E27FC236}">
                <a16:creationId xmlns:a16="http://schemas.microsoft.com/office/drawing/2014/main" id="{F650044B-01F4-D96C-855B-E1554D341FFE}"/>
              </a:ext>
            </a:extLst>
          </p:cNvPr>
          <p:cNvSpPr>
            <a:spLocks noGrp="1"/>
          </p:cNvSpPr>
          <p:nvPr>
            <p:ph idx="1"/>
          </p:nvPr>
        </p:nvSpPr>
        <p:spPr/>
        <p:txBody>
          <a:bodyPr>
            <a:normAutofit fontScale="92500" lnSpcReduction="20000"/>
          </a:bodyPr>
          <a:lstStyle/>
          <a:p>
            <a:r>
              <a:rPr lang="en-GB" dirty="0"/>
              <a:t>The buyer’s solicitor must carry out appropriate searches and enquiries to find out as much as possible about the property before the client contracts to buy it.</a:t>
            </a:r>
          </a:p>
          <a:p>
            <a:r>
              <a:rPr lang="en-GB" dirty="0"/>
              <a:t>There is a wide range of searches and enquiries available and the buyer’s solicitor should carefully consider which ones are appropriate for the particular client, property and transaction. </a:t>
            </a:r>
          </a:p>
          <a:p>
            <a:r>
              <a:rPr lang="en-GB" dirty="0"/>
              <a:t>Some searches and enquiries will be appropriate for nearly every property transaction.</a:t>
            </a:r>
          </a:p>
          <a:p>
            <a:r>
              <a:rPr lang="en-GB" dirty="0"/>
              <a:t>Other searches and enquiries are only appropriate for when the property is of a particular type, location and/or value.</a:t>
            </a:r>
          </a:p>
          <a:p>
            <a:r>
              <a:rPr lang="en-GB" dirty="0"/>
              <a:t>The buyer’s solicitor must consider the results of all searches, enquiries and surveys, make any necessary follow up enquiries and report appropriately to their client on them.</a:t>
            </a:r>
          </a:p>
        </p:txBody>
      </p:sp>
    </p:spTree>
    <p:extLst>
      <p:ext uri="{BB962C8B-B14F-4D97-AF65-F5344CB8AC3E}">
        <p14:creationId xmlns:p14="http://schemas.microsoft.com/office/powerpoint/2010/main" val="330631521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theme/theme1.xml><?xml version="1.0" encoding="utf-8"?>
<a:theme xmlns:a="http://schemas.openxmlformats.org/drawingml/2006/main" name="Welcome back to school presentation">
  <a:themeElements>
    <a:clrScheme name="Green Yellow">
      <a:dk1>
        <a:sysClr val="windowText" lastClr="000000"/>
      </a:dk1>
      <a:lt1>
        <a:sysClr val="window" lastClr="FFFFFF"/>
      </a:lt1>
      <a:dk2>
        <a:srgbClr val="455F51"/>
      </a:dk2>
      <a:lt2>
        <a:srgbClr val="E2DFCC"/>
      </a:lt2>
      <a:accent1>
        <a:srgbClr val="99CB38"/>
      </a:accent1>
      <a:accent2>
        <a:srgbClr val="63A537"/>
      </a:accent2>
      <a:accent3>
        <a:srgbClr val="37A76F"/>
      </a:accent3>
      <a:accent4>
        <a:srgbClr val="44C1A3"/>
      </a:accent4>
      <a:accent5>
        <a:srgbClr val="4EB3CF"/>
      </a:accent5>
      <a:accent6>
        <a:srgbClr val="51C3F9"/>
      </a:accent6>
      <a:hlink>
        <a:srgbClr val="EE7B08"/>
      </a:hlink>
      <a:folHlink>
        <a:srgbClr val="977B2D"/>
      </a:folHlink>
    </a:clrScheme>
    <a:fontScheme name="Century Gothic">
      <a:maj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100000" t="-80000" r="-50000" b="180000"/>
          </a:path>
        </a:gradFill>
        <a:gradFill rotWithShape="1">
          <a:gsLst>
            <a:gs pos="0">
              <a:schemeClr val="phClr">
                <a:tint val="80000"/>
                <a:satMod val="300000"/>
              </a:schemeClr>
            </a:gs>
            <a:gs pos="100000">
              <a:schemeClr val="phClr">
                <a:shade val="30000"/>
                <a:satMod val="200000"/>
              </a:schemeClr>
            </a:gs>
          </a:gsLst>
          <a:path path="circle">
            <a:fillToRect l="30000" t="30000" r="70000" b="100000"/>
          </a:path>
        </a:gradFill>
      </a:bgFillStyleLst>
    </a:fmtScheme>
  </a:themeElements>
  <a:objectDefaults>
    <a:spDef>
      <a:spPr>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lnDef>
      <a:spPr>
        <a:ln w="12700">
          <a:miter lim="800000"/>
        </a:ln>
      </a:spPr>
      <a:bodyPr/>
      <a:lstStyle/>
      <a:style>
        <a:lnRef idx="1">
          <a:schemeClr val="accent1"/>
        </a:lnRef>
        <a:fillRef idx="0">
          <a:schemeClr val="accent1"/>
        </a:fillRef>
        <a:effectRef idx="0">
          <a:schemeClr val="accent1"/>
        </a:effectRef>
        <a:fontRef idx="minor">
          <a:schemeClr val="tx1"/>
        </a:fontRef>
      </a:style>
    </a:lnDef>
    <a:txDef>
      <a:spPr>
        <a:noFill/>
      </a:spPr>
      <a:bodyPr wrap="none" rtlCol="0">
        <a:spAutoFit/>
      </a:bodyPr>
      <a:lstStyle>
        <a:defPPr>
          <a:lnSpc>
            <a:spcPct val="95000"/>
          </a:lnSpc>
          <a:defRPr/>
        </a:defPPr>
      </a:lstStyle>
    </a:txDef>
  </a:objectDefaults>
  <a:extraClrSchemeLst/>
  <a:extLst>
    <a:ext uri="{05A4C25C-085E-4340-85A3-A5531E510DB2}">
      <thm15:themeFamily xmlns:thm15="http://schemas.microsoft.com/office/thememl/2012/main" name="Welcome back to school presentation.potx" id="{CE426E4B-AEF0-4DB0-AA06-9B9EF2E62E1A}" vid="{EB2D3276-CBF5-48AD-B47E-C2D79CA4C86F}"/>
    </a:ext>
  </a:extLst>
</a:theme>
</file>

<file path=ppt/theme/theme2.xml><?xml version="1.0" encoding="utf-8"?>
<a:theme xmlns:a="http://schemas.openxmlformats.org/drawingml/2006/main" name="Office Theme">
  <a:themeElements>
    <a:clrScheme name="Green Yellow">
      <a:dk1>
        <a:sysClr val="windowText" lastClr="000000"/>
      </a:dk1>
      <a:lt1>
        <a:sysClr val="window" lastClr="FFFFFF"/>
      </a:lt1>
      <a:dk2>
        <a:srgbClr val="455F51"/>
      </a:dk2>
      <a:lt2>
        <a:srgbClr val="E2DFCC"/>
      </a:lt2>
      <a:accent1>
        <a:srgbClr val="99CB38"/>
      </a:accent1>
      <a:accent2>
        <a:srgbClr val="63A537"/>
      </a:accent2>
      <a:accent3>
        <a:srgbClr val="37A76F"/>
      </a:accent3>
      <a:accent4>
        <a:srgbClr val="44C1A3"/>
      </a:accent4>
      <a:accent5>
        <a:srgbClr val="4EB3CF"/>
      </a:accent5>
      <a:accent6>
        <a:srgbClr val="51C3F9"/>
      </a:accent6>
      <a:hlink>
        <a:srgbClr val="EE7B08"/>
      </a:hlink>
      <a:folHlink>
        <a:srgbClr val="977B2D"/>
      </a:folHlink>
    </a:clrScheme>
    <a:fontScheme name="Century Gothic">
      <a:maj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Green Yellow">
      <a:dk1>
        <a:sysClr val="windowText" lastClr="000000"/>
      </a:dk1>
      <a:lt1>
        <a:sysClr val="window" lastClr="FFFFFF"/>
      </a:lt1>
      <a:dk2>
        <a:srgbClr val="455F51"/>
      </a:dk2>
      <a:lt2>
        <a:srgbClr val="E2DFCC"/>
      </a:lt2>
      <a:accent1>
        <a:srgbClr val="99CB38"/>
      </a:accent1>
      <a:accent2>
        <a:srgbClr val="63A537"/>
      </a:accent2>
      <a:accent3>
        <a:srgbClr val="37A76F"/>
      </a:accent3>
      <a:accent4>
        <a:srgbClr val="44C1A3"/>
      </a:accent4>
      <a:accent5>
        <a:srgbClr val="4EB3CF"/>
      </a:accent5>
      <a:accent6>
        <a:srgbClr val="51C3F9"/>
      </a:accent6>
      <a:hlink>
        <a:srgbClr val="EE7B08"/>
      </a:hlink>
      <a:folHlink>
        <a:srgbClr val="977B2D"/>
      </a:folHlink>
    </a:clrScheme>
    <a:fontScheme name="Century Gothic">
      <a:maj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8458F342D736CB4FA65AFA3AA3364EEB" ma:contentTypeVersion="13" ma:contentTypeDescription="Create a new document." ma:contentTypeScope="" ma:versionID="19a5599bd9d3bd04e7e62693c2885d14">
  <xsd:schema xmlns:xsd="http://www.w3.org/2001/XMLSchema" xmlns:xs="http://www.w3.org/2001/XMLSchema" xmlns:p="http://schemas.microsoft.com/office/2006/metadata/properties" xmlns:ns3="a481283a-3cab-48c7-85f6-34ddbf0bb3db" xmlns:ns4="807f1bf4-d9ee-437a-a0bb-172878c2e4a8" targetNamespace="http://schemas.microsoft.com/office/2006/metadata/properties" ma:root="true" ma:fieldsID="f63e03a0cc6c7bc21b53301ffc3f585e" ns3:_="" ns4:_="">
    <xsd:import namespace="a481283a-3cab-48c7-85f6-34ddbf0bb3db"/>
    <xsd:import namespace="807f1bf4-d9ee-437a-a0bb-172878c2e4a8"/>
    <xsd:element name="properties">
      <xsd:complexType>
        <xsd:sequence>
          <xsd:element name="documentManagement">
            <xsd:complexType>
              <xsd:all>
                <xsd:element ref="ns3:MediaServiceMetadata" minOccurs="0"/>
                <xsd:element ref="ns3:MediaServiceFastMetadata" minOccurs="0"/>
                <xsd:element ref="ns3:MediaServiceAutoTags" minOccurs="0"/>
                <xsd:element ref="ns3:MediaServiceOCR" minOccurs="0"/>
                <xsd:element ref="ns3:MediaServiceGenerationTime" minOccurs="0"/>
                <xsd:element ref="ns3:MediaServiceEventHashCode" minOccurs="0"/>
                <xsd:element ref="ns3:MediaServiceAutoKeyPoints" minOccurs="0"/>
                <xsd:element ref="ns3:MediaServiceKeyPoints" minOccurs="0"/>
                <xsd:element ref="ns4:SharedWithUsers" minOccurs="0"/>
                <xsd:element ref="ns4:SharedWithDetails" minOccurs="0"/>
                <xsd:element ref="ns4:SharingHintHash" minOccurs="0"/>
                <xsd:element ref="ns3:MediaLengthInSeconds" minOccurs="0"/>
                <xsd:element ref="ns3:MediaServiceDateTake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a481283a-3cab-48c7-85f6-34ddbf0bb3db"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Tags" ma:index="10" nillable="true" ma:displayName="Tags" ma:internalName="MediaServiceAutoTags" ma:readOnly="true">
      <xsd:simpleType>
        <xsd:restriction base="dms:Text"/>
      </xsd:simpleType>
    </xsd:element>
    <xsd:element name="MediaServiceOCR" ma:index="11" nillable="true" ma:displayName="Extracted Text" ma:internalName="MediaServiceOCR" ma:readOnly="true">
      <xsd:simpleType>
        <xsd:restriction base="dms:Note">
          <xsd:maxLength value="255"/>
        </xsd:restriction>
      </xsd:simpleType>
    </xsd:element>
    <xsd:element name="MediaServiceGenerationTime" ma:index="12" nillable="true" ma:displayName="MediaServiceGenerationTime" ma:hidden="true" ma:internalName="MediaServiceGenerationTime" ma:readOnly="true">
      <xsd:simpleType>
        <xsd:restriction base="dms:Text"/>
      </xsd:simpleType>
    </xsd:element>
    <xsd:element name="MediaServiceEventHashCode" ma:index="13" nillable="true" ma:displayName="MediaServiceEventHashCode" ma:hidden="true" ma:internalName="MediaServiceEventHashCode" ma:readOnly="true">
      <xsd:simpleType>
        <xsd:restriction base="dms:Text"/>
      </xsd:simpleType>
    </xsd:element>
    <xsd:element name="MediaServiceAutoKeyPoints" ma:index="14" nillable="true" ma:displayName="MediaServiceAutoKeyPoints" ma:hidden="true" ma:internalName="MediaServiceAutoKeyPoints" ma:readOnly="true">
      <xsd:simpleType>
        <xsd:restriction base="dms:Note"/>
      </xsd:simpleType>
    </xsd:element>
    <xsd:element name="MediaServiceKeyPoints" ma:index="15" nillable="true" ma:displayName="KeyPoints" ma:internalName="MediaServiceKeyPoints" ma:readOnly="true">
      <xsd:simpleType>
        <xsd:restriction base="dms:Note">
          <xsd:maxLength value="255"/>
        </xsd:restriction>
      </xsd:simpleType>
    </xsd:element>
    <xsd:element name="MediaLengthInSeconds" ma:index="19" nillable="true" ma:displayName="MediaLengthInSeconds" ma:hidden="true" ma:internalName="MediaLengthInSeconds" ma:readOnly="true">
      <xsd:simpleType>
        <xsd:restriction base="dms:Unknown"/>
      </xsd:simpleType>
    </xsd:element>
    <xsd:element name="MediaServiceDateTaken" ma:index="20" nillable="true" ma:displayName="MediaServiceDateTaken" ma:hidden="true" ma:internalName="MediaServiceDateTake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807f1bf4-d9ee-437a-a0bb-172878c2e4a8" elementFormDefault="qualified">
    <xsd:import namespace="http://schemas.microsoft.com/office/2006/documentManagement/types"/>
    <xsd:import namespace="http://schemas.microsoft.com/office/infopath/2007/PartnerControls"/>
    <xsd:element name="SharedWithUsers" ma:index="16"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7" nillable="true" ma:displayName="Shared With Details" ma:internalName="SharedWithDetails" ma:readOnly="true">
      <xsd:simpleType>
        <xsd:restriction base="dms:Note">
          <xsd:maxLength value="255"/>
        </xsd:restriction>
      </xsd:simpleType>
    </xsd:element>
    <xsd:element name="SharingHintHash" ma:index="18"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1758AF1E-D0FB-422E-849B-1A24C0A14561}">
  <ds:schemaRefs>
    <ds:schemaRef ds:uri="http://schemas.microsoft.com/sharepoint/v3/contenttype/forms"/>
  </ds:schemaRefs>
</ds:datastoreItem>
</file>

<file path=customXml/itemProps2.xml><?xml version="1.0" encoding="utf-8"?>
<ds:datastoreItem xmlns:ds="http://schemas.openxmlformats.org/officeDocument/2006/customXml" ds:itemID="{9E1F6009-F163-4976-8F3A-898788D95C3F}">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a481283a-3cab-48c7-85f6-34ddbf0bb3db"/>
    <ds:schemaRef ds:uri="807f1bf4-d9ee-437a-a0bb-172878c2e4a8"/>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FCAD9ECB-15D0-421B-880D-A22B54040B46}">
  <ds:schemaRefs>
    <ds:schemaRef ds:uri="http://schemas.openxmlformats.org/package/2006/metadata/core-properties"/>
    <ds:schemaRef ds:uri="http://purl.org/dc/dcmitype/"/>
    <ds:schemaRef ds:uri="http://purl.org/dc/elements/1.1/"/>
    <ds:schemaRef ds:uri="http://schemas.microsoft.com/office/2006/documentManagement/types"/>
    <ds:schemaRef ds:uri="http://www.w3.org/XML/1998/namespace"/>
    <ds:schemaRef ds:uri="http://schemas.microsoft.com/office/2006/metadata/properties"/>
    <ds:schemaRef ds:uri="http://purl.org/dc/terms/"/>
    <ds:schemaRef ds:uri="a481283a-3cab-48c7-85f6-34ddbf0bb3db"/>
    <ds:schemaRef ds:uri="http://schemas.microsoft.com/office/infopath/2007/PartnerControls"/>
    <ds:schemaRef ds:uri="807f1bf4-d9ee-437a-a0bb-172878c2e4a8"/>
  </ds:schemaRefs>
</ds:datastoreItem>
</file>

<file path=docProps/app.xml><?xml version="1.0" encoding="utf-8"?>
<Properties xmlns="http://schemas.openxmlformats.org/officeDocument/2006/extended-properties" xmlns:vt="http://schemas.openxmlformats.org/officeDocument/2006/docPropsVTypes">
  <Template>Welcome back to school</Template>
  <TotalTime>0</TotalTime>
  <Words>1320</Words>
  <Application>Microsoft Office PowerPoint</Application>
  <PresentationFormat>Custom</PresentationFormat>
  <Paragraphs>85</Paragraphs>
  <Slides>18</Slides>
  <Notes>1</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18</vt:i4>
      </vt:variant>
    </vt:vector>
  </HeadingPairs>
  <TitlesOfParts>
    <vt:vector size="21" baseType="lpstr">
      <vt:lpstr>Arial</vt:lpstr>
      <vt:lpstr>Century Gothic</vt:lpstr>
      <vt:lpstr>Welcome back to school presentation</vt:lpstr>
      <vt:lpstr>Workshop 3 – Pre-Contract Searches and Enquiries</vt:lpstr>
      <vt:lpstr>Learning Outcomes</vt:lpstr>
      <vt:lpstr>Introduction</vt:lpstr>
      <vt:lpstr>Caveat Emptor</vt:lpstr>
      <vt:lpstr>Who makes the searches and raises enquiries?</vt:lpstr>
      <vt:lpstr>Range and type of searches and enquiries available</vt:lpstr>
      <vt:lpstr>Searches and enquiries relevant to every property</vt:lpstr>
      <vt:lpstr>Searches and enquiries for particular properties and transactions</vt:lpstr>
      <vt:lpstr>Activity</vt:lpstr>
      <vt:lpstr>Activity</vt:lpstr>
      <vt:lpstr>Matters commonly revealed in search results and replies to enquiries</vt:lpstr>
      <vt:lpstr>Example – what information is revealed and why do we need to know? </vt:lpstr>
      <vt:lpstr>Road adoption</vt:lpstr>
      <vt:lpstr>Tree Preservation Orders </vt:lpstr>
      <vt:lpstr>Smoke Control Orders </vt:lpstr>
      <vt:lpstr>Conservation Areas</vt:lpstr>
      <vt:lpstr>Occupiers </vt:lpstr>
      <vt:lpstr>Summary</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Welcome!</dc:title>
  <dc:creator>Sian Turvey</dc:creator>
  <cp:lastModifiedBy>Sian Turvey</cp:lastModifiedBy>
  <cp:revision>2</cp:revision>
  <dcterms:created xsi:type="dcterms:W3CDTF">2022-10-17T08:20:45Z</dcterms:created>
  <dcterms:modified xsi:type="dcterms:W3CDTF">2022-10-17T09:00:09Z</dcterms:modified>
  <cp:version/>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0x0101008458F342D736CB4FA65AFA3AA3364EEB</vt:lpwstr>
  </property>
  <property fmtid="{D5CDD505-2E9C-101B-9397-08002B2CF9AE}" pid="3" name="Order">
    <vt:r8>74068100</vt:r8>
  </property>
  <property fmtid="{D5CDD505-2E9C-101B-9397-08002B2CF9AE}" pid="4" name="HiddenCategoryTags">
    <vt:lpwstr/>
  </property>
  <property fmtid="{D5CDD505-2E9C-101B-9397-08002B2CF9AE}" pid="5" name="InternalTags">
    <vt:lpwstr/>
  </property>
  <property fmtid="{D5CDD505-2E9C-101B-9397-08002B2CF9AE}" pid="6" name="FeatureTags">
    <vt:lpwstr/>
  </property>
  <property fmtid="{D5CDD505-2E9C-101B-9397-08002B2CF9AE}" pid="7" name="LocalizationTags">
    <vt:lpwstr/>
  </property>
  <property fmtid="{D5CDD505-2E9C-101B-9397-08002B2CF9AE}" pid="8" name="CategoryTags">
    <vt:lpwstr/>
  </property>
  <property fmtid="{D5CDD505-2E9C-101B-9397-08002B2CF9AE}" pid="9" name="Applications">
    <vt:lpwstr/>
  </property>
  <property fmtid="{D5CDD505-2E9C-101B-9397-08002B2CF9AE}" pid="10" name="CampaignTags">
    <vt:lpwstr/>
  </property>
  <property fmtid="{D5CDD505-2E9C-101B-9397-08002B2CF9AE}" pid="11" name="ScenarioTags">
    <vt:lpwstr/>
  </property>
</Properties>
</file>