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40"/>
  </p:notesMasterIdLst>
  <p:sldIdLst>
    <p:sldId id="256" r:id="rId2"/>
    <p:sldId id="257" r:id="rId3"/>
    <p:sldId id="258" r:id="rId4"/>
    <p:sldId id="260" r:id="rId5"/>
    <p:sldId id="259" r:id="rId6"/>
    <p:sldId id="265" r:id="rId7"/>
    <p:sldId id="286" r:id="rId8"/>
    <p:sldId id="292" r:id="rId9"/>
    <p:sldId id="261" r:id="rId10"/>
    <p:sldId id="293" r:id="rId11"/>
    <p:sldId id="263" r:id="rId12"/>
    <p:sldId id="264" r:id="rId13"/>
    <p:sldId id="267" r:id="rId14"/>
    <p:sldId id="294" r:id="rId15"/>
    <p:sldId id="268" r:id="rId16"/>
    <p:sldId id="295" r:id="rId17"/>
    <p:sldId id="270" r:id="rId18"/>
    <p:sldId id="289" r:id="rId19"/>
    <p:sldId id="276" r:id="rId20"/>
    <p:sldId id="271" r:id="rId21"/>
    <p:sldId id="272" r:id="rId22"/>
    <p:sldId id="273" r:id="rId23"/>
    <p:sldId id="274" r:id="rId24"/>
    <p:sldId id="275" r:id="rId25"/>
    <p:sldId id="288" r:id="rId26"/>
    <p:sldId id="277" r:id="rId27"/>
    <p:sldId id="278" r:id="rId28"/>
    <p:sldId id="297" r:id="rId29"/>
    <p:sldId id="296" r:id="rId30"/>
    <p:sldId id="279" r:id="rId31"/>
    <p:sldId id="301" r:id="rId32"/>
    <p:sldId id="300" r:id="rId33"/>
    <p:sldId id="299" r:id="rId34"/>
    <p:sldId id="302" r:id="rId35"/>
    <p:sldId id="281" r:id="rId36"/>
    <p:sldId id="298" r:id="rId37"/>
    <p:sldId id="284" r:id="rId38"/>
    <p:sldId id="28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973"/>
    <p:restoredTop sz="53736"/>
  </p:normalViewPr>
  <p:slideViewPr>
    <p:cSldViewPr snapToGrid="0" snapToObjects="1">
      <p:cViewPr varScale="1">
        <p:scale>
          <a:sx n="55" d="100"/>
          <a:sy n="55" d="100"/>
        </p:scale>
        <p:origin x="264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ata1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1.png"/><Relationship Id="rId7" Type="http://schemas.openxmlformats.org/officeDocument/2006/relationships/image" Target="../media/image24.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3.svg"/><Relationship Id="rId5" Type="http://schemas.openxmlformats.org/officeDocument/2006/relationships/image" Target="../media/image7.png"/><Relationship Id="rId4" Type="http://schemas.openxmlformats.org/officeDocument/2006/relationships/image" Target="../media/image2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1.png"/><Relationship Id="rId7" Type="http://schemas.openxmlformats.org/officeDocument/2006/relationships/image" Target="../media/image24.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3.svg"/><Relationship Id="rId5" Type="http://schemas.openxmlformats.org/officeDocument/2006/relationships/image" Target="../media/image7.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B7ED3A-F81A-4D3E-9959-D165CC4B5AB1}"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DEA2DE03-E0D9-4563-8E13-656E238F935B}">
      <dgm:prSet/>
      <dgm:spPr/>
      <dgm:t>
        <a:bodyPr/>
        <a:lstStyle/>
        <a:p>
          <a:r>
            <a:rPr lang="en-US"/>
            <a:t>Explain</a:t>
          </a:r>
        </a:p>
      </dgm:t>
    </dgm:pt>
    <dgm:pt modelId="{1702086E-8237-4BFE-862D-4ACF5ACE172F}" type="parTrans" cxnId="{37C8562B-BB8D-4931-93FA-BA2C07D54BB0}">
      <dgm:prSet/>
      <dgm:spPr/>
      <dgm:t>
        <a:bodyPr/>
        <a:lstStyle/>
        <a:p>
          <a:endParaRPr lang="en-US"/>
        </a:p>
      </dgm:t>
    </dgm:pt>
    <dgm:pt modelId="{AAB46D54-A45B-4950-BCC0-06A95C180097}" type="sibTrans" cxnId="{37C8562B-BB8D-4931-93FA-BA2C07D54BB0}">
      <dgm:prSet/>
      <dgm:spPr/>
      <dgm:t>
        <a:bodyPr/>
        <a:lstStyle/>
        <a:p>
          <a:endParaRPr lang="en-US"/>
        </a:p>
      </dgm:t>
    </dgm:pt>
    <dgm:pt modelId="{213612C2-DCBD-4D84-9A34-076B2F7A64E3}">
      <dgm:prSet/>
      <dgm:spPr/>
      <dgm:t>
        <a:bodyPr/>
        <a:lstStyle/>
        <a:p>
          <a:r>
            <a:rPr lang="en-US" dirty="0"/>
            <a:t>The definition and history of forensics and forensic science.</a:t>
          </a:r>
        </a:p>
      </dgm:t>
    </dgm:pt>
    <dgm:pt modelId="{83903302-2133-4738-AEC3-B8DCD08C7BB0}" type="parTrans" cxnId="{FAB7CD1C-6412-48C1-99E6-4B08D68422FA}">
      <dgm:prSet/>
      <dgm:spPr/>
      <dgm:t>
        <a:bodyPr/>
        <a:lstStyle/>
        <a:p>
          <a:endParaRPr lang="en-US"/>
        </a:p>
      </dgm:t>
    </dgm:pt>
    <dgm:pt modelId="{164E564D-1DD0-462B-AC54-E55CA60DC23D}" type="sibTrans" cxnId="{FAB7CD1C-6412-48C1-99E6-4B08D68422FA}">
      <dgm:prSet/>
      <dgm:spPr/>
      <dgm:t>
        <a:bodyPr/>
        <a:lstStyle/>
        <a:p>
          <a:endParaRPr lang="en-US"/>
        </a:p>
      </dgm:t>
    </dgm:pt>
    <dgm:pt modelId="{EF0F3E04-2574-4447-87F5-777507A26FFB}">
      <dgm:prSet/>
      <dgm:spPr/>
      <dgm:t>
        <a:bodyPr/>
        <a:lstStyle/>
        <a:p>
          <a:r>
            <a:rPr lang="en-US"/>
            <a:t>Distinguish</a:t>
          </a:r>
        </a:p>
      </dgm:t>
    </dgm:pt>
    <dgm:pt modelId="{C3CF03AA-66EE-4A87-95C9-05AE2F9B6512}" type="parTrans" cxnId="{0ED426F5-D6D1-4E66-B419-77E82CCF5F3C}">
      <dgm:prSet/>
      <dgm:spPr/>
      <dgm:t>
        <a:bodyPr/>
        <a:lstStyle/>
        <a:p>
          <a:endParaRPr lang="en-US"/>
        </a:p>
      </dgm:t>
    </dgm:pt>
    <dgm:pt modelId="{220C3007-AACE-43D9-9E57-0AA495732CDD}" type="sibTrans" cxnId="{0ED426F5-D6D1-4E66-B419-77E82CCF5F3C}">
      <dgm:prSet/>
      <dgm:spPr/>
      <dgm:t>
        <a:bodyPr/>
        <a:lstStyle/>
        <a:p>
          <a:endParaRPr lang="en-US"/>
        </a:p>
      </dgm:t>
    </dgm:pt>
    <dgm:pt modelId="{8CB05798-77D8-4358-AE73-2B93E2E5CFF6}">
      <dgm:prSet/>
      <dgm:spPr/>
      <dgm:t>
        <a:bodyPr/>
        <a:lstStyle/>
        <a:p>
          <a:r>
            <a:rPr lang="en-US"/>
            <a:t>The importance of forensic recovery and evidence.</a:t>
          </a:r>
        </a:p>
      </dgm:t>
    </dgm:pt>
    <dgm:pt modelId="{4B2A6494-42B1-477A-8F32-263B7E9403DC}" type="parTrans" cxnId="{FFD91F85-0665-49C8-9B35-244386D96FA9}">
      <dgm:prSet/>
      <dgm:spPr/>
      <dgm:t>
        <a:bodyPr/>
        <a:lstStyle/>
        <a:p>
          <a:endParaRPr lang="en-US"/>
        </a:p>
      </dgm:t>
    </dgm:pt>
    <dgm:pt modelId="{24DEA91D-598E-49F8-B5E1-1B509EDA35BC}" type="sibTrans" cxnId="{FFD91F85-0665-49C8-9B35-244386D96FA9}">
      <dgm:prSet/>
      <dgm:spPr/>
      <dgm:t>
        <a:bodyPr/>
        <a:lstStyle/>
        <a:p>
          <a:endParaRPr lang="en-US"/>
        </a:p>
      </dgm:t>
    </dgm:pt>
    <dgm:pt modelId="{772C78D3-DC5D-4AF8-9FEC-DC849F38AA17}">
      <dgm:prSet/>
      <dgm:spPr/>
      <dgm:t>
        <a:bodyPr/>
        <a:lstStyle/>
        <a:p>
          <a:r>
            <a:rPr lang="en-US"/>
            <a:t>Identify</a:t>
          </a:r>
        </a:p>
      </dgm:t>
    </dgm:pt>
    <dgm:pt modelId="{AB0D6595-C74D-4B32-AA68-30655A07BF2F}" type="parTrans" cxnId="{EFFA947F-F186-49E9-A87D-7CF1D81E6550}">
      <dgm:prSet/>
      <dgm:spPr/>
      <dgm:t>
        <a:bodyPr/>
        <a:lstStyle/>
        <a:p>
          <a:endParaRPr lang="en-US"/>
        </a:p>
      </dgm:t>
    </dgm:pt>
    <dgm:pt modelId="{422327EB-8A11-453E-A4C0-7CBA4BF82C7C}" type="sibTrans" cxnId="{EFFA947F-F186-49E9-A87D-7CF1D81E6550}">
      <dgm:prSet/>
      <dgm:spPr/>
      <dgm:t>
        <a:bodyPr/>
        <a:lstStyle/>
        <a:p>
          <a:endParaRPr lang="en-US"/>
        </a:p>
      </dgm:t>
    </dgm:pt>
    <dgm:pt modelId="{F2392D40-7DE8-4994-903A-D15468CA41AF}">
      <dgm:prSet/>
      <dgm:spPr/>
      <dgm:t>
        <a:bodyPr/>
        <a:lstStyle/>
        <a:p>
          <a:r>
            <a:rPr lang="en-US" dirty="0"/>
            <a:t>The types of </a:t>
          </a:r>
          <a:r>
            <a:rPr lang="en-US"/>
            <a:t>forensic evidence.</a:t>
          </a:r>
          <a:endParaRPr lang="en-US" dirty="0"/>
        </a:p>
      </dgm:t>
    </dgm:pt>
    <dgm:pt modelId="{68C794EF-F6AE-4BF9-A8C6-37B36057B521}" type="parTrans" cxnId="{105788EB-3E38-4EB9-A917-C5286A2FC506}">
      <dgm:prSet/>
      <dgm:spPr/>
      <dgm:t>
        <a:bodyPr/>
        <a:lstStyle/>
        <a:p>
          <a:endParaRPr lang="en-US"/>
        </a:p>
      </dgm:t>
    </dgm:pt>
    <dgm:pt modelId="{02E0D51F-239E-49C3-8722-649779B02930}" type="sibTrans" cxnId="{105788EB-3E38-4EB9-A917-C5286A2FC506}">
      <dgm:prSet/>
      <dgm:spPr/>
      <dgm:t>
        <a:bodyPr/>
        <a:lstStyle/>
        <a:p>
          <a:endParaRPr lang="en-US"/>
        </a:p>
      </dgm:t>
    </dgm:pt>
    <dgm:pt modelId="{027F8BC0-EA28-4E3B-A4D2-C08F37A95AE7}">
      <dgm:prSet/>
      <dgm:spPr/>
      <dgm:t>
        <a:bodyPr/>
        <a:lstStyle/>
        <a:p>
          <a:r>
            <a:rPr lang="en-US"/>
            <a:t>Establish</a:t>
          </a:r>
        </a:p>
      </dgm:t>
    </dgm:pt>
    <dgm:pt modelId="{0F4A7106-C998-4360-8F0E-6F783B0908E9}" type="parTrans" cxnId="{D41D388C-9C58-4C56-B16D-2B13882C68A2}">
      <dgm:prSet/>
      <dgm:spPr/>
      <dgm:t>
        <a:bodyPr/>
        <a:lstStyle/>
        <a:p>
          <a:endParaRPr lang="en-US"/>
        </a:p>
      </dgm:t>
    </dgm:pt>
    <dgm:pt modelId="{2DC0AF5B-3C0B-479C-BA30-A6DCF1EFFF27}" type="sibTrans" cxnId="{D41D388C-9C58-4C56-B16D-2B13882C68A2}">
      <dgm:prSet/>
      <dgm:spPr/>
      <dgm:t>
        <a:bodyPr/>
        <a:lstStyle/>
        <a:p>
          <a:endParaRPr lang="en-US"/>
        </a:p>
      </dgm:t>
    </dgm:pt>
    <dgm:pt modelId="{9942F82D-6278-41BC-B60B-6CE6619CF7B9}">
      <dgm:prSet/>
      <dgm:spPr/>
      <dgm:t>
        <a:bodyPr/>
        <a:lstStyle/>
        <a:p>
          <a:r>
            <a:rPr lang="en-US"/>
            <a:t>What PACE code D is.</a:t>
          </a:r>
        </a:p>
      </dgm:t>
    </dgm:pt>
    <dgm:pt modelId="{F5EFDC37-A046-4B19-ABCB-2B08230BC8F6}" type="parTrans" cxnId="{FE321601-5FE6-4C8C-ACED-EDF6E73F4A47}">
      <dgm:prSet/>
      <dgm:spPr/>
      <dgm:t>
        <a:bodyPr/>
        <a:lstStyle/>
        <a:p>
          <a:endParaRPr lang="en-US"/>
        </a:p>
      </dgm:t>
    </dgm:pt>
    <dgm:pt modelId="{7C93C92D-1674-4B2F-86F4-5867418F6C9E}" type="sibTrans" cxnId="{FE321601-5FE6-4C8C-ACED-EDF6E73F4A47}">
      <dgm:prSet/>
      <dgm:spPr/>
      <dgm:t>
        <a:bodyPr/>
        <a:lstStyle/>
        <a:p>
          <a:endParaRPr lang="en-US"/>
        </a:p>
      </dgm:t>
    </dgm:pt>
    <dgm:pt modelId="{51DF9D41-F81B-4048-B65A-98CD5CFE9D34}" type="pres">
      <dgm:prSet presAssocID="{4FB7ED3A-F81A-4D3E-9959-D165CC4B5AB1}" presName="Name0" presStyleCnt="0">
        <dgm:presLayoutVars>
          <dgm:dir/>
          <dgm:animLvl val="lvl"/>
          <dgm:resizeHandles val="exact"/>
        </dgm:presLayoutVars>
      </dgm:prSet>
      <dgm:spPr/>
    </dgm:pt>
    <dgm:pt modelId="{BF3706BC-7388-524D-86FB-67D83D8A2BB2}" type="pres">
      <dgm:prSet presAssocID="{DEA2DE03-E0D9-4563-8E13-656E238F935B}" presName="composite" presStyleCnt="0"/>
      <dgm:spPr/>
    </dgm:pt>
    <dgm:pt modelId="{C3AD50E7-E42A-054F-B7C1-D135D19D8287}" type="pres">
      <dgm:prSet presAssocID="{DEA2DE03-E0D9-4563-8E13-656E238F935B}" presName="parTx" presStyleLbl="alignNode1" presStyleIdx="0" presStyleCnt="4">
        <dgm:presLayoutVars>
          <dgm:chMax val="0"/>
          <dgm:chPref val="0"/>
          <dgm:bulletEnabled val="1"/>
        </dgm:presLayoutVars>
      </dgm:prSet>
      <dgm:spPr/>
    </dgm:pt>
    <dgm:pt modelId="{35CD10ED-934F-B04F-857B-335AA5455859}" type="pres">
      <dgm:prSet presAssocID="{DEA2DE03-E0D9-4563-8E13-656E238F935B}" presName="desTx" presStyleLbl="alignAccFollowNode1" presStyleIdx="0" presStyleCnt="4">
        <dgm:presLayoutVars>
          <dgm:bulletEnabled val="1"/>
        </dgm:presLayoutVars>
      </dgm:prSet>
      <dgm:spPr/>
    </dgm:pt>
    <dgm:pt modelId="{9F1BB8FD-646A-3E4E-A04B-0455081222EE}" type="pres">
      <dgm:prSet presAssocID="{AAB46D54-A45B-4950-BCC0-06A95C180097}" presName="space" presStyleCnt="0"/>
      <dgm:spPr/>
    </dgm:pt>
    <dgm:pt modelId="{F8BEB11E-23D4-4B4B-A496-9F1C1BA695F5}" type="pres">
      <dgm:prSet presAssocID="{EF0F3E04-2574-4447-87F5-777507A26FFB}" presName="composite" presStyleCnt="0"/>
      <dgm:spPr/>
    </dgm:pt>
    <dgm:pt modelId="{FED8F4A3-7BA4-9F43-975C-56E3F4C41972}" type="pres">
      <dgm:prSet presAssocID="{EF0F3E04-2574-4447-87F5-777507A26FFB}" presName="parTx" presStyleLbl="alignNode1" presStyleIdx="1" presStyleCnt="4">
        <dgm:presLayoutVars>
          <dgm:chMax val="0"/>
          <dgm:chPref val="0"/>
          <dgm:bulletEnabled val="1"/>
        </dgm:presLayoutVars>
      </dgm:prSet>
      <dgm:spPr/>
    </dgm:pt>
    <dgm:pt modelId="{26C0EC57-22D4-2542-892C-8C3B40F60EAC}" type="pres">
      <dgm:prSet presAssocID="{EF0F3E04-2574-4447-87F5-777507A26FFB}" presName="desTx" presStyleLbl="alignAccFollowNode1" presStyleIdx="1" presStyleCnt="4">
        <dgm:presLayoutVars>
          <dgm:bulletEnabled val="1"/>
        </dgm:presLayoutVars>
      </dgm:prSet>
      <dgm:spPr/>
    </dgm:pt>
    <dgm:pt modelId="{A59399A8-BFF9-2840-B12F-F74866ED865C}" type="pres">
      <dgm:prSet presAssocID="{220C3007-AACE-43D9-9E57-0AA495732CDD}" presName="space" presStyleCnt="0"/>
      <dgm:spPr/>
    </dgm:pt>
    <dgm:pt modelId="{CF091D85-EB08-464F-BC46-E4ECF4AAC8A0}" type="pres">
      <dgm:prSet presAssocID="{772C78D3-DC5D-4AF8-9FEC-DC849F38AA17}" presName="composite" presStyleCnt="0"/>
      <dgm:spPr/>
    </dgm:pt>
    <dgm:pt modelId="{30372765-FE9C-6545-A60A-5C770169B0B5}" type="pres">
      <dgm:prSet presAssocID="{772C78D3-DC5D-4AF8-9FEC-DC849F38AA17}" presName="parTx" presStyleLbl="alignNode1" presStyleIdx="2" presStyleCnt="4">
        <dgm:presLayoutVars>
          <dgm:chMax val="0"/>
          <dgm:chPref val="0"/>
          <dgm:bulletEnabled val="1"/>
        </dgm:presLayoutVars>
      </dgm:prSet>
      <dgm:spPr/>
    </dgm:pt>
    <dgm:pt modelId="{CF084359-1F26-BF48-B5F7-657EF846CFB7}" type="pres">
      <dgm:prSet presAssocID="{772C78D3-DC5D-4AF8-9FEC-DC849F38AA17}" presName="desTx" presStyleLbl="alignAccFollowNode1" presStyleIdx="2" presStyleCnt="4">
        <dgm:presLayoutVars>
          <dgm:bulletEnabled val="1"/>
        </dgm:presLayoutVars>
      </dgm:prSet>
      <dgm:spPr/>
    </dgm:pt>
    <dgm:pt modelId="{17046365-4A5A-9643-8567-B33347CA94D0}" type="pres">
      <dgm:prSet presAssocID="{422327EB-8A11-453E-A4C0-7CBA4BF82C7C}" presName="space" presStyleCnt="0"/>
      <dgm:spPr/>
    </dgm:pt>
    <dgm:pt modelId="{9C37D9C0-E343-5D4C-9FBB-BEE99126E13F}" type="pres">
      <dgm:prSet presAssocID="{027F8BC0-EA28-4E3B-A4D2-C08F37A95AE7}" presName="composite" presStyleCnt="0"/>
      <dgm:spPr/>
    </dgm:pt>
    <dgm:pt modelId="{56C697C9-CFD3-B546-9D7D-D469C07A1CDD}" type="pres">
      <dgm:prSet presAssocID="{027F8BC0-EA28-4E3B-A4D2-C08F37A95AE7}" presName="parTx" presStyleLbl="alignNode1" presStyleIdx="3" presStyleCnt="4">
        <dgm:presLayoutVars>
          <dgm:chMax val="0"/>
          <dgm:chPref val="0"/>
          <dgm:bulletEnabled val="1"/>
        </dgm:presLayoutVars>
      </dgm:prSet>
      <dgm:spPr/>
    </dgm:pt>
    <dgm:pt modelId="{5A08C4BF-9151-7548-9CC7-8E3155E2D0C4}" type="pres">
      <dgm:prSet presAssocID="{027F8BC0-EA28-4E3B-A4D2-C08F37A95AE7}" presName="desTx" presStyleLbl="alignAccFollowNode1" presStyleIdx="3" presStyleCnt="4">
        <dgm:presLayoutVars>
          <dgm:bulletEnabled val="1"/>
        </dgm:presLayoutVars>
      </dgm:prSet>
      <dgm:spPr/>
    </dgm:pt>
  </dgm:ptLst>
  <dgm:cxnLst>
    <dgm:cxn modelId="{FE321601-5FE6-4C8C-ACED-EDF6E73F4A47}" srcId="{027F8BC0-EA28-4E3B-A4D2-C08F37A95AE7}" destId="{9942F82D-6278-41BC-B60B-6CE6619CF7B9}" srcOrd="0" destOrd="0" parTransId="{F5EFDC37-A046-4B19-ABCB-2B08230BC8F6}" sibTransId="{7C93C92D-1674-4B2F-86F4-5867418F6C9E}"/>
    <dgm:cxn modelId="{F5942801-E20A-3C4D-B299-CF89A28D0AAF}" type="presOf" srcId="{772C78D3-DC5D-4AF8-9FEC-DC849F38AA17}" destId="{30372765-FE9C-6545-A60A-5C770169B0B5}" srcOrd="0" destOrd="0" presId="urn:microsoft.com/office/officeart/2005/8/layout/hList1"/>
    <dgm:cxn modelId="{D8DBA20F-DB8F-9446-B36B-2E0C2A89A950}" type="presOf" srcId="{4FB7ED3A-F81A-4D3E-9959-D165CC4B5AB1}" destId="{51DF9D41-F81B-4048-B65A-98CD5CFE9D34}" srcOrd="0" destOrd="0" presId="urn:microsoft.com/office/officeart/2005/8/layout/hList1"/>
    <dgm:cxn modelId="{8FFC7215-966A-1B40-989B-06EE586775BA}" type="presOf" srcId="{027F8BC0-EA28-4E3B-A4D2-C08F37A95AE7}" destId="{56C697C9-CFD3-B546-9D7D-D469C07A1CDD}" srcOrd="0" destOrd="0" presId="urn:microsoft.com/office/officeart/2005/8/layout/hList1"/>
    <dgm:cxn modelId="{FAB7CD1C-6412-48C1-99E6-4B08D68422FA}" srcId="{DEA2DE03-E0D9-4563-8E13-656E238F935B}" destId="{213612C2-DCBD-4D84-9A34-076B2F7A64E3}" srcOrd="0" destOrd="0" parTransId="{83903302-2133-4738-AEC3-B8DCD08C7BB0}" sibTransId="{164E564D-1DD0-462B-AC54-E55CA60DC23D}"/>
    <dgm:cxn modelId="{37C8562B-BB8D-4931-93FA-BA2C07D54BB0}" srcId="{4FB7ED3A-F81A-4D3E-9959-D165CC4B5AB1}" destId="{DEA2DE03-E0D9-4563-8E13-656E238F935B}" srcOrd="0" destOrd="0" parTransId="{1702086E-8237-4BFE-862D-4ACF5ACE172F}" sibTransId="{AAB46D54-A45B-4950-BCC0-06A95C180097}"/>
    <dgm:cxn modelId="{56FB483D-7213-3D42-B087-62B128A8BA81}" type="presOf" srcId="{9942F82D-6278-41BC-B60B-6CE6619CF7B9}" destId="{5A08C4BF-9151-7548-9CC7-8E3155E2D0C4}" srcOrd="0" destOrd="0" presId="urn:microsoft.com/office/officeart/2005/8/layout/hList1"/>
    <dgm:cxn modelId="{A4DA4669-CDDF-B74D-B235-494C988D847C}" type="presOf" srcId="{213612C2-DCBD-4D84-9A34-076B2F7A64E3}" destId="{35CD10ED-934F-B04F-857B-335AA5455859}" srcOrd="0" destOrd="0" presId="urn:microsoft.com/office/officeart/2005/8/layout/hList1"/>
    <dgm:cxn modelId="{5DA5756E-C9BA-7A47-9BD3-06A7F4A1844D}" type="presOf" srcId="{8CB05798-77D8-4358-AE73-2B93E2E5CFF6}" destId="{26C0EC57-22D4-2542-892C-8C3B40F60EAC}" srcOrd="0" destOrd="0" presId="urn:microsoft.com/office/officeart/2005/8/layout/hList1"/>
    <dgm:cxn modelId="{EFFA947F-F186-49E9-A87D-7CF1D81E6550}" srcId="{4FB7ED3A-F81A-4D3E-9959-D165CC4B5AB1}" destId="{772C78D3-DC5D-4AF8-9FEC-DC849F38AA17}" srcOrd="2" destOrd="0" parTransId="{AB0D6595-C74D-4B32-AA68-30655A07BF2F}" sibTransId="{422327EB-8A11-453E-A4C0-7CBA4BF82C7C}"/>
    <dgm:cxn modelId="{484A5B84-6712-5B48-8161-EB78038819BF}" type="presOf" srcId="{DEA2DE03-E0D9-4563-8E13-656E238F935B}" destId="{C3AD50E7-E42A-054F-B7C1-D135D19D8287}" srcOrd="0" destOrd="0" presId="urn:microsoft.com/office/officeart/2005/8/layout/hList1"/>
    <dgm:cxn modelId="{FFD91F85-0665-49C8-9B35-244386D96FA9}" srcId="{EF0F3E04-2574-4447-87F5-777507A26FFB}" destId="{8CB05798-77D8-4358-AE73-2B93E2E5CFF6}" srcOrd="0" destOrd="0" parTransId="{4B2A6494-42B1-477A-8F32-263B7E9403DC}" sibTransId="{24DEA91D-598E-49F8-B5E1-1B509EDA35BC}"/>
    <dgm:cxn modelId="{D41D388C-9C58-4C56-B16D-2B13882C68A2}" srcId="{4FB7ED3A-F81A-4D3E-9959-D165CC4B5AB1}" destId="{027F8BC0-EA28-4E3B-A4D2-C08F37A95AE7}" srcOrd="3" destOrd="0" parTransId="{0F4A7106-C998-4360-8F0E-6F783B0908E9}" sibTransId="{2DC0AF5B-3C0B-479C-BA30-A6DCF1EFFF27}"/>
    <dgm:cxn modelId="{FB4C1BC5-32BA-8640-AA36-1BCACF24A19B}" type="presOf" srcId="{F2392D40-7DE8-4994-903A-D15468CA41AF}" destId="{CF084359-1F26-BF48-B5F7-657EF846CFB7}" srcOrd="0" destOrd="0" presId="urn:microsoft.com/office/officeart/2005/8/layout/hList1"/>
    <dgm:cxn modelId="{089EC9C6-5920-BC4F-A94A-1473C11A8DEC}" type="presOf" srcId="{EF0F3E04-2574-4447-87F5-777507A26FFB}" destId="{FED8F4A3-7BA4-9F43-975C-56E3F4C41972}" srcOrd="0" destOrd="0" presId="urn:microsoft.com/office/officeart/2005/8/layout/hList1"/>
    <dgm:cxn modelId="{105788EB-3E38-4EB9-A917-C5286A2FC506}" srcId="{772C78D3-DC5D-4AF8-9FEC-DC849F38AA17}" destId="{F2392D40-7DE8-4994-903A-D15468CA41AF}" srcOrd="0" destOrd="0" parTransId="{68C794EF-F6AE-4BF9-A8C6-37B36057B521}" sibTransId="{02E0D51F-239E-49C3-8722-649779B02930}"/>
    <dgm:cxn modelId="{0ED426F5-D6D1-4E66-B419-77E82CCF5F3C}" srcId="{4FB7ED3A-F81A-4D3E-9959-D165CC4B5AB1}" destId="{EF0F3E04-2574-4447-87F5-777507A26FFB}" srcOrd="1" destOrd="0" parTransId="{C3CF03AA-66EE-4A87-95C9-05AE2F9B6512}" sibTransId="{220C3007-AACE-43D9-9E57-0AA495732CDD}"/>
    <dgm:cxn modelId="{2507B405-1289-FD4B-95A1-70337B49C57F}" type="presParOf" srcId="{51DF9D41-F81B-4048-B65A-98CD5CFE9D34}" destId="{BF3706BC-7388-524D-86FB-67D83D8A2BB2}" srcOrd="0" destOrd="0" presId="urn:microsoft.com/office/officeart/2005/8/layout/hList1"/>
    <dgm:cxn modelId="{439C4BB6-C8BF-614D-ACFB-4CD2E6838CB6}" type="presParOf" srcId="{BF3706BC-7388-524D-86FB-67D83D8A2BB2}" destId="{C3AD50E7-E42A-054F-B7C1-D135D19D8287}" srcOrd="0" destOrd="0" presId="urn:microsoft.com/office/officeart/2005/8/layout/hList1"/>
    <dgm:cxn modelId="{DBAE11E8-399D-0645-8B54-E8473B9A4ED6}" type="presParOf" srcId="{BF3706BC-7388-524D-86FB-67D83D8A2BB2}" destId="{35CD10ED-934F-B04F-857B-335AA5455859}" srcOrd="1" destOrd="0" presId="urn:microsoft.com/office/officeart/2005/8/layout/hList1"/>
    <dgm:cxn modelId="{F1E2FACC-BA61-3B4C-9973-069B3057DD36}" type="presParOf" srcId="{51DF9D41-F81B-4048-B65A-98CD5CFE9D34}" destId="{9F1BB8FD-646A-3E4E-A04B-0455081222EE}" srcOrd="1" destOrd="0" presId="urn:microsoft.com/office/officeart/2005/8/layout/hList1"/>
    <dgm:cxn modelId="{2556DEE9-ACB5-7F4B-AA70-5C27703F033E}" type="presParOf" srcId="{51DF9D41-F81B-4048-B65A-98CD5CFE9D34}" destId="{F8BEB11E-23D4-4B4B-A496-9F1C1BA695F5}" srcOrd="2" destOrd="0" presId="urn:microsoft.com/office/officeart/2005/8/layout/hList1"/>
    <dgm:cxn modelId="{BFF0DE8A-9FE2-2346-9EE2-BA1E7ADA2196}" type="presParOf" srcId="{F8BEB11E-23D4-4B4B-A496-9F1C1BA695F5}" destId="{FED8F4A3-7BA4-9F43-975C-56E3F4C41972}" srcOrd="0" destOrd="0" presId="urn:microsoft.com/office/officeart/2005/8/layout/hList1"/>
    <dgm:cxn modelId="{6E4BF936-01E3-D649-A393-FE4401CD71DE}" type="presParOf" srcId="{F8BEB11E-23D4-4B4B-A496-9F1C1BA695F5}" destId="{26C0EC57-22D4-2542-892C-8C3B40F60EAC}" srcOrd="1" destOrd="0" presId="urn:microsoft.com/office/officeart/2005/8/layout/hList1"/>
    <dgm:cxn modelId="{EF8BFCCC-3A0E-704F-B02B-7F86066E693E}" type="presParOf" srcId="{51DF9D41-F81B-4048-B65A-98CD5CFE9D34}" destId="{A59399A8-BFF9-2840-B12F-F74866ED865C}" srcOrd="3" destOrd="0" presId="urn:microsoft.com/office/officeart/2005/8/layout/hList1"/>
    <dgm:cxn modelId="{B392B668-5E14-4145-9527-3E2AD2D7C9DE}" type="presParOf" srcId="{51DF9D41-F81B-4048-B65A-98CD5CFE9D34}" destId="{CF091D85-EB08-464F-BC46-E4ECF4AAC8A0}" srcOrd="4" destOrd="0" presId="urn:microsoft.com/office/officeart/2005/8/layout/hList1"/>
    <dgm:cxn modelId="{CBB42944-7B7B-7448-A051-61F6E3CE74DC}" type="presParOf" srcId="{CF091D85-EB08-464F-BC46-E4ECF4AAC8A0}" destId="{30372765-FE9C-6545-A60A-5C770169B0B5}" srcOrd="0" destOrd="0" presId="urn:microsoft.com/office/officeart/2005/8/layout/hList1"/>
    <dgm:cxn modelId="{BCE31DE5-1880-BE44-B95F-02D7D345EDD1}" type="presParOf" srcId="{CF091D85-EB08-464F-BC46-E4ECF4AAC8A0}" destId="{CF084359-1F26-BF48-B5F7-657EF846CFB7}" srcOrd="1" destOrd="0" presId="urn:microsoft.com/office/officeart/2005/8/layout/hList1"/>
    <dgm:cxn modelId="{CC648149-9F19-3845-9835-5099AFBD0766}" type="presParOf" srcId="{51DF9D41-F81B-4048-B65A-98CD5CFE9D34}" destId="{17046365-4A5A-9643-8567-B33347CA94D0}" srcOrd="5" destOrd="0" presId="urn:microsoft.com/office/officeart/2005/8/layout/hList1"/>
    <dgm:cxn modelId="{CDC46073-007F-314A-9325-C41887DECE8B}" type="presParOf" srcId="{51DF9D41-F81B-4048-B65A-98CD5CFE9D34}" destId="{9C37D9C0-E343-5D4C-9FBB-BEE99126E13F}" srcOrd="6" destOrd="0" presId="urn:microsoft.com/office/officeart/2005/8/layout/hList1"/>
    <dgm:cxn modelId="{AD1F865C-2C9B-E043-A8DB-EB3A13400E64}" type="presParOf" srcId="{9C37D9C0-E343-5D4C-9FBB-BEE99126E13F}" destId="{56C697C9-CFD3-B546-9D7D-D469C07A1CDD}" srcOrd="0" destOrd="0" presId="urn:microsoft.com/office/officeart/2005/8/layout/hList1"/>
    <dgm:cxn modelId="{353A3E36-9705-B34E-9AF4-AD03CABB81C7}" type="presParOf" srcId="{9C37D9C0-E343-5D4C-9FBB-BEE99126E13F}" destId="{5A08C4BF-9151-7548-9CC7-8E3155E2D0C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31C136-2EDE-4D10-B3D3-4CD1C08EDF13}"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9C4F3321-FDB2-4846-8686-E8DAADE16B77}">
      <dgm:prSet/>
      <dgm:spPr/>
      <dgm:t>
        <a:bodyPr/>
        <a:lstStyle/>
        <a:p>
          <a:r>
            <a:rPr lang="en-GB"/>
            <a:t>Forensic evidence is the application of science within legal proceedings. </a:t>
          </a:r>
          <a:endParaRPr lang="en-US"/>
        </a:p>
      </dgm:t>
    </dgm:pt>
    <dgm:pt modelId="{CE719ABE-A929-459C-B560-57328D95D78B}" type="parTrans" cxnId="{C5737B00-102A-4446-A5C8-D48CFD793CEE}">
      <dgm:prSet/>
      <dgm:spPr/>
      <dgm:t>
        <a:bodyPr/>
        <a:lstStyle/>
        <a:p>
          <a:endParaRPr lang="en-US"/>
        </a:p>
      </dgm:t>
    </dgm:pt>
    <dgm:pt modelId="{B9B251A7-A905-4AFB-9173-8EF42921812D}" type="sibTrans" cxnId="{C5737B00-102A-4446-A5C8-D48CFD793CEE}">
      <dgm:prSet/>
      <dgm:spPr/>
      <dgm:t>
        <a:bodyPr/>
        <a:lstStyle/>
        <a:p>
          <a:endParaRPr lang="en-US"/>
        </a:p>
      </dgm:t>
    </dgm:pt>
    <dgm:pt modelId="{E12ECB14-B8DD-4015-82CD-07153A45696D}">
      <dgm:prSet/>
      <dgm:spPr/>
      <dgm:t>
        <a:bodyPr/>
        <a:lstStyle/>
        <a:p>
          <a:r>
            <a:rPr lang="en-GB"/>
            <a:t>The analysis of key data within court proceedings can help to establish the guilty or the innocence of possible suspects.</a:t>
          </a:r>
          <a:endParaRPr lang="en-US"/>
        </a:p>
      </dgm:t>
    </dgm:pt>
    <dgm:pt modelId="{76E6E875-5394-4809-889C-CA0CE2155319}" type="parTrans" cxnId="{0255ADF0-E043-42A9-A20D-C4D09A420D17}">
      <dgm:prSet/>
      <dgm:spPr/>
      <dgm:t>
        <a:bodyPr/>
        <a:lstStyle/>
        <a:p>
          <a:endParaRPr lang="en-US"/>
        </a:p>
      </dgm:t>
    </dgm:pt>
    <dgm:pt modelId="{E2946A54-90AB-486E-9E7A-7385100A1BCC}" type="sibTrans" cxnId="{0255ADF0-E043-42A9-A20D-C4D09A420D17}">
      <dgm:prSet/>
      <dgm:spPr/>
      <dgm:t>
        <a:bodyPr/>
        <a:lstStyle/>
        <a:p>
          <a:endParaRPr lang="en-US"/>
        </a:p>
      </dgm:t>
    </dgm:pt>
    <dgm:pt modelId="{D2E23C14-E8A7-4D7B-A83E-9AE94B9483AF}">
      <dgm:prSet/>
      <dgm:spPr/>
      <dgm:t>
        <a:bodyPr/>
        <a:lstStyle/>
        <a:p>
          <a:r>
            <a:rPr lang="en-GB"/>
            <a:t>These tests can be conducted via scientific, medical or technological means.</a:t>
          </a:r>
          <a:endParaRPr lang="en-US"/>
        </a:p>
      </dgm:t>
    </dgm:pt>
    <dgm:pt modelId="{7F9D2333-5038-4B56-B447-3D954D0FB243}" type="parTrans" cxnId="{762CAC3D-5620-4C0B-AFA7-32AC07BF6083}">
      <dgm:prSet/>
      <dgm:spPr/>
      <dgm:t>
        <a:bodyPr/>
        <a:lstStyle/>
        <a:p>
          <a:endParaRPr lang="en-US"/>
        </a:p>
      </dgm:t>
    </dgm:pt>
    <dgm:pt modelId="{66F6F17B-FBD8-45D3-B47B-039BB1A0BED8}" type="sibTrans" cxnId="{762CAC3D-5620-4C0B-AFA7-32AC07BF6083}">
      <dgm:prSet/>
      <dgm:spPr/>
      <dgm:t>
        <a:bodyPr/>
        <a:lstStyle/>
        <a:p>
          <a:endParaRPr lang="en-US"/>
        </a:p>
      </dgm:t>
    </dgm:pt>
    <dgm:pt modelId="{82EFBB0A-76DE-2345-B8D1-8B6098E785E5}" type="pres">
      <dgm:prSet presAssocID="{B131C136-2EDE-4D10-B3D3-4CD1C08EDF13}" presName="outerComposite" presStyleCnt="0">
        <dgm:presLayoutVars>
          <dgm:chMax val="5"/>
          <dgm:dir/>
          <dgm:resizeHandles val="exact"/>
        </dgm:presLayoutVars>
      </dgm:prSet>
      <dgm:spPr/>
    </dgm:pt>
    <dgm:pt modelId="{3ADA2630-401A-AA4C-B0C2-A7CB088A539A}" type="pres">
      <dgm:prSet presAssocID="{B131C136-2EDE-4D10-B3D3-4CD1C08EDF13}" presName="dummyMaxCanvas" presStyleCnt="0">
        <dgm:presLayoutVars/>
      </dgm:prSet>
      <dgm:spPr/>
    </dgm:pt>
    <dgm:pt modelId="{E81E56CC-1228-5E48-BEDB-27A6DEB64FBA}" type="pres">
      <dgm:prSet presAssocID="{B131C136-2EDE-4D10-B3D3-4CD1C08EDF13}" presName="ThreeNodes_1" presStyleLbl="node1" presStyleIdx="0" presStyleCnt="3">
        <dgm:presLayoutVars>
          <dgm:bulletEnabled val="1"/>
        </dgm:presLayoutVars>
      </dgm:prSet>
      <dgm:spPr/>
    </dgm:pt>
    <dgm:pt modelId="{5843312B-D64A-0743-9A55-494DE0AA5AB0}" type="pres">
      <dgm:prSet presAssocID="{B131C136-2EDE-4D10-B3D3-4CD1C08EDF13}" presName="ThreeNodes_2" presStyleLbl="node1" presStyleIdx="1" presStyleCnt="3">
        <dgm:presLayoutVars>
          <dgm:bulletEnabled val="1"/>
        </dgm:presLayoutVars>
      </dgm:prSet>
      <dgm:spPr/>
    </dgm:pt>
    <dgm:pt modelId="{6EF617C1-F1AC-2F4F-8B2E-32BFAA6F2706}" type="pres">
      <dgm:prSet presAssocID="{B131C136-2EDE-4D10-B3D3-4CD1C08EDF13}" presName="ThreeNodes_3" presStyleLbl="node1" presStyleIdx="2" presStyleCnt="3">
        <dgm:presLayoutVars>
          <dgm:bulletEnabled val="1"/>
        </dgm:presLayoutVars>
      </dgm:prSet>
      <dgm:spPr/>
    </dgm:pt>
    <dgm:pt modelId="{E3666CC3-E9EF-A34E-B60D-A93BD09F9245}" type="pres">
      <dgm:prSet presAssocID="{B131C136-2EDE-4D10-B3D3-4CD1C08EDF13}" presName="ThreeConn_1-2" presStyleLbl="fgAccFollowNode1" presStyleIdx="0" presStyleCnt="2">
        <dgm:presLayoutVars>
          <dgm:bulletEnabled val="1"/>
        </dgm:presLayoutVars>
      </dgm:prSet>
      <dgm:spPr/>
    </dgm:pt>
    <dgm:pt modelId="{9381765E-D46B-C14A-A3A0-CEFE8323E013}" type="pres">
      <dgm:prSet presAssocID="{B131C136-2EDE-4D10-B3D3-4CD1C08EDF13}" presName="ThreeConn_2-3" presStyleLbl="fgAccFollowNode1" presStyleIdx="1" presStyleCnt="2">
        <dgm:presLayoutVars>
          <dgm:bulletEnabled val="1"/>
        </dgm:presLayoutVars>
      </dgm:prSet>
      <dgm:spPr/>
    </dgm:pt>
    <dgm:pt modelId="{E8D43A72-F654-4748-89A9-4C4A40608655}" type="pres">
      <dgm:prSet presAssocID="{B131C136-2EDE-4D10-B3D3-4CD1C08EDF13}" presName="ThreeNodes_1_text" presStyleLbl="node1" presStyleIdx="2" presStyleCnt="3">
        <dgm:presLayoutVars>
          <dgm:bulletEnabled val="1"/>
        </dgm:presLayoutVars>
      </dgm:prSet>
      <dgm:spPr/>
    </dgm:pt>
    <dgm:pt modelId="{3C2CBD7A-F1A0-3C4A-9CC7-0775F22A93D4}" type="pres">
      <dgm:prSet presAssocID="{B131C136-2EDE-4D10-B3D3-4CD1C08EDF13}" presName="ThreeNodes_2_text" presStyleLbl="node1" presStyleIdx="2" presStyleCnt="3">
        <dgm:presLayoutVars>
          <dgm:bulletEnabled val="1"/>
        </dgm:presLayoutVars>
      </dgm:prSet>
      <dgm:spPr/>
    </dgm:pt>
    <dgm:pt modelId="{E86C7FBE-A091-2744-8C6F-498D354BBD4D}" type="pres">
      <dgm:prSet presAssocID="{B131C136-2EDE-4D10-B3D3-4CD1C08EDF13}" presName="ThreeNodes_3_text" presStyleLbl="node1" presStyleIdx="2" presStyleCnt="3">
        <dgm:presLayoutVars>
          <dgm:bulletEnabled val="1"/>
        </dgm:presLayoutVars>
      </dgm:prSet>
      <dgm:spPr/>
    </dgm:pt>
  </dgm:ptLst>
  <dgm:cxnLst>
    <dgm:cxn modelId="{C5737B00-102A-4446-A5C8-D48CFD793CEE}" srcId="{B131C136-2EDE-4D10-B3D3-4CD1C08EDF13}" destId="{9C4F3321-FDB2-4846-8686-E8DAADE16B77}" srcOrd="0" destOrd="0" parTransId="{CE719ABE-A929-459C-B560-57328D95D78B}" sibTransId="{B9B251A7-A905-4AFB-9173-8EF42921812D}"/>
    <dgm:cxn modelId="{E2751801-6FC2-624D-A4F5-CD9A4000E904}" type="presOf" srcId="{D2E23C14-E8A7-4D7B-A83E-9AE94B9483AF}" destId="{6EF617C1-F1AC-2F4F-8B2E-32BFAA6F2706}" srcOrd="0" destOrd="0" presId="urn:microsoft.com/office/officeart/2005/8/layout/vProcess5"/>
    <dgm:cxn modelId="{762CAC3D-5620-4C0B-AFA7-32AC07BF6083}" srcId="{B131C136-2EDE-4D10-B3D3-4CD1C08EDF13}" destId="{D2E23C14-E8A7-4D7B-A83E-9AE94B9483AF}" srcOrd="2" destOrd="0" parTransId="{7F9D2333-5038-4B56-B447-3D954D0FB243}" sibTransId="{66F6F17B-FBD8-45D3-B47B-039BB1A0BED8}"/>
    <dgm:cxn modelId="{740C5557-CE63-EE46-BA9B-C3780362BAAB}" type="presOf" srcId="{9C4F3321-FDB2-4846-8686-E8DAADE16B77}" destId="{E81E56CC-1228-5E48-BEDB-27A6DEB64FBA}" srcOrd="0" destOrd="0" presId="urn:microsoft.com/office/officeart/2005/8/layout/vProcess5"/>
    <dgm:cxn modelId="{97EE8061-3A06-FC43-975D-F9CDB0C28E6B}" type="presOf" srcId="{B131C136-2EDE-4D10-B3D3-4CD1C08EDF13}" destId="{82EFBB0A-76DE-2345-B8D1-8B6098E785E5}" srcOrd="0" destOrd="0" presId="urn:microsoft.com/office/officeart/2005/8/layout/vProcess5"/>
    <dgm:cxn modelId="{F7B07963-13D1-AA4A-A619-C6E4EFA34F9D}" type="presOf" srcId="{9C4F3321-FDB2-4846-8686-E8DAADE16B77}" destId="{E8D43A72-F654-4748-89A9-4C4A40608655}" srcOrd="1" destOrd="0" presId="urn:microsoft.com/office/officeart/2005/8/layout/vProcess5"/>
    <dgm:cxn modelId="{18147FAD-6E5C-D049-9019-7BF8BF6F45B7}" type="presOf" srcId="{E12ECB14-B8DD-4015-82CD-07153A45696D}" destId="{5843312B-D64A-0743-9A55-494DE0AA5AB0}" srcOrd="0" destOrd="0" presId="urn:microsoft.com/office/officeart/2005/8/layout/vProcess5"/>
    <dgm:cxn modelId="{E51B2BAE-D781-8A43-A047-14D07FE23093}" type="presOf" srcId="{B9B251A7-A905-4AFB-9173-8EF42921812D}" destId="{E3666CC3-E9EF-A34E-B60D-A93BD09F9245}" srcOrd="0" destOrd="0" presId="urn:microsoft.com/office/officeart/2005/8/layout/vProcess5"/>
    <dgm:cxn modelId="{7A31A1D9-1048-6B49-9E92-AEC6DAD2F621}" type="presOf" srcId="{D2E23C14-E8A7-4D7B-A83E-9AE94B9483AF}" destId="{E86C7FBE-A091-2744-8C6F-498D354BBD4D}" srcOrd="1" destOrd="0" presId="urn:microsoft.com/office/officeart/2005/8/layout/vProcess5"/>
    <dgm:cxn modelId="{3D913CEC-B7E8-9F4C-BFE8-AD77B36730C2}" type="presOf" srcId="{E2946A54-90AB-486E-9E7A-7385100A1BCC}" destId="{9381765E-D46B-C14A-A3A0-CEFE8323E013}" srcOrd="0" destOrd="0" presId="urn:microsoft.com/office/officeart/2005/8/layout/vProcess5"/>
    <dgm:cxn modelId="{0255ADF0-E043-42A9-A20D-C4D09A420D17}" srcId="{B131C136-2EDE-4D10-B3D3-4CD1C08EDF13}" destId="{E12ECB14-B8DD-4015-82CD-07153A45696D}" srcOrd="1" destOrd="0" parTransId="{76E6E875-5394-4809-889C-CA0CE2155319}" sibTransId="{E2946A54-90AB-486E-9E7A-7385100A1BCC}"/>
    <dgm:cxn modelId="{8AD1F0FB-0017-7042-9355-5895DD29692A}" type="presOf" srcId="{E12ECB14-B8DD-4015-82CD-07153A45696D}" destId="{3C2CBD7A-F1A0-3C4A-9CC7-0775F22A93D4}" srcOrd="1" destOrd="0" presId="urn:microsoft.com/office/officeart/2005/8/layout/vProcess5"/>
    <dgm:cxn modelId="{A2C620D4-20F0-DC45-A298-B604CEE8B233}" type="presParOf" srcId="{82EFBB0A-76DE-2345-B8D1-8B6098E785E5}" destId="{3ADA2630-401A-AA4C-B0C2-A7CB088A539A}" srcOrd="0" destOrd="0" presId="urn:microsoft.com/office/officeart/2005/8/layout/vProcess5"/>
    <dgm:cxn modelId="{866BDBAC-2174-CF41-868D-5B3B7D7C4762}" type="presParOf" srcId="{82EFBB0A-76DE-2345-B8D1-8B6098E785E5}" destId="{E81E56CC-1228-5E48-BEDB-27A6DEB64FBA}" srcOrd="1" destOrd="0" presId="urn:microsoft.com/office/officeart/2005/8/layout/vProcess5"/>
    <dgm:cxn modelId="{AFB92109-E0F3-6944-AAB8-08EE7590FD4C}" type="presParOf" srcId="{82EFBB0A-76DE-2345-B8D1-8B6098E785E5}" destId="{5843312B-D64A-0743-9A55-494DE0AA5AB0}" srcOrd="2" destOrd="0" presId="urn:microsoft.com/office/officeart/2005/8/layout/vProcess5"/>
    <dgm:cxn modelId="{29CFC924-A7FB-5D44-B9DF-090FC0259C84}" type="presParOf" srcId="{82EFBB0A-76DE-2345-B8D1-8B6098E785E5}" destId="{6EF617C1-F1AC-2F4F-8B2E-32BFAA6F2706}" srcOrd="3" destOrd="0" presId="urn:microsoft.com/office/officeart/2005/8/layout/vProcess5"/>
    <dgm:cxn modelId="{D231F81D-11ED-394A-9B22-87FFE695FD4E}" type="presParOf" srcId="{82EFBB0A-76DE-2345-B8D1-8B6098E785E5}" destId="{E3666CC3-E9EF-A34E-B60D-A93BD09F9245}" srcOrd="4" destOrd="0" presId="urn:microsoft.com/office/officeart/2005/8/layout/vProcess5"/>
    <dgm:cxn modelId="{0C6F1203-E914-D24B-8308-D14F2D85394E}" type="presParOf" srcId="{82EFBB0A-76DE-2345-B8D1-8B6098E785E5}" destId="{9381765E-D46B-C14A-A3A0-CEFE8323E013}" srcOrd="5" destOrd="0" presId="urn:microsoft.com/office/officeart/2005/8/layout/vProcess5"/>
    <dgm:cxn modelId="{612026AF-E6CD-E14E-8F8A-CB72E79B2517}" type="presParOf" srcId="{82EFBB0A-76DE-2345-B8D1-8B6098E785E5}" destId="{E8D43A72-F654-4748-89A9-4C4A40608655}" srcOrd="6" destOrd="0" presId="urn:microsoft.com/office/officeart/2005/8/layout/vProcess5"/>
    <dgm:cxn modelId="{47C7A88F-39A3-114D-A14C-7A98667CBB46}" type="presParOf" srcId="{82EFBB0A-76DE-2345-B8D1-8B6098E785E5}" destId="{3C2CBD7A-F1A0-3C4A-9CC7-0775F22A93D4}" srcOrd="7" destOrd="0" presId="urn:microsoft.com/office/officeart/2005/8/layout/vProcess5"/>
    <dgm:cxn modelId="{BEDE58AC-2560-D84A-B0B9-1B2B481155FD}" type="presParOf" srcId="{82EFBB0A-76DE-2345-B8D1-8B6098E785E5}" destId="{E86C7FBE-A091-2744-8C6F-498D354BBD4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CEC6FF-8642-499A-86ED-2907E0983CE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CA0B753-802C-4F03-8427-8A9AA97EFEF0}">
      <dgm:prSet/>
      <dgm:spPr/>
      <dgm:t>
        <a:bodyPr/>
        <a:lstStyle/>
        <a:p>
          <a:r>
            <a:rPr lang="en-GB" b="1"/>
            <a:t>Physical Evidence: </a:t>
          </a:r>
          <a:endParaRPr lang="en-US"/>
        </a:p>
      </dgm:t>
    </dgm:pt>
    <dgm:pt modelId="{51E00CC0-7796-4551-A73A-061B2168F666}" type="parTrans" cxnId="{4D6BB638-53FA-4A64-B256-28386C32FFDB}">
      <dgm:prSet/>
      <dgm:spPr/>
      <dgm:t>
        <a:bodyPr/>
        <a:lstStyle/>
        <a:p>
          <a:endParaRPr lang="en-US"/>
        </a:p>
      </dgm:t>
    </dgm:pt>
    <dgm:pt modelId="{AA951BFF-1927-4807-876A-BFBEC88CEADF}" type="sibTrans" cxnId="{4D6BB638-53FA-4A64-B256-28386C32FFDB}">
      <dgm:prSet/>
      <dgm:spPr/>
      <dgm:t>
        <a:bodyPr/>
        <a:lstStyle/>
        <a:p>
          <a:endParaRPr lang="en-US"/>
        </a:p>
      </dgm:t>
    </dgm:pt>
    <dgm:pt modelId="{84BF79D2-908D-46F0-89C6-DA6FBEAC59B7}">
      <dgm:prSet/>
      <dgm:spPr/>
      <dgm:t>
        <a:bodyPr/>
        <a:lstStyle/>
        <a:p>
          <a:r>
            <a:rPr lang="en-GB" dirty="0"/>
            <a:t>1784 an Englishman was convicted of a murder due to matching newspapers found at the SOC and on his person. </a:t>
          </a:r>
          <a:endParaRPr lang="en-US" dirty="0"/>
        </a:p>
      </dgm:t>
    </dgm:pt>
    <dgm:pt modelId="{7EF25C01-3EE5-48AD-BB9C-C93AF68279C8}" type="parTrans" cxnId="{B9E4609C-F2A2-4DB2-AC52-D06F1F848DD9}">
      <dgm:prSet/>
      <dgm:spPr/>
      <dgm:t>
        <a:bodyPr/>
        <a:lstStyle/>
        <a:p>
          <a:endParaRPr lang="en-US"/>
        </a:p>
      </dgm:t>
    </dgm:pt>
    <dgm:pt modelId="{59DD91CD-5BF2-4A6D-AC5E-4FD7E8BF986F}" type="sibTrans" cxnId="{B9E4609C-F2A2-4DB2-AC52-D06F1F848DD9}">
      <dgm:prSet/>
      <dgm:spPr/>
      <dgm:t>
        <a:bodyPr/>
        <a:lstStyle/>
        <a:p>
          <a:endParaRPr lang="en-US"/>
        </a:p>
      </dgm:t>
    </dgm:pt>
    <dgm:pt modelId="{B43B4AD3-010C-4C25-B2AD-0589D4F469E7}">
      <dgm:prSet/>
      <dgm:spPr/>
      <dgm:t>
        <a:bodyPr/>
        <a:lstStyle/>
        <a:p>
          <a:r>
            <a:rPr lang="en-GB"/>
            <a:t>This was the first documented use of physical evidence. </a:t>
          </a:r>
          <a:endParaRPr lang="en-US"/>
        </a:p>
      </dgm:t>
    </dgm:pt>
    <dgm:pt modelId="{33F9BCAB-08FA-4DEC-9CCB-8F2F5F1EA110}" type="parTrans" cxnId="{4D3D9C19-2606-461A-89BE-51366D5C2E94}">
      <dgm:prSet/>
      <dgm:spPr/>
      <dgm:t>
        <a:bodyPr/>
        <a:lstStyle/>
        <a:p>
          <a:endParaRPr lang="en-US"/>
        </a:p>
      </dgm:t>
    </dgm:pt>
    <dgm:pt modelId="{63A2B490-BB86-40AA-81E6-47A53CA0AF4A}" type="sibTrans" cxnId="{4D3D9C19-2606-461A-89BE-51366D5C2E94}">
      <dgm:prSet/>
      <dgm:spPr/>
      <dgm:t>
        <a:bodyPr/>
        <a:lstStyle/>
        <a:p>
          <a:endParaRPr lang="en-US"/>
        </a:p>
      </dgm:t>
    </dgm:pt>
    <dgm:pt modelId="{0DCAF89D-944F-40E4-A981-7958AA80A564}">
      <dgm:prSet/>
      <dgm:spPr/>
      <dgm:t>
        <a:bodyPr/>
        <a:lstStyle/>
        <a:p>
          <a:r>
            <a:rPr lang="en-GB" b="1"/>
            <a:t>Toxicology:</a:t>
          </a:r>
          <a:endParaRPr lang="en-US"/>
        </a:p>
      </dgm:t>
    </dgm:pt>
    <dgm:pt modelId="{A9BAD1B0-BA18-48CF-8086-13BF516C6625}" type="parTrans" cxnId="{4C94732B-774E-4AB2-904A-1D16ADBEE88B}">
      <dgm:prSet/>
      <dgm:spPr/>
      <dgm:t>
        <a:bodyPr/>
        <a:lstStyle/>
        <a:p>
          <a:endParaRPr lang="en-US"/>
        </a:p>
      </dgm:t>
    </dgm:pt>
    <dgm:pt modelId="{574EE7A7-0341-446E-BE38-04692270D7F9}" type="sibTrans" cxnId="{4C94732B-774E-4AB2-904A-1D16ADBEE88B}">
      <dgm:prSet/>
      <dgm:spPr/>
      <dgm:t>
        <a:bodyPr/>
        <a:lstStyle/>
        <a:p>
          <a:endParaRPr lang="en-US"/>
        </a:p>
      </dgm:t>
    </dgm:pt>
    <dgm:pt modelId="{030C36FE-E2AC-4C1B-8917-E9A0F3B1EE19}">
      <dgm:prSet/>
      <dgm:spPr/>
      <dgm:t>
        <a:bodyPr/>
        <a:lstStyle/>
        <a:p>
          <a:r>
            <a:rPr lang="en-GB"/>
            <a:t>Began in 1813 when Mathieu Orfila developed tests for the presence of blood. </a:t>
          </a:r>
          <a:endParaRPr lang="en-US"/>
        </a:p>
      </dgm:t>
    </dgm:pt>
    <dgm:pt modelId="{F561767B-115D-42FB-B9BC-C4D33F921AC1}" type="parTrans" cxnId="{77D178F7-3309-41C6-9920-E0BBFB3E716B}">
      <dgm:prSet/>
      <dgm:spPr/>
      <dgm:t>
        <a:bodyPr/>
        <a:lstStyle/>
        <a:p>
          <a:endParaRPr lang="en-US"/>
        </a:p>
      </dgm:t>
    </dgm:pt>
    <dgm:pt modelId="{A0259496-EA24-4563-B5EB-430242CC91BD}" type="sibTrans" cxnId="{77D178F7-3309-41C6-9920-E0BBFB3E716B}">
      <dgm:prSet/>
      <dgm:spPr/>
      <dgm:t>
        <a:bodyPr/>
        <a:lstStyle/>
        <a:p>
          <a:endParaRPr lang="en-US"/>
        </a:p>
      </dgm:t>
    </dgm:pt>
    <dgm:pt modelId="{43887D40-4D40-4B67-90CB-AED847968661}">
      <dgm:prSet/>
      <dgm:spPr/>
      <dgm:t>
        <a:bodyPr/>
        <a:lstStyle/>
        <a:p>
          <a:r>
            <a:rPr lang="en-GB"/>
            <a:t>In 1900 human blood groups were discovered. </a:t>
          </a:r>
          <a:endParaRPr lang="en-US"/>
        </a:p>
      </dgm:t>
    </dgm:pt>
    <dgm:pt modelId="{E43AEB17-8133-4D65-A96D-B958E0A2C444}" type="parTrans" cxnId="{FC31B5E7-908C-46A3-BF47-91174F2CBEE4}">
      <dgm:prSet/>
      <dgm:spPr/>
      <dgm:t>
        <a:bodyPr/>
        <a:lstStyle/>
        <a:p>
          <a:endParaRPr lang="en-US"/>
        </a:p>
      </dgm:t>
    </dgm:pt>
    <dgm:pt modelId="{5E4E7B69-6488-4B94-92B4-2F07A97FB34A}" type="sibTrans" cxnId="{FC31B5E7-908C-46A3-BF47-91174F2CBEE4}">
      <dgm:prSet/>
      <dgm:spPr/>
      <dgm:t>
        <a:bodyPr/>
        <a:lstStyle/>
        <a:p>
          <a:endParaRPr lang="en-US"/>
        </a:p>
      </dgm:t>
    </dgm:pt>
    <dgm:pt modelId="{550FF2C6-AB83-438F-816C-7A0F92826440}">
      <dgm:prSet/>
      <dgm:spPr/>
      <dgm:t>
        <a:bodyPr/>
        <a:lstStyle/>
        <a:p>
          <a:r>
            <a:rPr lang="en-GB"/>
            <a:t>Luminol developed in 1937</a:t>
          </a:r>
          <a:endParaRPr lang="en-US"/>
        </a:p>
      </dgm:t>
    </dgm:pt>
    <dgm:pt modelId="{BC11DF09-8C16-42C8-9A4E-EB53BBCD5838}" type="parTrans" cxnId="{024C8DD2-A92F-4930-BDA1-C5F04F29200D}">
      <dgm:prSet/>
      <dgm:spPr/>
      <dgm:t>
        <a:bodyPr/>
        <a:lstStyle/>
        <a:p>
          <a:endParaRPr lang="en-US"/>
        </a:p>
      </dgm:t>
    </dgm:pt>
    <dgm:pt modelId="{CB0A5A46-317D-4D63-851A-C65AC68A2487}" type="sibTrans" cxnId="{024C8DD2-A92F-4930-BDA1-C5F04F29200D}">
      <dgm:prSet/>
      <dgm:spPr/>
      <dgm:t>
        <a:bodyPr/>
        <a:lstStyle/>
        <a:p>
          <a:endParaRPr lang="en-US"/>
        </a:p>
      </dgm:t>
    </dgm:pt>
    <dgm:pt modelId="{4548B1C2-17FB-134F-A6B8-E3E3CDC97EE4}" type="pres">
      <dgm:prSet presAssocID="{18CEC6FF-8642-499A-86ED-2907E0983CE0}" presName="linear" presStyleCnt="0">
        <dgm:presLayoutVars>
          <dgm:animLvl val="lvl"/>
          <dgm:resizeHandles val="exact"/>
        </dgm:presLayoutVars>
      </dgm:prSet>
      <dgm:spPr/>
    </dgm:pt>
    <dgm:pt modelId="{E1DE15CE-1E99-8549-B6F3-4CEACD41253A}" type="pres">
      <dgm:prSet presAssocID="{FCA0B753-802C-4F03-8427-8A9AA97EFEF0}" presName="parentText" presStyleLbl="node1" presStyleIdx="0" presStyleCnt="2">
        <dgm:presLayoutVars>
          <dgm:chMax val="0"/>
          <dgm:bulletEnabled val="1"/>
        </dgm:presLayoutVars>
      </dgm:prSet>
      <dgm:spPr/>
    </dgm:pt>
    <dgm:pt modelId="{AF748345-9255-2E44-A054-30ABF17EBC47}" type="pres">
      <dgm:prSet presAssocID="{FCA0B753-802C-4F03-8427-8A9AA97EFEF0}" presName="childText" presStyleLbl="revTx" presStyleIdx="0" presStyleCnt="2">
        <dgm:presLayoutVars>
          <dgm:bulletEnabled val="1"/>
        </dgm:presLayoutVars>
      </dgm:prSet>
      <dgm:spPr/>
    </dgm:pt>
    <dgm:pt modelId="{8A6DB5D6-A325-1F49-9A46-ACA7BB6A98F2}" type="pres">
      <dgm:prSet presAssocID="{0DCAF89D-944F-40E4-A981-7958AA80A564}" presName="parentText" presStyleLbl="node1" presStyleIdx="1" presStyleCnt="2">
        <dgm:presLayoutVars>
          <dgm:chMax val="0"/>
          <dgm:bulletEnabled val="1"/>
        </dgm:presLayoutVars>
      </dgm:prSet>
      <dgm:spPr/>
    </dgm:pt>
    <dgm:pt modelId="{08E20AEB-11AE-534D-8A5F-8217900BFB3C}" type="pres">
      <dgm:prSet presAssocID="{0DCAF89D-944F-40E4-A981-7958AA80A564}" presName="childText" presStyleLbl="revTx" presStyleIdx="1" presStyleCnt="2">
        <dgm:presLayoutVars>
          <dgm:bulletEnabled val="1"/>
        </dgm:presLayoutVars>
      </dgm:prSet>
      <dgm:spPr/>
    </dgm:pt>
  </dgm:ptLst>
  <dgm:cxnLst>
    <dgm:cxn modelId="{C1C72007-70BD-6D4E-B582-0581E98E1431}" type="presOf" srcId="{18CEC6FF-8642-499A-86ED-2907E0983CE0}" destId="{4548B1C2-17FB-134F-A6B8-E3E3CDC97EE4}" srcOrd="0" destOrd="0" presId="urn:microsoft.com/office/officeart/2005/8/layout/vList2"/>
    <dgm:cxn modelId="{748E3718-DB17-7A4D-89D4-24E25901DC1C}" type="presOf" srcId="{0DCAF89D-944F-40E4-A981-7958AA80A564}" destId="{8A6DB5D6-A325-1F49-9A46-ACA7BB6A98F2}" srcOrd="0" destOrd="0" presId="urn:microsoft.com/office/officeart/2005/8/layout/vList2"/>
    <dgm:cxn modelId="{4D3D9C19-2606-461A-89BE-51366D5C2E94}" srcId="{FCA0B753-802C-4F03-8427-8A9AA97EFEF0}" destId="{B43B4AD3-010C-4C25-B2AD-0589D4F469E7}" srcOrd="1" destOrd="0" parTransId="{33F9BCAB-08FA-4DEC-9CCB-8F2F5F1EA110}" sibTransId="{63A2B490-BB86-40AA-81E6-47A53CA0AF4A}"/>
    <dgm:cxn modelId="{4C94732B-774E-4AB2-904A-1D16ADBEE88B}" srcId="{18CEC6FF-8642-499A-86ED-2907E0983CE0}" destId="{0DCAF89D-944F-40E4-A981-7958AA80A564}" srcOrd="1" destOrd="0" parTransId="{A9BAD1B0-BA18-48CF-8086-13BF516C6625}" sibTransId="{574EE7A7-0341-446E-BE38-04692270D7F9}"/>
    <dgm:cxn modelId="{4D6BB638-53FA-4A64-B256-28386C32FFDB}" srcId="{18CEC6FF-8642-499A-86ED-2907E0983CE0}" destId="{FCA0B753-802C-4F03-8427-8A9AA97EFEF0}" srcOrd="0" destOrd="0" parTransId="{51E00CC0-7796-4551-A73A-061B2168F666}" sibTransId="{AA951BFF-1927-4807-876A-BFBEC88CEADF}"/>
    <dgm:cxn modelId="{D75EA43D-4A34-E447-BCD1-1F2CF40A1A68}" type="presOf" srcId="{FCA0B753-802C-4F03-8427-8A9AA97EFEF0}" destId="{E1DE15CE-1E99-8549-B6F3-4CEACD41253A}" srcOrd="0" destOrd="0" presId="urn:microsoft.com/office/officeart/2005/8/layout/vList2"/>
    <dgm:cxn modelId="{06C1C287-5371-9843-BBBC-705E47C92689}" type="presOf" srcId="{030C36FE-E2AC-4C1B-8917-E9A0F3B1EE19}" destId="{08E20AEB-11AE-534D-8A5F-8217900BFB3C}" srcOrd="0" destOrd="0" presId="urn:microsoft.com/office/officeart/2005/8/layout/vList2"/>
    <dgm:cxn modelId="{0D249A91-7D85-EF45-B97C-22C802492071}" type="presOf" srcId="{550FF2C6-AB83-438F-816C-7A0F92826440}" destId="{08E20AEB-11AE-534D-8A5F-8217900BFB3C}" srcOrd="0" destOrd="2" presId="urn:microsoft.com/office/officeart/2005/8/layout/vList2"/>
    <dgm:cxn modelId="{0357AF95-1A05-E04D-B96D-2F40B241C6B2}" type="presOf" srcId="{B43B4AD3-010C-4C25-B2AD-0589D4F469E7}" destId="{AF748345-9255-2E44-A054-30ABF17EBC47}" srcOrd="0" destOrd="1" presId="urn:microsoft.com/office/officeart/2005/8/layout/vList2"/>
    <dgm:cxn modelId="{FE26599A-EFB3-3F42-AB89-D6E703E2080B}" type="presOf" srcId="{84BF79D2-908D-46F0-89C6-DA6FBEAC59B7}" destId="{AF748345-9255-2E44-A054-30ABF17EBC47}" srcOrd="0" destOrd="0" presId="urn:microsoft.com/office/officeart/2005/8/layout/vList2"/>
    <dgm:cxn modelId="{B9E4609C-F2A2-4DB2-AC52-D06F1F848DD9}" srcId="{FCA0B753-802C-4F03-8427-8A9AA97EFEF0}" destId="{84BF79D2-908D-46F0-89C6-DA6FBEAC59B7}" srcOrd="0" destOrd="0" parTransId="{7EF25C01-3EE5-48AD-BB9C-C93AF68279C8}" sibTransId="{59DD91CD-5BF2-4A6D-AC5E-4FD7E8BF986F}"/>
    <dgm:cxn modelId="{14FCBDD0-D8D9-0545-9E8C-030078F4804C}" type="presOf" srcId="{43887D40-4D40-4B67-90CB-AED847968661}" destId="{08E20AEB-11AE-534D-8A5F-8217900BFB3C}" srcOrd="0" destOrd="1" presId="urn:microsoft.com/office/officeart/2005/8/layout/vList2"/>
    <dgm:cxn modelId="{024C8DD2-A92F-4930-BDA1-C5F04F29200D}" srcId="{0DCAF89D-944F-40E4-A981-7958AA80A564}" destId="{550FF2C6-AB83-438F-816C-7A0F92826440}" srcOrd="2" destOrd="0" parTransId="{BC11DF09-8C16-42C8-9A4E-EB53BBCD5838}" sibTransId="{CB0A5A46-317D-4D63-851A-C65AC68A2487}"/>
    <dgm:cxn modelId="{FC31B5E7-908C-46A3-BF47-91174F2CBEE4}" srcId="{0DCAF89D-944F-40E4-A981-7958AA80A564}" destId="{43887D40-4D40-4B67-90CB-AED847968661}" srcOrd="1" destOrd="0" parTransId="{E43AEB17-8133-4D65-A96D-B958E0A2C444}" sibTransId="{5E4E7B69-6488-4B94-92B4-2F07A97FB34A}"/>
    <dgm:cxn modelId="{77D178F7-3309-41C6-9920-E0BBFB3E716B}" srcId="{0DCAF89D-944F-40E4-A981-7958AA80A564}" destId="{030C36FE-E2AC-4C1B-8917-E9A0F3B1EE19}" srcOrd="0" destOrd="0" parTransId="{F561767B-115D-42FB-B9BC-C4D33F921AC1}" sibTransId="{A0259496-EA24-4563-B5EB-430242CC91BD}"/>
    <dgm:cxn modelId="{2049935A-9DB8-A248-9E85-1B9445D13ADE}" type="presParOf" srcId="{4548B1C2-17FB-134F-A6B8-E3E3CDC97EE4}" destId="{E1DE15CE-1E99-8549-B6F3-4CEACD41253A}" srcOrd="0" destOrd="0" presId="urn:microsoft.com/office/officeart/2005/8/layout/vList2"/>
    <dgm:cxn modelId="{4E37A6A2-1749-FA46-AC12-6886A763E9E4}" type="presParOf" srcId="{4548B1C2-17FB-134F-A6B8-E3E3CDC97EE4}" destId="{AF748345-9255-2E44-A054-30ABF17EBC47}" srcOrd="1" destOrd="0" presId="urn:microsoft.com/office/officeart/2005/8/layout/vList2"/>
    <dgm:cxn modelId="{7536A232-0A82-A943-A053-AA07ECEBBDB1}" type="presParOf" srcId="{4548B1C2-17FB-134F-A6B8-E3E3CDC97EE4}" destId="{8A6DB5D6-A325-1F49-9A46-ACA7BB6A98F2}" srcOrd="2" destOrd="0" presId="urn:microsoft.com/office/officeart/2005/8/layout/vList2"/>
    <dgm:cxn modelId="{685CFED4-DF47-DF48-A59A-D7BA3B9DC836}" type="presParOf" srcId="{4548B1C2-17FB-134F-A6B8-E3E3CDC97EE4}" destId="{08E20AEB-11AE-534D-8A5F-8217900BFB3C}"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16F44B-8A3F-4C18-9C75-9417D36A094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48FAFC3-6511-40B7-9E13-A42C79382C44}">
      <dgm:prSet/>
      <dgm:spPr/>
      <dgm:t>
        <a:bodyPr/>
        <a:lstStyle/>
        <a:p>
          <a:r>
            <a:rPr lang="en-GB" b="1"/>
            <a:t>Fingerprints:</a:t>
          </a:r>
          <a:endParaRPr lang="en-US"/>
        </a:p>
      </dgm:t>
    </dgm:pt>
    <dgm:pt modelId="{5E2F9DE9-CF1D-4E87-8171-25B6279E7E6B}" type="parTrans" cxnId="{91551B6E-56DA-4866-B512-B22B46C7ABCA}">
      <dgm:prSet/>
      <dgm:spPr/>
      <dgm:t>
        <a:bodyPr/>
        <a:lstStyle/>
        <a:p>
          <a:endParaRPr lang="en-US"/>
        </a:p>
      </dgm:t>
    </dgm:pt>
    <dgm:pt modelId="{B99F1270-CD52-425D-A1A1-B97D2618833F}" type="sibTrans" cxnId="{91551B6E-56DA-4866-B512-B22B46C7ABCA}">
      <dgm:prSet/>
      <dgm:spPr/>
      <dgm:t>
        <a:bodyPr/>
        <a:lstStyle/>
        <a:p>
          <a:endParaRPr lang="en-US"/>
        </a:p>
      </dgm:t>
    </dgm:pt>
    <dgm:pt modelId="{147C6EAC-032C-4F3F-9C15-A0F79C55D6C9}">
      <dgm:prSet/>
      <dgm:spPr/>
      <dgm:t>
        <a:bodyPr/>
        <a:lstStyle/>
        <a:p>
          <a:r>
            <a:rPr lang="en-GB"/>
            <a:t>In 1686 Malgiphi noted fingerprint characteristics.</a:t>
          </a:r>
          <a:endParaRPr lang="en-US"/>
        </a:p>
      </dgm:t>
    </dgm:pt>
    <dgm:pt modelId="{E0AF52A6-75BE-4F53-9CE2-502B3EF6D3AD}" type="parTrans" cxnId="{01C1E44B-8A26-48E3-BB96-6D22A8D96967}">
      <dgm:prSet/>
      <dgm:spPr/>
      <dgm:t>
        <a:bodyPr/>
        <a:lstStyle/>
        <a:p>
          <a:endParaRPr lang="en-US"/>
        </a:p>
      </dgm:t>
    </dgm:pt>
    <dgm:pt modelId="{03515F62-D838-4637-85F9-8C0D1C49183C}" type="sibTrans" cxnId="{01C1E44B-8A26-48E3-BB96-6D22A8D96967}">
      <dgm:prSet/>
      <dgm:spPr/>
      <dgm:t>
        <a:bodyPr/>
        <a:lstStyle/>
        <a:p>
          <a:endParaRPr lang="en-US"/>
        </a:p>
      </dgm:t>
    </dgm:pt>
    <dgm:pt modelId="{19BBB6B7-700C-475E-825E-A4EA0D3F97EE}">
      <dgm:prSet/>
      <dgm:spPr/>
      <dgm:t>
        <a:bodyPr/>
        <a:lstStyle/>
        <a:p>
          <a:r>
            <a:rPr lang="en-GB"/>
            <a:t>However, it wasn’t until 1982 that Francis Galton developed a way of classifying fingerprints. </a:t>
          </a:r>
          <a:endParaRPr lang="en-US"/>
        </a:p>
      </dgm:t>
    </dgm:pt>
    <dgm:pt modelId="{8D16F22F-A4D7-4CD5-A1DF-039757926637}" type="parTrans" cxnId="{7AAFA4C6-7E24-4EAF-9AB0-9683272011F3}">
      <dgm:prSet/>
      <dgm:spPr/>
      <dgm:t>
        <a:bodyPr/>
        <a:lstStyle/>
        <a:p>
          <a:endParaRPr lang="en-US"/>
        </a:p>
      </dgm:t>
    </dgm:pt>
    <dgm:pt modelId="{FE615984-FC30-4B7B-ADA6-09239A87470C}" type="sibTrans" cxnId="{7AAFA4C6-7E24-4EAF-9AB0-9683272011F3}">
      <dgm:prSet/>
      <dgm:spPr/>
      <dgm:t>
        <a:bodyPr/>
        <a:lstStyle/>
        <a:p>
          <a:endParaRPr lang="en-US"/>
        </a:p>
      </dgm:t>
    </dgm:pt>
    <dgm:pt modelId="{28E7E5D8-FAF2-4BF1-ADDA-4B2287B0EDEF}">
      <dgm:prSet/>
      <dgm:spPr/>
      <dgm:t>
        <a:bodyPr/>
        <a:lstStyle/>
        <a:p>
          <a:r>
            <a:rPr lang="en-GB"/>
            <a:t>In 1901 Scotland Yard introduced fingerprint identification in the UK</a:t>
          </a:r>
          <a:endParaRPr lang="en-US"/>
        </a:p>
      </dgm:t>
    </dgm:pt>
    <dgm:pt modelId="{E3D4E605-FCE2-411D-AFE9-20C1F13973D1}" type="parTrans" cxnId="{BE777458-29E3-4C62-AAA2-7B6D15E357F1}">
      <dgm:prSet/>
      <dgm:spPr/>
      <dgm:t>
        <a:bodyPr/>
        <a:lstStyle/>
        <a:p>
          <a:endParaRPr lang="en-US"/>
        </a:p>
      </dgm:t>
    </dgm:pt>
    <dgm:pt modelId="{E02B18BB-6BA9-4899-9554-44129287D52E}" type="sibTrans" cxnId="{BE777458-29E3-4C62-AAA2-7B6D15E357F1}">
      <dgm:prSet/>
      <dgm:spPr/>
      <dgm:t>
        <a:bodyPr/>
        <a:lstStyle/>
        <a:p>
          <a:endParaRPr lang="en-US"/>
        </a:p>
      </dgm:t>
    </dgm:pt>
    <dgm:pt modelId="{498DFFDC-285E-428E-9164-AE4CA440C4D8}">
      <dgm:prSet/>
      <dgm:spPr/>
      <dgm:t>
        <a:bodyPr/>
        <a:lstStyle/>
        <a:p>
          <a:r>
            <a:rPr lang="en-GB" b="1"/>
            <a:t>DNA:</a:t>
          </a:r>
          <a:endParaRPr lang="en-US"/>
        </a:p>
      </dgm:t>
    </dgm:pt>
    <dgm:pt modelId="{549BC43D-527A-4BA9-9437-B3D80E80E4E4}" type="parTrans" cxnId="{DF0BF4F5-E6A4-41F1-94D4-29FDF5756A22}">
      <dgm:prSet/>
      <dgm:spPr/>
      <dgm:t>
        <a:bodyPr/>
        <a:lstStyle/>
        <a:p>
          <a:endParaRPr lang="en-US"/>
        </a:p>
      </dgm:t>
    </dgm:pt>
    <dgm:pt modelId="{F68177F1-A00A-4F1F-98A0-ADE7F2F5E4B9}" type="sibTrans" cxnId="{DF0BF4F5-E6A4-41F1-94D4-29FDF5756A22}">
      <dgm:prSet/>
      <dgm:spPr/>
      <dgm:t>
        <a:bodyPr/>
        <a:lstStyle/>
        <a:p>
          <a:endParaRPr lang="en-US"/>
        </a:p>
      </dgm:t>
    </dgm:pt>
    <dgm:pt modelId="{52795FC5-2C0F-47D9-85A9-B246EC8E53C1}">
      <dgm:prSet/>
      <dgm:spPr/>
      <dgm:t>
        <a:bodyPr/>
        <a:lstStyle/>
        <a:p>
          <a:r>
            <a:rPr lang="en-GB"/>
            <a:t>Sir Alec Jeffreys developed the first DNA profiling test and applied it in 1986.</a:t>
          </a:r>
          <a:endParaRPr lang="en-US"/>
        </a:p>
      </dgm:t>
    </dgm:pt>
    <dgm:pt modelId="{B98CC634-7F15-4414-99C2-08859A91A60B}" type="parTrans" cxnId="{25417FB4-2D87-43DA-B50A-0DA423A7B3AD}">
      <dgm:prSet/>
      <dgm:spPr/>
      <dgm:t>
        <a:bodyPr/>
        <a:lstStyle/>
        <a:p>
          <a:endParaRPr lang="en-US"/>
        </a:p>
      </dgm:t>
    </dgm:pt>
    <dgm:pt modelId="{2B6996CC-9B19-487F-B4CB-5E1DDE501285}" type="sibTrans" cxnId="{25417FB4-2D87-43DA-B50A-0DA423A7B3AD}">
      <dgm:prSet/>
      <dgm:spPr/>
      <dgm:t>
        <a:bodyPr/>
        <a:lstStyle/>
        <a:p>
          <a:endParaRPr lang="en-US"/>
        </a:p>
      </dgm:t>
    </dgm:pt>
    <dgm:pt modelId="{8675A843-5175-416F-B787-D5BE4F364CAC}">
      <dgm:prSet/>
      <dgm:spPr/>
      <dgm:t>
        <a:bodyPr/>
        <a:lstStyle/>
        <a:p>
          <a:r>
            <a:rPr lang="en-GB"/>
            <a:t>In 1987 DNA was used for the first time in the US.</a:t>
          </a:r>
          <a:endParaRPr lang="en-US"/>
        </a:p>
      </dgm:t>
    </dgm:pt>
    <dgm:pt modelId="{6E7403B3-37FC-419B-97DC-2E94213F43FF}" type="parTrans" cxnId="{5942A9A8-23CE-4FA4-AD3E-6CE4AB1C7F0B}">
      <dgm:prSet/>
      <dgm:spPr/>
      <dgm:t>
        <a:bodyPr/>
        <a:lstStyle/>
        <a:p>
          <a:endParaRPr lang="en-US"/>
        </a:p>
      </dgm:t>
    </dgm:pt>
    <dgm:pt modelId="{C2933341-C5E5-4A43-A885-7F42256DA9AA}" type="sibTrans" cxnId="{5942A9A8-23CE-4FA4-AD3E-6CE4AB1C7F0B}">
      <dgm:prSet/>
      <dgm:spPr/>
      <dgm:t>
        <a:bodyPr/>
        <a:lstStyle/>
        <a:p>
          <a:endParaRPr lang="en-US"/>
        </a:p>
      </dgm:t>
    </dgm:pt>
    <dgm:pt modelId="{05B272BA-C3C9-415B-802B-45B18BB13D4D}">
      <dgm:prSet/>
      <dgm:spPr/>
      <dgm:t>
        <a:bodyPr/>
        <a:lstStyle/>
        <a:p>
          <a:r>
            <a:rPr lang="en-GB"/>
            <a:t>By 1998 the FBI introduced a DNA database.</a:t>
          </a:r>
          <a:endParaRPr lang="en-US"/>
        </a:p>
      </dgm:t>
    </dgm:pt>
    <dgm:pt modelId="{5A862C39-17B0-42AB-8600-FC31D1D0B417}" type="parTrans" cxnId="{B708DFDB-BD1F-42D6-8AB5-80F40897DE71}">
      <dgm:prSet/>
      <dgm:spPr/>
      <dgm:t>
        <a:bodyPr/>
        <a:lstStyle/>
        <a:p>
          <a:endParaRPr lang="en-US"/>
        </a:p>
      </dgm:t>
    </dgm:pt>
    <dgm:pt modelId="{238495BA-1EBF-46CD-BF44-935C698CDEF4}" type="sibTrans" cxnId="{B708DFDB-BD1F-42D6-8AB5-80F40897DE71}">
      <dgm:prSet/>
      <dgm:spPr/>
      <dgm:t>
        <a:bodyPr/>
        <a:lstStyle/>
        <a:p>
          <a:endParaRPr lang="en-US"/>
        </a:p>
      </dgm:t>
    </dgm:pt>
    <dgm:pt modelId="{EF183988-CCFF-3649-9A45-7325FA8B079D}" type="pres">
      <dgm:prSet presAssocID="{8A16F44B-8A3F-4C18-9C75-9417D36A094B}" presName="linear" presStyleCnt="0">
        <dgm:presLayoutVars>
          <dgm:animLvl val="lvl"/>
          <dgm:resizeHandles val="exact"/>
        </dgm:presLayoutVars>
      </dgm:prSet>
      <dgm:spPr/>
    </dgm:pt>
    <dgm:pt modelId="{B068F628-8437-5E4C-8EC2-DD71A4EF1171}" type="pres">
      <dgm:prSet presAssocID="{548FAFC3-6511-40B7-9E13-A42C79382C44}" presName="parentText" presStyleLbl="node1" presStyleIdx="0" presStyleCnt="2">
        <dgm:presLayoutVars>
          <dgm:chMax val="0"/>
          <dgm:bulletEnabled val="1"/>
        </dgm:presLayoutVars>
      </dgm:prSet>
      <dgm:spPr/>
    </dgm:pt>
    <dgm:pt modelId="{722B2E58-12FC-DF45-9FBF-DC3DDEE6147F}" type="pres">
      <dgm:prSet presAssocID="{548FAFC3-6511-40B7-9E13-A42C79382C44}" presName="childText" presStyleLbl="revTx" presStyleIdx="0" presStyleCnt="2">
        <dgm:presLayoutVars>
          <dgm:bulletEnabled val="1"/>
        </dgm:presLayoutVars>
      </dgm:prSet>
      <dgm:spPr/>
    </dgm:pt>
    <dgm:pt modelId="{B72ACA54-D89A-EB44-8F0A-A4683ED426C7}" type="pres">
      <dgm:prSet presAssocID="{498DFFDC-285E-428E-9164-AE4CA440C4D8}" presName="parentText" presStyleLbl="node1" presStyleIdx="1" presStyleCnt="2">
        <dgm:presLayoutVars>
          <dgm:chMax val="0"/>
          <dgm:bulletEnabled val="1"/>
        </dgm:presLayoutVars>
      </dgm:prSet>
      <dgm:spPr/>
    </dgm:pt>
    <dgm:pt modelId="{D7AAAF27-7312-074D-A643-00446B9CADF2}" type="pres">
      <dgm:prSet presAssocID="{498DFFDC-285E-428E-9164-AE4CA440C4D8}" presName="childText" presStyleLbl="revTx" presStyleIdx="1" presStyleCnt="2">
        <dgm:presLayoutVars>
          <dgm:bulletEnabled val="1"/>
        </dgm:presLayoutVars>
      </dgm:prSet>
      <dgm:spPr/>
    </dgm:pt>
  </dgm:ptLst>
  <dgm:cxnLst>
    <dgm:cxn modelId="{CD5EC903-340D-0A4A-9403-389B69A5D93F}" type="presOf" srcId="{548FAFC3-6511-40B7-9E13-A42C79382C44}" destId="{B068F628-8437-5E4C-8EC2-DD71A4EF1171}" srcOrd="0" destOrd="0" presId="urn:microsoft.com/office/officeart/2005/8/layout/vList2"/>
    <dgm:cxn modelId="{0A24141A-2ED3-D949-B2C2-8EF8BC0C9088}" type="presOf" srcId="{52795FC5-2C0F-47D9-85A9-B246EC8E53C1}" destId="{D7AAAF27-7312-074D-A643-00446B9CADF2}" srcOrd="0" destOrd="0" presId="urn:microsoft.com/office/officeart/2005/8/layout/vList2"/>
    <dgm:cxn modelId="{BEBA6733-53FD-6E46-8711-4D413117ED56}" type="presOf" srcId="{8675A843-5175-416F-B787-D5BE4F364CAC}" destId="{D7AAAF27-7312-074D-A643-00446B9CADF2}" srcOrd="0" destOrd="1" presId="urn:microsoft.com/office/officeart/2005/8/layout/vList2"/>
    <dgm:cxn modelId="{8C79DF35-2FA5-AF4F-B077-A9943EDD63EF}" type="presOf" srcId="{28E7E5D8-FAF2-4BF1-ADDA-4B2287B0EDEF}" destId="{722B2E58-12FC-DF45-9FBF-DC3DDEE6147F}" srcOrd="0" destOrd="2" presId="urn:microsoft.com/office/officeart/2005/8/layout/vList2"/>
    <dgm:cxn modelId="{01C1E44B-8A26-48E3-BB96-6D22A8D96967}" srcId="{548FAFC3-6511-40B7-9E13-A42C79382C44}" destId="{147C6EAC-032C-4F3F-9C15-A0F79C55D6C9}" srcOrd="0" destOrd="0" parTransId="{E0AF52A6-75BE-4F53-9CE2-502B3EF6D3AD}" sibTransId="{03515F62-D838-4637-85F9-8C0D1C49183C}"/>
    <dgm:cxn modelId="{879B9757-390E-0E4D-B056-560E9638CAC3}" type="presOf" srcId="{147C6EAC-032C-4F3F-9C15-A0F79C55D6C9}" destId="{722B2E58-12FC-DF45-9FBF-DC3DDEE6147F}" srcOrd="0" destOrd="0" presId="urn:microsoft.com/office/officeart/2005/8/layout/vList2"/>
    <dgm:cxn modelId="{89DF1858-1FB6-AD40-BCF2-6B2CF5BBF480}" type="presOf" srcId="{8A16F44B-8A3F-4C18-9C75-9417D36A094B}" destId="{EF183988-CCFF-3649-9A45-7325FA8B079D}" srcOrd="0" destOrd="0" presId="urn:microsoft.com/office/officeart/2005/8/layout/vList2"/>
    <dgm:cxn modelId="{BE777458-29E3-4C62-AAA2-7B6D15E357F1}" srcId="{548FAFC3-6511-40B7-9E13-A42C79382C44}" destId="{28E7E5D8-FAF2-4BF1-ADDA-4B2287B0EDEF}" srcOrd="2" destOrd="0" parTransId="{E3D4E605-FCE2-411D-AFE9-20C1F13973D1}" sibTransId="{E02B18BB-6BA9-4899-9554-44129287D52E}"/>
    <dgm:cxn modelId="{91551B6E-56DA-4866-B512-B22B46C7ABCA}" srcId="{8A16F44B-8A3F-4C18-9C75-9417D36A094B}" destId="{548FAFC3-6511-40B7-9E13-A42C79382C44}" srcOrd="0" destOrd="0" parTransId="{5E2F9DE9-CF1D-4E87-8171-25B6279E7E6B}" sibTransId="{B99F1270-CD52-425D-A1A1-B97D2618833F}"/>
    <dgm:cxn modelId="{DFF4EF85-7352-314D-9DC5-E50B79EB77A9}" type="presOf" srcId="{19BBB6B7-700C-475E-825E-A4EA0D3F97EE}" destId="{722B2E58-12FC-DF45-9FBF-DC3DDEE6147F}" srcOrd="0" destOrd="1" presId="urn:microsoft.com/office/officeart/2005/8/layout/vList2"/>
    <dgm:cxn modelId="{5942A9A8-23CE-4FA4-AD3E-6CE4AB1C7F0B}" srcId="{498DFFDC-285E-428E-9164-AE4CA440C4D8}" destId="{8675A843-5175-416F-B787-D5BE4F364CAC}" srcOrd="1" destOrd="0" parTransId="{6E7403B3-37FC-419B-97DC-2E94213F43FF}" sibTransId="{C2933341-C5E5-4A43-A885-7F42256DA9AA}"/>
    <dgm:cxn modelId="{25417FB4-2D87-43DA-B50A-0DA423A7B3AD}" srcId="{498DFFDC-285E-428E-9164-AE4CA440C4D8}" destId="{52795FC5-2C0F-47D9-85A9-B246EC8E53C1}" srcOrd="0" destOrd="0" parTransId="{B98CC634-7F15-4414-99C2-08859A91A60B}" sibTransId="{2B6996CC-9B19-487F-B4CB-5E1DDE501285}"/>
    <dgm:cxn modelId="{70F9DAB5-3BD0-5943-8C3B-B27470078007}" type="presOf" srcId="{05B272BA-C3C9-415B-802B-45B18BB13D4D}" destId="{D7AAAF27-7312-074D-A643-00446B9CADF2}" srcOrd="0" destOrd="2" presId="urn:microsoft.com/office/officeart/2005/8/layout/vList2"/>
    <dgm:cxn modelId="{786D23BB-EEFE-2042-B58A-1AD6201E490B}" type="presOf" srcId="{498DFFDC-285E-428E-9164-AE4CA440C4D8}" destId="{B72ACA54-D89A-EB44-8F0A-A4683ED426C7}" srcOrd="0" destOrd="0" presId="urn:microsoft.com/office/officeart/2005/8/layout/vList2"/>
    <dgm:cxn modelId="{7AAFA4C6-7E24-4EAF-9AB0-9683272011F3}" srcId="{548FAFC3-6511-40B7-9E13-A42C79382C44}" destId="{19BBB6B7-700C-475E-825E-A4EA0D3F97EE}" srcOrd="1" destOrd="0" parTransId="{8D16F22F-A4D7-4CD5-A1DF-039757926637}" sibTransId="{FE615984-FC30-4B7B-ADA6-09239A87470C}"/>
    <dgm:cxn modelId="{B708DFDB-BD1F-42D6-8AB5-80F40897DE71}" srcId="{498DFFDC-285E-428E-9164-AE4CA440C4D8}" destId="{05B272BA-C3C9-415B-802B-45B18BB13D4D}" srcOrd="2" destOrd="0" parTransId="{5A862C39-17B0-42AB-8600-FC31D1D0B417}" sibTransId="{238495BA-1EBF-46CD-BF44-935C698CDEF4}"/>
    <dgm:cxn modelId="{DF0BF4F5-E6A4-41F1-94D4-29FDF5756A22}" srcId="{8A16F44B-8A3F-4C18-9C75-9417D36A094B}" destId="{498DFFDC-285E-428E-9164-AE4CA440C4D8}" srcOrd="1" destOrd="0" parTransId="{549BC43D-527A-4BA9-9437-B3D80E80E4E4}" sibTransId="{F68177F1-A00A-4F1F-98A0-ADE7F2F5E4B9}"/>
    <dgm:cxn modelId="{8FC381BD-094F-F441-8AD3-F2F5B8CA0E1B}" type="presParOf" srcId="{EF183988-CCFF-3649-9A45-7325FA8B079D}" destId="{B068F628-8437-5E4C-8EC2-DD71A4EF1171}" srcOrd="0" destOrd="0" presId="urn:microsoft.com/office/officeart/2005/8/layout/vList2"/>
    <dgm:cxn modelId="{71F741AB-D6CD-C341-B24B-90FBBBAEE8D2}" type="presParOf" srcId="{EF183988-CCFF-3649-9A45-7325FA8B079D}" destId="{722B2E58-12FC-DF45-9FBF-DC3DDEE6147F}" srcOrd="1" destOrd="0" presId="urn:microsoft.com/office/officeart/2005/8/layout/vList2"/>
    <dgm:cxn modelId="{D53C62AA-AEA4-1D48-949C-08F73293742B}" type="presParOf" srcId="{EF183988-CCFF-3649-9A45-7325FA8B079D}" destId="{B72ACA54-D89A-EB44-8F0A-A4683ED426C7}" srcOrd="2" destOrd="0" presId="urn:microsoft.com/office/officeart/2005/8/layout/vList2"/>
    <dgm:cxn modelId="{0A42E5AD-FC90-7749-9DC0-5DE2B4CEECA0}" type="presParOf" srcId="{EF183988-CCFF-3649-9A45-7325FA8B079D}" destId="{D7AAAF27-7312-074D-A643-00446B9CADF2}"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A6091E-23F3-4AA3-BB1A-DF539A401D7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A0D0446-DFED-40F0-ADD8-5849185F86EC}">
      <dgm:prSet/>
      <dgm:spPr/>
      <dgm:t>
        <a:bodyPr/>
        <a:lstStyle/>
        <a:p>
          <a:r>
            <a:rPr lang="en-GB"/>
            <a:t>All things are unique</a:t>
          </a:r>
          <a:endParaRPr lang="en-US"/>
        </a:p>
      </dgm:t>
    </dgm:pt>
    <dgm:pt modelId="{DBB9C588-E4A9-4343-988D-A7C572F4591A}" type="parTrans" cxnId="{952627E0-BA1D-4866-B193-9CDE55064CFE}">
      <dgm:prSet/>
      <dgm:spPr/>
      <dgm:t>
        <a:bodyPr/>
        <a:lstStyle/>
        <a:p>
          <a:endParaRPr lang="en-US"/>
        </a:p>
      </dgm:t>
    </dgm:pt>
    <dgm:pt modelId="{651E0720-47C8-40F0-B084-E4842E9F3E35}" type="sibTrans" cxnId="{952627E0-BA1D-4866-B193-9CDE55064CFE}">
      <dgm:prSet/>
      <dgm:spPr/>
      <dgm:t>
        <a:bodyPr/>
        <a:lstStyle/>
        <a:p>
          <a:endParaRPr lang="en-US"/>
        </a:p>
      </dgm:t>
    </dgm:pt>
    <dgm:pt modelId="{468983E0-D62E-4B85-9003-D16A8C98DFB0}">
      <dgm:prSet/>
      <dgm:spPr/>
      <dgm:t>
        <a:bodyPr/>
        <a:lstStyle/>
        <a:p>
          <a:r>
            <a:rPr lang="en-GB" dirty="0"/>
            <a:t>When two things come into contact, they exchange material</a:t>
          </a:r>
          <a:endParaRPr lang="en-US" dirty="0"/>
        </a:p>
      </dgm:t>
    </dgm:pt>
    <dgm:pt modelId="{0F8AE766-E94B-4049-8353-6B58F64594DB}" type="parTrans" cxnId="{E5434FB4-AD62-4DEE-9A99-611248B73D4A}">
      <dgm:prSet/>
      <dgm:spPr/>
      <dgm:t>
        <a:bodyPr/>
        <a:lstStyle/>
        <a:p>
          <a:endParaRPr lang="en-US"/>
        </a:p>
      </dgm:t>
    </dgm:pt>
    <dgm:pt modelId="{4256B264-ED47-43AE-A3AC-A28BBC8295E6}" type="sibTrans" cxnId="{E5434FB4-AD62-4DEE-9A99-611248B73D4A}">
      <dgm:prSet/>
      <dgm:spPr/>
      <dgm:t>
        <a:bodyPr/>
        <a:lstStyle/>
        <a:p>
          <a:endParaRPr lang="en-US"/>
        </a:p>
      </dgm:t>
    </dgm:pt>
    <dgm:pt modelId="{20248811-7B9D-43EF-BE14-514DA233FA8D}">
      <dgm:prSet/>
      <dgm:spPr/>
      <dgm:t>
        <a:bodyPr/>
        <a:lstStyle/>
        <a:p>
          <a:r>
            <a:rPr lang="en-GB"/>
            <a:t>Forensic science is context-sensitive – Forensic evidence is given meaning when its place or role within the investigation is understood.</a:t>
          </a:r>
          <a:endParaRPr lang="en-US"/>
        </a:p>
      </dgm:t>
    </dgm:pt>
    <dgm:pt modelId="{84F09109-83EE-4EE0-8F18-A100EB1D2E7C}" type="parTrans" cxnId="{E87D2843-81CC-40B2-8CDA-3A98183C7E03}">
      <dgm:prSet/>
      <dgm:spPr/>
      <dgm:t>
        <a:bodyPr/>
        <a:lstStyle/>
        <a:p>
          <a:endParaRPr lang="en-US"/>
        </a:p>
      </dgm:t>
    </dgm:pt>
    <dgm:pt modelId="{D52ED782-6947-4288-B858-727DEB60652B}" type="sibTrans" cxnId="{E87D2843-81CC-40B2-8CDA-3A98183C7E03}">
      <dgm:prSet/>
      <dgm:spPr/>
      <dgm:t>
        <a:bodyPr/>
        <a:lstStyle/>
        <a:p>
          <a:endParaRPr lang="en-US"/>
        </a:p>
      </dgm:t>
    </dgm:pt>
    <dgm:pt modelId="{1429516C-A6B3-9C47-A0D8-56804593ED3C}" type="pres">
      <dgm:prSet presAssocID="{0FA6091E-23F3-4AA3-BB1A-DF539A401D79}" presName="hierChild1" presStyleCnt="0">
        <dgm:presLayoutVars>
          <dgm:chPref val="1"/>
          <dgm:dir/>
          <dgm:animOne val="branch"/>
          <dgm:animLvl val="lvl"/>
          <dgm:resizeHandles/>
        </dgm:presLayoutVars>
      </dgm:prSet>
      <dgm:spPr/>
    </dgm:pt>
    <dgm:pt modelId="{806E627C-3B55-DF49-AB87-7588E915C25B}" type="pres">
      <dgm:prSet presAssocID="{9A0D0446-DFED-40F0-ADD8-5849185F86EC}" presName="hierRoot1" presStyleCnt="0"/>
      <dgm:spPr/>
    </dgm:pt>
    <dgm:pt modelId="{FBF24CC6-29CE-5A4C-A067-07C48D27DFB1}" type="pres">
      <dgm:prSet presAssocID="{9A0D0446-DFED-40F0-ADD8-5849185F86EC}" presName="composite" presStyleCnt="0"/>
      <dgm:spPr/>
    </dgm:pt>
    <dgm:pt modelId="{21A417CD-1980-AE4B-B9DB-4E84A386EA1C}" type="pres">
      <dgm:prSet presAssocID="{9A0D0446-DFED-40F0-ADD8-5849185F86EC}" presName="background" presStyleLbl="node0" presStyleIdx="0" presStyleCnt="3"/>
      <dgm:spPr/>
    </dgm:pt>
    <dgm:pt modelId="{CEF10476-7ABA-CB48-BA18-3AE8BCB345EF}" type="pres">
      <dgm:prSet presAssocID="{9A0D0446-DFED-40F0-ADD8-5849185F86EC}" presName="text" presStyleLbl="fgAcc0" presStyleIdx="0" presStyleCnt="3">
        <dgm:presLayoutVars>
          <dgm:chPref val="3"/>
        </dgm:presLayoutVars>
      </dgm:prSet>
      <dgm:spPr/>
    </dgm:pt>
    <dgm:pt modelId="{A5330F6C-88A7-4248-A3EE-81B73B5A8635}" type="pres">
      <dgm:prSet presAssocID="{9A0D0446-DFED-40F0-ADD8-5849185F86EC}" presName="hierChild2" presStyleCnt="0"/>
      <dgm:spPr/>
    </dgm:pt>
    <dgm:pt modelId="{926C80B2-D118-2049-8A4B-13BE5649B1E8}" type="pres">
      <dgm:prSet presAssocID="{468983E0-D62E-4B85-9003-D16A8C98DFB0}" presName="hierRoot1" presStyleCnt="0"/>
      <dgm:spPr/>
    </dgm:pt>
    <dgm:pt modelId="{A0E5145D-4F7A-CA48-9459-016A363C1432}" type="pres">
      <dgm:prSet presAssocID="{468983E0-D62E-4B85-9003-D16A8C98DFB0}" presName="composite" presStyleCnt="0"/>
      <dgm:spPr/>
    </dgm:pt>
    <dgm:pt modelId="{9FB5E4B3-16C9-C342-B06C-EF7AF835B53A}" type="pres">
      <dgm:prSet presAssocID="{468983E0-D62E-4B85-9003-D16A8C98DFB0}" presName="background" presStyleLbl="node0" presStyleIdx="1" presStyleCnt="3"/>
      <dgm:spPr/>
    </dgm:pt>
    <dgm:pt modelId="{ED893624-801C-A546-A7CF-A269E3EB68B6}" type="pres">
      <dgm:prSet presAssocID="{468983E0-D62E-4B85-9003-D16A8C98DFB0}" presName="text" presStyleLbl="fgAcc0" presStyleIdx="1" presStyleCnt="3">
        <dgm:presLayoutVars>
          <dgm:chPref val="3"/>
        </dgm:presLayoutVars>
      </dgm:prSet>
      <dgm:spPr/>
    </dgm:pt>
    <dgm:pt modelId="{95694E8A-A24A-324D-BA43-6683B18C522B}" type="pres">
      <dgm:prSet presAssocID="{468983E0-D62E-4B85-9003-D16A8C98DFB0}" presName="hierChild2" presStyleCnt="0"/>
      <dgm:spPr/>
    </dgm:pt>
    <dgm:pt modelId="{ED27D913-02DC-7045-A2B8-631EF29CF687}" type="pres">
      <dgm:prSet presAssocID="{20248811-7B9D-43EF-BE14-514DA233FA8D}" presName="hierRoot1" presStyleCnt="0"/>
      <dgm:spPr/>
    </dgm:pt>
    <dgm:pt modelId="{D29D40E3-5641-EC4D-B32E-89D23E87752B}" type="pres">
      <dgm:prSet presAssocID="{20248811-7B9D-43EF-BE14-514DA233FA8D}" presName="composite" presStyleCnt="0"/>
      <dgm:spPr/>
    </dgm:pt>
    <dgm:pt modelId="{5039D4B7-CE20-0E48-86F3-464D01458CAF}" type="pres">
      <dgm:prSet presAssocID="{20248811-7B9D-43EF-BE14-514DA233FA8D}" presName="background" presStyleLbl="node0" presStyleIdx="2" presStyleCnt="3"/>
      <dgm:spPr/>
    </dgm:pt>
    <dgm:pt modelId="{97A47914-C724-5749-A4D4-5A0E8E5A7812}" type="pres">
      <dgm:prSet presAssocID="{20248811-7B9D-43EF-BE14-514DA233FA8D}" presName="text" presStyleLbl="fgAcc0" presStyleIdx="2" presStyleCnt="3">
        <dgm:presLayoutVars>
          <dgm:chPref val="3"/>
        </dgm:presLayoutVars>
      </dgm:prSet>
      <dgm:spPr/>
    </dgm:pt>
    <dgm:pt modelId="{11184F7D-4435-4246-8BAC-5FAFC0F5CFCB}" type="pres">
      <dgm:prSet presAssocID="{20248811-7B9D-43EF-BE14-514DA233FA8D}" presName="hierChild2" presStyleCnt="0"/>
      <dgm:spPr/>
    </dgm:pt>
  </dgm:ptLst>
  <dgm:cxnLst>
    <dgm:cxn modelId="{AF6D3915-E34C-3644-AD09-7BC27509A36B}" type="presOf" srcId="{9A0D0446-DFED-40F0-ADD8-5849185F86EC}" destId="{CEF10476-7ABA-CB48-BA18-3AE8BCB345EF}" srcOrd="0" destOrd="0" presId="urn:microsoft.com/office/officeart/2005/8/layout/hierarchy1"/>
    <dgm:cxn modelId="{E87D2843-81CC-40B2-8CDA-3A98183C7E03}" srcId="{0FA6091E-23F3-4AA3-BB1A-DF539A401D79}" destId="{20248811-7B9D-43EF-BE14-514DA233FA8D}" srcOrd="2" destOrd="0" parTransId="{84F09109-83EE-4EE0-8F18-A100EB1D2E7C}" sibTransId="{D52ED782-6947-4288-B858-727DEB60652B}"/>
    <dgm:cxn modelId="{692DD753-F798-2F4F-9927-BDFF57AE91E2}" type="presOf" srcId="{20248811-7B9D-43EF-BE14-514DA233FA8D}" destId="{97A47914-C724-5749-A4D4-5A0E8E5A7812}" srcOrd="0" destOrd="0" presId="urn:microsoft.com/office/officeart/2005/8/layout/hierarchy1"/>
    <dgm:cxn modelId="{98190B65-868B-694F-8AF6-D1F2E9CD3928}" type="presOf" srcId="{0FA6091E-23F3-4AA3-BB1A-DF539A401D79}" destId="{1429516C-A6B3-9C47-A0D8-56804593ED3C}" srcOrd="0" destOrd="0" presId="urn:microsoft.com/office/officeart/2005/8/layout/hierarchy1"/>
    <dgm:cxn modelId="{E5434FB4-AD62-4DEE-9A99-611248B73D4A}" srcId="{0FA6091E-23F3-4AA3-BB1A-DF539A401D79}" destId="{468983E0-D62E-4B85-9003-D16A8C98DFB0}" srcOrd="1" destOrd="0" parTransId="{0F8AE766-E94B-4049-8353-6B58F64594DB}" sibTransId="{4256B264-ED47-43AE-A3AC-A28BBC8295E6}"/>
    <dgm:cxn modelId="{0A8AA6CD-3902-7F48-995A-3239793F96DC}" type="presOf" srcId="{468983E0-D62E-4B85-9003-D16A8C98DFB0}" destId="{ED893624-801C-A546-A7CF-A269E3EB68B6}" srcOrd="0" destOrd="0" presId="urn:microsoft.com/office/officeart/2005/8/layout/hierarchy1"/>
    <dgm:cxn modelId="{952627E0-BA1D-4866-B193-9CDE55064CFE}" srcId="{0FA6091E-23F3-4AA3-BB1A-DF539A401D79}" destId="{9A0D0446-DFED-40F0-ADD8-5849185F86EC}" srcOrd="0" destOrd="0" parTransId="{DBB9C588-E4A9-4343-988D-A7C572F4591A}" sibTransId="{651E0720-47C8-40F0-B084-E4842E9F3E35}"/>
    <dgm:cxn modelId="{EB485F1F-0CD9-2643-A09A-49EAAE42CB54}" type="presParOf" srcId="{1429516C-A6B3-9C47-A0D8-56804593ED3C}" destId="{806E627C-3B55-DF49-AB87-7588E915C25B}" srcOrd="0" destOrd="0" presId="urn:microsoft.com/office/officeart/2005/8/layout/hierarchy1"/>
    <dgm:cxn modelId="{390AD90B-2EDC-344D-B140-0113B8D92C98}" type="presParOf" srcId="{806E627C-3B55-DF49-AB87-7588E915C25B}" destId="{FBF24CC6-29CE-5A4C-A067-07C48D27DFB1}" srcOrd="0" destOrd="0" presId="urn:microsoft.com/office/officeart/2005/8/layout/hierarchy1"/>
    <dgm:cxn modelId="{CDAB51AA-E575-DE47-9DB9-D992A96DEA10}" type="presParOf" srcId="{FBF24CC6-29CE-5A4C-A067-07C48D27DFB1}" destId="{21A417CD-1980-AE4B-B9DB-4E84A386EA1C}" srcOrd="0" destOrd="0" presId="urn:microsoft.com/office/officeart/2005/8/layout/hierarchy1"/>
    <dgm:cxn modelId="{AA0C2820-0A11-6647-8728-1BB5BF19BE4B}" type="presParOf" srcId="{FBF24CC6-29CE-5A4C-A067-07C48D27DFB1}" destId="{CEF10476-7ABA-CB48-BA18-3AE8BCB345EF}" srcOrd="1" destOrd="0" presId="urn:microsoft.com/office/officeart/2005/8/layout/hierarchy1"/>
    <dgm:cxn modelId="{96D8698E-3E96-A44A-A65C-4C69DDF8551F}" type="presParOf" srcId="{806E627C-3B55-DF49-AB87-7588E915C25B}" destId="{A5330F6C-88A7-4248-A3EE-81B73B5A8635}" srcOrd="1" destOrd="0" presId="urn:microsoft.com/office/officeart/2005/8/layout/hierarchy1"/>
    <dgm:cxn modelId="{19CA325F-5AB1-F445-902B-6B7FD1CA649F}" type="presParOf" srcId="{1429516C-A6B3-9C47-A0D8-56804593ED3C}" destId="{926C80B2-D118-2049-8A4B-13BE5649B1E8}" srcOrd="1" destOrd="0" presId="urn:microsoft.com/office/officeart/2005/8/layout/hierarchy1"/>
    <dgm:cxn modelId="{2A986E60-18FD-1343-B2F5-29EE1622E6D5}" type="presParOf" srcId="{926C80B2-D118-2049-8A4B-13BE5649B1E8}" destId="{A0E5145D-4F7A-CA48-9459-016A363C1432}" srcOrd="0" destOrd="0" presId="urn:microsoft.com/office/officeart/2005/8/layout/hierarchy1"/>
    <dgm:cxn modelId="{61532F02-E7F3-134D-A1B6-F6FD1855D20A}" type="presParOf" srcId="{A0E5145D-4F7A-CA48-9459-016A363C1432}" destId="{9FB5E4B3-16C9-C342-B06C-EF7AF835B53A}" srcOrd="0" destOrd="0" presId="urn:microsoft.com/office/officeart/2005/8/layout/hierarchy1"/>
    <dgm:cxn modelId="{987245F2-3BAE-7149-975E-DF4184CB18B7}" type="presParOf" srcId="{A0E5145D-4F7A-CA48-9459-016A363C1432}" destId="{ED893624-801C-A546-A7CF-A269E3EB68B6}" srcOrd="1" destOrd="0" presId="urn:microsoft.com/office/officeart/2005/8/layout/hierarchy1"/>
    <dgm:cxn modelId="{014F7AB1-6F58-CF4C-9354-12CBC4449431}" type="presParOf" srcId="{926C80B2-D118-2049-8A4B-13BE5649B1E8}" destId="{95694E8A-A24A-324D-BA43-6683B18C522B}" srcOrd="1" destOrd="0" presId="urn:microsoft.com/office/officeart/2005/8/layout/hierarchy1"/>
    <dgm:cxn modelId="{1681CE92-6B0B-1C47-B04E-F3117191C4F4}" type="presParOf" srcId="{1429516C-A6B3-9C47-A0D8-56804593ED3C}" destId="{ED27D913-02DC-7045-A2B8-631EF29CF687}" srcOrd="2" destOrd="0" presId="urn:microsoft.com/office/officeart/2005/8/layout/hierarchy1"/>
    <dgm:cxn modelId="{FD830171-4145-6D4C-A570-2098AF45A368}" type="presParOf" srcId="{ED27D913-02DC-7045-A2B8-631EF29CF687}" destId="{D29D40E3-5641-EC4D-B32E-89D23E87752B}" srcOrd="0" destOrd="0" presId="urn:microsoft.com/office/officeart/2005/8/layout/hierarchy1"/>
    <dgm:cxn modelId="{0EC8B838-E5FD-E64F-BF0B-16668D0D8B30}" type="presParOf" srcId="{D29D40E3-5641-EC4D-B32E-89D23E87752B}" destId="{5039D4B7-CE20-0E48-86F3-464D01458CAF}" srcOrd="0" destOrd="0" presId="urn:microsoft.com/office/officeart/2005/8/layout/hierarchy1"/>
    <dgm:cxn modelId="{0B11A57E-897A-734D-B99C-5CD8D1BA4933}" type="presParOf" srcId="{D29D40E3-5641-EC4D-B32E-89D23E87752B}" destId="{97A47914-C724-5749-A4D4-5A0E8E5A7812}" srcOrd="1" destOrd="0" presId="urn:microsoft.com/office/officeart/2005/8/layout/hierarchy1"/>
    <dgm:cxn modelId="{FCEAF4CB-CEF4-B849-968A-62365EA46BBA}" type="presParOf" srcId="{ED27D913-02DC-7045-A2B8-631EF29CF687}" destId="{11184F7D-4435-4246-8BAC-5FAFC0F5CFC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1CE83DC-3F8C-4B58-B7DB-9373523671E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7FD9695-BB6B-432C-9E4B-3ED614119E1B}">
      <dgm:prSet/>
      <dgm:spPr/>
      <dgm:t>
        <a:bodyPr/>
        <a:lstStyle/>
        <a:p>
          <a:r>
            <a:rPr lang="en-GB"/>
            <a:t>Forensic science in the UK is delivered to a high standard.</a:t>
          </a:r>
          <a:endParaRPr lang="en-US"/>
        </a:p>
      </dgm:t>
    </dgm:pt>
    <dgm:pt modelId="{15CA88E7-87BC-47D8-B8F1-1F07A4025031}" type="parTrans" cxnId="{01765ABA-CFB6-4E62-AC27-BFB8DFE926BF}">
      <dgm:prSet/>
      <dgm:spPr/>
      <dgm:t>
        <a:bodyPr/>
        <a:lstStyle/>
        <a:p>
          <a:endParaRPr lang="en-US"/>
        </a:p>
      </dgm:t>
    </dgm:pt>
    <dgm:pt modelId="{AE88B477-A6FD-481B-8397-5D92AE3AFBA5}" type="sibTrans" cxnId="{01765ABA-CFB6-4E62-AC27-BFB8DFE926BF}">
      <dgm:prSet/>
      <dgm:spPr/>
      <dgm:t>
        <a:bodyPr/>
        <a:lstStyle/>
        <a:p>
          <a:endParaRPr lang="en-US"/>
        </a:p>
      </dgm:t>
    </dgm:pt>
    <dgm:pt modelId="{8881DE16-80C7-432F-9172-8FB06E43860F}">
      <dgm:prSet/>
      <dgm:spPr/>
      <dgm:t>
        <a:bodyPr/>
        <a:lstStyle/>
        <a:p>
          <a:r>
            <a:rPr lang="en-GB"/>
            <a:t>Forensic science is not just a matter for the police but also for the courts and wider CJS.</a:t>
          </a:r>
          <a:endParaRPr lang="en-US"/>
        </a:p>
      </dgm:t>
    </dgm:pt>
    <dgm:pt modelId="{7E8A6B73-9249-4C62-9393-C8DBC7D3BD87}" type="parTrans" cxnId="{D2F678F4-161F-4B79-BA00-91240AA7B725}">
      <dgm:prSet/>
      <dgm:spPr/>
      <dgm:t>
        <a:bodyPr/>
        <a:lstStyle/>
        <a:p>
          <a:endParaRPr lang="en-US"/>
        </a:p>
      </dgm:t>
    </dgm:pt>
    <dgm:pt modelId="{C7272900-6F03-4D09-A62B-39A3BB05AD05}" type="sibTrans" cxnId="{D2F678F4-161F-4B79-BA00-91240AA7B725}">
      <dgm:prSet/>
      <dgm:spPr/>
      <dgm:t>
        <a:bodyPr/>
        <a:lstStyle/>
        <a:p>
          <a:endParaRPr lang="en-US"/>
        </a:p>
      </dgm:t>
    </dgm:pt>
    <dgm:pt modelId="{C4C195BA-1CC5-4044-A429-863D11DB2FBB}">
      <dgm:prSet/>
      <dgm:spPr/>
      <dgm:t>
        <a:bodyPr/>
        <a:lstStyle/>
        <a:p>
          <a:r>
            <a:rPr lang="en-GB"/>
            <a:t>Forensic evidence presented to courts must be reliable and scientifically reliable and accessible to juries.</a:t>
          </a:r>
          <a:endParaRPr lang="en-US"/>
        </a:p>
      </dgm:t>
    </dgm:pt>
    <dgm:pt modelId="{A03970A0-5DCD-4136-BDA9-95439C951A85}" type="parTrans" cxnId="{C577E93D-710C-4B7D-88A7-CE07A284C368}">
      <dgm:prSet/>
      <dgm:spPr/>
      <dgm:t>
        <a:bodyPr/>
        <a:lstStyle/>
        <a:p>
          <a:endParaRPr lang="en-US"/>
        </a:p>
      </dgm:t>
    </dgm:pt>
    <dgm:pt modelId="{1F9527EE-F305-413F-A612-A9EDC36A73A0}" type="sibTrans" cxnId="{C577E93D-710C-4B7D-88A7-CE07A284C368}">
      <dgm:prSet/>
      <dgm:spPr/>
      <dgm:t>
        <a:bodyPr/>
        <a:lstStyle/>
        <a:p>
          <a:endParaRPr lang="en-US"/>
        </a:p>
      </dgm:t>
    </dgm:pt>
    <dgm:pt modelId="{1FE56011-4176-424E-B374-FAA3D010C46E}">
      <dgm:prSet/>
      <dgm:spPr/>
      <dgm:t>
        <a:bodyPr/>
        <a:lstStyle/>
        <a:p>
          <a:r>
            <a:rPr lang="en-GB"/>
            <a:t>High profile cases have led to significant efforts being made to ensure legitimate, credible and validated forensic science support for the CJS. </a:t>
          </a:r>
          <a:endParaRPr lang="en-US"/>
        </a:p>
      </dgm:t>
    </dgm:pt>
    <dgm:pt modelId="{BEBA9DB2-6039-49F0-85E2-DE045ABA0F05}" type="parTrans" cxnId="{18D28D82-7C27-432B-BDE7-224CAAFA2037}">
      <dgm:prSet/>
      <dgm:spPr/>
      <dgm:t>
        <a:bodyPr/>
        <a:lstStyle/>
        <a:p>
          <a:endParaRPr lang="en-US"/>
        </a:p>
      </dgm:t>
    </dgm:pt>
    <dgm:pt modelId="{7E4C4022-8E93-46C1-8E44-3D94BF9C5751}" type="sibTrans" cxnId="{18D28D82-7C27-432B-BDE7-224CAAFA2037}">
      <dgm:prSet/>
      <dgm:spPr/>
      <dgm:t>
        <a:bodyPr/>
        <a:lstStyle/>
        <a:p>
          <a:endParaRPr lang="en-US"/>
        </a:p>
      </dgm:t>
    </dgm:pt>
    <dgm:pt modelId="{B8190EF8-B4E1-4677-8553-1A0520E492F4}">
      <dgm:prSet/>
      <dgm:spPr/>
      <dgm:t>
        <a:bodyPr/>
        <a:lstStyle/>
        <a:p>
          <a:r>
            <a:rPr lang="en-GB"/>
            <a:t>Forensic evidence is only collected in a minority of cases.</a:t>
          </a:r>
          <a:endParaRPr lang="en-US"/>
        </a:p>
      </dgm:t>
    </dgm:pt>
    <dgm:pt modelId="{2021AE9E-ACE8-4406-ABE0-163189549088}" type="parTrans" cxnId="{BF98EFB7-DB35-447E-B2BE-0EA8EE16C16C}">
      <dgm:prSet/>
      <dgm:spPr/>
      <dgm:t>
        <a:bodyPr/>
        <a:lstStyle/>
        <a:p>
          <a:endParaRPr lang="en-US"/>
        </a:p>
      </dgm:t>
    </dgm:pt>
    <dgm:pt modelId="{B892810B-9162-4EE2-961E-AB59942EDEA9}" type="sibTrans" cxnId="{BF98EFB7-DB35-447E-B2BE-0EA8EE16C16C}">
      <dgm:prSet/>
      <dgm:spPr/>
      <dgm:t>
        <a:bodyPr/>
        <a:lstStyle/>
        <a:p>
          <a:endParaRPr lang="en-US"/>
        </a:p>
      </dgm:t>
    </dgm:pt>
    <dgm:pt modelId="{12D5DCE1-6226-4F26-84CE-1B48A8EE59F0}">
      <dgm:prSet/>
      <dgm:spPr/>
      <dgm:t>
        <a:bodyPr/>
        <a:lstStyle/>
        <a:p>
          <a:r>
            <a:rPr lang="en-GB"/>
            <a:t>Digital forensics are a key tool in the investigation of almost all types of crimes. </a:t>
          </a:r>
          <a:endParaRPr lang="en-US"/>
        </a:p>
      </dgm:t>
    </dgm:pt>
    <dgm:pt modelId="{125E7D28-DCC0-45AB-9106-7EAD90ACC6CC}" type="parTrans" cxnId="{92DF159F-BD54-4595-8720-556A1E06A8C2}">
      <dgm:prSet/>
      <dgm:spPr/>
      <dgm:t>
        <a:bodyPr/>
        <a:lstStyle/>
        <a:p>
          <a:endParaRPr lang="en-US"/>
        </a:p>
      </dgm:t>
    </dgm:pt>
    <dgm:pt modelId="{E34E5303-0422-4B4A-B412-001CDF35D1C6}" type="sibTrans" cxnId="{92DF159F-BD54-4595-8720-556A1E06A8C2}">
      <dgm:prSet/>
      <dgm:spPr/>
      <dgm:t>
        <a:bodyPr/>
        <a:lstStyle/>
        <a:p>
          <a:endParaRPr lang="en-US"/>
        </a:p>
      </dgm:t>
    </dgm:pt>
    <dgm:pt modelId="{5145127E-305B-B04C-BA16-B1EE262A39B7}" type="pres">
      <dgm:prSet presAssocID="{E1CE83DC-3F8C-4B58-B7DB-9373523671E7}" presName="diagram" presStyleCnt="0">
        <dgm:presLayoutVars>
          <dgm:dir/>
          <dgm:resizeHandles val="exact"/>
        </dgm:presLayoutVars>
      </dgm:prSet>
      <dgm:spPr/>
    </dgm:pt>
    <dgm:pt modelId="{2DEA51F3-B46F-0B46-BB78-DA58B2D92C26}" type="pres">
      <dgm:prSet presAssocID="{E7FD9695-BB6B-432C-9E4B-3ED614119E1B}" presName="node" presStyleLbl="node1" presStyleIdx="0" presStyleCnt="6">
        <dgm:presLayoutVars>
          <dgm:bulletEnabled val="1"/>
        </dgm:presLayoutVars>
      </dgm:prSet>
      <dgm:spPr/>
    </dgm:pt>
    <dgm:pt modelId="{839AE251-5F8C-E348-A751-D621893AA9F2}" type="pres">
      <dgm:prSet presAssocID="{AE88B477-A6FD-481B-8397-5D92AE3AFBA5}" presName="sibTrans" presStyleCnt="0"/>
      <dgm:spPr/>
    </dgm:pt>
    <dgm:pt modelId="{D462D159-2BE3-114A-A0CF-214760F75E98}" type="pres">
      <dgm:prSet presAssocID="{8881DE16-80C7-432F-9172-8FB06E43860F}" presName="node" presStyleLbl="node1" presStyleIdx="1" presStyleCnt="6">
        <dgm:presLayoutVars>
          <dgm:bulletEnabled val="1"/>
        </dgm:presLayoutVars>
      </dgm:prSet>
      <dgm:spPr/>
    </dgm:pt>
    <dgm:pt modelId="{DB8A97FC-2E11-1E4F-B1F9-3FF4BEE56DF4}" type="pres">
      <dgm:prSet presAssocID="{C7272900-6F03-4D09-A62B-39A3BB05AD05}" presName="sibTrans" presStyleCnt="0"/>
      <dgm:spPr/>
    </dgm:pt>
    <dgm:pt modelId="{0FB159AB-BB36-2A49-AEB7-D2BF6250991B}" type="pres">
      <dgm:prSet presAssocID="{C4C195BA-1CC5-4044-A429-863D11DB2FBB}" presName="node" presStyleLbl="node1" presStyleIdx="2" presStyleCnt="6">
        <dgm:presLayoutVars>
          <dgm:bulletEnabled val="1"/>
        </dgm:presLayoutVars>
      </dgm:prSet>
      <dgm:spPr/>
    </dgm:pt>
    <dgm:pt modelId="{086872BF-C3EA-004D-BC62-9CBF66FCF2AD}" type="pres">
      <dgm:prSet presAssocID="{1F9527EE-F305-413F-A612-A9EDC36A73A0}" presName="sibTrans" presStyleCnt="0"/>
      <dgm:spPr/>
    </dgm:pt>
    <dgm:pt modelId="{1E64EE2B-5D93-7940-B396-F7FAAE5B9682}" type="pres">
      <dgm:prSet presAssocID="{1FE56011-4176-424E-B374-FAA3D010C46E}" presName="node" presStyleLbl="node1" presStyleIdx="3" presStyleCnt="6">
        <dgm:presLayoutVars>
          <dgm:bulletEnabled val="1"/>
        </dgm:presLayoutVars>
      </dgm:prSet>
      <dgm:spPr/>
    </dgm:pt>
    <dgm:pt modelId="{4BBC789C-11CB-7D4E-9FBC-E4B294824ED3}" type="pres">
      <dgm:prSet presAssocID="{7E4C4022-8E93-46C1-8E44-3D94BF9C5751}" presName="sibTrans" presStyleCnt="0"/>
      <dgm:spPr/>
    </dgm:pt>
    <dgm:pt modelId="{4FAE5FC0-7E94-0942-98E7-AE534D48528A}" type="pres">
      <dgm:prSet presAssocID="{B8190EF8-B4E1-4677-8553-1A0520E492F4}" presName="node" presStyleLbl="node1" presStyleIdx="4" presStyleCnt="6">
        <dgm:presLayoutVars>
          <dgm:bulletEnabled val="1"/>
        </dgm:presLayoutVars>
      </dgm:prSet>
      <dgm:spPr/>
    </dgm:pt>
    <dgm:pt modelId="{B0C2809C-7C9A-764B-8025-1176D9ED711B}" type="pres">
      <dgm:prSet presAssocID="{B892810B-9162-4EE2-961E-AB59942EDEA9}" presName="sibTrans" presStyleCnt="0"/>
      <dgm:spPr/>
    </dgm:pt>
    <dgm:pt modelId="{752B7EE8-A301-554A-89A4-BD997F897605}" type="pres">
      <dgm:prSet presAssocID="{12D5DCE1-6226-4F26-84CE-1B48A8EE59F0}" presName="node" presStyleLbl="node1" presStyleIdx="5" presStyleCnt="6">
        <dgm:presLayoutVars>
          <dgm:bulletEnabled val="1"/>
        </dgm:presLayoutVars>
      </dgm:prSet>
      <dgm:spPr/>
    </dgm:pt>
  </dgm:ptLst>
  <dgm:cxnLst>
    <dgm:cxn modelId="{4CABD627-61E3-AA43-A08A-8D6B3A628CC0}" type="presOf" srcId="{E7FD9695-BB6B-432C-9E4B-3ED614119E1B}" destId="{2DEA51F3-B46F-0B46-BB78-DA58B2D92C26}" srcOrd="0" destOrd="0" presId="urn:microsoft.com/office/officeart/2005/8/layout/default"/>
    <dgm:cxn modelId="{AFDCC936-2FE4-A043-9AB8-F7D9AF6A6EC5}" type="presOf" srcId="{C4C195BA-1CC5-4044-A429-863D11DB2FBB}" destId="{0FB159AB-BB36-2A49-AEB7-D2BF6250991B}" srcOrd="0" destOrd="0" presId="urn:microsoft.com/office/officeart/2005/8/layout/default"/>
    <dgm:cxn modelId="{C577E93D-710C-4B7D-88A7-CE07A284C368}" srcId="{E1CE83DC-3F8C-4B58-B7DB-9373523671E7}" destId="{C4C195BA-1CC5-4044-A429-863D11DB2FBB}" srcOrd="2" destOrd="0" parTransId="{A03970A0-5DCD-4136-BDA9-95439C951A85}" sibTransId="{1F9527EE-F305-413F-A612-A9EDC36A73A0}"/>
    <dgm:cxn modelId="{B4301649-A659-9C46-A027-9789C676EFF8}" type="presOf" srcId="{1FE56011-4176-424E-B374-FAA3D010C46E}" destId="{1E64EE2B-5D93-7940-B396-F7FAAE5B9682}" srcOrd="0" destOrd="0" presId="urn:microsoft.com/office/officeart/2005/8/layout/default"/>
    <dgm:cxn modelId="{6FBBFB4D-47E7-764B-9119-51331E001887}" type="presOf" srcId="{8881DE16-80C7-432F-9172-8FB06E43860F}" destId="{D462D159-2BE3-114A-A0CF-214760F75E98}" srcOrd="0" destOrd="0" presId="urn:microsoft.com/office/officeart/2005/8/layout/default"/>
    <dgm:cxn modelId="{B4C18F58-71BD-F743-8D04-27AB330749D7}" type="presOf" srcId="{B8190EF8-B4E1-4677-8553-1A0520E492F4}" destId="{4FAE5FC0-7E94-0942-98E7-AE534D48528A}" srcOrd="0" destOrd="0" presId="urn:microsoft.com/office/officeart/2005/8/layout/default"/>
    <dgm:cxn modelId="{18D28D82-7C27-432B-BDE7-224CAAFA2037}" srcId="{E1CE83DC-3F8C-4B58-B7DB-9373523671E7}" destId="{1FE56011-4176-424E-B374-FAA3D010C46E}" srcOrd="3" destOrd="0" parTransId="{BEBA9DB2-6039-49F0-85E2-DE045ABA0F05}" sibTransId="{7E4C4022-8E93-46C1-8E44-3D94BF9C5751}"/>
    <dgm:cxn modelId="{92DF159F-BD54-4595-8720-556A1E06A8C2}" srcId="{E1CE83DC-3F8C-4B58-B7DB-9373523671E7}" destId="{12D5DCE1-6226-4F26-84CE-1B48A8EE59F0}" srcOrd="5" destOrd="0" parTransId="{125E7D28-DCC0-45AB-9106-7EAD90ACC6CC}" sibTransId="{E34E5303-0422-4B4A-B412-001CDF35D1C6}"/>
    <dgm:cxn modelId="{662750AA-C3EF-8840-AA8F-F0F43018C595}" type="presOf" srcId="{E1CE83DC-3F8C-4B58-B7DB-9373523671E7}" destId="{5145127E-305B-B04C-BA16-B1EE262A39B7}" srcOrd="0" destOrd="0" presId="urn:microsoft.com/office/officeart/2005/8/layout/default"/>
    <dgm:cxn modelId="{BF98EFB7-DB35-447E-B2BE-0EA8EE16C16C}" srcId="{E1CE83DC-3F8C-4B58-B7DB-9373523671E7}" destId="{B8190EF8-B4E1-4677-8553-1A0520E492F4}" srcOrd="4" destOrd="0" parTransId="{2021AE9E-ACE8-4406-ABE0-163189549088}" sibTransId="{B892810B-9162-4EE2-961E-AB59942EDEA9}"/>
    <dgm:cxn modelId="{01765ABA-CFB6-4E62-AC27-BFB8DFE926BF}" srcId="{E1CE83DC-3F8C-4B58-B7DB-9373523671E7}" destId="{E7FD9695-BB6B-432C-9E4B-3ED614119E1B}" srcOrd="0" destOrd="0" parTransId="{15CA88E7-87BC-47D8-B8F1-1F07A4025031}" sibTransId="{AE88B477-A6FD-481B-8397-5D92AE3AFBA5}"/>
    <dgm:cxn modelId="{ACFC8ADA-2F48-BA43-8ECD-B485A3C29BA6}" type="presOf" srcId="{12D5DCE1-6226-4F26-84CE-1B48A8EE59F0}" destId="{752B7EE8-A301-554A-89A4-BD997F897605}" srcOrd="0" destOrd="0" presId="urn:microsoft.com/office/officeart/2005/8/layout/default"/>
    <dgm:cxn modelId="{D2F678F4-161F-4B79-BA00-91240AA7B725}" srcId="{E1CE83DC-3F8C-4B58-B7DB-9373523671E7}" destId="{8881DE16-80C7-432F-9172-8FB06E43860F}" srcOrd="1" destOrd="0" parTransId="{7E8A6B73-9249-4C62-9393-C8DBC7D3BD87}" sibTransId="{C7272900-6F03-4D09-A62B-39A3BB05AD05}"/>
    <dgm:cxn modelId="{D3E2CF9B-24F8-884A-AA78-6E5F978DBBE1}" type="presParOf" srcId="{5145127E-305B-B04C-BA16-B1EE262A39B7}" destId="{2DEA51F3-B46F-0B46-BB78-DA58B2D92C26}" srcOrd="0" destOrd="0" presId="urn:microsoft.com/office/officeart/2005/8/layout/default"/>
    <dgm:cxn modelId="{A69DC1E9-C5B7-5340-A05C-BA61D9D571F2}" type="presParOf" srcId="{5145127E-305B-B04C-BA16-B1EE262A39B7}" destId="{839AE251-5F8C-E348-A751-D621893AA9F2}" srcOrd="1" destOrd="0" presId="urn:microsoft.com/office/officeart/2005/8/layout/default"/>
    <dgm:cxn modelId="{2F1D90A6-E547-E64D-89A4-57FF7004CA60}" type="presParOf" srcId="{5145127E-305B-B04C-BA16-B1EE262A39B7}" destId="{D462D159-2BE3-114A-A0CF-214760F75E98}" srcOrd="2" destOrd="0" presId="urn:microsoft.com/office/officeart/2005/8/layout/default"/>
    <dgm:cxn modelId="{75207A19-08E6-D842-9FE3-A6A55039B517}" type="presParOf" srcId="{5145127E-305B-B04C-BA16-B1EE262A39B7}" destId="{DB8A97FC-2E11-1E4F-B1F9-3FF4BEE56DF4}" srcOrd="3" destOrd="0" presId="urn:microsoft.com/office/officeart/2005/8/layout/default"/>
    <dgm:cxn modelId="{E80ED91E-D04A-9A4D-80FD-4251C062CBA1}" type="presParOf" srcId="{5145127E-305B-B04C-BA16-B1EE262A39B7}" destId="{0FB159AB-BB36-2A49-AEB7-D2BF6250991B}" srcOrd="4" destOrd="0" presId="urn:microsoft.com/office/officeart/2005/8/layout/default"/>
    <dgm:cxn modelId="{732D2E65-A5D3-9646-BB02-33580BF3236F}" type="presParOf" srcId="{5145127E-305B-B04C-BA16-B1EE262A39B7}" destId="{086872BF-C3EA-004D-BC62-9CBF66FCF2AD}" srcOrd="5" destOrd="0" presId="urn:microsoft.com/office/officeart/2005/8/layout/default"/>
    <dgm:cxn modelId="{679E6B23-0EA2-054D-A9F8-D8EE9ABE25CD}" type="presParOf" srcId="{5145127E-305B-B04C-BA16-B1EE262A39B7}" destId="{1E64EE2B-5D93-7940-B396-F7FAAE5B9682}" srcOrd="6" destOrd="0" presId="urn:microsoft.com/office/officeart/2005/8/layout/default"/>
    <dgm:cxn modelId="{08D4C2BC-4043-7448-97D2-0D314D638934}" type="presParOf" srcId="{5145127E-305B-B04C-BA16-B1EE262A39B7}" destId="{4BBC789C-11CB-7D4E-9FBC-E4B294824ED3}" srcOrd="7" destOrd="0" presId="urn:microsoft.com/office/officeart/2005/8/layout/default"/>
    <dgm:cxn modelId="{9D7537A0-CF45-D44E-9CC9-33CB33344333}" type="presParOf" srcId="{5145127E-305B-B04C-BA16-B1EE262A39B7}" destId="{4FAE5FC0-7E94-0942-98E7-AE534D48528A}" srcOrd="8" destOrd="0" presId="urn:microsoft.com/office/officeart/2005/8/layout/default"/>
    <dgm:cxn modelId="{E081E30B-CC2C-E341-9E59-91C7C47AA548}" type="presParOf" srcId="{5145127E-305B-B04C-BA16-B1EE262A39B7}" destId="{B0C2809C-7C9A-764B-8025-1176D9ED711B}" srcOrd="9" destOrd="0" presId="urn:microsoft.com/office/officeart/2005/8/layout/default"/>
    <dgm:cxn modelId="{6A94E666-1357-F04A-86B2-50D85CAC1A4F}" type="presParOf" srcId="{5145127E-305B-B04C-BA16-B1EE262A39B7}" destId="{752B7EE8-A301-554A-89A4-BD997F89760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ED7A5F6-35C2-4135-9F39-B35517B73B3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433DD40-1E86-4A54-9FF0-C3C6E035F901}">
      <dgm:prSet/>
      <dgm:spPr/>
      <dgm:t>
        <a:bodyPr/>
        <a:lstStyle/>
        <a:p>
          <a:r>
            <a:rPr lang="en-GB" b="1"/>
            <a:t>Efficient communication with forensic scientists is vital to the investigation. </a:t>
          </a:r>
          <a:endParaRPr lang="en-US"/>
        </a:p>
      </dgm:t>
    </dgm:pt>
    <dgm:pt modelId="{CF6912F2-B1CD-460C-8A5E-561A40F62EAB}" type="parTrans" cxnId="{CD82F048-017E-41FE-8B12-61BB7924FC4A}">
      <dgm:prSet/>
      <dgm:spPr/>
      <dgm:t>
        <a:bodyPr/>
        <a:lstStyle/>
        <a:p>
          <a:endParaRPr lang="en-US"/>
        </a:p>
      </dgm:t>
    </dgm:pt>
    <dgm:pt modelId="{13FD5DD0-FB29-4731-B9BA-F90BA79FDC78}" type="sibTrans" cxnId="{CD82F048-017E-41FE-8B12-61BB7924FC4A}">
      <dgm:prSet/>
      <dgm:spPr/>
      <dgm:t>
        <a:bodyPr/>
        <a:lstStyle/>
        <a:p>
          <a:endParaRPr lang="en-US"/>
        </a:p>
      </dgm:t>
    </dgm:pt>
    <dgm:pt modelId="{8645CC14-D002-4951-B67E-BF343C2A32BE}">
      <dgm:prSet/>
      <dgm:spPr/>
      <dgm:t>
        <a:bodyPr/>
        <a:lstStyle/>
        <a:p>
          <a:r>
            <a:rPr lang="en-GB" b="1"/>
            <a:t>There needs to be:</a:t>
          </a:r>
          <a:endParaRPr lang="en-US"/>
        </a:p>
      </dgm:t>
    </dgm:pt>
    <dgm:pt modelId="{777053C1-B380-4605-868C-FC9148CB6162}" type="parTrans" cxnId="{ABF3834E-1E66-4475-AAA2-B1F4E5469121}">
      <dgm:prSet/>
      <dgm:spPr/>
      <dgm:t>
        <a:bodyPr/>
        <a:lstStyle/>
        <a:p>
          <a:endParaRPr lang="en-US"/>
        </a:p>
      </dgm:t>
    </dgm:pt>
    <dgm:pt modelId="{9F0F851F-A9B6-435F-9D46-31C407A4AA3D}" type="sibTrans" cxnId="{ABF3834E-1E66-4475-AAA2-B1F4E5469121}">
      <dgm:prSet/>
      <dgm:spPr/>
      <dgm:t>
        <a:bodyPr/>
        <a:lstStyle/>
        <a:p>
          <a:endParaRPr lang="en-US"/>
        </a:p>
      </dgm:t>
    </dgm:pt>
    <dgm:pt modelId="{B2328AD9-9AB2-40D8-BFB1-88AD83ECFE96}">
      <dgm:prSet/>
      <dgm:spPr/>
      <dgm:t>
        <a:bodyPr/>
        <a:lstStyle/>
        <a:p>
          <a:r>
            <a:rPr lang="en-GB" b="0" dirty="0"/>
            <a:t>Unbroken continuity of evidence, </a:t>
          </a:r>
          <a:endParaRPr lang="en-US" b="0" dirty="0"/>
        </a:p>
      </dgm:t>
    </dgm:pt>
    <dgm:pt modelId="{65B0AEC2-074E-4474-B29C-1B52C4ABBDBF}" type="parTrans" cxnId="{A3DA9255-5136-415A-9578-DCE4F7CDDC69}">
      <dgm:prSet/>
      <dgm:spPr/>
      <dgm:t>
        <a:bodyPr/>
        <a:lstStyle/>
        <a:p>
          <a:endParaRPr lang="en-US"/>
        </a:p>
      </dgm:t>
    </dgm:pt>
    <dgm:pt modelId="{80A264E8-7902-405D-AE11-7D880510EBDA}" type="sibTrans" cxnId="{A3DA9255-5136-415A-9578-DCE4F7CDDC69}">
      <dgm:prSet/>
      <dgm:spPr/>
      <dgm:t>
        <a:bodyPr/>
        <a:lstStyle/>
        <a:p>
          <a:endParaRPr lang="en-US"/>
        </a:p>
      </dgm:t>
    </dgm:pt>
    <dgm:pt modelId="{301813AC-0B9D-472D-A2E9-FA3ABE04FFE8}">
      <dgm:prSet/>
      <dgm:spPr/>
      <dgm:t>
        <a:bodyPr/>
        <a:lstStyle/>
        <a:p>
          <a:r>
            <a:rPr lang="en-GB" b="0" dirty="0"/>
            <a:t>Correct packaging with intact integrity seals,</a:t>
          </a:r>
          <a:endParaRPr lang="en-US" b="0" dirty="0"/>
        </a:p>
      </dgm:t>
    </dgm:pt>
    <dgm:pt modelId="{43725849-07BF-4DA2-B889-6F0C0518204B}" type="parTrans" cxnId="{863B6904-C28C-4ACC-8484-14459E60E329}">
      <dgm:prSet/>
      <dgm:spPr/>
      <dgm:t>
        <a:bodyPr/>
        <a:lstStyle/>
        <a:p>
          <a:endParaRPr lang="en-US"/>
        </a:p>
      </dgm:t>
    </dgm:pt>
    <dgm:pt modelId="{FA255C1D-F68D-4DBF-8D9F-766FA3015A01}" type="sibTrans" cxnId="{863B6904-C28C-4ACC-8484-14459E60E329}">
      <dgm:prSet/>
      <dgm:spPr/>
      <dgm:t>
        <a:bodyPr/>
        <a:lstStyle/>
        <a:p>
          <a:endParaRPr lang="en-US"/>
        </a:p>
      </dgm:t>
    </dgm:pt>
    <dgm:pt modelId="{CE7AFE0F-F5E3-45C1-8580-7FFFC7BF8ECF}">
      <dgm:prSet/>
      <dgm:spPr/>
      <dgm:t>
        <a:bodyPr/>
        <a:lstStyle/>
        <a:p>
          <a:r>
            <a:rPr lang="en-GB" b="0" dirty="0"/>
            <a:t>Utmost care in preventing cross-contamination</a:t>
          </a:r>
          <a:endParaRPr lang="en-US" b="0" dirty="0"/>
        </a:p>
      </dgm:t>
    </dgm:pt>
    <dgm:pt modelId="{4027D93C-00CA-4DD4-AE5B-A8F7A04AE4E7}" type="parTrans" cxnId="{AE5F3E79-1D93-40F6-B650-68604F5CA4FB}">
      <dgm:prSet/>
      <dgm:spPr/>
      <dgm:t>
        <a:bodyPr/>
        <a:lstStyle/>
        <a:p>
          <a:endParaRPr lang="en-US"/>
        </a:p>
      </dgm:t>
    </dgm:pt>
    <dgm:pt modelId="{2FB441C3-DE70-4457-B6DC-057B647066A7}" type="sibTrans" cxnId="{AE5F3E79-1D93-40F6-B650-68604F5CA4FB}">
      <dgm:prSet/>
      <dgm:spPr/>
      <dgm:t>
        <a:bodyPr/>
        <a:lstStyle/>
        <a:p>
          <a:endParaRPr lang="en-US"/>
        </a:p>
      </dgm:t>
    </dgm:pt>
    <dgm:pt modelId="{3ADAB63C-7FB1-4E29-879F-FAADBD6857C2}">
      <dgm:prSet/>
      <dgm:spPr/>
      <dgm:t>
        <a:bodyPr/>
        <a:lstStyle/>
        <a:p>
          <a:r>
            <a:rPr lang="en-GB" b="0" dirty="0"/>
            <a:t>Clear communication which explains the investigative need and describes perceived relevance and place of evidence.</a:t>
          </a:r>
          <a:endParaRPr lang="en-US" b="0" dirty="0"/>
        </a:p>
      </dgm:t>
    </dgm:pt>
    <dgm:pt modelId="{B872476B-F527-49E9-961E-7F7E8825B06F}" type="parTrans" cxnId="{29B48721-55D9-42A5-B0BB-235BA658AF9D}">
      <dgm:prSet/>
      <dgm:spPr/>
      <dgm:t>
        <a:bodyPr/>
        <a:lstStyle/>
        <a:p>
          <a:endParaRPr lang="en-US"/>
        </a:p>
      </dgm:t>
    </dgm:pt>
    <dgm:pt modelId="{300EAD59-6093-432F-AF8A-C541DC327105}" type="sibTrans" cxnId="{29B48721-55D9-42A5-B0BB-235BA658AF9D}">
      <dgm:prSet/>
      <dgm:spPr/>
      <dgm:t>
        <a:bodyPr/>
        <a:lstStyle/>
        <a:p>
          <a:endParaRPr lang="en-US"/>
        </a:p>
      </dgm:t>
    </dgm:pt>
    <dgm:pt modelId="{FEE63CE9-3624-4BFC-8623-EE34C65C398E}">
      <dgm:prSet/>
      <dgm:spPr/>
      <dgm:t>
        <a:bodyPr/>
        <a:lstStyle/>
        <a:p>
          <a:r>
            <a:rPr lang="en-GB" b="0" dirty="0"/>
            <a:t>Guidance regarding ‘points to prove’</a:t>
          </a:r>
          <a:endParaRPr lang="en-US" b="0" dirty="0"/>
        </a:p>
      </dgm:t>
    </dgm:pt>
    <dgm:pt modelId="{E0194C93-3C00-4158-B2A2-1DFAE5E7497B}" type="parTrans" cxnId="{C9FFD535-8DD2-421C-B0E5-9915CB9B0FCA}">
      <dgm:prSet/>
      <dgm:spPr/>
      <dgm:t>
        <a:bodyPr/>
        <a:lstStyle/>
        <a:p>
          <a:endParaRPr lang="en-US"/>
        </a:p>
      </dgm:t>
    </dgm:pt>
    <dgm:pt modelId="{28E59929-5D15-48D3-AFDD-11194C15A20E}" type="sibTrans" cxnId="{C9FFD535-8DD2-421C-B0E5-9915CB9B0FCA}">
      <dgm:prSet/>
      <dgm:spPr/>
      <dgm:t>
        <a:bodyPr/>
        <a:lstStyle/>
        <a:p>
          <a:endParaRPr lang="en-US"/>
        </a:p>
      </dgm:t>
    </dgm:pt>
    <dgm:pt modelId="{C6264E42-CD9C-4287-A734-EB782C74FB27}">
      <dgm:prSet/>
      <dgm:spPr/>
      <dgm:t>
        <a:bodyPr/>
        <a:lstStyle/>
        <a:p>
          <a:r>
            <a:rPr lang="en-GB" b="0" dirty="0"/>
            <a:t>Up-to-date information whenever the investigation changes tract, </a:t>
          </a:r>
          <a:endParaRPr lang="en-US" b="0" dirty="0"/>
        </a:p>
      </dgm:t>
    </dgm:pt>
    <dgm:pt modelId="{FE340E6C-E14D-4D7E-8EEE-606EB5016C01}" type="parTrans" cxnId="{4219CDC4-2272-47B1-8C96-18BC1C63772F}">
      <dgm:prSet/>
      <dgm:spPr/>
      <dgm:t>
        <a:bodyPr/>
        <a:lstStyle/>
        <a:p>
          <a:endParaRPr lang="en-US"/>
        </a:p>
      </dgm:t>
    </dgm:pt>
    <dgm:pt modelId="{D7B88C2C-1DB6-4536-93D8-E15EDB991E52}" type="sibTrans" cxnId="{4219CDC4-2272-47B1-8C96-18BC1C63772F}">
      <dgm:prSet/>
      <dgm:spPr/>
      <dgm:t>
        <a:bodyPr/>
        <a:lstStyle/>
        <a:p>
          <a:endParaRPr lang="en-US"/>
        </a:p>
      </dgm:t>
    </dgm:pt>
    <dgm:pt modelId="{4BF2B6C5-75DB-4ABD-B22C-D62843657BF4}">
      <dgm:prSet/>
      <dgm:spPr/>
      <dgm:t>
        <a:bodyPr/>
        <a:lstStyle/>
        <a:p>
          <a:r>
            <a:rPr lang="en-GB" b="0" dirty="0"/>
            <a:t>Clear guidance on any deadlines</a:t>
          </a:r>
          <a:endParaRPr lang="en-US" b="0" dirty="0"/>
        </a:p>
      </dgm:t>
    </dgm:pt>
    <dgm:pt modelId="{1CF9E9BD-FAE0-4B5E-8E7C-EEBF634FF6AF}" type="parTrans" cxnId="{730F46C1-41CA-4B77-BE45-C966FF441528}">
      <dgm:prSet/>
      <dgm:spPr/>
      <dgm:t>
        <a:bodyPr/>
        <a:lstStyle/>
        <a:p>
          <a:endParaRPr lang="en-US"/>
        </a:p>
      </dgm:t>
    </dgm:pt>
    <dgm:pt modelId="{94E8A925-C791-4D59-9710-17B43A47CEB7}" type="sibTrans" cxnId="{730F46C1-41CA-4B77-BE45-C966FF441528}">
      <dgm:prSet/>
      <dgm:spPr/>
      <dgm:t>
        <a:bodyPr/>
        <a:lstStyle/>
        <a:p>
          <a:endParaRPr lang="en-US"/>
        </a:p>
      </dgm:t>
    </dgm:pt>
    <dgm:pt modelId="{0800E859-2566-244C-910C-8FD3D10524D6}" type="pres">
      <dgm:prSet presAssocID="{FED7A5F6-35C2-4135-9F39-B35517B73B35}" presName="linear" presStyleCnt="0">
        <dgm:presLayoutVars>
          <dgm:animLvl val="lvl"/>
          <dgm:resizeHandles val="exact"/>
        </dgm:presLayoutVars>
      </dgm:prSet>
      <dgm:spPr/>
    </dgm:pt>
    <dgm:pt modelId="{6BF5A035-519D-6A4C-ABB1-BD81A154E6BC}" type="pres">
      <dgm:prSet presAssocID="{D433DD40-1E86-4A54-9FF0-C3C6E035F901}" presName="parentText" presStyleLbl="node1" presStyleIdx="0" presStyleCnt="2">
        <dgm:presLayoutVars>
          <dgm:chMax val="0"/>
          <dgm:bulletEnabled val="1"/>
        </dgm:presLayoutVars>
      </dgm:prSet>
      <dgm:spPr/>
    </dgm:pt>
    <dgm:pt modelId="{709CAEFF-7266-7B4A-9A34-731356F453FF}" type="pres">
      <dgm:prSet presAssocID="{13FD5DD0-FB29-4731-B9BA-F90BA79FDC78}" presName="spacer" presStyleCnt="0"/>
      <dgm:spPr/>
    </dgm:pt>
    <dgm:pt modelId="{7B7BE61B-62D0-5641-A6A0-05F3A40ED36F}" type="pres">
      <dgm:prSet presAssocID="{8645CC14-D002-4951-B67E-BF343C2A32BE}" presName="parentText" presStyleLbl="node1" presStyleIdx="1" presStyleCnt="2">
        <dgm:presLayoutVars>
          <dgm:chMax val="0"/>
          <dgm:bulletEnabled val="1"/>
        </dgm:presLayoutVars>
      </dgm:prSet>
      <dgm:spPr/>
    </dgm:pt>
    <dgm:pt modelId="{135A783A-BD0D-D04D-A6B8-0463C96DFABC}" type="pres">
      <dgm:prSet presAssocID="{8645CC14-D002-4951-B67E-BF343C2A32BE}" presName="childText" presStyleLbl="revTx" presStyleIdx="0" presStyleCnt="1">
        <dgm:presLayoutVars>
          <dgm:bulletEnabled val="1"/>
        </dgm:presLayoutVars>
      </dgm:prSet>
      <dgm:spPr/>
    </dgm:pt>
  </dgm:ptLst>
  <dgm:cxnLst>
    <dgm:cxn modelId="{03161104-C125-5948-93C1-B4736244FCD0}" type="presOf" srcId="{301813AC-0B9D-472D-A2E9-FA3ABE04FFE8}" destId="{135A783A-BD0D-D04D-A6B8-0463C96DFABC}" srcOrd="0" destOrd="1" presId="urn:microsoft.com/office/officeart/2005/8/layout/vList2"/>
    <dgm:cxn modelId="{863B6904-C28C-4ACC-8484-14459E60E329}" srcId="{8645CC14-D002-4951-B67E-BF343C2A32BE}" destId="{301813AC-0B9D-472D-A2E9-FA3ABE04FFE8}" srcOrd="1" destOrd="0" parTransId="{43725849-07BF-4DA2-B889-6F0C0518204B}" sibTransId="{FA255C1D-F68D-4DBF-8D9F-766FA3015A01}"/>
    <dgm:cxn modelId="{5AF66211-C133-9940-8EA9-ABD1154CCC39}" type="presOf" srcId="{8645CC14-D002-4951-B67E-BF343C2A32BE}" destId="{7B7BE61B-62D0-5641-A6A0-05F3A40ED36F}" srcOrd="0" destOrd="0" presId="urn:microsoft.com/office/officeart/2005/8/layout/vList2"/>
    <dgm:cxn modelId="{239A091F-D7C8-9D40-AE3F-2310EFD7A459}" type="presOf" srcId="{4BF2B6C5-75DB-4ABD-B22C-D62843657BF4}" destId="{135A783A-BD0D-D04D-A6B8-0463C96DFABC}" srcOrd="0" destOrd="6" presId="urn:microsoft.com/office/officeart/2005/8/layout/vList2"/>
    <dgm:cxn modelId="{29B48721-55D9-42A5-B0BB-235BA658AF9D}" srcId="{8645CC14-D002-4951-B67E-BF343C2A32BE}" destId="{3ADAB63C-7FB1-4E29-879F-FAADBD6857C2}" srcOrd="3" destOrd="0" parTransId="{B872476B-F527-49E9-961E-7F7E8825B06F}" sibTransId="{300EAD59-6093-432F-AF8A-C541DC327105}"/>
    <dgm:cxn modelId="{7BD98D24-A416-B845-881D-E86F9431B269}" type="presOf" srcId="{CE7AFE0F-F5E3-45C1-8580-7FFFC7BF8ECF}" destId="{135A783A-BD0D-D04D-A6B8-0463C96DFABC}" srcOrd="0" destOrd="2" presId="urn:microsoft.com/office/officeart/2005/8/layout/vList2"/>
    <dgm:cxn modelId="{C9FFD535-8DD2-421C-B0E5-9915CB9B0FCA}" srcId="{8645CC14-D002-4951-B67E-BF343C2A32BE}" destId="{FEE63CE9-3624-4BFC-8623-EE34C65C398E}" srcOrd="4" destOrd="0" parTransId="{E0194C93-3C00-4158-B2A2-1DFAE5E7497B}" sibTransId="{28E59929-5D15-48D3-AFDD-11194C15A20E}"/>
    <dgm:cxn modelId="{AB0B083F-E400-BB41-A46A-1578B0BCA290}" type="presOf" srcId="{B2328AD9-9AB2-40D8-BFB1-88AD83ECFE96}" destId="{135A783A-BD0D-D04D-A6B8-0463C96DFABC}" srcOrd="0" destOrd="0" presId="urn:microsoft.com/office/officeart/2005/8/layout/vList2"/>
    <dgm:cxn modelId="{CD82F048-017E-41FE-8B12-61BB7924FC4A}" srcId="{FED7A5F6-35C2-4135-9F39-B35517B73B35}" destId="{D433DD40-1E86-4A54-9FF0-C3C6E035F901}" srcOrd="0" destOrd="0" parTransId="{CF6912F2-B1CD-460C-8A5E-561A40F62EAB}" sibTransId="{13FD5DD0-FB29-4731-B9BA-F90BA79FDC78}"/>
    <dgm:cxn modelId="{ABF3834E-1E66-4475-AAA2-B1F4E5469121}" srcId="{FED7A5F6-35C2-4135-9F39-B35517B73B35}" destId="{8645CC14-D002-4951-B67E-BF343C2A32BE}" srcOrd="1" destOrd="0" parTransId="{777053C1-B380-4605-868C-FC9148CB6162}" sibTransId="{9F0F851F-A9B6-435F-9D46-31C407A4AA3D}"/>
    <dgm:cxn modelId="{A3DA9255-5136-415A-9578-DCE4F7CDDC69}" srcId="{8645CC14-D002-4951-B67E-BF343C2A32BE}" destId="{B2328AD9-9AB2-40D8-BFB1-88AD83ECFE96}" srcOrd="0" destOrd="0" parTransId="{65B0AEC2-074E-4474-B29C-1B52C4ABBDBF}" sibTransId="{80A264E8-7902-405D-AE11-7D880510EBDA}"/>
    <dgm:cxn modelId="{78D63369-48F8-AA43-9E42-74FF68194769}" type="presOf" srcId="{3ADAB63C-7FB1-4E29-879F-FAADBD6857C2}" destId="{135A783A-BD0D-D04D-A6B8-0463C96DFABC}" srcOrd="0" destOrd="3" presId="urn:microsoft.com/office/officeart/2005/8/layout/vList2"/>
    <dgm:cxn modelId="{AE5F3E79-1D93-40F6-B650-68604F5CA4FB}" srcId="{8645CC14-D002-4951-B67E-BF343C2A32BE}" destId="{CE7AFE0F-F5E3-45C1-8580-7FFFC7BF8ECF}" srcOrd="2" destOrd="0" parTransId="{4027D93C-00CA-4DD4-AE5B-A8F7A04AE4E7}" sibTransId="{2FB441C3-DE70-4457-B6DC-057B647066A7}"/>
    <dgm:cxn modelId="{293C897D-C60C-2D4B-92BA-C2EAD3E29177}" type="presOf" srcId="{C6264E42-CD9C-4287-A734-EB782C74FB27}" destId="{135A783A-BD0D-D04D-A6B8-0463C96DFABC}" srcOrd="0" destOrd="5" presId="urn:microsoft.com/office/officeart/2005/8/layout/vList2"/>
    <dgm:cxn modelId="{8AD9C6B1-20F9-F54A-91D2-21BEC62C579A}" type="presOf" srcId="{FED7A5F6-35C2-4135-9F39-B35517B73B35}" destId="{0800E859-2566-244C-910C-8FD3D10524D6}" srcOrd="0" destOrd="0" presId="urn:microsoft.com/office/officeart/2005/8/layout/vList2"/>
    <dgm:cxn modelId="{730F46C1-41CA-4B77-BE45-C966FF441528}" srcId="{8645CC14-D002-4951-B67E-BF343C2A32BE}" destId="{4BF2B6C5-75DB-4ABD-B22C-D62843657BF4}" srcOrd="6" destOrd="0" parTransId="{1CF9E9BD-FAE0-4B5E-8E7C-EEBF634FF6AF}" sibTransId="{94E8A925-C791-4D59-9710-17B43A47CEB7}"/>
    <dgm:cxn modelId="{4219CDC4-2272-47B1-8C96-18BC1C63772F}" srcId="{8645CC14-D002-4951-B67E-BF343C2A32BE}" destId="{C6264E42-CD9C-4287-A734-EB782C74FB27}" srcOrd="5" destOrd="0" parTransId="{FE340E6C-E14D-4D7E-8EEE-606EB5016C01}" sibTransId="{D7B88C2C-1DB6-4536-93D8-E15EDB991E52}"/>
    <dgm:cxn modelId="{2022C8D8-F93E-5F4A-A933-F69CCC35EFB1}" type="presOf" srcId="{FEE63CE9-3624-4BFC-8623-EE34C65C398E}" destId="{135A783A-BD0D-D04D-A6B8-0463C96DFABC}" srcOrd="0" destOrd="4" presId="urn:microsoft.com/office/officeart/2005/8/layout/vList2"/>
    <dgm:cxn modelId="{EBB702F1-E498-E241-83E3-6F981C40A4DB}" type="presOf" srcId="{D433DD40-1E86-4A54-9FF0-C3C6E035F901}" destId="{6BF5A035-519D-6A4C-ABB1-BD81A154E6BC}" srcOrd="0" destOrd="0" presId="urn:microsoft.com/office/officeart/2005/8/layout/vList2"/>
    <dgm:cxn modelId="{9B1822AD-94EA-2646-9A01-057EC3E5AEC1}" type="presParOf" srcId="{0800E859-2566-244C-910C-8FD3D10524D6}" destId="{6BF5A035-519D-6A4C-ABB1-BD81A154E6BC}" srcOrd="0" destOrd="0" presId="urn:microsoft.com/office/officeart/2005/8/layout/vList2"/>
    <dgm:cxn modelId="{2AB5D946-5D0F-4849-A6C3-4EC3B10D2132}" type="presParOf" srcId="{0800E859-2566-244C-910C-8FD3D10524D6}" destId="{709CAEFF-7266-7B4A-9A34-731356F453FF}" srcOrd="1" destOrd="0" presId="urn:microsoft.com/office/officeart/2005/8/layout/vList2"/>
    <dgm:cxn modelId="{D6DA2FBC-36D3-C344-804F-7A4F4AE53892}" type="presParOf" srcId="{0800E859-2566-244C-910C-8FD3D10524D6}" destId="{7B7BE61B-62D0-5641-A6A0-05F3A40ED36F}" srcOrd="2" destOrd="0" presId="urn:microsoft.com/office/officeart/2005/8/layout/vList2"/>
    <dgm:cxn modelId="{25977370-84F2-DC4E-9169-EBA89F9B18EF}" type="presParOf" srcId="{0800E859-2566-244C-910C-8FD3D10524D6}" destId="{135A783A-BD0D-D04D-A6B8-0463C96DFABC}"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EA3D728-9639-488C-8ABB-F27436C4682C}"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F7090D14-16F8-43BB-A57A-AA9A96C5FFA8}">
      <dgm:prSet/>
      <dgm:spPr/>
      <dgm:t>
        <a:bodyPr/>
        <a:lstStyle/>
        <a:p>
          <a:pPr>
            <a:lnSpc>
              <a:spcPct val="100000"/>
            </a:lnSpc>
            <a:defRPr cap="all"/>
          </a:pPr>
          <a:r>
            <a:rPr lang="en-GB"/>
            <a:t>Why is forensic evidence important?</a:t>
          </a:r>
          <a:endParaRPr lang="en-US"/>
        </a:p>
      </dgm:t>
    </dgm:pt>
    <dgm:pt modelId="{7CD9B128-3B86-412E-B143-5D16012A60D2}" type="parTrans" cxnId="{E2D6868D-A4CA-402D-A9EC-6E9974481F3A}">
      <dgm:prSet/>
      <dgm:spPr/>
      <dgm:t>
        <a:bodyPr/>
        <a:lstStyle/>
        <a:p>
          <a:endParaRPr lang="en-US"/>
        </a:p>
      </dgm:t>
    </dgm:pt>
    <dgm:pt modelId="{93636A48-7B98-4CCD-97F1-7426A5D4F766}" type="sibTrans" cxnId="{E2D6868D-A4CA-402D-A9EC-6E9974481F3A}">
      <dgm:prSet/>
      <dgm:spPr/>
      <dgm:t>
        <a:bodyPr/>
        <a:lstStyle/>
        <a:p>
          <a:endParaRPr lang="en-US"/>
        </a:p>
      </dgm:t>
    </dgm:pt>
    <dgm:pt modelId="{948C0943-A837-4D19-A6D3-172B08BC9973}">
      <dgm:prSet/>
      <dgm:spPr/>
      <dgm:t>
        <a:bodyPr/>
        <a:lstStyle/>
        <a:p>
          <a:pPr>
            <a:lnSpc>
              <a:spcPct val="100000"/>
            </a:lnSpc>
            <a:defRPr cap="all"/>
          </a:pPr>
          <a:r>
            <a:rPr lang="en-GB"/>
            <a:t>Why is it important to avoid cross-contamination?</a:t>
          </a:r>
          <a:endParaRPr lang="en-US"/>
        </a:p>
      </dgm:t>
    </dgm:pt>
    <dgm:pt modelId="{F58862B7-53BD-4946-B417-1BEC98AF57B2}" type="parTrans" cxnId="{B7046AC3-BB10-4F88-9E5B-F7BCCB35D314}">
      <dgm:prSet/>
      <dgm:spPr/>
      <dgm:t>
        <a:bodyPr/>
        <a:lstStyle/>
        <a:p>
          <a:endParaRPr lang="en-US"/>
        </a:p>
      </dgm:t>
    </dgm:pt>
    <dgm:pt modelId="{314D8DB8-8705-4978-AA4A-86E118CFE959}" type="sibTrans" cxnId="{B7046AC3-BB10-4F88-9E5B-F7BCCB35D314}">
      <dgm:prSet/>
      <dgm:spPr/>
      <dgm:t>
        <a:bodyPr/>
        <a:lstStyle/>
        <a:p>
          <a:endParaRPr lang="en-US"/>
        </a:p>
      </dgm:t>
    </dgm:pt>
    <dgm:pt modelId="{7FD7FFE7-89B7-4D29-977B-D97AFABDDFAD}" type="pres">
      <dgm:prSet presAssocID="{6EA3D728-9639-488C-8ABB-F27436C4682C}" presName="root" presStyleCnt="0">
        <dgm:presLayoutVars>
          <dgm:dir/>
          <dgm:resizeHandles val="exact"/>
        </dgm:presLayoutVars>
      </dgm:prSet>
      <dgm:spPr/>
    </dgm:pt>
    <dgm:pt modelId="{121D46B1-0301-4F7B-B261-6855D2ED750F}" type="pres">
      <dgm:prSet presAssocID="{F7090D14-16F8-43BB-A57A-AA9A96C5FFA8}" presName="compNode" presStyleCnt="0"/>
      <dgm:spPr/>
    </dgm:pt>
    <dgm:pt modelId="{75EDE4F7-F044-4769-9650-F1BC18FDF166}" type="pres">
      <dgm:prSet presAssocID="{F7090D14-16F8-43BB-A57A-AA9A96C5FFA8}" presName="iconBgRect" presStyleLbl="bgShp" presStyleIdx="0" presStyleCnt="2"/>
      <dgm:spPr/>
    </dgm:pt>
    <dgm:pt modelId="{B9FE88D6-8786-4D67-BE00-491F2422DEF0}" type="pres">
      <dgm:prSet presAssocID="{F7090D14-16F8-43BB-A57A-AA9A96C5FFA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inger Print"/>
        </a:ext>
      </dgm:extLst>
    </dgm:pt>
    <dgm:pt modelId="{ED433D2E-5992-4C66-915B-81E7C55761B2}" type="pres">
      <dgm:prSet presAssocID="{F7090D14-16F8-43BB-A57A-AA9A96C5FFA8}" presName="spaceRect" presStyleCnt="0"/>
      <dgm:spPr/>
    </dgm:pt>
    <dgm:pt modelId="{CC3F3667-FE51-47A2-A55A-E726BF259683}" type="pres">
      <dgm:prSet presAssocID="{F7090D14-16F8-43BB-A57A-AA9A96C5FFA8}" presName="textRect" presStyleLbl="revTx" presStyleIdx="0" presStyleCnt="2">
        <dgm:presLayoutVars>
          <dgm:chMax val="1"/>
          <dgm:chPref val="1"/>
        </dgm:presLayoutVars>
      </dgm:prSet>
      <dgm:spPr/>
    </dgm:pt>
    <dgm:pt modelId="{34787457-3297-4F46-AD66-1DC3CF0EAB52}" type="pres">
      <dgm:prSet presAssocID="{93636A48-7B98-4CCD-97F1-7426A5D4F766}" presName="sibTrans" presStyleCnt="0"/>
      <dgm:spPr/>
    </dgm:pt>
    <dgm:pt modelId="{B00063E9-3316-4A3C-BC77-0910A36232AA}" type="pres">
      <dgm:prSet presAssocID="{948C0943-A837-4D19-A6D3-172B08BC9973}" presName="compNode" presStyleCnt="0"/>
      <dgm:spPr/>
    </dgm:pt>
    <dgm:pt modelId="{26728206-0B83-4D8D-8959-384F28DF4EB0}" type="pres">
      <dgm:prSet presAssocID="{948C0943-A837-4D19-A6D3-172B08BC9973}" presName="iconBgRect" presStyleLbl="bgShp" presStyleIdx="1" presStyleCnt="2"/>
      <dgm:spPr/>
    </dgm:pt>
    <dgm:pt modelId="{C9B75167-CE75-4D2D-8B97-93559EE78145}" type="pres">
      <dgm:prSet presAssocID="{948C0943-A837-4D19-A6D3-172B08BC997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anger"/>
        </a:ext>
      </dgm:extLst>
    </dgm:pt>
    <dgm:pt modelId="{CA5397F2-6F46-4CF5-A7EC-01FE731104A3}" type="pres">
      <dgm:prSet presAssocID="{948C0943-A837-4D19-A6D3-172B08BC9973}" presName="spaceRect" presStyleCnt="0"/>
      <dgm:spPr/>
    </dgm:pt>
    <dgm:pt modelId="{DBFACF19-8928-4DE4-A070-83736E1F2DC2}" type="pres">
      <dgm:prSet presAssocID="{948C0943-A837-4D19-A6D3-172B08BC9973}" presName="textRect" presStyleLbl="revTx" presStyleIdx="1" presStyleCnt="2">
        <dgm:presLayoutVars>
          <dgm:chMax val="1"/>
          <dgm:chPref val="1"/>
        </dgm:presLayoutVars>
      </dgm:prSet>
      <dgm:spPr/>
    </dgm:pt>
  </dgm:ptLst>
  <dgm:cxnLst>
    <dgm:cxn modelId="{AA7B371F-7C66-446A-9A23-1ED3E43B2F3C}" type="presOf" srcId="{948C0943-A837-4D19-A6D3-172B08BC9973}" destId="{DBFACF19-8928-4DE4-A070-83736E1F2DC2}" srcOrd="0" destOrd="0" presId="urn:microsoft.com/office/officeart/2018/5/layout/IconCircleLabelList"/>
    <dgm:cxn modelId="{E2D6868D-A4CA-402D-A9EC-6E9974481F3A}" srcId="{6EA3D728-9639-488C-8ABB-F27436C4682C}" destId="{F7090D14-16F8-43BB-A57A-AA9A96C5FFA8}" srcOrd="0" destOrd="0" parTransId="{7CD9B128-3B86-412E-B143-5D16012A60D2}" sibTransId="{93636A48-7B98-4CCD-97F1-7426A5D4F766}"/>
    <dgm:cxn modelId="{266E6DBD-AA92-4040-8323-AB80C19B1E5A}" type="presOf" srcId="{F7090D14-16F8-43BB-A57A-AA9A96C5FFA8}" destId="{CC3F3667-FE51-47A2-A55A-E726BF259683}" srcOrd="0" destOrd="0" presId="urn:microsoft.com/office/officeart/2018/5/layout/IconCircleLabelList"/>
    <dgm:cxn modelId="{B7046AC3-BB10-4F88-9E5B-F7BCCB35D314}" srcId="{6EA3D728-9639-488C-8ABB-F27436C4682C}" destId="{948C0943-A837-4D19-A6D3-172B08BC9973}" srcOrd="1" destOrd="0" parTransId="{F58862B7-53BD-4946-B417-1BEC98AF57B2}" sibTransId="{314D8DB8-8705-4978-AA4A-86E118CFE959}"/>
    <dgm:cxn modelId="{5A455AFD-3362-4769-A0DA-CB24E2990123}" type="presOf" srcId="{6EA3D728-9639-488C-8ABB-F27436C4682C}" destId="{7FD7FFE7-89B7-4D29-977B-D97AFABDDFAD}" srcOrd="0" destOrd="0" presId="urn:microsoft.com/office/officeart/2018/5/layout/IconCircleLabelList"/>
    <dgm:cxn modelId="{F8659C71-5EA7-45F4-8945-0503FCFA7879}" type="presParOf" srcId="{7FD7FFE7-89B7-4D29-977B-D97AFABDDFAD}" destId="{121D46B1-0301-4F7B-B261-6855D2ED750F}" srcOrd="0" destOrd="0" presId="urn:microsoft.com/office/officeart/2018/5/layout/IconCircleLabelList"/>
    <dgm:cxn modelId="{E11C2AD7-233B-440F-AA71-97A5D5C53F12}" type="presParOf" srcId="{121D46B1-0301-4F7B-B261-6855D2ED750F}" destId="{75EDE4F7-F044-4769-9650-F1BC18FDF166}" srcOrd="0" destOrd="0" presId="urn:microsoft.com/office/officeart/2018/5/layout/IconCircleLabelList"/>
    <dgm:cxn modelId="{0431E945-4688-4C71-A548-B1C58F93D846}" type="presParOf" srcId="{121D46B1-0301-4F7B-B261-6855D2ED750F}" destId="{B9FE88D6-8786-4D67-BE00-491F2422DEF0}" srcOrd="1" destOrd="0" presId="urn:microsoft.com/office/officeart/2018/5/layout/IconCircleLabelList"/>
    <dgm:cxn modelId="{E5CACC30-5F5D-4DAD-9514-0AED11F8376F}" type="presParOf" srcId="{121D46B1-0301-4F7B-B261-6855D2ED750F}" destId="{ED433D2E-5992-4C66-915B-81E7C55761B2}" srcOrd="2" destOrd="0" presId="urn:microsoft.com/office/officeart/2018/5/layout/IconCircleLabelList"/>
    <dgm:cxn modelId="{3B112342-782D-4D3F-8D3F-E581CEA3ABC8}" type="presParOf" srcId="{121D46B1-0301-4F7B-B261-6855D2ED750F}" destId="{CC3F3667-FE51-47A2-A55A-E726BF259683}" srcOrd="3" destOrd="0" presId="urn:microsoft.com/office/officeart/2018/5/layout/IconCircleLabelList"/>
    <dgm:cxn modelId="{22BC98DD-A85D-49AF-9A2D-D6467C9E4013}" type="presParOf" srcId="{7FD7FFE7-89B7-4D29-977B-D97AFABDDFAD}" destId="{34787457-3297-4F46-AD66-1DC3CF0EAB52}" srcOrd="1" destOrd="0" presId="urn:microsoft.com/office/officeart/2018/5/layout/IconCircleLabelList"/>
    <dgm:cxn modelId="{273E3B47-2CD1-4EDC-8428-12A2AEFAC1D3}" type="presParOf" srcId="{7FD7FFE7-89B7-4D29-977B-D97AFABDDFAD}" destId="{B00063E9-3316-4A3C-BC77-0910A36232AA}" srcOrd="2" destOrd="0" presId="urn:microsoft.com/office/officeart/2018/5/layout/IconCircleLabelList"/>
    <dgm:cxn modelId="{5AD776FC-226F-4FA7-B571-25954B44FFA2}" type="presParOf" srcId="{B00063E9-3316-4A3C-BC77-0910A36232AA}" destId="{26728206-0B83-4D8D-8959-384F28DF4EB0}" srcOrd="0" destOrd="0" presId="urn:microsoft.com/office/officeart/2018/5/layout/IconCircleLabelList"/>
    <dgm:cxn modelId="{0B69D3E6-1E6C-49E3-965D-5C7E9DC9F8BE}" type="presParOf" srcId="{B00063E9-3316-4A3C-BC77-0910A36232AA}" destId="{C9B75167-CE75-4D2D-8B97-93559EE78145}" srcOrd="1" destOrd="0" presId="urn:microsoft.com/office/officeart/2018/5/layout/IconCircleLabelList"/>
    <dgm:cxn modelId="{FB84054B-28E9-4A8C-AE0D-1820D9F588E8}" type="presParOf" srcId="{B00063E9-3316-4A3C-BC77-0910A36232AA}" destId="{CA5397F2-6F46-4CF5-A7EC-01FE731104A3}" srcOrd="2" destOrd="0" presId="urn:microsoft.com/office/officeart/2018/5/layout/IconCircleLabelList"/>
    <dgm:cxn modelId="{F3E1C0F7-56C6-4111-B8D0-9837B6CFEEAD}" type="presParOf" srcId="{B00063E9-3316-4A3C-BC77-0910A36232AA}" destId="{DBFACF19-8928-4DE4-A070-83736E1F2DC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8E4345B-3980-4BEF-B382-10089144D16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47852B5-6570-4B01-8555-AAF05731DA47}">
      <dgm:prSet custT="1"/>
      <dgm:spPr/>
      <dgm:t>
        <a:bodyPr/>
        <a:lstStyle/>
        <a:p>
          <a:r>
            <a:rPr lang="en-GB" sz="1800"/>
            <a:t>Ensure relevant materials are recorded and retained. </a:t>
          </a:r>
          <a:endParaRPr lang="en-US" sz="1800"/>
        </a:p>
      </dgm:t>
    </dgm:pt>
    <dgm:pt modelId="{4A3679AA-227B-4DB2-9A14-EE4B9DCE2669}" type="parTrans" cxnId="{58D347FF-98A4-4DE0-912C-818D7F7C3499}">
      <dgm:prSet/>
      <dgm:spPr/>
      <dgm:t>
        <a:bodyPr/>
        <a:lstStyle/>
        <a:p>
          <a:endParaRPr lang="en-US" sz="1800"/>
        </a:p>
      </dgm:t>
    </dgm:pt>
    <dgm:pt modelId="{631D8643-6660-4BAF-9643-15EAE242E437}" type="sibTrans" cxnId="{58D347FF-98A4-4DE0-912C-818D7F7C3499}">
      <dgm:prSet phldrT="01" custT="1"/>
      <dgm:spPr/>
      <dgm:t>
        <a:bodyPr/>
        <a:lstStyle/>
        <a:p>
          <a:endParaRPr lang="en-US" sz="1800"/>
        </a:p>
      </dgm:t>
    </dgm:pt>
    <dgm:pt modelId="{36F744F6-FD12-407B-A036-DA72266CD7F9}">
      <dgm:prSet custT="1"/>
      <dgm:spPr/>
      <dgm:t>
        <a:bodyPr/>
        <a:lstStyle/>
        <a:p>
          <a:r>
            <a:rPr lang="en-GB" sz="1800" dirty="0"/>
            <a:t>Materials may be photographed, video-recorded, captured digitally or otherwise retained in the form of a copy as well as original.</a:t>
          </a:r>
          <a:endParaRPr lang="en-US" sz="1800" dirty="0"/>
        </a:p>
      </dgm:t>
    </dgm:pt>
    <dgm:pt modelId="{9160DBF5-6339-4805-B2F2-05D7589B875E}" type="parTrans" cxnId="{E34167D8-A2DB-4E25-85BE-654F73FB24C5}">
      <dgm:prSet/>
      <dgm:spPr/>
      <dgm:t>
        <a:bodyPr/>
        <a:lstStyle/>
        <a:p>
          <a:endParaRPr lang="en-US" sz="1800"/>
        </a:p>
      </dgm:t>
    </dgm:pt>
    <dgm:pt modelId="{C9D6238F-CD14-471F-84E4-2C8C81E09315}" type="sibTrans" cxnId="{E34167D8-A2DB-4E25-85BE-654F73FB24C5}">
      <dgm:prSet phldrT="02" custT="1"/>
      <dgm:spPr/>
      <dgm:t>
        <a:bodyPr/>
        <a:lstStyle/>
        <a:p>
          <a:endParaRPr lang="en-US" sz="1800"/>
        </a:p>
      </dgm:t>
    </dgm:pt>
    <dgm:pt modelId="{A23FC927-36C8-42B8-B496-29CC4270B74D}">
      <dgm:prSet custT="1"/>
      <dgm:spPr/>
      <dgm:t>
        <a:bodyPr/>
        <a:lstStyle/>
        <a:p>
          <a:r>
            <a:rPr lang="en-GB" sz="1800"/>
            <a:t>‘’Proper retention and storage of materials is vital for ensuring that wrongful convictions and cold cases can be pursued’’ (Soia Marshall, 2021)</a:t>
          </a:r>
          <a:endParaRPr lang="en-US" sz="1800"/>
        </a:p>
      </dgm:t>
    </dgm:pt>
    <dgm:pt modelId="{5CDA3CD3-6B18-4A0F-8FE9-7943C9DD206A}" type="parTrans" cxnId="{58363229-DEF3-461F-AB18-89B726CC71CC}">
      <dgm:prSet/>
      <dgm:spPr/>
      <dgm:t>
        <a:bodyPr/>
        <a:lstStyle/>
        <a:p>
          <a:endParaRPr lang="en-US" sz="1800"/>
        </a:p>
      </dgm:t>
    </dgm:pt>
    <dgm:pt modelId="{AAD4A6A3-6E5C-4DD9-9877-0C11F3BCEB59}" type="sibTrans" cxnId="{58363229-DEF3-461F-AB18-89B726CC71CC}">
      <dgm:prSet phldrT="03" custT="1"/>
      <dgm:spPr/>
      <dgm:t>
        <a:bodyPr/>
        <a:lstStyle/>
        <a:p>
          <a:endParaRPr lang="en-US" sz="1800"/>
        </a:p>
      </dgm:t>
    </dgm:pt>
    <dgm:pt modelId="{09311617-8865-DE48-9409-D6D4336217D2}" type="pres">
      <dgm:prSet presAssocID="{58E4345B-3980-4BEF-B382-10089144D167}" presName="linear" presStyleCnt="0">
        <dgm:presLayoutVars>
          <dgm:animLvl val="lvl"/>
          <dgm:resizeHandles val="exact"/>
        </dgm:presLayoutVars>
      </dgm:prSet>
      <dgm:spPr/>
    </dgm:pt>
    <dgm:pt modelId="{70DFB01F-3E15-2346-89A1-3CFEC66C8391}" type="pres">
      <dgm:prSet presAssocID="{847852B5-6570-4B01-8555-AAF05731DA47}" presName="parentText" presStyleLbl="node1" presStyleIdx="0" presStyleCnt="3">
        <dgm:presLayoutVars>
          <dgm:chMax val="0"/>
          <dgm:bulletEnabled val="1"/>
        </dgm:presLayoutVars>
      </dgm:prSet>
      <dgm:spPr/>
    </dgm:pt>
    <dgm:pt modelId="{CC5DA5C1-7E4D-9547-ACDE-CE33079FE63A}" type="pres">
      <dgm:prSet presAssocID="{631D8643-6660-4BAF-9643-15EAE242E437}" presName="spacer" presStyleCnt="0"/>
      <dgm:spPr/>
    </dgm:pt>
    <dgm:pt modelId="{E07A82CA-23FF-654F-AED3-4164CD91BFC0}" type="pres">
      <dgm:prSet presAssocID="{36F744F6-FD12-407B-A036-DA72266CD7F9}" presName="parentText" presStyleLbl="node1" presStyleIdx="1" presStyleCnt="3">
        <dgm:presLayoutVars>
          <dgm:chMax val="0"/>
          <dgm:bulletEnabled val="1"/>
        </dgm:presLayoutVars>
      </dgm:prSet>
      <dgm:spPr/>
    </dgm:pt>
    <dgm:pt modelId="{388CBF39-9D39-6B4E-A340-0CC34D89148D}" type="pres">
      <dgm:prSet presAssocID="{C9D6238F-CD14-471F-84E4-2C8C81E09315}" presName="spacer" presStyleCnt="0"/>
      <dgm:spPr/>
    </dgm:pt>
    <dgm:pt modelId="{939F0DA3-B9D2-454D-8580-02AADA9153D5}" type="pres">
      <dgm:prSet presAssocID="{A23FC927-36C8-42B8-B496-29CC4270B74D}" presName="parentText" presStyleLbl="node1" presStyleIdx="2" presStyleCnt="3">
        <dgm:presLayoutVars>
          <dgm:chMax val="0"/>
          <dgm:bulletEnabled val="1"/>
        </dgm:presLayoutVars>
      </dgm:prSet>
      <dgm:spPr/>
    </dgm:pt>
  </dgm:ptLst>
  <dgm:cxnLst>
    <dgm:cxn modelId="{58363229-DEF3-461F-AB18-89B726CC71CC}" srcId="{58E4345B-3980-4BEF-B382-10089144D167}" destId="{A23FC927-36C8-42B8-B496-29CC4270B74D}" srcOrd="2" destOrd="0" parTransId="{5CDA3CD3-6B18-4A0F-8FE9-7943C9DD206A}" sibTransId="{AAD4A6A3-6E5C-4DD9-9877-0C11F3BCEB59}"/>
    <dgm:cxn modelId="{CAD42141-BDB8-B946-A0DB-7619A11AD7EE}" type="presOf" srcId="{36F744F6-FD12-407B-A036-DA72266CD7F9}" destId="{E07A82CA-23FF-654F-AED3-4164CD91BFC0}" srcOrd="0" destOrd="0" presId="urn:microsoft.com/office/officeart/2005/8/layout/vList2"/>
    <dgm:cxn modelId="{1460644D-BFC2-2A4F-B661-AB0E6E6BF645}" type="presOf" srcId="{58E4345B-3980-4BEF-B382-10089144D167}" destId="{09311617-8865-DE48-9409-D6D4336217D2}" srcOrd="0" destOrd="0" presId="urn:microsoft.com/office/officeart/2005/8/layout/vList2"/>
    <dgm:cxn modelId="{65DFD564-C4C3-ED41-BA8E-A5496F9346A2}" type="presOf" srcId="{A23FC927-36C8-42B8-B496-29CC4270B74D}" destId="{939F0DA3-B9D2-454D-8580-02AADA9153D5}" srcOrd="0" destOrd="0" presId="urn:microsoft.com/office/officeart/2005/8/layout/vList2"/>
    <dgm:cxn modelId="{E34167D8-A2DB-4E25-85BE-654F73FB24C5}" srcId="{58E4345B-3980-4BEF-B382-10089144D167}" destId="{36F744F6-FD12-407B-A036-DA72266CD7F9}" srcOrd="1" destOrd="0" parTransId="{9160DBF5-6339-4805-B2F2-05D7589B875E}" sibTransId="{C9D6238F-CD14-471F-84E4-2C8C81E09315}"/>
    <dgm:cxn modelId="{E2EB44E2-2D1A-1F48-9021-A64CFD64D438}" type="presOf" srcId="{847852B5-6570-4B01-8555-AAF05731DA47}" destId="{70DFB01F-3E15-2346-89A1-3CFEC66C8391}" srcOrd="0" destOrd="0" presId="urn:microsoft.com/office/officeart/2005/8/layout/vList2"/>
    <dgm:cxn modelId="{58D347FF-98A4-4DE0-912C-818D7F7C3499}" srcId="{58E4345B-3980-4BEF-B382-10089144D167}" destId="{847852B5-6570-4B01-8555-AAF05731DA47}" srcOrd="0" destOrd="0" parTransId="{4A3679AA-227B-4DB2-9A14-EE4B9DCE2669}" sibTransId="{631D8643-6660-4BAF-9643-15EAE242E437}"/>
    <dgm:cxn modelId="{255941D7-7393-BC4F-ACB2-67A00BE711E3}" type="presParOf" srcId="{09311617-8865-DE48-9409-D6D4336217D2}" destId="{70DFB01F-3E15-2346-89A1-3CFEC66C8391}" srcOrd="0" destOrd="0" presId="urn:microsoft.com/office/officeart/2005/8/layout/vList2"/>
    <dgm:cxn modelId="{C79D90A8-0D45-AF4C-967D-37E70303BA6B}" type="presParOf" srcId="{09311617-8865-DE48-9409-D6D4336217D2}" destId="{CC5DA5C1-7E4D-9547-ACDE-CE33079FE63A}" srcOrd="1" destOrd="0" presId="urn:microsoft.com/office/officeart/2005/8/layout/vList2"/>
    <dgm:cxn modelId="{AAB12975-44A1-974E-A2F0-DE672695CD31}" type="presParOf" srcId="{09311617-8865-DE48-9409-D6D4336217D2}" destId="{E07A82CA-23FF-654F-AED3-4164CD91BFC0}" srcOrd="2" destOrd="0" presId="urn:microsoft.com/office/officeart/2005/8/layout/vList2"/>
    <dgm:cxn modelId="{2CAC9320-8240-0644-BCED-EFFB5D1F6E61}" type="presParOf" srcId="{09311617-8865-DE48-9409-D6D4336217D2}" destId="{388CBF39-9D39-6B4E-A340-0CC34D89148D}" srcOrd="3" destOrd="0" presId="urn:microsoft.com/office/officeart/2005/8/layout/vList2"/>
    <dgm:cxn modelId="{2622C26E-1652-1841-ACAA-7248CF75EFE3}" type="presParOf" srcId="{09311617-8865-DE48-9409-D6D4336217D2}" destId="{939F0DA3-B9D2-454D-8580-02AADA9153D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2CBC166-3CDF-40CA-A390-04BDED71E9C0}" type="doc">
      <dgm:prSet loTypeId="urn:microsoft.com/office/officeart/2005/8/layout/default" loCatId="list" qsTypeId="urn:microsoft.com/office/officeart/2005/8/quickstyle/simple2" qsCatId="simple" csTypeId="urn:microsoft.com/office/officeart/2005/8/colors/accent1_2" csCatId="accent1"/>
      <dgm:spPr/>
      <dgm:t>
        <a:bodyPr/>
        <a:lstStyle/>
        <a:p>
          <a:endParaRPr lang="en-US"/>
        </a:p>
      </dgm:t>
    </dgm:pt>
    <dgm:pt modelId="{C0524FF2-1536-45B7-9F60-5E337F34C549}">
      <dgm:prSet/>
      <dgm:spPr/>
      <dgm:t>
        <a:bodyPr/>
        <a:lstStyle/>
        <a:p>
          <a:r>
            <a:rPr lang="en-GB" dirty="0"/>
            <a:t>At some crime scenes, CCTV footage might provide vital information.</a:t>
          </a:r>
          <a:endParaRPr lang="en-US" dirty="0"/>
        </a:p>
      </dgm:t>
    </dgm:pt>
    <dgm:pt modelId="{BDEFA1FC-079E-47C7-96B6-205406535266}" type="parTrans" cxnId="{1C7E9213-0A97-46C6-AED6-377C7BCF3BDF}">
      <dgm:prSet/>
      <dgm:spPr/>
      <dgm:t>
        <a:bodyPr/>
        <a:lstStyle/>
        <a:p>
          <a:endParaRPr lang="en-US" sz="1800"/>
        </a:p>
      </dgm:t>
    </dgm:pt>
    <dgm:pt modelId="{19AF0D10-22D0-44EF-A3B1-758DA9CAAEDA}" type="sibTrans" cxnId="{1C7E9213-0A97-46C6-AED6-377C7BCF3BDF}">
      <dgm:prSet/>
      <dgm:spPr/>
      <dgm:t>
        <a:bodyPr/>
        <a:lstStyle/>
        <a:p>
          <a:endParaRPr lang="en-US"/>
        </a:p>
      </dgm:t>
    </dgm:pt>
    <dgm:pt modelId="{A246930C-ED57-4640-BC90-022146A6012F}">
      <dgm:prSet/>
      <dgm:spPr/>
      <dgm:t>
        <a:bodyPr/>
        <a:lstStyle/>
        <a:p>
          <a:r>
            <a:rPr lang="en-GB"/>
            <a:t>Most CCTV cameras are automatic and unmonitored.</a:t>
          </a:r>
          <a:endParaRPr lang="en-US"/>
        </a:p>
      </dgm:t>
    </dgm:pt>
    <dgm:pt modelId="{7B5EFFA6-46D2-4908-B37A-508A70FA9E7D}" type="parTrans" cxnId="{8168F303-BB1D-4D82-9B7B-2147E00664EE}">
      <dgm:prSet/>
      <dgm:spPr/>
      <dgm:t>
        <a:bodyPr/>
        <a:lstStyle/>
        <a:p>
          <a:endParaRPr lang="en-US" sz="1800"/>
        </a:p>
      </dgm:t>
    </dgm:pt>
    <dgm:pt modelId="{B60AB077-E31C-40F1-BB77-21630DD9739E}" type="sibTrans" cxnId="{8168F303-BB1D-4D82-9B7B-2147E00664EE}">
      <dgm:prSet/>
      <dgm:spPr/>
      <dgm:t>
        <a:bodyPr/>
        <a:lstStyle/>
        <a:p>
          <a:endParaRPr lang="en-US"/>
        </a:p>
      </dgm:t>
    </dgm:pt>
    <dgm:pt modelId="{BC048535-0D4E-4A7F-AE93-96879AE448A9}">
      <dgm:prSet/>
      <dgm:spPr/>
      <dgm:t>
        <a:bodyPr/>
        <a:lstStyle/>
        <a:p>
          <a:r>
            <a:rPr lang="en-GB"/>
            <a:t>Digital storage is often overwritten, so any delay in obtaining CCTV evidence should be kept to a minimum.</a:t>
          </a:r>
          <a:endParaRPr lang="en-US"/>
        </a:p>
      </dgm:t>
    </dgm:pt>
    <dgm:pt modelId="{A00F99C0-0F25-469F-90AD-589B29A747A0}" type="parTrans" cxnId="{0E286BD0-5E0B-429D-B4B4-8A9505C78488}">
      <dgm:prSet/>
      <dgm:spPr/>
      <dgm:t>
        <a:bodyPr/>
        <a:lstStyle/>
        <a:p>
          <a:endParaRPr lang="en-US" sz="1800"/>
        </a:p>
      </dgm:t>
    </dgm:pt>
    <dgm:pt modelId="{2B96C219-9C1E-45D5-8D72-9326FDDB9FF1}" type="sibTrans" cxnId="{0E286BD0-5E0B-429D-B4B4-8A9505C78488}">
      <dgm:prSet/>
      <dgm:spPr/>
      <dgm:t>
        <a:bodyPr/>
        <a:lstStyle/>
        <a:p>
          <a:endParaRPr lang="en-US"/>
        </a:p>
      </dgm:t>
    </dgm:pt>
    <dgm:pt modelId="{F2CECC3E-822F-45B1-8BA2-49B57B42C099}">
      <dgm:prSet/>
      <dgm:spPr/>
      <dgm:t>
        <a:bodyPr/>
        <a:lstStyle/>
        <a:p>
          <a:r>
            <a:rPr lang="en-GB"/>
            <a:t>Copies of CCTV can be obtained with authorisation and a forensic analyst can enhance the images and conduct a more thorough analysis.</a:t>
          </a:r>
          <a:endParaRPr lang="en-US"/>
        </a:p>
      </dgm:t>
    </dgm:pt>
    <dgm:pt modelId="{B46FC9CF-71B1-4AA5-B1C5-30D5894518E4}" type="parTrans" cxnId="{F229F63E-4432-4EE8-92F1-23B22950AABB}">
      <dgm:prSet/>
      <dgm:spPr/>
      <dgm:t>
        <a:bodyPr/>
        <a:lstStyle/>
        <a:p>
          <a:endParaRPr lang="en-US" sz="1800"/>
        </a:p>
      </dgm:t>
    </dgm:pt>
    <dgm:pt modelId="{68120D06-75BF-4E1C-A8F9-B3F3F42C232B}" type="sibTrans" cxnId="{F229F63E-4432-4EE8-92F1-23B22950AABB}">
      <dgm:prSet/>
      <dgm:spPr/>
      <dgm:t>
        <a:bodyPr/>
        <a:lstStyle/>
        <a:p>
          <a:endParaRPr lang="en-US"/>
        </a:p>
      </dgm:t>
    </dgm:pt>
    <dgm:pt modelId="{241BF6FF-83DB-4CF6-A671-26AAF9AE79AD}">
      <dgm:prSet/>
      <dgm:spPr/>
      <dgm:t>
        <a:bodyPr/>
        <a:lstStyle/>
        <a:p>
          <a:r>
            <a:rPr lang="en-GB"/>
            <a:t>CCTV footage should not be ignored.</a:t>
          </a:r>
          <a:endParaRPr lang="en-US"/>
        </a:p>
      </dgm:t>
    </dgm:pt>
    <dgm:pt modelId="{35ACCD64-61D0-49F8-84FC-45F3F253FF63}" type="parTrans" cxnId="{32F2E2C6-1733-4F7F-98CB-3706B88C89BA}">
      <dgm:prSet/>
      <dgm:spPr/>
      <dgm:t>
        <a:bodyPr/>
        <a:lstStyle/>
        <a:p>
          <a:endParaRPr lang="en-US" sz="1800"/>
        </a:p>
      </dgm:t>
    </dgm:pt>
    <dgm:pt modelId="{E04E2E24-8A04-4168-9F24-0203C1B09231}" type="sibTrans" cxnId="{32F2E2C6-1733-4F7F-98CB-3706B88C89BA}">
      <dgm:prSet/>
      <dgm:spPr/>
      <dgm:t>
        <a:bodyPr/>
        <a:lstStyle/>
        <a:p>
          <a:endParaRPr lang="en-US"/>
        </a:p>
      </dgm:t>
    </dgm:pt>
    <dgm:pt modelId="{245C6C68-A318-7443-B924-50EA6026AE4D}" type="pres">
      <dgm:prSet presAssocID="{32CBC166-3CDF-40CA-A390-04BDED71E9C0}" presName="diagram" presStyleCnt="0">
        <dgm:presLayoutVars>
          <dgm:dir/>
          <dgm:resizeHandles val="exact"/>
        </dgm:presLayoutVars>
      </dgm:prSet>
      <dgm:spPr/>
    </dgm:pt>
    <dgm:pt modelId="{A027AEDF-F728-C84D-B7AE-F201DD66E618}" type="pres">
      <dgm:prSet presAssocID="{C0524FF2-1536-45B7-9F60-5E337F34C549}" presName="node" presStyleLbl="node1" presStyleIdx="0" presStyleCnt="5">
        <dgm:presLayoutVars>
          <dgm:bulletEnabled val="1"/>
        </dgm:presLayoutVars>
      </dgm:prSet>
      <dgm:spPr/>
    </dgm:pt>
    <dgm:pt modelId="{86B01887-57B7-B748-A26D-C424712C51C1}" type="pres">
      <dgm:prSet presAssocID="{19AF0D10-22D0-44EF-A3B1-758DA9CAAEDA}" presName="sibTrans" presStyleCnt="0"/>
      <dgm:spPr/>
    </dgm:pt>
    <dgm:pt modelId="{3750D479-243F-7F45-B034-7E4B930CEB8A}" type="pres">
      <dgm:prSet presAssocID="{A246930C-ED57-4640-BC90-022146A6012F}" presName="node" presStyleLbl="node1" presStyleIdx="1" presStyleCnt="5">
        <dgm:presLayoutVars>
          <dgm:bulletEnabled val="1"/>
        </dgm:presLayoutVars>
      </dgm:prSet>
      <dgm:spPr/>
    </dgm:pt>
    <dgm:pt modelId="{5DBED2A6-F186-7949-876C-D51969CB7711}" type="pres">
      <dgm:prSet presAssocID="{B60AB077-E31C-40F1-BB77-21630DD9739E}" presName="sibTrans" presStyleCnt="0"/>
      <dgm:spPr/>
    </dgm:pt>
    <dgm:pt modelId="{3F798164-A26B-994D-B8BF-4124D041968B}" type="pres">
      <dgm:prSet presAssocID="{BC048535-0D4E-4A7F-AE93-96879AE448A9}" presName="node" presStyleLbl="node1" presStyleIdx="2" presStyleCnt="5">
        <dgm:presLayoutVars>
          <dgm:bulletEnabled val="1"/>
        </dgm:presLayoutVars>
      </dgm:prSet>
      <dgm:spPr/>
    </dgm:pt>
    <dgm:pt modelId="{19E98D08-315F-E14C-BC61-0DFFAF20F165}" type="pres">
      <dgm:prSet presAssocID="{2B96C219-9C1E-45D5-8D72-9326FDDB9FF1}" presName="sibTrans" presStyleCnt="0"/>
      <dgm:spPr/>
    </dgm:pt>
    <dgm:pt modelId="{25072F28-AEB1-CC4E-B978-FD0152847D1F}" type="pres">
      <dgm:prSet presAssocID="{F2CECC3E-822F-45B1-8BA2-49B57B42C099}" presName="node" presStyleLbl="node1" presStyleIdx="3" presStyleCnt="5">
        <dgm:presLayoutVars>
          <dgm:bulletEnabled val="1"/>
        </dgm:presLayoutVars>
      </dgm:prSet>
      <dgm:spPr/>
    </dgm:pt>
    <dgm:pt modelId="{06B85B1C-DE8D-8949-AB91-0C2AC46FC811}" type="pres">
      <dgm:prSet presAssocID="{68120D06-75BF-4E1C-A8F9-B3F3F42C232B}" presName="sibTrans" presStyleCnt="0"/>
      <dgm:spPr/>
    </dgm:pt>
    <dgm:pt modelId="{6AE33E3F-D755-064D-9CC0-7682C407411D}" type="pres">
      <dgm:prSet presAssocID="{241BF6FF-83DB-4CF6-A671-26AAF9AE79AD}" presName="node" presStyleLbl="node1" presStyleIdx="4" presStyleCnt="5">
        <dgm:presLayoutVars>
          <dgm:bulletEnabled val="1"/>
        </dgm:presLayoutVars>
      </dgm:prSet>
      <dgm:spPr/>
    </dgm:pt>
  </dgm:ptLst>
  <dgm:cxnLst>
    <dgm:cxn modelId="{8168F303-BB1D-4D82-9B7B-2147E00664EE}" srcId="{32CBC166-3CDF-40CA-A390-04BDED71E9C0}" destId="{A246930C-ED57-4640-BC90-022146A6012F}" srcOrd="1" destOrd="0" parTransId="{7B5EFFA6-46D2-4908-B37A-508A70FA9E7D}" sibTransId="{B60AB077-E31C-40F1-BB77-21630DD9739E}"/>
    <dgm:cxn modelId="{1C7E9213-0A97-46C6-AED6-377C7BCF3BDF}" srcId="{32CBC166-3CDF-40CA-A390-04BDED71E9C0}" destId="{C0524FF2-1536-45B7-9F60-5E337F34C549}" srcOrd="0" destOrd="0" parTransId="{BDEFA1FC-079E-47C7-96B6-205406535266}" sibTransId="{19AF0D10-22D0-44EF-A3B1-758DA9CAAEDA}"/>
    <dgm:cxn modelId="{F229F63E-4432-4EE8-92F1-23B22950AABB}" srcId="{32CBC166-3CDF-40CA-A390-04BDED71E9C0}" destId="{F2CECC3E-822F-45B1-8BA2-49B57B42C099}" srcOrd="3" destOrd="0" parTransId="{B46FC9CF-71B1-4AA5-B1C5-30D5894518E4}" sibTransId="{68120D06-75BF-4E1C-A8F9-B3F3F42C232B}"/>
    <dgm:cxn modelId="{9D014F42-01F0-3F4B-9563-5BFA69E74A96}" type="presOf" srcId="{32CBC166-3CDF-40CA-A390-04BDED71E9C0}" destId="{245C6C68-A318-7443-B924-50EA6026AE4D}" srcOrd="0" destOrd="0" presId="urn:microsoft.com/office/officeart/2005/8/layout/default"/>
    <dgm:cxn modelId="{5C216766-5441-7A40-91CA-34FB7212C684}" type="presOf" srcId="{A246930C-ED57-4640-BC90-022146A6012F}" destId="{3750D479-243F-7F45-B034-7E4B930CEB8A}" srcOrd="0" destOrd="0" presId="urn:microsoft.com/office/officeart/2005/8/layout/default"/>
    <dgm:cxn modelId="{6C09CF7C-C456-CD47-8AD3-5818C045CA54}" type="presOf" srcId="{F2CECC3E-822F-45B1-8BA2-49B57B42C099}" destId="{25072F28-AEB1-CC4E-B978-FD0152847D1F}" srcOrd="0" destOrd="0" presId="urn:microsoft.com/office/officeart/2005/8/layout/default"/>
    <dgm:cxn modelId="{2ED3C4AD-7C82-1C40-B360-DC713368AFB3}" type="presOf" srcId="{BC048535-0D4E-4A7F-AE93-96879AE448A9}" destId="{3F798164-A26B-994D-B8BF-4124D041968B}" srcOrd="0" destOrd="0" presId="urn:microsoft.com/office/officeart/2005/8/layout/default"/>
    <dgm:cxn modelId="{9C43C3BC-8C18-A743-BACA-52AC4F531FB5}" type="presOf" srcId="{241BF6FF-83DB-4CF6-A671-26AAF9AE79AD}" destId="{6AE33E3F-D755-064D-9CC0-7682C407411D}" srcOrd="0" destOrd="0" presId="urn:microsoft.com/office/officeart/2005/8/layout/default"/>
    <dgm:cxn modelId="{32F2E2C6-1733-4F7F-98CB-3706B88C89BA}" srcId="{32CBC166-3CDF-40CA-A390-04BDED71E9C0}" destId="{241BF6FF-83DB-4CF6-A671-26AAF9AE79AD}" srcOrd="4" destOrd="0" parTransId="{35ACCD64-61D0-49F8-84FC-45F3F253FF63}" sibTransId="{E04E2E24-8A04-4168-9F24-0203C1B09231}"/>
    <dgm:cxn modelId="{39B0D2CD-4E8B-BB45-AF62-BAC01326D6A9}" type="presOf" srcId="{C0524FF2-1536-45B7-9F60-5E337F34C549}" destId="{A027AEDF-F728-C84D-B7AE-F201DD66E618}" srcOrd="0" destOrd="0" presId="urn:microsoft.com/office/officeart/2005/8/layout/default"/>
    <dgm:cxn modelId="{0E286BD0-5E0B-429D-B4B4-8A9505C78488}" srcId="{32CBC166-3CDF-40CA-A390-04BDED71E9C0}" destId="{BC048535-0D4E-4A7F-AE93-96879AE448A9}" srcOrd="2" destOrd="0" parTransId="{A00F99C0-0F25-469F-90AD-589B29A747A0}" sibTransId="{2B96C219-9C1E-45D5-8D72-9326FDDB9FF1}"/>
    <dgm:cxn modelId="{81315B39-7072-8841-A935-C52D5DE366DF}" type="presParOf" srcId="{245C6C68-A318-7443-B924-50EA6026AE4D}" destId="{A027AEDF-F728-C84D-B7AE-F201DD66E618}" srcOrd="0" destOrd="0" presId="urn:microsoft.com/office/officeart/2005/8/layout/default"/>
    <dgm:cxn modelId="{BC7B8542-9724-604D-B503-26AE327B7560}" type="presParOf" srcId="{245C6C68-A318-7443-B924-50EA6026AE4D}" destId="{86B01887-57B7-B748-A26D-C424712C51C1}" srcOrd="1" destOrd="0" presId="urn:microsoft.com/office/officeart/2005/8/layout/default"/>
    <dgm:cxn modelId="{5D99D21F-7D4C-9440-8FFB-04A0EBB1DD61}" type="presParOf" srcId="{245C6C68-A318-7443-B924-50EA6026AE4D}" destId="{3750D479-243F-7F45-B034-7E4B930CEB8A}" srcOrd="2" destOrd="0" presId="urn:microsoft.com/office/officeart/2005/8/layout/default"/>
    <dgm:cxn modelId="{3129B8E2-9512-834C-B99A-1F2B0A54FCE1}" type="presParOf" srcId="{245C6C68-A318-7443-B924-50EA6026AE4D}" destId="{5DBED2A6-F186-7949-876C-D51969CB7711}" srcOrd="3" destOrd="0" presId="urn:microsoft.com/office/officeart/2005/8/layout/default"/>
    <dgm:cxn modelId="{A985D39A-8724-804C-9BF8-985731E0F134}" type="presParOf" srcId="{245C6C68-A318-7443-B924-50EA6026AE4D}" destId="{3F798164-A26B-994D-B8BF-4124D041968B}" srcOrd="4" destOrd="0" presId="urn:microsoft.com/office/officeart/2005/8/layout/default"/>
    <dgm:cxn modelId="{7A256408-02C6-EE46-8C92-44A090238433}" type="presParOf" srcId="{245C6C68-A318-7443-B924-50EA6026AE4D}" destId="{19E98D08-315F-E14C-BC61-0DFFAF20F165}" srcOrd="5" destOrd="0" presId="urn:microsoft.com/office/officeart/2005/8/layout/default"/>
    <dgm:cxn modelId="{E17A11B2-C03F-2440-AFE7-7EA9851BEBD4}" type="presParOf" srcId="{245C6C68-A318-7443-B924-50EA6026AE4D}" destId="{25072F28-AEB1-CC4E-B978-FD0152847D1F}" srcOrd="6" destOrd="0" presId="urn:microsoft.com/office/officeart/2005/8/layout/default"/>
    <dgm:cxn modelId="{D8937E7F-5D94-B049-94AD-306329BBCDEE}" type="presParOf" srcId="{245C6C68-A318-7443-B924-50EA6026AE4D}" destId="{06B85B1C-DE8D-8949-AB91-0C2AC46FC811}" srcOrd="7" destOrd="0" presId="urn:microsoft.com/office/officeart/2005/8/layout/default"/>
    <dgm:cxn modelId="{7F529124-6B1E-5644-902F-3B0D6238100F}" type="presParOf" srcId="{245C6C68-A318-7443-B924-50EA6026AE4D}" destId="{6AE33E3F-D755-064D-9CC0-7682C407411D}"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09D1D12-B177-4C44-96C0-04C9CABF604D}" type="doc">
      <dgm:prSet loTypeId="urn:microsoft.com/office/officeart/2016/7/layout/HorizontalActionList" loCatId="List" qsTypeId="urn:microsoft.com/office/officeart/2005/8/quickstyle/simple1" qsCatId="simple" csTypeId="urn:microsoft.com/office/officeart/2005/8/colors/accent1_2" csCatId="accent1" phldr="1"/>
      <dgm:spPr/>
      <dgm:t>
        <a:bodyPr/>
        <a:lstStyle/>
        <a:p>
          <a:endParaRPr lang="en-US"/>
        </a:p>
      </dgm:t>
    </dgm:pt>
    <dgm:pt modelId="{D5C42FB4-1795-402C-8331-0A50AD9E06F4}">
      <dgm:prSet custT="1"/>
      <dgm:spPr/>
      <dgm:t>
        <a:bodyPr/>
        <a:lstStyle/>
        <a:p>
          <a:r>
            <a:rPr lang="en-US" sz="1800"/>
            <a:t>Glass</a:t>
          </a:r>
        </a:p>
      </dgm:t>
    </dgm:pt>
    <dgm:pt modelId="{2A2492F6-0B4F-41B9-9108-7E5074D86AC6}" type="parTrans" cxnId="{6CE9523F-6F34-42BA-9EEF-47EE668637A0}">
      <dgm:prSet/>
      <dgm:spPr/>
      <dgm:t>
        <a:bodyPr/>
        <a:lstStyle/>
        <a:p>
          <a:endParaRPr lang="en-US" sz="1800"/>
        </a:p>
      </dgm:t>
    </dgm:pt>
    <dgm:pt modelId="{CE392ADE-C024-4077-9B0D-360CFCF002B7}" type="sibTrans" cxnId="{6CE9523F-6F34-42BA-9EEF-47EE668637A0}">
      <dgm:prSet/>
      <dgm:spPr/>
      <dgm:t>
        <a:bodyPr/>
        <a:lstStyle/>
        <a:p>
          <a:endParaRPr lang="en-US" sz="1800"/>
        </a:p>
      </dgm:t>
    </dgm:pt>
    <dgm:pt modelId="{234F5926-6383-41B9-80F5-AA7139067C9C}">
      <dgm:prSet custT="1"/>
      <dgm:spPr/>
      <dgm:t>
        <a:bodyPr/>
        <a:lstStyle/>
        <a:p>
          <a:r>
            <a:rPr lang="en-US" sz="1800" dirty="0"/>
            <a:t>The manufacturing processes vary depending on the type of glass required and the provides varying degrees of discriminatory powers.</a:t>
          </a:r>
        </a:p>
      </dgm:t>
    </dgm:pt>
    <dgm:pt modelId="{8EBD714F-2381-4185-A79F-996A4CD80D7F}" type="parTrans" cxnId="{A9155038-2629-4769-B036-21338B4C24AC}">
      <dgm:prSet/>
      <dgm:spPr/>
      <dgm:t>
        <a:bodyPr/>
        <a:lstStyle/>
        <a:p>
          <a:endParaRPr lang="en-US" sz="1800"/>
        </a:p>
      </dgm:t>
    </dgm:pt>
    <dgm:pt modelId="{0A2A7E2E-7019-4395-A771-907653115A6D}" type="sibTrans" cxnId="{A9155038-2629-4769-B036-21338B4C24AC}">
      <dgm:prSet/>
      <dgm:spPr/>
      <dgm:t>
        <a:bodyPr/>
        <a:lstStyle/>
        <a:p>
          <a:endParaRPr lang="en-US" sz="1800"/>
        </a:p>
      </dgm:t>
    </dgm:pt>
    <dgm:pt modelId="{FF1923EE-A08B-4797-AC05-A5AEBC37E110}">
      <dgm:prSet custT="1"/>
      <dgm:spPr/>
      <dgm:t>
        <a:bodyPr/>
        <a:lstStyle/>
        <a:p>
          <a:r>
            <a:rPr lang="en-GB" sz="1800" noProof="0" dirty="0"/>
            <a:t>Fibres</a:t>
          </a:r>
          <a:r>
            <a:rPr lang="en-US" sz="1800" dirty="0"/>
            <a:t>, </a:t>
          </a:r>
          <a:r>
            <a:rPr lang="en-GB" sz="1800" noProof="0" dirty="0"/>
            <a:t>Paint and Security marker substances </a:t>
          </a:r>
          <a:endParaRPr lang="en-US" sz="1800" dirty="0"/>
        </a:p>
      </dgm:t>
    </dgm:pt>
    <dgm:pt modelId="{333619EC-9DB3-4A88-A0BA-B91CC259FDB2}" type="parTrans" cxnId="{CCE010BD-85FF-4132-AB16-DCCED4298A7E}">
      <dgm:prSet/>
      <dgm:spPr/>
      <dgm:t>
        <a:bodyPr/>
        <a:lstStyle/>
        <a:p>
          <a:endParaRPr lang="en-US" sz="1800"/>
        </a:p>
      </dgm:t>
    </dgm:pt>
    <dgm:pt modelId="{F488F907-95E4-4B73-8659-078B71A8F5A2}" type="sibTrans" cxnId="{CCE010BD-85FF-4132-AB16-DCCED4298A7E}">
      <dgm:prSet/>
      <dgm:spPr/>
      <dgm:t>
        <a:bodyPr/>
        <a:lstStyle/>
        <a:p>
          <a:endParaRPr lang="en-US" sz="1800"/>
        </a:p>
      </dgm:t>
    </dgm:pt>
    <dgm:pt modelId="{ACE60C35-2F5C-4CC0-B0F6-9894CE5E34CF}">
      <dgm:prSet custT="1"/>
      <dgm:spPr/>
      <dgm:t>
        <a:bodyPr/>
        <a:lstStyle/>
        <a:p>
          <a:r>
            <a:rPr lang="en-GB" sz="1800" noProof="0" dirty="0"/>
            <a:t>Fibres</a:t>
          </a:r>
          <a:r>
            <a:rPr lang="en-US" sz="1800" dirty="0"/>
            <a:t> can be natural, man-made or mixed. They are frequently transferred from clothing, seats, and carpets on to receptive services. </a:t>
          </a:r>
        </a:p>
      </dgm:t>
    </dgm:pt>
    <dgm:pt modelId="{E0379C49-7A85-4941-A569-5B0FAE793900}" type="parTrans" cxnId="{392B9649-C03D-4FFE-A589-DDB1AE94F427}">
      <dgm:prSet/>
      <dgm:spPr/>
      <dgm:t>
        <a:bodyPr/>
        <a:lstStyle/>
        <a:p>
          <a:endParaRPr lang="en-US" sz="1800"/>
        </a:p>
      </dgm:t>
    </dgm:pt>
    <dgm:pt modelId="{24498885-76BF-4EC9-A155-93CEBE24966D}" type="sibTrans" cxnId="{392B9649-C03D-4FFE-A589-DDB1AE94F427}">
      <dgm:prSet/>
      <dgm:spPr/>
      <dgm:t>
        <a:bodyPr/>
        <a:lstStyle/>
        <a:p>
          <a:endParaRPr lang="en-US" sz="1800"/>
        </a:p>
      </dgm:t>
    </dgm:pt>
    <dgm:pt modelId="{590772FB-AECF-4189-868F-F65946D3A6B6}">
      <dgm:prSet custT="1"/>
      <dgm:spPr/>
      <dgm:t>
        <a:bodyPr/>
        <a:lstStyle/>
        <a:p>
          <a:r>
            <a:rPr lang="en-US" sz="1800" dirty="0"/>
            <a:t>Soil, Plants and Insects</a:t>
          </a:r>
        </a:p>
      </dgm:t>
    </dgm:pt>
    <dgm:pt modelId="{A9B9E306-8B3D-4E73-9BE8-A6675956D323}" type="parTrans" cxnId="{8AD5BFB9-5F68-4C82-B3AA-013809D81513}">
      <dgm:prSet/>
      <dgm:spPr/>
      <dgm:t>
        <a:bodyPr/>
        <a:lstStyle/>
        <a:p>
          <a:endParaRPr lang="en-US" sz="1800"/>
        </a:p>
      </dgm:t>
    </dgm:pt>
    <dgm:pt modelId="{33F6DA64-31D6-4A04-855D-8C5191F2885D}" type="sibTrans" cxnId="{8AD5BFB9-5F68-4C82-B3AA-013809D81513}">
      <dgm:prSet/>
      <dgm:spPr/>
      <dgm:t>
        <a:bodyPr/>
        <a:lstStyle/>
        <a:p>
          <a:endParaRPr lang="en-US" sz="1800"/>
        </a:p>
      </dgm:t>
    </dgm:pt>
    <dgm:pt modelId="{E9201C68-68FA-4B37-912D-B549270A421B}">
      <dgm:prSet custT="1"/>
      <dgm:spPr/>
      <dgm:t>
        <a:bodyPr/>
        <a:lstStyle/>
        <a:p>
          <a:r>
            <a:rPr lang="en-US" sz="1800" dirty="0"/>
            <a:t>Soils are found nearly everywhere, but they can vary significantly within short distances due to geographical and </a:t>
          </a:r>
          <a:r>
            <a:rPr lang="en-GB" sz="1800" noProof="0" dirty="0"/>
            <a:t>geomorphic</a:t>
          </a:r>
          <a:r>
            <a:rPr lang="en-US" sz="1800" dirty="0"/>
            <a:t> factors. </a:t>
          </a:r>
        </a:p>
      </dgm:t>
    </dgm:pt>
    <dgm:pt modelId="{FA791EFB-2453-4E54-A59A-B3101FA50DAE}" type="parTrans" cxnId="{5B7FD835-7E33-478B-BEE3-A2DBD2379110}">
      <dgm:prSet/>
      <dgm:spPr/>
      <dgm:t>
        <a:bodyPr/>
        <a:lstStyle/>
        <a:p>
          <a:endParaRPr lang="en-US" sz="1800"/>
        </a:p>
      </dgm:t>
    </dgm:pt>
    <dgm:pt modelId="{A675B328-641E-4DF0-940D-C1B6ABDFB572}" type="sibTrans" cxnId="{5B7FD835-7E33-478B-BEE3-A2DBD2379110}">
      <dgm:prSet/>
      <dgm:spPr/>
      <dgm:t>
        <a:bodyPr/>
        <a:lstStyle/>
        <a:p>
          <a:endParaRPr lang="en-US" sz="1800"/>
        </a:p>
      </dgm:t>
    </dgm:pt>
    <dgm:pt modelId="{B2B5BCBC-464D-4840-9063-48AA2A2E897F}" type="pres">
      <dgm:prSet presAssocID="{709D1D12-B177-4C44-96C0-04C9CABF604D}" presName="Name0" presStyleCnt="0">
        <dgm:presLayoutVars>
          <dgm:dir/>
          <dgm:animLvl val="lvl"/>
          <dgm:resizeHandles val="exact"/>
        </dgm:presLayoutVars>
      </dgm:prSet>
      <dgm:spPr/>
    </dgm:pt>
    <dgm:pt modelId="{AB83D53E-F0C6-2144-B626-5A1E31597A3B}" type="pres">
      <dgm:prSet presAssocID="{D5C42FB4-1795-402C-8331-0A50AD9E06F4}" presName="composite" presStyleCnt="0"/>
      <dgm:spPr/>
    </dgm:pt>
    <dgm:pt modelId="{D6B7DF9E-C830-954E-86A8-2754B583A165}" type="pres">
      <dgm:prSet presAssocID="{D5C42FB4-1795-402C-8331-0A50AD9E06F4}" presName="parTx" presStyleLbl="alignNode1" presStyleIdx="0" presStyleCnt="3">
        <dgm:presLayoutVars>
          <dgm:chMax val="0"/>
          <dgm:chPref val="0"/>
        </dgm:presLayoutVars>
      </dgm:prSet>
      <dgm:spPr/>
    </dgm:pt>
    <dgm:pt modelId="{1F9C88E7-2774-D14A-AD8C-E4C1E86B4137}" type="pres">
      <dgm:prSet presAssocID="{D5C42FB4-1795-402C-8331-0A50AD9E06F4}" presName="desTx" presStyleLbl="alignAccFollowNode1" presStyleIdx="0" presStyleCnt="3">
        <dgm:presLayoutVars/>
      </dgm:prSet>
      <dgm:spPr/>
    </dgm:pt>
    <dgm:pt modelId="{030A8EC5-3EED-824B-97A6-DCD5CFCF4633}" type="pres">
      <dgm:prSet presAssocID="{CE392ADE-C024-4077-9B0D-360CFCF002B7}" presName="space" presStyleCnt="0"/>
      <dgm:spPr/>
    </dgm:pt>
    <dgm:pt modelId="{CE65EC2D-66A5-AB44-8C8F-10C8D100958B}" type="pres">
      <dgm:prSet presAssocID="{FF1923EE-A08B-4797-AC05-A5AEBC37E110}" presName="composite" presStyleCnt="0"/>
      <dgm:spPr/>
    </dgm:pt>
    <dgm:pt modelId="{50343EEB-7F72-6742-8FBC-BC003B285F3A}" type="pres">
      <dgm:prSet presAssocID="{FF1923EE-A08B-4797-AC05-A5AEBC37E110}" presName="parTx" presStyleLbl="alignNode1" presStyleIdx="1" presStyleCnt="3">
        <dgm:presLayoutVars>
          <dgm:chMax val="0"/>
          <dgm:chPref val="0"/>
        </dgm:presLayoutVars>
      </dgm:prSet>
      <dgm:spPr/>
    </dgm:pt>
    <dgm:pt modelId="{528DB21B-3159-744B-B5A1-19E1A0975BE4}" type="pres">
      <dgm:prSet presAssocID="{FF1923EE-A08B-4797-AC05-A5AEBC37E110}" presName="desTx" presStyleLbl="alignAccFollowNode1" presStyleIdx="1" presStyleCnt="3">
        <dgm:presLayoutVars/>
      </dgm:prSet>
      <dgm:spPr/>
    </dgm:pt>
    <dgm:pt modelId="{6F1B4E27-0AA4-7A4C-92EF-081D4C9DDF74}" type="pres">
      <dgm:prSet presAssocID="{F488F907-95E4-4B73-8659-078B71A8F5A2}" presName="space" presStyleCnt="0"/>
      <dgm:spPr/>
    </dgm:pt>
    <dgm:pt modelId="{F1B16F16-16F2-0144-BBF2-EB6600134AC1}" type="pres">
      <dgm:prSet presAssocID="{590772FB-AECF-4189-868F-F65946D3A6B6}" presName="composite" presStyleCnt="0"/>
      <dgm:spPr/>
    </dgm:pt>
    <dgm:pt modelId="{FFC23FEC-1D6D-0C40-A74C-10FC14F968CC}" type="pres">
      <dgm:prSet presAssocID="{590772FB-AECF-4189-868F-F65946D3A6B6}" presName="parTx" presStyleLbl="alignNode1" presStyleIdx="2" presStyleCnt="3">
        <dgm:presLayoutVars>
          <dgm:chMax val="0"/>
          <dgm:chPref val="0"/>
        </dgm:presLayoutVars>
      </dgm:prSet>
      <dgm:spPr/>
    </dgm:pt>
    <dgm:pt modelId="{6367F59E-F163-BD47-B9DE-3B2A93889B35}" type="pres">
      <dgm:prSet presAssocID="{590772FB-AECF-4189-868F-F65946D3A6B6}" presName="desTx" presStyleLbl="alignAccFollowNode1" presStyleIdx="2" presStyleCnt="3">
        <dgm:presLayoutVars/>
      </dgm:prSet>
      <dgm:spPr/>
    </dgm:pt>
  </dgm:ptLst>
  <dgm:cxnLst>
    <dgm:cxn modelId="{FB2E6E02-97B7-DB42-BED9-E5F536D99B18}" type="presOf" srcId="{E9201C68-68FA-4B37-912D-B549270A421B}" destId="{6367F59E-F163-BD47-B9DE-3B2A93889B35}" srcOrd="0" destOrd="0" presId="urn:microsoft.com/office/officeart/2016/7/layout/HorizontalActionList"/>
    <dgm:cxn modelId="{18D64914-4FFE-A042-8367-583C7D3861C6}" type="presOf" srcId="{709D1D12-B177-4C44-96C0-04C9CABF604D}" destId="{B2B5BCBC-464D-4840-9063-48AA2A2E897F}" srcOrd="0" destOrd="0" presId="urn:microsoft.com/office/officeart/2016/7/layout/HorizontalActionList"/>
    <dgm:cxn modelId="{D6225023-F865-F04D-8246-71948D286C0F}" type="presOf" srcId="{ACE60C35-2F5C-4CC0-B0F6-9894CE5E34CF}" destId="{528DB21B-3159-744B-B5A1-19E1A0975BE4}" srcOrd="0" destOrd="0" presId="urn:microsoft.com/office/officeart/2016/7/layout/HorizontalActionList"/>
    <dgm:cxn modelId="{5B7FD835-7E33-478B-BEE3-A2DBD2379110}" srcId="{590772FB-AECF-4189-868F-F65946D3A6B6}" destId="{E9201C68-68FA-4B37-912D-B549270A421B}" srcOrd="0" destOrd="0" parTransId="{FA791EFB-2453-4E54-A59A-B3101FA50DAE}" sibTransId="{A675B328-641E-4DF0-940D-C1B6ABDFB572}"/>
    <dgm:cxn modelId="{A9155038-2629-4769-B036-21338B4C24AC}" srcId="{D5C42FB4-1795-402C-8331-0A50AD9E06F4}" destId="{234F5926-6383-41B9-80F5-AA7139067C9C}" srcOrd="0" destOrd="0" parTransId="{8EBD714F-2381-4185-A79F-996A4CD80D7F}" sibTransId="{0A2A7E2E-7019-4395-A771-907653115A6D}"/>
    <dgm:cxn modelId="{6CE9523F-6F34-42BA-9EEF-47EE668637A0}" srcId="{709D1D12-B177-4C44-96C0-04C9CABF604D}" destId="{D5C42FB4-1795-402C-8331-0A50AD9E06F4}" srcOrd="0" destOrd="0" parTransId="{2A2492F6-0B4F-41B9-9108-7E5074D86AC6}" sibTransId="{CE392ADE-C024-4077-9B0D-360CFCF002B7}"/>
    <dgm:cxn modelId="{392B9649-C03D-4FFE-A589-DDB1AE94F427}" srcId="{FF1923EE-A08B-4797-AC05-A5AEBC37E110}" destId="{ACE60C35-2F5C-4CC0-B0F6-9894CE5E34CF}" srcOrd="0" destOrd="0" parTransId="{E0379C49-7A85-4941-A569-5B0FAE793900}" sibTransId="{24498885-76BF-4EC9-A155-93CEBE24966D}"/>
    <dgm:cxn modelId="{7482BC6B-6883-CF44-AC89-E4C03E5D6F6A}" type="presOf" srcId="{234F5926-6383-41B9-80F5-AA7139067C9C}" destId="{1F9C88E7-2774-D14A-AD8C-E4C1E86B4137}" srcOrd="0" destOrd="0" presId="urn:microsoft.com/office/officeart/2016/7/layout/HorizontalActionList"/>
    <dgm:cxn modelId="{8AD5BFB9-5F68-4C82-B3AA-013809D81513}" srcId="{709D1D12-B177-4C44-96C0-04C9CABF604D}" destId="{590772FB-AECF-4189-868F-F65946D3A6B6}" srcOrd="2" destOrd="0" parTransId="{A9B9E306-8B3D-4E73-9BE8-A6675956D323}" sibTransId="{33F6DA64-31D6-4A04-855D-8C5191F2885D}"/>
    <dgm:cxn modelId="{CCE010BD-85FF-4132-AB16-DCCED4298A7E}" srcId="{709D1D12-B177-4C44-96C0-04C9CABF604D}" destId="{FF1923EE-A08B-4797-AC05-A5AEBC37E110}" srcOrd="1" destOrd="0" parTransId="{333619EC-9DB3-4A88-A0BA-B91CC259FDB2}" sibTransId="{F488F907-95E4-4B73-8659-078B71A8F5A2}"/>
    <dgm:cxn modelId="{19D230BD-AA0F-CC41-8096-EA2B79613D1E}" type="presOf" srcId="{D5C42FB4-1795-402C-8331-0A50AD9E06F4}" destId="{D6B7DF9E-C830-954E-86A8-2754B583A165}" srcOrd="0" destOrd="0" presId="urn:microsoft.com/office/officeart/2016/7/layout/HorizontalActionList"/>
    <dgm:cxn modelId="{4D0126BE-7EF3-9648-A2F0-032A55B43CEB}" type="presOf" srcId="{590772FB-AECF-4189-868F-F65946D3A6B6}" destId="{FFC23FEC-1D6D-0C40-A74C-10FC14F968CC}" srcOrd="0" destOrd="0" presId="urn:microsoft.com/office/officeart/2016/7/layout/HorizontalActionList"/>
    <dgm:cxn modelId="{FB1E9BF4-587B-7446-ADE7-E25225141213}" type="presOf" srcId="{FF1923EE-A08B-4797-AC05-A5AEBC37E110}" destId="{50343EEB-7F72-6742-8FBC-BC003B285F3A}" srcOrd="0" destOrd="0" presId="urn:microsoft.com/office/officeart/2016/7/layout/HorizontalActionList"/>
    <dgm:cxn modelId="{25E034CA-5EE6-8C4B-AC7C-BB7099C47E60}" type="presParOf" srcId="{B2B5BCBC-464D-4840-9063-48AA2A2E897F}" destId="{AB83D53E-F0C6-2144-B626-5A1E31597A3B}" srcOrd="0" destOrd="0" presId="urn:microsoft.com/office/officeart/2016/7/layout/HorizontalActionList"/>
    <dgm:cxn modelId="{A1142800-B072-C740-8A34-3076D6CCCEE8}" type="presParOf" srcId="{AB83D53E-F0C6-2144-B626-5A1E31597A3B}" destId="{D6B7DF9E-C830-954E-86A8-2754B583A165}" srcOrd="0" destOrd="0" presId="urn:microsoft.com/office/officeart/2016/7/layout/HorizontalActionList"/>
    <dgm:cxn modelId="{F8787D82-DDD3-6349-9B85-D9A01ECDF705}" type="presParOf" srcId="{AB83D53E-F0C6-2144-B626-5A1E31597A3B}" destId="{1F9C88E7-2774-D14A-AD8C-E4C1E86B4137}" srcOrd="1" destOrd="0" presId="urn:microsoft.com/office/officeart/2016/7/layout/HorizontalActionList"/>
    <dgm:cxn modelId="{0BE18CA2-6034-314E-9207-283C634A9F69}" type="presParOf" srcId="{B2B5BCBC-464D-4840-9063-48AA2A2E897F}" destId="{030A8EC5-3EED-824B-97A6-DCD5CFCF4633}" srcOrd="1" destOrd="0" presId="urn:microsoft.com/office/officeart/2016/7/layout/HorizontalActionList"/>
    <dgm:cxn modelId="{A12CA3F6-BFBB-6747-91A7-0EB5FA36AA7E}" type="presParOf" srcId="{B2B5BCBC-464D-4840-9063-48AA2A2E897F}" destId="{CE65EC2D-66A5-AB44-8C8F-10C8D100958B}" srcOrd="2" destOrd="0" presId="urn:microsoft.com/office/officeart/2016/7/layout/HorizontalActionList"/>
    <dgm:cxn modelId="{903D71CC-9B58-D54F-A39A-DD794787C434}" type="presParOf" srcId="{CE65EC2D-66A5-AB44-8C8F-10C8D100958B}" destId="{50343EEB-7F72-6742-8FBC-BC003B285F3A}" srcOrd="0" destOrd="0" presId="urn:microsoft.com/office/officeart/2016/7/layout/HorizontalActionList"/>
    <dgm:cxn modelId="{C7822DF2-5C7D-8145-8980-6235449272B8}" type="presParOf" srcId="{CE65EC2D-66A5-AB44-8C8F-10C8D100958B}" destId="{528DB21B-3159-744B-B5A1-19E1A0975BE4}" srcOrd="1" destOrd="0" presId="urn:microsoft.com/office/officeart/2016/7/layout/HorizontalActionList"/>
    <dgm:cxn modelId="{324440F1-B16C-144B-9501-09A4C7F4F971}" type="presParOf" srcId="{B2B5BCBC-464D-4840-9063-48AA2A2E897F}" destId="{6F1B4E27-0AA4-7A4C-92EF-081D4C9DDF74}" srcOrd="3" destOrd="0" presId="urn:microsoft.com/office/officeart/2016/7/layout/HorizontalActionList"/>
    <dgm:cxn modelId="{BDB37513-F480-4747-934B-45F33045E04A}" type="presParOf" srcId="{B2B5BCBC-464D-4840-9063-48AA2A2E897F}" destId="{F1B16F16-16F2-0144-BBF2-EB6600134AC1}" srcOrd="4" destOrd="0" presId="urn:microsoft.com/office/officeart/2016/7/layout/HorizontalActionList"/>
    <dgm:cxn modelId="{5D63475D-6DE0-474E-87B9-B760DA2405CE}" type="presParOf" srcId="{F1B16F16-16F2-0144-BBF2-EB6600134AC1}" destId="{FFC23FEC-1D6D-0C40-A74C-10FC14F968CC}" srcOrd="0" destOrd="0" presId="urn:microsoft.com/office/officeart/2016/7/layout/HorizontalActionList"/>
    <dgm:cxn modelId="{CEE21C7F-34B8-9244-97ED-1029D152F076}" type="presParOf" srcId="{F1B16F16-16F2-0144-BBF2-EB6600134AC1}" destId="{6367F59E-F163-BD47-B9DE-3B2A93889B35}"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59CFD0E-3610-4BD7-880F-B19D92EDA14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0381B5B-9BFC-4447-AAD8-F9A78EECB469}">
      <dgm:prSet/>
      <dgm:spPr/>
      <dgm:t>
        <a:bodyPr/>
        <a:lstStyle/>
        <a:p>
          <a:r>
            <a:rPr lang="en-GB"/>
            <a:t>Analysis of DNA samples highlights the difference between the DNA of different individuals.</a:t>
          </a:r>
          <a:endParaRPr lang="en-US"/>
        </a:p>
      </dgm:t>
    </dgm:pt>
    <dgm:pt modelId="{DDC11099-2803-48BC-B0A3-59CAC3D5FE78}" type="parTrans" cxnId="{F2EB1B29-6E53-4D05-A281-1889B269BEF1}">
      <dgm:prSet/>
      <dgm:spPr/>
      <dgm:t>
        <a:bodyPr/>
        <a:lstStyle/>
        <a:p>
          <a:endParaRPr lang="en-US"/>
        </a:p>
      </dgm:t>
    </dgm:pt>
    <dgm:pt modelId="{1A408FAB-960D-4364-9076-17CE2B17C021}" type="sibTrans" cxnId="{F2EB1B29-6E53-4D05-A281-1889B269BEF1}">
      <dgm:prSet/>
      <dgm:spPr/>
      <dgm:t>
        <a:bodyPr/>
        <a:lstStyle/>
        <a:p>
          <a:endParaRPr lang="en-US"/>
        </a:p>
      </dgm:t>
    </dgm:pt>
    <dgm:pt modelId="{27F5A9CF-023E-4905-911C-CF018ADD7DEB}">
      <dgm:prSet/>
      <dgm:spPr/>
      <dgm:t>
        <a:bodyPr/>
        <a:lstStyle/>
        <a:p>
          <a:r>
            <a:rPr lang="en-GB"/>
            <a:t>One limitation with DNA is that identical twins and triplets share the same DNA profiles.</a:t>
          </a:r>
          <a:endParaRPr lang="en-US"/>
        </a:p>
      </dgm:t>
    </dgm:pt>
    <dgm:pt modelId="{A078162E-B02C-4593-B953-030266D86D14}" type="parTrans" cxnId="{08553C9A-5769-46D2-A226-14D8AAC099CA}">
      <dgm:prSet/>
      <dgm:spPr/>
      <dgm:t>
        <a:bodyPr/>
        <a:lstStyle/>
        <a:p>
          <a:endParaRPr lang="en-US"/>
        </a:p>
      </dgm:t>
    </dgm:pt>
    <dgm:pt modelId="{C2FD3374-4616-4E8B-BDE3-AB7C154BF6D4}" type="sibTrans" cxnId="{08553C9A-5769-46D2-A226-14D8AAC099CA}">
      <dgm:prSet/>
      <dgm:spPr/>
      <dgm:t>
        <a:bodyPr/>
        <a:lstStyle/>
        <a:p>
          <a:endParaRPr lang="en-US"/>
        </a:p>
      </dgm:t>
    </dgm:pt>
    <dgm:pt modelId="{2EE4535A-6435-464A-8F1E-49B91E171F42}">
      <dgm:prSet/>
      <dgm:spPr/>
      <dgm:t>
        <a:bodyPr/>
        <a:lstStyle/>
        <a:p>
          <a:r>
            <a:rPr lang="en-GB"/>
            <a:t>The National DNA Database – contains records of the DNA od subjects who are arrested, cautioned, convicted for reasonable offences. </a:t>
          </a:r>
          <a:endParaRPr lang="en-US"/>
        </a:p>
      </dgm:t>
    </dgm:pt>
    <dgm:pt modelId="{FD78EBA8-69B0-4092-9A6C-25A1C8EDF8D1}" type="parTrans" cxnId="{FB3AAF58-0CD4-4475-B348-F054481712BE}">
      <dgm:prSet/>
      <dgm:spPr/>
      <dgm:t>
        <a:bodyPr/>
        <a:lstStyle/>
        <a:p>
          <a:endParaRPr lang="en-US"/>
        </a:p>
      </dgm:t>
    </dgm:pt>
    <dgm:pt modelId="{34EC8051-5617-431A-B77A-00C3D75F8DC0}" type="sibTrans" cxnId="{FB3AAF58-0CD4-4475-B348-F054481712BE}">
      <dgm:prSet/>
      <dgm:spPr/>
      <dgm:t>
        <a:bodyPr/>
        <a:lstStyle/>
        <a:p>
          <a:endParaRPr lang="en-US"/>
        </a:p>
      </dgm:t>
    </dgm:pt>
    <dgm:pt modelId="{6AAE9E9B-7CC3-4596-B89C-CCFABF5302B9}">
      <dgm:prSet/>
      <dgm:spPr/>
      <dgm:t>
        <a:bodyPr/>
        <a:lstStyle/>
        <a:p>
          <a:r>
            <a:rPr lang="en-GB"/>
            <a:t>The NDNAD also contains records on DNA recovered from crime scenes, which may have found as blood, saliva on cigarettes, bite marks and so on. </a:t>
          </a:r>
          <a:endParaRPr lang="en-US"/>
        </a:p>
      </dgm:t>
    </dgm:pt>
    <dgm:pt modelId="{E973F142-6407-4ECC-8A7B-C353673E7F80}" type="parTrans" cxnId="{6870FE95-D25C-424D-9A5C-5AF2F52BA771}">
      <dgm:prSet/>
      <dgm:spPr/>
      <dgm:t>
        <a:bodyPr/>
        <a:lstStyle/>
        <a:p>
          <a:endParaRPr lang="en-US"/>
        </a:p>
      </dgm:t>
    </dgm:pt>
    <dgm:pt modelId="{6E6FB381-8954-4109-9BDB-71E500E5F538}" type="sibTrans" cxnId="{6870FE95-D25C-424D-9A5C-5AF2F52BA771}">
      <dgm:prSet/>
      <dgm:spPr/>
      <dgm:t>
        <a:bodyPr/>
        <a:lstStyle/>
        <a:p>
          <a:endParaRPr lang="en-US"/>
        </a:p>
      </dgm:t>
    </dgm:pt>
    <dgm:pt modelId="{A40D7B6A-1051-8345-81DD-783D06758E87}" type="pres">
      <dgm:prSet presAssocID="{D59CFD0E-3610-4BD7-880F-B19D92EDA142}" presName="linear" presStyleCnt="0">
        <dgm:presLayoutVars>
          <dgm:animLvl val="lvl"/>
          <dgm:resizeHandles val="exact"/>
        </dgm:presLayoutVars>
      </dgm:prSet>
      <dgm:spPr/>
    </dgm:pt>
    <dgm:pt modelId="{943C62AC-3C02-E641-A3EA-6A6E264B088A}" type="pres">
      <dgm:prSet presAssocID="{20381B5B-9BFC-4447-AAD8-F9A78EECB469}" presName="parentText" presStyleLbl="node1" presStyleIdx="0" presStyleCnt="4">
        <dgm:presLayoutVars>
          <dgm:chMax val="0"/>
          <dgm:bulletEnabled val="1"/>
        </dgm:presLayoutVars>
      </dgm:prSet>
      <dgm:spPr/>
    </dgm:pt>
    <dgm:pt modelId="{409DA16C-B19A-4242-99DA-6FD40BDCD0DA}" type="pres">
      <dgm:prSet presAssocID="{1A408FAB-960D-4364-9076-17CE2B17C021}" presName="spacer" presStyleCnt="0"/>
      <dgm:spPr/>
    </dgm:pt>
    <dgm:pt modelId="{5987CAF5-E883-E344-B127-7FE8550971AC}" type="pres">
      <dgm:prSet presAssocID="{27F5A9CF-023E-4905-911C-CF018ADD7DEB}" presName="parentText" presStyleLbl="node1" presStyleIdx="1" presStyleCnt="4">
        <dgm:presLayoutVars>
          <dgm:chMax val="0"/>
          <dgm:bulletEnabled val="1"/>
        </dgm:presLayoutVars>
      </dgm:prSet>
      <dgm:spPr/>
    </dgm:pt>
    <dgm:pt modelId="{0136A9CF-351E-DB42-8519-97B2F7FCB80C}" type="pres">
      <dgm:prSet presAssocID="{C2FD3374-4616-4E8B-BDE3-AB7C154BF6D4}" presName="spacer" presStyleCnt="0"/>
      <dgm:spPr/>
    </dgm:pt>
    <dgm:pt modelId="{E42177AE-EC36-D645-BE3E-749A1CB1523A}" type="pres">
      <dgm:prSet presAssocID="{2EE4535A-6435-464A-8F1E-49B91E171F42}" presName="parentText" presStyleLbl="node1" presStyleIdx="2" presStyleCnt="4">
        <dgm:presLayoutVars>
          <dgm:chMax val="0"/>
          <dgm:bulletEnabled val="1"/>
        </dgm:presLayoutVars>
      </dgm:prSet>
      <dgm:spPr/>
    </dgm:pt>
    <dgm:pt modelId="{E85B0B7A-E74C-064E-80E0-7341921E7CB6}" type="pres">
      <dgm:prSet presAssocID="{34EC8051-5617-431A-B77A-00C3D75F8DC0}" presName="spacer" presStyleCnt="0"/>
      <dgm:spPr/>
    </dgm:pt>
    <dgm:pt modelId="{A9778F77-AD0B-E34F-9318-AD6069967812}" type="pres">
      <dgm:prSet presAssocID="{6AAE9E9B-7CC3-4596-B89C-CCFABF5302B9}" presName="parentText" presStyleLbl="node1" presStyleIdx="3" presStyleCnt="4">
        <dgm:presLayoutVars>
          <dgm:chMax val="0"/>
          <dgm:bulletEnabled val="1"/>
        </dgm:presLayoutVars>
      </dgm:prSet>
      <dgm:spPr/>
    </dgm:pt>
  </dgm:ptLst>
  <dgm:cxnLst>
    <dgm:cxn modelId="{A392FB1A-E407-9540-99E4-BFAFBB03380C}" type="presOf" srcId="{6AAE9E9B-7CC3-4596-B89C-CCFABF5302B9}" destId="{A9778F77-AD0B-E34F-9318-AD6069967812}" srcOrd="0" destOrd="0" presId="urn:microsoft.com/office/officeart/2005/8/layout/vList2"/>
    <dgm:cxn modelId="{1EB0AF20-829B-4A40-87E3-8D6EC210D548}" type="presOf" srcId="{20381B5B-9BFC-4447-AAD8-F9A78EECB469}" destId="{943C62AC-3C02-E641-A3EA-6A6E264B088A}" srcOrd="0" destOrd="0" presId="urn:microsoft.com/office/officeart/2005/8/layout/vList2"/>
    <dgm:cxn modelId="{AF29C928-EAD8-6C41-9793-FCFFA612525A}" type="presOf" srcId="{D59CFD0E-3610-4BD7-880F-B19D92EDA142}" destId="{A40D7B6A-1051-8345-81DD-783D06758E87}" srcOrd="0" destOrd="0" presId="urn:microsoft.com/office/officeart/2005/8/layout/vList2"/>
    <dgm:cxn modelId="{F2EB1B29-6E53-4D05-A281-1889B269BEF1}" srcId="{D59CFD0E-3610-4BD7-880F-B19D92EDA142}" destId="{20381B5B-9BFC-4447-AAD8-F9A78EECB469}" srcOrd="0" destOrd="0" parTransId="{DDC11099-2803-48BC-B0A3-59CAC3D5FE78}" sibTransId="{1A408FAB-960D-4364-9076-17CE2B17C021}"/>
    <dgm:cxn modelId="{FB3AAF58-0CD4-4475-B348-F054481712BE}" srcId="{D59CFD0E-3610-4BD7-880F-B19D92EDA142}" destId="{2EE4535A-6435-464A-8F1E-49B91E171F42}" srcOrd="2" destOrd="0" parTransId="{FD78EBA8-69B0-4092-9A6C-25A1C8EDF8D1}" sibTransId="{34EC8051-5617-431A-B77A-00C3D75F8DC0}"/>
    <dgm:cxn modelId="{6870FE95-D25C-424D-9A5C-5AF2F52BA771}" srcId="{D59CFD0E-3610-4BD7-880F-B19D92EDA142}" destId="{6AAE9E9B-7CC3-4596-B89C-CCFABF5302B9}" srcOrd="3" destOrd="0" parTransId="{E973F142-6407-4ECC-8A7B-C353673E7F80}" sibTransId="{6E6FB381-8954-4109-9BDB-71E500E5F538}"/>
    <dgm:cxn modelId="{08553C9A-5769-46D2-A226-14D8AAC099CA}" srcId="{D59CFD0E-3610-4BD7-880F-B19D92EDA142}" destId="{27F5A9CF-023E-4905-911C-CF018ADD7DEB}" srcOrd="1" destOrd="0" parTransId="{A078162E-B02C-4593-B953-030266D86D14}" sibTransId="{C2FD3374-4616-4E8B-BDE3-AB7C154BF6D4}"/>
    <dgm:cxn modelId="{F1C0ABBC-8EB1-2E40-93C3-B5259B6D4CFC}" type="presOf" srcId="{27F5A9CF-023E-4905-911C-CF018ADD7DEB}" destId="{5987CAF5-E883-E344-B127-7FE8550971AC}" srcOrd="0" destOrd="0" presId="urn:microsoft.com/office/officeart/2005/8/layout/vList2"/>
    <dgm:cxn modelId="{BB15C9FE-35C5-0944-A79D-4BADC5B3D2BD}" type="presOf" srcId="{2EE4535A-6435-464A-8F1E-49B91E171F42}" destId="{E42177AE-EC36-D645-BE3E-749A1CB1523A}" srcOrd="0" destOrd="0" presId="urn:microsoft.com/office/officeart/2005/8/layout/vList2"/>
    <dgm:cxn modelId="{77453BA2-B29B-5841-91C6-07664FBB30B7}" type="presParOf" srcId="{A40D7B6A-1051-8345-81DD-783D06758E87}" destId="{943C62AC-3C02-E641-A3EA-6A6E264B088A}" srcOrd="0" destOrd="0" presId="urn:microsoft.com/office/officeart/2005/8/layout/vList2"/>
    <dgm:cxn modelId="{F1E7D00E-7938-1445-870F-E0F675AC51A7}" type="presParOf" srcId="{A40D7B6A-1051-8345-81DD-783D06758E87}" destId="{409DA16C-B19A-4242-99DA-6FD40BDCD0DA}" srcOrd="1" destOrd="0" presId="urn:microsoft.com/office/officeart/2005/8/layout/vList2"/>
    <dgm:cxn modelId="{659BC38E-DC3A-C146-8794-4D360A0E9353}" type="presParOf" srcId="{A40D7B6A-1051-8345-81DD-783D06758E87}" destId="{5987CAF5-E883-E344-B127-7FE8550971AC}" srcOrd="2" destOrd="0" presId="urn:microsoft.com/office/officeart/2005/8/layout/vList2"/>
    <dgm:cxn modelId="{EC24AE1C-0D13-704F-88D3-87CB79EE0B26}" type="presParOf" srcId="{A40D7B6A-1051-8345-81DD-783D06758E87}" destId="{0136A9CF-351E-DB42-8519-97B2F7FCB80C}" srcOrd="3" destOrd="0" presId="urn:microsoft.com/office/officeart/2005/8/layout/vList2"/>
    <dgm:cxn modelId="{8B06F82B-33A7-144E-8123-5271A2B0F95A}" type="presParOf" srcId="{A40D7B6A-1051-8345-81DD-783D06758E87}" destId="{E42177AE-EC36-D645-BE3E-749A1CB1523A}" srcOrd="4" destOrd="0" presId="urn:microsoft.com/office/officeart/2005/8/layout/vList2"/>
    <dgm:cxn modelId="{5B2FE5B2-CD4B-2C46-9051-BF22713E9A9C}" type="presParOf" srcId="{A40D7B6A-1051-8345-81DD-783D06758E87}" destId="{E85B0B7A-E74C-064E-80E0-7341921E7CB6}" srcOrd="5" destOrd="0" presId="urn:microsoft.com/office/officeart/2005/8/layout/vList2"/>
    <dgm:cxn modelId="{37E984D1-875B-A348-86B1-1C84B20D8F51}" type="presParOf" srcId="{A40D7B6A-1051-8345-81DD-783D06758E87}" destId="{A9778F77-AD0B-E34F-9318-AD606996781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AB9CAAF-2C8D-42C6-AF47-5ECA1BD5491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8F49AE7-5163-4EF2-A6CA-DC0BBB1DAF8F}">
      <dgm:prSet custT="1"/>
      <dgm:spPr/>
      <dgm:t>
        <a:bodyPr/>
        <a:lstStyle/>
        <a:p>
          <a:pPr>
            <a:lnSpc>
              <a:spcPct val="100000"/>
            </a:lnSpc>
          </a:pPr>
          <a:r>
            <a:rPr lang="en-GB" sz="1800" b="1" u="sng" dirty="0"/>
            <a:t>Footwear Marks:</a:t>
          </a:r>
          <a:br>
            <a:rPr lang="en-GB" sz="1800" b="1" u="sng" dirty="0"/>
          </a:br>
          <a:r>
            <a:rPr lang="en-GB" sz="1800" dirty="0"/>
            <a:t>Shoe or other footwear marks are a useful but potentially short-lived form of evidence.</a:t>
          </a:r>
          <a:endParaRPr lang="en-US" sz="1800" dirty="0"/>
        </a:p>
      </dgm:t>
    </dgm:pt>
    <dgm:pt modelId="{5DE6CC6D-8252-4BCF-92BD-AEE4FC85A67D}" type="parTrans" cxnId="{458D312C-F7FE-4DF6-B58B-54ED0C79607A}">
      <dgm:prSet/>
      <dgm:spPr/>
      <dgm:t>
        <a:bodyPr/>
        <a:lstStyle/>
        <a:p>
          <a:endParaRPr lang="en-US" sz="1800"/>
        </a:p>
      </dgm:t>
    </dgm:pt>
    <dgm:pt modelId="{B1AA2A62-33FE-43F4-BC98-064C215C7C05}" type="sibTrans" cxnId="{458D312C-F7FE-4DF6-B58B-54ED0C79607A}">
      <dgm:prSet/>
      <dgm:spPr/>
      <dgm:t>
        <a:bodyPr/>
        <a:lstStyle/>
        <a:p>
          <a:pPr>
            <a:lnSpc>
              <a:spcPct val="100000"/>
            </a:lnSpc>
          </a:pPr>
          <a:endParaRPr lang="en-US" sz="1800"/>
        </a:p>
      </dgm:t>
    </dgm:pt>
    <dgm:pt modelId="{6CD710E1-69D4-47B8-AE2B-BDFD7FCB82DF}">
      <dgm:prSet custT="1"/>
      <dgm:spPr/>
      <dgm:t>
        <a:bodyPr/>
        <a:lstStyle/>
        <a:p>
          <a:pPr>
            <a:lnSpc>
              <a:spcPct val="100000"/>
            </a:lnSpc>
          </a:pPr>
          <a:r>
            <a:rPr lang="en-GB" sz="1800" b="1" u="sng" dirty="0"/>
            <a:t>Tyre Marks:</a:t>
          </a:r>
          <a:br>
            <a:rPr lang="en-GB" sz="1800" b="1" u="sng" dirty="0"/>
          </a:br>
          <a:r>
            <a:rPr lang="en-GB" sz="1800" dirty="0"/>
            <a:t>Vehicle tyres leave impressions which are commonly found in soft soils, on roads, smooth concrete floors, glass and paper. </a:t>
          </a:r>
          <a:endParaRPr lang="en-US" sz="1800" dirty="0"/>
        </a:p>
      </dgm:t>
    </dgm:pt>
    <dgm:pt modelId="{FF856DD2-B85B-476C-A39D-64AF26522FEB}" type="parTrans" cxnId="{62365865-AC6D-40B8-A9C3-DBC66177FDE6}">
      <dgm:prSet/>
      <dgm:spPr/>
      <dgm:t>
        <a:bodyPr/>
        <a:lstStyle/>
        <a:p>
          <a:endParaRPr lang="en-US" sz="1800"/>
        </a:p>
      </dgm:t>
    </dgm:pt>
    <dgm:pt modelId="{7EEFE671-63ED-4241-B30D-7CC3544BDDF8}" type="sibTrans" cxnId="{62365865-AC6D-40B8-A9C3-DBC66177FDE6}">
      <dgm:prSet/>
      <dgm:spPr/>
      <dgm:t>
        <a:bodyPr/>
        <a:lstStyle/>
        <a:p>
          <a:pPr>
            <a:lnSpc>
              <a:spcPct val="100000"/>
            </a:lnSpc>
          </a:pPr>
          <a:endParaRPr lang="en-US" sz="1800"/>
        </a:p>
      </dgm:t>
    </dgm:pt>
    <dgm:pt modelId="{E118756C-0A22-49C8-A5A3-3E0AF494242F}">
      <dgm:prSet custT="1"/>
      <dgm:spPr/>
      <dgm:t>
        <a:bodyPr/>
        <a:lstStyle/>
        <a:p>
          <a:pPr>
            <a:lnSpc>
              <a:spcPct val="100000"/>
            </a:lnSpc>
          </a:pPr>
          <a:r>
            <a:rPr lang="en-GB" sz="1800" b="1" u="sng"/>
            <a:t>Fingerprint Marks:</a:t>
          </a:r>
          <a:br>
            <a:rPr lang="en-GB" sz="1800" b="1" u="sng"/>
          </a:br>
          <a:r>
            <a:rPr lang="en-GB" sz="1800"/>
            <a:t>The ridged skin on our fingers leaves marks on many surfaces that we touch. Ridged details are found on fingers, palms, soles and toes. </a:t>
          </a:r>
          <a:endParaRPr lang="en-US" sz="1800"/>
        </a:p>
      </dgm:t>
    </dgm:pt>
    <dgm:pt modelId="{2429788E-503C-471B-A05C-2E8D60D8DC66}" type="parTrans" cxnId="{70997898-DEF2-4566-9C35-C60B630CB5BF}">
      <dgm:prSet/>
      <dgm:spPr/>
      <dgm:t>
        <a:bodyPr/>
        <a:lstStyle/>
        <a:p>
          <a:endParaRPr lang="en-US" sz="1800"/>
        </a:p>
      </dgm:t>
    </dgm:pt>
    <dgm:pt modelId="{6445CC93-EB83-45B9-987E-7D776B559E43}" type="sibTrans" cxnId="{70997898-DEF2-4566-9C35-C60B630CB5BF}">
      <dgm:prSet/>
      <dgm:spPr/>
      <dgm:t>
        <a:bodyPr/>
        <a:lstStyle/>
        <a:p>
          <a:pPr>
            <a:lnSpc>
              <a:spcPct val="100000"/>
            </a:lnSpc>
          </a:pPr>
          <a:endParaRPr lang="en-US" sz="1800"/>
        </a:p>
      </dgm:t>
    </dgm:pt>
    <dgm:pt modelId="{5EEF53E1-15B3-48DF-B77B-8B2279D476D5}">
      <dgm:prSet custT="1"/>
      <dgm:spPr/>
      <dgm:t>
        <a:bodyPr/>
        <a:lstStyle/>
        <a:p>
          <a:pPr>
            <a:lnSpc>
              <a:spcPct val="100000"/>
            </a:lnSpc>
          </a:pPr>
          <a:r>
            <a:rPr lang="en-GB" sz="1800" b="1" u="sng"/>
            <a:t>Other Marks:</a:t>
          </a:r>
          <a:br>
            <a:rPr lang="en-GB" sz="1800" b="1" u="sng"/>
          </a:br>
          <a:r>
            <a:rPr lang="en-GB" sz="1800"/>
            <a:t>Tools or instruments marks imparted to receptive services by the application of force.</a:t>
          </a:r>
          <a:endParaRPr lang="en-US" sz="1800"/>
        </a:p>
      </dgm:t>
    </dgm:pt>
    <dgm:pt modelId="{DD19EFC1-29FD-4B9C-A3C2-71E0A8011486}" type="parTrans" cxnId="{AB6281DF-983E-4427-913B-DF13267AFD4A}">
      <dgm:prSet/>
      <dgm:spPr/>
      <dgm:t>
        <a:bodyPr/>
        <a:lstStyle/>
        <a:p>
          <a:endParaRPr lang="en-US" sz="1800"/>
        </a:p>
      </dgm:t>
    </dgm:pt>
    <dgm:pt modelId="{83E32D33-995B-484F-A311-3E7F803AE776}" type="sibTrans" cxnId="{AB6281DF-983E-4427-913B-DF13267AFD4A}">
      <dgm:prSet/>
      <dgm:spPr/>
      <dgm:t>
        <a:bodyPr/>
        <a:lstStyle/>
        <a:p>
          <a:endParaRPr lang="en-US" sz="1800"/>
        </a:p>
      </dgm:t>
    </dgm:pt>
    <dgm:pt modelId="{10300210-4AE2-4D12-8B6E-F6D959EA4508}" type="pres">
      <dgm:prSet presAssocID="{EAB9CAAF-2C8D-42C6-AF47-5ECA1BD5491D}" presName="root" presStyleCnt="0">
        <dgm:presLayoutVars>
          <dgm:dir/>
          <dgm:resizeHandles val="exact"/>
        </dgm:presLayoutVars>
      </dgm:prSet>
      <dgm:spPr/>
    </dgm:pt>
    <dgm:pt modelId="{F7C583CA-D256-4EF7-8056-D463A3263BF2}" type="pres">
      <dgm:prSet presAssocID="{EAB9CAAF-2C8D-42C6-AF47-5ECA1BD5491D}" presName="container" presStyleCnt="0">
        <dgm:presLayoutVars>
          <dgm:dir/>
          <dgm:resizeHandles val="exact"/>
        </dgm:presLayoutVars>
      </dgm:prSet>
      <dgm:spPr/>
    </dgm:pt>
    <dgm:pt modelId="{CD4C6394-93F9-4281-8DF1-2C2CC59961EE}" type="pres">
      <dgm:prSet presAssocID="{68F49AE7-5163-4EF2-A6CA-DC0BBB1DAF8F}" presName="compNode" presStyleCnt="0"/>
      <dgm:spPr/>
    </dgm:pt>
    <dgm:pt modelId="{42303A51-3D90-4A69-89FB-8C1E55E704DE}" type="pres">
      <dgm:prSet presAssocID="{68F49AE7-5163-4EF2-A6CA-DC0BBB1DAF8F}" presName="iconBgRect" presStyleLbl="bgShp" presStyleIdx="0" presStyleCnt="4"/>
      <dgm:spPr/>
    </dgm:pt>
    <dgm:pt modelId="{2A743834-F1DC-4DFD-9988-38CD834EC55A}" type="pres">
      <dgm:prSet presAssocID="{68F49AE7-5163-4EF2-A6CA-DC0BBB1DAF8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hoe"/>
        </a:ext>
      </dgm:extLst>
    </dgm:pt>
    <dgm:pt modelId="{25BE83B1-78A4-4946-AAA9-4C56727D42DE}" type="pres">
      <dgm:prSet presAssocID="{68F49AE7-5163-4EF2-A6CA-DC0BBB1DAF8F}" presName="spaceRect" presStyleCnt="0"/>
      <dgm:spPr/>
    </dgm:pt>
    <dgm:pt modelId="{4AA4C10D-B8B3-4FB0-A458-64DB45159CF0}" type="pres">
      <dgm:prSet presAssocID="{68F49AE7-5163-4EF2-A6CA-DC0BBB1DAF8F}" presName="textRect" presStyleLbl="revTx" presStyleIdx="0" presStyleCnt="4">
        <dgm:presLayoutVars>
          <dgm:chMax val="1"/>
          <dgm:chPref val="1"/>
        </dgm:presLayoutVars>
      </dgm:prSet>
      <dgm:spPr/>
    </dgm:pt>
    <dgm:pt modelId="{95A1ED2B-2FA1-4778-9074-67363A2A137A}" type="pres">
      <dgm:prSet presAssocID="{B1AA2A62-33FE-43F4-BC98-064C215C7C05}" presName="sibTrans" presStyleLbl="sibTrans2D1" presStyleIdx="0" presStyleCnt="0"/>
      <dgm:spPr/>
    </dgm:pt>
    <dgm:pt modelId="{889D13A1-83C5-42D7-A31E-6B9DF25E6AE6}" type="pres">
      <dgm:prSet presAssocID="{6CD710E1-69D4-47B8-AE2B-BDFD7FCB82DF}" presName="compNode" presStyleCnt="0"/>
      <dgm:spPr/>
    </dgm:pt>
    <dgm:pt modelId="{B5A1FFCC-7D70-4ADD-AEE7-780EA672E1A4}" type="pres">
      <dgm:prSet presAssocID="{6CD710E1-69D4-47B8-AE2B-BDFD7FCB82DF}" presName="iconBgRect" presStyleLbl="bgShp" presStyleIdx="1" presStyleCnt="4"/>
      <dgm:spPr/>
    </dgm:pt>
    <dgm:pt modelId="{D667D712-F15E-4257-A10A-9F6F777D29D2}" type="pres">
      <dgm:prSet presAssocID="{6CD710E1-69D4-47B8-AE2B-BDFD7FCB82D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lectric Car"/>
        </a:ext>
      </dgm:extLst>
    </dgm:pt>
    <dgm:pt modelId="{28649F03-F678-4E43-9DA4-65B477B32737}" type="pres">
      <dgm:prSet presAssocID="{6CD710E1-69D4-47B8-AE2B-BDFD7FCB82DF}" presName="spaceRect" presStyleCnt="0"/>
      <dgm:spPr/>
    </dgm:pt>
    <dgm:pt modelId="{5D22E561-E04A-422A-9C8B-F5D76A473CC1}" type="pres">
      <dgm:prSet presAssocID="{6CD710E1-69D4-47B8-AE2B-BDFD7FCB82DF}" presName="textRect" presStyleLbl="revTx" presStyleIdx="1" presStyleCnt="4">
        <dgm:presLayoutVars>
          <dgm:chMax val="1"/>
          <dgm:chPref val="1"/>
        </dgm:presLayoutVars>
      </dgm:prSet>
      <dgm:spPr/>
    </dgm:pt>
    <dgm:pt modelId="{C485B745-0480-41FF-A6DA-8AE911ABE146}" type="pres">
      <dgm:prSet presAssocID="{7EEFE671-63ED-4241-B30D-7CC3544BDDF8}" presName="sibTrans" presStyleLbl="sibTrans2D1" presStyleIdx="0" presStyleCnt="0"/>
      <dgm:spPr/>
    </dgm:pt>
    <dgm:pt modelId="{BC7D6B22-55E7-4183-9041-DF79018CAEC4}" type="pres">
      <dgm:prSet presAssocID="{E118756C-0A22-49C8-A5A3-3E0AF494242F}" presName="compNode" presStyleCnt="0"/>
      <dgm:spPr/>
    </dgm:pt>
    <dgm:pt modelId="{543A831E-7CFD-4626-86AA-99A81A275B45}" type="pres">
      <dgm:prSet presAssocID="{E118756C-0A22-49C8-A5A3-3E0AF494242F}" presName="iconBgRect" presStyleLbl="bgShp" presStyleIdx="2" presStyleCnt="4"/>
      <dgm:spPr/>
    </dgm:pt>
    <dgm:pt modelId="{C5E01DCC-EF35-4295-A02A-647AC8C18928}" type="pres">
      <dgm:prSet presAssocID="{E118756C-0A22-49C8-A5A3-3E0AF494242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inger Print"/>
        </a:ext>
      </dgm:extLst>
    </dgm:pt>
    <dgm:pt modelId="{CE60DD6D-953E-434C-988C-5418D96ADBEA}" type="pres">
      <dgm:prSet presAssocID="{E118756C-0A22-49C8-A5A3-3E0AF494242F}" presName="spaceRect" presStyleCnt="0"/>
      <dgm:spPr/>
    </dgm:pt>
    <dgm:pt modelId="{F357356D-3D1A-433C-9FE3-06F712FF62C0}" type="pres">
      <dgm:prSet presAssocID="{E118756C-0A22-49C8-A5A3-3E0AF494242F}" presName="textRect" presStyleLbl="revTx" presStyleIdx="2" presStyleCnt="4">
        <dgm:presLayoutVars>
          <dgm:chMax val="1"/>
          <dgm:chPref val="1"/>
        </dgm:presLayoutVars>
      </dgm:prSet>
      <dgm:spPr/>
    </dgm:pt>
    <dgm:pt modelId="{6903A7A9-C7E4-41F7-8347-1F27455828CA}" type="pres">
      <dgm:prSet presAssocID="{6445CC93-EB83-45B9-987E-7D776B559E43}" presName="sibTrans" presStyleLbl="sibTrans2D1" presStyleIdx="0" presStyleCnt="0"/>
      <dgm:spPr/>
    </dgm:pt>
    <dgm:pt modelId="{B14B47DE-96C1-496B-AA99-FAF1C3166C13}" type="pres">
      <dgm:prSet presAssocID="{5EEF53E1-15B3-48DF-B77B-8B2279D476D5}" presName="compNode" presStyleCnt="0"/>
      <dgm:spPr/>
    </dgm:pt>
    <dgm:pt modelId="{CB742F2D-98EE-4EFF-A1BC-42E0906ED740}" type="pres">
      <dgm:prSet presAssocID="{5EEF53E1-15B3-48DF-B77B-8B2279D476D5}" presName="iconBgRect" presStyleLbl="bgShp" presStyleIdx="3" presStyleCnt="4"/>
      <dgm:spPr/>
    </dgm:pt>
    <dgm:pt modelId="{A9A6AB79-2528-4796-9EE8-92E071B98CB9}" type="pres">
      <dgm:prSet presAssocID="{5EEF53E1-15B3-48DF-B77B-8B2279D476D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uitar"/>
        </a:ext>
      </dgm:extLst>
    </dgm:pt>
    <dgm:pt modelId="{FCC841EE-D42A-43FD-8264-58DFB96B46C7}" type="pres">
      <dgm:prSet presAssocID="{5EEF53E1-15B3-48DF-B77B-8B2279D476D5}" presName="spaceRect" presStyleCnt="0"/>
      <dgm:spPr/>
    </dgm:pt>
    <dgm:pt modelId="{DF5C077C-BDC8-4B40-8E8C-DFE37BBFB268}" type="pres">
      <dgm:prSet presAssocID="{5EEF53E1-15B3-48DF-B77B-8B2279D476D5}" presName="textRect" presStyleLbl="revTx" presStyleIdx="3" presStyleCnt="4">
        <dgm:presLayoutVars>
          <dgm:chMax val="1"/>
          <dgm:chPref val="1"/>
        </dgm:presLayoutVars>
      </dgm:prSet>
      <dgm:spPr/>
    </dgm:pt>
  </dgm:ptLst>
  <dgm:cxnLst>
    <dgm:cxn modelId="{273AD517-5744-7740-83A4-F3520C556EDE}" type="presOf" srcId="{7EEFE671-63ED-4241-B30D-7CC3544BDDF8}" destId="{C485B745-0480-41FF-A6DA-8AE911ABE146}" srcOrd="0" destOrd="0" presId="urn:microsoft.com/office/officeart/2018/2/layout/IconCircleList"/>
    <dgm:cxn modelId="{458D312C-F7FE-4DF6-B58B-54ED0C79607A}" srcId="{EAB9CAAF-2C8D-42C6-AF47-5ECA1BD5491D}" destId="{68F49AE7-5163-4EF2-A6CA-DC0BBB1DAF8F}" srcOrd="0" destOrd="0" parTransId="{5DE6CC6D-8252-4BCF-92BD-AEE4FC85A67D}" sibTransId="{B1AA2A62-33FE-43F4-BC98-064C215C7C05}"/>
    <dgm:cxn modelId="{62365865-AC6D-40B8-A9C3-DBC66177FDE6}" srcId="{EAB9CAAF-2C8D-42C6-AF47-5ECA1BD5491D}" destId="{6CD710E1-69D4-47B8-AE2B-BDFD7FCB82DF}" srcOrd="1" destOrd="0" parTransId="{FF856DD2-B85B-476C-A39D-64AF26522FEB}" sibTransId="{7EEFE671-63ED-4241-B30D-7CC3544BDDF8}"/>
    <dgm:cxn modelId="{8179EA72-9ACF-5740-A9D6-4693515E9D65}" type="presOf" srcId="{E118756C-0A22-49C8-A5A3-3E0AF494242F}" destId="{F357356D-3D1A-433C-9FE3-06F712FF62C0}" srcOrd="0" destOrd="0" presId="urn:microsoft.com/office/officeart/2018/2/layout/IconCircleList"/>
    <dgm:cxn modelId="{0C71CE90-7BA3-3841-B061-05F321F5836C}" type="presOf" srcId="{B1AA2A62-33FE-43F4-BC98-064C215C7C05}" destId="{95A1ED2B-2FA1-4778-9074-67363A2A137A}" srcOrd="0" destOrd="0" presId="urn:microsoft.com/office/officeart/2018/2/layout/IconCircleList"/>
    <dgm:cxn modelId="{70997898-DEF2-4566-9C35-C60B630CB5BF}" srcId="{EAB9CAAF-2C8D-42C6-AF47-5ECA1BD5491D}" destId="{E118756C-0A22-49C8-A5A3-3E0AF494242F}" srcOrd="2" destOrd="0" parTransId="{2429788E-503C-471B-A05C-2E8D60D8DC66}" sibTransId="{6445CC93-EB83-45B9-987E-7D776B559E43}"/>
    <dgm:cxn modelId="{4CFB03AB-5595-8F47-8657-D55FC507894B}" type="presOf" srcId="{6445CC93-EB83-45B9-987E-7D776B559E43}" destId="{6903A7A9-C7E4-41F7-8347-1F27455828CA}" srcOrd="0" destOrd="0" presId="urn:microsoft.com/office/officeart/2018/2/layout/IconCircleList"/>
    <dgm:cxn modelId="{E3D86DB1-16C0-4340-AB96-67C7B7B6618C}" type="presOf" srcId="{5EEF53E1-15B3-48DF-B77B-8B2279D476D5}" destId="{DF5C077C-BDC8-4B40-8E8C-DFE37BBFB268}" srcOrd="0" destOrd="0" presId="urn:microsoft.com/office/officeart/2018/2/layout/IconCircleList"/>
    <dgm:cxn modelId="{349DEDB5-A162-2044-A9B8-CF90FD86C52F}" type="presOf" srcId="{EAB9CAAF-2C8D-42C6-AF47-5ECA1BD5491D}" destId="{10300210-4AE2-4D12-8B6E-F6D959EA4508}" srcOrd="0" destOrd="0" presId="urn:microsoft.com/office/officeart/2018/2/layout/IconCircleList"/>
    <dgm:cxn modelId="{66E07BC2-EC0B-9342-8F46-84F86A9236E5}" type="presOf" srcId="{6CD710E1-69D4-47B8-AE2B-BDFD7FCB82DF}" destId="{5D22E561-E04A-422A-9C8B-F5D76A473CC1}" srcOrd="0" destOrd="0" presId="urn:microsoft.com/office/officeart/2018/2/layout/IconCircleList"/>
    <dgm:cxn modelId="{AB6281DF-983E-4427-913B-DF13267AFD4A}" srcId="{EAB9CAAF-2C8D-42C6-AF47-5ECA1BD5491D}" destId="{5EEF53E1-15B3-48DF-B77B-8B2279D476D5}" srcOrd="3" destOrd="0" parTransId="{DD19EFC1-29FD-4B9C-A3C2-71E0A8011486}" sibTransId="{83E32D33-995B-484F-A311-3E7F803AE776}"/>
    <dgm:cxn modelId="{DC54DDF4-6411-DB49-8B41-6194BC3013CD}" type="presOf" srcId="{68F49AE7-5163-4EF2-A6CA-DC0BBB1DAF8F}" destId="{4AA4C10D-B8B3-4FB0-A458-64DB45159CF0}" srcOrd="0" destOrd="0" presId="urn:microsoft.com/office/officeart/2018/2/layout/IconCircleList"/>
    <dgm:cxn modelId="{428658BD-2CCA-2744-B516-0AA71DF65565}" type="presParOf" srcId="{10300210-4AE2-4D12-8B6E-F6D959EA4508}" destId="{F7C583CA-D256-4EF7-8056-D463A3263BF2}" srcOrd="0" destOrd="0" presId="urn:microsoft.com/office/officeart/2018/2/layout/IconCircleList"/>
    <dgm:cxn modelId="{2BD7A782-D903-9B49-8640-E3853E7EE356}" type="presParOf" srcId="{F7C583CA-D256-4EF7-8056-D463A3263BF2}" destId="{CD4C6394-93F9-4281-8DF1-2C2CC59961EE}" srcOrd="0" destOrd="0" presId="urn:microsoft.com/office/officeart/2018/2/layout/IconCircleList"/>
    <dgm:cxn modelId="{6FEAAA19-2A4D-9C43-8564-80D8A3F9E627}" type="presParOf" srcId="{CD4C6394-93F9-4281-8DF1-2C2CC59961EE}" destId="{42303A51-3D90-4A69-89FB-8C1E55E704DE}" srcOrd="0" destOrd="0" presId="urn:microsoft.com/office/officeart/2018/2/layout/IconCircleList"/>
    <dgm:cxn modelId="{CC092360-1285-4443-B203-FA951A0B8B26}" type="presParOf" srcId="{CD4C6394-93F9-4281-8DF1-2C2CC59961EE}" destId="{2A743834-F1DC-4DFD-9988-38CD834EC55A}" srcOrd="1" destOrd="0" presId="urn:microsoft.com/office/officeart/2018/2/layout/IconCircleList"/>
    <dgm:cxn modelId="{A2A5366F-6123-DB4F-A681-DFAD0E6CB3E0}" type="presParOf" srcId="{CD4C6394-93F9-4281-8DF1-2C2CC59961EE}" destId="{25BE83B1-78A4-4946-AAA9-4C56727D42DE}" srcOrd="2" destOrd="0" presId="urn:microsoft.com/office/officeart/2018/2/layout/IconCircleList"/>
    <dgm:cxn modelId="{12EBAF0C-293E-F04D-A17D-0D4A29CDA7F8}" type="presParOf" srcId="{CD4C6394-93F9-4281-8DF1-2C2CC59961EE}" destId="{4AA4C10D-B8B3-4FB0-A458-64DB45159CF0}" srcOrd="3" destOrd="0" presId="urn:microsoft.com/office/officeart/2018/2/layout/IconCircleList"/>
    <dgm:cxn modelId="{903A103C-D581-224F-A260-9C33834F3719}" type="presParOf" srcId="{F7C583CA-D256-4EF7-8056-D463A3263BF2}" destId="{95A1ED2B-2FA1-4778-9074-67363A2A137A}" srcOrd="1" destOrd="0" presId="urn:microsoft.com/office/officeart/2018/2/layout/IconCircleList"/>
    <dgm:cxn modelId="{A251C0CD-C646-6C44-A453-1E7D60E09DD7}" type="presParOf" srcId="{F7C583CA-D256-4EF7-8056-D463A3263BF2}" destId="{889D13A1-83C5-42D7-A31E-6B9DF25E6AE6}" srcOrd="2" destOrd="0" presId="urn:microsoft.com/office/officeart/2018/2/layout/IconCircleList"/>
    <dgm:cxn modelId="{2D52D2C3-762A-A141-91DF-011544489B93}" type="presParOf" srcId="{889D13A1-83C5-42D7-A31E-6B9DF25E6AE6}" destId="{B5A1FFCC-7D70-4ADD-AEE7-780EA672E1A4}" srcOrd="0" destOrd="0" presId="urn:microsoft.com/office/officeart/2018/2/layout/IconCircleList"/>
    <dgm:cxn modelId="{150396A9-D4BE-0143-A2D1-56E1CE75937B}" type="presParOf" srcId="{889D13A1-83C5-42D7-A31E-6B9DF25E6AE6}" destId="{D667D712-F15E-4257-A10A-9F6F777D29D2}" srcOrd="1" destOrd="0" presId="urn:microsoft.com/office/officeart/2018/2/layout/IconCircleList"/>
    <dgm:cxn modelId="{23599424-61DC-AA42-83F8-B5CE64A59A0E}" type="presParOf" srcId="{889D13A1-83C5-42D7-A31E-6B9DF25E6AE6}" destId="{28649F03-F678-4E43-9DA4-65B477B32737}" srcOrd="2" destOrd="0" presId="urn:microsoft.com/office/officeart/2018/2/layout/IconCircleList"/>
    <dgm:cxn modelId="{14473006-EBEA-954D-8841-3215A1C3F79A}" type="presParOf" srcId="{889D13A1-83C5-42D7-A31E-6B9DF25E6AE6}" destId="{5D22E561-E04A-422A-9C8B-F5D76A473CC1}" srcOrd="3" destOrd="0" presId="urn:microsoft.com/office/officeart/2018/2/layout/IconCircleList"/>
    <dgm:cxn modelId="{215438C2-946A-E647-8B39-B2E666520884}" type="presParOf" srcId="{F7C583CA-D256-4EF7-8056-D463A3263BF2}" destId="{C485B745-0480-41FF-A6DA-8AE911ABE146}" srcOrd="3" destOrd="0" presId="urn:microsoft.com/office/officeart/2018/2/layout/IconCircleList"/>
    <dgm:cxn modelId="{13822A99-7AC1-2447-9F96-463C980C4D64}" type="presParOf" srcId="{F7C583CA-D256-4EF7-8056-D463A3263BF2}" destId="{BC7D6B22-55E7-4183-9041-DF79018CAEC4}" srcOrd="4" destOrd="0" presId="urn:microsoft.com/office/officeart/2018/2/layout/IconCircleList"/>
    <dgm:cxn modelId="{311FBC8D-6081-584F-9848-95F523480C94}" type="presParOf" srcId="{BC7D6B22-55E7-4183-9041-DF79018CAEC4}" destId="{543A831E-7CFD-4626-86AA-99A81A275B45}" srcOrd="0" destOrd="0" presId="urn:microsoft.com/office/officeart/2018/2/layout/IconCircleList"/>
    <dgm:cxn modelId="{4B0D4FC1-C445-FE40-A81A-3115D7496569}" type="presParOf" srcId="{BC7D6B22-55E7-4183-9041-DF79018CAEC4}" destId="{C5E01DCC-EF35-4295-A02A-647AC8C18928}" srcOrd="1" destOrd="0" presId="urn:microsoft.com/office/officeart/2018/2/layout/IconCircleList"/>
    <dgm:cxn modelId="{1ECDEEA8-6298-E347-B335-5EB80099C716}" type="presParOf" srcId="{BC7D6B22-55E7-4183-9041-DF79018CAEC4}" destId="{CE60DD6D-953E-434C-988C-5418D96ADBEA}" srcOrd="2" destOrd="0" presId="urn:microsoft.com/office/officeart/2018/2/layout/IconCircleList"/>
    <dgm:cxn modelId="{E0EA5834-AB99-3242-96B8-00FFFC2F1D70}" type="presParOf" srcId="{BC7D6B22-55E7-4183-9041-DF79018CAEC4}" destId="{F357356D-3D1A-433C-9FE3-06F712FF62C0}" srcOrd="3" destOrd="0" presId="urn:microsoft.com/office/officeart/2018/2/layout/IconCircleList"/>
    <dgm:cxn modelId="{BD3ECF47-05EE-7D40-92F0-154A1C83990E}" type="presParOf" srcId="{F7C583CA-D256-4EF7-8056-D463A3263BF2}" destId="{6903A7A9-C7E4-41F7-8347-1F27455828CA}" srcOrd="5" destOrd="0" presId="urn:microsoft.com/office/officeart/2018/2/layout/IconCircleList"/>
    <dgm:cxn modelId="{7FF3B393-57FE-8443-99BB-ED53F3EF4090}" type="presParOf" srcId="{F7C583CA-D256-4EF7-8056-D463A3263BF2}" destId="{B14B47DE-96C1-496B-AA99-FAF1C3166C13}" srcOrd="6" destOrd="0" presId="urn:microsoft.com/office/officeart/2018/2/layout/IconCircleList"/>
    <dgm:cxn modelId="{243A994C-6BF3-2B44-8934-9CA883CDAA64}" type="presParOf" srcId="{B14B47DE-96C1-496B-AA99-FAF1C3166C13}" destId="{CB742F2D-98EE-4EFF-A1BC-42E0906ED740}" srcOrd="0" destOrd="0" presId="urn:microsoft.com/office/officeart/2018/2/layout/IconCircleList"/>
    <dgm:cxn modelId="{024BF134-8633-B04B-9B91-679C1C06FF1A}" type="presParOf" srcId="{B14B47DE-96C1-496B-AA99-FAF1C3166C13}" destId="{A9A6AB79-2528-4796-9EE8-92E071B98CB9}" srcOrd="1" destOrd="0" presId="urn:microsoft.com/office/officeart/2018/2/layout/IconCircleList"/>
    <dgm:cxn modelId="{C5037553-B661-4E4D-8C6E-4E8E9599E7B0}" type="presParOf" srcId="{B14B47DE-96C1-496B-AA99-FAF1C3166C13}" destId="{FCC841EE-D42A-43FD-8264-58DFB96B46C7}" srcOrd="2" destOrd="0" presId="urn:microsoft.com/office/officeart/2018/2/layout/IconCircleList"/>
    <dgm:cxn modelId="{7CF99A67-B588-274E-8BC0-176798CC574F}" type="presParOf" srcId="{B14B47DE-96C1-496B-AA99-FAF1C3166C13}" destId="{DF5C077C-BDC8-4B40-8E8C-DFE37BBFB268}"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4264C6D-DAF1-4318-92C6-81ED61E5056E}" type="doc">
      <dgm:prSet loTypeId="urn:microsoft.com/office/officeart/2005/8/layout/vList2" loCatId="list" qsTypeId="urn:microsoft.com/office/officeart/2005/8/quickstyle/simple1" qsCatId="simple" csTypeId="urn:microsoft.com/office/officeart/2005/8/colors/accent1_1" csCatId="accent1"/>
      <dgm:spPr/>
      <dgm:t>
        <a:bodyPr/>
        <a:lstStyle/>
        <a:p>
          <a:endParaRPr lang="en-US"/>
        </a:p>
      </dgm:t>
    </dgm:pt>
    <dgm:pt modelId="{B9CAA645-BAF9-4C53-AF42-B0176D73061A}">
      <dgm:prSet custT="1"/>
      <dgm:spPr/>
      <dgm:t>
        <a:bodyPr/>
        <a:lstStyle/>
        <a:p>
          <a:r>
            <a:rPr lang="en-GB" sz="1800" b="1" u="sng"/>
            <a:t>Bulleted Component:</a:t>
          </a:r>
          <a:endParaRPr lang="en-US" sz="1800"/>
        </a:p>
      </dgm:t>
    </dgm:pt>
    <dgm:pt modelId="{D7D95245-4F72-461D-B663-0964B7CE78FA}" type="parTrans" cxnId="{BEFFA356-B143-4416-B878-A78F87CE6E80}">
      <dgm:prSet/>
      <dgm:spPr/>
      <dgm:t>
        <a:bodyPr/>
        <a:lstStyle/>
        <a:p>
          <a:endParaRPr lang="en-US" sz="1800"/>
        </a:p>
      </dgm:t>
    </dgm:pt>
    <dgm:pt modelId="{8DB58357-980E-4025-8900-5887619C52DE}" type="sibTrans" cxnId="{BEFFA356-B143-4416-B878-A78F87CE6E80}">
      <dgm:prSet/>
      <dgm:spPr/>
      <dgm:t>
        <a:bodyPr/>
        <a:lstStyle/>
        <a:p>
          <a:endParaRPr lang="en-US" sz="1800"/>
        </a:p>
      </dgm:t>
    </dgm:pt>
    <dgm:pt modelId="{1B93B2BC-7D30-4422-9428-B234B106D827}">
      <dgm:prSet custT="1"/>
      <dgm:spPr/>
      <dgm:t>
        <a:bodyPr/>
        <a:lstStyle/>
        <a:p>
          <a:r>
            <a:rPr lang="en-GB" sz="1800"/>
            <a:t>Cartridge case</a:t>
          </a:r>
          <a:endParaRPr lang="en-US" sz="1800"/>
        </a:p>
      </dgm:t>
    </dgm:pt>
    <dgm:pt modelId="{2DAB3CEF-CC93-42E7-8927-CC57F4544AC2}" type="parTrans" cxnId="{A345DBEF-6AF0-4C1B-BB92-5820CEE0BDC1}">
      <dgm:prSet/>
      <dgm:spPr/>
      <dgm:t>
        <a:bodyPr/>
        <a:lstStyle/>
        <a:p>
          <a:endParaRPr lang="en-US" sz="1800"/>
        </a:p>
      </dgm:t>
    </dgm:pt>
    <dgm:pt modelId="{05E7B93B-C03B-4299-BB2E-B8E1F351CD03}" type="sibTrans" cxnId="{A345DBEF-6AF0-4C1B-BB92-5820CEE0BDC1}">
      <dgm:prSet/>
      <dgm:spPr/>
      <dgm:t>
        <a:bodyPr/>
        <a:lstStyle/>
        <a:p>
          <a:endParaRPr lang="en-US" sz="1800"/>
        </a:p>
      </dgm:t>
    </dgm:pt>
    <dgm:pt modelId="{A4530951-8E84-4D08-9ADE-19DDD6F12B6E}">
      <dgm:prSet custT="1"/>
      <dgm:spPr/>
      <dgm:t>
        <a:bodyPr/>
        <a:lstStyle/>
        <a:p>
          <a:r>
            <a:rPr lang="en-GB" sz="1800"/>
            <a:t>Bullet </a:t>
          </a:r>
          <a:endParaRPr lang="en-US" sz="1800"/>
        </a:p>
      </dgm:t>
    </dgm:pt>
    <dgm:pt modelId="{77DEF833-E4F5-4C81-AF5E-205C6ED55AD4}" type="parTrans" cxnId="{7DC9D879-7355-4374-85E8-213642FEF5A3}">
      <dgm:prSet/>
      <dgm:spPr/>
      <dgm:t>
        <a:bodyPr/>
        <a:lstStyle/>
        <a:p>
          <a:endParaRPr lang="en-US" sz="1800"/>
        </a:p>
      </dgm:t>
    </dgm:pt>
    <dgm:pt modelId="{25137A6E-3371-4307-8BFC-1E3BF2B6E57D}" type="sibTrans" cxnId="{7DC9D879-7355-4374-85E8-213642FEF5A3}">
      <dgm:prSet/>
      <dgm:spPr/>
      <dgm:t>
        <a:bodyPr/>
        <a:lstStyle/>
        <a:p>
          <a:endParaRPr lang="en-US" sz="1800"/>
        </a:p>
      </dgm:t>
    </dgm:pt>
    <dgm:pt modelId="{06211139-E553-400F-9629-94AFFCED5192}">
      <dgm:prSet custT="1"/>
      <dgm:spPr/>
      <dgm:t>
        <a:bodyPr/>
        <a:lstStyle/>
        <a:p>
          <a:r>
            <a:rPr lang="en-GB" sz="1800"/>
            <a:t>Powder</a:t>
          </a:r>
          <a:endParaRPr lang="en-US" sz="1800"/>
        </a:p>
      </dgm:t>
    </dgm:pt>
    <dgm:pt modelId="{02592144-5BB1-4F7D-8CBE-CC5221B9A19E}" type="parTrans" cxnId="{E6B81387-4335-468C-8B1E-995DFCE08EC2}">
      <dgm:prSet/>
      <dgm:spPr/>
      <dgm:t>
        <a:bodyPr/>
        <a:lstStyle/>
        <a:p>
          <a:endParaRPr lang="en-US" sz="1800"/>
        </a:p>
      </dgm:t>
    </dgm:pt>
    <dgm:pt modelId="{CD56A235-3FD8-4CC8-B100-BF13A09E881F}" type="sibTrans" cxnId="{E6B81387-4335-468C-8B1E-995DFCE08EC2}">
      <dgm:prSet/>
      <dgm:spPr/>
      <dgm:t>
        <a:bodyPr/>
        <a:lstStyle/>
        <a:p>
          <a:endParaRPr lang="en-US" sz="1800"/>
        </a:p>
      </dgm:t>
    </dgm:pt>
    <dgm:pt modelId="{81351F02-3AD0-49F8-8E2C-22462DC9D929}">
      <dgm:prSet custT="1"/>
      <dgm:spPr/>
      <dgm:t>
        <a:bodyPr/>
        <a:lstStyle/>
        <a:p>
          <a:r>
            <a:rPr lang="en-GB" sz="1800" b="1" u="sng" dirty="0"/>
            <a:t>Shot Cartridge Component:</a:t>
          </a:r>
          <a:endParaRPr lang="en-US" sz="1800" dirty="0"/>
        </a:p>
      </dgm:t>
    </dgm:pt>
    <dgm:pt modelId="{404BCBC9-33C5-410A-81A5-E8DCBB24851A}" type="parTrans" cxnId="{3C6E3788-6CD4-4B7B-9700-D9D48630BF1C}">
      <dgm:prSet/>
      <dgm:spPr/>
      <dgm:t>
        <a:bodyPr/>
        <a:lstStyle/>
        <a:p>
          <a:endParaRPr lang="en-US" sz="1800"/>
        </a:p>
      </dgm:t>
    </dgm:pt>
    <dgm:pt modelId="{8D927A6F-FF9B-4FDB-93A0-D1D480F1681A}" type="sibTrans" cxnId="{3C6E3788-6CD4-4B7B-9700-D9D48630BF1C}">
      <dgm:prSet/>
      <dgm:spPr/>
      <dgm:t>
        <a:bodyPr/>
        <a:lstStyle/>
        <a:p>
          <a:endParaRPr lang="en-US" sz="1800"/>
        </a:p>
      </dgm:t>
    </dgm:pt>
    <dgm:pt modelId="{3CBB5797-B5B9-4A74-A557-5E65F0969AD6}">
      <dgm:prSet custT="1"/>
      <dgm:spPr/>
      <dgm:t>
        <a:bodyPr/>
        <a:lstStyle/>
        <a:p>
          <a:r>
            <a:rPr lang="en-GB" sz="1800"/>
            <a:t>Cartridge case</a:t>
          </a:r>
          <a:endParaRPr lang="en-US" sz="1800"/>
        </a:p>
      </dgm:t>
    </dgm:pt>
    <dgm:pt modelId="{EE487FBC-3EDF-4842-ACAB-3F6E4C91776D}" type="parTrans" cxnId="{BFE0606F-4624-4522-BB1F-8E83FB386EAA}">
      <dgm:prSet/>
      <dgm:spPr/>
      <dgm:t>
        <a:bodyPr/>
        <a:lstStyle/>
        <a:p>
          <a:endParaRPr lang="en-US" sz="1800"/>
        </a:p>
      </dgm:t>
    </dgm:pt>
    <dgm:pt modelId="{33A34330-BFA9-41F8-BCC7-2AB9259995E8}" type="sibTrans" cxnId="{BFE0606F-4624-4522-BB1F-8E83FB386EAA}">
      <dgm:prSet/>
      <dgm:spPr/>
      <dgm:t>
        <a:bodyPr/>
        <a:lstStyle/>
        <a:p>
          <a:endParaRPr lang="en-US" sz="1800"/>
        </a:p>
      </dgm:t>
    </dgm:pt>
    <dgm:pt modelId="{26833245-C8D2-43D6-A4C5-1F9F2DEA0513}">
      <dgm:prSet custT="1"/>
      <dgm:spPr/>
      <dgm:t>
        <a:bodyPr/>
        <a:lstStyle/>
        <a:p>
          <a:r>
            <a:rPr lang="en-GB" sz="1800"/>
            <a:t>The shot</a:t>
          </a:r>
          <a:endParaRPr lang="en-US" sz="1800"/>
        </a:p>
      </dgm:t>
    </dgm:pt>
    <dgm:pt modelId="{14F65A0D-41FE-4C81-9B67-CBFE1C856A0C}" type="parTrans" cxnId="{3C6692D0-A3B1-4CD2-9767-E2086B0AC269}">
      <dgm:prSet/>
      <dgm:spPr/>
      <dgm:t>
        <a:bodyPr/>
        <a:lstStyle/>
        <a:p>
          <a:endParaRPr lang="en-US" sz="1800"/>
        </a:p>
      </dgm:t>
    </dgm:pt>
    <dgm:pt modelId="{325610BE-6D45-426B-8FD0-13598515AD4D}" type="sibTrans" cxnId="{3C6692D0-A3B1-4CD2-9767-E2086B0AC269}">
      <dgm:prSet/>
      <dgm:spPr/>
      <dgm:t>
        <a:bodyPr/>
        <a:lstStyle/>
        <a:p>
          <a:endParaRPr lang="en-US" sz="1800"/>
        </a:p>
      </dgm:t>
    </dgm:pt>
    <dgm:pt modelId="{440712C3-2F6D-4D1C-9188-BD7F3B05AD2E}">
      <dgm:prSet custT="1"/>
      <dgm:spPr/>
      <dgm:t>
        <a:bodyPr/>
        <a:lstStyle/>
        <a:p>
          <a:r>
            <a:rPr lang="en-GB" sz="1800"/>
            <a:t>Powder</a:t>
          </a:r>
          <a:endParaRPr lang="en-US" sz="1800"/>
        </a:p>
      </dgm:t>
    </dgm:pt>
    <dgm:pt modelId="{D496263D-6A76-4C1C-8AAC-6C21F69A565C}" type="parTrans" cxnId="{E88908C9-2EE9-44EF-9A8C-B94BB919A897}">
      <dgm:prSet/>
      <dgm:spPr/>
      <dgm:t>
        <a:bodyPr/>
        <a:lstStyle/>
        <a:p>
          <a:endParaRPr lang="en-US" sz="1800"/>
        </a:p>
      </dgm:t>
    </dgm:pt>
    <dgm:pt modelId="{2FFB186F-7AFB-4631-9035-CC441E3AA54E}" type="sibTrans" cxnId="{E88908C9-2EE9-44EF-9A8C-B94BB919A897}">
      <dgm:prSet/>
      <dgm:spPr/>
      <dgm:t>
        <a:bodyPr/>
        <a:lstStyle/>
        <a:p>
          <a:endParaRPr lang="en-US" sz="1800"/>
        </a:p>
      </dgm:t>
    </dgm:pt>
    <dgm:pt modelId="{D0BCEA7D-7A0F-409B-A275-2F16AB8723E0}">
      <dgm:prSet custT="1"/>
      <dgm:spPr/>
      <dgm:t>
        <a:bodyPr/>
        <a:lstStyle/>
        <a:p>
          <a:r>
            <a:rPr lang="en-GB" sz="1800"/>
            <a:t>Wadding</a:t>
          </a:r>
          <a:endParaRPr lang="en-US" sz="1800"/>
        </a:p>
      </dgm:t>
    </dgm:pt>
    <dgm:pt modelId="{6E4DAAB0-125B-4298-AAE1-87C801D3D1D4}" type="parTrans" cxnId="{6A1C1C5F-BD94-4ED8-98F1-832D8D29C5D8}">
      <dgm:prSet/>
      <dgm:spPr/>
      <dgm:t>
        <a:bodyPr/>
        <a:lstStyle/>
        <a:p>
          <a:endParaRPr lang="en-US" sz="1800"/>
        </a:p>
      </dgm:t>
    </dgm:pt>
    <dgm:pt modelId="{5138A296-2FA3-40B4-9CB4-EC5C959B333B}" type="sibTrans" cxnId="{6A1C1C5F-BD94-4ED8-98F1-832D8D29C5D8}">
      <dgm:prSet/>
      <dgm:spPr/>
      <dgm:t>
        <a:bodyPr/>
        <a:lstStyle/>
        <a:p>
          <a:endParaRPr lang="en-US" sz="1800"/>
        </a:p>
      </dgm:t>
    </dgm:pt>
    <dgm:pt modelId="{7ACB326A-3718-5548-BA6A-DA41227318FD}" type="pres">
      <dgm:prSet presAssocID="{74264C6D-DAF1-4318-92C6-81ED61E5056E}" presName="linear" presStyleCnt="0">
        <dgm:presLayoutVars>
          <dgm:animLvl val="lvl"/>
          <dgm:resizeHandles val="exact"/>
        </dgm:presLayoutVars>
      </dgm:prSet>
      <dgm:spPr/>
    </dgm:pt>
    <dgm:pt modelId="{5EDD0B7F-54E6-324B-B928-79599A688137}" type="pres">
      <dgm:prSet presAssocID="{B9CAA645-BAF9-4C53-AF42-B0176D73061A}" presName="parentText" presStyleLbl="node1" presStyleIdx="0" presStyleCnt="9">
        <dgm:presLayoutVars>
          <dgm:chMax val="0"/>
          <dgm:bulletEnabled val="1"/>
        </dgm:presLayoutVars>
      </dgm:prSet>
      <dgm:spPr/>
    </dgm:pt>
    <dgm:pt modelId="{6150D1CC-CC1E-C046-947A-88AD73726B32}" type="pres">
      <dgm:prSet presAssocID="{8DB58357-980E-4025-8900-5887619C52DE}" presName="spacer" presStyleCnt="0"/>
      <dgm:spPr/>
    </dgm:pt>
    <dgm:pt modelId="{4490B838-2A91-E44F-B68F-EC8E64243B99}" type="pres">
      <dgm:prSet presAssocID="{1B93B2BC-7D30-4422-9428-B234B106D827}" presName="parentText" presStyleLbl="node1" presStyleIdx="1" presStyleCnt="9">
        <dgm:presLayoutVars>
          <dgm:chMax val="0"/>
          <dgm:bulletEnabled val="1"/>
        </dgm:presLayoutVars>
      </dgm:prSet>
      <dgm:spPr/>
    </dgm:pt>
    <dgm:pt modelId="{D384F9A0-DDEC-5F43-9291-6686CA1B6CDC}" type="pres">
      <dgm:prSet presAssocID="{05E7B93B-C03B-4299-BB2E-B8E1F351CD03}" presName="spacer" presStyleCnt="0"/>
      <dgm:spPr/>
    </dgm:pt>
    <dgm:pt modelId="{25510150-9920-F049-A537-5C009F399F8D}" type="pres">
      <dgm:prSet presAssocID="{A4530951-8E84-4D08-9ADE-19DDD6F12B6E}" presName="parentText" presStyleLbl="node1" presStyleIdx="2" presStyleCnt="9">
        <dgm:presLayoutVars>
          <dgm:chMax val="0"/>
          <dgm:bulletEnabled val="1"/>
        </dgm:presLayoutVars>
      </dgm:prSet>
      <dgm:spPr/>
    </dgm:pt>
    <dgm:pt modelId="{5619172F-FA62-E44F-87DC-BD86509D27D5}" type="pres">
      <dgm:prSet presAssocID="{25137A6E-3371-4307-8BFC-1E3BF2B6E57D}" presName="spacer" presStyleCnt="0"/>
      <dgm:spPr/>
    </dgm:pt>
    <dgm:pt modelId="{632182E5-A4A0-604A-90B7-D12E9D0C6429}" type="pres">
      <dgm:prSet presAssocID="{06211139-E553-400F-9629-94AFFCED5192}" presName="parentText" presStyleLbl="node1" presStyleIdx="3" presStyleCnt="9">
        <dgm:presLayoutVars>
          <dgm:chMax val="0"/>
          <dgm:bulletEnabled val="1"/>
        </dgm:presLayoutVars>
      </dgm:prSet>
      <dgm:spPr/>
    </dgm:pt>
    <dgm:pt modelId="{85598CD3-F0F5-C042-A47A-44FBFE93DC6D}" type="pres">
      <dgm:prSet presAssocID="{CD56A235-3FD8-4CC8-B100-BF13A09E881F}" presName="spacer" presStyleCnt="0"/>
      <dgm:spPr/>
    </dgm:pt>
    <dgm:pt modelId="{565A6DFC-2C82-5845-A036-5A3161774E84}" type="pres">
      <dgm:prSet presAssocID="{81351F02-3AD0-49F8-8E2C-22462DC9D929}" presName="parentText" presStyleLbl="node1" presStyleIdx="4" presStyleCnt="9">
        <dgm:presLayoutVars>
          <dgm:chMax val="0"/>
          <dgm:bulletEnabled val="1"/>
        </dgm:presLayoutVars>
      </dgm:prSet>
      <dgm:spPr/>
    </dgm:pt>
    <dgm:pt modelId="{BD78C8D3-8BFC-A24D-A8CB-A39F38582E0F}" type="pres">
      <dgm:prSet presAssocID="{8D927A6F-FF9B-4FDB-93A0-D1D480F1681A}" presName="spacer" presStyleCnt="0"/>
      <dgm:spPr/>
    </dgm:pt>
    <dgm:pt modelId="{D40FAD9D-9B45-8E49-A021-37EDD18473BA}" type="pres">
      <dgm:prSet presAssocID="{3CBB5797-B5B9-4A74-A557-5E65F0969AD6}" presName="parentText" presStyleLbl="node1" presStyleIdx="5" presStyleCnt="9">
        <dgm:presLayoutVars>
          <dgm:chMax val="0"/>
          <dgm:bulletEnabled val="1"/>
        </dgm:presLayoutVars>
      </dgm:prSet>
      <dgm:spPr/>
    </dgm:pt>
    <dgm:pt modelId="{6A2B062F-8ABE-4841-BF5F-82A13059F2E6}" type="pres">
      <dgm:prSet presAssocID="{33A34330-BFA9-41F8-BCC7-2AB9259995E8}" presName="spacer" presStyleCnt="0"/>
      <dgm:spPr/>
    </dgm:pt>
    <dgm:pt modelId="{91D550FC-CE20-0740-B307-4E603D34A1AC}" type="pres">
      <dgm:prSet presAssocID="{26833245-C8D2-43D6-A4C5-1F9F2DEA0513}" presName="parentText" presStyleLbl="node1" presStyleIdx="6" presStyleCnt="9">
        <dgm:presLayoutVars>
          <dgm:chMax val="0"/>
          <dgm:bulletEnabled val="1"/>
        </dgm:presLayoutVars>
      </dgm:prSet>
      <dgm:spPr/>
    </dgm:pt>
    <dgm:pt modelId="{0C56D3F8-2E90-8D46-A32C-600B252A88DB}" type="pres">
      <dgm:prSet presAssocID="{325610BE-6D45-426B-8FD0-13598515AD4D}" presName="spacer" presStyleCnt="0"/>
      <dgm:spPr/>
    </dgm:pt>
    <dgm:pt modelId="{E70D8F60-0695-A24F-8FF6-0C53F3808834}" type="pres">
      <dgm:prSet presAssocID="{440712C3-2F6D-4D1C-9188-BD7F3B05AD2E}" presName="parentText" presStyleLbl="node1" presStyleIdx="7" presStyleCnt="9">
        <dgm:presLayoutVars>
          <dgm:chMax val="0"/>
          <dgm:bulletEnabled val="1"/>
        </dgm:presLayoutVars>
      </dgm:prSet>
      <dgm:spPr/>
    </dgm:pt>
    <dgm:pt modelId="{560EEFD1-4B8A-4042-8DC0-5F3D32B94525}" type="pres">
      <dgm:prSet presAssocID="{2FFB186F-7AFB-4631-9035-CC441E3AA54E}" presName="spacer" presStyleCnt="0"/>
      <dgm:spPr/>
    </dgm:pt>
    <dgm:pt modelId="{CF69829D-3A86-5545-A822-44296EE9AA24}" type="pres">
      <dgm:prSet presAssocID="{D0BCEA7D-7A0F-409B-A275-2F16AB8723E0}" presName="parentText" presStyleLbl="node1" presStyleIdx="8" presStyleCnt="9">
        <dgm:presLayoutVars>
          <dgm:chMax val="0"/>
          <dgm:bulletEnabled val="1"/>
        </dgm:presLayoutVars>
      </dgm:prSet>
      <dgm:spPr/>
    </dgm:pt>
  </dgm:ptLst>
  <dgm:cxnLst>
    <dgm:cxn modelId="{7B7C7F0D-97C2-9348-B378-9CB241684B7F}" type="presOf" srcId="{B9CAA645-BAF9-4C53-AF42-B0176D73061A}" destId="{5EDD0B7F-54E6-324B-B928-79599A688137}" srcOrd="0" destOrd="0" presId="urn:microsoft.com/office/officeart/2005/8/layout/vList2"/>
    <dgm:cxn modelId="{7B6EF830-1709-8D4D-BD33-C93804E8C5B0}" type="presOf" srcId="{440712C3-2F6D-4D1C-9188-BD7F3B05AD2E}" destId="{E70D8F60-0695-A24F-8FF6-0C53F3808834}" srcOrd="0" destOrd="0" presId="urn:microsoft.com/office/officeart/2005/8/layout/vList2"/>
    <dgm:cxn modelId="{8A388751-4EBF-264A-BEEE-41845BEFA6C1}" type="presOf" srcId="{1B93B2BC-7D30-4422-9428-B234B106D827}" destId="{4490B838-2A91-E44F-B68F-EC8E64243B99}" srcOrd="0" destOrd="0" presId="urn:microsoft.com/office/officeart/2005/8/layout/vList2"/>
    <dgm:cxn modelId="{97CA2A52-1A5C-3348-88D2-445AACAA49D5}" type="presOf" srcId="{81351F02-3AD0-49F8-8E2C-22462DC9D929}" destId="{565A6DFC-2C82-5845-A036-5A3161774E84}" srcOrd="0" destOrd="0" presId="urn:microsoft.com/office/officeart/2005/8/layout/vList2"/>
    <dgm:cxn modelId="{BEFFA356-B143-4416-B878-A78F87CE6E80}" srcId="{74264C6D-DAF1-4318-92C6-81ED61E5056E}" destId="{B9CAA645-BAF9-4C53-AF42-B0176D73061A}" srcOrd="0" destOrd="0" parTransId="{D7D95245-4F72-461D-B663-0964B7CE78FA}" sibTransId="{8DB58357-980E-4025-8900-5887619C52DE}"/>
    <dgm:cxn modelId="{33F3095F-5916-E744-887E-C32DD5EBCA0D}" type="presOf" srcId="{A4530951-8E84-4D08-9ADE-19DDD6F12B6E}" destId="{25510150-9920-F049-A537-5C009F399F8D}" srcOrd="0" destOrd="0" presId="urn:microsoft.com/office/officeart/2005/8/layout/vList2"/>
    <dgm:cxn modelId="{6A1C1C5F-BD94-4ED8-98F1-832D8D29C5D8}" srcId="{74264C6D-DAF1-4318-92C6-81ED61E5056E}" destId="{D0BCEA7D-7A0F-409B-A275-2F16AB8723E0}" srcOrd="8" destOrd="0" parTransId="{6E4DAAB0-125B-4298-AAE1-87C801D3D1D4}" sibTransId="{5138A296-2FA3-40B4-9CB4-EC5C959B333B}"/>
    <dgm:cxn modelId="{69E7986D-A379-4B4C-9D08-3E76C3744065}" type="presOf" srcId="{26833245-C8D2-43D6-A4C5-1F9F2DEA0513}" destId="{91D550FC-CE20-0740-B307-4E603D34A1AC}" srcOrd="0" destOrd="0" presId="urn:microsoft.com/office/officeart/2005/8/layout/vList2"/>
    <dgm:cxn modelId="{BFE0606F-4624-4522-BB1F-8E83FB386EAA}" srcId="{74264C6D-DAF1-4318-92C6-81ED61E5056E}" destId="{3CBB5797-B5B9-4A74-A557-5E65F0969AD6}" srcOrd="5" destOrd="0" parTransId="{EE487FBC-3EDF-4842-ACAB-3F6E4C91776D}" sibTransId="{33A34330-BFA9-41F8-BCC7-2AB9259995E8}"/>
    <dgm:cxn modelId="{7DC9D879-7355-4374-85E8-213642FEF5A3}" srcId="{74264C6D-DAF1-4318-92C6-81ED61E5056E}" destId="{A4530951-8E84-4D08-9ADE-19DDD6F12B6E}" srcOrd="2" destOrd="0" parTransId="{77DEF833-E4F5-4C81-AF5E-205C6ED55AD4}" sibTransId="{25137A6E-3371-4307-8BFC-1E3BF2B6E57D}"/>
    <dgm:cxn modelId="{87E3877C-E052-4E43-8FAC-D608941FA640}" type="presOf" srcId="{3CBB5797-B5B9-4A74-A557-5E65F0969AD6}" destId="{D40FAD9D-9B45-8E49-A021-37EDD18473BA}" srcOrd="0" destOrd="0" presId="urn:microsoft.com/office/officeart/2005/8/layout/vList2"/>
    <dgm:cxn modelId="{1ECA7583-D773-E840-B635-950FA972478A}" type="presOf" srcId="{74264C6D-DAF1-4318-92C6-81ED61E5056E}" destId="{7ACB326A-3718-5548-BA6A-DA41227318FD}" srcOrd="0" destOrd="0" presId="urn:microsoft.com/office/officeart/2005/8/layout/vList2"/>
    <dgm:cxn modelId="{E6B81387-4335-468C-8B1E-995DFCE08EC2}" srcId="{74264C6D-DAF1-4318-92C6-81ED61E5056E}" destId="{06211139-E553-400F-9629-94AFFCED5192}" srcOrd="3" destOrd="0" parTransId="{02592144-5BB1-4F7D-8CBE-CC5221B9A19E}" sibTransId="{CD56A235-3FD8-4CC8-B100-BF13A09E881F}"/>
    <dgm:cxn modelId="{3C6E3788-6CD4-4B7B-9700-D9D48630BF1C}" srcId="{74264C6D-DAF1-4318-92C6-81ED61E5056E}" destId="{81351F02-3AD0-49F8-8E2C-22462DC9D929}" srcOrd="4" destOrd="0" parTransId="{404BCBC9-33C5-410A-81A5-E8DCBB24851A}" sibTransId="{8D927A6F-FF9B-4FDB-93A0-D1D480F1681A}"/>
    <dgm:cxn modelId="{8396A497-121B-2143-AB3F-A8E31EF1B939}" type="presOf" srcId="{D0BCEA7D-7A0F-409B-A275-2F16AB8723E0}" destId="{CF69829D-3A86-5545-A822-44296EE9AA24}" srcOrd="0" destOrd="0" presId="urn:microsoft.com/office/officeart/2005/8/layout/vList2"/>
    <dgm:cxn modelId="{E88908C9-2EE9-44EF-9A8C-B94BB919A897}" srcId="{74264C6D-DAF1-4318-92C6-81ED61E5056E}" destId="{440712C3-2F6D-4D1C-9188-BD7F3B05AD2E}" srcOrd="7" destOrd="0" parTransId="{D496263D-6A76-4C1C-8AAC-6C21F69A565C}" sibTransId="{2FFB186F-7AFB-4631-9035-CC441E3AA54E}"/>
    <dgm:cxn modelId="{3C6692D0-A3B1-4CD2-9767-E2086B0AC269}" srcId="{74264C6D-DAF1-4318-92C6-81ED61E5056E}" destId="{26833245-C8D2-43D6-A4C5-1F9F2DEA0513}" srcOrd="6" destOrd="0" parTransId="{14F65A0D-41FE-4C81-9B67-CBFE1C856A0C}" sibTransId="{325610BE-6D45-426B-8FD0-13598515AD4D}"/>
    <dgm:cxn modelId="{A345DBEF-6AF0-4C1B-BB92-5820CEE0BDC1}" srcId="{74264C6D-DAF1-4318-92C6-81ED61E5056E}" destId="{1B93B2BC-7D30-4422-9428-B234B106D827}" srcOrd="1" destOrd="0" parTransId="{2DAB3CEF-CC93-42E7-8927-CC57F4544AC2}" sibTransId="{05E7B93B-C03B-4299-BB2E-B8E1F351CD03}"/>
    <dgm:cxn modelId="{2AC141FE-27C9-2840-AF7E-EE28E81D9A56}" type="presOf" srcId="{06211139-E553-400F-9629-94AFFCED5192}" destId="{632182E5-A4A0-604A-90B7-D12E9D0C6429}" srcOrd="0" destOrd="0" presId="urn:microsoft.com/office/officeart/2005/8/layout/vList2"/>
    <dgm:cxn modelId="{3EF7E67B-4999-A547-AFAC-31E569AB7A8E}" type="presParOf" srcId="{7ACB326A-3718-5548-BA6A-DA41227318FD}" destId="{5EDD0B7F-54E6-324B-B928-79599A688137}" srcOrd="0" destOrd="0" presId="urn:microsoft.com/office/officeart/2005/8/layout/vList2"/>
    <dgm:cxn modelId="{7EBFA962-D387-D342-9244-33B04E7EB1EF}" type="presParOf" srcId="{7ACB326A-3718-5548-BA6A-DA41227318FD}" destId="{6150D1CC-CC1E-C046-947A-88AD73726B32}" srcOrd="1" destOrd="0" presId="urn:microsoft.com/office/officeart/2005/8/layout/vList2"/>
    <dgm:cxn modelId="{41E92540-0940-184A-BCD2-6495086CEB00}" type="presParOf" srcId="{7ACB326A-3718-5548-BA6A-DA41227318FD}" destId="{4490B838-2A91-E44F-B68F-EC8E64243B99}" srcOrd="2" destOrd="0" presId="urn:microsoft.com/office/officeart/2005/8/layout/vList2"/>
    <dgm:cxn modelId="{08BECC6F-12B1-334D-8724-DD8A5ABACDB6}" type="presParOf" srcId="{7ACB326A-3718-5548-BA6A-DA41227318FD}" destId="{D384F9A0-DDEC-5F43-9291-6686CA1B6CDC}" srcOrd="3" destOrd="0" presId="urn:microsoft.com/office/officeart/2005/8/layout/vList2"/>
    <dgm:cxn modelId="{224D96B6-AFD5-CE42-BB16-B8F504D5FDEA}" type="presParOf" srcId="{7ACB326A-3718-5548-BA6A-DA41227318FD}" destId="{25510150-9920-F049-A537-5C009F399F8D}" srcOrd="4" destOrd="0" presId="urn:microsoft.com/office/officeart/2005/8/layout/vList2"/>
    <dgm:cxn modelId="{5C9B6D57-295D-9145-87B6-07218A3E6424}" type="presParOf" srcId="{7ACB326A-3718-5548-BA6A-DA41227318FD}" destId="{5619172F-FA62-E44F-87DC-BD86509D27D5}" srcOrd="5" destOrd="0" presId="urn:microsoft.com/office/officeart/2005/8/layout/vList2"/>
    <dgm:cxn modelId="{8D0BFC2E-62A2-A34D-A964-D205F17640AA}" type="presParOf" srcId="{7ACB326A-3718-5548-BA6A-DA41227318FD}" destId="{632182E5-A4A0-604A-90B7-D12E9D0C6429}" srcOrd="6" destOrd="0" presId="urn:microsoft.com/office/officeart/2005/8/layout/vList2"/>
    <dgm:cxn modelId="{77916FAA-676E-4A49-A63C-09A3F75E655A}" type="presParOf" srcId="{7ACB326A-3718-5548-BA6A-DA41227318FD}" destId="{85598CD3-F0F5-C042-A47A-44FBFE93DC6D}" srcOrd="7" destOrd="0" presId="urn:microsoft.com/office/officeart/2005/8/layout/vList2"/>
    <dgm:cxn modelId="{9F563FC7-32E1-484A-BA63-1F66DCE5B078}" type="presParOf" srcId="{7ACB326A-3718-5548-BA6A-DA41227318FD}" destId="{565A6DFC-2C82-5845-A036-5A3161774E84}" srcOrd="8" destOrd="0" presId="urn:microsoft.com/office/officeart/2005/8/layout/vList2"/>
    <dgm:cxn modelId="{C7650D2D-15EB-2342-BDEB-5D8195C5DF05}" type="presParOf" srcId="{7ACB326A-3718-5548-BA6A-DA41227318FD}" destId="{BD78C8D3-8BFC-A24D-A8CB-A39F38582E0F}" srcOrd="9" destOrd="0" presId="urn:microsoft.com/office/officeart/2005/8/layout/vList2"/>
    <dgm:cxn modelId="{0A48F8CF-3638-8545-8D18-36B789F191F9}" type="presParOf" srcId="{7ACB326A-3718-5548-BA6A-DA41227318FD}" destId="{D40FAD9D-9B45-8E49-A021-37EDD18473BA}" srcOrd="10" destOrd="0" presId="urn:microsoft.com/office/officeart/2005/8/layout/vList2"/>
    <dgm:cxn modelId="{14E12C2A-3CBE-2A4B-A9FF-6479246B0232}" type="presParOf" srcId="{7ACB326A-3718-5548-BA6A-DA41227318FD}" destId="{6A2B062F-8ABE-4841-BF5F-82A13059F2E6}" srcOrd="11" destOrd="0" presId="urn:microsoft.com/office/officeart/2005/8/layout/vList2"/>
    <dgm:cxn modelId="{60DDDF5F-F746-3845-988E-8AC1F58F80D9}" type="presParOf" srcId="{7ACB326A-3718-5548-BA6A-DA41227318FD}" destId="{91D550FC-CE20-0740-B307-4E603D34A1AC}" srcOrd="12" destOrd="0" presId="urn:microsoft.com/office/officeart/2005/8/layout/vList2"/>
    <dgm:cxn modelId="{E645C510-C85B-3E47-8536-7F0F02CE852C}" type="presParOf" srcId="{7ACB326A-3718-5548-BA6A-DA41227318FD}" destId="{0C56D3F8-2E90-8D46-A32C-600B252A88DB}" srcOrd="13" destOrd="0" presId="urn:microsoft.com/office/officeart/2005/8/layout/vList2"/>
    <dgm:cxn modelId="{BD285A64-305B-BD40-BDBF-C3F5A42B33D8}" type="presParOf" srcId="{7ACB326A-3718-5548-BA6A-DA41227318FD}" destId="{E70D8F60-0695-A24F-8FF6-0C53F3808834}" srcOrd="14" destOrd="0" presId="urn:microsoft.com/office/officeart/2005/8/layout/vList2"/>
    <dgm:cxn modelId="{0470F16C-9937-294F-ABD8-BB5F37E279B4}" type="presParOf" srcId="{7ACB326A-3718-5548-BA6A-DA41227318FD}" destId="{560EEFD1-4B8A-4042-8DC0-5F3D32B94525}" srcOrd="15" destOrd="0" presId="urn:microsoft.com/office/officeart/2005/8/layout/vList2"/>
    <dgm:cxn modelId="{BDC58834-2228-DF45-9A5F-E2010881980B}" type="presParOf" srcId="{7ACB326A-3718-5548-BA6A-DA41227318FD}" destId="{CF69829D-3A86-5545-A822-44296EE9AA24}" srcOrd="1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E7F54AE-A43C-491A-9151-CA0FC92096D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97D1BDF-E70A-44C9-9B52-B8686DB61D4B}">
      <dgm:prSet/>
      <dgm:spPr/>
      <dgm:t>
        <a:bodyPr/>
        <a:lstStyle/>
        <a:p>
          <a:r>
            <a:rPr lang="en-GB" b="1"/>
            <a:t>Paper bags </a:t>
          </a:r>
          <a:r>
            <a:rPr lang="en-GB"/>
            <a:t>should be folded over twice, and the joint should be sealed with two signature seals with officer's signature name and number.</a:t>
          </a:r>
          <a:endParaRPr lang="en-US"/>
        </a:p>
      </dgm:t>
    </dgm:pt>
    <dgm:pt modelId="{2F354ABE-C747-4F00-94B9-05BB7B93D30D}" type="parTrans" cxnId="{AD529E98-E279-4187-9DE7-85832097D51C}">
      <dgm:prSet/>
      <dgm:spPr/>
      <dgm:t>
        <a:bodyPr/>
        <a:lstStyle/>
        <a:p>
          <a:endParaRPr lang="en-US" sz="1500"/>
        </a:p>
      </dgm:t>
    </dgm:pt>
    <dgm:pt modelId="{FB25ABF7-CD05-46C3-A96E-A144D5E61F14}" type="sibTrans" cxnId="{AD529E98-E279-4187-9DE7-85832097D51C}">
      <dgm:prSet/>
      <dgm:spPr/>
      <dgm:t>
        <a:bodyPr/>
        <a:lstStyle/>
        <a:p>
          <a:endParaRPr lang="en-US"/>
        </a:p>
      </dgm:t>
    </dgm:pt>
    <dgm:pt modelId="{0E9DAA24-20BD-4586-8CA3-F96D95917E73}">
      <dgm:prSet/>
      <dgm:spPr/>
      <dgm:t>
        <a:bodyPr/>
        <a:lstStyle/>
        <a:p>
          <a:r>
            <a:rPr lang="en-GB" b="1"/>
            <a:t>Polythene bags </a:t>
          </a:r>
          <a:r>
            <a:rPr lang="en-GB"/>
            <a:t>a tamper bag should be used if available – methods for sealing plain polythene bags are more complex.</a:t>
          </a:r>
          <a:endParaRPr lang="en-US"/>
        </a:p>
      </dgm:t>
    </dgm:pt>
    <dgm:pt modelId="{D96EEEE7-1203-4765-B221-6F06E899AF90}" type="parTrans" cxnId="{6E7EA291-A513-4199-9017-5FE5737F69F3}">
      <dgm:prSet/>
      <dgm:spPr/>
      <dgm:t>
        <a:bodyPr/>
        <a:lstStyle/>
        <a:p>
          <a:endParaRPr lang="en-US" sz="1500"/>
        </a:p>
      </dgm:t>
    </dgm:pt>
    <dgm:pt modelId="{913B2D2B-889D-4A56-A3E3-1F69B6DA05CF}" type="sibTrans" cxnId="{6E7EA291-A513-4199-9017-5FE5737F69F3}">
      <dgm:prSet/>
      <dgm:spPr/>
      <dgm:t>
        <a:bodyPr/>
        <a:lstStyle/>
        <a:p>
          <a:endParaRPr lang="en-US"/>
        </a:p>
      </dgm:t>
    </dgm:pt>
    <dgm:pt modelId="{96E6DCC5-02C5-41A8-8FD8-1992321F653A}">
      <dgm:prSet/>
      <dgm:spPr/>
      <dgm:t>
        <a:bodyPr/>
        <a:lstStyle/>
        <a:p>
          <a:r>
            <a:rPr lang="en-GB" b="1"/>
            <a:t>Nylon bags </a:t>
          </a:r>
          <a:r>
            <a:rPr lang="en-GB"/>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a:p>
      </dgm:t>
    </dgm:pt>
    <dgm:pt modelId="{00B9F7B8-5B37-4F03-8239-B5863AC1F6F0}" type="parTrans" cxnId="{6349BD28-BE89-4DCD-A8DC-4E4186AE85E8}">
      <dgm:prSet/>
      <dgm:spPr/>
      <dgm:t>
        <a:bodyPr/>
        <a:lstStyle/>
        <a:p>
          <a:endParaRPr lang="en-US" sz="1500"/>
        </a:p>
      </dgm:t>
    </dgm:pt>
    <dgm:pt modelId="{5AB53450-38D9-45BF-A9A7-A8B1B65EE341}" type="sibTrans" cxnId="{6349BD28-BE89-4DCD-A8DC-4E4186AE85E8}">
      <dgm:prSet/>
      <dgm:spPr/>
      <dgm:t>
        <a:bodyPr/>
        <a:lstStyle/>
        <a:p>
          <a:endParaRPr lang="en-US"/>
        </a:p>
      </dgm:t>
    </dgm:pt>
    <dgm:pt modelId="{DD3568CC-F8A1-49E8-97D6-4FFD446DDA5A}">
      <dgm:prSet/>
      <dgm:spPr/>
      <dgm:t>
        <a:bodyPr/>
        <a:lstStyle/>
        <a:p>
          <a:r>
            <a:rPr lang="en-GB" b="1"/>
            <a:t>Boxes </a:t>
          </a:r>
          <a:r>
            <a:rPr lang="en-GB"/>
            <a:t>can be used for larger items but need to be made stable within the box using string or cable ties. All open edges must be sealed with tape and signature sealed. Smaller boxes can be sealed and then placed in polythene bags.</a:t>
          </a:r>
          <a:endParaRPr lang="en-US"/>
        </a:p>
      </dgm:t>
    </dgm:pt>
    <dgm:pt modelId="{F2BA6D66-2168-4CCD-9A40-253F2821D314}" type="parTrans" cxnId="{0925C484-BCF1-4482-B846-052862AE39DA}">
      <dgm:prSet/>
      <dgm:spPr/>
      <dgm:t>
        <a:bodyPr/>
        <a:lstStyle/>
        <a:p>
          <a:endParaRPr lang="en-US" sz="1500"/>
        </a:p>
      </dgm:t>
    </dgm:pt>
    <dgm:pt modelId="{F1BCE058-BDD3-451F-9EED-2B8AFEE24F5C}" type="sibTrans" cxnId="{0925C484-BCF1-4482-B846-052862AE39DA}">
      <dgm:prSet/>
      <dgm:spPr/>
      <dgm:t>
        <a:bodyPr/>
        <a:lstStyle/>
        <a:p>
          <a:endParaRPr lang="en-US"/>
        </a:p>
      </dgm:t>
    </dgm:pt>
    <dgm:pt modelId="{7F49AA74-DADB-4349-A4B3-BEE0CAE37131}">
      <dgm:prSet/>
      <dgm:spPr/>
      <dgm:t>
        <a:bodyPr/>
        <a:lstStyle/>
        <a:p>
          <a:r>
            <a:rPr lang="en-GB" b="1" dirty="0"/>
            <a:t>Paper folds </a:t>
          </a:r>
          <a:r>
            <a:rPr lang="en-GB" dirty="0"/>
            <a:t>required for safe collection and storage of dry materials such as powder, paint fragments and hair combings. </a:t>
          </a:r>
          <a:endParaRPr lang="en-US" dirty="0"/>
        </a:p>
      </dgm:t>
    </dgm:pt>
    <dgm:pt modelId="{6D4EF865-2C87-4ED4-B95E-AC13DAE81AB9}" type="parTrans" cxnId="{CA0639D8-A586-41ED-BC4C-09818DFD8992}">
      <dgm:prSet/>
      <dgm:spPr/>
      <dgm:t>
        <a:bodyPr/>
        <a:lstStyle/>
        <a:p>
          <a:endParaRPr lang="en-US" sz="1500"/>
        </a:p>
      </dgm:t>
    </dgm:pt>
    <dgm:pt modelId="{5C2E3465-F7E9-4435-A8A5-2E06862E3BA7}" type="sibTrans" cxnId="{CA0639D8-A586-41ED-BC4C-09818DFD8992}">
      <dgm:prSet/>
      <dgm:spPr/>
      <dgm:t>
        <a:bodyPr/>
        <a:lstStyle/>
        <a:p>
          <a:endParaRPr lang="en-US"/>
        </a:p>
      </dgm:t>
    </dgm:pt>
    <dgm:pt modelId="{6DA6D884-E495-B94F-9534-EE3BB9FC9347}" type="pres">
      <dgm:prSet presAssocID="{BE7F54AE-A43C-491A-9151-CA0FC92096DE}" presName="linear" presStyleCnt="0">
        <dgm:presLayoutVars>
          <dgm:animLvl val="lvl"/>
          <dgm:resizeHandles val="exact"/>
        </dgm:presLayoutVars>
      </dgm:prSet>
      <dgm:spPr/>
    </dgm:pt>
    <dgm:pt modelId="{6A85D110-9F52-E841-B722-A029FCFFFAB1}" type="pres">
      <dgm:prSet presAssocID="{597D1BDF-E70A-44C9-9B52-B8686DB61D4B}" presName="parentText" presStyleLbl="node1" presStyleIdx="0" presStyleCnt="5">
        <dgm:presLayoutVars>
          <dgm:chMax val="0"/>
          <dgm:bulletEnabled val="1"/>
        </dgm:presLayoutVars>
      </dgm:prSet>
      <dgm:spPr/>
    </dgm:pt>
    <dgm:pt modelId="{0C75756E-C983-5843-B0E7-4515F38463B8}" type="pres">
      <dgm:prSet presAssocID="{FB25ABF7-CD05-46C3-A96E-A144D5E61F14}" presName="spacer" presStyleCnt="0"/>
      <dgm:spPr/>
    </dgm:pt>
    <dgm:pt modelId="{5BC6C8C7-A442-BC42-BF69-A3FAD028017F}" type="pres">
      <dgm:prSet presAssocID="{0E9DAA24-20BD-4586-8CA3-F96D95917E73}" presName="parentText" presStyleLbl="node1" presStyleIdx="1" presStyleCnt="5">
        <dgm:presLayoutVars>
          <dgm:chMax val="0"/>
          <dgm:bulletEnabled val="1"/>
        </dgm:presLayoutVars>
      </dgm:prSet>
      <dgm:spPr/>
    </dgm:pt>
    <dgm:pt modelId="{EA7B6954-8772-F34C-8C07-6C5504545EA0}" type="pres">
      <dgm:prSet presAssocID="{913B2D2B-889D-4A56-A3E3-1F69B6DA05CF}" presName="spacer" presStyleCnt="0"/>
      <dgm:spPr/>
    </dgm:pt>
    <dgm:pt modelId="{2D982A4B-1DC3-F34D-BDA3-75687CC0ACB5}" type="pres">
      <dgm:prSet presAssocID="{96E6DCC5-02C5-41A8-8FD8-1992321F653A}" presName="parentText" presStyleLbl="node1" presStyleIdx="2" presStyleCnt="5">
        <dgm:presLayoutVars>
          <dgm:chMax val="0"/>
          <dgm:bulletEnabled val="1"/>
        </dgm:presLayoutVars>
      </dgm:prSet>
      <dgm:spPr/>
    </dgm:pt>
    <dgm:pt modelId="{E394BCD2-8D81-AD4A-956E-7F7295B9223D}" type="pres">
      <dgm:prSet presAssocID="{5AB53450-38D9-45BF-A9A7-A8B1B65EE341}" presName="spacer" presStyleCnt="0"/>
      <dgm:spPr/>
    </dgm:pt>
    <dgm:pt modelId="{FF37283C-885D-2F4F-8DFD-2FAF2C2BEA1C}" type="pres">
      <dgm:prSet presAssocID="{DD3568CC-F8A1-49E8-97D6-4FFD446DDA5A}" presName="parentText" presStyleLbl="node1" presStyleIdx="3" presStyleCnt="5">
        <dgm:presLayoutVars>
          <dgm:chMax val="0"/>
          <dgm:bulletEnabled val="1"/>
        </dgm:presLayoutVars>
      </dgm:prSet>
      <dgm:spPr/>
    </dgm:pt>
    <dgm:pt modelId="{1C743A8D-E0C6-0742-957B-90509BA81FE6}" type="pres">
      <dgm:prSet presAssocID="{F1BCE058-BDD3-451F-9EED-2B8AFEE24F5C}" presName="spacer" presStyleCnt="0"/>
      <dgm:spPr/>
    </dgm:pt>
    <dgm:pt modelId="{45246D66-E9C1-0648-840B-B3BF20414706}" type="pres">
      <dgm:prSet presAssocID="{7F49AA74-DADB-4349-A4B3-BEE0CAE37131}" presName="parentText" presStyleLbl="node1" presStyleIdx="4" presStyleCnt="5">
        <dgm:presLayoutVars>
          <dgm:chMax val="0"/>
          <dgm:bulletEnabled val="1"/>
        </dgm:presLayoutVars>
      </dgm:prSet>
      <dgm:spPr/>
    </dgm:pt>
  </dgm:ptLst>
  <dgm:cxnLst>
    <dgm:cxn modelId="{6349BD28-BE89-4DCD-A8DC-4E4186AE85E8}" srcId="{BE7F54AE-A43C-491A-9151-CA0FC92096DE}" destId="{96E6DCC5-02C5-41A8-8FD8-1992321F653A}" srcOrd="2" destOrd="0" parTransId="{00B9F7B8-5B37-4F03-8239-B5863AC1F6F0}" sibTransId="{5AB53450-38D9-45BF-A9A7-A8B1B65EE341}"/>
    <dgm:cxn modelId="{E9A4603D-8EC0-1C48-BCED-D7374C6CA7B3}" type="presOf" srcId="{96E6DCC5-02C5-41A8-8FD8-1992321F653A}" destId="{2D982A4B-1DC3-F34D-BDA3-75687CC0ACB5}" srcOrd="0" destOrd="0" presId="urn:microsoft.com/office/officeart/2005/8/layout/vList2"/>
    <dgm:cxn modelId="{D8435642-E5BF-EE4B-BCE6-17C44B155AC8}" type="presOf" srcId="{DD3568CC-F8A1-49E8-97D6-4FFD446DDA5A}" destId="{FF37283C-885D-2F4F-8DFD-2FAF2C2BEA1C}" srcOrd="0" destOrd="0" presId="urn:microsoft.com/office/officeart/2005/8/layout/vList2"/>
    <dgm:cxn modelId="{BD7C9170-3BB1-334D-BF0F-731808AB63C2}" type="presOf" srcId="{7F49AA74-DADB-4349-A4B3-BEE0CAE37131}" destId="{45246D66-E9C1-0648-840B-B3BF20414706}" srcOrd="0" destOrd="0" presId="urn:microsoft.com/office/officeart/2005/8/layout/vList2"/>
    <dgm:cxn modelId="{0925C484-BCF1-4482-B846-052862AE39DA}" srcId="{BE7F54AE-A43C-491A-9151-CA0FC92096DE}" destId="{DD3568CC-F8A1-49E8-97D6-4FFD446DDA5A}" srcOrd="3" destOrd="0" parTransId="{F2BA6D66-2168-4CCD-9A40-253F2821D314}" sibTransId="{F1BCE058-BDD3-451F-9EED-2B8AFEE24F5C}"/>
    <dgm:cxn modelId="{87959787-3AB3-2C46-99D9-593FD3E4FCC8}" type="presOf" srcId="{BE7F54AE-A43C-491A-9151-CA0FC92096DE}" destId="{6DA6D884-E495-B94F-9534-EE3BB9FC9347}" srcOrd="0" destOrd="0" presId="urn:microsoft.com/office/officeart/2005/8/layout/vList2"/>
    <dgm:cxn modelId="{6E7EA291-A513-4199-9017-5FE5737F69F3}" srcId="{BE7F54AE-A43C-491A-9151-CA0FC92096DE}" destId="{0E9DAA24-20BD-4586-8CA3-F96D95917E73}" srcOrd="1" destOrd="0" parTransId="{D96EEEE7-1203-4765-B221-6F06E899AF90}" sibTransId="{913B2D2B-889D-4A56-A3E3-1F69B6DA05CF}"/>
    <dgm:cxn modelId="{AD529E98-E279-4187-9DE7-85832097D51C}" srcId="{BE7F54AE-A43C-491A-9151-CA0FC92096DE}" destId="{597D1BDF-E70A-44C9-9B52-B8686DB61D4B}" srcOrd="0" destOrd="0" parTransId="{2F354ABE-C747-4F00-94B9-05BB7B93D30D}" sibTransId="{FB25ABF7-CD05-46C3-A96E-A144D5E61F14}"/>
    <dgm:cxn modelId="{69C769D2-1ADB-2341-8799-C5B6C60E7B33}" type="presOf" srcId="{597D1BDF-E70A-44C9-9B52-B8686DB61D4B}" destId="{6A85D110-9F52-E841-B722-A029FCFFFAB1}" srcOrd="0" destOrd="0" presId="urn:microsoft.com/office/officeart/2005/8/layout/vList2"/>
    <dgm:cxn modelId="{CA0639D8-A586-41ED-BC4C-09818DFD8992}" srcId="{BE7F54AE-A43C-491A-9151-CA0FC92096DE}" destId="{7F49AA74-DADB-4349-A4B3-BEE0CAE37131}" srcOrd="4" destOrd="0" parTransId="{6D4EF865-2C87-4ED4-B95E-AC13DAE81AB9}" sibTransId="{5C2E3465-F7E9-4435-A8A5-2E06862E3BA7}"/>
    <dgm:cxn modelId="{FAC979FE-EEDF-C847-A77C-928C31B272AA}" type="presOf" srcId="{0E9DAA24-20BD-4586-8CA3-F96D95917E73}" destId="{5BC6C8C7-A442-BC42-BF69-A3FAD028017F}" srcOrd="0" destOrd="0" presId="urn:microsoft.com/office/officeart/2005/8/layout/vList2"/>
    <dgm:cxn modelId="{08459BAA-9F32-5140-B854-72A9B9936DED}" type="presParOf" srcId="{6DA6D884-E495-B94F-9534-EE3BB9FC9347}" destId="{6A85D110-9F52-E841-B722-A029FCFFFAB1}" srcOrd="0" destOrd="0" presId="urn:microsoft.com/office/officeart/2005/8/layout/vList2"/>
    <dgm:cxn modelId="{DAC98B11-500B-4B41-8336-1EEE4B54A521}" type="presParOf" srcId="{6DA6D884-E495-B94F-9534-EE3BB9FC9347}" destId="{0C75756E-C983-5843-B0E7-4515F38463B8}" srcOrd="1" destOrd="0" presId="urn:microsoft.com/office/officeart/2005/8/layout/vList2"/>
    <dgm:cxn modelId="{C546BDAA-C34B-934C-ABB1-02E8A5AD99FE}" type="presParOf" srcId="{6DA6D884-E495-B94F-9534-EE3BB9FC9347}" destId="{5BC6C8C7-A442-BC42-BF69-A3FAD028017F}" srcOrd="2" destOrd="0" presId="urn:microsoft.com/office/officeart/2005/8/layout/vList2"/>
    <dgm:cxn modelId="{E949EB08-8586-4043-B1C0-E62CC3FBA590}" type="presParOf" srcId="{6DA6D884-E495-B94F-9534-EE3BB9FC9347}" destId="{EA7B6954-8772-F34C-8C07-6C5504545EA0}" srcOrd="3" destOrd="0" presId="urn:microsoft.com/office/officeart/2005/8/layout/vList2"/>
    <dgm:cxn modelId="{40B2E058-6584-0D47-9046-F5311355CDD8}" type="presParOf" srcId="{6DA6D884-E495-B94F-9534-EE3BB9FC9347}" destId="{2D982A4B-1DC3-F34D-BDA3-75687CC0ACB5}" srcOrd="4" destOrd="0" presId="urn:microsoft.com/office/officeart/2005/8/layout/vList2"/>
    <dgm:cxn modelId="{6CD2D4CA-CCDE-964D-B63B-5336B4600DB0}" type="presParOf" srcId="{6DA6D884-E495-B94F-9534-EE3BB9FC9347}" destId="{E394BCD2-8D81-AD4A-956E-7F7295B9223D}" srcOrd="5" destOrd="0" presId="urn:microsoft.com/office/officeart/2005/8/layout/vList2"/>
    <dgm:cxn modelId="{A4A62942-34E4-A343-AE3F-40C1362C0A3E}" type="presParOf" srcId="{6DA6D884-E495-B94F-9534-EE3BB9FC9347}" destId="{FF37283C-885D-2F4F-8DFD-2FAF2C2BEA1C}" srcOrd="6" destOrd="0" presId="urn:microsoft.com/office/officeart/2005/8/layout/vList2"/>
    <dgm:cxn modelId="{F09E1CCD-939B-FD48-9AB2-F056DCC40C4D}" type="presParOf" srcId="{6DA6D884-E495-B94F-9534-EE3BB9FC9347}" destId="{1C743A8D-E0C6-0742-957B-90509BA81FE6}" srcOrd="7" destOrd="0" presId="urn:microsoft.com/office/officeart/2005/8/layout/vList2"/>
    <dgm:cxn modelId="{6D736400-9375-E744-BDB6-9A24AAF11334}" type="presParOf" srcId="{6DA6D884-E495-B94F-9534-EE3BB9FC9347}" destId="{45246D66-E9C1-0648-840B-B3BF2041470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A79574A-116D-4260-988F-77917547151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C6DCCAA-508D-4821-AFC8-FD25F438B00F}">
      <dgm:prSet/>
      <dgm:spPr/>
      <dgm:t>
        <a:bodyPr/>
        <a:lstStyle/>
        <a:p>
          <a:r>
            <a:rPr lang="en-GB"/>
            <a:t>Bedding, fabrics, clothes, and shoes?</a:t>
          </a:r>
          <a:endParaRPr lang="en-US"/>
        </a:p>
      </dgm:t>
    </dgm:pt>
    <dgm:pt modelId="{0A0C247A-8BF7-4DF3-AE5F-63B89DEC3DEB}" type="parTrans" cxnId="{797A359E-F7E2-4A65-A868-308FCB367410}">
      <dgm:prSet/>
      <dgm:spPr/>
      <dgm:t>
        <a:bodyPr/>
        <a:lstStyle/>
        <a:p>
          <a:endParaRPr lang="en-US"/>
        </a:p>
      </dgm:t>
    </dgm:pt>
    <dgm:pt modelId="{C81202A1-4C8E-4DA7-90DC-E7F0FD0C82C3}" type="sibTrans" cxnId="{797A359E-F7E2-4A65-A868-308FCB367410}">
      <dgm:prSet/>
      <dgm:spPr/>
      <dgm:t>
        <a:bodyPr/>
        <a:lstStyle/>
        <a:p>
          <a:endParaRPr lang="en-US"/>
        </a:p>
      </dgm:t>
    </dgm:pt>
    <dgm:pt modelId="{7AE6CD41-B74D-41B8-9D34-0B2D9449ECF0}">
      <dgm:prSet/>
      <dgm:spPr/>
      <dgm:t>
        <a:bodyPr/>
        <a:lstStyle/>
        <a:p>
          <a:r>
            <a:rPr lang="en-GB"/>
            <a:t>Firearms?</a:t>
          </a:r>
          <a:endParaRPr lang="en-US"/>
        </a:p>
      </dgm:t>
    </dgm:pt>
    <dgm:pt modelId="{69E1689A-D651-4147-A54C-8B6D9FC894A5}" type="parTrans" cxnId="{62057DDE-FD6E-40F8-8ABD-6E72C3E500F6}">
      <dgm:prSet/>
      <dgm:spPr/>
      <dgm:t>
        <a:bodyPr/>
        <a:lstStyle/>
        <a:p>
          <a:endParaRPr lang="en-US"/>
        </a:p>
      </dgm:t>
    </dgm:pt>
    <dgm:pt modelId="{9868C127-E914-4FE0-8693-CD23C6BFCB2F}" type="sibTrans" cxnId="{62057DDE-FD6E-40F8-8ABD-6E72C3E500F6}">
      <dgm:prSet/>
      <dgm:spPr/>
      <dgm:t>
        <a:bodyPr/>
        <a:lstStyle/>
        <a:p>
          <a:endParaRPr lang="en-US"/>
        </a:p>
      </dgm:t>
    </dgm:pt>
    <dgm:pt modelId="{CAAFD26F-671F-40A2-B131-16C4D9DB83B8}">
      <dgm:prSet/>
      <dgm:spPr/>
      <dgm:t>
        <a:bodyPr/>
        <a:lstStyle/>
        <a:p>
          <a:r>
            <a:rPr lang="en-GB"/>
            <a:t>Bottles and glasses?</a:t>
          </a:r>
          <a:endParaRPr lang="en-US"/>
        </a:p>
      </dgm:t>
    </dgm:pt>
    <dgm:pt modelId="{2CEF9953-500D-4FCC-B357-084BF6146246}" type="parTrans" cxnId="{B387B8DE-1D2F-4532-B992-0A6047F0D314}">
      <dgm:prSet/>
      <dgm:spPr/>
      <dgm:t>
        <a:bodyPr/>
        <a:lstStyle/>
        <a:p>
          <a:endParaRPr lang="en-US"/>
        </a:p>
      </dgm:t>
    </dgm:pt>
    <dgm:pt modelId="{9834EB9F-10D7-4252-AF24-E016C4D5919C}" type="sibTrans" cxnId="{B387B8DE-1D2F-4532-B992-0A6047F0D314}">
      <dgm:prSet/>
      <dgm:spPr/>
      <dgm:t>
        <a:bodyPr/>
        <a:lstStyle/>
        <a:p>
          <a:endParaRPr lang="en-US"/>
        </a:p>
      </dgm:t>
    </dgm:pt>
    <dgm:pt modelId="{BF13ED30-234A-4F94-87B1-3911A7A32A87}">
      <dgm:prSet/>
      <dgm:spPr/>
      <dgm:t>
        <a:bodyPr/>
        <a:lstStyle/>
        <a:p>
          <a:r>
            <a:rPr lang="en-GB"/>
            <a:t>Documents?</a:t>
          </a:r>
          <a:endParaRPr lang="en-US"/>
        </a:p>
      </dgm:t>
    </dgm:pt>
    <dgm:pt modelId="{28FD8642-782A-4D83-8441-96F8F5D17562}" type="parTrans" cxnId="{C32F361C-FF2C-4628-91FF-E50F88FC4B49}">
      <dgm:prSet/>
      <dgm:spPr/>
      <dgm:t>
        <a:bodyPr/>
        <a:lstStyle/>
        <a:p>
          <a:endParaRPr lang="en-US"/>
        </a:p>
      </dgm:t>
    </dgm:pt>
    <dgm:pt modelId="{E086E21B-6B76-4441-9FAA-C919A548F80D}" type="sibTrans" cxnId="{C32F361C-FF2C-4628-91FF-E50F88FC4B49}">
      <dgm:prSet/>
      <dgm:spPr/>
      <dgm:t>
        <a:bodyPr/>
        <a:lstStyle/>
        <a:p>
          <a:endParaRPr lang="en-US"/>
        </a:p>
      </dgm:t>
    </dgm:pt>
    <dgm:pt modelId="{EB101652-4978-47D3-90E7-6275E8AB1CC2}">
      <dgm:prSet/>
      <dgm:spPr/>
      <dgm:t>
        <a:bodyPr/>
        <a:lstStyle/>
        <a:p>
          <a:r>
            <a:rPr lang="en-GB"/>
            <a:t>Wet or soaked materials?</a:t>
          </a:r>
          <a:endParaRPr lang="en-US"/>
        </a:p>
      </dgm:t>
    </dgm:pt>
    <dgm:pt modelId="{E0AB1A11-7146-43FD-934A-DCBBA4C99E71}" type="parTrans" cxnId="{24933DE3-B841-42B8-A9A2-34A0E9A53638}">
      <dgm:prSet/>
      <dgm:spPr/>
      <dgm:t>
        <a:bodyPr/>
        <a:lstStyle/>
        <a:p>
          <a:endParaRPr lang="en-US"/>
        </a:p>
      </dgm:t>
    </dgm:pt>
    <dgm:pt modelId="{CCA8A077-0FB1-4E42-A7FA-6CC1A8B544F6}" type="sibTrans" cxnId="{24933DE3-B841-42B8-A9A2-34A0E9A53638}">
      <dgm:prSet/>
      <dgm:spPr/>
      <dgm:t>
        <a:bodyPr/>
        <a:lstStyle/>
        <a:p>
          <a:endParaRPr lang="en-US"/>
        </a:p>
      </dgm:t>
    </dgm:pt>
    <dgm:pt modelId="{63DDF0A7-C136-F04C-A36E-5BCC409741F5}" type="pres">
      <dgm:prSet presAssocID="{5A79574A-116D-4260-988F-77917547151C}" presName="diagram" presStyleCnt="0">
        <dgm:presLayoutVars>
          <dgm:dir/>
          <dgm:resizeHandles val="exact"/>
        </dgm:presLayoutVars>
      </dgm:prSet>
      <dgm:spPr/>
    </dgm:pt>
    <dgm:pt modelId="{9840CDA3-1C6A-1042-8F50-DA5F4D0DC75B}" type="pres">
      <dgm:prSet presAssocID="{CC6DCCAA-508D-4821-AFC8-FD25F438B00F}" presName="node" presStyleLbl="node1" presStyleIdx="0" presStyleCnt="5">
        <dgm:presLayoutVars>
          <dgm:bulletEnabled val="1"/>
        </dgm:presLayoutVars>
      </dgm:prSet>
      <dgm:spPr/>
    </dgm:pt>
    <dgm:pt modelId="{5491CF04-D9F8-8F4C-AC09-02FB72EF010F}" type="pres">
      <dgm:prSet presAssocID="{C81202A1-4C8E-4DA7-90DC-E7F0FD0C82C3}" presName="sibTrans" presStyleCnt="0"/>
      <dgm:spPr/>
    </dgm:pt>
    <dgm:pt modelId="{9239B21D-70A8-B44B-BE8E-0F24B4889A46}" type="pres">
      <dgm:prSet presAssocID="{7AE6CD41-B74D-41B8-9D34-0B2D9449ECF0}" presName="node" presStyleLbl="node1" presStyleIdx="1" presStyleCnt="5">
        <dgm:presLayoutVars>
          <dgm:bulletEnabled val="1"/>
        </dgm:presLayoutVars>
      </dgm:prSet>
      <dgm:spPr/>
    </dgm:pt>
    <dgm:pt modelId="{1E0922E5-829F-FA41-9C40-1CF40EE5A197}" type="pres">
      <dgm:prSet presAssocID="{9868C127-E914-4FE0-8693-CD23C6BFCB2F}" presName="sibTrans" presStyleCnt="0"/>
      <dgm:spPr/>
    </dgm:pt>
    <dgm:pt modelId="{B0D11F27-B12F-9347-A341-B504673FC10D}" type="pres">
      <dgm:prSet presAssocID="{CAAFD26F-671F-40A2-B131-16C4D9DB83B8}" presName="node" presStyleLbl="node1" presStyleIdx="2" presStyleCnt="5">
        <dgm:presLayoutVars>
          <dgm:bulletEnabled val="1"/>
        </dgm:presLayoutVars>
      </dgm:prSet>
      <dgm:spPr/>
    </dgm:pt>
    <dgm:pt modelId="{19B177BA-4D24-1A4F-B9E9-3D874B0B426E}" type="pres">
      <dgm:prSet presAssocID="{9834EB9F-10D7-4252-AF24-E016C4D5919C}" presName="sibTrans" presStyleCnt="0"/>
      <dgm:spPr/>
    </dgm:pt>
    <dgm:pt modelId="{B441549B-58E1-4C43-A622-9CB253C432E6}" type="pres">
      <dgm:prSet presAssocID="{BF13ED30-234A-4F94-87B1-3911A7A32A87}" presName="node" presStyleLbl="node1" presStyleIdx="3" presStyleCnt="5">
        <dgm:presLayoutVars>
          <dgm:bulletEnabled val="1"/>
        </dgm:presLayoutVars>
      </dgm:prSet>
      <dgm:spPr/>
    </dgm:pt>
    <dgm:pt modelId="{24556B63-70D4-0947-867C-AADE89F74181}" type="pres">
      <dgm:prSet presAssocID="{E086E21B-6B76-4441-9FAA-C919A548F80D}" presName="sibTrans" presStyleCnt="0"/>
      <dgm:spPr/>
    </dgm:pt>
    <dgm:pt modelId="{5C03F5FF-1BBC-2F4F-8F9B-B4D10EDA6E95}" type="pres">
      <dgm:prSet presAssocID="{EB101652-4978-47D3-90E7-6275E8AB1CC2}" presName="node" presStyleLbl="node1" presStyleIdx="4" presStyleCnt="5">
        <dgm:presLayoutVars>
          <dgm:bulletEnabled val="1"/>
        </dgm:presLayoutVars>
      </dgm:prSet>
      <dgm:spPr/>
    </dgm:pt>
  </dgm:ptLst>
  <dgm:cxnLst>
    <dgm:cxn modelId="{C32F361C-FF2C-4628-91FF-E50F88FC4B49}" srcId="{5A79574A-116D-4260-988F-77917547151C}" destId="{BF13ED30-234A-4F94-87B1-3911A7A32A87}" srcOrd="3" destOrd="0" parTransId="{28FD8642-782A-4D83-8441-96F8F5D17562}" sibTransId="{E086E21B-6B76-4441-9FAA-C919A548F80D}"/>
    <dgm:cxn modelId="{0606B526-FA83-A04C-A6D8-79355092490E}" type="presOf" srcId="{BF13ED30-234A-4F94-87B1-3911A7A32A87}" destId="{B441549B-58E1-4C43-A622-9CB253C432E6}" srcOrd="0" destOrd="0" presId="urn:microsoft.com/office/officeart/2005/8/layout/default"/>
    <dgm:cxn modelId="{B258F83F-3823-C647-B7A7-9822E2417BBC}" type="presOf" srcId="{CAAFD26F-671F-40A2-B131-16C4D9DB83B8}" destId="{B0D11F27-B12F-9347-A341-B504673FC10D}" srcOrd="0" destOrd="0" presId="urn:microsoft.com/office/officeart/2005/8/layout/default"/>
    <dgm:cxn modelId="{9844565A-2B7A-B644-AEEC-9AFE451C3DA5}" type="presOf" srcId="{5A79574A-116D-4260-988F-77917547151C}" destId="{63DDF0A7-C136-F04C-A36E-5BCC409741F5}" srcOrd="0" destOrd="0" presId="urn:microsoft.com/office/officeart/2005/8/layout/default"/>
    <dgm:cxn modelId="{37FC3264-6CA8-8B4F-BD58-C3958D40C339}" type="presOf" srcId="{CC6DCCAA-508D-4821-AFC8-FD25F438B00F}" destId="{9840CDA3-1C6A-1042-8F50-DA5F4D0DC75B}" srcOrd="0" destOrd="0" presId="urn:microsoft.com/office/officeart/2005/8/layout/default"/>
    <dgm:cxn modelId="{6BB4606C-4D1E-1142-A9CB-CA7529A14845}" type="presOf" srcId="{EB101652-4978-47D3-90E7-6275E8AB1CC2}" destId="{5C03F5FF-1BBC-2F4F-8F9B-B4D10EDA6E95}" srcOrd="0" destOrd="0" presId="urn:microsoft.com/office/officeart/2005/8/layout/default"/>
    <dgm:cxn modelId="{797A359E-F7E2-4A65-A868-308FCB367410}" srcId="{5A79574A-116D-4260-988F-77917547151C}" destId="{CC6DCCAA-508D-4821-AFC8-FD25F438B00F}" srcOrd="0" destOrd="0" parTransId="{0A0C247A-8BF7-4DF3-AE5F-63B89DEC3DEB}" sibTransId="{C81202A1-4C8E-4DA7-90DC-E7F0FD0C82C3}"/>
    <dgm:cxn modelId="{69A4BDCB-0C3E-DC46-803A-C10291CAE0D1}" type="presOf" srcId="{7AE6CD41-B74D-41B8-9D34-0B2D9449ECF0}" destId="{9239B21D-70A8-B44B-BE8E-0F24B4889A46}" srcOrd="0" destOrd="0" presId="urn:microsoft.com/office/officeart/2005/8/layout/default"/>
    <dgm:cxn modelId="{62057DDE-FD6E-40F8-8ABD-6E72C3E500F6}" srcId="{5A79574A-116D-4260-988F-77917547151C}" destId="{7AE6CD41-B74D-41B8-9D34-0B2D9449ECF0}" srcOrd="1" destOrd="0" parTransId="{69E1689A-D651-4147-A54C-8B6D9FC894A5}" sibTransId="{9868C127-E914-4FE0-8693-CD23C6BFCB2F}"/>
    <dgm:cxn modelId="{B387B8DE-1D2F-4532-B992-0A6047F0D314}" srcId="{5A79574A-116D-4260-988F-77917547151C}" destId="{CAAFD26F-671F-40A2-B131-16C4D9DB83B8}" srcOrd="2" destOrd="0" parTransId="{2CEF9953-500D-4FCC-B357-084BF6146246}" sibTransId="{9834EB9F-10D7-4252-AF24-E016C4D5919C}"/>
    <dgm:cxn modelId="{24933DE3-B841-42B8-A9A2-34A0E9A53638}" srcId="{5A79574A-116D-4260-988F-77917547151C}" destId="{EB101652-4978-47D3-90E7-6275E8AB1CC2}" srcOrd="4" destOrd="0" parTransId="{E0AB1A11-7146-43FD-934A-DCBBA4C99E71}" sibTransId="{CCA8A077-0FB1-4E42-A7FA-6CC1A8B544F6}"/>
    <dgm:cxn modelId="{FD338B32-F77D-C846-8D07-D75536BA5FCE}" type="presParOf" srcId="{63DDF0A7-C136-F04C-A36E-5BCC409741F5}" destId="{9840CDA3-1C6A-1042-8F50-DA5F4D0DC75B}" srcOrd="0" destOrd="0" presId="urn:microsoft.com/office/officeart/2005/8/layout/default"/>
    <dgm:cxn modelId="{0A61506D-37F1-F841-B841-B859BA5975AE}" type="presParOf" srcId="{63DDF0A7-C136-F04C-A36E-5BCC409741F5}" destId="{5491CF04-D9F8-8F4C-AC09-02FB72EF010F}" srcOrd="1" destOrd="0" presId="urn:microsoft.com/office/officeart/2005/8/layout/default"/>
    <dgm:cxn modelId="{084960F2-1438-1A4F-A2AE-3973A8FF951C}" type="presParOf" srcId="{63DDF0A7-C136-F04C-A36E-5BCC409741F5}" destId="{9239B21D-70A8-B44B-BE8E-0F24B4889A46}" srcOrd="2" destOrd="0" presId="urn:microsoft.com/office/officeart/2005/8/layout/default"/>
    <dgm:cxn modelId="{04896D08-2EF2-FD45-856C-DF5F9B800D0D}" type="presParOf" srcId="{63DDF0A7-C136-F04C-A36E-5BCC409741F5}" destId="{1E0922E5-829F-FA41-9C40-1CF40EE5A197}" srcOrd="3" destOrd="0" presId="urn:microsoft.com/office/officeart/2005/8/layout/default"/>
    <dgm:cxn modelId="{ED4F0213-1B5A-074B-B420-5E19DB585EDA}" type="presParOf" srcId="{63DDF0A7-C136-F04C-A36E-5BCC409741F5}" destId="{B0D11F27-B12F-9347-A341-B504673FC10D}" srcOrd="4" destOrd="0" presId="urn:microsoft.com/office/officeart/2005/8/layout/default"/>
    <dgm:cxn modelId="{BA4EB99F-CD5C-F24B-B411-368D9026C07F}" type="presParOf" srcId="{63DDF0A7-C136-F04C-A36E-5BCC409741F5}" destId="{19B177BA-4D24-1A4F-B9E9-3D874B0B426E}" srcOrd="5" destOrd="0" presId="urn:microsoft.com/office/officeart/2005/8/layout/default"/>
    <dgm:cxn modelId="{DB856C43-31A8-6C4F-9599-9CD20B088EBE}" type="presParOf" srcId="{63DDF0A7-C136-F04C-A36E-5BCC409741F5}" destId="{B441549B-58E1-4C43-A622-9CB253C432E6}" srcOrd="6" destOrd="0" presId="urn:microsoft.com/office/officeart/2005/8/layout/default"/>
    <dgm:cxn modelId="{A4A46E36-52C5-D340-BBFF-B0EEF2280AF2}" type="presParOf" srcId="{63DDF0A7-C136-F04C-A36E-5BCC409741F5}" destId="{24556B63-70D4-0947-867C-AADE89F74181}" srcOrd="7" destOrd="0" presId="urn:microsoft.com/office/officeart/2005/8/layout/default"/>
    <dgm:cxn modelId="{B735C845-15F6-DF44-A915-8AD7575FC7BD}" type="presParOf" srcId="{63DDF0A7-C136-F04C-A36E-5BCC409741F5}" destId="{5C03F5FF-1BBC-2F4F-8F9B-B4D10EDA6E9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1646B83-1DAF-4DFC-82EA-E6E60A9F617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C3CEA43-A74B-4843-8BC7-00602E1324A7}">
      <dgm:prSet custT="1"/>
      <dgm:spPr/>
      <dgm:t>
        <a:bodyPr/>
        <a:lstStyle/>
        <a:p>
          <a:r>
            <a:rPr lang="en-GB" sz="1800" u="sng" dirty="0"/>
            <a:t>Some key points from PACE Code D:</a:t>
          </a:r>
          <a:endParaRPr lang="en-US" sz="1800" dirty="0"/>
        </a:p>
      </dgm:t>
    </dgm:pt>
    <dgm:pt modelId="{DCBDA5D2-B9F5-4984-9004-D24D73AC3528}" type="parTrans" cxnId="{6E420117-5C17-422E-B147-3AE0EE039E66}">
      <dgm:prSet/>
      <dgm:spPr/>
      <dgm:t>
        <a:bodyPr/>
        <a:lstStyle/>
        <a:p>
          <a:endParaRPr lang="en-US" sz="1800"/>
        </a:p>
      </dgm:t>
    </dgm:pt>
    <dgm:pt modelId="{6DEBB270-1B50-4627-AD1A-DA6514FBBF69}" type="sibTrans" cxnId="{6E420117-5C17-422E-B147-3AE0EE039E66}">
      <dgm:prSet/>
      <dgm:spPr/>
      <dgm:t>
        <a:bodyPr/>
        <a:lstStyle/>
        <a:p>
          <a:endParaRPr lang="en-US" sz="1800"/>
        </a:p>
      </dgm:t>
    </dgm:pt>
    <dgm:pt modelId="{3C9B685A-74FB-4A9F-A8AF-1DE3FD3A9A78}">
      <dgm:prSet custT="1"/>
      <dgm:spPr/>
      <dgm:t>
        <a:bodyPr/>
        <a:lstStyle/>
        <a:p>
          <a:r>
            <a:rPr lang="en-GB" sz="1800" dirty="0"/>
            <a:t>Samples should be relevant and should be proportional to the offence.</a:t>
          </a:r>
          <a:endParaRPr lang="en-US" sz="1800" dirty="0"/>
        </a:p>
      </dgm:t>
    </dgm:pt>
    <dgm:pt modelId="{D874C505-BF0D-461D-A6CC-4572EC84ABBC}" type="parTrans" cxnId="{DC25498C-1918-4DF7-A2C0-3FE869DFB7FF}">
      <dgm:prSet/>
      <dgm:spPr/>
      <dgm:t>
        <a:bodyPr/>
        <a:lstStyle/>
        <a:p>
          <a:endParaRPr lang="en-US" sz="1800"/>
        </a:p>
      </dgm:t>
    </dgm:pt>
    <dgm:pt modelId="{170DE647-5DB3-4839-A989-2FDCFF67530F}" type="sibTrans" cxnId="{DC25498C-1918-4DF7-A2C0-3FE869DFB7FF}">
      <dgm:prSet/>
      <dgm:spPr/>
      <dgm:t>
        <a:bodyPr/>
        <a:lstStyle/>
        <a:p>
          <a:endParaRPr lang="en-US" sz="1800"/>
        </a:p>
      </dgm:t>
    </dgm:pt>
    <dgm:pt modelId="{6864B466-27D4-4E67-975E-F2B7B68521EA}">
      <dgm:prSet custT="1"/>
      <dgm:spPr/>
      <dgm:t>
        <a:bodyPr/>
        <a:lstStyle/>
        <a:p>
          <a:r>
            <a:rPr lang="en-GB" sz="1800" dirty="0"/>
            <a:t>Appropriate adults are required in many circumstances, including taking samples from juveniles, the mentally disordered or visually impaired, </a:t>
          </a:r>
          <a:endParaRPr lang="en-US" sz="1800" dirty="0"/>
        </a:p>
      </dgm:t>
    </dgm:pt>
    <dgm:pt modelId="{E1F2487F-8677-4968-9F32-EF6CB67AE95C}" type="parTrans" cxnId="{03555FDC-A083-423B-92A0-F3A9EFC45622}">
      <dgm:prSet/>
      <dgm:spPr/>
      <dgm:t>
        <a:bodyPr/>
        <a:lstStyle/>
        <a:p>
          <a:endParaRPr lang="en-US" sz="1800"/>
        </a:p>
      </dgm:t>
    </dgm:pt>
    <dgm:pt modelId="{F1B88949-D47A-451B-943E-AF4A6D5FC5AD}" type="sibTrans" cxnId="{03555FDC-A083-423B-92A0-F3A9EFC45622}">
      <dgm:prSet/>
      <dgm:spPr/>
      <dgm:t>
        <a:bodyPr/>
        <a:lstStyle/>
        <a:p>
          <a:endParaRPr lang="en-US" sz="1800"/>
        </a:p>
      </dgm:t>
    </dgm:pt>
    <dgm:pt modelId="{31B3C496-118C-4AC6-A2D0-576627B38931}">
      <dgm:prSet custT="1"/>
      <dgm:spPr/>
      <dgm:t>
        <a:bodyPr/>
        <a:lstStyle/>
        <a:p>
          <a:r>
            <a:rPr lang="en-GB" sz="1800"/>
            <a:t>A full record must be kept about consent, authority, and warnings to the detained person.</a:t>
          </a:r>
          <a:endParaRPr lang="en-US" sz="1800"/>
        </a:p>
      </dgm:t>
    </dgm:pt>
    <dgm:pt modelId="{B4D36424-C991-4C85-8EBD-B6857DE52052}" type="parTrans" cxnId="{1F19CB69-6D44-4A3B-A174-3D334C6222EE}">
      <dgm:prSet/>
      <dgm:spPr/>
      <dgm:t>
        <a:bodyPr/>
        <a:lstStyle/>
        <a:p>
          <a:endParaRPr lang="en-US" sz="1800"/>
        </a:p>
      </dgm:t>
    </dgm:pt>
    <dgm:pt modelId="{D9D4D67C-2BCA-4F68-AE7E-A2BDC24E8EE8}" type="sibTrans" cxnId="{1F19CB69-6D44-4A3B-A174-3D334C6222EE}">
      <dgm:prSet/>
      <dgm:spPr/>
      <dgm:t>
        <a:bodyPr/>
        <a:lstStyle/>
        <a:p>
          <a:endParaRPr lang="en-US" sz="1800"/>
        </a:p>
      </dgm:t>
    </dgm:pt>
    <dgm:pt modelId="{E9D648D5-4D77-40C1-87ED-0264118E6FD2}">
      <dgm:prSet custT="1"/>
      <dgm:spPr/>
      <dgm:t>
        <a:bodyPr/>
        <a:lstStyle/>
        <a:p>
          <a:r>
            <a:rPr lang="en-GB" sz="1800"/>
            <a:t>THE PACE Act 1984 defines two types of sample: non-intimate and intimate samples.</a:t>
          </a:r>
          <a:endParaRPr lang="en-US" sz="1800"/>
        </a:p>
      </dgm:t>
    </dgm:pt>
    <dgm:pt modelId="{A60639CE-F49F-4B55-86E1-F599AD0CE571}" type="parTrans" cxnId="{FC2E75D3-75A0-42CA-89CD-9E04C1AEBEEC}">
      <dgm:prSet/>
      <dgm:spPr/>
      <dgm:t>
        <a:bodyPr/>
        <a:lstStyle/>
        <a:p>
          <a:endParaRPr lang="en-US" sz="1800"/>
        </a:p>
      </dgm:t>
    </dgm:pt>
    <dgm:pt modelId="{E7FCB01D-FE29-4B7C-A084-E86F784E4F76}" type="sibTrans" cxnId="{FC2E75D3-75A0-42CA-89CD-9E04C1AEBEEC}">
      <dgm:prSet/>
      <dgm:spPr/>
      <dgm:t>
        <a:bodyPr/>
        <a:lstStyle/>
        <a:p>
          <a:endParaRPr lang="en-US" sz="1800"/>
        </a:p>
      </dgm:t>
    </dgm:pt>
    <dgm:pt modelId="{2EE4984F-33F9-574F-ABD9-2CCDB045ED8A}" type="pres">
      <dgm:prSet presAssocID="{A1646B83-1DAF-4DFC-82EA-E6E60A9F6173}" presName="linear" presStyleCnt="0">
        <dgm:presLayoutVars>
          <dgm:animLvl val="lvl"/>
          <dgm:resizeHandles val="exact"/>
        </dgm:presLayoutVars>
      </dgm:prSet>
      <dgm:spPr/>
    </dgm:pt>
    <dgm:pt modelId="{3B5C98DD-20B1-954D-8DC8-A9294CED40C9}" type="pres">
      <dgm:prSet presAssocID="{BC3CEA43-A74B-4843-8BC7-00602E1324A7}" presName="parentText" presStyleLbl="node1" presStyleIdx="0" presStyleCnt="2" custScaleY="69512">
        <dgm:presLayoutVars>
          <dgm:chMax val="0"/>
          <dgm:bulletEnabled val="1"/>
        </dgm:presLayoutVars>
      </dgm:prSet>
      <dgm:spPr/>
    </dgm:pt>
    <dgm:pt modelId="{7B7D3D0C-646B-2043-B34A-955925E90AE1}" type="pres">
      <dgm:prSet presAssocID="{BC3CEA43-A74B-4843-8BC7-00602E1324A7}" presName="childText" presStyleLbl="revTx" presStyleIdx="0" presStyleCnt="1">
        <dgm:presLayoutVars>
          <dgm:bulletEnabled val="1"/>
        </dgm:presLayoutVars>
      </dgm:prSet>
      <dgm:spPr/>
    </dgm:pt>
    <dgm:pt modelId="{F38CA5B6-B38E-AF4D-9C32-A15A54304B91}" type="pres">
      <dgm:prSet presAssocID="{E9D648D5-4D77-40C1-87ED-0264118E6FD2}" presName="parentText" presStyleLbl="node1" presStyleIdx="1" presStyleCnt="2" custScaleY="71359">
        <dgm:presLayoutVars>
          <dgm:chMax val="0"/>
          <dgm:bulletEnabled val="1"/>
        </dgm:presLayoutVars>
      </dgm:prSet>
      <dgm:spPr/>
    </dgm:pt>
  </dgm:ptLst>
  <dgm:cxnLst>
    <dgm:cxn modelId="{6E420117-5C17-422E-B147-3AE0EE039E66}" srcId="{A1646B83-1DAF-4DFC-82EA-E6E60A9F6173}" destId="{BC3CEA43-A74B-4843-8BC7-00602E1324A7}" srcOrd="0" destOrd="0" parTransId="{DCBDA5D2-B9F5-4984-9004-D24D73AC3528}" sibTransId="{6DEBB270-1B50-4627-AD1A-DA6514FBBF69}"/>
    <dgm:cxn modelId="{3BB2422A-D424-0843-A8AF-CFF13E6E7DE9}" type="presOf" srcId="{BC3CEA43-A74B-4843-8BC7-00602E1324A7}" destId="{3B5C98DD-20B1-954D-8DC8-A9294CED40C9}" srcOrd="0" destOrd="0" presId="urn:microsoft.com/office/officeart/2005/8/layout/vList2"/>
    <dgm:cxn modelId="{3E4AAC2A-0A66-6641-BC1D-99F864BA095A}" type="presOf" srcId="{6864B466-27D4-4E67-975E-F2B7B68521EA}" destId="{7B7D3D0C-646B-2043-B34A-955925E90AE1}" srcOrd="0" destOrd="1" presId="urn:microsoft.com/office/officeart/2005/8/layout/vList2"/>
    <dgm:cxn modelId="{8479A82B-4208-0849-A6C6-F70A5AEB8B92}" type="presOf" srcId="{E9D648D5-4D77-40C1-87ED-0264118E6FD2}" destId="{F38CA5B6-B38E-AF4D-9C32-A15A54304B91}" srcOrd="0" destOrd="0" presId="urn:microsoft.com/office/officeart/2005/8/layout/vList2"/>
    <dgm:cxn modelId="{14371F50-C63B-EB41-B26D-F6E019E744BE}" type="presOf" srcId="{31B3C496-118C-4AC6-A2D0-576627B38931}" destId="{7B7D3D0C-646B-2043-B34A-955925E90AE1}" srcOrd="0" destOrd="2" presId="urn:microsoft.com/office/officeart/2005/8/layout/vList2"/>
    <dgm:cxn modelId="{CFE67A56-0DE5-9443-B1DD-7E9F94290957}" type="presOf" srcId="{A1646B83-1DAF-4DFC-82EA-E6E60A9F6173}" destId="{2EE4984F-33F9-574F-ABD9-2CCDB045ED8A}" srcOrd="0" destOrd="0" presId="urn:microsoft.com/office/officeart/2005/8/layout/vList2"/>
    <dgm:cxn modelId="{1F19CB69-6D44-4A3B-A174-3D334C6222EE}" srcId="{BC3CEA43-A74B-4843-8BC7-00602E1324A7}" destId="{31B3C496-118C-4AC6-A2D0-576627B38931}" srcOrd="2" destOrd="0" parTransId="{B4D36424-C991-4C85-8EBD-B6857DE52052}" sibTransId="{D9D4D67C-2BCA-4F68-AE7E-A2BDC24E8EE8}"/>
    <dgm:cxn modelId="{DC25498C-1918-4DF7-A2C0-3FE869DFB7FF}" srcId="{BC3CEA43-A74B-4843-8BC7-00602E1324A7}" destId="{3C9B685A-74FB-4A9F-A8AF-1DE3FD3A9A78}" srcOrd="0" destOrd="0" parTransId="{D874C505-BF0D-461D-A6CC-4572EC84ABBC}" sibTransId="{170DE647-5DB3-4839-A989-2FDCFF67530F}"/>
    <dgm:cxn modelId="{2477DF92-1CF3-5445-BD1C-9B0B6D3CB8B3}" type="presOf" srcId="{3C9B685A-74FB-4A9F-A8AF-1DE3FD3A9A78}" destId="{7B7D3D0C-646B-2043-B34A-955925E90AE1}" srcOrd="0" destOrd="0" presId="urn:microsoft.com/office/officeart/2005/8/layout/vList2"/>
    <dgm:cxn modelId="{FC2E75D3-75A0-42CA-89CD-9E04C1AEBEEC}" srcId="{A1646B83-1DAF-4DFC-82EA-E6E60A9F6173}" destId="{E9D648D5-4D77-40C1-87ED-0264118E6FD2}" srcOrd="1" destOrd="0" parTransId="{A60639CE-F49F-4B55-86E1-F599AD0CE571}" sibTransId="{E7FCB01D-FE29-4B7C-A084-E86F784E4F76}"/>
    <dgm:cxn modelId="{03555FDC-A083-423B-92A0-F3A9EFC45622}" srcId="{BC3CEA43-A74B-4843-8BC7-00602E1324A7}" destId="{6864B466-27D4-4E67-975E-F2B7B68521EA}" srcOrd="1" destOrd="0" parTransId="{E1F2487F-8677-4968-9F32-EF6CB67AE95C}" sibTransId="{F1B88949-D47A-451B-943E-AF4A6D5FC5AD}"/>
    <dgm:cxn modelId="{B9CC406F-337A-4E46-BA51-73E6A8197955}" type="presParOf" srcId="{2EE4984F-33F9-574F-ABD9-2CCDB045ED8A}" destId="{3B5C98DD-20B1-954D-8DC8-A9294CED40C9}" srcOrd="0" destOrd="0" presId="urn:microsoft.com/office/officeart/2005/8/layout/vList2"/>
    <dgm:cxn modelId="{CD8ECF60-8A1E-9A4D-8F6F-DEE0D01D0582}" type="presParOf" srcId="{2EE4984F-33F9-574F-ABD9-2CCDB045ED8A}" destId="{7B7D3D0C-646B-2043-B34A-955925E90AE1}" srcOrd="1" destOrd="0" presId="urn:microsoft.com/office/officeart/2005/8/layout/vList2"/>
    <dgm:cxn modelId="{29092BC6-571F-354F-8271-1121FA1195CA}" type="presParOf" srcId="{2EE4984F-33F9-574F-ABD9-2CCDB045ED8A}" destId="{F38CA5B6-B38E-AF4D-9C32-A15A54304B9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AD50E7-E42A-054F-B7C1-D135D19D8287}">
      <dsp:nvSpPr>
        <dsp:cNvPr id="0" name=""/>
        <dsp:cNvSpPr/>
      </dsp:nvSpPr>
      <dsp:spPr>
        <a:xfrm>
          <a:off x="3556" y="72677"/>
          <a:ext cx="2138389" cy="720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US" sz="2500" kern="1200"/>
            <a:t>Explain</a:t>
          </a:r>
        </a:p>
      </dsp:txBody>
      <dsp:txXfrm>
        <a:off x="3556" y="72677"/>
        <a:ext cx="2138389" cy="720000"/>
      </dsp:txXfrm>
    </dsp:sp>
    <dsp:sp modelId="{35CD10ED-934F-B04F-857B-335AA5455859}">
      <dsp:nvSpPr>
        <dsp:cNvPr id="0" name=""/>
        <dsp:cNvSpPr/>
      </dsp:nvSpPr>
      <dsp:spPr>
        <a:xfrm>
          <a:off x="3556" y="792677"/>
          <a:ext cx="2138389" cy="24018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kern="1200" dirty="0"/>
            <a:t>The definition and history of forensics and forensic science.</a:t>
          </a:r>
        </a:p>
      </dsp:txBody>
      <dsp:txXfrm>
        <a:off x="3556" y="792677"/>
        <a:ext cx="2138389" cy="2401875"/>
      </dsp:txXfrm>
    </dsp:sp>
    <dsp:sp modelId="{FED8F4A3-7BA4-9F43-975C-56E3F4C41972}">
      <dsp:nvSpPr>
        <dsp:cNvPr id="0" name=""/>
        <dsp:cNvSpPr/>
      </dsp:nvSpPr>
      <dsp:spPr>
        <a:xfrm>
          <a:off x="2441320" y="72677"/>
          <a:ext cx="2138389" cy="720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US" sz="2500" kern="1200"/>
            <a:t>Distinguish</a:t>
          </a:r>
        </a:p>
      </dsp:txBody>
      <dsp:txXfrm>
        <a:off x="2441320" y="72677"/>
        <a:ext cx="2138389" cy="720000"/>
      </dsp:txXfrm>
    </dsp:sp>
    <dsp:sp modelId="{26C0EC57-22D4-2542-892C-8C3B40F60EAC}">
      <dsp:nvSpPr>
        <dsp:cNvPr id="0" name=""/>
        <dsp:cNvSpPr/>
      </dsp:nvSpPr>
      <dsp:spPr>
        <a:xfrm>
          <a:off x="2441320" y="792677"/>
          <a:ext cx="2138389" cy="24018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kern="1200"/>
            <a:t>The importance of forensic recovery and evidence.</a:t>
          </a:r>
        </a:p>
      </dsp:txBody>
      <dsp:txXfrm>
        <a:off x="2441320" y="792677"/>
        <a:ext cx="2138389" cy="2401875"/>
      </dsp:txXfrm>
    </dsp:sp>
    <dsp:sp modelId="{30372765-FE9C-6545-A60A-5C770169B0B5}">
      <dsp:nvSpPr>
        <dsp:cNvPr id="0" name=""/>
        <dsp:cNvSpPr/>
      </dsp:nvSpPr>
      <dsp:spPr>
        <a:xfrm>
          <a:off x="4879084" y="72677"/>
          <a:ext cx="2138389" cy="720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US" sz="2500" kern="1200"/>
            <a:t>Identify</a:t>
          </a:r>
        </a:p>
      </dsp:txBody>
      <dsp:txXfrm>
        <a:off x="4879084" y="72677"/>
        <a:ext cx="2138389" cy="720000"/>
      </dsp:txXfrm>
    </dsp:sp>
    <dsp:sp modelId="{CF084359-1F26-BF48-B5F7-657EF846CFB7}">
      <dsp:nvSpPr>
        <dsp:cNvPr id="0" name=""/>
        <dsp:cNvSpPr/>
      </dsp:nvSpPr>
      <dsp:spPr>
        <a:xfrm>
          <a:off x="4879084" y="792677"/>
          <a:ext cx="2138389" cy="24018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kern="1200" dirty="0"/>
            <a:t>The types of </a:t>
          </a:r>
          <a:r>
            <a:rPr lang="en-US" sz="2500" kern="1200"/>
            <a:t>forensic evidence.</a:t>
          </a:r>
          <a:endParaRPr lang="en-US" sz="2500" kern="1200" dirty="0"/>
        </a:p>
      </dsp:txBody>
      <dsp:txXfrm>
        <a:off x="4879084" y="792677"/>
        <a:ext cx="2138389" cy="2401875"/>
      </dsp:txXfrm>
    </dsp:sp>
    <dsp:sp modelId="{56C697C9-CFD3-B546-9D7D-D469C07A1CDD}">
      <dsp:nvSpPr>
        <dsp:cNvPr id="0" name=""/>
        <dsp:cNvSpPr/>
      </dsp:nvSpPr>
      <dsp:spPr>
        <a:xfrm>
          <a:off x="7316848" y="72677"/>
          <a:ext cx="2138389" cy="720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US" sz="2500" kern="1200"/>
            <a:t>Establish</a:t>
          </a:r>
        </a:p>
      </dsp:txBody>
      <dsp:txXfrm>
        <a:off x="7316848" y="72677"/>
        <a:ext cx="2138389" cy="720000"/>
      </dsp:txXfrm>
    </dsp:sp>
    <dsp:sp modelId="{5A08C4BF-9151-7548-9CC7-8E3155E2D0C4}">
      <dsp:nvSpPr>
        <dsp:cNvPr id="0" name=""/>
        <dsp:cNvSpPr/>
      </dsp:nvSpPr>
      <dsp:spPr>
        <a:xfrm>
          <a:off x="7316848" y="792677"/>
          <a:ext cx="2138389" cy="24018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kern="1200"/>
            <a:t>What PACE code D is.</a:t>
          </a:r>
        </a:p>
      </dsp:txBody>
      <dsp:txXfrm>
        <a:off x="7316848" y="792677"/>
        <a:ext cx="2138389" cy="24018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1E56CC-1228-5E48-BEDB-27A6DEB64FBA}">
      <dsp:nvSpPr>
        <dsp:cNvPr id="0" name=""/>
        <dsp:cNvSpPr/>
      </dsp:nvSpPr>
      <dsp:spPr>
        <a:xfrm>
          <a:off x="0" y="0"/>
          <a:ext cx="7714879" cy="1095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Forensic evidence is the application of science within legal proceedings. </a:t>
          </a:r>
          <a:endParaRPr lang="en-US" sz="2100" kern="1200"/>
        </a:p>
      </dsp:txBody>
      <dsp:txXfrm>
        <a:off x="32073" y="32073"/>
        <a:ext cx="6533238" cy="1030900"/>
      </dsp:txXfrm>
    </dsp:sp>
    <dsp:sp modelId="{5843312B-D64A-0743-9A55-494DE0AA5AB0}">
      <dsp:nvSpPr>
        <dsp:cNvPr id="0" name=""/>
        <dsp:cNvSpPr/>
      </dsp:nvSpPr>
      <dsp:spPr>
        <a:xfrm>
          <a:off x="680724" y="1277554"/>
          <a:ext cx="7714879" cy="1095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analysis of key data within court proceedings can help to establish the guilty or the innocence of possible suspects.</a:t>
          </a:r>
          <a:endParaRPr lang="en-US" sz="2100" kern="1200"/>
        </a:p>
      </dsp:txBody>
      <dsp:txXfrm>
        <a:off x="712797" y="1309627"/>
        <a:ext cx="6258228" cy="1030900"/>
      </dsp:txXfrm>
    </dsp:sp>
    <dsp:sp modelId="{6EF617C1-F1AC-2F4F-8B2E-32BFAA6F2706}">
      <dsp:nvSpPr>
        <dsp:cNvPr id="0" name=""/>
        <dsp:cNvSpPr/>
      </dsp:nvSpPr>
      <dsp:spPr>
        <a:xfrm>
          <a:off x="1361449" y="2555108"/>
          <a:ext cx="7714879" cy="1095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These tests can be conducted via scientific, medical or technological means.</a:t>
          </a:r>
          <a:endParaRPr lang="en-US" sz="2100" kern="1200"/>
        </a:p>
      </dsp:txBody>
      <dsp:txXfrm>
        <a:off x="1393522" y="2587181"/>
        <a:ext cx="6258228" cy="1030900"/>
      </dsp:txXfrm>
    </dsp:sp>
    <dsp:sp modelId="{E3666CC3-E9EF-A34E-B60D-A93BD09F9245}">
      <dsp:nvSpPr>
        <dsp:cNvPr id="0" name=""/>
        <dsp:cNvSpPr/>
      </dsp:nvSpPr>
      <dsp:spPr>
        <a:xfrm>
          <a:off x="7003099" y="830410"/>
          <a:ext cx="711780" cy="71178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163249" y="830410"/>
        <a:ext cx="391480" cy="535614"/>
      </dsp:txXfrm>
    </dsp:sp>
    <dsp:sp modelId="{9381765E-D46B-C14A-A3A0-CEFE8323E013}">
      <dsp:nvSpPr>
        <dsp:cNvPr id="0" name=""/>
        <dsp:cNvSpPr/>
      </dsp:nvSpPr>
      <dsp:spPr>
        <a:xfrm>
          <a:off x="7683824" y="2100664"/>
          <a:ext cx="711780" cy="71178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843974" y="2100664"/>
        <a:ext cx="391480" cy="5356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DE15CE-1E99-8549-B6F3-4CEACD41253A}">
      <dsp:nvSpPr>
        <dsp:cNvPr id="0" name=""/>
        <dsp:cNvSpPr/>
      </dsp:nvSpPr>
      <dsp:spPr>
        <a:xfrm>
          <a:off x="0" y="143517"/>
          <a:ext cx="9076329"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Physical Evidence: </a:t>
          </a:r>
          <a:endParaRPr lang="en-US" sz="2700" kern="1200"/>
        </a:p>
      </dsp:txBody>
      <dsp:txXfrm>
        <a:off x="31613" y="175130"/>
        <a:ext cx="9013103" cy="584369"/>
      </dsp:txXfrm>
    </dsp:sp>
    <dsp:sp modelId="{AF748345-9255-2E44-A054-30ABF17EBC47}">
      <dsp:nvSpPr>
        <dsp:cNvPr id="0" name=""/>
        <dsp:cNvSpPr/>
      </dsp:nvSpPr>
      <dsp:spPr>
        <a:xfrm>
          <a:off x="0" y="791112"/>
          <a:ext cx="9076329" cy="1006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8173"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dirty="0"/>
            <a:t>1784 an Englishman was convicted of a murder due to matching newspapers found at the SOC and on his person. </a:t>
          </a:r>
          <a:endParaRPr lang="en-US" sz="2100" kern="1200" dirty="0"/>
        </a:p>
        <a:p>
          <a:pPr marL="228600" lvl="1" indent="-228600" algn="l" defTabSz="933450">
            <a:lnSpc>
              <a:spcPct val="90000"/>
            </a:lnSpc>
            <a:spcBef>
              <a:spcPct val="0"/>
            </a:spcBef>
            <a:spcAft>
              <a:spcPct val="20000"/>
            </a:spcAft>
            <a:buChar char="•"/>
          </a:pPr>
          <a:r>
            <a:rPr lang="en-GB" sz="2100" kern="1200"/>
            <a:t>This was the first documented use of physical evidence. </a:t>
          </a:r>
          <a:endParaRPr lang="en-US" sz="2100" kern="1200"/>
        </a:p>
      </dsp:txBody>
      <dsp:txXfrm>
        <a:off x="0" y="791112"/>
        <a:ext cx="9076329" cy="1006019"/>
      </dsp:txXfrm>
    </dsp:sp>
    <dsp:sp modelId="{8A6DB5D6-A325-1F49-9A46-ACA7BB6A98F2}">
      <dsp:nvSpPr>
        <dsp:cNvPr id="0" name=""/>
        <dsp:cNvSpPr/>
      </dsp:nvSpPr>
      <dsp:spPr>
        <a:xfrm>
          <a:off x="0" y="1797132"/>
          <a:ext cx="9076329"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Toxicology:</a:t>
          </a:r>
          <a:endParaRPr lang="en-US" sz="2700" kern="1200"/>
        </a:p>
      </dsp:txBody>
      <dsp:txXfrm>
        <a:off x="31613" y="1828745"/>
        <a:ext cx="9013103" cy="584369"/>
      </dsp:txXfrm>
    </dsp:sp>
    <dsp:sp modelId="{08E20AEB-11AE-534D-8A5F-8217900BFB3C}">
      <dsp:nvSpPr>
        <dsp:cNvPr id="0" name=""/>
        <dsp:cNvSpPr/>
      </dsp:nvSpPr>
      <dsp:spPr>
        <a:xfrm>
          <a:off x="0" y="2444727"/>
          <a:ext cx="9076329" cy="1061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8173"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Began in 1813 when Mathieu Orfila developed tests for the presence of blood. </a:t>
          </a:r>
          <a:endParaRPr lang="en-US" sz="2100" kern="1200"/>
        </a:p>
        <a:p>
          <a:pPr marL="228600" lvl="1" indent="-228600" algn="l" defTabSz="933450">
            <a:lnSpc>
              <a:spcPct val="90000"/>
            </a:lnSpc>
            <a:spcBef>
              <a:spcPct val="0"/>
            </a:spcBef>
            <a:spcAft>
              <a:spcPct val="20000"/>
            </a:spcAft>
            <a:buChar char="•"/>
          </a:pPr>
          <a:r>
            <a:rPr lang="en-GB" sz="2100" kern="1200"/>
            <a:t>In 1900 human blood groups were discovered. </a:t>
          </a:r>
          <a:endParaRPr lang="en-US" sz="2100" kern="1200"/>
        </a:p>
        <a:p>
          <a:pPr marL="228600" lvl="1" indent="-228600" algn="l" defTabSz="933450">
            <a:lnSpc>
              <a:spcPct val="90000"/>
            </a:lnSpc>
            <a:spcBef>
              <a:spcPct val="0"/>
            </a:spcBef>
            <a:spcAft>
              <a:spcPct val="20000"/>
            </a:spcAft>
            <a:buChar char="•"/>
          </a:pPr>
          <a:r>
            <a:rPr lang="en-GB" sz="2100" kern="1200"/>
            <a:t>Luminol developed in 1937</a:t>
          </a:r>
          <a:endParaRPr lang="en-US" sz="2100" kern="1200"/>
        </a:p>
      </dsp:txBody>
      <dsp:txXfrm>
        <a:off x="0" y="2444727"/>
        <a:ext cx="9076329" cy="10619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68F628-8437-5E4C-8EC2-DD71A4EF1171}">
      <dsp:nvSpPr>
        <dsp:cNvPr id="0" name=""/>
        <dsp:cNvSpPr/>
      </dsp:nvSpPr>
      <dsp:spPr>
        <a:xfrm>
          <a:off x="0" y="44337"/>
          <a:ext cx="9076329"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Fingerprints:</a:t>
          </a:r>
          <a:endParaRPr lang="en-US" sz="2600" kern="1200"/>
        </a:p>
      </dsp:txBody>
      <dsp:txXfrm>
        <a:off x="30442" y="74779"/>
        <a:ext cx="9015445" cy="562726"/>
      </dsp:txXfrm>
    </dsp:sp>
    <dsp:sp modelId="{722B2E58-12FC-DF45-9FBF-DC3DDEE6147F}">
      <dsp:nvSpPr>
        <dsp:cNvPr id="0" name=""/>
        <dsp:cNvSpPr/>
      </dsp:nvSpPr>
      <dsp:spPr>
        <a:xfrm>
          <a:off x="0" y="667947"/>
          <a:ext cx="9076329" cy="1291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817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In 1686 Malgiphi noted fingerprint characteristics.</a:t>
          </a:r>
          <a:endParaRPr lang="en-US" sz="2000" kern="1200"/>
        </a:p>
        <a:p>
          <a:pPr marL="228600" lvl="1" indent="-228600" algn="l" defTabSz="889000">
            <a:lnSpc>
              <a:spcPct val="90000"/>
            </a:lnSpc>
            <a:spcBef>
              <a:spcPct val="0"/>
            </a:spcBef>
            <a:spcAft>
              <a:spcPct val="20000"/>
            </a:spcAft>
            <a:buChar char="•"/>
          </a:pPr>
          <a:r>
            <a:rPr lang="en-GB" sz="2000" kern="1200"/>
            <a:t>However, it wasn’t until 1982 that Francis Galton developed a way of classifying fingerprints. </a:t>
          </a:r>
          <a:endParaRPr lang="en-US" sz="2000" kern="1200"/>
        </a:p>
        <a:p>
          <a:pPr marL="228600" lvl="1" indent="-228600" algn="l" defTabSz="889000">
            <a:lnSpc>
              <a:spcPct val="90000"/>
            </a:lnSpc>
            <a:spcBef>
              <a:spcPct val="0"/>
            </a:spcBef>
            <a:spcAft>
              <a:spcPct val="20000"/>
            </a:spcAft>
            <a:buChar char="•"/>
          </a:pPr>
          <a:r>
            <a:rPr lang="en-GB" sz="2000" kern="1200"/>
            <a:t>In 1901 Scotland Yard introduced fingerprint identification in the UK</a:t>
          </a:r>
          <a:endParaRPr lang="en-US" sz="2000" kern="1200"/>
        </a:p>
      </dsp:txBody>
      <dsp:txXfrm>
        <a:off x="0" y="667947"/>
        <a:ext cx="9076329" cy="1291680"/>
      </dsp:txXfrm>
    </dsp:sp>
    <dsp:sp modelId="{B72ACA54-D89A-EB44-8F0A-A4683ED426C7}">
      <dsp:nvSpPr>
        <dsp:cNvPr id="0" name=""/>
        <dsp:cNvSpPr/>
      </dsp:nvSpPr>
      <dsp:spPr>
        <a:xfrm>
          <a:off x="0" y="1959627"/>
          <a:ext cx="9076329"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DNA:</a:t>
          </a:r>
          <a:endParaRPr lang="en-US" sz="2600" kern="1200"/>
        </a:p>
      </dsp:txBody>
      <dsp:txXfrm>
        <a:off x="30442" y="1990069"/>
        <a:ext cx="9015445" cy="562726"/>
      </dsp:txXfrm>
    </dsp:sp>
    <dsp:sp modelId="{D7AAAF27-7312-074D-A643-00446B9CADF2}">
      <dsp:nvSpPr>
        <dsp:cNvPr id="0" name=""/>
        <dsp:cNvSpPr/>
      </dsp:nvSpPr>
      <dsp:spPr>
        <a:xfrm>
          <a:off x="0" y="2583237"/>
          <a:ext cx="9076329" cy="1022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817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Sir Alec Jeffreys developed the first DNA profiling test and applied it in 1986.</a:t>
          </a:r>
          <a:endParaRPr lang="en-US" sz="2000" kern="1200"/>
        </a:p>
        <a:p>
          <a:pPr marL="228600" lvl="1" indent="-228600" algn="l" defTabSz="889000">
            <a:lnSpc>
              <a:spcPct val="90000"/>
            </a:lnSpc>
            <a:spcBef>
              <a:spcPct val="0"/>
            </a:spcBef>
            <a:spcAft>
              <a:spcPct val="20000"/>
            </a:spcAft>
            <a:buChar char="•"/>
          </a:pPr>
          <a:r>
            <a:rPr lang="en-GB" sz="2000" kern="1200"/>
            <a:t>In 1987 DNA was used for the first time in the US.</a:t>
          </a:r>
          <a:endParaRPr lang="en-US" sz="2000" kern="1200"/>
        </a:p>
        <a:p>
          <a:pPr marL="228600" lvl="1" indent="-228600" algn="l" defTabSz="889000">
            <a:lnSpc>
              <a:spcPct val="90000"/>
            </a:lnSpc>
            <a:spcBef>
              <a:spcPct val="0"/>
            </a:spcBef>
            <a:spcAft>
              <a:spcPct val="20000"/>
            </a:spcAft>
            <a:buChar char="•"/>
          </a:pPr>
          <a:r>
            <a:rPr lang="en-GB" sz="2000" kern="1200"/>
            <a:t>By 1998 the FBI introduced a DNA database.</a:t>
          </a:r>
          <a:endParaRPr lang="en-US" sz="2000" kern="1200"/>
        </a:p>
      </dsp:txBody>
      <dsp:txXfrm>
        <a:off x="0" y="2583237"/>
        <a:ext cx="9076329" cy="10225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A417CD-1980-AE4B-B9DB-4E84A386EA1C}">
      <dsp:nvSpPr>
        <dsp:cNvPr id="0" name=""/>
        <dsp:cNvSpPr/>
      </dsp:nvSpPr>
      <dsp:spPr>
        <a:xfrm>
          <a:off x="0" y="879862"/>
          <a:ext cx="2552717" cy="1620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F10476-7ABA-CB48-BA18-3AE8BCB345EF}">
      <dsp:nvSpPr>
        <dsp:cNvPr id="0" name=""/>
        <dsp:cNvSpPr/>
      </dsp:nvSpPr>
      <dsp:spPr>
        <a:xfrm>
          <a:off x="283635" y="1149316"/>
          <a:ext cx="2552717" cy="1620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All things are unique</a:t>
          </a:r>
          <a:endParaRPr lang="en-US" sz="1600" kern="1200"/>
        </a:p>
      </dsp:txBody>
      <dsp:txXfrm>
        <a:off x="331112" y="1196793"/>
        <a:ext cx="2457763" cy="1526021"/>
      </dsp:txXfrm>
    </dsp:sp>
    <dsp:sp modelId="{9FB5E4B3-16C9-C342-B06C-EF7AF835B53A}">
      <dsp:nvSpPr>
        <dsp:cNvPr id="0" name=""/>
        <dsp:cNvSpPr/>
      </dsp:nvSpPr>
      <dsp:spPr>
        <a:xfrm>
          <a:off x="3119988" y="879862"/>
          <a:ext cx="2552717" cy="1620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893624-801C-A546-A7CF-A269E3EB68B6}">
      <dsp:nvSpPr>
        <dsp:cNvPr id="0" name=""/>
        <dsp:cNvSpPr/>
      </dsp:nvSpPr>
      <dsp:spPr>
        <a:xfrm>
          <a:off x="3403623" y="1149316"/>
          <a:ext cx="2552717" cy="1620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When two things come into contact, they exchange material</a:t>
          </a:r>
          <a:endParaRPr lang="en-US" sz="1600" kern="1200" dirty="0"/>
        </a:p>
      </dsp:txBody>
      <dsp:txXfrm>
        <a:off x="3451100" y="1196793"/>
        <a:ext cx="2457763" cy="1526021"/>
      </dsp:txXfrm>
    </dsp:sp>
    <dsp:sp modelId="{5039D4B7-CE20-0E48-86F3-464D01458CAF}">
      <dsp:nvSpPr>
        <dsp:cNvPr id="0" name=""/>
        <dsp:cNvSpPr/>
      </dsp:nvSpPr>
      <dsp:spPr>
        <a:xfrm>
          <a:off x="6239976" y="879862"/>
          <a:ext cx="2552717" cy="1620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A47914-C724-5749-A4D4-5A0E8E5A7812}">
      <dsp:nvSpPr>
        <dsp:cNvPr id="0" name=""/>
        <dsp:cNvSpPr/>
      </dsp:nvSpPr>
      <dsp:spPr>
        <a:xfrm>
          <a:off x="6523611" y="1149316"/>
          <a:ext cx="2552717" cy="1620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Forensic science is context-sensitive – Forensic evidence is given meaning when its place or role within the investigation is understood.</a:t>
          </a:r>
          <a:endParaRPr lang="en-US" sz="1600" kern="1200"/>
        </a:p>
      </dsp:txBody>
      <dsp:txXfrm>
        <a:off x="6571088" y="1196793"/>
        <a:ext cx="2457763" cy="15260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EA51F3-B46F-0B46-BB78-DA58B2D92C26}">
      <dsp:nvSpPr>
        <dsp:cNvPr id="0" name=""/>
        <dsp:cNvSpPr/>
      </dsp:nvSpPr>
      <dsp:spPr>
        <a:xfrm>
          <a:off x="49636" y="1612"/>
          <a:ext cx="2805330" cy="16831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Forensic science in the UK is delivered to a high standard.</a:t>
          </a:r>
          <a:endParaRPr lang="en-US" sz="1800" kern="1200"/>
        </a:p>
      </dsp:txBody>
      <dsp:txXfrm>
        <a:off x="49636" y="1612"/>
        <a:ext cx="2805330" cy="1683198"/>
      </dsp:txXfrm>
    </dsp:sp>
    <dsp:sp modelId="{D462D159-2BE3-114A-A0CF-214760F75E98}">
      <dsp:nvSpPr>
        <dsp:cNvPr id="0" name=""/>
        <dsp:cNvSpPr/>
      </dsp:nvSpPr>
      <dsp:spPr>
        <a:xfrm>
          <a:off x="3135499" y="1612"/>
          <a:ext cx="2805330" cy="16831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Forensic science is not just a matter for the police but also for the courts and wider CJS.</a:t>
          </a:r>
          <a:endParaRPr lang="en-US" sz="1800" kern="1200"/>
        </a:p>
      </dsp:txBody>
      <dsp:txXfrm>
        <a:off x="3135499" y="1612"/>
        <a:ext cx="2805330" cy="1683198"/>
      </dsp:txXfrm>
    </dsp:sp>
    <dsp:sp modelId="{0FB159AB-BB36-2A49-AEB7-D2BF6250991B}">
      <dsp:nvSpPr>
        <dsp:cNvPr id="0" name=""/>
        <dsp:cNvSpPr/>
      </dsp:nvSpPr>
      <dsp:spPr>
        <a:xfrm>
          <a:off x="6221362" y="1612"/>
          <a:ext cx="2805330" cy="16831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Forensic evidence presented to courts must be reliable and scientifically reliable and accessible to juries.</a:t>
          </a:r>
          <a:endParaRPr lang="en-US" sz="1800" kern="1200"/>
        </a:p>
      </dsp:txBody>
      <dsp:txXfrm>
        <a:off x="6221362" y="1612"/>
        <a:ext cx="2805330" cy="1683198"/>
      </dsp:txXfrm>
    </dsp:sp>
    <dsp:sp modelId="{1E64EE2B-5D93-7940-B396-F7FAAE5B9682}">
      <dsp:nvSpPr>
        <dsp:cNvPr id="0" name=""/>
        <dsp:cNvSpPr/>
      </dsp:nvSpPr>
      <dsp:spPr>
        <a:xfrm>
          <a:off x="49636" y="1965344"/>
          <a:ext cx="2805330" cy="16831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High profile cases have led to significant efforts being made to ensure legitimate, credible and validated forensic science support for the CJS. </a:t>
          </a:r>
          <a:endParaRPr lang="en-US" sz="1800" kern="1200"/>
        </a:p>
      </dsp:txBody>
      <dsp:txXfrm>
        <a:off x="49636" y="1965344"/>
        <a:ext cx="2805330" cy="1683198"/>
      </dsp:txXfrm>
    </dsp:sp>
    <dsp:sp modelId="{4FAE5FC0-7E94-0942-98E7-AE534D48528A}">
      <dsp:nvSpPr>
        <dsp:cNvPr id="0" name=""/>
        <dsp:cNvSpPr/>
      </dsp:nvSpPr>
      <dsp:spPr>
        <a:xfrm>
          <a:off x="3135499" y="1965344"/>
          <a:ext cx="2805330" cy="16831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Forensic evidence is only collected in a minority of cases.</a:t>
          </a:r>
          <a:endParaRPr lang="en-US" sz="1800" kern="1200"/>
        </a:p>
      </dsp:txBody>
      <dsp:txXfrm>
        <a:off x="3135499" y="1965344"/>
        <a:ext cx="2805330" cy="1683198"/>
      </dsp:txXfrm>
    </dsp:sp>
    <dsp:sp modelId="{752B7EE8-A301-554A-89A4-BD997F897605}">
      <dsp:nvSpPr>
        <dsp:cNvPr id="0" name=""/>
        <dsp:cNvSpPr/>
      </dsp:nvSpPr>
      <dsp:spPr>
        <a:xfrm>
          <a:off x="6221362" y="1965344"/>
          <a:ext cx="2805330" cy="16831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Digital forensics are a key tool in the investigation of almost all types of crimes. </a:t>
          </a:r>
          <a:endParaRPr lang="en-US" sz="1800" kern="1200"/>
        </a:p>
      </dsp:txBody>
      <dsp:txXfrm>
        <a:off x="6221362" y="1965344"/>
        <a:ext cx="2805330" cy="168319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5A035-519D-6A4C-ABB1-BD81A154E6BC}">
      <dsp:nvSpPr>
        <dsp:cNvPr id="0" name=""/>
        <dsp:cNvSpPr/>
      </dsp:nvSpPr>
      <dsp:spPr>
        <a:xfrm>
          <a:off x="0" y="127227"/>
          <a:ext cx="9076329" cy="527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Efficient communication with forensic scientists is vital to the investigation. </a:t>
          </a:r>
          <a:endParaRPr lang="en-US" sz="2200" kern="1200"/>
        </a:p>
      </dsp:txBody>
      <dsp:txXfrm>
        <a:off x="25759" y="152986"/>
        <a:ext cx="9024811" cy="476152"/>
      </dsp:txXfrm>
    </dsp:sp>
    <dsp:sp modelId="{7B7BE61B-62D0-5641-A6A0-05F3A40ED36F}">
      <dsp:nvSpPr>
        <dsp:cNvPr id="0" name=""/>
        <dsp:cNvSpPr/>
      </dsp:nvSpPr>
      <dsp:spPr>
        <a:xfrm>
          <a:off x="0" y="718257"/>
          <a:ext cx="9076329" cy="527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There needs to be:</a:t>
          </a:r>
          <a:endParaRPr lang="en-US" sz="2200" kern="1200"/>
        </a:p>
      </dsp:txBody>
      <dsp:txXfrm>
        <a:off x="25759" y="744016"/>
        <a:ext cx="9024811" cy="476152"/>
      </dsp:txXfrm>
    </dsp:sp>
    <dsp:sp modelId="{135A783A-BD0D-D04D-A6B8-0463C96DFABC}">
      <dsp:nvSpPr>
        <dsp:cNvPr id="0" name=""/>
        <dsp:cNvSpPr/>
      </dsp:nvSpPr>
      <dsp:spPr>
        <a:xfrm>
          <a:off x="0" y="1245927"/>
          <a:ext cx="9076329" cy="227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8173"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b="0" kern="1200" dirty="0"/>
            <a:t>Unbroken continuity of evidence, </a:t>
          </a:r>
          <a:endParaRPr lang="en-US" sz="1700" b="0" kern="1200" dirty="0"/>
        </a:p>
        <a:p>
          <a:pPr marL="171450" lvl="1" indent="-171450" algn="l" defTabSz="755650">
            <a:lnSpc>
              <a:spcPct val="90000"/>
            </a:lnSpc>
            <a:spcBef>
              <a:spcPct val="0"/>
            </a:spcBef>
            <a:spcAft>
              <a:spcPct val="20000"/>
            </a:spcAft>
            <a:buChar char="•"/>
          </a:pPr>
          <a:r>
            <a:rPr lang="en-GB" sz="1700" b="0" kern="1200" dirty="0"/>
            <a:t>Correct packaging with intact integrity seals,</a:t>
          </a:r>
          <a:endParaRPr lang="en-US" sz="1700" b="0" kern="1200" dirty="0"/>
        </a:p>
        <a:p>
          <a:pPr marL="171450" lvl="1" indent="-171450" algn="l" defTabSz="755650">
            <a:lnSpc>
              <a:spcPct val="90000"/>
            </a:lnSpc>
            <a:spcBef>
              <a:spcPct val="0"/>
            </a:spcBef>
            <a:spcAft>
              <a:spcPct val="20000"/>
            </a:spcAft>
            <a:buChar char="•"/>
          </a:pPr>
          <a:r>
            <a:rPr lang="en-GB" sz="1700" b="0" kern="1200" dirty="0"/>
            <a:t>Utmost care in preventing cross-contamination</a:t>
          </a:r>
          <a:endParaRPr lang="en-US" sz="1700" b="0" kern="1200" dirty="0"/>
        </a:p>
        <a:p>
          <a:pPr marL="171450" lvl="1" indent="-171450" algn="l" defTabSz="755650">
            <a:lnSpc>
              <a:spcPct val="90000"/>
            </a:lnSpc>
            <a:spcBef>
              <a:spcPct val="0"/>
            </a:spcBef>
            <a:spcAft>
              <a:spcPct val="20000"/>
            </a:spcAft>
            <a:buChar char="•"/>
          </a:pPr>
          <a:r>
            <a:rPr lang="en-GB" sz="1700" b="0" kern="1200" dirty="0"/>
            <a:t>Clear communication which explains the investigative need and describes perceived relevance and place of evidence.</a:t>
          </a:r>
          <a:endParaRPr lang="en-US" sz="1700" b="0" kern="1200" dirty="0"/>
        </a:p>
        <a:p>
          <a:pPr marL="171450" lvl="1" indent="-171450" algn="l" defTabSz="755650">
            <a:lnSpc>
              <a:spcPct val="90000"/>
            </a:lnSpc>
            <a:spcBef>
              <a:spcPct val="0"/>
            </a:spcBef>
            <a:spcAft>
              <a:spcPct val="20000"/>
            </a:spcAft>
            <a:buChar char="•"/>
          </a:pPr>
          <a:r>
            <a:rPr lang="en-GB" sz="1700" b="0" kern="1200" dirty="0"/>
            <a:t>Guidance regarding ‘points to prove’</a:t>
          </a:r>
          <a:endParaRPr lang="en-US" sz="1700" b="0" kern="1200" dirty="0"/>
        </a:p>
        <a:p>
          <a:pPr marL="171450" lvl="1" indent="-171450" algn="l" defTabSz="755650">
            <a:lnSpc>
              <a:spcPct val="90000"/>
            </a:lnSpc>
            <a:spcBef>
              <a:spcPct val="0"/>
            </a:spcBef>
            <a:spcAft>
              <a:spcPct val="20000"/>
            </a:spcAft>
            <a:buChar char="•"/>
          </a:pPr>
          <a:r>
            <a:rPr lang="en-GB" sz="1700" b="0" kern="1200" dirty="0"/>
            <a:t>Up-to-date information whenever the investigation changes tract, </a:t>
          </a:r>
          <a:endParaRPr lang="en-US" sz="1700" b="0" kern="1200" dirty="0"/>
        </a:p>
        <a:p>
          <a:pPr marL="171450" lvl="1" indent="-171450" algn="l" defTabSz="755650">
            <a:lnSpc>
              <a:spcPct val="90000"/>
            </a:lnSpc>
            <a:spcBef>
              <a:spcPct val="0"/>
            </a:spcBef>
            <a:spcAft>
              <a:spcPct val="20000"/>
            </a:spcAft>
            <a:buChar char="•"/>
          </a:pPr>
          <a:r>
            <a:rPr lang="en-GB" sz="1700" b="0" kern="1200" dirty="0"/>
            <a:t>Clear guidance on any deadlines</a:t>
          </a:r>
          <a:endParaRPr lang="en-US" sz="1700" b="0" kern="1200" dirty="0"/>
        </a:p>
      </dsp:txBody>
      <dsp:txXfrm>
        <a:off x="0" y="1245927"/>
        <a:ext cx="9076329" cy="2277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EDE4F7-F044-4769-9650-F1BC18FDF166}">
      <dsp:nvSpPr>
        <dsp:cNvPr id="0" name=""/>
        <dsp:cNvSpPr/>
      </dsp:nvSpPr>
      <dsp:spPr>
        <a:xfrm>
          <a:off x="1325164" y="25077"/>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FE88D6-8786-4D67-BE00-491F2422DEF0}">
      <dsp:nvSpPr>
        <dsp:cNvPr id="0" name=""/>
        <dsp:cNvSpPr/>
      </dsp:nvSpPr>
      <dsp:spPr>
        <a:xfrm>
          <a:off x="1793164" y="493077"/>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3F3667-FE51-47A2-A55A-E726BF259683}">
      <dsp:nvSpPr>
        <dsp:cNvPr id="0" name=""/>
        <dsp:cNvSpPr/>
      </dsp:nvSpPr>
      <dsp:spPr>
        <a:xfrm>
          <a:off x="623164" y="2905077"/>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a:t>Why is forensic evidence important?</a:t>
          </a:r>
          <a:endParaRPr lang="en-US" sz="1800" kern="1200"/>
        </a:p>
      </dsp:txBody>
      <dsp:txXfrm>
        <a:off x="623164" y="2905077"/>
        <a:ext cx="3600000" cy="720000"/>
      </dsp:txXfrm>
    </dsp:sp>
    <dsp:sp modelId="{26728206-0B83-4D8D-8959-384F28DF4EB0}">
      <dsp:nvSpPr>
        <dsp:cNvPr id="0" name=""/>
        <dsp:cNvSpPr/>
      </dsp:nvSpPr>
      <dsp:spPr>
        <a:xfrm>
          <a:off x="5555164" y="25077"/>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B75167-CE75-4D2D-8B97-93559EE78145}">
      <dsp:nvSpPr>
        <dsp:cNvPr id="0" name=""/>
        <dsp:cNvSpPr/>
      </dsp:nvSpPr>
      <dsp:spPr>
        <a:xfrm>
          <a:off x="6023164" y="493077"/>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FACF19-8928-4DE4-A070-83736E1F2DC2}">
      <dsp:nvSpPr>
        <dsp:cNvPr id="0" name=""/>
        <dsp:cNvSpPr/>
      </dsp:nvSpPr>
      <dsp:spPr>
        <a:xfrm>
          <a:off x="4853164" y="2905077"/>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a:t>Why is it important to avoid cross-contamination?</a:t>
          </a:r>
          <a:endParaRPr lang="en-US" sz="1800" kern="1200"/>
        </a:p>
      </dsp:txBody>
      <dsp:txXfrm>
        <a:off x="4853164" y="2905077"/>
        <a:ext cx="360000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DFB01F-3E15-2346-89A1-3CFEC66C8391}">
      <dsp:nvSpPr>
        <dsp:cNvPr id="0" name=""/>
        <dsp:cNvSpPr/>
      </dsp:nvSpPr>
      <dsp:spPr>
        <a:xfrm>
          <a:off x="0" y="1416599"/>
          <a:ext cx="6582135"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Ensure relevant materials are recorded and retained. </a:t>
          </a:r>
          <a:endParaRPr lang="en-US" sz="1800" kern="1200"/>
        </a:p>
      </dsp:txBody>
      <dsp:txXfrm>
        <a:off x="59399" y="1475998"/>
        <a:ext cx="6463337" cy="1098002"/>
      </dsp:txXfrm>
    </dsp:sp>
    <dsp:sp modelId="{E07A82CA-23FF-654F-AED3-4164CD91BFC0}">
      <dsp:nvSpPr>
        <dsp:cNvPr id="0" name=""/>
        <dsp:cNvSpPr/>
      </dsp:nvSpPr>
      <dsp:spPr>
        <a:xfrm>
          <a:off x="0" y="2820599"/>
          <a:ext cx="6582135"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Materials may be photographed, video-recorded, captured digitally or otherwise retained in the form of a copy as well as original.</a:t>
          </a:r>
          <a:endParaRPr lang="en-US" sz="1800" kern="1200" dirty="0"/>
        </a:p>
      </dsp:txBody>
      <dsp:txXfrm>
        <a:off x="59399" y="2879998"/>
        <a:ext cx="6463337" cy="1098002"/>
      </dsp:txXfrm>
    </dsp:sp>
    <dsp:sp modelId="{939F0DA3-B9D2-454D-8580-02AADA9153D5}">
      <dsp:nvSpPr>
        <dsp:cNvPr id="0" name=""/>
        <dsp:cNvSpPr/>
      </dsp:nvSpPr>
      <dsp:spPr>
        <a:xfrm>
          <a:off x="0" y="4224600"/>
          <a:ext cx="6582135"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‘’Proper retention and storage of materials is vital for ensuring that wrongful convictions and cold cases can be pursued’’ (Soia Marshall, 2021)</a:t>
          </a:r>
          <a:endParaRPr lang="en-US" sz="1800" kern="1200"/>
        </a:p>
      </dsp:txBody>
      <dsp:txXfrm>
        <a:off x="59399" y="4283999"/>
        <a:ext cx="6463337" cy="10980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7AEDF-F728-C84D-B7AE-F201DD66E618}">
      <dsp:nvSpPr>
        <dsp:cNvPr id="0" name=""/>
        <dsp:cNvSpPr/>
      </dsp:nvSpPr>
      <dsp:spPr>
        <a:xfrm>
          <a:off x="433396" y="2025"/>
          <a:ext cx="2563753" cy="153825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At some crime scenes, CCTV footage might provide vital information.</a:t>
          </a:r>
          <a:endParaRPr lang="en-US" sz="1700" kern="1200" dirty="0"/>
        </a:p>
      </dsp:txBody>
      <dsp:txXfrm>
        <a:off x="433396" y="2025"/>
        <a:ext cx="2563753" cy="1538251"/>
      </dsp:txXfrm>
    </dsp:sp>
    <dsp:sp modelId="{3750D479-243F-7F45-B034-7E4B930CEB8A}">
      <dsp:nvSpPr>
        <dsp:cNvPr id="0" name=""/>
        <dsp:cNvSpPr/>
      </dsp:nvSpPr>
      <dsp:spPr>
        <a:xfrm>
          <a:off x="3253524" y="2025"/>
          <a:ext cx="2563753" cy="153825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Most CCTV cameras are automatic and unmonitored.</a:t>
          </a:r>
          <a:endParaRPr lang="en-US" sz="1700" kern="1200"/>
        </a:p>
      </dsp:txBody>
      <dsp:txXfrm>
        <a:off x="3253524" y="2025"/>
        <a:ext cx="2563753" cy="1538251"/>
      </dsp:txXfrm>
    </dsp:sp>
    <dsp:sp modelId="{3F798164-A26B-994D-B8BF-4124D041968B}">
      <dsp:nvSpPr>
        <dsp:cNvPr id="0" name=""/>
        <dsp:cNvSpPr/>
      </dsp:nvSpPr>
      <dsp:spPr>
        <a:xfrm>
          <a:off x="433396" y="1796652"/>
          <a:ext cx="2563753" cy="153825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Digital storage is often overwritten, so any delay in obtaining CCTV evidence should be kept to a minimum.</a:t>
          </a:r>
          <a:endParaRPr lang="en-US" sz="1700" kern="1200"/>
        </a:p>
      </dsp:txBody>
      <dsp:txXfrm>
        <a:off x="433396" y="1796652"/>
        <a:ext cx="2563753" cy="1538251"/>
      </dsp:txXfrm>
    </dsp:sp>
    <dsp:sp modelId="{25072F28-AEB1-CC4E-B978-FD0152847D1F}">
      <dsp:nvSpPr>
        <dsp:cNvPr id="0" name=""/>
        <dsp:cNvSpPr/>
      </dsp:nvSpPr>
      <dsp:spPr>
        <a:xfrm>
          <a:off x="3253524" y="1796652"/>
          <a:ext cx="2563753" cy="153825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Copies of CCTV can be obtained with authorisation and a forensic analyst can enhance the images and conduct a more thorough analysis.</a:t>
          </a:r>
          <a:endParaRPr lang="en-US" sz="1700" kern="1200"/>
        </a:p>
      </dsp:txBody>
      <dsp:txXfrm>
        <a:off x="3253524" y="1796652"/>
        <a:ext cx="2563753" cy="1538251"/>
      </dsp:txXfrm>
    </dsp:sp>
    <dsp:sp modelId="{6AE33E3F-D755-064D-9CC0-7682C407411D}">
      <dsp:nvSpPr>
        <dsp:cNvPr id="0" name=""/>
        <dsp:cNvSpPr/>
      </dsp:nvSpPr>
      <dsp:spPr>
        <a:xfrm>
          <a:off x="1843460" y="3591279"/>
          <a:ext cx="2563753" cy="153825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CCTV footage should not be ignored.</a:t>
          </a:r>
          <a:endParaRPr lang="en-US" sz="1700" kern="1200"/>
        </a:p>
      </dsp:txBody>
      <dsp:txXfrm>
        <a:off x="1843460" y="3591279"/>
        <a:ext cx="2563753" cy="153825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B7DF9E-C830-954E-86A8-2754B583A165}">
      <dsp:nvSpPr>
        <dsp:cNvPr id="0" name=""/>
        <dsp:cNvSpPr/>
      </dsp:nvSpPr>
      <dsp:spPr>
        <a:xfrm>
          <a:off x="11648" y="1104669"/>
          <a:ext cx="2945817" cy="88374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2785" tIns="232785" rIns="232785" bIns="232785" numCol="1" spcCol="1270" anchor="ctr" anchorCtr="0">
          <a:noAutofit/>
        </a:bodyPr>
        <a:lstStyle/>
        <a:p>
          <a:pPr marL="0" lvl="0" indent="0" algn="ctr" defTabSz="800100">
            <a:lnSpc>
              <a:spcPct val="90000"/>
            </a:lnSpc>
            <a:spcBef>
              <a:spcPct val="0"/>
            </a:spcBef>
            <a:spcAft>
              <a:spcPct val="35000"/>
            </a:spcAft>
            <a:buNone/>
          </a:pPr>
          <a:r>
            <a:rPr lang="en-US" sz="1800" kern="1200"/>
            <a:t>Glass</a:t>
          </a:r>
        </a:p>
      </dsp:txBody>
      <dsp:txXfrm>
        <a:off x="11648" y="1104669"/>
        <a:ext cx="2945817" cy="883745"/>
      </dsp:txXfrm>
    </dsp:sp>
    <dsp:sp modelId="{1F9C88E7-2774-D14A-AD8C-E4C1E86B4137}">
      <dsp:nvSpPr>
        <dsp:cNvPr id="0" name=""/>
        <dsp:cNvSpPr/>
      </dsp:nvSpPr>
      <dsp:spPr>
        <a:xfrm>
          <a:off x="11648" y="1988414"/>
          <a:ext cx="2945817" cy="243026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0981" tIns="290981" rIns="290981" bIns="290981" numCol="1" spcCol="1270" anchor="t" anchorCtr="0">
          <a:noAutofit/>
        </a:bodyPr>
        <a:lstStyle/>
        <a:p>
          <a:pPr marL="0" lvl="0" indent="0" algn="l" defTabSz="800100">
            <a:lnSpc>
              <a:spcPct val="90000"/>
            </a:lnSpc>
            <a:spcBef>
              <a:spcPct val="0"/>
            </a:spcBef>
            <a:spcAft>
              <a:spcPct val="35000"/>
            </a:spcAft>
            <a:buNone/>
          </a:pPr>
          <a:r>
            <a:rPr lang="en-US" sz="1800" kern="1200" dirty="0"/>
            <a:t>The manufacturing processes vary depending on the type of glass required and the provides varying degrees of discriminatory powers.</a:t>
          </a:r>
        </a:p>
      </dsp:txBody>
      <dsp:txXfrm>
        <a:off x="11648" y="1988414"/>
        <a:ext cx="2945817" cy="2430262"/>
      </dsp:txXfrm>
    </dsp:sp>
    <dsp:sp modelId="{50343EEB-7F72-6742-8FBC-BC003B285F3A}">
      <dsp:nvSpPr>
        <dsp:cNvPr id="0" name=""/>
        <dsp:cNvSpPr/>
      </dsp:nvSpPr>
      <dsp:spPr>
        <a:xfrm>
          <a:off x="3065255" y="1104669"/>
          <a:ext cx="2945817" cy="88374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2785" tIns="232785" rIns="232785" bIns="232785" numCol="1" spcCol="1270" anchor="ctr" anchorCtr="0">
          <a:noAutofit/>
        </a:bodyPr>
        <a:lstStyle/>
        <a:p>
          <a:pPr marL="0" lvl="0" indent="0" algn="ctr" defTabSz="800100">
            <a:lnSpc>
              <a:spcPct val="90000"/>
            </a:lnSpc>
            <a:spcBef>
              <a:spcPct val="0"/>
            </a:spcBef>
            <a:spcAft>
              <a:spcPct val="35000"/>
            </a:spcAft>
            <a:buNone/>
          </a:pPr>
          <a:r>
            <a:rPr lang="en-GB" sz="1800" kern="1200" noProof="0" dirty="0"/>
            <a:t>Fibres</a:t>
          </a:r>
          <a:r>
            <a:rPr lang="en-US" sz="1800" kern="1200" dirty="0"/>
            <a:t>, </a:t>
          </a:r>
          <a:r>
            <a:rPr lang="en-GB" sz="1800" kern="1200" noProof="0" dirty="0"/>
            <a:t>Paint and Security marker substances </a:t>
          </a:r>
          <a:endParaRPr lang="en-US" sz="1800" kern="1200" dirty="0"/>
        </a:p>
      </dsp:txBody>
      <dsp:txXfrm>
        <a:off x="3065255" y="1104669"/>
        <a:ext cx="2945817" cy="883745"/>
      </dsp:txXfrm>
    </dsp:sp>
    <dsp:sp modelId="{528DB21B-3159-744B-B5A1-19E1A0975BE4}">
      <dsp:nvSpPr>
        <dsp:cNvPr id="0" name=""/>
        <dsp:cNvSpPr/>
      </dsp:nvSpPr>
      <dsp:spPr>
        <a:xfrm>
          <a:off x="3065255" y="1988414"/>
          <a:ext cx="2945817" cy="243026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0981" tIns="290981" rIns="290981" bIns="290981" numCol="1" spcCol="1270" anchor="t" anchorCtr="0">
          <a:noAutofit/>
        </a:bodyPr>
        <a:lstStyle/>
        <a:p>
          <a:pPr marL="0" lvl="0" indent="0" algn="l" defTabSz="800100">
            <a:lnSpc>
              <a:spcPct val="90000"/>
            </a:lnSpc>
            <a:spcBef>
              <a:spcPct val="0"/>
            </a:spcBef>
            <a:spcAft>
              <a:spcPct val="35000"/>
            </a:spcAft>
            <a:buNone/>
          </a:pPr>
          <a:r>
            <a:rPr lang="en-GB" sz="1800" kern="1200" noProof="0" dirty="0"/>
            <a:t>Fibres</a:t>
          </a:r>
          <a:r>
            <a:rPr lang="en-US" sz="1800" kern="1200" dirty="0"/>
            <a:t> can be natural, man-made or mixed. They are frequently transferred from clothing, seats, and carpets on to receptive services. </a:t>
          </a:r>
        </a:p>
      </dsp:txBody>
      <dsp:txXfrm>
        <a:off x="3065255" y="1988414"/>
        <a:ext cx="2945817" cy="2430262"/>
      </dsp:txXfrm>
    </dsp:sp>
    <dsp:sp modelId="{FFC23FEC-1D6D-0C40-A74C-10FC14F968CC}">
      <dsp:nvSpPr>
        <dsp:cNvPr id="0" name=""/>
        <dsp:cNvSpPr/>
      </dsp:nvSpPr>
      <dsp:spPr>
        <a:xfrm>
          <a:off x="6118862" y="1104669"/>
          <a:ext cx="2945817" cy="88374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2785" tIns="232785" rIns="232785" bIns="232785" numCol="1" spcCol="1270" anchor="ctr" anchorCtr="0">
          <a:noAutofit/>
        </a:bodyPr>
        <a:lstStyle/>
        <a:p>
          <a:pPr marL="0" lvl="0" indent="0" algn="ctr" defTabSz="800100">
            <a:lnSpc>
              <a:spcPct val="90000"/>
            </a:lnSpc>
            <a:spcBef>
              <a:spcPct val="0"/>
            </a:spcBef>
            <a:spcAft>
              <a:spcPct val="35000"/>
            </a:spcAft>
            <a:buNone/>
          </a:pPr>
          <a:r>
            <a:rPr lang="en-US" sz="1800" kern="1200" dirty="0"/>
            <a:t>Soil, Plants and Insects</a:t>
          </a:r>
        </a:p>
      </dsp:txBody>
      <dsp:txXfrm>
        <a:off x="6118862" y="1104669"/>
        <a:ext cx="2945817" cy="883745"/>
      </dsp:txXfrm>
    </dsp:sp>
    <dsp:sp modelId="{6367F59E-F163-BD47-B9DE-3B2A93889B35}">
      <dsp:nvSpPr>
        <dsp:cNvPr id="0" name=""/>
        <dsp:cNvSpPr/>
      </dsp:nvSpPr>
      <dsp:spPr>
        <a:xfrm>
          <a:off x="6118862" y="1988414"/>
          <a:ext cx="2945817" cy="243026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0981" tIns="290981" rIns="290981" bIns="290981" numCol="1" spcCol="1270" anchor="t" anchorCtr="0">
          <a:noAutofit/>
        </a:bodyPr>
        <a:lstStyle/>
        <a:p>
          <a:pPr marL="0" lvl="0" indent="0" algn="l" defTabSz="800100">
            <a:lnSpc>
              <a:spcPct val="90000"/>
            </a:lnSpc>
            <a:spcBef>
              <a:spcPct val="0"/>
            </a:spcBef>
            <a:spcAft>
              <a:spcPct val="35000"/>
            </a:spcAft>
            <a:buNone/>
          </a:pPr>
          <a:r>
            <a:rPr lang="en-US" sz="1800" kern="1200" dirty="0"/>
            <a:t>Soils are found nearly everywhere, but they can vary significantly within short distances due to geographical and </a:t>
          </a:r>
          <a:r>
            <a:rPr lang="en-GB" sz="1800" kern="1200" noProof="0" dirty="0"/>
            <a:t>geomorphic</a:t>
          </a:r>
          <a:r>
            <a:rPr lang="en-US" sz="1800" kern="1200" dirty="0"/>
            <a:t> factors. </a:t>
          </a:r>
        </a:p>
      </dsp:txBody>
      <dsp:txXfrm>
        <a:off x="6118862" y="1988414"/>
        <a:ext cx="2945817" cy="243026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C62AC-3C02-E641-A3EA-6A6E264B088A}">
      <dsp:nvSpPr>
        <dsp:cNvPr id="0" name=""/>
        <dsp:cNvSpPr/>
      </dsp:nvSpPr>
      <dsp:spPr>
        <a:xfrm>
          <a:off x="0" y="63597"/>
          <a:ext cx="9076329"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Analysis of DNA samples highlights the difference between the DNA of different individuals.</a:t>
          </a:r>
          <a:endParaRPr lang="en-US" sz="2100" kern="1200"/>
        </a:p>
      </dsp:txBody>
      <dsp:txXfrm>
        <a:off x="40780" y="104377"/>
        <a:ext cx="8994769" cy="753819"/>
      </dsp:txXfrm>
    </dsp:sp>
    <dsp:sp modelId="{5987CAF5-E883-E344-B127-7FE8550971AC}">
      <dsp:nvSpPr>
        <dsp:cNvPr id="0" name=""/>
        <dsp:cNvSpPr/>
      </dsp:nvSpPr>
      <dsp:spPr>
        <a:xfrm>
          <a:off x="0" y="959457"/>
          <a:ext cx="9076329"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One limitation with DNA is that identical twins and triplets share the same DNA profiles.</a:t>
          </a:r>
          <a:endParaRPr lang="en-US" sz="2100" kern="1200"/>
        </a:p>
      </dsp:txBody>
      <dsp:txXfrm>
        <a:off x="40780" y="1000237"/>
        <a:ext cx="8994769" cy="753819"/>
      </dsp:txXfrm>
    </dsp:sp>
    <dsp:sp modelId="{E42177AE-EC36-D645-BE3E-749A1CB1523A}">
      <dsp:nvSpPr>
        <dsp:cNvPr id="0" name=""/>
        <dsp:cNvSpPr/>
      </dsp:nvSpPr>
      <dsp:spPr>
        <a:xfrm>
          <a:off x="0" y="1855317"/>
          <a:ext cx="9076329"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National DNA Database – contains records of the DNA od subjects who are arrested, cautioned, convicted for reasonable offences. </a:t>
          </a:r>
          <a:endParaRPr lang="en-US" sz="2100" kern="1200"/>
        </a:p>
      </dsp:txBody>
      <dsp:txXfrm>
        <a:off x="40780" y="1896097"/>
        <a:ext cx="8994769" cy="753819"/>
      </dsp:txXfrm>
    </dsp:sp>
    <dsp:sp modelId="{A9778F77-AD0B-E34F-9318-AD6069967812}">
      <dsp:nvSpPr>
        <dsp:cNvPr id="0" name=""/>
        <dsp:cNvSpPr/>
      </dsp:nvSpPr>
      <dsp:spPr>
        <a:xfrm>
          <a:off x="0" y="2751177"/>
          <a:ext cx="9076329"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NDNAD also contains records on DNA recovered from crime scenes, which may have found as blood, saliva on cigarettes, bite marks and so on. </a:t>
          </a:r>
          <a:endParaRPr lang="en-US" sz="2100" kern="1200"/>
        </a:p>
      </dsp:txBody>
      <dsp:txXfrm>
        <a:off x="40780" y="2791957"/>
        <a:ext cx="8994769" cy="75381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303A51-3D90-4A69-89FB-8C1E55E704DE}">
      <dsp:nvSpPr>
        <dsp:cNvPr id="0" name=""/>
        <dsp:cNvSpPr/>
      </dsp:nvSpPr>
      <dsp:spPr>
        <a:xfrm>
          <a:off x="81325" y="951921"/>
          <a:ext cx="1268296" cy="126829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743834-F1DC-4DFD-9988-38CD834EC55A}">
      <dsp:nvSpPr>
        <dsp:cNvPr id="0" name=""/>
        <dsp:cNvSpPr/>
      </dsp:nvSpPr>
      <dsp:spPr>
        <a:xfrm>
          <a:off x="347667" y="1218263"/>
          <a:ext cx="735612" cy="7356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A4C10D-B8B3-4FB0-A458-64DB45159CF0}">
      <dsp:nvSpPr>
        <dsp:cNvPr id="0" name=""/>
        <dsp:cNvSpPr/>
      </dsp:nvSpPr>
      <dsp:spPr>
        <a:xfrm>
          <a:off x="1621400" y="951921"/>
          <a:ext cx="2989557" cy="1268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1" u="sng" kern="1200" dirty="0"/>
            <a:t>Footwear Marks:</a:t>
          </a:r>
          <a:br>
            <a:rPr lang="en-GB" sz="1800" b="1" u="sng" kern="1200" dirty="0"/>
          </a:br>
          <a:r>
            <a:rPr lang="en-GB" sz="1800" kern="1200" dirty="0"/>
            <a:t>Shoe or other footwear marks are a useful but potentially short-lived form of evidence.</a:t>
          </a:r>
          <a:endParaRPr lang="en-US" sz="1800" kern="1200" dirty="0"/>
        </a:p>
      </dsp:txBody>
      <dsp:txXfrm>
        <a:off x="1621400" y="951921"/>
        <a:ext cx="2989557" cy="1268296"/>
      </dsp:txXfrm>
    </dsp:sp>
    <dsp:sp modelId="{B5A1FFCC-7D70-4ADD-AEE7-780EA672E1A4}">
      <dsp:nvSpPr>
        <dsp:cNvPr id="0" name=""/>
        <dsp:cNvSpPr/>
      </dsp:nvSpPr>
      <dsp:spPr>
        <a:xfrm>
          <a:off x="5131864" y="951921"/>
          <a:ext cx="1268296" cy="126829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67D712-F15E-4257-A10A-9F6F777D29D2}">
      <dsp:nvSpPr>
        <dsp:cNvPr id="0" name=""/>
        <dsp:cNvSpPr/>
      </dsp:nvSpPr>
      <dsp:spPr>
        <a:xfrm>
          <a:off x="5398207" y="1218263"/>
          <a:ext cx="735612" cy="7356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22E561-E04A-422A-9C8B-F5D76A473CC1}">
      <dsp:nvSpPr>
        <dsp:cNvPr id="0" name=""/>
        <dsp:cNvSpPr/>
      </dsp:nvSpPr>
      <dsp:spPr>
        <a:xfrm>
          <a:off x="6671939" y="951921"/>
          <a:ext cx="2989557" cy="1268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1" u="sng" kern="1200" dirty="0"/>
            <a:t>Tyre Marks:</a:t>
          </a:r>
          <a:br>
            <a:rPr lang="en-GB" sz="1800" b="1" u="sng" kern="1200" dirty="0"/>
          </a:br>
          <a:r>
            <a:rPr lang="en-GB" sz="1800" kern="1200" dirty="0"/>
            <a:t>Vehicle tyres leave impressions which are commonly found in soft soils, on roads, smooth concrete floors, glass and paper. </a:t>
          </a:r>
          <a:endParaRPr lang="en-US" sz="1800" kern="1200" dirty="0"/>
        </a:p>
      </dsp:txBody>
      <dsp:txXfrm>
        <a:off x="6671939" y="951921"/>
        <a:ext cx="2989557" cy="1268296"/>
      </dsp:txXfrm>
    </dsp:sp>
    <dsp:sp modelId="{543A831E-7CFD-4626-86AA-99A81A275B45}">
      <dsp:nvSpPr>
        <dsp:cNvPr id="0" name=""/>
        <dsp:cNvSpPr/>
      </dsp:nvSpPr>
      <dsp:spPr>
        <a:xfrm>
          <a:off x="81325" y="3129704"/>
          <a:ext cx="1268296" cy="126829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E01DCC-EF35-4295-A02A-647AC8C18928}">
      <dsp:nvSpPr>
        <dsp:cNvPr id="0" name=""/>
        <dsp:cNvSpPr/>
      </dsp:nvSpPr>
      <dsp:spPr>
        <a:xfrm>
          <a:off x="347667" y="3396047"/>
          <a:ext cx="735612" cy="7356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57356D-3D1A-433C-9FE3-06F712FF62C0}">
      <dsp:nvSpPr>
        <dsp:cNvPr id="0" name=""/>
        <dsp:cNvSpPr/>
      </dsp:nvSpPr>
      <dsp:spPr>
        <a:xfrm>
          <a:off x="1621400" y="3129704"/>
          <a:ext cx="2989557" cy="1268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1" u="sng" kern="1200"/>
            <a:t>Fingerprint Marks:</a:t>
          </a:r>
          <a:br>
            <a:rPr lang="en-GB" sz="1800" b="1" u="sng" kern="1200"/>
          </a:br>
          <a:r>
            <a:rPr lang="en-GB" sz="1800" kern="1200"/>
            <a:t>The ridged skin on our fingers leaves marks on many surfaces that we touch. Ridged details are found on fingers, palms, soles and toes. </a:t>
          </a:r>
          <a:endParaRPr lang="en-US" sz="1800" kern="1200"/>
        </a:p>
      </dsp:txBody>
      <dsp:txXfrm>
        <a:off x="1621400" y="3129704"/>
        <a:ext cx="2989557" cy="1268296"/>
      </dsp:txXfrm>
    </dsp:sp>
    <dsp:sp modelId="{CB742F2D-98EE-4EFF-A1BC-42E0906ED740}">
      <dsp:nvSpPr>
        <dsp:cNvPr id="0" name=""/>
        <dsp:cNvSpPr/>
      </dsp:nvSpPr>
      <dsp:spPr>
        <a:xfrm>
          <a:off x="5131864" y="3129704"/>
          <a:ext cx="1268296" cy="126829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A6AB79-2528-4796-9EE8-92E071B98CB9}">
      <dsp:nvSpPr>
        <dsp:cNvPr id="0" name=""/>
        <dsp:cNvSpPr/>
      </dsp:nvSpPr>
      <dsp:spPr>
        <a:xfrm>
          <a:off x="5398207" y="3396047"/>
          <a:ext cx="735612" cy="7356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5C077C-BDC8-4B40-8E8C-DFE37BBFB268}">
      <dsp:nvSpPr>
        <dsp:cNvPr id="0" name=""/>
        <dsp:cNvSpPr/>
      </dsp:nvSpPr>
      <dsp:spPr>
        <a:xfrm>
          <a:off x="6671939" y="3129704"/>
          <a:ext cx="2989557" cy="1268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1" u="sng" kern="1200"/>
            <a:t>Other Marks:</a:t>
          </a:r>
          <a:br>
            <a:rPr lang="en-GB" sz="1800" b="1" u="sng" kern="1200"/>
          </a:br>
          <a:r>
            <a:rPr lang="en-GB" sz="1800" kern="1200"/>
            <a:t>Tools or instruments marks imparted to receptive services by the application of force.</a:t>
          </a:r>
          <a:endParaRPr lang="en-US" sz="1800" kern="1200"/>
        </a:p>
      </dsp:txBody>
      <dsp:txXfrm>
        <a:off x="6671939" y="3129704"/>
        <a:ext cx="2989557" cy="126829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DD0B7F-54E6-324B-B928-79599A688137}">
      <dsp:nvSpPr>
        <dsp:cNvPr id="0" name=""/>
        <dsp:cNvSpPr/>
      </dsp:nvSpPr>
      <dsp:spPr>
        <a:xfrm>
          <a:off x="0" y="1634"/>
          <a:ext cx="6591869" cy="395697"/>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u="sng" kern="1200"/>
            <a:t>Bulleted Component:</a:t>
          </a:r>
          <a:endParaRPr lang="en-US" sz="1800" kern="1200"/>
        </a:p>
      </dsp:txBody>
      <dsp:txXfrm>
        <a:off x="19316" y="20950"/>
        <a:ext cx="6553237" cy="357065"/>
      </dsp:txXfrm>
    </dsp:sp>
    <dsp:sp modelId="{4490B838-2A91-E44F-B68F-EC8E64243B99}">
      <dsp:nvSpPr>
        <dsp:cNvPr id="0" name=""/>
        <dsp:cNvSpPr/>
      </dsp:nvSpPr>
      <dsp:spPr>
        <a:xfrm>
          <a:off x="0" y="410494"/>
          <a:ext cx="6591869" cy="395697"/>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Cartridge case</a:t>
          </a:r>
          <a:endParaRPr lang="en-US" sz="1800" kern="1200"/>
        </a:p>
      </dsp:txBody>
      <dsp:txXfrm>
        <a:off x="19316" y="429810"/>
        <a:ext cx="6553237" cy="357065"/>
      </dsp:txXfrm>
    </dsp:sp>
    <dsp:sp modelId="{25510150-9920-F049-A537-5C009F399F8D}">
      <dsp:nvSpPr>
        <dsp:cNvPr id="0" name=""/>
        <dsp:cNvSpPr/>
      </dsp:nvSpPr>
      <dsp:spPr>
        <a:xfrm>
          <a:off x="0" y="819354"/>
          <a:ext cx="6591869" cy="395697"/>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Bullet </a:t>
          </a:r>
          <a:endParaRPr lang="en-US" sz="1800" kern="1200"/>
        </a:p>
      </dsp:txBody>
      <dsp:txXfrm>
        <a:off x="19316" y="838670"/>
        <a:ext cx="6553237" cy="357065"/>
      </dsp:txXfrm>
    </dsp:sp>
    <dsp:sp modelId="{632182E5-A4A0-604A-90B7-D12E9D0C6429}">
      <dsp:nvSpPr>
        <dsp:cNvPr id="0" name=""/>
        <dsp:cNvSpPr/>
      </dsp:nvSpPr>
      <dsp:spPr>
        <a:xfrm>
          <a:off x="0" y="1228215"/>
          <a:ext cx="6591869" cy="395697"/>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Powder</a:t>
          </a:r>
          <a:endParaRPr lang="en-US" sz="1800" kern="1200"/>
        </a:p>
      </dsp:txBody>
      <dsp:txXfrm>
        <a:off x="19316" y="1247531"/>
        <a:ext cx="6553237" cy="357065"/>
      </dsp:txXfrm>
    </dsp:sp>
    <dsp:sp modelId="{565A6DFC-2C82-5845-A036-5A3161774E84}">
      <dsp:nvSpPr>
        <dsp:cNvPr id="0" name=""/>
        <dsp:cNvSpPr/>
      </dsp:nvSpPr>
      <dsp:spPr>
        <a:xfrm>
          <a:off x="0" y="1637075"/>
          <a:ext cx="6591869" cy="395697"/>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u="sng" kern="1200" dirty="0"/>
            <a:t>Shot Cartridge Component:</a:t>
          </a:r>
          <a:endParaRPr lang="en-US" sz="1800" kern="1200" dirty="0"/>
        </a:p>
      </dsp:txBody>
      <dsp:txXfrm>
        <a:off x="19316" y="1656391"/>
        <a:ext cx="6553237" cy="357065"/>
      </dsp:txXfrm>
    </dsp:sp>
    <dsp:sp modelId="{D40FAD9D-9B45-8E49-A021-37EDD18473BA}">
      <dsp:nvSpPr>
        <dsp:cNvPr id="0" name=""/>
        <dsp:cNvSpPr/>
      </dsp:nvSpPr>
      <dsp:spPr>
        <a:xfrm>
          <a:off x="0" y="2045935"/>
          <a:ext cx="6591869" cy="395697"/>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Cartridge case</a:t>
          </a:r>
          <a:endParaRPr lang="en-US" sz="1800" kern="1200"/>
        </a:p>
      </dsp:txBody>
      <dsp:txXfrm>
        <a:off x="19316" y="2065251"/>
        <a:ext cx="6553237" cy="357065"/>
      </dsp:txXfrm>
    </dsp:sp>
    <dsp:sp modelId="{91D550FC-CE20-0740-B307-4E603D34A1AC}">
      <dsp:nvSpPr>
        <dsp:cNvPr id="0" name=""/>
        <dsp:cNvSpPr/>
      </dsp:nvSpPr>
      <dsp:spPr>
        <a:xfrm>
          <a:off x="0" y="2454795"/>
          <a:ext cx="6591869" cy="395697"/>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shot</a:t>
          </a:r>
          <a:endParaRPr lang="en-US" sz="1800" kern="1200"/>
        </a:p>
      </dsp:txBody>
      <dsp:txXfrm>
        <a:off x="19316" y="2474111"/>
        <a:ext cx="6553237" cy="357065"/>
      </dsp:txXfrm>
    </dsp:sp>
    <dsp:sp modelId="{E70D8F60-0695-A24F-8FF6-0C53F3808834}">
      <dsp:nvSpPr>
        <dsp:cNvPr id="0" name=""/>
        <dsp:cNvSpPr/>
      </dsp:nvSpPr>
      <dsp:spPr>
        <a:xfrm>
          <a:off x="0" y="2863655"/>
          <a:ext cx="6591869" cy="395697"/>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Powder</a:t>
          </a:r>
          <a:endParaRPr lang="en-US" sz="1800" kern="1200"/>
        </a:p>
      </dsp:txBody>
      <dsp:txXfrm>
        <a:off x="19316" y="2882971"/>
        <a:ext cx="6553237" cy="357065"/>
      </dsp:txXfrm>
    </dsp:sp>
    <dsp:sp modelId="{CF69829D-3A86-5545-A822-44296EE9AA24}">
      <dsp:nvSpPr>
        <dsp:cNvPr id="0" name=""/>
        <dsp:cNvSpPr/>
      </dsp:nvSpPr>
      <dsp:spPr>
        <a:xfrm>
          <a:off x="0" y="3272515"/>
          <a:ext cx="6591869" cy="395697"/>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Wadding</a:t>
          </a:r>
          <a:endParaRPr lang="en-US" sz="1800" kern="1200"/>
        </a:p>
      </dsp:txBody>
      <dsp:txXfrm>
        <a:off x="19316" y="3291831"/>
        <a:ext cx="6553237" cy="35706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5D110-9F52-E841-B722-A029FCFFFAB1}">
      <dsp:nvSpPr>
        <dsp:cNvPr id="0" name=""/>
        <dsp:cNvSpPr/>
      </dsp:nvSpPr>
      <dsp:spPr>
        <a:xfrm>
          <a:off x="0" y="62382"/>
          <a:ext cx="6753278" cy="111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Paper bags </a:t>
          </a:r>
          <a:r>
            <a:rPr lang="en-GB" sz="1600" kern="1200"/>
            <a:t>should be folded over twice, and the joint should be sealed with two signature seals with officer's signature name and number.</a:t>
          </a:r>
          <a:endParaRPr lang="en-US" sz="1600" kern="1200"/>
        </a:p>
      </dsp:txBody>
      <dsp:txXfrm>
        <a:off x="54373" y="116755"/>
        <a:ext cx="6644532" cy="1005094"/>
      </dsp:txXfrm>
    </dsp:sp>
    <dsp:sp modelId="{5BC6C8C7-A442-BC42-BF69-A3FAD028017F}">
      <dsp:nvSpPr>
        <dsp:cNvPr id="0" name=""/>
        <dsp:cNvSpPr/>
      </dsp:nvSpPr>
      <dsp:spPr>
        <a:xfrm>
          <a:off x="0" y="1222302"/>
          <a:ext cx="6753278" cy="111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Polythene bags </a:t>
          </a:r>
          <a:r>
            <a:rPr lang="en-GB" sz="1600" kern="1200"/>
            <a:t>a tamper bag should be used if available – methods for sealing plain polythene bags are more complex.</a:t>
          </a:r>
          <a:endParaRPr lang="en-US" sz="1600" kern="1200"/>
        </a:p>
      </dsp:txBody>
      <dsp:txXfrm>
        <a:off x="54373" y="1276675"/>
        <a:ext cx="6644532" cy="1005094"/>
      </dsp:txXfrm>
    </dsp:sp>
    <dsp:sp modelId="{2D982A4B-1DC3-F34D-BDA3-75687CC0ACB5}">
      <dsp:nvSpPr>
        <dsp:cNvPr id="0" name=""/>
        <dsp:cNvSpPr/>
      </dsp:nvSpPr>
      <dsp:spPr>
        <a:xfrm>
          <a:off x="0" y="2382222"/>
          <a:ext cx="6753278" cy="111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Nylon bags </a:t>
          </a:r>
          <a:r>
            <a:rPr lang="en-GB" sz="1600" kern="1200"/>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sz="1600" kern="1200"/>
        </a:p>
      </dsp:txBody>
      <dsp:txXfrm>
        <a:off x="54373" y="2436595"/>
        <a:ext cx="6644532" cy="1005094"/>
      </dsp:txXfrm>
    </dsp:sp>
    <dsp:sp modelId="{FF37283C-885D-2F4F-8DFD-2FAF2C2BEA1C}">
      <dsp:nvSpPr>
        <dsp:cNvPr id="0" name=""/>
        <dsp:cNvSpPr/>
      </dsp:nvSpPr>
      <dsp:spPr>
        <a:xfrm>
          <a:off x="0" y="3542142"/>
          <a:ext cx="6753278" cy="111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Boxes </a:t>
          </a:r>
          <a:r>
            <a:rPr lang="en-GB" sz="1600" kern="1200"/>
            <a:t>can be used for larger items but need to be made stable within the box using string or cable ties. All open edges must be sealed with tape and signature sealed. Smaller boxes can be sealed and then placed in polythene bags.</a:t>
          </a:r>
          <a:endParaRPr lang="en-US" sz="1600" kern="1200"/>
        </a:p>
      </dsp:txBody>
      <dsp:txXfrm>
        <a:off x="54373" y="3596515"/>
        <a:ext cx="6644532" cy="1005094"/>
      </dsp:txXfrm>
    </dsp:sp>
    <dsp:sp modelId="{45246D66-E9C1-0648-840B-B3BF20414706}">
      <dsp:nvSpPr>
        <dsp:cNvPr id="0" name=""/>
        <dsp:cNvSpPr/>
      </dsp:nvSpPr>
      <dsp:spPr>
        <a:xfrm>
          <a:off x="0" y="4702062"/>
          <a:ext cx="6753278" cy="111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Paper folds </a:t>
          </a:r>
          <a:r>
            <a:rPr lang="en-GB" sz="1600" kern="1200" dirty="0"/>
            <a:t>required for safe collection and storage of dry materials such as powder, paint fragments and hair combings. </a:t>
          </a:r>
          <a:endParaRPr lang="en-US" sz="1600" kern="1200" dirty="0"/>
        </a:p>
      </dsp:txBody>
      <dsp:txXfrm>
        <a:off x="54373" y="4756435"/>
        <a:ext cx="6644532" cy="100509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40CDA3-1C6A-1042-8F50-DA5F4D0DC75B}">
      <dsp:nvSpPr>
        <dsp:cNvPr id="0" name=""/>
        <dsp:cNvSpPr/>
      </dsp:nvSpPr>
      <dsp:spPr>
        <a:xfrm>
          <a:off x="49636" y="1612"/>
          <a:ext cx="2805330" cy="16831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Bedding, fabrics, clothes, and shoes?</a:t>
          </a:r>
          <a:endParaRPr lang="en-US" sz="3300" kern="1200"/>
        </a:p>
      </dsp:txBody>
      <dsp:txXfrm>
        <a:off x="49636" y="1612"/>
        <a:ext cx="2805330" cy="1683198"/>
      </dsp:txXfrm>
    </dsp:sp>
    <dsp:sp modelId="{9239B21D-70A8-B44B-BE8E-0F24B4889A46}">
      <dsp:nvSpPr>
        <dsp:cNvPr id="0" name=""/>
        <dsp:cNvSpPr/>
      </dsp:nvSpPr>
      <dsp:spPr>
        <a:xfrm>
          <a:off x="3135499" y="1612"/>
          <a:ext cx="2805330" cy="16831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Firearms?</a:t>
          </a:r>
          <a:endParaRPr lang="en-US" sz="3300" kern="1200"/>
        </a:p>
      </dsp:txBody>
      <dsp:txXfrm>
        <a:off x="3135499" y="1612"/>
        <a:ext cx="2805330" cy="1683198"/>
      </dsp:txXfrm>
    </dsp:sp>
    <dsp:sp modelId="{B0D11F27-B12F-9347-A341-B504673FC10D}">
      <dsp:nvSpPr>
        <dsp:cNvPr id="0" name=""/>
        <dsp:cNvSpPr/>
      </dsp:nvSpPr>
      <dsp:spPr>
        <a:xfrm>
          <a:off x="6221362" y="1612"/>
          <a:ext cx="2805330" cy="16831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Bottles and glasses?</a:t>
          </a:r>
          <a:endParaRPr lang="en-US" sz="3300" kern="1200"/>
        </a:p>
      </dsp:txBody>
      <dsp:txXfrm>
        <a:off x="6221362" y="1612"/>
        <a:ext cx="2805330" cy="1683198"/>
      </dsp:txXfrm>
    </dsp:sp>
    <dsp:sp modelId="{B441549B-58E1-4C43-A622-9CB253C432E6}">
      <dsp:nvSpPr>
        <dsp:cNvPr id="0" name=""/>
        <dsp:cNvSpPr/>
      </dsp:nvSpPr>
      <dsp:spPr>
        <a:xfrm>
          <a:off x="1592567" y="1965344"/>
          <a:ext cx="2805330" cy="16831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Documents?</a:t>
          </a:r>
          <a:endParaRPr lang="en-US" sz="3300" kern="1200"/>
        </a:p>
      </dsp:txBody>
      <dsp:txXfrm>
        <a:off x="1592567" y="1965344"/>
        <a:ext cx="2805330" cy="1683198"/>
      </dsp:txXfrm>
    </dsp:sp>
    <dsp:sp modelId="{5C03F5FF-1BBC-2F4F-8F9B-B4D10EDA6E95}">
      <dsp:nvSpPr>
        <dsp:cNvPr id="0" name=""/>
        <dsp:cNvSpPr/>
      </dsp:nvSpPr>
      <dsp:spPr>
        <a:xfrm>
          <a:off x="4678431" y="1965344"/>
          <a:ext cx="2805330" cy="16831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Wet or soaked materials?</a:t>
          </a:r>
          <a:endParaRPr lang="en-US" sz="3300" kern="1200"/>
        </a:p>
      </dsp:txBody>
      <dsp:txXfrm>
        <a:off x="4678431" y="1965344"/>
        <a:ext cx="2805330" cy="168319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C98DD-20B1-954D-8DC8-A9294CED40C9}">
      <dsp:nvSpPr>
        <dsp:cNvPr id="0" name=""/>
        <dsp:cNvSpPr/>
      </dsp:nvSpPr>
      <dsp:spPr>
        <a:xfrm>
          <a:off x="0" y="461444"/>
          <a:ext cx="9075737" cy="8458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u="sng" kern="1200" dirty="0"/>
            <a:t>Some key points from PACE Code D:</a:t>
          </a:r>
          <a:endParaRPr lang="en-US" sz="1800" kern="1200" dirty="0"/>
        </a:p>
      </dsp:txBody>
      <dsp:txXfrm>
        <a:off x="41290" y="502734"/>
        <a:ext cx="8993157" cy="763242"/>
      </dsp:txXfrm>
    </dsp:sp>
    <dsp:sp modelId="{7B7D3D0C-646B-2043-B34A-955925E90AE1}">
      <dsp:nvSpPr>
        <dsp:cNvPr id="0" name=""/>
        <dsp:cNvSpPr/>
      </dsp:nvSpPr>
      <dsp:spPr>
        <a:xfrm>
          <a:off x="0" y="1307266"/>
          <a:ext cx="9075737" cy="1143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8155"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a:t>Samples should be relevant and should be proportional to the offence.</a:t>
          </a:r>
          <a:endParaRPr lang="en-US" sz="1800" kern="1200" dirty="0"/>
        </a:p>
        <a:p>
          <a:pPr marL="171450" lvl="1" indent="-171450" algn="l" defTabSz="800100">
            <a:lnSpc>
              <a:spcPct val="90000"/>
            </a:lnSpc>
            <a:spcBef>
              <a:spcPct val="0"/>
            </a:spcBef>
            <a:spcAft>
              <a:spcPct val="20000"/>
            </a:spcAft>
            <a:buChar char="•"/>
          </a:pPr>
          <a:r>
            <a:rPr lang="en-GB" sz="1800" kern="1200" dirty="0"/>
            <a:t>Appropriate adults are required in many circumstances, including taking samples from juveniles, the mentally disordered or visually impaired, </a:t>
          </a:r>
          <a:endParaRPr lang="en-US" sz="1800" kern="1200" dirty="0"/>
        </a:p>
        <a:p>
          <a:pPr marL="171450" lvl="1" indent="-171450" algn="l" defTabSz="800100">
            <a:lnSpc>
              <a:spcPct val="90000"/>
            </a:lnSpc>
            <a:spcBef>
              <a:spcPct val="0"/>
            </a:spcBef>
            <a:spcAft>
              <a:spcPct val="20000"/>
            </a:spcAft>
            <a:buChar char="•"/>
          </a:pPr>
          <a:r>
            <a:rPr lang="en-GB" sz="1800" kern="1200"/>
            <a:t>A full record must be kept about consent, authority, and warnings to the detained person.</a:t>
          </a:r>
          <a:endParaRPr lang="en-US" sz="1800" kern="1200"/>
        </a:p>
      </dsp:txBody>
      <dsp:txXfrm>
        <a:off x="0" y="1307266"/>
        <a:ext cx="9075737" cy="1143675"/>
      </dsp:txXfrm>
    </dsp:sp>
    <dsp:sp modelId="{F38CA5B6-B38E-AF4D-9C32-A15A54304B91}">
      <dsp:nvSpPr>
        <dsp:cNvPr id="0" name=""/>
        <dsp:cNvSpPr/>
      </dsp:nvSpPr>
      <dsp:spPr>
        <a:xfrm>
          <a:off x="0" y="2450941"/>
          <a:ext cx="9075737" cy="86829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PACE Act 1984 defines two types of sample: non-intimate and intimate samples.</a:t>
          </a:r>
          <a:endParaRPr lang="en-US" sz="1800" kern="1200"/>
        </a:p>
      </dsp:txBody>
      <dsp:txXfrm>
        <a:off x="42387" y="2493328"/>
        <a:ext cx="8990963" cy="783522"/>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C1ECE9-3AF7-8345-A17F-6E9E914F8CFE}" type="datetimeFigureOut">
              <a:rPr lang="en-GB" smtClean="0"/>
              <a:t>02/02/2022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A6A7BE-449F-274B-87F1-976233DC0BCE}" type="slidenum">
              <a:rPr lang="en-GB" smtClean="0"/>
              <a:t>‹#›</a:t>
            </a:fld>
            <a:endParaRPr lang="en-GB"/>
          </a:p>
        </p:txBody>
      </p:sp>
    </p:spTree>
    <p:extLst>
      <p:ext uri="{BB962C8B-B14F-4D97-AF65-F5344CB8AC3E}">
        <p14:creationId xmlns:p14="http://schemas.microsoft.com/office/powerpoint/2010/main" val="200679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1</a:t>
            </a:fld>
            <a:endParaRPr lang="en-GB"/>
          </a:p>
        </p:txBody>
      </p:sp>
    </p:spTree>
    <p:extLst>
      <p:ext uri="{BB962C8B-B14F-4D97-AF65-F5344CB8AC3E}">
        <p14:creationId xmlns:p14="http://schemas.microsoft.com/office/powerpoint/2010/main" val="1134528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2</a:t>
            </a:fld>
            <a:endParaRPr lang="en-GB"/>
          </a:p>
        </p:txBody>
      </p:sp>
    </p:spTree>
    <p:extLst>
      <p:ext uri="{BB962C8B-B14F-4D97-AF65-F5344CB8AC3E}">
        <p14:creationId xmlns:p14="http://schemas.microsoft.com/office/powerpoint/2010/main" val="2481182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3</a:t>
            </a:fld>
            <a:endParaRPr lang="en-GB"/>
          </a:p>
        </p:txBody>
      </p:sp>
    </p:spTree>
    <p:extLst>
      <p:ext uri="{BB962C8B-B14F-4D97-AF65-F5344CB8AC3E}">
        <p14:creationId xmlns:p14="http://schemas.microsoft.com/office/powerpoint/2010/main" val="3806285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4</a:t>
            </a:fld>
            <a:endParaRPr lang="en-GB"/>
          </a:p>
        </p:txBody>
      </p:sp>
    </p:spTree>
    <p:extLst>
      <p:ext uri="{BB962C8B-B14F-4D97-AF65-F5344CB8AC3E}">
        <p14:creationId xmlns:p14="http://schemas.microsoft.com/office/powerpoint/2010/main" val="3244577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Scotland’s Yard first used bullet comparison to catch a killer by tracing the bullet back to its mould in 1835. It wasn’t until the 1950s that the first tape lift method of securing evidence was invented.</a:t>
            </a:r>
          </a:p>
          <a:p>
            <a:endParaRPr lang="en-GB" dirty="0"/>
          </a:p>
          <a:p>
            <a:r>
              <a:rPr lang="en-GB" dirty="0"/>
              <a:t>Luminol reveals blood residue even when blood has been cleaned.</a:t>
            </a:r>
          </a:p>
        </p:txBody>
      </p:sp>
      <p:sp>
        <p:nvSpPr>
          <p:cNvPr id="4" name="Slide Number Placeholder 3"/>
          <p:cNvSpPr>
            <a:spLocks noGrp="1"/>
          </p:cNvSpPr>
          <p:nvPr>
            <p:ph type="sldNum" sz="quarter" idx="5"/>
          </p:nvPr>
        </p:nvSpPr>
        <p:spPr/>
        <p:txBody>
          <a:bodyPr/>
          <a:lstStyle/>
          <a:p>
            <a:fld id="{76A6A7BE-449F-274B-87F1-976233DC0BCE}" type="slidenum">
              <a:rPr lang="en-GB" smtClean="0"/>
              <a:t>5</a:t>
            </a:fld>
            <a:endParaRPr lang="en-GB"/>
          </a:p>
        </p:txBody>
      </p:sp>
    </p:spTree>
    <p:extLst>
      <p:ext uri="{BB962C8B-B14F-4D97-AF65-F5344CB8AC3E}">
        <p14:creationId xmlns:p14="http://schemas.microsoft.com/office/powerpoint/2010/main" val="2584818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Sir Alec Jeffreys applied this method to identify the killer of two girls and free an innocent suspect.</a:t>
            </a:r>
          </a:p>
          <a:p>
            <a:endParaRPr lang="en-GB" dirty="0"/>
          </a:p>
          <a:p>
            <a:r>
              <a:rPr lang="en-GB" dirty="0"/>
              <a:t>In 1987 the first case to go to trail using DNA evidence became a global event. The case involved a 17 year old British man accused of two local rape-murders who was cleared after DNA evidence. </a:t>
            </a:r>
          </a:p>
          <a:p>
            <a:endParaRPr lang="en-GB" dirty="0"/>
          </a:p>
          <a:p>
            <a:r>
              <a:rPr lang="en-GB" dirty="0"/>
              <a:t>Advancements in research of DNA profiling and blood analysis has made it possible to identify victims as well as suspects. </a:t>
            </a:r>
          </a:p>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6</a:t>
            </a:fld>
            <a:endParaRPr lang="en-GB"/>
          </a:p>
        </p:txBody>
      </p:sp>
    </p:spTree>
    <p:extLst>
      <p:ext uri="{BB962C8B-B14F-4D97-AF65-F5344CB8AC3E}">
        <p14:creationId xmlns:p14="http://schemas.microsoft.com/office/powerpoint/2010/main" val="27230403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handle an object a small amount of material is inevitably transferred from our hands to the object and may remain there for a period of time. Material may also transfer onto out hands. </a:t>
            </a:r>
          </a:p>
          <a:p>
            <a:endParaRPr lang="en-GB" dirty="0"/>
          </a:p>
          <a:p>
            <a:r>
              <a:rPr lang="en-GB" dirty="0"/>
              <a:t>‘’Every contact leaves a trace’’ - an offender could leaver finger marks, blood, shoe marks at the crime scene and might take fibres away from the scene such as curtains, carpets, glass fragments. </a:t>
            </a:r>
          </a:p>
          <a:p>
            <a:endParaRPr lang="en-GB" dirty="0"/>
          </a:p>
          <a:p>
            <a:r>
              <a:rPr lang="en-GB" dirty="0" err="1"/>
              <a:t>Locard’s</a:t>
            </a:r>
            <a:r>
              <a:rPr lang="en-GB" dirty="0"/>
              <a:t> principle has been a mainstay of forensic investigation principally because all the matter is divisible if enough force is applied.</a:t>
            </a:r>
          </a:p>
        </p:txBody>
      </p:sp>
      <p:sp>
        <p:nvSpPr>
          <p:cNvPr id="4" name="Slide Number Placeholder 3"/>
          <p:cNvSpPr>
            <a:spLocks noGrp="1"/>
          </p:cNvSpPr>
          <p:nvPr>
            <p:ph type="sldNum" sz="quarter" idx="5"/>
          </p:nvPr>
        </p:nvSpPr>
        <p:spPr/>
        <p:txBody>
          <a:bodyPr/>
          <a:lstStyle/>
          <a:p>
            <a:fld id="{76A6A7BE-449F-274B-87F1-976233DC0BCE}" type="slidenum">
              <a:rPr lang="en-GB" smtClean="0"/>
              <a:t>7</a:t>
            </a:fld>
            <a:endParaRPr lang="en-GB"/>
          </a:p>
        </p:txBody>
      </p:sp>
    </p:spTree>
    <p:extLst>
      <p:ext uri="{BB962C8B-B14F-4D97-AF65-F5344CB8AC3E}">
        <p14:creationId xmlns:p14="http://schemas.microsoft.com/office/powerpoint/2010/main" val="1227408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these principles mean?</a:t>
            </a:r>
          </a:p>
          <a:p>
            <a:endParaRPr lang="en-GB" dirty="0"/>
          </a:p>
          <a:p>
            <a:r>
              <a:rPr lang="en-GB" dirty="0"/>
              <a:t>How would you ensure </a:t>
            </a:r>
          </a:p>
        </p:txBody>
      </p:sp>
      <p:sp>
        <p:nvSpPr>
          <p:cNvPr id="4" name="Slide Number Placeholder 3"/>
          <p:cNvSpPr>
            <a:spLocks noGrp="1"/>
          </p:cNvSpPr>
          <p:nvPr>
            <p:ph type="sldNum" sz="quarter" idx="5"/>
          </p:nvPr>
        </p:nvSpPr>
        <p:spPr/>
        <p:txBody>
          <a:bodyPr/>
          <a:lstStyle/>
          <a:p>
            <a:fld id="{76A6A7BE-449F-274B-87F1-976233DC0BCE}" type="slidenum">
              <a:rPr lang="en-GB" smtClean="0"/>
              <a:t>8</a:t>
            </a:fld>
            <a:endParaRPr lang="en-GB"/>
          </a:p>
        </p:txBody>
      </p:sp>
    </p:spTree>
    <p:extLst>
      <p:ext uri="{BB962C8B-B14F-4D97-AF65-F5344CB8AC3E}">
        <p14:creationId xmlns:p14="http://schemas.microsoft.com/office/powerpoint/2010/main" val="25698211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9</a:t>
            </a:fld>
            <a:endParaRPr lang="en-GB"/>
          </a:p>
        </p:txBody>
      </p:sp>
    </p:spTree>
    <p:extLst>
      <p:ext uri="{BB962C8B-B14F-4D97-AF65-F5344CB8AC3E}">
        <p14:creationId xmlns:p14="http://schemas.microsoft.com/office/powerpoint/2010/main" val="894370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10</a:t>
            </a:fld>
            <a:endParaRPr lang="en-GB"/>
          </a:p>
        </p:txBody>
      </p:sp>
    </p:spTree>
    <p:extLst>
      <p:ext uri="{BB962C8B-B14F-4D97-AF65-F5344CB8AC3E}">
        <p14:creationId xmlns:p14="http://schemas.microsoft.com/office/powerpoint/2010/main" val="14772325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Trace</a:t>
            </a:r>
          </a:p>
          <a:p>
            <a:r>
              <a:rPr lang="en-GB" b="1" u="sng" dirty="0"/>
              <a:t>Impressions</a:t>
            </a:r>
          </a:p>
          <a:p>
            <a:r>
              <a:rPr lang="en-GB" b="1" u="sng" dirty="0"/>
              <a:t>DNA</a:t>
            </a:r>
          </a:p>
          <a:p>
            <a:r>
              <a:rPr lang="en-GB" b="1" u="sng" dirty="0"/>
              <a:t>Evidence from documents and CCTV</a:t>
            </a:r>
          </a:p>
          <a:p>
            <a:r>
              <a:rPr lang="en-GB" b="1" u="sng" dirty="0"/>
              <a:t>Firearms.</a:t>
            </a:r>
            <a:br>
              <a:rPr lang="en-GB" b="1" u="sng" dirty="0"/>
            </a:br>
            <a:endParaRPr lang="en-GB" b="1" u="sng" dirty="0"/>
          </a:p>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11</a:t>
            </a:fld>
            <a:endParaRPr lang="en-GB"/>
          </a:p>
        </p:txBody>
      </p:sp>
    </p:spTree>
    <p:extLst>
      <p:ext uri="{BB962C8B-B14F-4D97-AF65-F5344CB8AC3E}">
        <p14:creationId xmlns:p14="http://schemas.microsoft.com/office/powerpoint/2010/main" val="41472800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this important in investigations?</a:t>
            </a:r>
          </a:p>
        </p:txBody>
      </p:sp>
      <p:sp>
        <p:nvSpPr>
          <p:cNvPr id="4" name="Slide Number Placeholder 3"/>
          <p:cNvSpPr>
            <a:spLocks noGrp="1"/>
          </p:cNvSpPr>
          <p:nvPr>
            <p:ph type="sldNum" sz="quarter" idx="5"/>
          </p:nvPr>
        </p:nvSpPr>
        <p:spPr/>
        <p:txBody>
          <a:bodyPr/>
          <a:lstStyle/>
          <a:p>
            <a:fld id="{76A6A7BE-449F-274B-87F1-976233DC0BCE}" type="slidenum">
              <a:rPr lang="en-GB" smtClean="0"/>
              <a:t>12</a:t>
            </a:fld>
            <a:endParaRPr lang="en-GB"/>
          </a:p>
        </p:txBody>
      </p:sp>
    </p:spTree>
    <p:extLst>
      <p:ext uri="{BB962C8B-B14F-4D97-AF65-F5344CB8AC3E}">
        <p14:creationId xmlns:p14="http://schemas.microsoft.com/office/powerpoint/2010/main" val="25842789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13</a:t>
            </a:fld>
            <a:endParaRPr lang="en-GB"/>
          </a:p>
        </p:txBody>
      </p:sp>
    </p:spTree>
    <p:extLst>
      <p:ext uri="{BB962C8B-B14F-4D97-AF65-F5344CB8AC3E}">
        <p14:creationId xmlns:p14="http://schemas.microsoft.com/office/powerpoint/2010/main" val="27324926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were the failings in this case?</a:t>
            </a:r>
          </a:p>
          <a:p>
            <a:endParaRPr lang="en-GB" dirty="0"/>
          </a:p>
          <a:p>
            <a:r>
              <a:rPr lang="en-GB" dirty="0"/>
              <a:t>Did they ignore DNA evidence?</a:t>
            </a:r>
          </a:p>
        </p:txBody>
      </p:sp>
      <p:sp>
        <p:nvSpPr>
          <p:cNvPr id="4" name="Slide Number Placeholder 3"/>
          <p:cNvSpPr>
            <a:spLocks noGrp="1"/>
          </p:cNvSpPr>
          <p:nvPr>
            <p:ph type="sldNum" sz="quarter" idx="5"/>
          </p:nvPr>
        </p:nvSpPr>
        <p:spPr/>
        <p:txBody>
          <a:bodyPr/>
          <a:lstStyle/>
          <a:p>
            <a:fld id="{76A6A7BE-449F-274B-87F1-976233DC0BCE}" type="slidenum">
              <a:rPr lang="en-GB" smtClean="0"/>
              <a:t>14</a:t>
            </a:fld>
            <a:endParaRPr lang="en-GB"/>
          </a:p>
        </p:txBody>
      </p:sp>
    </p:spTree>
    <p:extLst>
      <p:ext uri="{BB962C8B-B14F-4D97-AF65-F5344CB8AC3E}">
        <p14:creationId xmlns:p14="http://schemas.microsoft.com/office/powerpoint/2010/main" val="12697113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15</a:t>
            </a:fld>
            <a:endParaRPr lang="en-GB"/>
          </a:p>
        </p:txBody>
      </p:sp>
    </p:spTree>
    <p:extLst>
      <p:ext uri="{BB962C8B-B14F-4D97-AF65-F5344CB8AC3E}">
        <p14:creationId xmlns:p14="http://schemas.microsoft.com/office/powerpoint/2010/main" val="34088930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Check this slide!!!</a:t>
            </a:r>
          </a:p>
        </p:txBody>
      </p:sp>
      <p:sp>
        <p:nvSpPr>
          <p:cNvPr id="4" name="Slide Number Placeholder 3"/>
          <p:cNvSpPr>
            <a:spLocks noGrp="1"/>
          </p:cNvSpPr>
          <p:nvPr>
            <p:ph type="sldNum" sz="quarter" idx="5"/>
          </p:nvPr>
        </p:nvSpPr>
        <p:spPr/>
        <p:txBody>
          <a:bodyPr/>
          <a:lstStyle/>
          <a:p>
            <a:fld id="{76A6A7BE-449F-274B-87F1-976233DC0BCE}" type="slidenum">
              <a:rPr lang="en-GB" smtClean="0"/>
              <a:t>16</a:t>
            </a:fld>
            <a:endParaRPr lang="en-GB"/>
          </a:p>
        </p:txBody>
      </p:sp>
    </p:spTree>
    <p:extLst>
      <p:ext uri="{BB962C8B-B14F-4D97-AF65-F5344CB8AC3E}">
        <p14:creationId xmlns:p14="http://schemas.microsoft.com/office/powerpoint/2010/main" val="9586346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17</a:t>
            </a:fld>
            <a:endParaRPr lang="en-GB"/>
          </a:p>
        </p:txBody>
      </p:sp>
    </p:spTree>
    <p:extLst>
      <p:ext uri="{BB962C8B-B14F-4D97-AF65-F5344CB8AC3E}">
        <p14:creationId xmlns:p14="http://schemas.microsoft.com/office/powerpoint/2010/main" val="28762831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Handwriting samples are used most effectively when a variety of material ais submitted for comparison, and not just samples produced in front of a police office. A document can be analysed for ‘impressed’ handwriting. Typically when this is found when a pad or paper is used and an impression of the writing on one page is transferred to the pages below.</a:t>
            </a:r>
          </a:p>
          <a:p>
            <a:endParaRPr lang="en-GB" dirty="0"/>
          </a:p>
          <a:p>
            <a:r>
              <a:rPr lang="en-GB" dirty="0"/>
              <a:t>The presence of printer-head faults, ‘banding’ or damage to paper caused by rollers may be reproduced under laboratory conditions and compared with the suspect document.</a:t>
            </a:r>
          </a:p>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18</a:t>
            </a:fld>
            <a:endParaRPr lang="en-GB"/>
          </a:p>
        </p:txBody>
      </p:sp>
    </p:spTree>
    <p:extLst>
      <p:ext uri="{BB962C8B-B14F-4D97-AF65-F5344CB8AC3E}">
        <p14:creationId xmlns:p14="http://schemas.microsoft.com/office/powerpoint/2010/main" val="27088651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Actions seen on CCTV can be challenged at appeal. In R V Feltham Magistrates Court (2001) the investigating officer did not seize CCTV tape because he saw nothing significant on it but this was challenged on the grounds that a fair trail would not be received as a result.</a:t>
            </a:r>
          </a:p>
          <a:p>
            <a:endParaRPr lang="en-GB" dirty="0"/>
          </a:p>
          <a:p>
            <a:r>
              <a:rPr lang="en-GB" dirty="0"/>
              <a:t>When CCTV footage is used to identify someone, a police officer or relative may claim to recognise that person from the footage. </a:t>
            </a:r>
            <a:r>
              <a:rPr lang="en-GB" b="1" dirty="0"/>
              <a:t>What could the issue be with this?</a:t>
            </a:r>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19</a:t>
            </a:fld>
            <a:endParaRPr lang="en-GB"/>
          </a:p>
        </p:txBody>
      </p:sp>
    </p:spTree>
    <p:extLst>
      <p:ext uri="{BB962C8B-B14F-4D97-AF65-F5344CB8AC3E}">
        <p14:creationId xmlns:p14="http://schemas.microsoft.com/office/powerpoint/2010/main" val="611696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20</a:t>
            </a:fld>
            <a:endParaRPr lang="en-GB"/>
          </a:p>
        </p:txBody>
      </p:sp>
    </p:spTree>
    <p:extLst>
      <p:ext uri="{BB962C8B-B14F-4D97-AF65-F5344CB8AC3E}">
        <p14:creationId xmlns:p14="http://schemas.microsoft.com/office/powerpoint/2010/main" val="40626878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most valuable attributes of breaking glass is a process called backward fragmentation where breaking glass throws out fine particles which may land on the offender in a characteristic way which can demonstrate that he/she was in the vicinity when the glass broke.</a:t>
            </a:r>
          </a:p>
          <a:p>
            <a:endParaRPr lang="en-GB" dirty="0"/>
          </a:p>
          <a:p>
            <a:r>
              <a:rPr lang="en-GB" dirty="0"/>
              <a:t>Paint – so at the crime of the scene any surface which has been chipped or scraped may be usefully examined compared with paint fragments on a suspects clothing, tools, vehicles or other objects in his/her possession. </a:t>
            </a:r>
          </a:p>
          <a:p>
            <a:r>
              <a:rPr lang="en-GB" dirty="0"/>
              <a:t>Security marking systems employ pigments and other chemicals – which can be used to identify a suspect to the SOC.</a:t>
            </a:r>
          </a:p>
          <a:p>
            <a:endParaRPr lang="en-GB" dirty="0"/>
          </a:p>
          <a:p>
            <a:r>
              <a:rPr lang="en-GB" dirty="0"/>
              <a:t>Plants – palynologists can identify the species of the plant from its pollen transferred onto clothing, vehicles and illegal substances. </a:t>
            </a:r>
          </a:p>
          <a:p>
            <a:r>
              <a:rPr lang="en-GB" dirty="0"/>
              <a:t>Insects – sensitive to their food source and climate and as a result many species are found in limited ranges. When insects are identified in a forensic investigation, they may be helpful in determining the geographical origin. </a:t>
            </a:r>
          </a:p>
        </p:txBody>
      </p:sp>
      <p:sp>
        <p:nvSpPr>
          <p:cNvPr id="4" name="Slide Number Placeholder 3"/>
          <p:cNvSpPr>
            <a:spLocks noGrp="1"/>
          </p:cNvSpPr>
          <p:nvPr>
            <p:ph type="sldNum" sz="quarter" idx="5"/>
          </p:nvPr>
        </p:nvSpPr>
        <p:spPr/>
        <p:txBody>
          <a:bodyPr/>
          <a:lstStyle/>
          <a:p>
            <a:fld id="{76A6A7BE-449F-274B-87F1-976233DC0BCE}" type="slidenum">
              <a:rPr lang="en-GB" smtClean="0"/>
              <a:t>21</a:t>
            </a:fld>
            <a:endParaRPr lang="en-GB"/>
          </a:p>
        </p:txBody>
      </p:sp>
    </p:spTree>
    <p:extLst>
      <p:ext uri="{BB962C8B-B14F-4D97-AF65-F5344CB8AC3E}">
        <p14:creationId xmlns:p14="http://schemas.microsoft.com/office/powerpoint/2010/main" val="37278587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22</a:t>
            </a:fld>
            <a:endParaRPr lang="en-GB"/>
          </a:p>
        </p:txBody>
      </p:sp>
    </p:spTree>
    <p:extLst>
      <p:ext uri="{BB962C8B-B14F-4D97-AF65-F5344CB8AC3E}">
        <p14:creationId xmlns:p14="http://schemas.microsoft.com/office/powerpoint/2010/main" val="21954986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if a fingerprint is found at the SOC it may not always lead to the suspect. Despite this, the NDNAD is useful in identifying ‘cold hits’ which links the offender to previous crimes and cold cases. In 1998, a man sexually assaulted two young girls in Kent and was not identified at the time. In 2001 he was arrested in Derbyshire for shoplifting, the arresting officer took a DNA sample and it was flagged up in the NDNAD and he was later admitted for both crime and sentenced to 15 years in prison.</a:t>
            </a:r>
          </a:p>
        </p:txBody>
      </p:sp>
      <p:sp>
        <p:nvSpPr>
          <p:cNvPr id="4" name="Slide Number Placeholder 3"/>
          <p:cNvSpPr>
            <a:spLocks noGrp="1"/>
          </p:cNvSpPr>
          <p:nvPr>
            <p:ph type="sldNum" sz="quarter" idx="5"/>
          </p:nvPr>
        </p:nvSpPr>
        <p:spPr/>
        <p:txBody>
          <a:bodyPr/>
          <a:lstStyle/>
          <a:p>
            <a:fld id="{76A6A7BE-449F-274B-87F1-976233DC0BCE}" type="slidenum">
              <a:rPr lang="en-GB" smtClean="0"/>
              <a:t>23</a:t>
            </a:fld>
            <a:endParaRPr lang="en-GB"/>
          </a:p>
        </p:txBody>
      </p:sp>
    </p:spTree>
    <p:extLst>
      <p:ext uri="{BB962C8B-B14F-4D97-AF65-F5344CB8AC3E}">
        <p14:creationId xmlns:p14="http://schemas.microsoft.com/office/powerpoint/2010/main" val="11909466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24</a:t>
            </a:fld>
            <a:endParaRPr lang="en-GB"/>
          </a:p>
        </p:txBody>
      </p:sp>
    </p:spTree>
    <p:extLst>
      <p:ext uri="{BB962C8B-B14F-4D97-AF65-F5344CB8AC3E}">
        <p14:creationId xmlns:p14="http://schemas.microsoft.com/office/powerpoint/2010/main" val="26421065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Footwear – when shoe leaves an impression at the SOC can be compared with shoe in question. However, the shoe must be located and recovered before the shoe is damaged due to erosion. </a:t>
            </a:r>
          </a:p>
          <a:p>
            <a:endParaRPr lang="en-GB" dirty="0"/>
          </a:p>
          <a:p>
            <a:r>
              <a:rPr lang="en-GB" dirty="0"/>
              <a:t>Tyre marks – The laboratory can assist in identifying the make and type of tyre from the recovered tyre marks which may include or exclude specific vehicles from the enquiry. </a:t>
            </a:r>
          </a:p>
          <a:p>
            <a:endParaRPr lang="en-GB" dirty="0"/>
          </a:p>
          <a:p>
            <a:r>
              <a:rPr lang="en-GB" dirty="0"/>
              <a:t>Fingerprint marks – also linked to DNA evidence but fingerprints leave impressions on the surfaces that we touch. Finger marks can be three or two dimensional consisting of sweat and contamination. </a:t>
            </a:r>
          </a:p>
          <a:p>
            <a:endParaRPr lang="en-GB" dirty="0"/>
          </a:p>
          <a:p>
            <a:r>
              <a:rPr lang="en-GB" dirty="0"/>
              <a:t>Other marks - levering, striking, cutting and drilling. </a:t>
            </a:r>
          </a:p>
        </p:txBody>
      </p:sp>
      <p:sp>
        <p:nvSpPr>
          <p:cNvPr id="4" name="Slide Number Placeholder 3"/>
          <p:cNvSpPr>
            <a:spLocks noGrp="1"/>
          </p:cNvSpPr>
          <p:nvPr>
            <p:ph type="sldNum" sz="quarter" idx="5"/>
          </p:nvPr>
        </p:nvSpPr>
        <p:spPr/>
        <p:txBody>
          <a:bodyPr/>
          <a:lstStyle/>
          <a:p>
            <a:fld id="{76A6A7BE-449F-274B-87F1-976233DC0BCE}" type="slidenum">
              <a:rPr lang="en-GB" smtClean="0"/>
              <a:t>25</a:t>
            </a:fld>
            <a:endParaRPr lang="en-GB"/>
          </a:p>
        </p:txBody>
      </p:sp>
    </p:spTree>
    <p:extLst>
      <p:ext uri="{BB962C8B-B14F-4D97-AF65-F5344CB8AC3E}">
        <p14:creationId xmlns:p14="http://schemas.microsoft.com/office/powerpoint/2010/main" val="15114589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26</a:t>
            </a:fld>
            <a:endParaRPr lang="en-GB"/>
          </a:p>
        </p:txBody>
      </p:sp>
    </p:spTree>
    <p:extLst>
      <p:ext uri="{BB962C8B-B14F-4D97-AF65-F5344CB8AC3E}">
        <p14:creationId xmlns:p14="http://schemas.microsoft.com/office/powerpoint/2010/main" val="12903623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National Ballistics Intelligence Service can examine spent (used) bullets and cartridge cases for intelligence purposes. The examiners will look for these marks and utilise their database to establish links between crime scenes where the bullets and cartridges have been previously found. The functionality of the NBIS is similar to that of NDNAD as links can be generated so crime series can be potentially identified and detected. </a:t>
            </a:r>
          </a:p>
          <a:p>
            <a:endParaRPr lang="en-GB" dirty="0"/>
          </a:p>
          <a:p>
            <a:r>
              <a:rPr lang="en-GB" dirty="0"/>
              <a:t>Firearms require classification for offences relating to their category. </a:t>
            </a:r>
          </a:p>
        </p:txBody>
      </p:sp>
      <p:sp>
        <p:nvSpPr>
          <p:cNvPr id="4" name="Slide Number Placeholder 3"/>
          <p:cNvSpPr>
            <a:spLocks noGrp="1"/>
          </p:cNvSpPr>
          <p:nvPr>
            <p:ph type="sldNum" sz="quarter" idx="5"/>
          </p:nvPr>
        </p:nvSpPr>
        <p:spPr/>
        <p:txBody>
          <a:bodyPr/>
          <a:lstStyle/>
          <a:p>
            <a:fld id="{76A6A7BE-449F-274B-87F1-976233DC0BCE}" type="slidenum">
              <a:rPr lang="en-GB" smtClean="0"/>
              <a:t>27</a:t>
            </a:fld>
            <a:endParaRPr lang="en-GB"/>
          </a:p>
        </p:txBody>
      </p:sp>
    </p:spTree>
    <p:extLst>
      <p:ext uri="{BB962C8B-B14F-4D97-AF65-F5344CB8AC3E}">
        <p14:creationId xmlns:p14="http://schemas.microsoft.com/office/powerpoint/2010/main" val="40304898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28</a:t>
            </a:fld>
            <a:endParaRPr lang="en-GB"/>
          </a:p>
        </p:txBody>
      </p:sp>
    </p:spTree>
    <p:extLst>
      <p:ext uri="{BB962C8B-B14F-4D97-AF65-F5344CB8AC3E}">
        <p14:creationId xmlns:p14="http://schemas.microsoft.com/office/powerpoint/2010/main" val="28698493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0.00 - 7:13</a:t>
            </a:r>
          </a:p>
          <a:p>
            <a:endParaRPr lang="en-GB" dirty="0"/>
          </a:p>
          <a:p>
            <a:r>
              <a:rPr lang="en-GB" dirty="0"/>
              <a:t>What's the first thing you do when you first arrive the evidence?</a:t>
            </a:r>
          </a:p>
          <a:p>
            <a:endParaRPr lang="en-GB" dirty="0"/>
          </a:p>
          <a:p>
            <a:r>
              <a:rPr lang="en-GB" dirty="0"/>
              <a:t>How should dry trace evidence be secured and stored? </a:t>
            </a:r>
          </a:p>
          <a:p>
            <a:endParaRPr lang="en-GB" dirty="0"/>
          </a:p>
          <a:p>
            <a:r>
              <a:rPr lang="en-GB" dirty="0"/>
              <a:t>What is an inventory label?</a:t>
            </a:r>
          </a:p>
          <a:p>
            <a:endParaRPr lang="en-GB" dirty="0"/>
          </a:p>
          <a:p>
            <a:r>
              <a:rPr lang="en-GB" dirty="0"/>
              <a:t>How should liquid evidence be secured and stored?</a:t>
            </a:r>
          </a:p>
          <a:p>
            <a:r>
              <a:rPr lang="en-GB" dirty="0"/>
              <a:t>Why is it stored in this way?</a:t>
            </a:r>
          </a:p>
          <a:p>
            <a:endParaRPr lang="en-GB" dirty="0"/>
          </a:p>
          <a:p>
            <a:r>
              <a:rPr lang="en-GB" dirty="0"/>
              <a:t>What is the ‘chain of custody’?</a:t>
            </a:r>
          </a:p>
          <a:p>
            <a:r>
              <a:rPr lang="en-GB" dirty="0"/>
              <a:t>Why is the chain of custody important?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29</a:t>
            </a:fld>
            <a:endParaRPr lang="en-GB"/>
          </a:p>
        </p:txBody>
      </p:sp>
    </p:spTree>
    <p:extLst>
      <p:ext uri="{BB962C8B-B14F-4D97-AF65-F5344CB8AC3E}">
        <p14:creationId xmlns:p14="http://schemas.microsoft.com/office/powerpoint/2010/main" val="289181965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30</a:t>
            </a:fld>
            <a:endParaRPr lang="en-GB"/>
          </a:p>
        </p:txBody>
      </p:sp>
    </p:spTree>
    <p:extLst>
      <p:ext uri="{BB962C8B-B14F-4D97-AF65-F5344CB8AC3E}">
        <p14:creationId xmlns:p14="http://schemas.microsoft.com/office/powerpoint/2010/main" val="25012138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Bedding, fabric, clothes and shoes: MUST be sealed into paper bags which allows them to breathe. A health hazard label should be used if any biological material might be present or if articles have become from a potentially damaged source </a:t>
            </a:r>
            <a:r>
              <a:rPr lang="en-GB" dirty="0" err="1"/>
              <a:t>ie</a:t>
            </a:r>
            <a:r>
              <a:rPr lang="en-GB" dirty="0"/>
              <a:t>: known drug addict. Sealing articles that are even slightly damp into plastic encourages growth of mould and bacteria. </a:t>
            </a:r>
          </a:p>
          <a:p>
            <a:endParaRPr lang="en-GB" dirty="0"/>
          </a:p>
          <a:p>
            <a:r>
              <a:rPr lang="en-GB" dirty="0"/>
              <a:t>Firearms: represents a serious and immediate health hazard. It is best practice to call for the assistance of Firearms Officer or trained CSI personnel to properly record the making of safe process. ANY firearms should be sealed in boxes with a safety certificate but those surrendered to the police may simply require a label after they have been made safe. </a:t>
            </a:r>
          </a:p>
          <a:p>
            <a:endParaRPr lang="en-GB" dirty="0"/>
          </a:p>
          <a:p>
            <a:r>
              <a:rPr lang="en-GB" dirty="0"/>
              <a:t>Bottles and glass: MUST be immobilised in a sturdy box to protect fingerprints or DNA, and prevent damage from sharp edges. </a:t>
            </a:r>
          </a:p>
          <a:p>
            <a:endParaRPr lang="en-GB" dirty="0"/>
          </a:p>
          <a:p>
            <a:r>
              <a:rPr lang="en-GB" dirty="0"/>
              <a:t>Documents: SHOULD be packed in stout card folders or boxes to prevent people leaning on the documents or writing over them. </a:t>
            </a:r>
          </a:p>
          <a:p>
            <a:endParaRPr lang="en-GB" dirty="0"/>
          </a:p>
          <a:p>
            <a:r>
              <a:rPr lang="en-GB" dirty="0"/>
              <a:t>Wet or soaked: with non flammable liquids need to be dried. Fabric items bearing wet blood must not be folded as this causes the blood to transfer to other parts of the article. In an emergency wet items could be placed in a polythene sack for transport and it should be sealed in a robust paper sack for protection. Articles bearing flammable substances should not be stored in paper bags as flammable chemicals will evaporate through paper sacks and be lost or contaminate other materials in transit. Typically, these samples are packaged in nylon bags sealed with polythene bag and swan necked and sealed with </a:t>
            </a:r>
            <a:r>
              <a:rPr lang="en-GB"/>
              <a:t>cable ties.</a:t>
            </a:r>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34</a:t>
            </a:fld>
            <a:endParaRPr lang="en-GB"/>
          </a:p>
        </p:txBody>
      </p:sp>
    </p:spTree>
    <p:extLst>
      <p:ext uri="{BB962C8B-B14F-4D97-AF65-F5344CB8AC3E}">
        <p14:creationId xmlns:p14="http://schemas.microsoft.com/office/powerpoint/2010/main" val="5663616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Non-intimate samples include – sample of hair, nail or under nail samples, swab from non-intimate parts of a persons body, an impression of the skin from non-intimate part of their body and salvia.</a:t>
            </a:r>
          </a:p>
          <a:p>
            <a:endParaRPr lang="en-GB" dirty="0"/>
          </a:p>
          <a:p>
            <a:r>
              <a:rPr lang="en-GB" dirty="0"/>
              <a:t>Intimate samples include– dental impression, sample of blood semen and any other tissue or fluid, urine, pubic hair and a swab taken from their genitalia or any other orifice other than their mouth.</a:t>
            </a:r>
          </a:p>
        </p:txBody>
      </p:sp>
      <p:sp>
        <p:nvSpPr>
          <p:cNvPr id="4" name="Slide Number Placeholder 3"/>
          <p:cNvSpPr>
            <a:spLocks noGrp="1"/>
          </p:cNvSpPr>
          <p:nvPr>
            <p:ph type="sldNum" sz="quarter" idx="5"/>
          </p:nvPr>
        </p:nvSpPr>
        <p:spPr/>
        <p:txBody>
          <a:bodyPr/>
          <a:lstStyle/>
          <a:p>
            <a:fld id="{76A6A7BE-449F-274B-87F1-976233DC0BCE}" type="slidenum">
              <a:rPr lang="en-GB" smtClean="0"/>
              <a:t>35</a:t>
            </a:fld>
            <a:endParaRPr lang="en-GB"/>
          </a:p>
        </p:txBody>
      </p:sp>
    </p:spTree>
    <p:extLst>
      <p:ext uri="{BB962C8B-B14F-4D97-AF65-F5344CB8AC3E}">
        <p14:creationId xmlns:p14="http://schemas.microsoft.com/office/powerpoint/2010/main" val="195521666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700" dirty="0"/>
              <a:t>Part 4:</a:t>
            </a:r>
            <a:br>
              <a:rPr lang="en-GB" sz="700" dirty="0"/>
            </a:br>
            <a:r>
              <a:rPr lang="en-GB" sz="700" dirty="0"/>
              <a:t>Taking finger prints in connection with a criminal investigation – these include fingers or palms. A persons fingers prints need to be taken with consent.  PACE s61 provides powers to take fingerprints without consent from any person aged 10 or over from a person detained at a police station being arrested or charged with a recordable offence, if they have been bailed to appear at court or police station if – has answered to bail for a person whose fingerprints were previously taken and there is reasonable grounds for believing they are not the same person, who has answered to bail claims to be a different person whose fingerprints were previously taken. A record must be made as soon as practicable after fingerprints are taken. The record must be made in the persons custody record if they are being detained at police station when finger prints are being taken.</a:t>
            </a:r>
          </a:p>
          <a:p>
            <a:endParaRPr lang="en-GB" sz="700" dirty="0"/>
          </a:p>
          <a:p>
            <a:r>
              <a:rPr lang="en-GB" sz="700" dirty="0"/>
              <a:t>Taking footwear impressions – impressions of a persons footwear may be taken in connection with the investigation of an offence with their consent. Can be taken without consent under PACE S61A in consequence of a recordable offence and the detainee has not had impressions of their footwear taken in the course of the investigation of the offence. Reasonable force may be used if necessary to take the impression from the detainee without consent. A record must be made asap and if force is used a record should be made of the circumstances and those present. </a:t>
            </a:r>
          </a:p>
          <a:p>
            <a:endParaRPr lang="en-GB" sz="700" dirty="0"/>
          </a:p>
          <a:p>
            <a:r>
              <a:rPr lang="en-GB" sz="700" dirty="0"/>
              <a:t>Part 5:</a:t>
            </a:r>
          </a:p>
          <a:p>
            <a:r>
              <a:rPr lang="en-GB" sz="700" dirty="0"/>
              <a:t>Examinations to establish identity and taking photographs. </a:t>
            </a:r>
            <a:br>
              <a:rPr lang="en-GB" sz="700" dirty="0"/>
            </a:br>
            <a:r>
              <a:rPr lang="en-GB" sz="700" dirty="0"/>
              <a:t>Detainees at police station – PACE S51A allows a detainee at police station to be searched or examined to establish whether they have any marks, features or injuries that would tend to identify them as a person involved with commission of an offence and to photograph any identifying marks and to to establish their identity. Any search may be carried out with detainees consent and can be carried out without consent if authorised by an officer of at least inspector rank when the detainee has refused to identify themselves or there is reasonable grounds for suspecting the person is not who they claim to be. </a:t>
            </a:r>
          </a:p>
          <a:p>
            <a:endParaRPr lang="en-GB" sz="700" dirty="0"/>
          </a:p>
          <a:p>
            <a:r>
              <a:rPr lang="en-GB" sz="700" dirty="0"/>
              <a:t>Under PACE 64A an officer may photograph any person whilst they are detained at the police station and any person who is elsewhere than at a police station who has been arrested by a constable for an offence, given a penalty and given a notice. Under 64A photographs can be taken with a persons consent or without their consent if consent is withheld or not practicable to obtain their consent. </a:t>
            </a:r>
          </a:p>
          <a:p>
            <a:r>
              <a:rPr lang="en-GB" sz="700" dirty="0"/>
              <a:t>A record must be made when a detainee is searched, examined or photographed.</a:t>
            </a:r>
          </a:p>
          <a:p>
            <a:endParaRPr lang="en-GB" sz="700" dirty="0"/>
          </a:p>
          <a:p>
            <a:r>
              <a:rPr lang="en-GB" sz="700" dirty="0"/>
              <a:t>Part 6:</a:t>
            </a:r>
          </a:p>
          <a:p>
            <a:r>
              <a:rPr lang="en-GB" sz="700" dirty="0"/>
              <a:t>Identification by body samples and impressions – Intimate samples and non intimate samples. A record must be made as soon as possible. </a:t>
            </a:r>
          </a:p>
        </p:txBody>
      </p:sp>
      <p:sp>
        <p:nvSpPr>
          <p:cNvPr id="4" name="Slide Number Placeholder 3"/>
          <p:cNvSpPr>
            <a:spLocks noGrp="1"/>
          </p:cNvSpPr>
          <p:nvPr>
            <p:ph type="sldNum" sz="quarter" idx="5"/>
          </p:nvPr>
        </p:nvSpPr>
        <p:spPr/>
        <p:txBody>
          <a:bodyPr/>
          <a:lstStyle/>
          <a:p>
            <a:fld id="{76A6A7BE-449F-274B-87F1-976233DC0BCE}" type="slidenum">
              <a:rPr lang="en-GB" smtClean="0"/>
              <a:t>36</a:t>
            </a:fld>
            <a:endParaRPr lang="en-GB"/>
          </a:p>
        </p:txBody>
      </p:sp>
    </p:spTree>
    <p:extLst>
      <p:ext uri="{BB962C8B-B14F-4D97-AF65-F5344CB8AC3E}">
        <p14:creationId xmlns:p14="http://schemas.microsoft.com/office/powerpoint/2010/main" val="252163882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37</a:t>
            </a:fld>
            <a:endParaRPr lang="en-GB"/>
          </a:p>
        </p:txBody>
      </p:sp>
    </p:spTree>
    <p:extLst>
      <p:ext uri="{BB962C8B-B14F-4D97-AF65-F5344CB8AC3E}">
        <p14:creationId xmlns:p14="http://schemas.microsoft.com/office/powerpoint/2010/main" val="21604057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38</a:t>
            </a:fld>
            <a:endParaRPr lang="en-GB"/>
          </a:p>
        </p:txBody>
      </p:sp>
    </p:spTree>
    <p:extLst>
      <p:ext uri="{BB962C8B-B14F-4D97-AF65-F5344CB8AC3E}">
        <p14:creationId xmlns:p14="http://schemas.microsoft.com/office/powerpoint/2010/main" val="433997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2/2/22</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534107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2/2/22</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595401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2/2/22</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276449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2/2/22</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680608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2/2/22</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146518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2/2/22</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917108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2/2/22</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688885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2/2/22</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151901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2/2/22</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539160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2/2/22</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057505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2/2/22</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382631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2/2/22</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336062129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8" r:id="rId6"/>
    <p:sldLayoutId id="2147483693" r:id="rId7"/>
    <p:sldLayoutId id="2147483694" r:id="rId8"/>
    <p:sldLayoutId id="2147483695" r:id="rId9"/>
    <p:sldLayoutId id="2147483697" r:id="rId10"/>
    <p:sldLayoutId id="2147483696"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hakimgroup.co.uk/resource-centre/other/test-d/" TargetMode="Externa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5.jpeg"/><Relationship Id="rId7" Type="http://schemas.openxmlformats.org/officeDocument/2006/relationships/diagramColors" Target="../diagrams/colors10.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27.jpeg"/><Relationship Id="rId7" Type="http://schemas.openxmlformats.org/officeDocument/2006/relationships/diagramColors" Target="../diagrams/colors14.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video" Target="https://www.youtube.com/embed/tPzO-oHwJ2k?start=14&amp;feature=oembed" TargetMode="External"/><Relationship Id="rId4" Type="http://schemas.openxmlformats.org/officeDocument/2006/relationships/image" Target="../media/image29.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6.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03812/pace-code-d-2017.pdf"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3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506683/54493_Cm_9217_Forensic_Science_Strategy_Print_ready.pdf" TargetMode="External"/><Relationship Id="rId7" Type="http://schemas.openxmlformats.org/officeDocument/2006/relationships/hyperlink" Target="https://www.fcn.police.uk/sites/default/files/2021-08/NPCC%20Forensic%20Retention%20Guidance%20v1.0.pdf"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hyperlink" Target="https://www.fcn.police.uk/news/2021-08/new-forensic-retention-guidance-published-forces-and-private-providers" TargetMode="External"/><Relationship Id="rId5" Type="http://schemas.openxmlformats.org/officeDocument/2006/relationships/hyperlink" Target="https://www.app.college.police.uk/app-content/investigations/forensics/" TargetMode="External"/><Relationship Id="rId4" Type="http://schemas.openxmlformats.org/officeDocument/2006/relationships/hyperlink" Target="https://librarysearch.uwtsd.ac.uk/permalink/44WHELF_UWTSD/11c0l68/alma991002696567024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C1A918E-1AFB-824F-B96C-2097B5FF21FA}"/>
              </a:ext>
            </a:extLst>
          </p:cNvPr>
          <p:cNvSpPr>
            <a:spLocks noGrp="1"/>
          </p:cNvSpPr>
          <p:nvPr>
            <p:ph type="ctrTitle"/>
          </p:nvPr>
        </p:nvSpPr>
        <p:spPr>
          <a:xfrm>
            <a:off x="1473390" y="1826096"/>
            <a:ext cx="3149221" cy="2142699"/>
          </a:xfrm>
        </p:spPr>
        <p:txBody>
          <a:bodyPr anchor="b">
            <a:normAutofit/>
          </a:bodyPr>
          <a:lstStyle/>
          <a:p>
            <a:pPr algn="ctr"/>
            <a:r>
              <a:rPr lang="en-GB" sz="4000"/>
              <a:t>Forensic Evidence</a:t>
            </a:r>
          </a:p>
        </p:txBody>
      </p:sp>
      <p:sp>
        <p:nvSpPr>
          <p:cNvPr id="3" name="Subtitle 2">
            <a:extLst>
              <a:ext uri="{FF2B5EF4-FFF2-40B4-BE49-F238E27FC236}">
                <a16:creationId xmlns:a16="http://schemas.microsoft.com/office/drawing/2014/main" id="{522F0564-8C11-9D4D-BFF8-CFAD31A1705F}"/>
              </a:ext>
            </a:extLst>
          </p:cNvPr>
          <p:cNvSpPr>
            <a:spLocks noGrp="1"/>
          </p:cNvSpPr>
          <p:nvPr>
            <p:ph type="subTitle" idx="1"/>
          </p:nvPr>
        </p:nvSpPr>
        <p:spPr>
          <a:xfrm>
            <a:off x="1594514" y="4196605"/>
            <a:ext cx="2906973" cy="948601"/>
          </a:xfrm>
        </p:spPr>
        <p:txBody>
          <a:bodyPr anchor="t">
            <a:normAutofit/>
          </a:bodyPr>
          <a:lstStyle/>
          <a:p>
            <a:pPr algn="ctr">
              <a:lnSpc>
                <a:spcPct val="100000"/>
              </a:lnSpc>
            </a:pPr>
            <a:r>
              <a:rPr lang="en-GB" sz="1700"/>
              <a:t>History, Science, Recovery and Types</a:t>
            </a:r>
          </a:p>
        </p:txBody>
      </p:sp>
      <p:sp>
        <p:nvSpPr>
          <p:cNvPr id="75" name="Freeform: Shape 74">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Forensic Analysis | Forensic Processes | Forensic Lab Equipement">
            <a:extLst>
              <a:ext uri="{FF2B5EF4-FFF2-40B4-BE49-F238E27FC236}">
                <a16:creationId xmlns:a16="http://schemas.microsoft.com/office/drawing/2014/main" id="{86DDE137-3B5A-F046-9A04-B3A2B2A093B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75003" y="2149294"/>
            <a:ext cx="5571565" cy="2562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375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300FA-E249-8040-819E-D14BE38A1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873458" y="1556923"/>
            <a:ext cx="3231262" cy="3711113"/>
          </a:xfrm>
        </p:spPr>
        <p:txBody>
          <a:bodyPr anchor="ctr">
            <a:normAutofit/>
          </a:bodyPr>
          <a:lstStyle/>
          <a:p>
            <a:pPr algn="r"/>
            <a:r>
              <a:rPr lang="en-GB" dirty="0"/>
              <a:t>Aim</a:t>
            </a:r>
            <a:endParaRPr lang="en-GB"/>
          </a:p>
        </p:txBody>
      </p:sp>
      <p:pic>
        <p:nvPicPr>
          <p:cNvPr id="5" name="Picture 4" descr="A picture containing text, sky, outdoor, blur&#10;&#10;Description automatically generated">
            <a:extLst>
              <a:ext uri="{FF2B5EF4-FFF2-40B4-BE49-F238E27FC236}">
                <a16:creationId xmlns:a16="http://schemas.microsoft.com/office/drawing/2014/main" id="{434DFFCF-A9F8-6F47-9DD5-FFBF6A73D9D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7190" r="44031" b="-2"/>
          <a:stretch/>
        </p:blipFill>
        <p:spPr>
          <a:xfrm>
            <a:off x="4572032" y="1556923"/>
            <a:ext cx="3047936" cy="4124044"/>
          </a:xfrm>
          <a:custGeom>
            <a:avLst/>
            <a:gdLst/>
            <a:ahLst/>
            <a:cxnLst/>
            <a:rect l="l" t="t" r="r" b="b"/>
            <a:pathLst>
              <a:path w="3047936" h="4124044">
                <a:moveTo>
                  <a:pt x="1526466" y="0"/>
                </a:moveTo>
                <a:lnTo>
                  <a:pt x="1660166" y="117220"/>
                </a:lnTo>
                <a:cubicBezTo>
                  <a:pt x="1991684" y="373411"/>
                  <a:pt x="2365262" y="443978"/>
                  <a:pt x="2649871" y="608871"/>
                </a:cubicBezTo>
                <a:cubicBezTo>
                  <a:pt x="2923543" y="800231"/>
                  <a:pt x="3047936" y="1019692"/>
                  <a:pt x="3047936" y="1458146"/>
                </a:cubicBezTo>
                <a:lnTo>
                  <a:pt x="3047936" y="1588054"/>
                </a:lnTo>
                <a:lnTo>
                  <a:pt x="3047936" y="1958864"/>
                </a:lnTo>
                <a:lnTo>
                  <a:pt x="3047936" y="2165181"/>
                </a:lnTo>
                <a:lnTo>
                  <a:pt x="3047936" y="2449280"/>
                </a:lnTo>
                <a:lnTo>
                  <a:pt x="3047936" y="2665898"/>
                </a:lnTo>
                <a:cubicBezTo>
                  <a:pt x="3047936" y="3104353"/>
                  <a:pt x="2923541" y="3323814"/>
                  <a:pt x="2649871" y="3515174"/>
                </a:cubicBezTo>
                <a:cubicBezTo>
                  <a:pt x="2365260" y="3680066"/>
                  <a:pt x="1991682" y="3750634"/>
                  <a:pt x="1660164" y="4006824"/>
                </a:cubicBezTo>
                <a:lnTo>
                  <a:pt x="1521470" y="4124044"/>
                </a:lnTo>
                <a:lnTo>
                  <a:pt x="1387771" y="4006824"/>
                </a:lnTo>
                <a:cubicBezTo>
                  <a:pt x="1056252" y="3750634"/>
                  <a:pt x="682674" y="3680066"/>
                  <a:pt x="398065" y="3515174"/>
                </a:cubicBezTo>
                <a:cubicBezTo>
                  <a:pt x="124394" y="3323814"/>
                  <a:pt x="0" y="3104353"/>
                  <a:pt x="0" y="2665898"/>
                </a:cubicBezTo>
                <a:lnTo>
                  <a:pt x="0" y="2449280"/>
                </a:lnTo>
                <a:lnTo>
                  <a:pt x="0" y="2165181"/>
                </a:lnTo>
                <a:lnTo>
                  <a:pt x="0" y="1958864"/>
                </a:lnTo>
                <a:lnTo>
                  <a:pt x="0" y="1588054"/>
                </a:lnTo>
                <a:lnTo>
                  <a:pt x="0" y="1458146"/>
                </a:lnTo>
                <a:cubicBezTo>
                  <a:pt x="0" y="1019692"/>
                  <a:pt x="124395" y="800231"/>
                  <a:pt x="398066" y="608871"/>
                </a:cubicBezTo>
                <a:cubicBezTo>
                  <a:pt x="682676" y="443978"/>
                  <a:pt x="1056254" y="373411"/>
                  <a:pt x="1387773" y="117220"/>
                </a:cubicBezTo>
                <a:close/>
              </a:path>
            </a:pathLst>
          </a:custGeom>
        </p:spPr>
      </p:pic>
      <p:sp>
        <p:nvSpPr>
          <p:cNvPr id="12" name="Freeform: Shape 11">
            <a:extLst>
              <a:ext uri="{FF2B5EF4-FFF2-40B4-BE49-F238E27FC236}">
                <a16:creationId xmlns:a16="http://schemas.microsoft.com/office/drawing/2014/main" id="{DBAAB85C-F19E-45E9-935D-47EFB24C2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9891" y="1486372"/>
            <a:ext cx="3152219" cy="426514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8270543" y="952500"/>
            <a:ext cx="2968957" cy="4953001"/>
          </a:xfrm>
        </p:spPr>
        <p:txBody>
          <a:bodyPr anchor="ctr">
            <a:normAutofit/>
          </a:bodyPr>
          <a:lstStyle/>
          <a:p>
            <a:r>
              <a:rPr lang="en-GB" dirty="0"/>
              <a:t>To distinguish what forensics evidence is, the types of evidence and PACE Code D.</a:t>
            </a:r>
          </a:p>
        </p:txBody>
      </p:sp>
    </p:spTree>
    <p:extLst>
      <p:ext uri="{BB962C8B-B14F-4D97-AF65-F5344CB8AC3E}">
        <p14:creationId xmlns:p14="http://schemas.microsoft.com/office/powerpoint/2010/main" val="3654614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959994" y="943705"/>
            <a:ext cx="10287000" cy="1279329"/>
          </a:xfrm>
        </p:spPr>
        <p:txBody>
          <a:bodyPr>
            <a:normAutofit/>
          </a:bodyPr>
          <a:lstStyle/>
          <a:p>
            <a:pPr algn="ctr"/>
            <a:r>
              <a:rPr lang="en-GB" dirty="0"/>
              <a:t>Objectives</a:t>
            </a:r>
            <a:endParaRPr lang="en-GB"/>
          </a:p>
        </p:txBody>
      </p:sp>
      <p:cxnSp>
        <p:nvCxnSpPr>
          <p:cNvPr id="21" name="Straight Connector 20">
            <a:extLst>
              <a:ext uri="{FF2B5EF4-FFF2-40B4-BE49-F238E27FC236}">
                <a16:creationId xmlns:a16="http://schemas.microsoft.com/office/drawing/2014/main" id="{AB882E83-38EA-4A57-928E-B07CFAFB70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3574" y="2359560"/>
            <a:ext cx="7217448" cy="0"/>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8ADDFD4-1B37-4166-AB69-D9C1F1D7E20F}"/>
              </a:ext>
            </a:extLst>
          </p:cNvPr>
          <p:cNvGraphicFramePr>
            <a:graphicFrameLocks noGrp="1"/>
          </p:cNvGraphicFramePr>
          <p:nvPr>
            <p:ph idx="1"/>
            <p:extLst>
              <p:ext uri="{D42A27DB-BD31-4B8C-83A1-F6EECF244321}">
                <p14:modId xmlns:p14="http://schemas.microsoft.com/office/powerpoint/2010/main" val="3636555980"/>
              </p:ext>
            </p:extLst>
          </p:nvPr>
        </p:nvGraphicFramePr>
        <p:xfrm>
          <a:off x="1386590" y="2864825"/>
          <a:ext cx="9458794" cy="32672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6810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p:txBody>
          <a:bodyPr/>
          <a:lstStyle/>
          <a:p>
            <a:r>
              <a:rPr lang="en-GB" dirty="0"/>
              <a:t>Defining Forensic Evidence</a:t>
            </a:r>
          </a:p>
        </p:txBody>
      </p:sp>
      <p:graphicFrame>
        <p:nvGraphicFramePr>
          <p:cNvPr id="5" name="Content Placeholder 2">
            <a:extLst>
              <a:ext uri="{FF2B5EF4-FFF2-40B4-BE49-F238E27FC236}">
                <a16:creationId xmlns:a16="http://schemas.microsoft.com/office/drawing/2014/main" id="{35266AAA-2796-4765-A4A0-7A7233A6B64A}"/>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2281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p:txBody>
          <a:bodyPr/>
          <a:lstStyle/>
          <a:p>
            <a:r>
              <a:rPr lang="en-GB" dirty="0"/>
              <a:t>History of Forensics</a:t>
            </a:r>
          </a:p>
        </p:txBody>
      </p:sp>
      <p:graphicFrame>
        <p:nvGraphicFramePr>
          <p:cNvPr id="5" name="Content Placeholder 2">
            <a:extLst>
              <a:ext uri="{FF2B5EF4-FFF2-40B4-BE49-F238E27FC236}">
                <a16:creationId xmlns:a16="http://schemas.microsoft.com/office/drawing/2014/main" id="{C47D891A-6B65-45B5-8B11-7FD094344DB6}"/>
              </a:ext>
            </a:extLst>
          </p:cNvPr>
          <p:cNvGraphicFramePr>
            <a:graphicFrameLocks noGrp="1"/>
          </p:cNvGraphicFramePr>
          <p:nvPr>
            <p:ph idx="1"/>
            <p:extLst>
              <p:ext uri="{D42A27DB-BD31-4B8C-83A1-F6EECF244321}">
                <p14:modId xmlns:p14="http://schemas.microsoft.com/office/powerpoint/2010/main" val="982641163"/>
              </p:ext>
            </p:extLst>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5158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p:txBody>
          <a:bodyPr/>
          <a:lstStyle/>
          <a:p>
            <a:r>
              <a:rPr lang="en-GB" dirty="0"/>
              <a:t>History of Forensics</a:t>
            </a:r>
          </a:p>
        </p:txBody>
      </p:sp>
      <p:graphicFrame>
        <p:nvGraphicFramePr>
          <p:cNvPr id="5" name="Content Placeholder 2">
            <a:extLst>
              <a:ext uri="{FF2B5EF4-FFF2-40B4-BE49-F238E27FC236}">
                <a16:creationId xmlns:a16="http://schemas.microsoft.com/office/drawing/2014/main" id="{DA66BFED-50FA-4D9A-B1BD-09FE70E37B8B}"/>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04473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72" name="Freeform: Shape 71">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Freeform: Shape 73">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77" name="Rectangle 76">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414D35-A2AA-D54B-A3E6-48C9A64B8F66}"/>
              </a:ext>
            </a:extLst>
          </p:cNvPr>
          <p:cNvSpPr>
            <a:spLocks noGrp="1"/>
          </p:cNvSpPr>
          <p:nvPr>
            <p:ph type="title"/>
          </p:nvPr>
        </p:nvSpPr>
        <p:spPr>
          <a:xfrm>
            <a:off x="1473390" y="1826096"/>
            <a:ext cx="3149221" cy="2142699"/>
          </a:xfrm>
        </p:spPr>
        <p:txBody>
          <a:bodyPr vert="horz" lIns="91440" tIns="45720" rIns="91440" bIns="45720" rtlCol="0" anchor="b">
            <a:normAutofit/>
          </a:bodyPr>
          <a:lstStyle/>
          <a:p>
            <a:pPr algn="ctr"/>
            <a:r>
              <a:rPr lang="en-US"/>
              <a:t>Locard’s Principle</a:t>
            </a:r>
          </a:p>
        </p:txBody>
      </p:sp>
      <p:sp>
        <p:nvSpPr>
          <p:cNvPr id="81" name="Freeform: Shape 80">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25 Forensic Science ideas | forensic science, science, forensics">
            <a:extLst>
              <a:ext uri="{FF2B5EF4-FFF2-40B4-BE49-F238E27FC236}">
                <a16:creationId xmlns:a16="http://schemas.microsoft.com/office/drawing/2014/main" id="{B884AD0E-4460-3C45-B932-634ADB063F3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28620" y="545134"/>
            <a:ext cx="4864330" cy="5771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735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AC418-0F21-9C49-9E4E-904E734227CD}"/>
              </a:ext>
            </a:extLst>
          </p:cNvPr>
          <p:cNvSpPr>
            <a:spLocks noGrp="1"/>
          </p:cNvSpPr>
          <p:nvPr>
            <p:ph type="title"/>
          </p:nvPr>
        </p:nvSpPr>
        <p:spPr/>
        <p:txBody>
          <a:bodyPr/>
          <a:lstStyle/>
          <a:p>
            <a:r>
              <a:rPr lang="en-GB" dirty="0"/>
              <a:t>Principles of Forensic Investigation</a:t>
            </a:r>
          </a:p>
        </p:txBody>
      </p:sp>
      <p:graphicFrame>
        <p:nvGraphicFramePr>
          <p:cNvPr id="5" name="Content Placeholder 2">
            <a:extLst>
              <a:ext uri="{FF2B5EF4-FFF2-40B4-BE49-F238E27FC236}">
                <a16:creationId xmlns:a16="http://schemas.microsoft.com/office/drawing/2014/main" id="{3E0957A9-05E1-4307-8D3A-419D069500D8}"/>
              </a:ext>
            </a:extLst>
          </p:cNvPr>
          <p:cNvGraphicFramePr>
            <a:graphicFrameLocks noGrp="1"/>
          </p:cNvGraphicFramePr>
          <p:nvPr>
            <p:ph idx="1"/>
            <p:extLst>
              <p:ext uri="{D42A27DB-BD31-4B8C-83A1-F6EECF244321}">
                <p14:modId xmlns:p14="http://schemas.microsoft.com/office/powerpoint/2010/main" val="1946827527"/>
              </p:ext>
            </p:extLst>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9165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6096001" y="960030"/>
            <a:ext cx="5143500" cy="1507398"/>
          </a:xfrm>
        </p:spPr>
        <p:txBody>
          <a:bodyPr anchor="ctr">
            <a:normAutofit/>
          </a:bodyPr>
          <a:lstStyle/>
          <a:p>
            <a:r>
              <a:rPr lang="en-GB" dirty="0"/>
              <a:t>Forensic Science</a:t>
            </a:r>
          </a:p>
        </p:txBody>
      </p:sp>
      <p:pic>
        <p:nvPicPr>
          <p:cNvPr id="8194" name="Picture 2" descr="Let&amp;#39;s learn about forensic science | Science News for Students">
            <a:extLst>
              <a:ext uri="{FF2B5EF4-FFF2-40B4-BE49-F238E27FC236}">
                <a16:creationId xmlns:a16="http://schemas.microsoft.com/office/drawing/2014/main" id="{5FD9E531-6368-994A-867C-C7AEAA2CEE5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837" r="36591" b="2"/>
          <a:stretch/>
        </p:blipFill>
        <p:spPr bwMode="auto">
          <a:xfrm>
            <a:off x="110959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noFill/>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C3CA578B-5FA2-42B3-85A7-E78AFE06B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6096001" y="2844800"/>
            <a:ext cx="5143500" cy="3053170"/>
          </a:xfrm>
        </p:spPr>
        <p:txBody>
          <a:bodyPr anchor="t">
            <a:normAutofit/>
          </a:bodyPr>
          <a:lstStyle/>
          <a:p>
            <a:pPr>
              <a:lnSpc>
                <a:spcPct val="100000"/>
              </a:lnSpc>
            </a:pPr>
            <a:r>
              <a:rPr lang="en-GB" sz="1900" dirty="0"/>
              <a:t>‘’Forensic science is the application of science to a criminal investigation and court proceedings. This includes crime scene investigation and the collection, identification, analysis and interpretation of potential evidence such as DNA, fingerprints, digital evidence, drug analysis and footwear marks’’	         			                         (Home Office, 2016, p. 6).</a:t>
            </a:r>
          </a:p>
          <a:p>
            <a:pPr marL="0" indent="0">
              <a:lnSpc>
                <a:spcPct val="100000"/>
              </a:lnSpc>
              <a:buNone/>
            </a:pPr>
            <a:endParaRPr lang="en-GB" sz="1900" dirty="0"/>
          </a:p>
        </p:txBody>
      </p:sp>
    </p:spTree>
    <p:extLst>
      <p:ext uri="{BB962C8B-B14F-4D97-AF65-F5344CB8AC3E}">
        <p14:creationId xmlns:p14="http://schemas.microsoft.com/office/powerpoint/2010/main" val="884420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6E4F5-948E-DD45-87E8-B2C8E9C0231A}"/>
              </a:ext>
            </a:extLst>
          </p:cNvPr>
          <p:cNvSpPr>
            <a:spLocks noGrp="1"/>
          </p:cNvSpPr>
          <p:nvPr>
            <p:ph type="title"/>
          </p:nvPr>
        </p:nvSpPr>
        <p:spPr/>
        <p:txBody>
          <a:bodyPr/>
          <a:lstStyle/>
          <a:p>
            <a:r>
              <a:rPr lang="en-GB" dirty="0"/>
              <a:t>Forensic Science in the UK</a:t>
            </a:r>
          </a:p>
        </p:txBody>
      </p:sp>
      <p:graphicFrame>
        <p:nvGraphicFramePr>
          <p:cNvPr id="5" name="Content Placeholder 2">
            <a:extLst>
              <a:ext uri="{FF2B5EF4-FFF2-40B4-BE49-F238E27FC236}">
                <a16:creationId xmlns:a16="http://schemas.microsoft.com/office/drawing/2014/main" id="{7781CD63-AEB0-4AAF-9226-4CEDFF0CE9B2}"/>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8038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960120" y="959587"/>
            <a:ext cx="5280912" cy="1507397"/>
          </a:xfrm>
        </p:spPr>
        <p:txBody>
          <a:bodyPr vert="horz" lIns="91440" tIns="45720" rIns="91440" bIns="45720" rtlCol="0" anchor="ctr">
            <a:normAutofit/>
          </a:bodyPr>
          <a:lstStyle/>
          <a:p>
            <a:r>
              <a:rPr lang="en-US" dirty="0"/>
              <a:t>Forensic Recovery</a:t>
            </a:r>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967488" y="2844800"/>
            <a:ext cx="5280912" cy="3060701"/>
          </a:xfrm>
        </p:spPr>
        <p:txBody>
          <a:bodyPr vert="horz" lIns="91440" tIns="45720" rIns="91440" bIns="45720" rtlCol="0" anchor="t">
            <a:normAutofit/>
          </a:bodyPr>
          <a:lstStyle/>
          <a:p>
            <a:pPr marL="0" indent="0">
              <a:buNone/>
            </a:pPr>
            <a:r>
              <a:rPr lang="en-US" cap="all" spc="300" dirty="0"/>
              <a:t>When you attend the scene what materials and sources should be collected?</a:t>
            </a:r>
          </a:p>
        </p:txBody>
      </p:sp>
      <p:sp>
        <p:nvSpPr>
          <p:cNvPr id="40" name="Freeform: Shape 8">
            <a:extLst>
              <a:ext uri="{FF2B5EF4-FFF2-40B4-BE49-F238E27FC236}">
                <a16:creationId xmlns:a16="http://schemas.microsoft.com/office/drawing/2014/main" id="{ABB01071-716F-6543-8D8D-69CC0A2AA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38834"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9">
            <a:extLst>
              <a:ext uri="{FF2B5EF4-FFF2-40B4-BE49-F238E27FC236}">
                <a16:creationId xmlns:a16="http://schemas.microsoft.com/office/drawing/2014/main" id="{ADDA446B-9201-8E49-8BFA-DC886BA7B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7601"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Detective">
            <a:extLst>
              <a:ext uri="{FF2B5EF4-FFF2-40B4-BE49-F238E27FC236}">
                <a16:creationId xmlns:a16="http://schemas.microsoft.com/office/drawing/2014/main" id="{EC83FB18-5F8E-4825-BF4C-F153D994A1D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04635" y="1887629"/>
            <a:ext cx="3082742" cy="3082742"/>
          </a:xfrm>
          <a:prstGeom prst="rect">
            <a:avLst/>
          </a:prstGeom>
        </p:spPr>
      </p:pic>
    </p:spTree>
    <p:extLst>
      <p:ext uri="{BB962C8B-B14F-4D97-AF65-F5344CB8AC3E}">
        <p14:creationId xmlns:p14="http://schemas.microsoft.com/office/powerpoint/2010/main" val="31544545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p:txBody>
          <a:bodyPr/>
          <a:lstStyle/>
          <a:p>
            <a:r>
              <a:rPr lang="en-GB" dirty="0"/>
              <a:t>Forensic Recovery, Cont.</a:t>
            </a:r>
          </a:p>
        </p:txBody>
      </p:sp>
      <p:graphicFrame>
        <p:nvGraphicFramePr>
          <p:cNvPr id="5" name="Content Placeholder 2">
            <a:extLst>
              <a:ext uri="{FF2B5EF4-FFF2-40B4-BE49-F238E27FC236}">
                <a16:creationId xmlns:a16="http://schemas.microsoft.com/office/drawing/2014/main" id="{4D46E6B5-F5CB-47D2-BDB0-BCE5945D1CF5}"/>
              </a:ext>
            </a:extLst>
          </p:cNvPr>
          <p:cNvGraphicFramePr>
            <a:graphicFrameLocks noGrp="1"/>
          </p:cNvGraphicFramePr>
          <p:nvPr>
            <p:ph idx="1"/>
            <p:extLst>
              <p:ext uri="{D42A27DB-BD31-4B8C-83A1-F6EECF244321}">
                <p14:modId xmlns:p14="http://schemas.microsoft.com/office/powerpoint/2010/main" val="761540980"/>
              </p:ext>
            </p:extLst>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3929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p:txBody>
          <a:bodyPr/>
          <a:lstStyle/>
          <a:p>
            <a:r>
              <a:rPr lang="en-GB" dirty="0"/>
              <a:t>The importance of forensic evidence?</a:t>
            </a:r>
          </a:p>
        </p:txBody>
      </p:sp>
      <p:graphicFrame>
        <p:nvGraphicFramePr>
          <p:cNvPr id="5" name="Content Placeholder 2">
            <a:extLst>
              <a:ext uri="{FF2B5EF4-FFF2-40B4-BE49-F238E27FC236}">
                <a16:creationId xmlns:a16="http://schemas.microsoft.com/office/drawing/2014/main" id="{227E6EB2-5B08-4927-ACD8-A9A8D6D5C4C4}"/>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8501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7D9A6F-022C-2F4F-837C-C0981EE41C40}"/>
              </a:ext>
            </a:extLst>
          </p:cNvPr>
          <p:cNvSpPr>
            <a:spLocks noGrp="1"/>
          </p:cNvSpPr>
          <p:nvPr>
            <p:ph type="title"/>
          </p:nvPr>
        </p:nvSpPr>
        <p:spPr>
          <a:xfrm>
            <a:off x="960120" y="959587"/>
            <a:ext cx="5280912" cy="1507397"/>
          </a:xfrm>
        </p:spPr>
        <p:txBody>
          <a:bodyPr anchor="ctr">
            <a:normAutofit/>
          </a:bodyPr>
          <a:lstStyle/>
          <a:p>
            <a:r>
              <a:rPr lang="en-GB" dirty="0"/>
              <a:t>Case Study Task</a:t>
            </a:r>
          </a:p>
        </p:txBody>
      </p:sp>
      <p:sp>
        <p:nvSpPr>
          <p:cNvPr id="3" name="Content Placeholder 2">
            <a:extLst>
              <a:ext uri="{FF2B5EF4-FFF2-40B4-BE49-F238E27FC236}">
                <a16:creationId xmlns:a16="http://schemas.microsoft.com/office/drawing/2014/main" id="{9539DD9E-8992-DB49-98A2-31B8396CB642}"/>
              </a:ext>
            </a:extLst>
          </p:cNvPr>
          <p:cNvSpPr>
            <a:spLocks noGrp="1"/>
          </p:cNvSpPr>
          <p:nvPr>
            <p:ph idx="1"/>
          </p:nvPr>
        </p:nvSpPr>
        <p:spPr>
          <a:xfrm>
            <a:off x="960120" y="3316748"/>
            <a:ext cx="5280912" cy="3060701"/>
          </a:xfrm>
        </p:spPr>
        <p:txBody>
          <a:bodyPr anchor="t">
            <a:normAutofit/>
          </a:bodyPr>
          <a:lstStyle/>
          <a:p>
            <a:r>
              <a:rPr lang="en-GB" dirty="0"/>
              <a:t>https://</a:t>
            </a:r>
            <a:r>
              <a:rPr lang="en-GB" dirty="0" err="1"/>
              <a:t>innocenceproject.org</a:t>
            </a:r>
            <a:r>
              <a:rPr lang="en-GB" dirty="0"/>
              <a:t>/cases/christopher-tapp-has-murder-conviction-vacated-after-serving-21-years/</a:t>
            </a:r>
          </a:p>
        </p:txBody>
      </p:sp>
      <p:sp>
        <p:nvSpPr>
          <p:cNvPr id="12" name="Freeform: Shape 8">
            <a:extLst>
              <a:ext uri="{FF2B5EF4-FFF2-40B4-BE49-F238E27FC236}">
                <a16:creationId xmlns:a16="http://schemas.microsoft.com/office/drawing/2014/main" id="{ABB01071-716F-6543-8D8D-69CC0A2AA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38834"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9">
            <a:extLst>
              <a:ext uri="{FF2B5EF4-FFF2-40B4-BE49-F238E27FC236}">
                <a16:creationId xmlns:a16="http://schemas.microsoft.com/office/drawing/2014/main" id="{ADDA446B-9201-8E49-8BFA-DC886BA7B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7601"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group of people sitting at a table with microphones&#10;&#10;Description automatically generated with medium confidence">
            <a:extLst>
              <a:ext uri="{FF2B5EF4-FFF2-40B4-BE49-F238E27FC236}">
                <a16:creationId xmlns:a16="http://schemas.microsoft.com/office/drawing/2014/main" id="{72114832-3DB6-8D48-A999-0416EF6DB790}"/>
              </a:ext>
            </a:extLst>
          </p:cNvPr>
          <p:cNvPicPr>
            <a:picLocks noChangeAspect="1"/>
          </p:cNvPicPr>
          <p:nvPr/>
        </p:nvPicPr>
        <p:blipFill>
          <a:blip r:embed="rId3"/>
          <a:stretch>
            <a:fillRect/>
          </a:stretch>
        </p:blipFill>
        <p:spPr>
          <a:xfrm>
            <a:off x="7483227" y="2268637"/>
            <a:ext cx="3125558" cy="2320726"/>
          </a:xfrm>
          <a:prstGeom prst="rect">
            <a:avLst/>
          </a:prstGeom>
        </p:spPr>
      </p:pic>
    </p:spTree>
    <p:extLst>
      <p:ext uri="{BB962C8B-B14F-4D97-AF65-F5344CB8AC3E}">
        <p14:creationId xmlns:p14="http://schemas.microsoft.com/office/powerpoint/2010/main" val="18155313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BE71EE8-0B30-4222-9B93-921A1530B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827" y="805231"/>
            <a:ext cx="3876810"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7A577E7F-985C-4F15-99FB-3ABFA635A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68060"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7486275" y="1926236"/>
            <a:ext cx="3177915" cy="2983043"/>
          </a:xfrm>
        </p:spPr>
        <p:txBody>
          <a:bodyPr>
            <a:normAutofit/>
          </a:bodyPr>
          <a:lstStyle/>
          <a:p>
            <a:pPr algn="ctr"/>
            <a:r>
              <a:rPr lang="en-GB" dirty="0"/>
              <a:t>Recording evidence and Retention of evidence</a:t>
            </a:r>
            <a:endParaRPr lang="en-GB"/>
          </a:p>
        </p:txBody>
      </p:sp>
      <p:graphicFrame>
        <p:nvGraphicFramePr>
          <p:cNvPr id="5" name="Content Placeholder 2">
            <a:extLst>
              <a:ext uri="{FF2B5EF4-FFF2-40B4-BE49-F238E27FC236}">
                <a16:creationId xmlns:a16="http://schemas.microsoft.com/office/drawing/2014/main" id="{77E01A04-3441-4B7F-B29C-56ECF72BBE4A}"/>
              </a:ext>
            </a:extLst>
          </p:cNvPr>
          <p:cNvGraphicFramePr>
            <a:graphicFrameLocks noGrp="1"/>
          </p:cNvGraphicFramePr>
          <p:nvPr>
            <p:ph idx="1"/>
            <p:extLst>
              <p:ext uri="{D42A27DB-BD31-4B8C-83A1-F6EECF244321}">
                <p14:modId xmlns:p14="http://schemas.microsoft.com/office/powerpoint/2010/main" val="3317658025"/>
              </p:ext>
            </p:extLst>
          </p:nvPr>
        </p:nvGraphicFramePr>
        <p:xfrm>
          <a:off x="136478" y="0"/>
          <a:ext cx="6582135"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2076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diagram&#10;&#10;Description automatically generated">
            <a:extLst>
              <a:ext uri="{FF2B5EF4-FFF2-40B4-BE49-F238E27FC236}">
                <a16:creationId xmlns:a16="http://schemas.microsoft.com/office/drawing/2014/main" id="{82A5E782-9B0F-9544-A8BE-E50DF2A3C3EC}"/>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623615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22" name="Freeform: Shape 21">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27" name="Rectangle 26">
            <a:extLst>
              <a:ext uri="{FF2B5EF4-FFF2-40B4-BE49-F238E27FC236}">
                <a16:creationId xmlns:a16="http://schemas.microsoft.com/office/drawing/2014/main" id="{663A3004-AD3C-354D-945E-2E3018FE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8A4450D-B21F-42ED-81EE-3CD03EA159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t drink on table">
            <a:extLst>
              <a:ext uri="{FF2B5EF4-FFF2-40B4-BE49-F238E27FC236}">
                <a16:creationId xmlns:a16="http://schemas.microsoft.com/office/drawing/2014/main" id="{3DAAAA9E-D63B-4F50-85EA-7ED8D491468D}"/>
              </a:ext>
            </a:extLst>
          </p:cNvPr>
          <p:cNvPicPr>
            <a:picLocks noChangeAspect="1"/>
          </p:cNvPicPr>
          <p:nvPr/>
        </p:nvPicPr>
        <p:blipFill rotWithShape="1">
          <a:blip r:embed="rId3">
            <a:alphaModFix amt="60000"/>
          </a:blip>
          <a:srcRect t="26948"/>
          <a:stretch/>
        </p:blipFill>
        <p:spPr>
          <a:xfrm>
            <a:off x="20" y="10"/>
            <a:ext cx="12191979" cy="6857989"/>
          </a:xfrm>
          <a:prstGeom prst="rect">
            <a:avLst/>
          </a:prstGeom>
        </p:spPr>
      </p:pic>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4521389" y="1800882"/>
            <a:ext cx="3149221" cy="2175371"/>
          </a:xfrm>
        </p:spPr>
        <p:txBody>
          <a:bodyPr vert="horz" lIns="91440" tIns="45720" rIns="91440" bIns="45720" rtlCol="0" anchor="b">
            <a:normAutofit/>
          </a:bodyPr>
          <a:lstStyle/>
          <a:p>
            <a:pPr algn="ctr"/>
            <a:r>
              <a:rPr lang="en-US">
                <a:solidFill>
                  <a:srgbClr val="FFFFFF"/>
                </a:solidFill>
              </a:rPr>
              <a:t>BREAK</a:t>
            </a:r>
          </a:p>
        </p:txBody>
      </p:sp>
      <p:sp>
        <p:nvSpPr>
          <p:cNvPr id="31" name="Freeform: Shape 30">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88827"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rgbClr val="FFFFFF">
                <a:alpha val="67000"/>
              </a:srgb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562771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68CBE-4C0D-0643-A118-7CADA92B7AC8}"/>
              </a:ext>
            </a:extLst>
          </p:cNvPr>
          <p:cNvSpPr>
            <a:spLocks noGrp="1"/>
          </p:cNvSpPr>
          <p:nvPr>
            <p:ph type="title"/>
          </p:nvPr>
        </p:nvSpPr>
        <p:spPr>
          <a:xfrm>
            <a:off x="967488" y="287511"/>
            <a:ext cx="5280912" cy="1507397"/>
          </a:xfrm>
        </p:spPr>
        <p:txBody>
          <a:bodyPr anchor="ctr">
            <a:normAutofit/>
          </a:bodyPr>
          <a:lstStyle/>
          <a:p>
            <a:r>
              <a:rPr lang="en-GB" dirty="0"/>
              <a:t>Evidence Documents</a:t>
            </a:r>
          </a:p>
        </p:txBody>
      </p:sp>
      <p:sp>
        <p:nvSpPr>
          <p:cNvPr id="3" name="Content Placeholder 2">
            <a:extLst>
              <a:ext uri="{FF2B5EF4-FFF2-40B4-BE49-F238E27FC236}">
                <a16:creationId xmlns:a16="http://schemas.microsoft.com/office/drawing/2014/main" id="{0A055E08-2D39-B34F-A2AD-2E82AED02773}"/>
              </a:ext>
            </a:extLst>
          </p:cNvPr>
          <p:cNvSpPr>
            <a:spLocks noGrp="1"/>
          </p:cNvSpPr>
          <p:nvPr>
            <p:ph idx="1"/>
          </p:nvPr>
        </p:nvSpPr>
        <p:spPr>
          <a:xfrm>
            <a:off x="723331" y="2033516"/>
            <a:ext cx="6086901" cy="4312693"/>
          </a:xfrm>
        </p:spPr>
        <p:txBody>
          <a:bodyPr anchor="t">
            <a:normAutofit/>
          </a:bodyPr>
          <a:lstStyle/>
          <a:p>
            <a:pPr>
              <a:lnSpc>
                <a:spcPct val="100000"/>
              </a:lnSpc>
            </a:pPr>
            <a:r>
              <a:rPr lang="en-GB" sz="1800" dirty="0"/>
              <a:t>‘’Under the term ‘documents’, forensic investigators normally include all letters, paperwork, invoices, cheques, transfers, application forms, handwriting, and any other written material whether handwritten or printed by typewriter, computer printer, photocopier or other devices’’</a:t>
            </a:r>
            <a:br>
              <a:rPr lang="en-GB" sz="1800" dirty="0"/>
            </a:br>
            <a:r>
              <a:rPr lang="en-GB" sz="1800" dirty="0"/>
              <a:t>									(Bryant and Bryant, 2021, p. 618)</a:t>
            </a:r>
            <a:br>
              <a:rPr lang="en-GB" sz="1800" dirty="0"/>
            </a:br>
            <a:endParaRPr lang="en-GB" sz="1800" dirty="0"/>
          </a:p>
          <a:p>
            <a:pPr>
              <a:lnSpc>
                <a:spcPct val="100000"/>
              </a:lnSpc>
            </a:pPr>
            <a:r>
              <a:rPr lang="en-GB" sz="1800" dirty="0"/>
              <a:t>Writing on a document can be compared with material obtain during the investigation, including samples provided by the suspect.</a:t>
            </a:r>
          </a:p>
          <a:p>
            <a:pPr>
              <a:lnSpc>
                <a:spcPct val="100000"/>
              </a:lnSpc>
            </a:pPr>
            <a:r>
              <a:rPr lang="en-GB" sz="1800" dirty="0"/>
              <a:t>Printers and typewriters can also be analysed and compared with a specimen document. </a:t>
            </a:r>
          </a:p>
        </p:txBody>
      </p:sp>
      <p:pic>
        <p:nvPicPr>
          <p:cNvPr id="3074" name="Picture 2" descr="Linda Shenton Matchett: Forensic Friday: Questioned Documents">
            <a:extLst>
              <a:ext uri="{FF2B5EF4-FFF2-40B4-BE49-F238E27FC236}">
                <a16:creationId xmlns:a16="http://schemas.microsoft.com/office/drawing/2014/main" id="{5DA6627B-342E-3845-B3EB-2348D87F21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101" r="37717" b="-1"/>
          <a:stretch/>
        </p:blipFill>
        <p:spPr bwMode="auto">
          <a:xfrm>
            <a:off x="710821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noFill/>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C3CA578B-5FA2-42B3-85A7-E78AFE06B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3944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980639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6007672" y="59278"/>
            <a:ext cx="5143500" cy="1507398"/>
          </a:xfrm>
        </p:spPr>
        <p:txBody>
          <a:bodyPr anchor="ctr">
            <a:normAutofit/>
          </a:bodyPr>
          <a:lstStyle/>
          <a:p>
            <a:r>
              <a:rPr lang="en-GB" dirty="0"/>
              <a:t>CCTV Evidence</a:t>
            </a:r>
          </a:p>
        </p:txBody>
      </p:sp>
      <p:pic>
        <p:nvPicPr>
          <p:cNvPr id="1028" name="Picture 4" descr="Is CCTV Evidence Enough to Prosecute? | by Foresight | Medium">
            <a:extLst>
              <a:ext uri="{FF2B5EF4-FFF2-40B4-BE49-F238E27FC236}">
                <a16:creationId xmlns:a16="http://schemas.microsoft.com/office/drawing/2014/main" id="{95751EB8-3243-A549-96C0-8817D53868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227" r="27830" b="-1"/>
          <a:stretch/>
        </p:blipFill>
        <p:spPr bwMode="auto">
          <a:xfrm>
            <a:off x="110959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C3CA578B-5FA2-42B3-85A7-E78AFE06B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E2C9B7A1-2EDB-437A-B582-9F347E7D4EBF}"/>
              </a:ext>
            </a:extLst>
          </p:cNvPr>
          <p:cNvGraphicFramePr>
            <a:graphicFrameLocks noGrp="1"/>
          </p:cNvGraphicFramePr>
          <p:nvPr>
            <p:ph idx="1"/>
            <p:extLst>
              <p:ext uri="{D42A27DB-BD31-4B8C-83A1-F6EECF244321}">
                <p14:modId xmlns:p14="http://schemas.microsoft.com/office/powerpoint/2010/main" val="217667144"/>
              </p:ext>
            </p:extLst>
          </p:nvPr>
        </p:nvGraphicFramePr>
        <p:xfrm>
          <a:off x="5500048" y="1255594"/>
          <a:ext cx="6250674" cy="51315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36523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960120" y="959587"/>
            <a:ext cx="5280912" cy="1507397"/>
          </a:xfrm>
        </p:spPr>
        <p:txBody>
          <a:bodyPr anchor="ctr">
            <a:normAutofit/>
          </a:bodyPr>
          <a:lstStyle/>
          <a:p>
            <a:r>
              <a:rPr lang="en-GB" dirty="0"/>
              <a:t>Trace evidence</a:t>
            </a:r>
            <a:endParaRPr lang="en-GB"/>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359233" y="2530087"/>
            <a:ext cx="6482686" cy="3721859"/>
          </a:xfrm>
        </p:spPr>
        <p:txBody>
          <a:bodyPr anchor="t">
            <a:normAutofit/>
          </a:bodyPr>
          <a:lstStyle/>
          <a:p>
            <a:r>
              <a:rPr lang="en-GB" dirty="0"/>
              <a:t>‘’Trace materials can be any material transferred from the suspect to the crime scene (or victim) and vice versa. It ranges from common materials such as fibres, glass fragments and paint flakes transferred during property crimes to more exotic, such as pollens, soils and even insects or their fragments.’’</a:t>
            </a:r>
            <a:br>
              <a:rPr lang="en-GB" dirty="0"/>
            </a:br>
            <a:r>
              <a:rPr lang="en-GB" dirty="0"/>
              <a:t>		 	(Bryant and Bryant, 2021, p. 611).</a:t>
            </a:r>
          </a:p>
        </p:txBody>
      </p:sp>
      <p:pic>
        <p:nvPicPr>
          <p:cNvPr id="2050" name="Picture 2" descr="Trace Evidence - Forensic Experts">
            <a:extLst>
              <a:ext uri="{FF2B5EF4-FFF2-40B4-BE49-F238E27FC236}">
                <a16:creationId xmlns:a16="http://schemas.microsoft.com/office/drawing/2014/main" id="{F9818E30-82F6-7E47-8CF5-2B09B4AC3E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114" r="15250" b="2"/>
          <a:stretch/>
        </p:blipFill>
        <p:spPr bwMode="auto">
          <a:xfrm>
            <a:off x="710821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noFill/>
          <a:extLst>
            <a:ext uri="{909E8E84-426E-40DD-AFC4-6F175D3DCCD1}">
              <a14:hiddenFill xmlns:a14="http://schemas.microsoft.com/office/drawing/2010/main">
                <a:solidFill>
                  <a:srgbClr val="FFFFFF"/>
                </a:solidFill>
              </a14:hiddenFill>
            </a:ext>
          </a:extLst>
        </p:spPr>
      </p:pic>
      <p:sp>
        <p:nvSpPr>
          <p:cNvPr id="137" name="Freeform: Shape 136">
            <a:extLst>
              <a:ext uri="{FF2B5EF4-FFF2-40B4-BE49-F238E27FC236}">
                <a16:creationId xmlns:a16="http://schemas.microsoft.com/office/drawing/2014/main" id="{C3CA578B-5FA2-42B3-85A7-E78AFE06B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3944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17628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966743" y="72484"/>
            <a:ext cx="9076329" cy="1064277"/>
          </a:xfrm>
        </p:spPr>
        <p:txBody>
          <a:bodyPr/>
          <a:lstStyle/>
          <a:p>
            <a:r>
              <a:rPr lang="en-GB" dirty="0"/>
              <a:t>Trace Evidence, Cont.</a:t>
            </a:r>
          </a:p>
        </p:txBody>
      </p:sp>
      <p:graphicFrame>
        <p:nvGraphicFramePr>
          <p:cNvPr id="5" name="Content Placeholder 2">
            <a:extLst>
              <a:ext uri="{FF2B5EF4-FFF2-40B4-BE49-F238E27FC236}">
                <a16:creationId xmlns:a16="http://schemas.microsoft.com/office/drawing/2014/main" id="{489156D5-AA50-4308-BBFF-1EE842DC08D2}"/>
              </a:ext>
            </a:extLst>
          </p:cNvPr>
          <p:cNvGraphicFramePr>
            <a:graphicFrameLocks noGrp="1"/>
          </p:cNvGraphicFramePr>
          <p:nvPr>
            <p:ph idx="1"/>
            <p:extLst>
              <p:ext uri="{D42A27DB-BD31-4B8C-83A1-F6EECF244321}">
                <p14:modId xmlns:p14="http://schemas.microsoft.com/office/powerpoint/2010/main" val="250922943"/>
              </p:ext>
            </p:extLst>
          </p:nvPr>
        </p:nvGraphicFramePr>
        <p:xfrm>
          <a:off x="325299" y="1136761"/>
          <a:ext cx="9076329" cy="55233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23772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5325749" y="340229"/>
            <a:ext cx="5143500" cy="1507398"/>
          </a:xfrm>
        </p:spPr>
        <p:txBody>
          <a:bodyPr anchor="ctr">
            <a:normAutofit/>
          </a:bodyPr>
          <a:lstStyle/>
          <a:p>
            <a:r>
              <a:rPr lang="en-GB" dirty="0"/>
              <a:t>DNA evidence</a:t>
            </a:r>
          </a:p>
        </p:txBody>
      </p:sp>
      <p:pic>
        <p:nvPicPr>
          <p:cNvPr id="4098" name="Picture 2" descr="How do Investigators Collect DNA Evidence? - Harmony Lab &amp;amp; Safety">
            <a:extLst>
              <a:ext uri="{FF2B5EF4-FFF2-40B4-BE49-F238E27FC236}">
                <a16:creationId xmlns:a16="http://schemas.microsoft.com/office/drawing/2014/main" id="{E21151AF-AE90-5546-8DD4-E6F27EA219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011" r="14083" b="1"/>
          <a:stretch/>
        </p:blipFill>
        <p:spPr bwMode="auto">
          <a:xfrm>
            <a:off x="110959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noFill/>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C3CA578B-5FA2-42B3-85A7-E78AFE06B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5325749" y="2187855"/>
            <a:ext cx="6482686" cy="4184241"/>
          </a:xfrm>
        </p:spPr>
        <p:txBody>
          <a:bodyPr anchor="t">
            <a:normAutofit/>
          </a:bodyPr>
          <a:lstStyle/>
          <a:p>
            <a:pPr>
              <a:lnSpc>
                <a:spcPct val="100000"/>
              </a:lnSpc>
            </a:pPr>
            <a:r>
              <a:rPr lang="en-GB" sz="1800" dirty="0"/>
              <a:t>‘’Each cell in the human body – with a few exceptions – has a nucleus which contains 23 chromosomes…. and these are made up of genes which govern the biological and physical processes in the body’’</a:t>
            </a:r>
          </a:p>
          <a:p>
            <a:pPr>
              <a:lnSpc>
                <a:spcPct val="100000"/>
              </a:lnSpc>
            </a:pPr>
            <a:endParaRPr lang="en-GB" sz="1800" dirty="0"/>
          </a:p>
          <a:p>
            <a:pPr>
              <a:lnSpc>
                <a:spcPct val="100000"/>
              </a:lnSpc>
            </a:pPr>
            <a:r>
              <a:rPr lang="en-GB" sz="1800" dirty="0"/>
              <a:t>‘’DNA is typically found on articles or at scenes yielding blood, semen, salvia, hair with roots, some bodily secretions, and pieces of body tissue. Biological material is a potential health hazard, but also needs protecting from investigators if it is to be used as evidence, because our own DNA can easily contaminate it.’’</a:t>
            </a:r>
            <a:br>
              <a:rPr lang="en-GB" sz="1800" dirty="0"/>
            </a:br>
            <a:r>
              <a:rPr lang="en-GB" sz="1800" dirty="0"/>
              <a:t>			        (Bryant and Bryant, 2021, p. 615).</a:t>
            </a:r>
          </a:p>
        </p:txBody>
      </p:sp>
    </p:spTree>
    <p:extLst>
      <p:ext uri="{BB962C8B-B14F-4D97-AF65-F5344CB8AC3E}">
        <p14:creationId xmlns:p14="http://schemas.microsoft.com/office/powerpoint/2010/main" val="8008776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p:txBody>
          <a:bodyPr/>
          <a:lstStyle/>
          <a:p>
            <a:r>
              <a:rPr lang="en-GB" dirty="0"/>
              <a:t>DNA Evidence, Cont.</a:t>
            </a:r>
          </a:p>
        </p:txBody>
      </p:sp>
      <p:graphicFrame>
        <p:nvGraphicFramePr>
          <p:cNvPr id="5" name="Content Placeholder 2">
            <a:extLst>
              <a:ext uri="{FF2B5EF4-FFF2-40B4-BE49-F238E27FC236}">
                <a16:creationId xmlns:a16="http://schemas.microsoft.com/office/drawing/2014/main" id="{631D2449-850C-452C-B637-8D9516DFDBC9}"/>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5707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5504598" y="1002993"/>
            <a:ext cx="5143500" cy="1507398"/>
          </a:xfrm>
        </p:spPr>
        <p:txBody>
          <a:bodyPr anchor="ctr">
            <a:normAutofit/>
          </a:bodyPr>
          <a:lstStyle/>
          <a:p>
            <a:r>
              <a:rPr lang="en-GB" dirty="0"/>
              <a:t>Impressions</a:t>
            </a:r>
          </a:p>
        </p:txBody>
      </p:sp>
      <p:pic>
        <p:nvPicPr>
          <p:cNvPr id="5122" name="Picture 2" descr="Physical methods | Department of Justice">
            <a:extLst>
              <a:ext uri="{FF2B5EF4-FFF2-40B4-BE49-F238E27FC236}">
                <a16:creationId xmlns:a16="http://schemas.microsoft.com/office/drawing/2014/main" id="{F7B1682A-ABD0-3142-AB96-3E5C13F8EE3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998" r="39799" b="1"/>
          <a:stretch/>
        </p:blipFill>
        <p:spPr bwMode="auto">
          <a:xfrm>
            <a:off x="110959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noFill/>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C3CA578B-5FA2-42B3-85A7-E78AFE06B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5504598" y="2844800"/>
            <a:ext cx="6268870" cy="3678791"/>
          </a:xfrm>
        </p:spPr>
        <p:txBody>
          <a:bodyPr anchor="t">
            <a:normAutofit/>
          </a:bodyPr>
          <a:lstStyle/>
          <a:p>
            <a:pPr>
              <a:lnSpc>
                <a:spcPct val="100000"/>
              </a:lnSpc>
            </a:pPr>
            <a:r>
              <a:rPr lang="en-GB" sz="1800" dirty="0"/>
              <a:t>‘’These are the marks left by fingers, shoes, tools, tyres, stamping machines, printers, and typewriters, etc. Whilst these can be a direct ‘stamped’ effect many are made up of irregular scrapes and smudges and even cutting or drilling marks…. All forms of impression evidence are capable of providing intelligence, and can be readily compared to the object which is suspected to have left the mark’’</a:t>
            </a:r>
            <a:br>
              <a:rPr lang="en-GB" sz="1800" dirty="0"/>
            </a:br>
            <a:r>
              <a:rPr lang="en-GB" sz="1800" dirty="0"/>
              <a:t>									(Bryant and Bryant, 2021, p. 613)</a:t>
            </a:r>
          </a:p>
        </p:txBody>
      </p:sp>
    </p:spTree>
    <p:extLst>
      <p:ext uri="{BB962C8B-B14F-4D97-AF65-F5344CB8AC3E}">
        <p14:creationId xmlns:p14="http://schemas.microsoft.com/office/powerpoint/2010/main" val="38855070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CD892-761D-4840-92D0-D618EC39342E}"/>
              </a:ext>
            </a:extLst>
          </p:cNvPr>
          <p:cNvSpPr>
            <a:spLocks noGrp="1"/>
          </p:cNvSpPr>
          <p:nvPr>
            <p:ph type="title"/>
          </p:nvPr>
        </p:nvSpPr>
        <p:spPr>
          <a:xfrm>
            <a:off x="966744" y="290846"/>
            <a:ext cx="9076329" cy="1064277"/>
          </a:xfrm>
        </p:spPr>
        <p:txBody>
          <a:bodyPr/>
          <a:lstStyle/>
          <a:p>
            <a:r>
              <a:rPr lang="en-GB" dirty="0"/>
              <a:t>Impressions, Cont.</a:t>
            </a:r>
          </a:p>
        </p:txBody>
      </p:sp>
      <p:graphicFrame>
        <p:nvGraphicFramePr>
          <p:cNvPr id="5" name="Content Placeholder 2">
            <a:extLst>
              <a:ext uri="{FF2B5EF4-FFF2-40B4-BE49-F238E27FC236}">
                <a16:creationId xmlns:a16="http://schemas.microsoft.com/office/drawing/2014/main" id="{1471BBE5-7FF4-42D1-9B47-48210E36DE08}"/>
              </a:ext>
            </a:extLst>
          </p:cNvPr>
          <p:cNvGraphicFramePr>
            <a:graphicFrameLocks noGrp="1"/>
          </p:cNvGraphicFramePr>
          <p:nvPr>
            <p:ph idx="1"/>
            <p:extLst>
              <p:ext uri="{D42A27DB-BD31-4B8C-83A1-F6EECF244321}">
                <p14:modId xmlns:p14="http://schemas.microsoft.com/office/powerpoint/2010/main" val="1293451500"/>
              </p:ext>
            </p:extLst>
          </p:nvPr>
        </p:nvGraphicFramePr>
        <p:xfrm>
          <a:off x="300251" y="1078172"/>
          <a:ext cx="9742822" cy="5349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41300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967488" y="536506"/>
            <a:ext cx="5280912" cy="1507397"/>
          </a:xfrm>
        </p:spPr>
        <p:txBody>
          <a:bodyPr anchor="ctr">
            <a:normAutofit/>
          </a:bodyPr>
          <a:lstStyle/>
          <a:p>
            <a:r>
              <a:rPr lang="en-GB" dirty="0"/>
              <a:t>Firearms/Ammunition</a:t>
            </a:r>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667989" y="2273702"/>
            <a:ext cx="5879910" cy="3861598"/>
          </a:xfrm>
        </p:spPr>
        <p:txBody>
          <a:bodyPr anchor="t">
            <a:normAutofit/>
          </a:bodyPr>
          <a:lstStyle/>
          <a:p>
            <a:pPr>
              <a:lnSpc>
                <a:spcPct val="100000"/>
              </a:lnSpc>
            </a:pPr>
            <a:r>
              <a:rPr lang="en-GB" sz="1800" dirty="0"/>
              <a:t>‘’In a typical offence a firearm is used to threaten, injure or kill a victim, and the offender leaves with the weapon, leaving only the bullet… a spent cartridge and perhaps some damage to a building.’’</a:t>
            </a:r>
          </a:p>
          <a:p>
            <a:pPr>
              <a:lnSpc>
                <a:spcPct val="100000"/>
              </a:lnSpc>
            </a:pPr>
            <a:endParaRPr lang="en-GB" sz="1800" dirty="0"/>
          </a:p>
          <a:p>
            <a:pPr>
              <a:lnSpc>
                <a:spcPct val="100000"/>
              </a:lnSpc>
            </a:pPr>
            <a:r>
              <a:rPr lang="en-GB" sz="1800" dirty="0"/>
              <a:t>‘’Firearms and spent bullets or cartridges are a rich source of evidence’’</a:t>
            </a:r>
          </a:p>
          <a:p>
            <a:pPr marL="0" indent="0">
              <a:lnSpc>
                <a:spcPct val="100000"/>
              </a:lnSpc>
              <a:buNone/>
            </a:pPr>
            <a:r>
              <a:rPr lang="en-GB" sz="1800" dirty="0"/>
              <a:t>								             (Bryant and Bryant, 2021, p. 619).</a:t>
            </a:r>
          </a:p>
        </p:txBody>
      </p:sp>
      <p:pic>
        <p:nvPicPr>
          <p:cNvPr id="6146" name="Picture 2" descr="Firearms &amp;amp; Ballistics – The Forensics Library">
            <a:extLst>
              <a:ext uri="{FF2B5EF4-FFF2-40B4-BE49-F238E27FC236}">
                <a16:creationId xmlns:a16="http://schemas.microsoft.com/office/drawing/2014/main" id="{665FCCC5-D3DD-7D4B-8B77-6E6B2ACF36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161" r="14505" b="-2"/>
          <a:stretch/>
        </p:blipFill>
        <p:spPr bwMode="auto">
          <a:xfrm>
            <a:off x="710821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noFill/>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C3CA578B-5FA2-42B3-85A7-E78AFE06B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3944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607274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5322626" y="514393"/>
            <a:ext cx="5143500" cy="1507398"/>
          </a:xfrm>
        </p:spPr>
        <p:txBody>
          <a:bodyPr anchor="ctr">
            <a:normAutofit/>
          </a:bodyPr>
          <a:lstStyle/>
          <a:p>
            <a:r>
              <a:rPr lang="en-GB" dirty="0"/>
              <a:t>Firearms/Ammunition, Cont.</a:t>
            </a:r>
          </a:p>
        </p:txBody>
      </p:sp>
      <p:pic>
        <p:nvPicPr>
          <p:cNvPr id="7172" name="Picture 4" descr="Crime scene investigation CSI evidence marker with empty, fired bullet  casings Stock Photo by ©shawn_hempel 317125746">
            <a:extLst>
              <a:ext uri="{FF2B5EF4-FFF2-40B4-BE49-F238E27FC236}">
                <a16:creationId xmlns:a16="http://schemas.microsoft.com/office/drawing/2014/main" id="{56113155-0847-AA40-B8ED-E8B4B81269B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946" r="17101" b="-1"/>
          <a:stretch/>
        </p:blipFill>
        <p:spPr bwMode="auto">
          <a:xfrm>
            <a:off x="110959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C3CA578B-5FA2-42B3-85A7-E78AFE06B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31232217-4D75-4793-B552-F98CF6A0F178}"/>
              </a:ext>
            </a:extLst>
          </p:cNvPr>
          <p:cNvGraphicFramePr>
            <a:graphicFrameLocks noGrp="1"/>
          </p:cNvGraphicFramePr>
          <p:nvPr>
            <p:ph idx="1"/>
            <p:extLst>
              <p:ext uri="{D42A27DB-BD31-4B8C-83A1-F6EECF244321}">
                <p14:modId xmlns:p14="http://schemas.microsoft.com/office/powerpoint/2010/main" val="3496654441"/>
              </p:ext>
            </p:extLst>
          </p:nvPr>
        </p:nvGraphicFramePr>
        <p:xfrm>
          <a:off x="5322626" y="2228122"/>
          <a:ext cx="6591869" cy="36698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401855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52E608-0550-4C44-8C66-C788659AC48D}"/>
              </a:ext>
            </a:extLst>
          </p:cNvPr>
          <p:cNvSpPr>
            <a:spLocks noGrp="1"/>
          </p:cNvSpPr>
          <p:nvPr>
            <p:ph type="title"/>
          </p:nvPr>
        </p:nvSpPr>
        <p:spPr>
          <a:xfrm>
            <a:off x="960120" y="959587"/>
            <a:ext cx="5280912" cy="1507397"/>
          </a:xfrm>
        </p:spPr>
        <p:txBody>
          <a:bodyPr anchor="ctr">
            <a:normAutofit/>
          </a:bodyPr>
          <a:lstStyle/>
          <a:p>
            <a:r>
              <a:rPr lang="en-GB" dirty="0"/>
              <a:t>Toxicology</a:t>
            </a:r>
            <a:endParaRPr lang="en-GB"/>
          </a:p>
        </p:txBody>
      </p:sp>
      <p:sp>
        <p:nvSpPr>
          <p:cNvPr id="3" name="Content Placeholder 2">
            <a:extLst>
              <a:ext uri="{FF2B5EF4-FFF2-40B4-BE49-F238E27FC236}">
                <a16:creationId xmlns:a16="http://schemas.microsoft.com/office/drawing/2014/main" id="{9AC193E6-7FD8-3746-A8D5-04C9D2F965F8}"/>
              </a:ext>
            </a:extLst>
          </p:cNvPr>
          <p:cNvSpPr>
            <a:spLocks noGrp="1"/>
          </p:cNvSpPr>
          <p:nvPr>
            <p:ph idx="1"/>
          </p:nvPr>
        </p:nvSpPr>
        <p:spPr>
          <a:xfrm>
            <a:off x="967488" y="2129052"/>
            <a:ext cx="6071960" cy="3776450"/>
          </a:xfrm>
        </p:spPr>
        <p:txBody>
          <a:bodyPr anchor="t">
            <a:noAutofit/>
          </a:bodyPr>
          <a:lstStyle/>
          <a:p>
            <a:pPr marL="0" indent="0">
              <a:lnSpc>
                <a:spcPct val="100000"/>
              </a:lnSpc>
              <a:buNone/>
            </a:pPr>
            <a:r>
              <a:rPr lang="en-GB" sz="1800" dirty="0"/>
              <a:t>This is a specialist field engaged in the analysis of poisons and drugs and may be crucial to an investigation, for example:</a:t>
            </a:r>
          </a:p>
          <a:p>
            <a:pPr>
              <a:lnSpc>
                <a:spcPct val="100000"/>
              </a:lnSpc>
            </a:pPr>
            <a:r>
              <a:rPr lang="en-GB" sz="1800" dirty="0"/>
              <a:t>To calculate whether a person is over the drink-drive limit, </a:t>
            </a:r>
          </a:p>
          <a:p>
            <a:pPr>
              <a:lnSpc>
                <a:spcPct val="100000"/>
              </a:lnSpc>
            </a:pPr>
            <a:r>
              <a:rPr lang="en-GB" sz="1800" dirty="0"/>
              <a:t>To establish that alcohol, or drugs may explain behaviour such as violence, </a:t>
            </a:r>
          </a:p>
          <a:p>
            <a:pPr>
              <a:lnSpc>
                <a:spcPct val="100000"/>
              </a:lnSpc>
            </a:pPr>
            <a:r>
              <a:rPr lang="en-GB" sz="1800" dirty="0"/>
              <a:t>To establish the causes of an illness and death.</a:t>
            </a:r>
          </a:p>
          <a:p>
            <a:pPr marL="0" indent="0">
              <a:lnSpc>
                <a:spcPct val="100000"/>
              </a:lnSpc>
              <a:buNone/>
            </a:pPr>
            <a:endParaRPr lang="en-GB" sz="1800" dirty="0"/>
          </a:p>
          <a:p>
            <a:pPr marL="0" indent="0">
              <a:lnSpc>
                <a:spcPct val="100000"/>
              </a:lnSpc>
              <a:buNone/>
            </a:pPr>
            <a:r>
              <a:rPr lang="en-GB" sz="1800" dirty="0"/>
              <a:t>Common types of toxicology:</a:t>
            </a:r>
          </a:p>
          <a:p>
            <a:pPr>
              <a:lnSpc>
                <a:spcPct val="100000"/>
              </a:lnSpc>
            </a:pPr>
            <a:r>
              <a:rPr lang="en-GB" sz="1800" dirty="0"/>
              <a:t>Roadside breath tests,</a:t>
            </a:r>
          </a:p>
          <a:p>
            <a:pPr>
              <a:lnSpc>
                <a:spcPct val="100000"/>
              </a:lnSpc>
            </a:pPr>
            <a:r>
              <a:rPr lang="en-GB" sz="1800" dirty="0"/>
              <a:t>Blood, </a:t>
            </a:r>
          </a:p>
          <a:p>
            <a:pPr>
              <a:lnSpc>
                <a:spcPct val="100000"/>
              </a:lnSpc>
            </a:pPr>
            <a:r>
              <a:rPr lang="en-GB" sz="1800" dirty="0"/>
              <a:t>Urine,</a:t>
            </a:r>
          </a:p>
          <a:p>
            <a:pPr>
              <a:lnSpc>
                <a:spcPct val="100000"/>
              </a:lnSpc>
            </a:pPr>
            <a:r>
              <a:rPr lang="en-GB" sz="1800" dirty="0"/>
              <a:t>Tissue.</a:t>
            </a:r>
          </a:p>
          <a:p>
            <a:pPr>
              <a:lnSpc>
                <a:spcPct val="100000"/>
              </a:lnSpc>
            </a:pPr>
            <a:endParaRPr lang="en-GB" sz="1800" dirty="0"/>
          </a:p>
        </p:txBody>
      </p:sp>
      <p:pic>
        <p:nvPicPr>
          <p:cNvPr id="9218" name="Picture 2" descr="General Toxicology">
            <a:extLst>
              <a:ext uri="{FF2B5EF4-FFF2-40B4-BE49-F238E27FC236}">
                <a16:creationId xmlns:a16="http://schemas.microsoft.com/office/drawing/2014/main" id="{1C3385C9-A58A-464A-A687-B3606A1B55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716" r="25713" b="2"/>
          <a:stretch/>
        </p:blipFill>
        <p:spPr bwMode="auto">
          <a:xfrm>
            <a:off x="710821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noFill/>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C3CA578B-5FA2-42B3-85A7-E78AFE06B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3944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804861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descr="Securing and Collecting Evidence">
            <a:hlinkClick r:id="" action="ppaction://media"/>
            <a:extLst>
              <a:ext uri="{FF2B5EF4-FFF2-40B4-BE49-F238E27FC236}">
                <a16:creationId xmlns:a16="http://schemas.microsoft.com/office/drawing/2014/main" id="{ED3B83AA-0B0A-994F-AE35-BEE7765D5145}"/>
              </a:ext>
            </a:extLst>
          </p:cNvPr>
          <p:cNvPicPr>
            <a:picLocks noGrp="1" noRot="1" noChangeAspect="1"/>
          </p:cNvPicPr>
          <p:nvPr>
            <p:ph idx="1"/>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957495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p:txBody>
          <a:bodyPr/>
          <a:lstStyle/>
          <a:p>
            <a:r>
              <a:rPr lang="en-GB" dirty="0"/>
              <a:t>Taking Samples in Investigations</a:t>
            </a:r>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966744" y="2216199"/>
            <a:ext cx="9076329" cy="2314858"/>
          </a:xfrm>
        </p:spPr>
        <p:txBody>
          <a:bodyPr>
            <a:normAutofit fontScale="92500"/>
          </a:bodyPr>
          <a:lstStyle/>
          <a:p>
            <a:r>
              <a:rPr lang="en-GB" dirty="0"/>
              <a:t>‘’The objective of taking samples from suspects, victims and crime scenes is to demonstrate a link between them’’</a:t>
            </a:r>
          </a:p>
          <a:p>
            <a:r>
              <a:rPr lang="en-GB" dirty="0"/>
              <a:t>‘’Forensic evidence has the potential to produce powerful forms of evidence’’</a:t>
            </a:r>
          </a:p>
          <a:p>
            <a:r>
              <a:rPr lang="en-GB" dirty="0"/>
              <a:t>‘’Typically the sample is taken from one person or place then a corresponding sample should be recovered from elsewhere for comparison’’.</a:t>
            </a:r>
            <a:br>
              <a:rPr lang="en-GB" dirty="0"/>
            </a:br>
            <a:r>
              <a:rPr lang="en-GB" dirty="0"/>
              <a:t>						(Bryant and Bryant, 2021, p. 620).</a:t>
            </a:r>
          </a:p>
          <a:p>
            <a:endParaRPr lang="en-GB" dirty="0"/>
          </a:p>
        </p:txBody>
      </p:sp>
      <p:sp>
        <p:nvSpPr>
          <p:cNvPr id="4" name="TextBox 3">
            <a:extLst>
              <a:ext uri="{FF2B5EF4-FFF2-40B4-BE49-F238E27FC236}">
                <a16:creationId xmlns:a16="http://schemas.microsoft.com/office/drawing/2014/main" id="{FBBB88DA-7681-984D-8419-D07954BB8ED7}"/>
              </a:ext>
            </a:extLst>
          </p:cNvPr>
          <p:cNvSpPr txBox="1"/>
          <p:nvPr/>
        </p:nvSpPr>
        <p:spPr>
          <a:xfrm>
            <a:off x="966744" y="4367284"/>
            <a:ext cx="7341177" cy="2308324"/>
          </a:xfrm>
          <a:prstGeom prst="rect">
            <a:avLst/>
          </a:prstGeom>
          <a:noFill/>
        </p:spPr>
        <p:txBody>
          <a:bodyPr wrap="none" rtlCol="0">
            <a:spAutoFit/>
          </a:bodyPr>
          <a:lstStyle/>
          <a:p>
            <a:r>
              <a:rPr lang="en-GB" u="sng" dirty="0">
                <a:solidFill>
                  <a:schemeClr val="tx2"/>
                </a:solidFill>
              </a:rPr>
              <a:t>Samples from a person can be used to:</a:t>
            </a:r>
            <a:br>
              <a:rPr lang="en-GB" u="sng" dirty="0">
                <a:solidFill>
                  <a:schemeClr val="tx2"/>
                </a:solidFill>
              </a:rPr>
            </a:br>
            <a:endParaRPr lang="en-GB" u="sng" dirty="0">
              <a:solidFill>
                <a:schemeClr val="tx2"/>
              </a:solidFill>
            </a:endParaRPr>
          </a:p>
          <a:p>
            <a:pPr marL="285750" indent="-285750">
              <a:buFont typeface="Arial" panose="020B0604020202020204" pitchFamily="34" charset="0"/>
              <a:buChar char="•"/>
            </a:pPr>
            <a:r>
              <a:rPr lang="en-GB" dirty="0">
                <a:solidFill>
                  <a:schemeClr val="tx2"/>
                </a:solidFill>
              </a:rPr>
              <a:t>Prove or disprove his/her involvement.</a:t>
            </a:r>
          </a:p>
          <a:p>
            <a:pPr marL="285750" indent="-285750">
              <a:buFont typeface="Arial" panose="020B0604020202020204" pitchFamily="34" charset="0"/>
              <a:buChar char="•"/>
            </a:pPr>
            <a:r>
              <a:rPr lang="en-GB" dirty="0">
                <a:solidFill>
                  <a:schemeClr val="tx2"/>
                </a:solidFill>
              </a:rPr>
              <a:t>Corroborate or refute statements.</a:t>
            </a:r>
          </a:p>
          <a:p>
            <a:pPr marL="285750" indent="-285750">
              <a:buFont typeface="Arial" panose="020B0604020202020204" pitchFamily="34" charset="0"/>
              <a:buChar char="•"/>
            </a:pPr>
            <a:r>
              <a:rPr lang="en-GB" dirty="0">
                <a:solidFill>
                  <a:schemeClr val="tx2"/>
                </a:solidFill>
              </a:rPr>
              <a:t>Show link between the offender, victim and the scene. </a:t>
            </a:r>
          </a:p>
          <a:p>
            <a:pPr marL="285750" indent="-285750">
              <a:buFont typeface="Arial" panose="020B0604020202020204" pitchFamily="34" charset="0"/>
              <a:buChar char="•"/>
            </a:pPr>
            <a:r>
              <a:rPr lang="en-GB" dirty="0">
                <a:solidFill>
                  <a:schemeClr val="tx2"/>
                </a:solidFill>
              </a:rPr>
              <a:t>Establish drug, toxin or alcohol levels.</a:t>
            </a:r>
          </a:p>
          <a:p>
            <a:pPr marL="285750" indent="-285750">
              <a:buFont typeface="Arial" panose="020B0604020202020204" pitchFamily="34" charset="0"/>
              <a:buChar char="•"/>
            </a:pPr>
            <a:r>
              <a:rPr lang="en-GB" dirty="0">
                <a:solidFill>
                  <a:schemeClr val="tx2"/>
                </a:solidFill>
              </a:rPr>
              <a:t>Provide a reference sample for direct comparison or elimination or database</a:t>
            </a:r>
            <a:r>
              <a:rPr lang="en-GB" dirty="0"/>
              <a:t>.</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3864659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A6B53-F749-FE4E-BBB6-8F1EEA6198E1}"/>
              </a:ext>
            </a:extLst>
          </p:cNvPr>
          <p:cNvSpPr>
            <a:spLocks noGrp="1"/>
          </p:cNvSpPr>
          <p:nvPr>
            <p:ph type="title"/>
          </p:nvPr>
        </p:nvSpPr>
        <p:spPr>
          <a:xfrm>
            <a:off x="836115" y="0"/>
            <a:ext cx="9076329" cy="1064277"/>
          </a:xfrm>
        </p:spPr>
        <p:txBody>
          <a:bodyPr/>
          <a:lstStyle/>
          <a:p>
            <a:r>
              <a:rPr lang="en-GB" dirty="0"/>
              <a:t>What samples should be taken?</a:t>
            </a:r>
          </a:p>
        </p:txBody>
      </p:sp>
      <p:graphicFrame>
        <p:nvGraphicFramePr>
          <p:cNvPr id="4" name="Table 4">
            <a:extLst>
              <a:ext uri="{FF2B5EF4-FFF2-40B4-BE49-F238E27FC236}">
                <a16:creationId xmlns:a16="http://schemas.microsoft.com/office/drawing/2014/main" id="{B117740F-2677-2743-9E09-38A0BBFD7845}"/>
              </a:ext>
            </a:extLst>
          </p:cNvPr>
          <p:cNvGraphicFramePr>
            <a:graphicFrameLocks noGrp="1"/>
          </p:cNvGraphicFramePr>
          <p:nvPr>
            <p:ph idx="1"/>
            <p:extLst>
              <p:ext uri="{D42A27DB-BD31-4B8C-83A1-F6EECF244321}">
                <p14:modId xmlns:p14="http://schemas.microsoft.com/office/powerpoint/2010/main" val="1284702894"/>
              </p:ext>
            </p:extLst>
          </p:nvPr>
        </p:nvGraphicFramePr>
        <p:xfrm>
          <a:off x="378960" y="1064277"/>
          <a:ext cx="9075731" cy="5247640"/>
        </p:xfrm>
        <a:graphic>
          <a:graphicData uri="http://schemas.openxmlformats.org/drawingml/2006/table">
            <a:tbl>
              <a:tblPr firstRow="1" bandRow="1">
                <a:tableStyleId>{5C22544A-7EE6-4342-B048-85BDC9FD1C3A}</a:tableStyleId>
              </a:tblPr>
              <a:tblGrid>
                <a:gridCol w="1296533">
                  <a:extLst>
                    <a:ext uri="{9D8B030D-6E8A-4147-A177-3AD203B41FA5}">
                      <a16:colId xmlns:a16="http://schemas.microsoft.com/office/drawing/2014/main" val="1183484183"/>
                    </a:ext>
                  </a:extLst>
                </a:gridCol>
                <a:gridCol w="1296533">
                  <a:extLst>
                    <a:ext uri="{9D8B030D-6E8A-4147-A177-3AD203B41FA5}">
                      <a16:colId xmlns:a16="http://schemas.microsoft.com/office/drawing/2014/main" val="657319080"/>
                    </a:ext>
                  </a:extLst>
                </a:gridCol>
                <a:gridCol w="1296533">
                  <a:extLst>
                    <a:ext uri="{9D8B030D-6E8A-4147-A177-3AD203B41FA5}">
                      <a16:colId xmlns:a16="http://schemas.microsoft.com/office/drawing/2014/main" val="2407875859"/>
                    </a:ext>
                  </a:extLst>
                </a:gridCol>
                <a:gridCol w="1296533">
                  <a:extLst>
                    <a:ext uri="{9D8B030D-6E8A-4147-A177-3AD203B41FA5}">
                      <a16:colId xmlns:a16="http://schemas.microsoft.com/office/drawing/2014/main" val="3478060748"/>
                    </a:ext>
                  </a:extLst>
                </a:gridCol>
                <a:gridCol w="1296533">
                  <a:extLst>
                    <a:ext uri="{9D8B030D-6E8A-4147-A177-3AD203B41FA5}">
                      <a16:colId xmlns:a16="http://schemas.microsoft.com/office/drawing/2014/main" val="272544454"/>
                    </a:ext>
                  </a:extLst>
                </a:gridCol>
                <a:gridCol w="1296533">
                  <a:extLst>
                    <a:ext uri="{9D8B030D-6E8A-4147-A177-3AD203B41FA5}">
                      <a16:colId xmlns:a16="http://schemas.microsoft.com/office/drawing/2014/main" val="1982994655"/>
                    </a:ext>
                  </a:extLst>
                </a:gridCol>
                <a:gridCol w="1296533">
                  <a:extLst>
                    <a:ext uri="{9D8B030D-6E8A-4147-A177-3AD203B41FA5}">
                      <a16:colId xmlns:a16="http://schemas.microsoft.com/office/drawing/2014/main" val="185500128"/>
                    </a:ext>
                  </a:extLst>
                </a:gridCol>
              </a:tblGrid>
              <a:tr h="370840">
                <a:tc>
                  <a:txBody>
                    <a:bodyPr/>
                    <a:lstStyle/>
                    <a:p>
                      <a:endParaRPr lang="en-GB" sz="1200"/>
                    </a:p>
                  </a:txBody>
                  <a:tcPr/>
                </a:tc>
                <a:tc>
                  <a:txBody>
                    <a:bodyPr/>
                    <a:lstStyle/>
                    <a:p>
                      <a:r>
                        <a:rPr lang="en-GB" sz="1200" dirty="0"/>
                        <a:t>Cheque or other fraud. Hate Mail</a:t>
                      </a:r>
                    </a:p>
                  </a:txBody>
                  <a:tcPr/>
                </a:tc>
                <a:tc>
                  <a:txBody>
                    <a:bodyPr/>
                    <a:lstStyle/>
                    <a:p>
                      <a:r>
                        <a:rPr lang="en-GB" sz="1200" dirty="0"/>
                        <a:t>Burglary  or other property crime</a:t>
                      </a:r>
                    </a:p>
                  </a:txBody>
                  <a:tcPr/>
                </a:tc>
                <a:tc>
                  <a:txBody>
                    <a:bodyPr/>
                    <a:lstStyle/>
                    <a:p>
                      <a:r>
                        <a:rPr lang="en-GB" sz="1200" dirty="0"/>
                        <a:t>Sexual assault or rape</a:t>
                      </a:r>
                    </a:p>
                  </a:txBody>
                  <a:tcPr/>
                </a:tc>
                <a:tc>
                  <a:txBody>
                    <a:bodyPr/>
                    <a:lstStyle/>
                    <a:p>
                      <a:r>
                        <a:rPr lang="en-GB" sz="1200" dirty="0"/>
                        <a:t>Theft from motor vehicle with damage caused</a:t>
                      </a:r>
                    </a:p>
                  </a:txBody>
                  <a:tcPr/>
                </a:tc>
                <a:tc>
                  <a:txBody>
                    <a:bodyPr/>
                    <a:lstStyle/>
                    <a:p>
                      <a:r>
                        <a:rPr lang="en-GB" sz="1200" dirty="0"/>
                        <a:t>ABH and other assaults</a:t>
                      </a:r>
                    </a:p>
                  </a:txBody>
                  <a:tcPr/>
                </a:tc>
                <a:tc>
                  <a:txBody>
                    <a:bodyPr/>
                    <a:lstStyle/>
                    <a:p>
                      <a:r>
                        <a:rPr lang="en-GB" sz="1200" dirty="0"/>
                        <a:t>Homicide victims and suspects</a:t>
                      </a:r>
                    </a:p>
                  </a:txBody>
                  <a:tcPr/>
                </a:tc>
                <a:extLst>
                  <a:ext uri="{0D108BD9-81ED-4DB2-BD59-A6C34878D82A}">
                    <a16:rowId xmlns:a16="http://schemas.microsoft.com/office/drawing/2014/main" val="38436016"/>
                  </a:ext>
                </a:extLst>
              </a:tr>
              <a:tr h="370840">
                <a:tc>
                  <a:txBody>
                    <a:bodyPr/>
                    <a:lstStyle/>
                    <a:p>
                      <a:r>
                        <a:rPr lang="en-GB" sz="1200" dirty="0"/>
                        <a:t>Blood and/or Urine for Toxicology</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extLst>
                  <a:ext uri="{0D108BD9-81ED-4DB2-BD59-A6C34878D82A}">
                    <a16:rowId xmlns:a16="http://schemas.microsoft.com/office/drawing/2014/main" val="246447910"/>
                  </a:ext>
                </a:extLst>
              </a:tr>
              <a:tr h="370840">
                <a:tc>
                  <a:txBody>
                    <a:bodyPr/>
                    <a:lstStyle/>
                    <a:p>
                      <a:r>
                        <a:rPr lang="en-GB" sz="1200" dirty="0"/>
                        <a:t>Clothing (inner)</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3376668323"/>
                  </a:ext>
                </a:extLst>
              </a:tr>
              <a:tr h="370840">
                <a:tc>
                  <a:txBody>
                    <a:bodyPr/>
                    <a:lstStyle/>
                    <a:p>
                      <a:r>
                        <a:rPr lang="en-GB" sz="1200" dirty="0"/>
                        <a:t>Clothing (outer)</a:t>
                      </a:r>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1248262833"/>
                  </a:ext>
                </a:extLst>
              </a:tr>
              <a:tr h="370840">
                <a:tc>
                  <a:txBody>
                    <a:bodyPr/>
                    <a:lstStyle/>
                    <a:p>
                      <a:r>
                        <a:rPr lang="en-GB" sz="1200" dirty="0"/>
                        <a:t>DNA</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616047395"/>
                  </a:ext>
                </a:extLst>
              </a:tr>
              <a:tr h="370840">
                <a:tc>
                  <a:txBody>
                    <a:bodyPr/>
                    <a:lstStyle/>
                    <a:p>
                      <a:r>
                        <a:rPr lang="en-GB" sz="1200" dirty="0"/>
                        <a:t>Fingerprints</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713056169"/>
                  </a:ext>
                </a:extLst>
              </a:tr>
              <a:tr h="370840">
                <a:tc>
                  <a:txBody>
                    <a:bodyPr/>
                    <a:lstStyle/>
                    <a:p>
                      <a:r>
                        <a:rPr lang="en-GB" sz="1200" dirty="0"/>
                        <a:t>Hair (combing)</a:t>
                      </a:r>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4192713392"/>
                  </a:ext>
                </a:extLst>
              </a:tr>
              <a:tr h="370840">
                <a:tc>
                  <a:txBody>
                    <a:bodyPr/>
                    <a:lstStyle/>
                    <a:p>
                      <a:r>
                        <a:rPr lang="en-GB" sz="1200" dirty="0"/>
                        <a:t>Hair (pulled/cut)</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2243069172"/>
                  </a:ext>
                </a:extLst>
              </a:tr>
              <a:tr h="370840">
                <a:tc>
                  <a:txBody>
                    <a:bodyPr/>
                    <a:lstStyle/>
                    <a:p>
                      <a:r>
                        <a:rPr lang="en-GB" sz="1200" dirty="0"/>
                        <a:t>Handwriting Sample</a:t>
                      </a:r>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90293034"/>
                  </a:ext>
                </a:extLst>
              </a:tr>
              <a:tr h="370840">
                <a:tc>
                  <a:txBody>
                    <a:bodyPr/>
                    <a:lstStyle/>
                    <a:p>
                      <a:r>
                        <a:rPr lang="en-GB" sz="1200" dirty="0"/>
                        <a:t>Photographs of injuries</a:t>
                      </a:r>
                    </a:p>
                  </a:txBody>
                  <a:tcPr/>
                </a:tc>
                <a:tc>
                  <a:txBody>
                    <a:bodyPr/>
                    <a:lstStyle/>
                    <a:p>
                      <a:endParaRPr lang="en-GB" sz="1200"/>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Effectively mandatory</a:t>
                      </a:r>
                    </a:p>
                  </a:txBody>
                  <a:tcPr/>
                </a:tc>
                <a:extLst>
                  <a:ext uri="{0D108BD9-81ED-4DB2-BD59-A6C34878D82A}">
                    <a16:rowId xmlns:a16="http://schemas.microsoft.com/office/drawing/2014/main" val="1824520704"/>
                  </a:ext>
                </a:extLst>
              </a:tr>
              <a:tr h="370840">
                <a:tc>
                  <a:txBody>
                    <a:bodyPr/>
                    <a:lstStyle/>
                    <a:p>
                      <a:r>
                        <a:rPr lang="en-GB" sz="1200" dirty="0"/>
                        <a:t>Sexual Offence Kit</a:t>
                      </a:r>
                    </a:p>
                  </a:txBody>
                  <a:tcPr/>
                </a:tc>
                <a:tc>
                  <a:txBody>
                    <a:bodyPr/>
                    <a:lstStyle/>
                    <a:p>
                      <a:endParaRPr lang="en-GB" sz="1200"/>
                    </a:p>
                  </a:txBody>
                  <a:tcPr/>
                </a:tc>
                <a:tc>
                  <a:txBody>
                    <a:bodyPr/>
                    <a:lstStyle/>
                    <a:p>
                      <a:endParaRPr lang="en-GB" sz="1200"/>
                    </a:p>
                  </a:txBody>
                  <a:tcPr/>
                </a:tc>
                <a:tc>
                  <a:txBody>
                    <a:bodyPr/>
                    <a:lstStyle/>
                    <a:p>
                      <a:r>
                        <a:rPr lang="en-GB" sz="1200" dirty="0"/>
                        <a:t>Mandatory</a:t>
                      </a:r>
                    </a:p>
                  </a:txBody>
                  <a:tcPr/>
                </a:tc>
                <a:tc>
                  <a:txBody>
                    <a:bodyPr/>
                    <a:lstStyle/>
                    <a:p>
                      <a:endParaRPr lang="en-GB" sz="1200"/>
                    </a:p>
                  </a:txBody>
                  <a:tcPr/>
                </a:tc>
                <a:tc>
                  <a:txBody>
                    <a:bodyPr/>
                    <a:lstStyle/>
                    <a:p>
                      <a:endParaRPr lang="en-GB" sz="1200"/>
                    </a:p>
                  </a:txBody>
                  <a:tcPr/>
                </a:tc>
                <a:tc>
                  <a:txBody>
                    <a:bodyPr/>
                    <a:lstStyle/>
                    <a:p>
                      <a:r>
                        <a:rPr lang="en-GB" sz="1200" dirty="0"/>
                        <a:t>Normally used</a:t>
                      </a:r>
                    </a:p>
                  </a:txBody>
                  <a:tcPr/>
                </a:tc>
                <a:extLst>
                  <a:ext uri="{0D108BD9-81ED-4DB2-BD59-A6C34878D82A}">
                    <a16:rowId xmlns:a16="http://schemas.microsoft.com/office/drawing/2014/main" val="727383576"/>
                  </a:ext>
                </a:extLst>
              </a:tr>
              <a:tr h="370840">
                <a:tc>
                  <a:txBody>
                    <a:bodyPr/>
                    <a:lstStyle/>
                    <a:p>
                      <a:r>
                        <a:rPr lang="en-GB" sz="1200" dirty="0"/>
                        <a:t>Shoes</a:t>
                      </a:r>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847499920"/>
                  </a:ext>
                </a:extLst>
              </a:tr>
            </a:tbl>
          </a:graphicData>
        </a:graphic>
      </p:graphicFrame>
      <p:sp>
        <p:nvSpPr>
          <p:cNvPr id="5" name="Multiply 4">
            <a:extLst>
              <a:ext uri="{FF2B5EF4-FFF2-40B4-BE49-F238E27FC236}">
                <a16:creationId xmlns:a16="http://schemas.microsoft.com/office/drawing/2014/main" id="{C1EB8223-DADC-444B-9BFB-2F518DD41BBF}"/>
              </a:ext>
            </a:extLst>
          </p:cNvPr>
          <p:cNvSpPr/>
          <p:nvPr/>
        </p:nvSpPr>
        <p:spPr>
          <a:xfrm>
            <a:off x="4656997"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ultiply 5">
            <a:extLst>
              <a:ext uri="{FF2B5EF4-FFF2-40B4-BE49-F238E27FC236}">
                <a16:creationId xmlns:a16="http://schemas.microsoft.com/office/drawing/2014/main" id="{6656BBCE-92AB-C147-8145-730EF758F806}"/>
              </a:ext>
            </a:extLst>
          </p:cNvPr>
          <p:cNvSpPr/>
          <p:nvPr/>
        </p:nvSpPr>
        <p:spPr>
          <a:xfrm>
            <a:off x="7252151"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Multiply 6">
            <a:extLst>
              <a:ext uri="{FF2B5EF4-FFF2-40B4-BE49-F238E27FC236}">
                <a16:creationId xmlns:a16="http://schemas.microsoft.com/office/drawing/2014/main" id="{8F02392D-F0CD-6C47-BAE7-0B31B9BABFE1}"/>
              </a:ext>
            </a:extLst>
          </p:cNvPr>
          <p:cNvSpPr/>
          <p:nvPr/>
        </p:nvSpPr>
        <p:spPr>
          <a:xfrm>
            <a:off x="8571499"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ultiply 7">
            <a:extLst>
              <a:ext uri="{FF2B5EF4-FFF2-40B4-BE49-F238E27FC236}">
                <a16:creationId xmlns:a16="http://schemas.microsoft.com/office/drawing/2014/main" id="{A5167517-6215-484F-A74E-9E83042BBBF4}"/>
              </a:ext>
            </a:extLst>
          </p:cNvPr>
          <p:cNvSpPr/>
          <p:nvPr/>
        </p:nvSpPr>
        <p:spPr>
          <a:xfrm>
            <a:off x="4662760"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Multiply 8">
            <a:extLst>
              <a:ext uri="{FF2B5EF4-FFF2-40B4-BE49-F238E27FC236}">
                <a16:creationId xmlns:a16="http://schemas.microsoft.com/office/drawing/2014/main" id="{B7DD9DFA-4899-DC41-8DED-6944605E685D}"/>
              </a:ext>
            </a:extLst>
          </p:cNvPr>
          <p:cNvSpPr/>
          <p:nvPr/>
        </p:nvSpPr>
        <p:spPr>
          <a:xfrm>
            <a:off x="7236823"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Multiply 9">
            <a:extLst>
              <a:ext uri="{FF2B5EF4-FFF2-40B4-BE49-F238E27FC236}">
                <a16:creationId xmlns:a16="http://schemas.microsoft.com/office/drawing/2014/main" id="{80C432DC-BFEE-8149-8A3C-09D620153DDF}"/>
              </a:ext>
            </a:extLst>
          </p:cNvPr>
          <p:cNvSpPr/>
          <p:nvPr/>
        </p:nvSpPr>
        <p:spPr>
          <a:xfrm>
            <a:off x="8571499"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Multiply 10">
            <a:extLst>
              <a:ext uri="{FF2B5EF4-FFF2-40B4-BE49-F238E27FC236}">
                <a16:creationId xmlns:a16="http://schemas.microsoft.com/office/drawing/2014/main" id="{6E727506-BBE1-1149-8AD5-6EE5A3BD173F}"/>
              </a:ext>
            </a:extLst>
          </p:cNvPr>
          <p:cNvSpPr/>
          <p:nvPr/>
        </p:nvSpPr>
        <p:spPr>
          <a:xfrm>
            <a:off x="3474293"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Multiply 11">
            <a:extLst>
              <a:ext uri="{FF2B5EF4-FFF2-40B4-BE49-F238E27FC236}">
                <a16:creationId xmlns:a16="http://schemas.microsoft.com/office/drawing/2014/main" id="{FF6BDF0D-59B1-0B4E-A2E1-793A08BF3F99}"/>
              </a:ext>
            </a:extLst>
          </p:cNvPr>
          <p:cNvSpPr/>
          <p:nvPr/>
        </p:nvSpPr>
        <p:spPr>
          <a:xfrm>
            <a:off x="4662760"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Multiply 12">
            <a:extLst>
              <a:ext uri="{FF2B5EF4-FFF2-40B4-BE49-F238E27FC236}">
                <a16:creationId xmlns:a16="http://schemas.microsoft.com/office/drawing/2014/main" id="{23D2653B-1AC0-E245-B753-32D6C2FC5A5A}"/>
              </a:ext>
            </a:extLst>
          </p:cNvPr>
          <p:cNvSpPr/>
          <p:nvPr/>
        </p:nvSpPr>
        <p:spPr>
          <a:xfrm>
            <a:off x="5949791"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Multiply 13">
            <a:extLst>
              <a:ext uri="{FF2B5EF4-FFF2-40B4-BE49-F238E27FC236}">
                <a16:creationId xmlns:a16="http://schemas.microsoft.com/office/drawing/2014/main" id="{D046C924-DE35-CF4A-A600-93C87588CE52}"/>
              </a:ext>
            </a:extLst>
          </p:cNvPr>
          <p:cNvSpPr/>
          <p:nvPr/>
        </p:nvSpPr>
        <p:spPr>
          <a:xfrm>
            <a:off x="7246539" y="26954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Multiply 14">
            <a:extLst>
              <a:ext uri="{FF2B5EF4-FFF2-40B4-BE49-F238E27FC236}">
                <a16:creationId xmlns:a16="http://schemas.microsoft.com/office/drawing/2014/main" id="{3BE858DF-9147-9644-8B8D-85AF89F803DC}"/>
              </a:ext>
            </a:extLst>
          </p:cNvPr>
          <p:cNvSpPr/>
          <p:nvPr/>
        </p:nvSpPr>
        <p:spPr>
          <a:xfrm>
            <a:off x="8570456" y="267055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Multiply 15">
            <a:extLst>
              <a:ext uri="{FF2B5EF4-FFF2-40B4-BE49-F238E27FC236}">
                <a16:creationId xmlns:a16="http://schemas.microsoft.com/office/drawing/2014/main" id="{C8E0B29F-FA2C-884C-BFBB-134304376BFC}"/>
              </a:ext>
            </a:extLst>
          </p:cNvPr>
          <p:cNvSpPr/>
          <p:nvPr/>
        </p:nvSpPr>
        <p:spPr>
          <a:xfrm>
            <a:off x="2171781" y="3002300"/>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Multiply 16">
            <a:extLst>
              <a:ext uri="{FF2B5EF4-FFF2-40B4-BE49-F238E27FC236}">
                <a16:creationId xmlns:a16="http://schemas.microsoft.com/office/drawing/2014/main" id="{FEFF2EFC-017A-E549-A1C4-672598B03845}"/>
              </a:ext>
            </a:extLst>
          </p:cNvPr>
          <p:cNvSpPr/>
          <p:nvPr/>
        </p:nvSpPr>
        <p:spPr>
          <a:xfrm>
            <a:off x="3474293"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Multiply 17">
            <a:extLst>
              <a:ext uri="{FF2B5EF4-FFF2-40B4-BE49-F238E27FC236}">
                <a16:creationId xmlns:a16="http://schemas.microsoft.com/office/drawing/2014/main" id="{543A5930-7D00-DD4E-9587-2F28C0746C0F}"/>
              </a:ext>
            </a:extLst>
          </p:cNvPr>
          <p:cNvSpPr/>
          <p:nvPr/>
        </p:nvSpPr>
        <p:spPr>
          <a:xfrm>
            <a:off x="466275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Multiply 18">
            <a:extLst>
              <a:ext uri="{FF2B5EF4-FFF2-40B4-BE49-F238E27FC236}">
                <a16:creationId xmlns:a16="http://schemas.microsoft.com/office/drawing/2014/main" id="{8D20BEF9-4A8E-7D48-BED3-D73BCCBAE75B}"/>
              </a:ext>
            </a:extLst>
          </p:cNvPr>
          <p:cNvSpPr/>
          <p:nvPr/>
        </p:nvSpPr>
        <p:spPr>
          <a:xfrm>
            <a:off x="595561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Multiply 19">
            <a:extLst>
              <a:ext uri="{FF2B5EF4-FFF2-40B4-BE49-F238E27FC236}">
                <a16:creationId xmlns:a16="http://schemas.microsoft.com/office/drawing/2014/main" id="{8AE34DEF-CA9B-2C4B-98FB-CA1A1D5234FD}"/>
              </a:ext>
            </a:extLst>
          </p:cNvPr>
          <p:cNvSpPr/>
          <p:nvPr/>
        </p:nvSpPr>
        <p:spPr>
          <a:xfrm>
            <a:off x="7256255" y="305212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Multiply 20">
            <a:extLst>
              <a:ext uri="{FF2B5EF4-FFF2-40B4-BE49-F238E27FC236}">
                <a16:creationId xmlns:a16="http://schemas.microsoft.com/office/drawing/2014/main" id="{B1C39673-7FF6-5947-9BE7-984CD817B5BE}"/>
              </a:ext>
            </a:extLst>
          </p:cNvPr>
          <p:cNvSpPr/>
          <p:nvPr/>
        </p:nvSpPr>
        <p:spPr>
          <a:xfrm>
            <a:off x="8569413" y="305581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Multiply 21">
            <a:extLst>
              <a:ext uri="{FF2B5EF4-FFF2-40B4-BE49-F238E27FC236}">
                <a16:creationId xmlns:a16="http://schemas.microsoft.com/office/drawing/2014/main" id="{F8048BDB-4DA1-354C-AB42-CC4A733544C8}"/>
              </a:ext>
            </a:extLst>
          </p:cNvPr>
          <p:cNvSpPr/>
          <p:nvPr/>
        </p:nvSpPr>
        <p:spPr>
          <a:xfrm>
            <a:off x="2140662"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Multiply 22">
            <a:extLst>
              <a:ext uri="{FF2B5EF4-FFF2-40B4-BE49-F238E27FC236}">
                <a16:creationId xmlns:a16="http://schemas.microsoft.com/office/drawing/2014/main" id="{F63143DE-7444-CD46-A63B-AFF81F01BB40}"/>
              </a:ext>
            </a:extLst>
          </p:cNvPr>
          <p:cNvSpPr/>
          <p:nvPr/>
        </p:nvSpPr>
        <p:spPr>
          <a:xfrm>
            <a:off x="8577263" y="339406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Multiply 23">
            <a:extLst>
              <a:ext uri="{FF2B5EF4-FFF2-40B4-BE49-F238E27FC236}">
                <a16:creationId xmlns:a16="http://schemas.microsoft.com/office/drawing/2014/main" id="{6935B34A-9ADB-F24A-B496-FC560FA44FB0}"/>
              </a:ext>
            </a:extLst>
          </p:cNvPr>
          <p:cNvSpPr/>
          <p:nvPr/>
        </p:nvSpPr>
        <p:spPr>
          <a:xfrm>
            <a:off x="7246396" y="3431878"/>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Multiply 24">
            <a:extLst>
              <a:ext uri="{FF2B5EF4-FFF2-40B4-BE49-F238E27FC236}">
                <a16:creationId xmlns:a16="http://schemas.microsoft.com/office/drawing/2014/main" id="{14211F75-0FFC-6748-A83C-8AE3E191F29B}"/>
              </a:ext>
            </a:extLst>
          </p:cNvPr>
          <p:cNvSpPr/>
          <p:nvPr/>
        </p:nvSpPr>
        <p:spPr>
          <a:xfrm>
            <a:off x="5985776" y="342673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Multiply 25">
            <a:extLst>
              <a:ext uri="{FF2B5EF4-FFF2-40B4-BE49-F238E27FC236}">
                <a16:creationId xmlns:a16="http://schemas.microsoft.com/office/drawing/2014/main" id="{5F23E529-69ED-D94D-85DE-7B57E27C9E35}"/>
              </a:ext>
            </a:extLst>
          </p:cNvPr>
          <p:cNvSpPr/>
          <p:nvPr/>
        </p:nvSpPr>
        <p:spPr>
          <a:xfrm>
            <a:off x="4662759" y="342545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Multiply 26">
            <a:extLst>
              <a:ext uri="{FF2B5EF4-FFF2-40B4-BE49-F238E27FC236}">
                <a16:creationId xmlns:a16="http://schemas.microsoft.com/office/drawing/2014/main" id="{3E787AB4-89C6-7640-A56F-9FC3701CE7C8}"/>
              </a:ext>
            </a:extLst>
          </p:cNvPr>
          <p:cNvSpPr/>
          <p:nvPr/>
        </p:nvSpPr>
        <p:spPr>
          <a:xfrm>
            <a:off x="3470405"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Multiply 27">
            <a:extLst>
              <a:ext uri="{FF2B5EF4-FFF2-40B4-BE49-F238E27FC236}">
                <a16:creationId xmlns:a16="http://schemas.microsoft.com/office/drawing/2014/main" id="{33506A31-3FA8-974D-B8C1-38FCCEE976DE}"/>
              </a:ext>
            </a:extLst>
          </p:cNvPr>
          <p:cNvSpPr/>
          <p:nvPr/>
        </p:nvSpPr>
        <p:spPr>
          <a:xfrm>
            <a:off x="3474293" y="41793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Multiply 28">
            <a:extLst>
              <a:ext uri="{FF2B5EF4-FFF2-40B4-BE49-F238E27FC236}">
                <a16:creationId xmlns:a16="http://schemas.microsoft.com/office/drawing/2014/main" id="{359BFC2B-BCE5-5547-8AB4-9D319FCD358E}"/>
              </a:ext>
            </a:extLst>
          </p:cNvPr>
          <p:cNvSpPr/>
          <p:nvPr/>
        </p:nvSpPr>
        <p:spPr>
          <a:xfrm>
            <a:off x="8549536"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Multiply 29">
            <a:extLst>
              <a:ext uri="{FF2B5EF4-FFF2-40B4-BE49-F238E27FC236}">
                <a16:creationId xmlns:a16="http://schemas.microsoft.com/office/drawing/2014/main" id="{B2729BD3-0282-314F-AA18-EB667DEE4A9F}"/>
              </a:ext>
            </a:extLst>
          </p:cNvPr>
          <p:cNvSpPr/>
          <p:nvPr/>
        </p:nvSpPr>
        <p:spPr>
          <a:xfrm>
            <a:off x="7242450"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Multiply 30">
            <a:extLst>
              <a:ext uri="{FF2B5EF4-FFF2-40B4-BE49-F238E27FC236}">
                <a16:creationId xmlns:a16="http://schemas.microsoft.com/office/drawing/2014/main" id="{C31631D7-069E-2C4D-A604-74400B1038F8}"/>
              </a:ext>
            </a:extLst>
          </p:cNvPr>
          <p:cNvSpPr/>
          <p:nvPr/>
        </p:nvSpPr>
        <p:spPr>
          <a:xfrm>
            <a:off x="5983767" y="378607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Multiply 31">
            <a:extLst>
              <a:ext uri="{FF2B5EF4-FFF2-40B4-BE49-F238E27FC236}">
                <a16:creationId xmlns:a16="http://schemas.microsoft.com/office/drawing/2014/main" id="{0DD3A4B8-1901-724A-8D6F-549E6DD56EF7}"/>
              </a:ext>
            </a:extLst>
          </p:cNvPr>
          <p:cNvSpPr/>
          <p:nvPr/>
        </p:nvSpPr>
        <p:spPr>
          <a:xfrm>
            <a:off x="4681690" y="378116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Multiply 32">
            <a:extLst>
              <a:ext uri="{FF2B5EF4-FFF2-40B4-BE49-F238E27FC236}">
                <a16:creationId xmlns:a16="http://schemas.microsoft.com/office/drawing/2014/main" id="{07C60377-B796-4849-9E9D-9A3EA0397DC7}"/>
              </a:ext>
            </a:extLst>
          </p:cNvPr>
          <p:cNvSpPr/>
          <p:nvPr/>
        </p:nvSpPr>
        <p:spPr>
          <a:xfrm>
            <a:off x="3478239" y="377085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Multiply 33">
            <a:extLst>
              <a:ext uri="{FF2B5EF4-FFF2-40B4-BE49-F238E27FC236}">
                <a16:creationId xmlns:a16="http://schemas.microsoft.com/office/drawing/2014/main" id="{0F5C03D2-9830-AA45-8311-DE39BC662075}"/>
              </a:ext>
            </a:extLst>
          </p:cNvPr>
          <p:cNvSpPr/>
          <p:nvPr/>
        </p:nvSpPr>
        <p:spPr>
          <a:xfrm>
            <a:off x="8581764" y="414561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Multiply 34">
            <a:extLst>
              <a:ext uri="{FF2B5EF4-FFF2-40B4-BE49-F238E27FC236}">
                <a16:creationId xmlns:a16="http://schemas.microsoft.com/office/drawing/2014/main" id="{36782F83-362B-BA46-9D4F-C5297254B698}"/>
              </a:ext>
            </a:extLst>
          </p:cNvPr>
          <p:cNvSpPr/>
          <p:nvPr/>
        </p:nvSpPr>
        <p:spPr>
          <a:xfrm>
            <a:off x="7244423" y="413541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Multiply 35">
            <a:extLst>
              <a:ext uri="{FF2B5EF4-FFF2-40B4-BE49-F238E27FC236}">
                <a16:creationId xmlns:a16="http://schemas.microsoft.com/office/drawing/2014/main" id="{CAB2E668-26F2-3041-AB6A-F69E6366541C}"/>
              </a:ext>
            </a:extLst>
          </p:cNvPr>
          <p:cNvSpPr/>
          <p:nvPr/>
        </p:nvSpPr>
        <p:spPr>
          <a:xfrm>
            <a:off x="5984756" y="418560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Multiply 36">
            <a:extLst>
              <a:ext uri="{FF2B5EF4-FFF2-40B4-BE49-F238E27FC236}">
                <a16:creationId xmlns:a16="http://schemas.microsoft.com/office/drawing/2014/main" id="{7C73C897-8EAF-2A41-9FFE-C73C55D14DD6}"/>
              </a:ext>
            </a:extLst>
          </p:cNvPr>
          <p:cNvSpPr/>
          <p:nvPr/>
        </p:nvSpPr>
        <p:spPr>
          <a:xfrm>
            <a:off x="4691549" y="41785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Multiply 37">
            <a:extLst>
              <a:ext uri="{FF2B5EF4-FFF2-40B4-BE49-F238E27FC236}">
                <a16:creationId xmlns:a16="http://schemas.microsoft.com/office/drawing/2014/main" id="{EC057A18-F89D-DA4C-B17A-4B994914334D}"/>
              </a:ext>
            </a:extLst>
          </p:cNvPr>
          <p:cNvSpPr/>
          <p:nvPr/>
        </p:nvSpPr>
        <p:spPr>
          <a:xfrm>
            <a:off x="2177545" y="459261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Multiply 38">
            <a:extLst>
              <a:ext uri="{FF2B5EF4-FFF2-40B4-BE49-F238E27FC236}">
                <a16:creationId xmlns:a16="http://schemas.microsoft.com/office/drawing/2014/main" id="{F59B9AF2-E9C4-6048-B512-38425328025C}"/>
              </a:ext>
            </a:extLst>
          </p:cNvPr>
          <p:cNvSpPr/>
          <p:nvPr/>
        </p:nvSpPr>
        <p:spPr>
          <a:xfrm>
            <a:off x="8577263"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Multiply 39">
            <a:extLst>
              <a:ext uri="{FF2B5EF4-FFF2-40B4-BE49-F238E27FC236}">
                <a16:creationId xmlns:a16="http://schemas.microsoft.com/office/drawing/2014/main" id="{6FF962EE-CDE5-1443-BA71-F9E53D934C6A}"/>
              </a:ext>
            </a:extLst>
          </p:cNvPr>
          <p:cNvSpPr/>
          <p:nvPr/>
        </p:nvSpPr>
        <p:spPr>
          <a:xfrm>
            <a:off x="725625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Multiply 40">
            <a:extLst>
              <a:ext uri="{FF2B5EF4-FFF2-40B4-BE49-F238E27FC236}">
                <a16:creationId xmlns:a16="http://schemas.microsoft.com/office/drawing/2014/main" id="{143A8761-1D41-1148-A485-A3C05CC4B6F8}"/>
              </a:ext>
            </a:extLst>
          </p:cNvPr>
          <p:cNvSpPr/>
          <p:nvPr/>
        </p:nvSpPr>
        <p:spPr>
          <a:xfrm>
            <a:off x="6018740"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Multiply 41">
            <a:extLst>
              <a:ext uri="{FF2B5EF4-FFF2-40B4-BE49-F238E27FC236}">
                <a16:creationId xmlns:a16="http://schemas.microsoft.com/office/drawing/2014/main" id="{0A31D3D0-15BB-0C4E-8195-33586AF98196}"/>
              </a:ext>
            </a:extLst>
          </p:cNvPr>
          <p:cNvSpPr/>
          <p:nvPr/>
        </p:nvSpPr>
        <p:spPr>
          <a:xfrm>
            <a:off x="4689895" y="593058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Multiply 42">
            <a:extLst>
              <a:ext uri="{FF2B5EF4-FFF2-40B4-BE49-F238E27FC236}">
                <a16:creationId xmlns:a16="http://schemas.microsoft.com/office/drawing/2014/main" id="{E8C0A483-9504-9C4F-B75C-CF94C3C18E78}"/>
              </a:ext>
            </a:extLst>
          </p:cNvPr>
          <p:cNvSpPr/>
          <p:nvPr/>
        </p:nvSpPr>
        <p:spPr>
          <a:xfrm>
            <a:off x="347040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Multiply 43">
            <a:extLst>
              <a:ext uri="{FF2B5EF4-FFF2-40B4-BE49-F238E27FC236}">
                <a16:creationId xmlns:a16="http://schemas.microsoft.com/office/drawing/2014/main" id="{909DC1F9-22D9-2140-BC8E-E73DC1A4C186}"/>
              </a:ext>
            </a:extLst>
          </p:cNvPr>
          <p:cNvSpPr/>
          <p:nvPr/>
        </p:nvSpPr>
        <p:spPr>
          <a:xfrm>
            <a:off x="2140662"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538977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782CE45-61C5-4799-9D0D-AC196F3128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FF46929-7F95-46F3-B891-8310D4743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7A422482-9F2F-4692-885F-7B632C26E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7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B1AD119-3C9E-234C-BE04-F567B352DBB2}"/>
              </a:ext>
            </a:extLst>
          </p:cNvPr>
          <p:cNvSpPr>
            <a:spLocks noGrp="1"/>
          </p:cNvSpPr>
          <p:nvPr>
            <p:ph type="title"/>
          </p:nvPr>
        </p:nvSpPr>
        <p:spPr>
          <a:xfrm>
            <a:off x="1533525" y="1821657"/>
            <a:ext cx="3028950" cy="3200400"/>
          </a:xfrm>
        </p:spPr>
        <p:txBody>
          <a:bodyPr>
            <a:normAutofit/>
          </a:bodyPr>
          <a:lstStyle/>
          <a:p>
            <a:pPr algn="ctr"/>
            <a:r>
              <a:rPr lang="en-GB" dirty="0"/>
              <a:t>Seizure and Packaging Techniques</a:t>
            </a:r>
            <a:endParaRPr lang="en-GB"/>
          </a:p>
        </p:txBody>
      </p:sp>
      <p:sp>
        <p:nvSpPr>
          <p:cNvPr id="7" name="Content Placeholder 2">
            <a:extLst>
              <a:ext uri="{FF2B5EF4-FFF2-40B4-BE49-F238E27FC236}">
                <a16:creationId xmlns:a16="http://schemas.microsoft.com/office/drawing/2014/main" id="{629455D9-B135-D845-9D5E-C7DCCA2B058C}"/>
              </a:ext>
            </a:extLst>
          </p:cNvPr>
          <p:cNvSpPr>
            <a:spLocks noGrp="1"/>
          </p:cNvSpPr>
          <p:nvPr>
            <p:ph idx="1"/>
          </p:nvPr>
        </p:nvSpPr>
        <p:spPr>
          <a:xfrm>
            <a:off x="5316583" y="876300"/>
            <a:ext cx="6217920" cy="5029201"/>
          </a:xfrm>
        </p:spPr>
        <p:txBody>
          <a:bodyPr anchor="ctr">
            <a:normAutofit/>
          </a:bodyPr>
          <a:lstStyle/>
          <a:p>
            <a:pPr marL="0" indent="0">
              <a:buNone/>
            </a:pPr>
            <a:r>
              <a:rPr lang="en-GB" sz="1900" dirty="0"/>
              <a:t>“Using the correct seizure procedures and methods for packaging prevents damage and contamination and is, effectively, a demonstration of care and skill that accompanied the seizure of the exhibits”. </a:t>
            </a:r>
            <a:br>
              <a:rPr lang="en-GB" sz="1900" dirty="0"/>
            </a:br>
            <a:r>
              <a:rPr lang="en-GB" sz="1900" dirty="0"/>
              <a:t>	         		(Bryant and Bryant, 2021, p. 627).</a:t>
            </a:r>
            <a:br>
              <a:rPr lang="en-GB" sz="1900" dirty="0"/>
            </a:br>
            <a:r>
              <a:rPr lang="en-GB" sz="1900" dirty="0"/>
              <a:t>					</a:t>
            </a:r>
          </a:p>
          <a:p>
            <a:pPr marL="0" indent="0">
              <a:buNone/>
            </a:pPr>
            <a:r>
              <a:rPr lang="en-GB" sz="1900" b="1" u="sng" dirty="0"/>
              <a:t>Types of Packaging:</a:t>
            </a:r>
          </a:p>
          <a:p>
            <a:r>
              <a:rPr lang="en-GB" sz="1900" dirty="0"/>
              <a:t>Paper bags</a:t>
            </a:r>
          </a:p>
          <a:p>
            <a:r>
              <a:rPr lang="en-GB" sz="1900" dirty="0"/>
              <a:t>Polythene bags</a:t>
            </a:r>
          </a:p>
          <a:p>
            <a:r>
              <a:rPr lang="en-GB" sz="1900" dirty="0"/>
              <a:t>Nylon Bags</a:t>
            </a:r>
          </a:p>
          <a:p>
            <a:r>
              <a:rPr lang="en-GB" sz="1900" dirty="0"/>
              <a:t>Boxes</a:t>
            </a:r>
          </a:p>
          <a:p>
            <a:r>
              <a:rPr lang="en-GB" sz="1900" dirty="0"/>
              <a:t>Paper Folds</a:t>
            </a:r>
          </a:p>
        </p:txBody>
      </p:sp>
    </p:spTree>
    <p:extLst>
      <p:ext uri="{BB962C8B-B14F-4D97-AF65-F5344CB8AC3E}">
        <p14:creationId xmlns:p14="http://schemas.microsoft.com/office/powerpoint/2010/main" val="42207805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B06FAF-4A99-914A-A11F-C6C13AAD7191}"/>
              </a:ext>
            </a:extLst>
          </p:cNvPr>
          <p:cNvSpPr>
            <a:spLocks noGrp="1"/>
          </p:cNvSpPr>
          <p:nvPr>
            <p:ph type="title"/>
          </p:nvPr>
        </p:nvSpPr>
        <p:spPr>
          <a:xfrm>
            <a:off x="952500" y="1581462"/>
            <a:ext cx="2776531" cy="3687580"/>
          </a:xfrm>
        </p:spPr>
        <p:txBody>
          <a:bodyPr>
            <a:normAutofit/>
          </a:bodyPr>
          <a:lstStyle/>
          <a:p>
            <a:pPr algn="ctr"/>
            <a:r>
              <a:rPr lang="en-GB" dirty="0"/>
              <a:t>How to use packaging:</a:t>
            </a:r>
            <a:endParaRPr lang="en-GB"/>
          </a:p>
        </p:txBody>
      </p:sp>
      <p:cxnSp>
        <p:nvCxnSpPr>
          <p:cNvPr id="35" name="Straight Connector 34">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CD72269-C687-4900-831D-2A1EFB705805}"/>
              </a:ext>
            </a:extLst>
          </p:cNvPr>
          <p:cNvGraphicFramePr>
            <a:graphicFrameLocks noGrp="1"/>
          </p:cNvGraphicFramePr>
          <p:nvPr>
            <p:ph idx="1"/>
            <p:extLst>
              <p:ext uri="{D42A27DB-BD31-4B8C-83A1-F6EECF244321}">
                <p14:modId xmlns:p14="http://schemas.microsoft.com/office/powerpoint/2010/main" val="1720807788"/>
              </p:ext>
            </p:extLst>
          </p:nvPr>
        </p:nvGraphicFramePr>
        <p:xfrm>
          <a:off x="4990230" y="404949"/>
          <a:ext cx="6753278" cy="58782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64648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59319-7C68-5F47-894C-50C3E0C0C017}"/>
              </a:ext>
            </a:extLst>
          </p:cNvPr>
          <p:cNvSpPr>
            <a:spLocks noGrp="1"/>
          </p:cNvSpPr>
          <p:nvPr>
            <p:ph type="title"/>
          </p:nvPr>
        </p:nvSpPr>
        <p:spPr/>
        <p:txBody>
          <a:bodyPr/>
          <a:lstStyle/>
          <a:p>
            <a:r>
              <a:rPr lang="en-GB" dirty="0"/>
              <a:t>How should these be sealed?</a:t>
            </a:r>
          </a:p>
        </p:txBody>
      </p:sp>
      <p:graphicFrame>
        <p:nvGraphicFramePr>
          <p:cNvPr id="5" name="Content Placeholder 2">
            <a:extLst>
              <a:ext uri="{FF2B5EF4-FFF2-40B4-BE49-F238E27FC236}">
                <a16:creationId xmlns:a16="http://schemas.microsoft.com/office/drawing/2014/main" id="{B8208DF1-A6F2-46CC-A797-61F224C5ACED}"/>
              </a:ext>
            </a:extLst>
          </p:cNvPr>
          <p:cNvGraphicFramePr>
            <a:graphicFrameLocks noGrp="1"/>
          </p:cNvGraphicFramePr>
          <p:nvPr>
            <p:ph idx="1"/>
            <p:extLst>
              <p:ext uri="{D42A27DB-BD31-4B8C-83A1-F6EECF244321}">
                <p14:modId xmlns:p14="http://schemas.microsoft.com/office/powerpoint/2010/main" val="4044274455"/>
              </p:ext>
            </p:extLst>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37129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830266" y="345438"/>
            <a:ext cx="9076329" cy="1064277"/>
          </a:xfrm>
        </p:spPr>
        <p:txBody>
          <a:bodyPr/>
          <a:lstStyle/>
          <a:p>
            <a:r>
              <a:rPr lang="en-GB" dirty="0"/>
              <a:t>PACE Code D</a:t>
            </a:r>
          </a:p>
        </p:txBody>
      </p:sp>
      <p:graphicFrame>
        <p:nvGraphicFramePr>
          <p:cNvPr id="5" name="Table 5">
            <a:extLst>
              <a:ext uri="{FF2B5EF4-FFF2-40B4-BE49-F238E27FC236}">
                <a16:creationId xmlns:a16="http://schemas.microsoft.com/office/drawing/2014/main" id="{412C6B35-AE75-1544-B297-129E0B51C2C2}"/>
              </a:ext>
            </a:extLst>
          </p:cNvPr>
          <p:cNvGraphicFramePr>
            <a:graphicFrameLocks noGrp="1"/>
          </p:cNvGraphicFramePr>
          <p:nvPr>
            <p:ph idx="1"/>
            <p:extLst>
              <p:ext uri="{D42A27DB-BD31-4B8C-83A1-F6EECF244321}">
                <p14:modId xmlns:p14="http://schemas.microsoft.com/office/powerpoint/2010/main" val="1333538818"/>
              </p:ext>
            </p:extLst>
          </p:nvPr>
        </p:nvGraphicFramePr>
        <p:xfrm>
          <a:off x="489114" y="1945640"/>
          <a:ext cx="9075736" cy="1483360"/>
        </p:xfrm>
        <a:graphic>
          <a:graphicData uri="http://schemas.openxmlformats.org/drawingml/2006/table">
            <a:tbl>
              <a:tblPr firstRow="1" bandRow="1">
                <a:tableStyleId>{5C22544A-7EE6-4342-B048-85BDC9FD1C3A}</a:tableStyleId>
              </a:tblPr>
              <a:tblGrid>
                <a:gridCol w="2527039">
                  <a:extLst>
                    <a:ext uri="{9D8B030D-6E8A-4147-A177-3AD203B41FA5}">
                      <a16:colId xmlns:a16="http://schemas.microsoft.com/office/drawing/2014/main" val="2405255657"/>
                    </a:ext>
                  </a:extLst>
                </a:gridCol>
                <a:gridCol w="6548697">
                  <a:extLst>
                    <a:ext uri="{9D8B030D-6E8A-4147-A177-3AD203B41FA5}">
                      <a16:colId xmlns:a16="http://schemas.microsoft.com/office/drawing/2014/main" val="609136860"/>
                    </a:ext>
                  </a:extLst>
                </a:gridCol>
              </a:tblGrid>
              <a:tr h="370840">
                <a:tc>
                  <a:txBody>
                    <a:bodyPr/>
                    <a:lstStyle/>
                    <a:p>
                      <a:r>
                        <a:rPr lang="en-GB" dirty="0"/>
                        <a:t>Part in PACE Code D</a:t>
                      </a:r>
                    </a:p>
                  </a:txBody>
                  <a:tcPr/>
                </a:tc>
                <a:tc>
                  <a:txBody>
                    <a:bodyPr/>
                    <a:lstStyle/>
                    <a:p>
                      <a:r>
                        <a:rPr lang="en-GB" dirty="0"/>
                        <a:t>Procedure Covered</a:t>
                      </a:r>
                    </a:p>
                  </a:txBody>
                  <a:tcPr/>
                </a:tc>
                <a:extLst>
                  <a:ext uri="{0D108BD9-81ED-4DB2-BD59-A6C34878D82A}">
                    <a16:rowId xmlns:a16="http://schemas.microsoft.com/office/drawing/2014/main" val="316206307"/>
                  </a:ext>
                </a:extLst>
              </a:tr>
              <a:tr h="370840">
                <a:tc>
                  <a:txBody>
                    <a:bodyPr/>
                    <a:lstStyle/>
                    <a:p>
                      <a:r>
                        <a:rPr lang="en-GB" dirty="0"/>
                        <a:t>Part 4</a:t>
                      </a:r>
                    </a:p>
                  </a:txBody>
                  <a:tcPr/>
                </a:tc>
                <a:tc>
                  <a:txBody>
                    <a:bodyPr/>
                    <a:lstStyle/>
                    <a:p>
                      <a:r>
                        <a:rPr lang="en-GB" dirty="0"/>
                        <a:t>Identification by fingerprints and footwear impressions</a:t>
                      </a:r>
                    </a:p>
                  </a:txBody>
                  <a:tcPr/>
                </a:tc>
                <a:extLst>
                  <a:ext uri="{0D108BD9-81ED-4DB2-BD59-A6C34878D82A}">
                    <a16:rowId xmlns:a16="http://schemas.microsoft.com/office/drawing/2014/main" val="1855501420"/>
                  </a:ext>
                </a:extLst>
              </a:tr>
              <a:tr h="370840">
                <a:tc>
                  <a:txBody>
                    <a:bodyPr/>
                    <a:lstStyle/>
                    <a:p>
                      <a:r>
                        <a:rPr lang="en-GB" dirty="0"/>
                        <a:t>Part 5</a:t>
                      </a:r>
                    </a:p>
                  </a:txBody>
                  <a:tcPr/>
                </a:tc>
                <a:tc>
                  <a:txBody>
                    <a:bodyPr/>
                    <a:lstStyle/>
                    <a:p>
                      <a:r>
                        <a:rPr lang="en-GB" dirty="0"/>
                        <a:t>Examinations to establish identify and the taking of photographs.</a:t>
                      </a:r>
                    </a:p>
                  </a:txBody>
                  <a:tcPr/>
                </a:tc>
                <a:extLst>
                  <a:ext uri="{0D108BD9-81ED-4DB2-BD59-A6C34878D82A}">
                    <a16:rowId xmlns:a16="http://schemas.microsoft.com/office/drawing/2014/main" val="2851482058"/>
                  </a:ext>
                </a:extLst>
              </a:tr>
              <a:tr h="370840">
                <a:tc>
                  <a:txBody>
                    <a:bodyPr/>
                    <a:lstStyle/>
                    <a:p>
                      <a:r>
                        <a:rPr lang="en-GB" dirty="0"/>
                        <a:t>Part 6 </a:t>
                      </a:r>
                    </a:p>
                  </a:txBody>
                  <a:tcPr/>
                </a:tc>
                <a:tc>
                  <a:txBody>
                    <a:bodyPr/>
                    <a:lstStyle/>
                    <a:p>
                      <a:r>
                        <a:rPr lang="en-GB" dirty="0"/>
                        <a:t>Identification by blood samples and impressions.</a:t>
                      </a:r>
                    </a:p>
                  </a:txBody>
                  <a:tcPr/>
                </a:tc>
                <a:extLst>
                  <a:ext uri="{0D108BD9-81ED-4DB2-BD59-A6C34878D82A}">
                    <a16:rowId xmlns:a16="http://schemas.microsoft.com/office/drawing/2014/main" val="1540466180"/>
                  </a:ext>
                </a:extLst>
              </a:tr>
            </a:tbl>
          </a:graphicData>
        </a:graphic>
      </p:graphicFrame>
      <p:graphicFrame>
        <p:nvGraphicFramePr>
          <p:cNvPr id="8" name="TextBox 5">
            <a:extLst>
              <a:ext uri="{FF2B5EF4-FFF2-40B4-BE49-F238E27FC236}">
                <a16:creationId xmlns:a16="http://schemas.microsoft.com/office/drawing/2014/main" id="{6CFB8635-9D01-4267-BF0E-B3F913E37805}"/>
              </a:ext>
            </a:extLst>
          </p:cNvPr>
          <p:cNvGraphicFramePr/>
          <p:nvPr>
            <p:extLst>
              <p:ext uri="{D42A27DB-BD31-4B8C-83A1-F6EECF244321}">
                <p14:modId xmlns:p14="http://schemas.microsoft.com/office/powerpoint/2010/main" val="3739284847"/>
              </p:ext>
            </p:extLst>
          </p:nvPr>
        </p:nvGraphicFramePr>
        <p:xfrm>
          <a:off x="489114" y="3193325"/>
          <a:ext cx="9075737" cy="37806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08348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3688C-A758-AD46-B148-1192BC350949}"/>
              </a:ext>
            </a:extLst>
          </p:cNvPr>
          <p:cNvSpPr>
            <a:spLocks noGrp="1"/>
          </p:cNvSpPr>
          <p:nvPr>
            <p:ph type="title"/>
          </p:nvPr>
        </p:nvSpPr>
        <p:spPr>
          <a:xfrm>
            <a:off x="960120" y="959587"/>
            <a:ext cx="5280912" cy="1507397"/>
          </a:xfrm>
        </p:spPr>
        <p:txBody>
          <a:bodyPr anchor="ctr">
            <a:normAutofit/>
          </a:bodyPr>
          <a:lstStyle/>
          <a:p>
            <a:r>
              <a:rPr lang="en-GB" dirty="0"/>
              <a:t>TASK</a:t>
            </a:r>
          </a:p>
        </p:txBody>
      </p:sp>
      <p:sp>
        <p:nvSpPr>
          <p:cNvPr id="3" name="Content Placeholder 2">
            <a:extLst>
              <a:ext uri="{FF2B5EF4-FFF2-40B4-BE49-F238E27FC236}">
                <a16:creationId xmlns:a16="http://schemas.microsoft.com/office/drawing/2014/main" id="{39593975-43FA-2E46-9D89-75703A00CFA6}"/>
              </a:ext>
            </a:extLst>
          </p:cNvPr>
          <p:cNvSpPr>
            <a:spLocks noGrp="1"/>
          </p:cNvSpPr>
          <p:nvPr>
            <p:ph idx="1"/>
          </p:nvPr>
        </p:nvSpPr>
        <p:spPr>
          <a:xfrm>
            <a:off x="967488" y="2844800"/>
            <a:ext cx="5280912" cy="3060701"/>
          </a:xfrm>
        </p:spPr>
        <p:txBody>
          <a:bodyPr anchor="t">
            <a:normAutofit/>
          </a:bodyPr>
          <a:lstStyle/>
          <a:p>
            <a:r>
              <a:rPr lang="en-GB" dirty="0"/>
              <a:t>In groups look at ‘part 4’, ‘part 5’ and ‘part 6’ of </a:t>
            </a:r>
            <a:r>
              <a:rPr lang="en-GB" dirty="0">
                <a:hlinkClick r:id="rId3"/>
              </a:rPr>
              <a:t>PACE Code D</a:t>
            </a:r>
            <a:r>
              <a:rPr lang="en-GB" dirty="0"/>
              <a:t>. </a:t>
            </a:r>
          </a:p>
          <a:p>
            <a:endParaRPr lang="en-GB" dirty="0"/>
          </a:p>
          <a:p>
            <a:r>
              <a:rPr lang="en-GB" dirty="0"/>
              <a:t>Make notes for discussion with class. </a:t>
            </a:r>
          </a:p>
        </p:txBody>
      </p:sp>
      <p:sp>
        <p:nvSpPr>
          <p:cNvPr id="12" name="Freeform: Shape 8">
            <a:extLst>
              <a:ext uri="{FF2B5EF4-FFF2-40B4-BE49-F238E27FC236}">
                <a16:creationId xmlns:a16="http://schemas.microsoft.com/office/drawing/2014/main" id="{ABB01071-716F-6543-8D8D-69CC0A2AA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38834"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9">
            <a:extLst>
              <a:ext uri="{FF2B5EF4-FFF2-40B4-BE49-F238E27FC236}">
                <a16:creationId xmlns:a16="http://schemas.microsoft.com/office/drawing/2014/main" id="{ADDA446B-9201-8E49-8BFA-DC886BA7B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7601"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Graphical user interface, text, application&#10;&#10;Description automatically generated">
            <a:extLst>
              <a:ext uri="{FF2B5EF4-FFF2-40B4-BE49-F238E27FC236}">
                <a16:creationId xmlns:a16="http://schemas.microsoft.com/office/drawing/2014/main" id="{171D13A2-E0D5-4746-A7EB-0B5F5C0F5894}"/>
              </a:ext>
            </a:extLst>
          </p:cNvPr>
          <p:cNvPicPr>
            <a:picLocks noChangeAspect="1"/>
          </p:cNvPicPr>
          <p:nvPr/>
        </p:nvPicPr>
        <p:blipFill rotWithShape="1">
          <a:blip r:embed="rId4"/>
          <a:srcRect t="5732"/>
          <a:stretch/>
        </p:blipFill>
        <p:spPr>
          <a:xfrm>
            <a:off x="7594715" y="1593273"/>
            <a:ext cx="2902581" cy="3754582"/>
          </a:xfrm>
          <a:prstGeom prst="rect">
            <a:avLst/>
          </a:prstGeom>
        </p:spPr>
      </p:pic>
    </p:spTree>
    <p:extLst>
      <p:ext uri="{BB962C8B-B14F-4D97-AF65-F5344CB8AC3E}">
        <p14:creationId xmlns:p14="http://schemas.microsoft.com/office/powerpoint/2010/main" val="36619833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6096001" y="960030"/>
            <a:ext cx="5143500" cy="1507398"/>
          </a:xfrm>
        </p:spPr>
        <p:txBody>
          <a:bodyPr anchor="ctr">
            <a:normAutofit/>
          </a:bodyPr>
          <a:lstStyle/>
          <a:p>
            <a:r>
              <a:rPr lang="en-GB" dirty="0"/>
              <a:t>Conclusion</a:t>
            </a:r>
          </a:p>
        </p:txBody>
      </p:sp>
      <p:pic>
        <p:nvPicPr>
          <p:cNvPr id="7" name="Graphic 6" descr="Finger Print">
            <a:extLst>
              <a:ext uri="{FF2B5EF4-FFF2-40B4-BE49-F238E27FC236}">
                <a16:creationId xmlns:a16="http://schemas.microsoft.com/office/drawing/2014/main" id="{ADF5FA20-6922-4B6B-ADD1-D84A7FEFF23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39333" y="1820333"/>
            <a:ext cx="3217333" cy="3217333"/>
          </a:xfrm>
          <a:prstGeom prst="rect">
            <a:avLst/>
          </a:prstGeom>
        </p:spPr>
      </p:pic>
      <p:sp>
        <p:nvSpPr>
          <p:cNvPr id="12" name="Freeform: Shape 11">
            <a:extLst>
              <a:ext uri="{FF2B5EF4-FFF2-40B4-BE49-F238E27FC236}">
                <a16:creationId xmlns:a16="http://schemas.microsoft.com/office/drawing/2014/main" id="{C3CA578B-5FA2-42B3-85A7-E78AFE06B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6096000" y="2467428"/>
            <a:ext cx="5143500" cy="3053170"/>
          </a:xfrm>
        </p:spPr>
        <p:txBody>
          <a:bodyPr anchor="t">
            <a:noAutofit/>
          </a:bodyPr>
          <a:lstStyle/>
          <a:p>
            <a:pPr marL="0" indent="0">
              <a:lnSpc>
                <a:spcPct val="100000"/>
              </a:lnSpc>
              <a:buNone/>
            </a:pPr>
            <a:r>
              <a:rPr lang="en-GB" sz="1800" dirty="0"/>
              <a:t>This session has:</a:t>
            </a:r>
          </a:p>
          <a:p>
            <a:pPr>
              <a:lnSpc>
                <a:spcPct val="100000"/>
              </a:lnSpc>
            </a:pPr>
            <a:r>
              <a:rPr lang="en-GB" sz="1800" dirty="0"/>
              <a:t>Defined forensics and identified the history of forensics.</a:t>
            </a:r>
          </a:p>
          <a:p>
            <a:pPr>
              <a:lnSpc>
                <a:spcPct val="100000"/>
              </a:lnSpc>
            </a:pPr>
            <a:r>
              <a:rPr lang="en-GB" sz="1800" dirty="0"/>
              <a:t>Accentuated the principles of </a:t>
            </a:r>
            <a:r>
              <a:rPr lang="en-GB" sz="1800" dirty="0" err="1"/>
              <a:t>Locard’s</a:t>
            </a:r>
            <a:r>
              <a:rPr lang="en-GB" sz="1800" dirty="0"/>
              <a:t> Principle and principles of forensics investigation.</a:t>
            </a:r>
          </a:p>
          <a:p>
            <a:pPr>
              <a:lnSpc>
                <a:spcPct val="100000"/>
              </a:lnSpc>
            </a:pPr>
            <a:r>
              <a:rPr lang="en-GB" sz="1800" dirty="0"/>
              <a:t>Explained what forensic science is and what forensic recovery is.</a:t>
            </a:r>
          </a:p>
          <a:p>
            <a:pPr>
              <a:lnSpc>
                <a:spcPct val="100000"/>
              </a:lnSpc>
            </a:pPr>
            <a:r>
              <a:rPr lang="en-GB" sz="1800" dirty="0"/>
              <a:t>Established the types of DNA evidence that can be found in crime scenes.</a:t>
            </a:r>
          </a:p>
          <a:p>
            <a:pPr>
              <a:lnSpc>
                <a:spcPct val="100000"/>
              </a:lnSpc>
            </a:pPr>
            <a:r>
              <a:rPr lang="en-GB" sz="1800" dirty="0"/>
              <a:t>Identified how to take samples in investigations and looked into PACE code D.</a:t>
            </a:r>
          </a:p>
          <a:p>
            <a:pPr>
              <a:lnSpc>
                <a:spcPct val="100000"/>
              </a:lnSpc>
            </a:pPr>
            <a:endParaRPr lang="en-GB" sz="1800" dirty="0"/>
          </a:p>
        </p:txBody>
      </p:sp>
    </p:spTree>
    <p:extLst>
      <p:ext uri="{BB962C8B-B14F-4D97-AF65-F5344CB8AC3E}">
        <p14:creationId xmlns:p14="http://schemas.microsoft.com/office/powerpoint/2010/main" val="37095073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9838DF6-B910-4CC3-8C59-93A8CF4B3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960120" y="960120"/>
            <a:ext cx="6362699" cy="1508760"/>
          </a:xfrm>
        </p:spPr>
        <p:txBody>
          <a:bodyPr anchor="ctr">
            <a:normAutofit/>
          </a:bodyPr>
          <a:lstStyle/>
          <a:p>
            <a:r>
              <a:rPr lang="en-GB" dirty="0"/>
              <a:t>References</a:t>
            </a:r>
            <a:endParaRPr lang="en-GB"/>
          </a:p>
        </p:txBody>
      </p:sp>
      <p:sp>
        <p:nvSpPr>
          <p:cNvPr id="3" name="Content Placeholder 2">
            <a:extLst>
              <a:ext uri="{FF2B5EF4-FFF2-40B4-BE49-F238E27FC236}">
                <a16:creationId xmlns:a16="http://schemas.microsoft.com/office/drawing/2014/main" id="{2B08573C-EDC1-C84C-B693-AFF6A33F33D5}"/>
              </a:ext>
            </a:extLst>
          </p:cNvPr>
          <p:cNvSpPr>
            <a:spLocks noGrp="1"/>
          </p:cNvSpPr>
          <p:nvPr>
            <p:ph idx="1"/>
          </p:nvPr>
        </p:nvSpPr>
        <p:spPr>
          <a:xfrm>
            <a:off x="734137" y="3612042"/>
            <a:ext cx="6362699" cy="3154806"/>
          </a:xfrm>
        </p:spPr>
        <p:txBody>
          <a:bodyPr anchor="b">
            <a:normAutofit/>
          </a:bodyPr>
          <a:lstStyle/>
          <a:p>
            <a:pPr>
              <a:lnSpc>
                <a:spcPct val="100000"/>
              </a:lnSpc>
            </a:pPr>
            <a:r>
              <a:rPr lang="en-GB" sz="1600" dirty="0">
                <a:hlinkClick r:id="rId3"/>
              </a:rPr>
              <a:t>https://assets.publishing.service.gov.uk/government/uploads/system/uploads/attachment_data/file/506683/54493_Cm_9217_Forensic_Science_Strategy_Print_ready.pdf</a:t>
            </a:r>
            <a:endParaRPr lang="en-GB" sz="1600" dirty="0"/>
          </a:p>
          <a:p>
            <a:pPr>
              <a:lnSpc>
                <a:spcPct val="100000"/>
              </a:lnSpc>
            </a:pPr>
            <a:r>
              <a:rPr lang="en-GB" sz="1600" dirty="0">
                <a:solidFill>
                  <a:schemeClr val="accent5">
                    <a:lumMod val="75000"/>
                  </a:schemeClr>
                </a:solidFill>
                <a:hlinkClick r:id="rId4">
                  <a:extLst>
                    <a:ext uri="{A12FA001-AC4F-418D-AE19-62706E023703}">
                      <ahyp:hlinkClr xmlns:ahyp="http://schemas.microsoft.com/office/drawing/2018/hyperlinkcolor" val="tx"/>
                    </a:ext>
                  </a:extLst>
                </a:hlinkClick>
              </a:rPr>
              <a:t>https://librarysearch.uwtsd.ac.uk/permalink/44WHELF_UWTSD/11c0l68/alma99100269656702421</a:t>
            </a:r>
            <a:r>
              <a:rPr lang="en-GB" sz="1600" dirty="0">
                <a:solidFill>
                  <a:schemeClr val="accent5">
                    <a:lumMod val="75000"/>
                  </a:schemeClr>
                </a:solidFill>
              </a:rPr>
              <a:t> </a:t>
            </a:r>
          </a:p>
          <a:p>
            <a:pPr>
              <a:lnSpc>
                <a:spcPct val="100000"/>
              </a:lnSpc>
            </a:pPr>
            <a:r>
              <a:rPr lang="en-GB" sz="1600" dirty="0">
                <a:hlinkClick r:id="rId5"/>
              </a:rPr>
              <a:t>https://www.app.college.police.uk/app-content/investigations/forensics/</a:t>
            </a:r>
            <a:endParaRPr lang="en-GB" sz="1600" dirty="0"/>
          </a:p>
          <a:p>
            <a:pPr>
              <a:lnSpc>
                <a:spcPct val="100000"/>
              </a:lnSpc>
            </a:pPr>
            <a:r>
              <a:rPr lang="en-GB" sz="1600" dirty="0">
                <a:hlinkClick r:id="rId6"/>
              </a:rPr>
              <a:t>https://www.fcn.police.uk/news/2021-08/new-forensic-retention-guidance-published-forces-and-private-providers</a:t>
            </a:r>
            <a:endParaRPr lang="en-GB" sz="1600" dirty="0"/>
          </a:p>
          <a:p>
            <a:pPr>
              <a:lnSpc>
                <a:spcPct val="100000"/>
              </a:lnSpc>
            </a:pPr>
            <a:r>
              <a:rPr lang="en-GB" sz="1600" dirty="0">
                <a:hlinkClick r:id="rId7"/>
              </a:rPr>
              <a:t>https://www.fcn.police.uk/sites/default/files/2021-08/NPCC%20Forensic%20Retention%20Guidance%20v1.0.pdf</a:t>
            </a:r>
            <a:endParaRPr lang="en-GB" sz="1600" dirty="0"/>
          </a:p>
          <a:p>
            <a:pPr>
              <a:lnSpc>
                <a:spcPct val="100000"/>
              </a:lnSpc>
            </a:pPr>
            <a:endParaRPr lang="en-GB" sz="1600" dirty="0"/>
          </a:p>
          <a:p>
            <a:pPr>
              <a:lnSpc>
                <a:spcPct val="100000"/>
              </a:lnSpc>
            </a:pPr>
            <a:endParaRPr lang="en-GB" sz="1600" dirty="0"/>
          </a:p>
          <a:p>
            <a:pPr>
              <a:lnSpc>
                <a:spcPct val="100000"/>
              </a:lnSpc>
            </a:pPr>
            <a:endParaRPr lang="en-GB" sz="1600" dirty="0"/>
          </a:p>
          <a:p>
            <a:pPr>
              <a:lnSpc>
                <a:spcPct val="100000"/>
              </a:lnSpc>
            </a:pPr>
            <a:endParaRPr lang="en-GB" sz="1600" dirty="0"/>
          </a:p>
        </p:txBody>
      </p:sp>
      <p:sp>
        <p:nvSpPr>
          <p:cNvPr id="19" name="Freeform: Shape 18">
            <a:extLst>
              <a:ext uri="{FF2B5EF4-FFF2-40B4-BE49-F238E27FC236}">
                <a16:creationId xmlns:a16="http://schemas.microsoft.com/office/drawing/2014/main" id="{D0C570C4-C039-4ABC-A94C-9B909566F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9556" y="1731566"/>
            <a:ext cx="3152219" cy="426514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15">
            <a:extLst>
              <a:ext uri="{FF2B5EF4-FFF2-40B4-BE49-F238E27FC236}">
                <a16:creationId xmlns:a16="http://schemas.microsoft.com/office/drawing/2014/main" id="{03205C94-90CF-44CA-9474-067CC29EB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21697" y="1802117"/>
            <a:ext cx="3047936" cy="4124044"/>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solidFill>
            <a:schemeClr val="bg2">
              <a:lumMod val="75000"/>
              <a:alpha val="15000"/>
            </a:schemeClr>
          </a:solidFill>
          <a:ln w="25400" cap="rnd">
            <a:no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EF69D65A-F0AB-40CB-A73B-68EE91581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0241" y="1"/>
            <a:ext cx="2361759" cy="2533369"/>
          </a:xfrm>
          <a:custGeom>
            <a:avLst/>
            <a:gdLst>
              <a:gd name="connsiteX0" fmla="*/ 0 w 2361759"/>
              <a:gd name="connsiteY0" fmla="*/ 0 h 2533369"/>
              <a:gd name="connsiteX1" fmla="*/ 2361759 w 2361759"/>
              <a:gd name="connsiteY1" fmla="*/ 0 h 2533369"/>
              <a:gd name="connsiteX2" fmla="*/ 2361759 w 2361759"/>
              <a:gd name="connsiteY2" fmla="*/ 2075848 h 2533369"/>
              <a:gd name="connsiteX3" fmla="*/ 2246942 w 2361759"/>
              <a:gd name="connsiteY3" fmla="*/ 2122494 h 2533369"/>
              <a:gd name="connsiteX4" fmla="*/ 1716965 w 2361759"/>
              <a:gd name="connsiteY4" fmla="*/ 2412138 h 2533369"/>
              <a:gd name="connsiteX5" fmla="*/ 1573526 w 2361759"/>
              <a:gd name="connsiteY5" fmla="*/ 2533369 h 2533369"/>
              <a:gd name="connsiteX6" fmla="*/ 1435253 w 2361759"/>
              <a:gd name="connsiteY6" fmla="*/ 2412138 h 2533369"/>
              <a:gd name="connsiteX7" fmla="*/ 411684 w 2361759"/>
              <a:gd name="connsiteY7" fmla="*/ 1903667 h 2533369"/>
              <a:gd name="connsiteX8" fmla="*/ 0 w 2361759"/>
              <a:gd name="connsiteY8" fmla="*/ 1025333 h 2533369"/>
              <a:gd name="connsiteX9" fmla="*/ 0 w 2361759"/>
              <a:gd name="connsiteY9" fmla="*/ 801304 h 2533369"/>
              <a:gd name="connsiteX10" fmla="*/ 0 w 2361759"/>
              <a:gd name="connsiteY10" fmla="*/ 507485 h 2533369"/>
              <a:gd name="connsiteX11" fmla="*/ 0 w 2361759"/>
              <a:gd name="connsiteY11" fmla="*/ 294108 h 2533369"/>
              <a:gd name="connsiteX0" fmla="*/ 2361759 w 2453199"/>
              <a:gd name="connsiteY0" fmla="*/ 0 h 2533369"/>
              <a:gd name="connsiteX1" fmla="*/ 2361759 w 2453199"/>
              <a:gd name="connsiteY1" fmla="*/ 2075848 h 2533369"/>
              <a:gd name="connsiteX2" fmla="*/ 2246942 w 2453199"/>
              <a:gd name="connsiteY2" fmla="*/ 2122494 h 2533369"/>
              <a:gd name="connsiteX3" fmla="*/ 1716965 w 2453199"/>
              <a:gd name="connsiteY3" fmla="*/ 2412138 h 2533369"/>
              <a:gd name="connsiteX4" fmla="*/ 1573526 w 2453199"/>
              <a:gd name="connsiteY4" fmla="*/ 2533369 h 2533369"/>
              <a:gd name="connsiteX5" fmla="*/ 1435253 w 2453199"/>
              <a:gd name="connsiteY5" fmla="*/ 2412138 h 2533369"/>
              <a:gd name="connsiteX6" fmla="*/ 411684 w 2453199"/>
              <a:gd name="connsiteY6" fmla="*/ 1903667 h 2533369"/>
              <a:gd name="connsiteX7" fmla="*/ 0 w 2453199"/>
              <a:gd name="connsiteY7" fmla="*/ 1025333 h 2533369"/>
              <a:gd name="connsiteX8" fmla="*/ 0 w 2453199"/>
              <a:gd name="connsiteY8" fmla="*/ 801304 h 2533369"/>
              <a:gd name="connsiteX9" fmla="*/ 0 w 2453199"/>
              <a:gd name="connsiteY9" fmla="*/ 507485 h 2533369"/>
              <a:gd name="connsiteX10" fmla="*/ 0 w 2453199"/>
              <a:gd name="connsiteY10" fmla="*/ 294108 h 2533369"/>
              <a:gd name="connsiteX11" fmla="*/ 0 w 2453199"/>
              <a:gd name="connsiteY11" fmla="*/ 0 h 2533369"/>
              <a:gd name="connsiteX12" fmla="*/ 2453199 w 2453199"/>
              <a:gd name="connsiteY12" fmla="*/ 91440 h 2533369"/>
              <a:gd name="connsiteX0" fmla="*/ 2361759 w 2361759"/>
              <a:gd name="connsiteY0" fmla="*/ 0 h 2533369"/>
              <a:gd name="connsiteX1" fmla="*/ 2361759 w 2361759"/>
              <a:gd name="connsiteY1" fmla="*/ 2075848 h 2533369"/>
              <a:gd name="connsiteX2" fmla="*/ 2246942 w 2361759"/>
              <a:gd name="connsiteY2" fmla="*/ 2122494 h 2533369"/>
              <a:gd name="connsiteX3" fmla="*/ 1716965 w 2361759"/>
              <a:gd name="connsiteY3" fmla="*/ 2412138 h 2533369"/>
              <a:gd name="connsiteX4" fmla="*/ 1573526 w 2361759"/>
              <a:gd name="connsiteY4" fmla="*/ 2533369 h 2533369"/>
              <a:gd name="connsiteX5" fmla="*/ 1435253 w 2361759"/>
              <a:gd name="connsiteY5" fmla="*/ 2412138 h 2533369"/>
              <a:gd name="connsiteX6" fmla="*/ 411684 w 2361759"/>
              <a:gd name="connsiteY6" fmla="*/ 1903667 h 2533369"/>
              <a:gd name="connsiteX7" fmla="*/ 0 w 2361759"/>
              <a:gd name="connsiteY7" fmla="*/ 1025333 h 2533369"/>
              <a:gd name="connsiteX8" fmla="*/ 0 w 2361759"/>
              <a:gd name="connsiteY8" fmla="*/ 801304 h 2533369"/>
              <a:gd name="connsiteX9" fmla="*/ 0 w 2361759"/>
              <a:gd name="connsiteY9" fmla="*/ 507485 h 2533369"/>
              <a:gd name="connsiteX10" fmla="*/ 0 w 2361759"/>
              <a:gd name="connsiteY10" fmla="*/ 294108 h 2533369"/>
              <a:gd name="connsiteX11" fmla="*/ 0 w 2361759"/>
              <a:gd name="connsiteY11" fmla="*/ 0 h 2533369"/>
              <a:gd name="connsiteX0" fmla="*/ 2361759 w 2361759"/>
              <a:gd name="connsiteY0" fmla="*/ 2075848 h 2533369"/>
              <a:gd name="connsiteX1" fmla="*/ 2246942 w 2361759"/>
              <a:gd name="connsiteY1" fmla="*/ 2122494 h 2533369"/>
              <a:gd name="connsiteX2" fmla="*/ 1716965 w 2361759"/>
              <a:gd name="connsiteY2" fmla="*/ 2412138 h 2533369"/>
              <a:gd name="connsiteX3" fmla="*/ 1573526 w 2361759"/>
              <a:gd name="connsiteY3" fmla="*/ 2533369 h 2533369"/>
              <a:gd name="connsiteX4" fmla="*/ 1435253 w 2361759"/>
              <a:gd name="connsiteY4" fmla="*/ 2412138 h 2533369"/>
              <a:gd name="connsiteX5" fmla="*/ 411684 w 2361759"/>
              <a:gd name="connsiteY5" fmla="*/ 1903667 h 2533369"/>
              <a:gd name="connsiteX6" fmla="*/ 0 w 2361759"/>
              <a:gd name="connsiteY6" fmla="*/ 1025333 h 2533369"/>
              <a:gd name="connsiteX7" fmla="*/ 0 w 2361759"/>
              <a:gd name="connsiteY7" fmla="*/ 801304 h 2533369"/>
              <a:gd name="connsiteX8" fmla="*/ 0 w 2361759"/>
              <a:gd name="connsiteY8" fmla="*/ 507485 h 2533369"/>
              <a:gd name="connsiteX9" fmla="*/ 0 w 2361759"/>
              <a:gd name="connsiteY9" fmla="*/ 294108 h 2533369"/>
              <a:gd name="connsiteX10" fmla="*/ 0 w 2361759"/>
              <a:gd name="connsiteY10" fmla="*/ 0 h 253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759" h="2533369">
                <a:moveTo>
                  <a:pt x="2361759" y="2075848"/>
                </a:moveTo>
                <a:lnTo>
                  <a:pt x="2246942" y="2122494"/>
                </a:lnTo>
                <a:cubicBezTo>
                  <a:pt x="2070701" y="2195176"/>
                  <a:pt x="1888395" y="2279660"/>
                  <a:pt x="1716965" y="2412138"/>
                </a:cubicBezTo>
                <a:lnTo>
                  <a:pt x="1573526" y="2533369"/>
                </a:lnTo>
                <a:lnTo>
                  <a:pt x="1435253" y="2412138"/>
                </a:lnTo>
                <a:cubicBezTo>
                  <a:pt x="1092391" y="2147183"/>
                  <a:pt x="706031" y="2074201"/>
                  <a:pt x="411684" y="1903667"/>
                </a:cubicBezTo>
                <a:cubicBezTo>
                  <a:pt x="128650" y="1705759"/>
                  <a:pt x="0" y="1478790"/>
                  <a:pt x="0" y="1025333"/>
                </a:cubicBezTo>
                <a:lnTo>
                  <a:pt x="0" y="801304"/>
                </a:lnTo>
                <a:lnTo>
                  <a:pt x="0" y="507485"/>
                </a:lnTo>
                <a:lnTo>
                  <a:pt x="0" y="294108"/>
                </a:lnTo>
                <a:lnTo>
                  <a:pt x="0" y="0"/>
                </a:ln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17">
            <a:extLst>
              <a:ext uri="{FF2B5EF4-FFF2-40B4-BE49-F238E27FC236}">
                <a16:creationId xmlns:a16="http://schemas.microsoft.com/office/drawing/2014/main" id="{4E58FDAC-7EEA-9B4F-86D0-DB79766DD7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2382" y="0"/>
            <a:ext cx="2309618" cy="2462818"/>
          </a:xfrm>
          <a:custGeom>
            <a:avLst/>
            <a:gdLst>
              <a:gd name="connsiteX0" fmla="*/ 0 w 2309618"/>
              <a:gd name="connsiteY0" fmla="*/ 0 h 2462818"/>
              <a:gd name="connsiteX1" fmla="*/ 2309618 w 2309618"/>
              <a:gd name="connsiteY1" fmla="*/ 0 h 2462818"/>
              <a:gd name="connsiteX2" fmla="*/ 2309618 w 2309618"/>
              <a:gd name="connsiteY2" fmla="*/ 2009873 h 2462818"/>
              <a:gd name="connsiteX3" fmla="*/ 2172607 w 2309618"/>
              <a:gd name="connsiteY3" fmla="*/ 2065536 h 2462818"/>
              <a:gd name="connsiteX4" fmla="*/ 1660163 w 2309618"/>
              <a:gd name="connsiteY4" fmla="*/ 2345598 h 2462818"/>
              <a:gd name="connsiteX5" fmla="*/ 1521470 w 2309618"/>
              <a:gd name="connsiteY5" fmla="*/ 2462818 h 2462818"/>
              <a:gd name="connsiteX6" fmla="*/ 1387771 w 2309618"/>
              <a:gd name="connsiteY6" fmla="*/ 2345598 h 2462818"/>
              <a:gd name="connsiteX7" fmla="*/ 398065 w 2309618"/>
              <a:gd name="connsiteY7" fmla="*/ 1853948 h 2462818"/>
              <a:gd name="connsiteX8" fmla="*/ 0 w 2309618"/>
              <a:gd name="connsiteY8" fmla="*/ 1004672 h 2462818"/>
              <a:gd name="connsiteX9" fmla="*/ 0 w 2309618"/>
              <a:gd name="connsiteY9" fmla="*/ 788054 h 2462818"/>
              <a:gd name="connsiteX10" fmla="*/ 0 w 2309618"/>
              <a:gd name="connsiteY10" fmla="*/ 503955 h 2462818"/>
              <a:gd name="connsiteX11" fmla="*/ 0 w 2309618"/>
              <a:gd name="connsiteY11" fmla="*/ 297637 h 2462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9618" h="2462818">
                <a:moveTo>
                  <a:pt x="0" y="0"/>
                </a:moveTo>
                <a:lnTo>
                  <a:pt x="2309618" y="0"/>
                </a:lnTo>
                <a:lnTo>
                  <a:pt x="2309618" y="2009873"/>
                </a:lnTo>
                <a:lnTo>
                  <a:pt x="2172607" y="2065536"/>
                </a:lnTo>
                <a:cubicBezTo>
                  <a:pt x="2002197" y="2135813"/>
                  <a:pt x="1825922" y="2217503"/>
                  <a:pt x="1660163" y="2345598"/>
                </a:cubicBezTo>
                <a:lnTo>
                  <a:pt x="1521470" y="2462818"/>
                </a:lnTo>
                <a:lnTo>
                  <a:pt x="1387771" y="2345598"/>
                </a:lnTo>
                <a:cubicBezTo>
                  <a:pt x="1056252" y="2089408"/>
                  <a:pt x="682674" y="2018840"/>
                  <a:pt x="398065" y="1853948"/>
                </a:cubicBezTo>
                <a:cubicBezTo>
                  <a:pt x="124394" y="1662588"/>
                  <a:pt x="0" y="1443127"/>
                  <a:pt x="0" y="1004672"/>
                </a:cubicBezTo>
                <a:lnTo>
                  <a:pt x="0" y="788054"/>
                </a:lnTo>
                <a:lnTo>
                  <a:pt x="0" y="503955"/>
                </a:lnTo>
                <a:lnTo>
                  <a:pt x="0" y="297637"/>
                </a:ln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E7E9A4CD-ADA3-4EFC-ACCD-3DBFF12F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0241" y="5189445"/>
            <a:ext cx="2361759" cy="1671750"/>
          </a:xfrm>
          <a:custGeom>
            <a:avLst/>
            <a:gdLst>
              <a:gd name="connsiteX0" fmla="*/ 1578693 w 2361759"/>
              <a:gd name="connsiteY0" fmla="*/ 0 h 1671750"/>
              <a:gd name="connsiteX1" fmla="*/ 1716967 w 2361759"/>
              <a:gd name="connsiteY1" fmla="*/ 121231 h 1671750"/>
              <a:gd name="connsiteX2" fmla="*/ 2246944 w 2361759"/>
              <a:gd name="connsiteY2" fmla="*/ 410875 h 1671750"/>
              <a:gd name="connsiteX3" fmla="*/ 2361759 w 2361759"/>
              <a:gd name="connsiteY3" fmla="*/ 457521 h 1671750"/>
              <a:gd name="connsiteX4" fmla="*/ 2361759 w 2361759"/>
              <a:gd name="connsiteY4" fmla="*/ 1671750 h 1671750"/>
              <a:gd name="connsiteX5" fmla="*/ 0 w 2361759"/>
              <a:gd name="connsiteY5" fmla="*/ 1671750 h 1671750"/>
              <a:gd name="connsiteX6" fmla="*/ 0 w 2361759"/>
              <a:gd name="connsiteY6" fmla="*/ 1642389 h 1671750"/>
              <a:gd name="connsiteX7" fmla="*/ 0 w 2361759"/>
              <a:gd name="connsiteY7" fmla="*/ 1508036 h 1671750"/>
              <a:gd name="connsiteX8" fmla="*/ 411685 w 2361759"/>
              <a:gd name="connsiteY8" fmla="*/ 629703 h 1671750"/>
              <a:gd name="connsiteX9" fmla="*/ 1435254 w 2361759"/>
              <a:gd name="connsiteY9" fmla="*/ 121231 h 1671750"/>
              <a:gd name="connsiteX0" fmla="*/ 2361759 w 2453199"/>
              <a:gd name="connsiteY0" fmla="*/ 1671750 h 1763190"/>
              <a:gd name="connsiteX1" fmla="*/ 0 w 2453199"/>
              <a:gd name="connsiteY1" fmla="*/ 1671750 h 1763190"/>
              <a:gd name="connsiteX2" fmla="*/ 0 w 2453199"/>
              <a:gd name="connsiteY2" fmla="*/ 1642389 h 1763190"/>
              <a:gd name="connsiteX3" fmla="*/ 0 w 2453199"/>
              <a:gd name="connsiteY3" fmla="*/ 1508036 h 1763190"/>
              <a:gd name="connsiteX4" fmla="*/ 411685 w 2453199"/>
              <a:gd name="connsiteY4" fmla="*/ 629703 h 1763190"/>
              <a:gd name="connsiteX5" fmla="*/ 1435254 w 2453199"/>
              <a:gd name="connsiteY5" fmla="*/ 121231 h 1763190"/>
              <a:gd name="connsiteX6" fmla="*/ 1578693 w 2453199"/>
              <a:gd name="connsiteY6" fmla="*/ 0 h 1763190"/>
              <a:gd name="connsiteX7" fmla="*/ 1716967 w 2453199"/>
              <a:gd name="connsiteY7" fmla="*/ 121231 h 1763190"/>
              <a:gd name="connsiteX8" fmla="*/ 2246944 w 2453199"/>
              <a:gd name="connsiteY8" fmla="*/ 410875 h 1763190"/>
              <a:gd name="connsiteX9" fmla="*/ 2361759 w 2453199"/>
              <a:gd name="connsiteY9" fmla="*/ 457521 h 1763190"/>
              <a:gd name="connsiteX10" fmla="*/ 2453199 w 2453199"/>
              <a:gd name="connsiteY10" fmla="*/ 1763190 h 1763190"/>
              <a:gd name="connsiteX0" fmla="*/ 2361759 w 2361759"/>
              <a:gd name="connsiteY0" fmla="*/ 1671750 h 1671750"/>
              <a:gd name="connsiteX1" fmla="*/ 0 w 2361759"/>
              <a:gd name="connsiteY1" fmla="*/ 1671750 h 1671750"/>
              <a:gd name="connsiteX2" fmla="*/ 0 w 2361759"/>
              <a:gd name="connsiteY2" fmla="*/ 1642389 h 1671750"/>
              <a:gd name="connsiteX3" fmla="*/ 0 w 2361759"/>
              <a:gd name="connsiteY3" fmla="*/ 1508036 h 1671750"/>
              <a:gd name="connsiteX4" fmla="*/ 411685 w 2361759"/>
              <a:gd name="connsiteY4" fmla="*/ 629703 h 1671750"/>
              <a:gd name="connsiteX5" fmla="*/ 1435254 w 2361759"/>
              <a:gd name="connsiteY5" fmla="*/ 121231 h 1671750"/>
              <a:gd name="connsiteX6" fmla="*/ 1578693 w 2361759"/>
              <a:gd name="connsiteY6" fmla="*/ 0 h 1671750"/>
              <a:gd name="connsiteX7" fmla="*/ 1716967 w 2361759"/>
              <a:gd name="connsiteY7" fmla="*/ 121231 h 1671750"/>
              <a:gd name="connsiteX8" fmla="*/ 2246944 w 2361759"/>
              <a:gd name="connsiteY8" fmla="*/ 410875 h 1671750"/>
              <a:gd name="connsiteX9" fmla="*/ 2361759 w 2361759"/>
              <a:gd name="connsiteY9" fmla="*/ 457521 h 1671750"/>
              <a:gd name="connsiteX0" fmla="*/ 0 w 2361759"/>
              <a:gd name="connsiteY0" fmla="*/ 1671750 h 1671750"/>
              <a:gd name="connsiteX1" fmla="*/ 0 w 2361759"/>
              <a:gd name="connsiteY1" fmla="*/ 1642389 h 1671750"/>
              <a:gd name="connsiteX2" fmla="*/ 0 w 2361759"/>
              <a:gd name="connsiteY2" fmla="*/ 1508036 h 1671750"/>
              <a:gd name="connsiteX3" fmla="*/ 411685 w 2361759"/>
              <a:gd name="connsiteY3" fmla="*/ 629703 h 1671750"/>
              <a:gd name="connsiteX4" fmla="*/ 1435254 w 2361759"/>
              <a:gd name="connsiteY4" fmla="*/ 121231 h 1671750"/>
              <a:gd name="connsiteX5" fmla="*/ 1578693 w 2361759"/>
              <a:gd name="connsiteY5" fmla="*/ 0 h 1671750"/>
              <a:gd name="connsiteX6" fmla="*/ 1716967 w 2361759"/>
              <a:gd name="connsiteY6" fmla="*/ 121231 h 1671750"/>
              <a:gd name="connsiteX7" fmla="*/ 2246944 w 2361759"/>
              <a:gd name="connsiteY7" fmla="*/ 410875 h 1671750"/>
              <a:gd name="connsiteX8" fmla="*/ 2361759 w 2361759"/>
              <a:gd name="connsiteY8" fmla="*/ 457521 h 1671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1759" h="1671750">
                <a:moveTo>
                  <a:pt x="0" y="1671750"/>
                </a:moveTo>
                <a:lnTo>
                  <a:pt x="0" y="1642389"/>
                </a:lnTo>
                <a:lnTo>
                  <a:pt x="0" y="1508036"/>
                </a:lnTo>
                <a:cubicBezTo>
                  <a:pt x="0" y="1054580"/>
                  <a:pt x="128651" y="827611"/>
                  <a:pt x="411685" y="629703"/>
                </a:cubicBezTo>
                <a:cubicBezTo>
                  <a:pt x="706033" y="459168"/>
                  <a:pt x="1092393" y="386187"/>
                  <a:pt x="1435254" y="121231"/>
                </a:cubicBezTo>
                <a:lnTo>
                  <a:pt x="1578693" y="0"/>
                </a:lnTo>
                <a:lnTo>
                  <a:pt x="1716967" y="121231"/>
                </a:lnTo>
                <a:cubicBezTo>
                  <a:pt x="1888398" y="253709"/>
                  <a:pt x="2070703" y="338193"/>
                  <a:pt x="2246944" y="410875"/>
                </a:cubicBezTo>
                <a:lnTo>
                  <a:pt x="2361759" y="457521"/>
                </a:ln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18">
            <a:extLst>
              <a:ext uri="{FF2B5EF4-FFF2-40B4-BE49-F238E27FC236}">
                <a16:creationId xmlns:a16="http://schemas.microsoft.com/office/drawing/2014/main" id="{322C37C5-D704-A041-B664-9AB74769E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2382" y="5259996"/>
            <a:ext cx="2309618" cy="1598004"/>
          </a:xfrm>
          <a:custGeom>
            <a:avLst/>
            <a:gdLst>
              <a:gd name="connsiteX0" fmla="*/ 1526466 w 2309618"/>
              <a:gd name="connsiteY0" fmla="*/ 0 h 1598004"/>
              <a:gd name="connsiteX1" fmla="*/ 1660166 w 2309618"/>
              <a:gd name="connsiteY1" fmla="*/ 117220 h 1598004"/>
              <a:gd name="connsiteX2" fmla="*/ 2172609 w 2309618"/>
              <a:gd name="connsiteY2" fmla="*/ 397282 h 1598004"/>
              <a:gd name="connsiteX3" fmla="*/ 2309618 w 2309618"/>
              <a:gd name="connsiteY3" fmla="*/ 452945 h 1598004"/>
              <a:gd name="connsiteX4" fmla="*/ 2309618 w 2309618"/>
              <a:gd name="connsiteY4" fmla="*/ 1598004 h 1598004"/>
              <a:gd name="connsiteX5" fmla="*/ 0 w 2309618"/>
              <a:gd name="connsiteY5" fmla="*/ 1598004 h 1598004"/>
              <a:gd name="connsiteX6" fmla="*/ 0 w 2309618"/>
              <a:gd name="connsiteY6" fmla="*/ 1588054 h 1598004"/>
              <a:gd name="connsiteX7" fmla="*/ 0 w 2309618"/>
              <a:gd name="connsiteY7" fmla="*/ 1458146 h 1598004"/>
              <a:gd name="connsiteX8" fmla="*/ 398066 w 2309618"/>
              <a:gd name="connsiteY8" fmla="*/ 608871 h 1598004"/>
              <a:gd name="connsiteX9" fmla="*/ 1387773 w 2309618"/>
              <a:gd name="connsiteY9" fmla="*/ 117220 h 159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9618" h="1598004">
                <a:moveTo>
                  <a:pt x="1526466" y="0"/>
                </a:moveTo>
                <a:lnTo>
                  <a:pt x="1660166" y="117220"/>
                </a:lnTo>
                <a:cubicBezTo>
                  <a:pt x="1825925" y="245316"/>
                  <a:pt x="2002199" y="327005"/>
                  <a:pt x="2172609" y="397282"/>
                </a:cubicBezTo>
                <a:lnTo>
                  <a:pt x="2309618" y="452945"/>
                </a:lnTo>
                <a:lnTo>
                  <a:pt x="2309618" y="1598004"/>
                </a:lnTo>
                <a:lnTo>
                  <a:pt x="0" y="1598004"/>
                </a:lnTo>
                <a:lnTo>
                  <a:pt x="0" y="1588054"/>
                </a:lnTo>
                <a:lnTo>
                  <a:pt x="0" y="1458146"/>
                </a:lnTo>
                <a:cubicBezTo>
                  <a:pt x="0" y="1019692"/>
                  <a:pt x="124395" y="800231"/>
                  <a:pt x="398066" y="608871"/>
                </a:cubicBezTo>
                <a:cubicBezTo>
                  <a:pt x="682676" y="443978"/>
                  <a:pt x="1056254" y="373411"/>
                  <a:pt x="1387773" y="117220"/>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67961356"/>
      </p:ext>
    </p:extLst>
  </p:cSld>
  <p:clrMapOvr>
    <a:masterClrMapping/>
  </p:clrMapOvr>
</p:sld>
</file>

<file path=ppt/theme/theme1.xml><?xml version="1.0" encoding="utf-8"?>
<a:theme xmlns:a="http://schemas.openxmlformats.org/drawingml/2006/main" name="MarrakeshVTI">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4820</TotalTime>
  <Words>4280</Words>
  <Application>Microsoft Macintosh PowerPoint</Application>
  <PresentationFormat>Widescreen</PresentationFormat>
  <Paragraphs>342</Paragraphs>
  <Slides>38</Slides>
  <Notes>35</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Calibri</vt:lpstr>
      <vt:lpstr>Goudy Old Style</vt:lpstr>
      <vt:lpstr>MarrakeshVTI</vt:lpstr>
      <vt:lpstr>Forensic Evidence</vt:lpstr>
      <vt:lpstr>Aim</vt:lpstr>
      <vt:lpstr>Objectives</vt:lpstr>
      <vt:lpstr>Defining Forensic Evidence</vt:lpstr>
      <vt:lpstr>History of Forensics</vt:lpstr>
      <vt:lpstr>History of Forensics</vt:lpstr>
      <vt:lpstr>Locard’s Principle</vt:lpstr>
      <vt:lpstr>Principles of Forensic Investigation</vt:lpstr>
      <vt:lpstr>Forensic Science</vt:lpstr>
      <vt:lpstr>Forensic Science in the UK</vt:lpstr>
      <vt:lpstr>Forensic Recovery</vt:lpstr>
      <vt:lpstr>Forensic Recovery, Cont.</vt:lpstr>
      <vt:lpstr>The importance of forensic evidence?</vt:lpstr>
      <vt:lpstr>Case Study Task</vt:lpstr>
      <vt:lpstr>Recording evidence and Retention of evidence</vt:lpstr>
      <vt:lpstr>PowerPoint Presentation</vt:lpstr>
      <vt:lpstr>BREAK</vt:lpstr>
      <vt:lpstr>Evidence Documents</vt:lpstr>
      <vt:lpstr>CCTV Evidence</vt:lpstr>
      <vt:lpstr>Trace evidence</vt:lpstr>
      <vt:lpstr>Trace Evidence, Cont.</vt:lpstr>
      <vt:lpstr>DNA evidence</vt:lpstr>
      <vt:lpstr>DNA Evidence, Cont.</vt:lpstr>
      <vt:lpstr>Impressions</vt:lpstr>
      <vt:lpstr>Impressions, Cont.</vt:lpstr>
      <vt:lpstr>Firearms/Ammunition</vt:lpstr>
      <vt:lpstr>Firearms/Ammunition, Cont.</vt:lpstr>
      <vt:lpstr>Toxicology</vt:lpstr>
      <vt:lpstr>PowerPoint Presentation</vt:lpstr>
      <vt:lpstr>Taking Samples in Investigations</vt:lpstr>
      <vt:lpstr>What samples should be taken?</vt:lpstr>
      <vt:lpstr>Seizure and Packaging Techniques</vt:lpstr>
      <vt:lpstr>How to use packaging:</vt:lpstr>
      <vt:lpstr>How should these be sealed?</vt:lpstr>
      <vt:lpstr>PACE Code D</vt:lpstr>
      <vt:lpstr>TASK</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Forensic Evidence</dc:title>
  <dc:creator>Sian Clare Wall (2110786)</dc:creator>
  <cp:lastModifiedBy>Sian Clare Wall (2110786)</cp:lastModifiedBy>
  <cp:revision>15</cp:revision>
  <cp:lastPrinted>2022-02-02T22:17:45Z</cp:lastPrinted>
  <dcterms:created xsi:type="dcterms:W3CDTF">2022-01-20T21:12:26Z</dcterms:created>
  <dcterms:modified xsi:type="dcterms:W3CDTF">2022-02-02T22:42:45Z</dcterms:modified>
</cp:coreProperties>
</file>