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0" r:id="rId9"/>
    <p:sldId id="271" r:id="rId10"/>
    <p:sldId id="272" r:id="rId11"/>
    <p:sldId id="263" r:id="rId12"/>
    <p:sldId id="273" r:id="rId13"/>
    <p:sldId id="268" r:id="rId14"/>
    <p:sldId id="26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A1A3AD-B958-4DC6-9D76-301DEB3D1F4E}" v="1" dt="2024-11-05T08:41:01.5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2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B5A1A3AD-B958-4DC6-9D76-301DEB3D1F4E}"/>
    <pc:docChg chg="custSel addSld delSld modSld">
      <pc:chgData name="Zita Draper" userId="b063123c-f51f-481b-b99c-f574606c9ace" providerId="ADAL" clId="{B5A1A3AD-B958-4DC6-9D76-301DEB3D1F4E}" dt="2024-11-05T10:36:15.196" v="798" actId="33524"/>
      <pc:docMkLst>
        <pc:docMk/>
      </pc:docMkLst>
      <pc:sldChg chg="modSp mod">
        <pc:chgData name="Zita Draper" userId="b063123c-f51f-481b-b99c-f574606c9ace" providerId="ADAL" clId="{B5A1A3AD-B958-4DC6-9D76-301DEB3D1F4E}" dt="2024-11-05T10:36:15.196" v="798" actId="33524"/>
        <pc:sldMkLst>
          <pc:docMk/>
          <pc:sldMk cId="746391620" sldId="258"/>
        </pc:sldMkLst>
        <pc:spChg chg="mod">
          <ac:chgData name="Zita Draper" userId="b063123c-f51f-481b-b99c-f574606c9ace" providerId="ADAL" clId="{B5A1A3AD-B958-4DC6-9D76-301DEB3D1F4E}" dt="2024-11-05T10:36:15.196" v="798" actId="33524"/>
          <ac:spMkLst>
            <pc:docMk/>
            <pc:sldMk cId="746391620" sldId="258"/>
            <ac:spMk id="3" creationId="{B58413B6-888A-A2D4-2874-2A596776A09A}"/>
          </ac:spMkLst>
        </pc:spChg>
      </pc:sldChg>
      <pc:sldChg chg="del">
        <pc:chgData name="Zita Draper" userId="b063123c-f51f-481b-b99c-f574606c9ace" providerId="ADAL" clId="{B5A1A3AD-B958-4DC6-9D76-301DEB3D1F4E}" dt="2024-11-05T08:08:45.513" v="463" actId="2696"/>
        <pc:sldMkLst>
          <pc:docMk/>
          <pc:sldMk cId="1173523412" sldId="264"/>
        </pc:sldMkLst>
      </pc:sldChg>
      <pc:sldChg chg="del">
        <pc:chgData name="Zita Draper" userId="b063123c-f51f-481b-b99c-f574606c9ace" providerId="ADAL" clId="{B5A1A3AD-B958-4DC6-9D76-301DEB3D1F4E}" dt="2024-11-05T08:39:55.340" v="692" actId="2696"/>
        <pc:sldMkLst>
          <pc:docMk/>
          <pc:sldMk cId="3364731485" sldId="265"/>
        </pc:sldMkLst>
      </pc:sldChg>
      <pc:sldChg chg="del">
        <pc:chgData name="Zita Draper" userId="b063123c-f51f-481b-b99c-f574606c9ace" providerId="ADAL" clId="{B5A1A3AD-B958-4DC6-9D76-301DEB3D1F4E}" dt="2024-11-05T08:39:49.153" v="691" actId="2696"/>
        <pc:sldMkLst>
          <pc:docMk/>
          <pc:sldMk cId="2723643520" sldId="267"/>
        </pc:sldMkLst>
      </pc:sldChg>
      <pc:sldChg chg="addSp delSp modSp new mod setBg">
        <pc:chgData name="Zita Draper" userId="b063123c-f51f-481b-b99c-f574606c9ace" providerId="ADAL" clId="{B5A1A3AD-B958-4DC6-9D76-301DEB3D1F4E}" dt="2024-11-05T08:08:29.738" v="462" actId="26606"/>
        <pc:sldMkLst>
          <pc:docMk/>
          <pc:sldMk cId="3783791858" sldId="270"/>
        </pc:sldMkLst>
        <pc:spChg chg="mod">
          <ac:chgData name="Zita Draper" userId="b063123c-f51f-481b-b99c-f574606c9ace" providerId="ADAL" clId="{B5A1A3AD-B958-4DC6-9D76-301DEB3D1F4E}" dt="2024-11-05T08:08:29.738" v="462" actId="26606"/>
          <ac:spMkLst>
            <pc:docMk/>
            <pc:sldMk cId="3783791858" sldId="270"/>
            <ac:spMk id="2" creationId="{3C370659-26E5-D8F5-21BE-E30ED31E91E1}"/>
          </ac:spMkLst>
        </pc:spChg>
        <pc:spChg chg="del mod">
          <ac:chgData name="Zita Draper" userId="b063123c-f51f-481b-b99c-f574606c9ace" providerId="ADAL" clId="{B5A1A3AD-B958-4DC6-9D76-301DEB3D1F4E}" dt="2024-11-05T08:08:29.738" v="462" actId="26606"/>
          <ac:spMkLst>
            <pc:docMk/>
            <pc:sldMk cId="3783791858" sldId="270"/>
            <ac:spMk id="3" creationId="{9F4E9F3D-9C82-A6AA-5608-B92DBAA112C1}"/>
          </ac:spMkLst>
        </pc:spChg>
        <pc:spChg chg="add">
          <ac:chgData name="Zita Draper" userId="b063123c-f51f-481b-b99c-f574606c9ace" providerId="ADAL" clId="{B5A1A3AD-B958-4DC6-9D76-301DEB3D1F4E}" dt="2024-11-05T08:08:29.738" v="462" actId="26606"/>
          <ac:spMkLst>
            <pc:docMk/>
            <pc:sldMk cId="3783791858" sldId="270"/>
            <ac:spMk id="9" creationId="{1C8B38D4-9D92-4608-A16B-260E8CC21335}"/>
          </ac:spMkLst>
        </pc:spChg>
        <pc:spChg chg="add">
          <ac:chgData name="Zita Draper" userId="b063123c-f51f-481b-b99c-f574606c9ace" providerId="ADAL" clId="{B5A1A3AD-B958-4DC6-9D76-301DEB3D1F4E}" dt="2024-11-05T08:08:29.738" v="462" actId="26606"/>
          <ac:spMkLst>
            <pc:docMk/>
            <pc:sldMk cId="3783791858" sldId="270"/>
            <ac:spMk id="11" creationId="{E9D51C6D-A440-71F4-45C3-86809652EBEC}"/>
          </ac:spMkLst>
        </pc:spChg>
        <pc:spChg chg="add">
          <ac:chgData name="Zita Draper" userId="b063123c-f51f-481b-b99c-f574606c9ace" providerId="ADAL" clId="{B5A1A3AD-B958-4DC6-9D76-301DEB3D1F4E}" dt="2024-11-05T08:08:29.738" v="462" actId="26606"/>
          <ac:spMkLst>
            <pc:docMk/>
            <pc:sldMk cId="3783791858" sldId="270"/>
            <ac:spMk id="13" creationId="{99FA5DBC-93F5-A63F-41A3-8C0F26EE5E9B}"/>
          </ac:spMkLst>
        </pc:spChg>
        <pc:graphicFrameChg chg="add">
          <ac:chgData name="Zita Draper" userId="b063123c-f51f-481b-b99c-f574606c9ace" providerId="ADAL" clId="{B5A1A3AD-B958-4DC6-9D76-301DEB3D1F4E}" dt="2024-11-05T08:08:29.738" v="462" actId="26606"/>
          <ac:graphicFrameMkLst>
            <pc:docMk/>
            <pc:sldMk cId="3783791858" sldId="270"/>
            <ac:graphicFrameMk id="5" creationId="{14F63AB5-0384-4C96-5DFF-B1BA4879D6E3}"/>
          </ac:graphicFrameMkLst>
        </pc:graphicFrameChg>
      </pc:sldChg>
      <pc:sldChg chg="addSp delSp modSp new mod setBg">
        <pc:chgData name="Zita Draper" userId="b063123c-f51f-481b-b99c-f574606c9ace" providerId="ADAL" clId="{B5A1A3AD-B958-4DC6-9D76-301DEB3D1F4E}" dt="2024-11-05T08:39:04.814" v="636" actId="26606"/>
        <pc:sldMkLst>
          <pc:docMk/>
          <pc:sldMk cId="3231085833" sldId="271"/>
        </pc:sldMkLst>
        <pc:spChg chg="mod">
          <ac:chgData name="Zita Draper" userId="b063123c-f51f-481b-b99c-f574606c9ace" providerId="ADAL" clId="{B5A1A3AD-B958-4DC6-9D76-301DEB3D1F4E}" dt="2024-11-05T08:39:04.814" v="636" actId="26606"/>
          <ac:spMkLst>
            <pc:docMk/>
            <pc:sldMk cId="3231085833" sldId="271"/>
            <ac:spMk id="2" creationId="{F17EA649-B696-4F86-E6F6-422686A21BA7}"/>
          </ac:spMkLst>
        </pc:spChg>
        <pc:spChg chg="del mod">
          <ac:chgData name="Zita Draper" userId="b063123c-f51f-481b-b99c-f574606c9ace" providerId="ADAL" clId="{B5A1A3AD-B958-4DC6-9D76-301DEB3D1F4E}" dt="2024-11-05T08:39:04.814" v="636" actId="26606"/>
          <ac:spMkLst>
            <pc:docMk/>
            <pc:sldMk cId="3231085833" sldId="271"/>
            <ac:spMk id="3" creationId="{89ABAF11-CC97-0884-C6A2-34A465BEC57C}"/>
          </ac:spMkLst>
        </pc:spChg>
        <pc:spChg chg="add">
          <ac:chgData name="Zita Draper" userId="b063123c-f51f-481b-b99c-f574606c9ace" providerId="ADAL" clId="{B5A1A3AD-B958-4DC6-9D76-301DEB3D1F4E}" dt="2024-11-05T08:39:04.814" v="636" actId="26606"/>
          <ac:spMkLst>
            <pc:docMk/>
            <pc:sldMk cId="3231085833" sldId="271"/>
            <ac:spMk id="9" creationId="{1C8B38D4-9D92-4608-A16B-260E8CC21335}"/>
          </ac:spMkLst>
        </pc:spChg>
        <pc:spChg chg="add">
          <ac:chgData name="Zita Draper" userId="b063123c-f51f-481b-b99c-f574606c9ace" providerId="ADAL" clId="{B5A1A3AD-B958-4DC6-9D76-301DEB3D1F4E}" dt="2024-11-05T08:39:04.814" v="636" actId="26606"/>
          <ac:spMkLst>
            <pc:docMk/>
            <pc:sldMk cId="3231085833" sldId="271"/>
            <ac:spMk id="11" creationId="{E9D51C6D-A440-71F4-45C3-86809652EBEC}"/>
          </ac:spMkLst>
        </pc:spChg>
        <pc:spChg chg="add">
          <ac:chgData name="Zita Draper" userId="b063123c-f51f-481b-b99c-f574606c9ace" providerId="ADAL" clId="{B5A1A3AD-B958-4DC6-9D76-301DEB3D1F4E}" dt="2024-11-05T08:39:04.814" v="636" actId="26606"/>
          <ac:spMkLst>
            <pc:docMk/>
            <pc:sldMk cId="3231085833" sldId="271"/>
            <ac:spMk id="13" creationId="{99FA5DBC-93F5-A63F-41A3-8C0F26EE5E9B}"/>
          </ac:spMkLst>
        </pc:spChg>
        <pc:graphicFrameChg chg="add">
          <ac:chgData name="Zita Draper" userId="b063123c-f51f-481b-b99c-f574606c9ace" providerId="ADAL" clId="{B5A1A3AD-B958-4DC6-9D76-301DEB3D1F4E}" dt="2024-11-05T08:39:04.814" v="636" actId="26606"/>
          <ac:graphicFrameMkLst>
            <pc:docMk/>
            <pc:sldMk cId="3231085833" sldId="271"/>
            <ac:graphicFrameMk id="5" creationId="{8EBA0866-EDE6-FE1A-3A92-03CA6C390EC2}"/>
          </ac:graphicFrameMkLst>
        </pc:graphicFrameChg>
      </pc:sldChg>
      <pc:sldChg chg="addSp delSp modSp new mod setBg modClrScheme addAnim chgLayout">
        <pc:chgData name="Zita Draper" userId="b063123c-f51f-481b-b99c-f574606c9ace" providerId="ADAL" clId="{B5A1A3AD-B958-4DC6-9D76-301DEB3D1F4E}" dt="2024-11-05T08:39:42.802" v="690" actId="478"/>
        <pc:sldMkLst>
          <pc:docMk/>
          <pc:sldMk cId="4238761867" sldId="272"/>
        </pc:sldMkLst>
        <pc:spChg chg="del mod ord">
          <ac:chgData name="Zita Draper" userId="b063123c-f51f-481b-b99c-f574606c9ace" providerId="ADAL" clId="{B5A1A3AD-B958-4DC6-9D76-301DEB3D1F4E}" dt="2024-11-05T08:39:13.833" v="638" actId="700"/>
          <ac:spMkLst>
            <pc:docMk/>
            <pc:sldMk cId="4238761867" sldId="272"/>
            <ac:spMk id="2" creationId="{168A1E33-B46F-F67F-F4A6-C271F47104FD}"/>
          </ac:spMkLst>
        </pc:spChg>
        <pc:spChg chg="del mod ord">
          <ac:chgData name="Zita Draper" userId="b063123c-f51f-481b-b99c-f574606c9ace" providerId="ADAL" clId="{B5A1A3AD-B958-4DC6-9D76-301DEB3D1F4E}" dt="2024-11-05T08:39:13.833" v="638" actId="700"/>
          <ac:spMkLst>
            <pc:docMk/>
            <pc:sldMk cId="4238761867" sldId="272"/>
            <ac:spMk id="3" creationId="{25AA0321-8808-7B38-C056-FDDCFCF3F185}"/>
          </ac:spMkLst>
        </pc:spChg>
        <pc:spChg chg="add mod ord">
          <ac:chgData name="Zita Draper" userId="b063123c-f51f-481b-b99c-f574606c9ace" providerId="ADAL" clId="{B5A1A3AD-B958-4DC6-9D76-301DEB3D1F4E}" dt="2024-11-05T08:39:36.098" v="688" actId="26606"/>
          <ac:spMkLst>
            <pc:docMk/>
            <pc:sldMk cId="4238761867" sldId="272"/>
            <ac:spMk id="4" creationId="{3FBFA1D0-60B9-D5F0-7C1A-1B4AB492662E}"/>
          </ac:spMkLst>
        </pc:spChg>
        <pc:spChg chg="add del mod ord">
          <ac:chgData name="Zita Draper" userId="b063123c-f51f-481b-b99c-f574606c9ace" providerId="ADAL" clId="{B5A1A3AD-B958-4DC6-9D76-301DEB3D1F4E}" dt="2024-11-05T08:39:42.802" v="690" actId="478"/>
          <ac:spMkLst>
            <pc:docMk/>
            <pc:sldMk cId="4238761867" sldId="272"/>
            <ac:spMk id="5" creationId="{EFFADD55-167E-A02C-A69E-A79314737CC9}"/>
          </ac:spMkLst>
        </pc:spChg>
        <pc:spChg chg="add">
          <ac:chgData name="Zita Draper" userId="b063123c-f51f-481b-b99c-f574606c9ace" providerId="ADAL" clId="{B5A1A3AD-B958-4DC6-9D76-301DEB3D1F4E}" dt="2024-11-05T08:39:36.098" v="688" actId="26606"/>
          <ac:spMkLst>
            <pc:docMk/>
            <pc:sldMk cId="4238761867" sldId="272"/>
            <ac:spMk id="11" creationId="{0760E4C7-47B8-4356-ABCA-CC9C79E2D2B6}"/>
          </ac:spMkLst>
        </pc:spChg>
        <pc:spChg chg="add">
          <ac:chgData name="Zita Draper" userId="b063123c-f51f-481b-b99c-f574606c9ace" providerId="ADAL" clId="{B5A1A3AD-B958-4DC6-9D76-301DEB3D1F4E}" dt="2024-11-05T08:39:36.098" v="688" actId="26606"/>
          <ac:spMkLst>
            <pc:docMk/>
            <pc:sldMk cId="4238761867" sldId="272"/>
            <ac:spMk id="13" creationId="{3F0586C3-A19F-D214-ABDE-30AD5B6669E5}"/>
          </ac:spMkLst>
        </pc:spChg>
        <pc:picChg chg="add">
          <ac:chgData name="Zita Draper" userId="b063123c-f51f-481b-b99c-f574606c9ace" providerId="ADAL" clId="{B5A1A3AD-B958-4DC6-9D76-301DEB3D1F4E}" dt="2024-11-05T08:39:36.098" v="688" actId="26606"/>
          <ac:picMkLst>
            <pc:docMk/>
            <pc:sldMk cId="4238761867" sldId="272"/>
            <ac:picMk id="7" creationId="{4FC6C7CB-E39B-C8F3-7538-46F58D0DF8EE}"/>
          </ac:picMkLst>
        </pc:picChg>
        <pc:cxnChg chg="add">
          <ac:chgData name="Zita Draper" userId="b063123c-f51f-481b-b99c-f574606c9ace" providerId="ADAL" clId="{B5A1A3AD-B958-4DC6-9D76-301DEB3D1F4E}" dt="2024-11-05T08:39:36.098" v="688" actId="26606"/>
          <ac:cxnSpMkLst>
            <pc:docMk/>
            <pc:sldMk cId="4238761867" sldId="272"/>
            <ac:cxnSpMk id="15" creationId="{414C5C93-B9E9-4392-ADCF-ABF21209DD56}"/>
          </ac:cxnSpMkLst>
        </pc:cxnChg>
      </pc:sldChg>
      <pc:sldChg chg="addSp delSp modSp new mod">
        <pc:chgData name="Zita Draper" userId="b063123c-f51f-481b-b99c-f574606c9ace" providerId="ADAL" clId="{B5A1A3AD-B958-4DC6-9D76-301DEB3D1F4E}" dt="2024-11-05T08:41:48.924" v="774" actId="207"/>
        <pc:sldMkLst>
          <pc:docMk/>
          <pc:sldMk cId="2181668480" sldId="273"/>
        </pc:sldMkLst>
        <pc:spChg chg="mod">
          <ac:chgData name="Zita Draper" userId="b063123c-f51f-481b-b99c-f574606c9ace" providerId="ADAL" clId="{B5A1A3AD-B958-4DC6-9D76-301DEB3D1F4E}" dt="2024-11-05T08:40:16.304" v="767" actId="122"/>
          <ac:spMkLst>
            <pc:docMk/>
            <pc:sldMk cId="2181668480" sldId="273"/>
            <ac:spMk id="2" creationId="{D3BDC310-858E-BFC1-E0F1-78489FA89517}"/>
          </ac:spMkLst>
        </pc:spChg>
        <pc:spChg chg="del">
          <ac:chgData name="Zita Draper" userId="b063123c-f51f-481b-b99c-f574606c9ace" providerId="ADAL" clId="{B5A1A3AD-B958-4DC6-9D76-301DEB3D1F4E}" dt="2024-11-05T08:40:18.441" v="768" actId="478"/>
          <ac:spMkLst>
            <pc:docMk/>
            <pc:sldMk cId="2181668480" sldId="273"/>
            <ac:spMk id="3" creationId="{CE94111B-86A9-4EE2-D295-6949BA09F317}"/>
          </ac:spMkLst>
        </pc:spChg>
        <pc:graphicFrameChg chg="add mod modGraphic">
          <ac:chgData name="Zita Draper" userId="b063123c-f51f-481b-b99c-f574606c9ace" providerId="ADAL" clId="{B5A1A3AD-B958-4DC6-9D76-301DEB3D1F4E}" dt="2024-11-05T08:41:48.924" v="774" actId="207"/>
          <ac:graphicFrameMkLst>
            <pc:docMk/>
            <pc:sldMk cId="2181668480" sldId="273"/>
            <ac:graphicFrameMk id="4" creationId="{918946FB-43FE-C117-C627-077991B13B7C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37800D-8BD4-4C4B-B821-2B0647C97B38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44D8047-A0FD-4206-BEAA-A1BE2E062772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 Duty of care</a:t>
          </a:r>
          <a:endParaRPr lang="en-GB" dirty="0"/>
        </a:p>
      </dgm:t>
    </dgm:pt>
    <dgm:pt modelId="{8D7032DC-5DD8-4633-825A-9471D46F6D4E}" type="parTrans" cxnId="{14D84B05-716E-49C2-AD79-3D194C7853DD}">
      <dgm:prSet/>
      <dgm:spPr/>
      <dgm:t>
        <a:bodyPr/>
        <a:lstStyle/>
        <a:p>
          <a:endParaRPr lang="en-GB"/>
        </a:p>
      </dgm:t>
    </dgm:pt>
    <dgm:pt modelId="{6275D151-1388-4EF5-95F4-2302D4ADA474}" type="sibTrans" cxnId="{14D84B05-716E-49C2-AD79-3D194C7853DD}">
      <dgm:prSet/>
      <dgm:spPr/>
      <dgm:t>
        <a:bodyPr/>
        <a:lstStyle/>
        <a:p>
          <a:endParaRPr lang="en-GB"/>
        </a:p>
      </dgm:t>
    </dgm:pt>
    <dgm:pt modelId="{E438E691-03BA-427D-BD80-8824F96FC0BF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Donoghue v Stevenson </a:t>
          </a:r>
          <a:endParaRPr lang="en-GB" dirty="0"/>
        </a:p>
      </dgm:t>
    </dgm:pt>
    <dgm:pt modelId="{CE8090A2-F2E0-4DE6-992D-3296429BA479}" type="parTrans" cxnId="{418D8B84-CCFC-4DAE-ACD9-13793535BFB3}">
      <dgm:prSet/>
      <dgm:spPr/>
      <dgm:t>
        <a:bodyPr/>
        <a:lstStyle/>
        <a:p>
          <a:endParaRPr lang="en-GB"/>
        </a:p>
      </dgm:t>
    </dgm:pt>
    <dgm:pt modelId="{CEC163A5-70EF-45E9-84FC-5D447C0C91C1}" type="sibTrans" cxnId="{418D8B84-CCFC-4DAE-ACD9-13793535BFB3}">
      <dgm:prSet/>
      <dgm:spPr/>
      <dgm:t>
        <a:bodyPr/>
        <a:lstStyle/>
        <a:p>
          <a:endParaRPr lang="en-GB"/>
        </a:p>
      </dgm:t>
    </dgm:pt>
    <dgm:pt modelId="{171D7752-0B47-4C41-AAF5-4CE94551D249}">
      <dgm:prSet phldrT="[Text]" phldr="0"/>
      <dgm:spPr/>
      <dgm:t>
        <a:bodyPr/>
        <a:lstStyle/>
        <a:p>
          <a:pPr rtl="0"/>
          <a:r>
            <a:rPr lang="en-GB" dirty="0"/>
            <a:t>Caparo Industries PLC v Dickman [1990]</a:t>
          </a:r>
        </a:p>
      </dgm:t>
    </dgm:pt>
    <dgm:pt modelId="{62B8E8E9-3818-4543-AFAB-9E4DD18322CC}" type="parTrans" cxnId="{D98583F5-D5FB-4F72-AB02-A4B7DFCF1666}">
      <dgm:prSet/>
      <dgm:spPr/>
      <dgm:t>
        <a:bodyPr/>
        <a:lstStyle/>
        <a:p>
          <a:endParaRPr lang="en-GB"/>
        </a:p>
      </dgm:t>
    </dgm:pt>
    <dgm:pt modelId="{93D842D2-0364-47A0-8559-EB57E8185405}" type="sibTrans" cxnId="{D98583F5-D5FB-4F72-AB02-A4B7DFCF1666}">
      <dgm:prSet/>
      <dgm:spPr/>
      <dgm:t>
        <a:bodyPr/>
        <a:lstStyle/>
        <a:p>
          <a:endParaRPr lang="en-GB"/>
        </a:p>
      </dgm:t>
    </dgm:pt>
    <dgm:pt modelId="{91383A06-CC87-40B8-8D60-56357FC92F80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 Caparo asks </a:t>
          </a:r>
          <a:endParaRPr lang="en-GB" dirty="0"/>
        </a:p>
      </dgm:t>
    </dgm:pt>
    <dgm:pt modelId="{E319AB86-B2DB-4BA5-9DB1-9A7359DE176D}" type="parTrans" cxnId="{92B80A00-EB74-4E7E-971D-45099DFE559C}">
      <dgm:prSet/>
      <dgm:spPr/>
      <dgm:t>
        <a:bodyPr/>
        <a:lstStyle/>
        <a:p>
          <a:endParaRPr lang="en-GB"/>
        </a:p>
      </dgm:t>
    </dgm:pt>
    <dgm:pt modelId="{58CB99E8-858B-4B8B-BE02-3D9BCD5155BA}" type="sibTrans" cxnId="{92B80A00-EB74-4E7E-971D-45099DFE559C}">
      <dgm:prSet/>
      <dgm:spPr/>
      <dgm:t>
        <a:bodyPr/>
        <a:lstStyle/>
        <a:p>
          <a:endParaRPr lang="en-GB"/>
        </a:p>
      </dgm:t>
    </dgm:pt>
    <dgm:pt modelId="{12C7CCFA-E772-44CD-91BB-282B7C3C7DE8}">
      <dgm:prSet phldr="0"/>
      <dgm:spPr/>
      <dgm:t>
        <a:bodyPr/>
        <a:lstStyle/>
        <a:p>
          <a:pPr rtl="0"/>
          <a:r>
            <a:rPr lang="en-GB" dirty="0">
              <a:latin typeface="Garamond"/>
            </a:rPr>
            <a:t>Was the risk of injury or harm to the claimant reasonably foreseeable?</a:t>
          </a:r>
          <a:endParaRPr lang="en-GB" dirty="0"/>
        </a:p>
      </dgm:t>
    </dgm:pt>
    <dgm:pt modelId="{D47ECA17-B5CE-4C14-969C-07F7412591ED}" type="parTrans" cxnId="{4638C880-8FB5-46D5-86F2-2461A220D233}">
      <dgm:prSet/>
      <dgm:spPr/>
    </dgm:pt>
    <dgm:pt modelId="{63C9B6CD-FAEE-4DF3-92FD-819DDDB24166}" type="sibTrans" cxnId="{4638C880-8FB5-46D5-86F2-2461A220D233}">
      <dgm:prSet/>
      <dgm:spPr/>
    </dgm:pt>
    <dgm:pt modelId="{8D777DB7-DABA-408F-A40C-B29825E6269D}">
      <dgm:prSet phldr="0"/>
      <dgm:spPr/>
      <dgm:t>
        <a:bodyPr/>
        <a:lstStyle/>
        <a:p>
          <a:pPr rtl="0"/>
          <a:r>
            <a:rPr lang="en-GB" dirty="0">
              <a:latin typeface="Garamond"/>
            </a:rPr>
            <a:t>Was there sufficient proximity between the parties?</a:t>
          </a:r>
          <a:endParaRPr lang="en-GB" dirty="0"/>
        </a:p>
      </dgm:t>
    </dgm:pt>
    <dgm:pt modelId="{99DEAEC7-D5CA-486C-A597-147B89289557}" type="parTrans" cxnId="{A2EEFC0B-CCEF-49F5-93D5-F61592CFC8B4}">
      <dgm:prSet/>
      <dgm:spPr/>
    </dgm:pt>
    <dgm:pt modelId="{15E3C083-9E8C-4204-AE8D-8E75DC96BEC9}" type="sibTrans" cxnId="{A2EEFC0B-CCEF-49F5-93D5-F61592CFC8B4}">
      <dgm:prSet/>
      <dgm:spPr/>
    </dgm:pt>
    <dgm:pt modelId="{323F2613-3A0E-4A33-A6D9-2514DA050EB0}">
      <dgm:prSet phldr="0"/>
      <dgm:spPr/>
      <dgm:t>
        <a:bodyPr/>
        <a:lstStyle/>
        <a:p>
          <a:pPr rtl="0"/>
          <a:r>
            <a:rPr lang="en-GB" dirty="0">
              <a:latin typeface="Garamond"/>
            </a:rPr>
            <a:t>Is it fair, just and reasonable, on public policy grounds, to impose a duty of care?</a:t>
          </a:r>
          <a:endParaRPr lang="en-GB" dirty="0"/>
        </a:p>
      </dgm:t>
    </dgm:pt>
    <dgm:pt modelId="{51AE20C0-0910-443E-8FC0-1F7B7BE73869}" type="parTrans" cxnId="{40064A56-7CB6-43C6-AF32-EEED0E2AC664}">
      <dgm:prSet/>
      <dgm:spPr/>
    </dgm:pt>
    <dgm:pt modelId="{9C707A09-D51C-4754-9903-8538CF9C183B}" type="sibTrans" cxnId="{40064A56-7CB6-43C6-AF32-EEED0E2AC664}">
      <dgm:prSet/>
      <dgm:spPr/>
    </dgm:pt>
    <dgm:pt modelId="{3214DE46-5B8B-43FD-A713-894FECB18B2B}" type="pres">
      <dgm:prSet presAssocID="{C237800D-8BD4-4C4B-B821-2B0647C97B38}" presName="Name0" presStyleCnt="0">
        <dgm:presLayoutVars>
          <dgm:dir/>
          <dgm:animLvl val="lvl"/>
          <dgm:resizeHandles val="exact"/>
        </dgm:presLayoutVars>
      </dgm:prSet>
      <dgm:spPr/>
    </dgm:pt>
    <dgm:pt modelId="{57204E30-E0CC-4C8E-BC2B-FAF78CD54679}" type="pres">
      <dgm:prSet presAssocID="{91383A06-CC87-40B8-8D60-56357FC92F80}" presName="boxAndChildren" presStyleCnt="0"/>
      <dgm:spPr/>
    </dgm:pt>
    <dgm:pt modelId="{868B8449-5703-44E2-924B-B24F1236C008}" type="pres">
      <dgm:prSet presAssocID="{91383A06-CC87-40B8-8D60-56357FC92F80}" presName="parentTextBox" presStyleLbl="node1" presStyleIdx="0" presStyleCnt="2"/>
      <dgm:spPr/>
    </dgm:pt>
    <dgm:pt modelId="{56080561-A81B-4350-A586-3DB3F5897AEB}" type="pres">
      <dgm:prSet presAssocID="{91383A06-CC87-40B8-8D60-56357FC92F80}" presName="entireBox" presStyleLbl="node1" presStyleIdx="0" presStyleCnt="2"/>
      <dgm:spPr/>
    </dgm:pt>
    <dgm:pt modelId="{34666899-B9A6-49AC-9BAE-8DD37B8D9246}" type="pres">
      <dgm:prSet presAssocID="{91383A06-CC87-40B8-8D60-56357FC92F80}" presName="descendantBox" presStyleCnt="0"/>
      <dgm:spPr/>
    </dgm:pt>
    <dgm:pt modelId="{EAC7C6AD-6005-412C-9E9B-D5DAEA8F940E}" type="pres">
      <dgm:prSet presAssocID="{12C7CCFA-E772-44CD-91BB-282B7C3C7DE8}" presName="childTextBox" presStyleLbl="fgAccFollowNode1" presStyleIdx="0" presStyleCnt="5">
        <dgm:presLayoutVars>
          <dgm:bulletEnabled val="1"/>
        </dgm:presLayoutVars>
      </dgm:prSet>
      <dgm:spPr/>
    </dgm:pt>
    <dgm:pt modelId="{CF810A75-C8F6-4354-B1C5-67F92E8FBAB2}" type="pres">
      <dgm:prSet presAssocID="{8D777DB7-DABA-408F-A40C-B29825E6269D}" presName="childTextBox" presStyleLbl="fgAccFollowNode1" presStyleIdx="1" presStyleCnt="5">
        <dgm:presLayoutVars>
          <dgm:bulletEnabled val="1"/>
        </dgm:presLayoutVars>
      </dgm:prSet>
      <dgm:spPr/>
    </dgm:pt>
    <dgm:pt modelId="{3316F4F0-53D4-4715-85DC-DEA8A3B46D00}" type="pres">
      <dgm:prSet presAssocID="{323F2613-3A0E-4A33-A6D9-2514DA050EB0}" presName="childTextBox" presStyleLbl="fgAccFollowNode1" presStyleIdx="2" presStyleCnt="5">
        <dgm:presLayoutVars>
          <dgm:bulletEnabled val="1"/>
        </dgm:presLayoutVars>
      </dgm:prSet>
      <dgm:spPr/>
    </dgm:pt>
    <dgm:pt modelId="{6FC5861B-71BC-42FC-B729-96A33E87D5E6}" type="pres">
      <dgm:prSet presAssocID="{6275D151-1388-4EF5-95F4-2302D4ADA474}" presName="sp" presStyleCnt="0"/>
      <dgm:spPr/>
    </dgm:pt>
    <dgm:pt modelId="{E8960020-3DFB-4403-ADA5-0FBD6C97B1D5}" type="pres">
      <dgm:prSet presAssocID="{644D8047-A0FD-4206-BEAA-A1BE2E062772}" presName="arrowAndChildren" presStyleCnt="0"/>
      <dgm:spPr/>
    </dgm:pt>
    <dgm:pt modelId="{8E9551F2-8DC8-4ACC-8820-B2425E31BF11}" type="pres">
      <dgm:prSet presAssocID="{644D8047-A0FD-4206-BEAA-A1BE2E062772}" presName="parentTextArrow" presStyleLbl="node1" presStyleIdx="0" presStyleCnt="2"/>
      <dgm:spPr/>
    </dgm:pt>
    <dgm:pt modelId="{8A8FD4D6-DFEA-456D-A3E3-55A8AE5C7F49}" type="pres">
      <dgm:prSet presAssocID="{644D8047-A0FD-4206-BEAA-A1BE2E062772}" presName="arrow" presStyleLbl="node1" presStyleIdx="1" presStyleCnt="2"/>
      <dgm:spPr/>
    </dgm:pt>
    <dgm:pt modelId="{5B78C681-E5BC-47A2-9215-3A437F4AF760}" type="pres">
      <dgm:prSet presAssocID="{644D8047-A0FD-4206-BEAA-A1BE2E062772}" presName="descendantArrow" presStyleCnt="0"/>
      <dgm:spPr/>
    </dgm:pt>
    <dgm:pt modelId="{B7F09E47-3265-4032-9409-32805FA3AED5}" type="pres">
      <dgm:prSet presAssocID="{E438E691-03BA-427D-BD80-8824F96FC0BF}" presName="childTextArrow" presStyleLbl="fgAccFollowNode1" presStyleIdx="3" presStyleCnt="5">
        <dgm:presLayoutVars>
          <dgm:bulletEnabled val="1"/>
        </dgm:presLayoutVars>
      </dgm:prSet>
      <dgm:spPr/>
    </dgm:pt>
    <dgm:pt modelId="{91BD0ED9-BDB8-4EBA-ADEE-FBA058395B6F}" type="pres">
      <dgm:prSet presAssocID="{171D7752-0B47-4C41-AAF5-4CE94551D249}" presName="childTextArrow" presStyleLbl="fgAccFollowNode1" presStyleIdx="4" presStyleCnt="5">
        <dgm:presLayoutVars>
          <dgm:bulletEnabled val="1"/>
        </dgm:presLayoutVars>
      </dgm:prSet>
      <dgm:spPr/>
    </dgm:pt>
  </dgm:ptLst>
  <dgm:cxnLst>
    <dgm:cxn modelId="{92B80A00-EB74-4E7E-971D-45099DFE559C}" srcId="{C237800D-8BD4-4C4B-B821-2B0647C97B38}" destId="{91383A06-CC87-40B8-8D60-56357FC92F80}" srcOrd="1" destOrd="0" parTransId="{E319AB86-B2DB-4BA5-9DB1-9A7359DE176D}" sibTransId="{58CB99E8-858B-4B8B-BE02-3D9BCD5155BA}"/>
    <dgm:cxn modelId="{14D84B05-716E-49C2-AD79-3D194C7853DD}" srcId="{C237800D-8BD4-4C4B-B821-2B0647C97B38}" destId="{644D8047-A0FD-4206-BEAA-A1BE2E062772}" srcOrd="0" destOrd="0" parTransId="{8D7032DC-5DD8-4633-825A-9471D46F6D4E}" sibTransId="{6275D151-1388-4EF5-95F4-2302D4ADA474}"/>
    <dgm:cxn modelId="{A2EEFC0B-CCEF-49F5-93D5-F61592CFC8B4}" srcId="{91383A06-CC87-40B8-8D60-56357FC92F80}" destId="{8D777DB7-DABA-408F-A40C-B29825E6269D}" srcOrd="1" destOrd="0" parTransId="{99DEAEC7-D5CA-486C-A597-147B89289557}" sibTransId="{15E3C083-9E8C-4204-AE8D-8E75DC96BEC9}"/>
    <dgm:cxn modelId="{CFFC820F-9BA3-4F44-B18E-F01C9E68EB93}" type="presOf" srcId="{171D7752-0B47-4C41-AAF5-4CE94551D249}" destId="{91BD0ED9-BDB8-4EBA-ADEE-FBA058395B6F}" srcOrd="0" destOrd="0" presId="urn:microsoft.com/office/officeart/2005/8/layout/process4"/>
    <dgm:cxn modelId="{252DAB0F-3921-4957-991C-4E440DCB0CE3}" type="presOf" srcId="{91383A06-CC87-40B8-8D60-56357FC92F80}" destId="{56080561-A81B-4350-A586-3DB3F5897AEB}" srcOrd="1" destOrd="0" presId="urn:microsoft.com/office/officeart/2005/8/layout/process4"/>
    <dgm:cxn modelId="{A0F2CC65-F9B4-47C7-B71E-43B51872525D}" type="presOf" srcId="{8D777DB7-DABA-408F-A40C-B29825E6269D}" destId="{CF810A75-C8F6-4354-B1C5-67F92E8FBAB2}" srcOrd="0" destOrd="0" presId="urn:microsoft.com/office/officeart/2005/8/layout/process4"/>
    <dgm:cxn modelId="{40064A56-7CB6-43C6-AF32-EEED0E2AC664}" srcId="{91383A06-CC87-40B8-8D60-56357FC92F80}" destId="{323F2613-3A0E-4A33-A6D9-2514DA050EB0}" srcOrd="2" destOrd="0" parTransId="{51AE20C0-0910-443E-8FC0-1F7B7BE73869}" sibTransId="{9C707A09-D51C-4754-9903-8538CF9C183B}"/>
    <dgm:cxn modelId="{3C4D997B-5C5B-41EE-B58C-1D109E45BC32}" type="presOf" srcId="{91383A06-CC87-40B8-8D60-56357FC92F80}" destId="{868B8449-5703-44E2-924B-B24F1236C008}" srcOrd="0" destOrd="0" presId="urn:microsoft.com/office/officeart/2005/8/layout/process4"/>
    <dgm:cxn modelId="{4638C880-8FB5-46D5-86F2-2461A220D233}" srcId="{91383A06-CC87-40B8-8D60-56357FC92F80}" destId="{12C7CCFA-E772-44CD-91BB-282B7C3C7DE8}" srcOrd="0" destOrd="0" parTransId="{D47ECA17-B5CE-4C14-969C-07F7412591ED}" sibTransId="{63C9B6CD-FAEE-4DF3-92FD-819DDDB24166}"/>
    <dgm:cxn modelId="{418D8B84-CCFC-4DAE-ACD9-13793535BFB3}" srcId="{644D8047-A0FD-4206-BEAA-A1BE2E062772}" destId="{E438E691-03BA-427D-BD80-8824F96FC0BF}" srcOrd="0" destOrd="0" parTransId="{CE8090A2-F2E0-4DE6-992D-3296429BA479}" sibTransId="{CEC163A5-70EF-45E9-84FC-5D447C0C91C1}"/>
    <dgm:cxn modelId="{754E1D9C-3BAB-4C4E-8FBF-C43366BBBC4C}" type="presOf" srcId="{C237800D-8BD4-4C4B-B821-2B0647C97B38}" destId="{3214DE46-5B8B-43FD-A713-894FECB18B2B}" srcOrd="0" destOrd="0" presId="urn:microsoft.com/office/officeart/2005/8/layout/process4"/>
    <dgm:cxn modelId="{366A7AB8-1BE8-420E-ABBA-89D8F96BC859}" type="presOf" srcId="{644D8047-A0FD-4206-BEAA-A1BE2E062772}" destId="{8A8FD4D6-DFEA-456D-A3E3-55A8AE5C7F49}" srcOrd="1" destOrd="0" presId="urn:microsoft.com/office/officeart/2005/8/layout/process4"/>
    <dgm:cxn modelId="{63690AD6-D2EE-49BF-8C34-9DD27D6AE5FB}" type="presOf" srcId="{323F2613-3A0E-4A33-A6D9-2514DA050EB0}" destId="{3316F4F0-53D4-4715-85DC-DEA8A3B46D00}" srcOrd="0" destOrd="0" presId="urn:microsoft.com/office/officeart/2005/8/layout/process4"/>
    <dgm:cxn modelId="{0A3001ED-0A24-45BC-924B-BD0D989C081E}" type="presOf" srcId="{12C7CCFA-E772-44CD-91BB-282B7C3C7DE8}" destId="{EAC7C6AD-6005-412C-9E9B-D5DAEA8F940E}" srcOrd="0" destOrd="0" presId="urn:microsoft.com/office/officeart/2005/8/layout/process4"/>
    <dgm:cxn modelId="{D98583F5-D5FB-4F72-AB02-A4B7DFCF1666}" srcId="{644D8047-A0FD-4206-BEAA-A1BE2E062772}" destId="{171D7752-0B47-4C41-AAF5-4CE94551D249}" srcOrd="1" destOrd="0" parTransId="{62B8E8E9-3818-4543-AFAB-9E4DD18322CC}" sibTransId="{93D842D2-0364-47A0-8559-EB57E8185405}"/>
    <dgm:cxn modelId="{D135E0F5-7C37-481B-97E6-FA568B8513F8}" type="presOf" srcId="{E438E691-03BA-427D-BD80-8824F96FC0BF}" destId="{B7F09E47-3265-4032-9409-32805FA3AED5}" srcOrd="0" destOrd="0" presId="urn:microsoft.com/office/officeart/2005/8/layout/process4"/>
    <dgm:cxn modelId="{2B8BB2FD-EC10-4720-9A34-0A4241045556}" type="presOf" srcId="{644D8047-A0FD-4206-BEAA-A1BE2E062772}" destId="{8E9551F2-8DC8-4ACC-8820-B2425E31BF11}" srcOrd="0" destOrd="0" presId="urn:microsoft.com/office/officeart/2005/8/layout/process4"/>
    <dgm:cxn modelId="{3AD37D32-2AB5-49BE-9C8B-6D269CDFFC7E}" type="presParOf" srcId="{3214DE46-5B8B-43FD-A713-894FECB18B2B}" destId="{57204E30-E0CC-4C8E-BC2B-FAF78CD54679}" srcOrd="0" destOrd="0" presId="urn:microsoft.com/office/officeart/2005/8/layout/process4"/>
    <dgm:cxn modelId="{6F186C83-DA3C-4312-97E0-714B23B605A6}" type="presParOf" srcId="{57204E30-E0CC-4C8E-BC2B-FAF78CD54679}" destId="{868B8449-5703-44E2-924B-B24F1236C008}" srcOrd="0" destOrd="0" presId="urn:microsoft.com/office/officeart/2005/8/layout/process4"/>
    <dgm:cxn modelId="{A46BBE3D-F172-408C-B265-F74BE4E6A32C}" type="presParOf" srcId="{57204E30-E0CC-4C8E-BC2B-FAF78CD54679}" destId="{56080561-A81B-4350-A586-3DB3F5897AEB}" srcOrd="1" destOrd="0" presId="urn:microsoft.com/office/officeart/2005/8/layout/process4"/>
    <dgm:cxn modelId="{B72F87ED-00BC-487A-9979-6186912BC6CA}" type="presParOf" srcId="{57204E30-E0CC-4C8E-BC2B-FAF78CD54679}" destId="{34666899-B9A6-49AC-9BAE-8DD37B8D9246}" srcOrd="2" destOrd="0" presId="urn:microsoft.com/office/officeart/2005/8/layout/process4"/>
    <dgm:cxn modelId="{8DC89C1D-7234-457C-A6D1-925A521D30F2}" type="presParOf" srcId="{34666899-B9A6-49AC-9BAE-8DD37B8D9246}" destId="{EAC7C6AD-6005-412C-9E9B-D5DAEA8F940E}" srcOrd="0" destOrd="0" presId="urn:microsoft.com/office/officeart/2005/8/layout/process4"/>
    <dgm:cxn modelId="{2A377460-7050-450C-9672-56B6000C3847}" type="presParOf" srcId="{34666899-B9A6-49AC-9BAE-8DD37B8D9246}" destId="{CF810A75-C8F6-4354-B1C5-67F92E8FBAB2}" srcOrd="1" destOrd="0" presId="urn:microsoft.com/office/officeart/2005/8/layout/process4"/>
    <dgm:cxn modelId="{0CBFE1D7-BE17-4ED6-9EE0-E59A02A79513}" type="presParOf" srcId="{34666899-B9A6-49AC-9BAE-8DD37B8D9246}" destId="{3316F4F0-53D4-4715-85DC-DEA8A3B46D00}" srcOrd="2" destOrd="0" presId="urn:microsoft.com/office/officeart/2005/8/layout/process4"/>
    <dgm:cxn modelId="{4928AAF4-3BCF-44AC-966C-B43CB93D4994}" type="presParOf" srcId="{3214DE46-5B8B-43FD-A713-894FECB18B2B}" destId="{6FC5861B-71BC-42FC-B729-96A33E87D5E6}" srcOrd="1" destOrd="0" presId="urn:microsoft.com/office/officeart/2005/8/layout/process4"/>
    <dgm:cxn modelId="{B7EFCB0A-1E4C-4072-822D-C2562403C7FB}" type="presParOf" srcId="{3214DE46-5B8B-43FD-A713-894FECB18B2B}" destId="{E8960020-3DFB-4403-ADA5-0FBD6C97B1D5}" srcOrd="2" destOrd="0" presId="urn:microsoft.com/office/officeart/2005/8/layout/process4"/>
    <dgm:cxn modelId="{983238F6-5767-4175-B915-FD6BC43B8408}" type="presParOf" srcId="{E8960020-3DFB-4403-ADA5-0FBD6C97B1D5}" destId="{8E9551F2-8DC8-4ACC-8820-B2425E31BF11}" srcOrd="0" destOrd="0" presId="urn:microsoft.com/office/officeart/2005/8/layout/process4"/>
    <dgm:cxn modelId="{B785B9B4-9064-4CF7-B43B-6C5302FDF9E2}" type="presParOf" srcId="{E8960020-3DFB-4403-ADA5-0FBD6C97B1D5}" destId="{8A8FD4D6-DFEA-456D-A3E3-55A8AE5C7F49}" srcOrd="1" destOrd="0" presId="urn:microsoft.com/office/officeart/2005/8/layout/process4"/>
    <dgm:cxn modelId="{3FF7C9B1-B7CB-4C47-8B93-DA13F265A59B}" type="presParOf" srcId="{E8960020-3DFB-4403-ADA5-0FBD6C97B1D5}" destId="{5B78C681-E5BC-47A2-9215-3A437F4AF760}" srcOrd="2" destOrd="0" presId="urn:microsoft.com/office/officeart/2005/8/layout/process4"/>
    <dgm:cxn modelId="{599079A0-5AE1-43BC-A06D-8433F13B9296}" type="presParOf" srcId="{5B78C681-E5BC-47A2-9215-3A437F4AF760}" destId="{B7F09E47-3265-4032-9409-32805FA3AED5}" srcOrd="0" destOrd="0" presId="urn:microsoft.com/office/officeart/2005/8/layout/process4"/>
    <dgm:cxn modelId="{A9A44918-9D04-4159-8CA3-4FA8507DF343}" type="presParOf" srcId="{5B78C681-E5BC-47A2-9215-3A437F4AF760}" destId="{91BD0ED9-BDB8-4EBA-ADEE-FBA058395B6F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4D963B-1355-43FB-9319-1C09AFA4930E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2095B23-75EB-4442-A27E-9921C0C26E3D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Breach of duty of care </a:t>
          </a:r>
          <a:endParaRPr lang="en-GB" dirty="0"/>
        </a:p>
      </dgm:t>
    </dgm:pt>
    <dgm:pt modelId="{51E3E12A-6A21-4E4B-8BB4-1BC47D321804}" type="parTrans" cxnId="{050AB276-799D-498C-B5C9-34C426B9C0FD}">
      <dgm:prSet/>
      <dgm:spPr/>
      <dgm:t>
        <a:bodyPr/>
        <a:lstStyle/>
        <a:p>
          <a:endParaRPr lang="en-GB"/>
        </a:p>
      </dgm:t>
    </dgm:pt>
    <dgm:pt modelId="{2AB9CB25-3620-44BE-9D7C-FDB53E6577C1}" type="sibTrans" cxnId="{050AB276-799D-498C-B5C9-34C426B9C0FD}">
      <dgm:prSet/>
      <dgm:spPr/>
      <dgm:t>
        <a:bodyPr/>
        <a:lstStyle/>
        <a:p>
          <a:endParaRPr lang="en-GB"/>
        </a:p>
      </dgm:t>
    </dgm:pt>
    <dgm:pt modelId="{25719789-9E22-4E7B-9F35-981492364703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Standard of care </a:t>
          </a:r>
          <a:endParaRPr lang="en-GB" dirty="0"/>
        </a:p>
      </dgm:t>
    </dgm:pt>
    <dgm:pt modelId="{169578B6-331F-4456-B14F-0B903BD6352B}" type="parTrans" cxnId="{4DCBAE70-9118-4C18-9B5A-E3990F1EC3DD}">
      <dgm:prSet/>
      <dgm:spPr/>
      <dgm:t>
        <a:bodyPr/>
        <a:lstStyle/>
        <a:p>
          <a:endParaRPr lang="en-GB"/>
        </a:p>
      </dgm:t>
    </dgm:pt>
    <dgm:pt modelId="{86574632-975E-4094-B14B-506E8B2263F5}" type="sibTrans" cxnId="{4DCBAE70-9118-4C18-9B5A-E3990F1EC3DD}">
      <dgm:prSet/>
      <dgm:spPr/>
      <dgm:t>
        <a:bodyPr/>
        <a:lstStyle/>
        <a:p>
          <a:endParaRPr lang="en-GB"/>
        </a:p>
      </dgm:t>
    </dgm:pt>
    <dgm:pt modelId="{E6E90D2C-2E8B-40B2-B1A2-5AD3748349A6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Reasonable man</a:t>
          </a:r>
          <a:endParaRPr lang="en-GB" dirty="0"/>
        </a:p>
      </dgm:t>
    </dgm:pt>
    <dgm:pt modelId="{0993DED4-324D-4EFC-A5AC-F969510F5BE7}" type="parTrans" cxnId="{0A3B2D60-96E3-4BBA-BDE3-79BB6AF11CB7}">
      <dgm:prSet/>
      <dgm:spPr/>
      <dgm:t>
        <a:bodyPr/>
        <a:lstStyle/>
        <a:p>
          <a:endParaRPr lang="en-GB"/>
        </a:p>
      </dgm:t>
    </dgm:pt>
    <dgm:pt modelId="{B8A41A3D-5D57-4EB4-8B8F-55A9AB4FBCE0}" type="sibTrans" cxnId="{0A3B2D60-96E3-4BBA-BDE3-79BB6AF11CB7}">
      <dgm:prSet/>
      <dgm:spPr/>
      <dgm:t>
        <a:bodyPr/>
        <a:lstStyle/>
        <a:p>
          <a:endParaRPr lang="en-GB"/>
        </a:p>
      </dgm:t>
    </dgm:pt>
    <dgm:pt modelId="{9468F355-2D8D-4C47-9F13-648E879FAA2B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Age and Characteristics</a:t>
          </a:r>
          <a:endParaRPr lang="en-GB" dirty="0"/>
        </a:p>
      </dgm:t>
    </dgm:pt>
    <dgm:pt modelId="{E8A38312-68BA-4996-8C9D-08551013B402}" type="parTrans" cxnId="{B6C49642-9C2A-4B23-95A6-9D367C08F68C}">
      <dgm:prSet/>
      <dgm:spPr/>
      <dgm:t>
        <a:bodyPr/>
        <a:lstStyle/>
        <a:p>
          <a:endParaRPr lang="en-GB"/>
        </a:p>
      </dgm:t>
    </dgm:pt>
    <dgm:pt modelId="{BED8DEDB-E1C6-4C76-AAE3-2BB26BEAFBA4}" type="sibTrans" cxnId="{B6C49642-9C2A-4B23-95A6-9D367C08F68C}">
      <dgm:prSet/>
      <dgm:spPr/>
      <dgm:t>
        <a:bodyPr/>
        <a:lstStyle/>
        <a:p>
          <a:endParaRPr lang="en-GB"/>
        </a:p>
      </dgm:t>
    </dgm:pt>
    <dgm:pt modelId="{3C8A3177-A8CF-4AB1-9D6E-0DFEED69C042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Expertise </a:t>
          </a:r>
          <a:endParaRPr lang="en-GB" dirty="0"/>
        </a:p>
      </dgm:t>
    </dgm:pt>
    <dgm:pt modelId="{AFC61F11-BF53-4612-BDE3-9E79192722BD}" type="parTrans" cxnId="{4C8FF56F-7295-48FE-BF76-195E7A711FC7}">
      <dgm:prSet/>
      <dgm:spPr/>
      <dgm:t>
        <a:bodyPr/>
        <a:lstStyle/>
        <a:p>
          <a:endParaRPr lang="en-GB"/>
        </a:p>
      </dgm:t>
    </dgm:pt>
    <dgm:pt modelId="{E7C7AC2E-C4F6-4831-8B02-3F9E3E2CFABB}" type="sibTrans" cxnId="{4C8FF56F-7295-48FE-BF76-195E7A711FC7}">
      <dgm:prSet/>
      <dgm:spPr/>
      <dgm:t>
        <a:bodyPr/>
        <a:lstStyle/>
        <a:p>
          <a:endParaRPr lang="en-GB"/>
        </a:p>
      </dgm:t>
    </dgm:pt>
    <dgm:pt modelId="{B8E77C3A-8EFA-4588-A8D5-7C73FE058288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Vulnerability of victim </a:t>
          </a:r>
          <a:endParaRPr lang="en-GB" dirty="0"/>
        </a:p>
      </dgm:t>
    </dgm:pt>
    <dgm:pt modelId="{89CDFF9B-A659-43AE-B34A-DF8402885E4F}" type="parTrans" cxnId="{F089FE9F-9B0E-41B3-BD42-6B87667C6B09}">
      <dgm:prSet/>
      <dgm:spPr/>
      <dgm:t>
        <a:bodyPr/>
        <a:lstStyle/>
        <a:p>
          <a:endParaRPr lang="en-GB"/>
        </a:p>
      </dgm:t>
    </dgm:pt>
    <dgm:pt modelId="{8DF16A66-A24E-466C-B5B7-6C3BE55B5E76}" type="sibTrans" cxnId="{F089FE9F-9B0E-41B3-BD42-6B87667C6B09}">
      <dgm:prSet/>
      <dgm:spPr/>
      <dgm:t>
        <a:bodyPr/>
        <a:lstStyle/>
        <a:p>
          <a:endParaRPr lang="en-GB"/>
        </a:p>
      </dgm:t>
    </dgm:pt>
    <dgm:pt modelId="{8915F2BF-165D-4C1C-883B-9832EF14F1E6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Objective of the defendant </a:t>
          </a:r>
          <a:endParaRPr lang="en-GB" dirty="0"/>
        </a:p>
      </dgm:t>
    </dgm:pt>
    <dgm:pt modelId="{BFECBE98-7076-4676-B736-A80E22DCF852}" type="parTrans" cxnId="{4DCA090B-687E-422B-A37F-A0D661C5DA53}">
      <dgm:prSet/>
      <dgm:spPr/>
      <dgm:t>
        <a:bodyPr/>
        <a:lstStyle/>
        <a:p>
          <a:endParaRPr lang="en-GB"/>
        </a:p>
      </dgm:t>
    </dgm:pt>
    <dgm:pt modelId="{76DDD2AF-A25D-418E-8555-6E80EBEE76C2}" type="sibTrans" cxnId="{4DCA090B-687E-422B-A37F-A0D661C5DA53}">
      <dgm:prSet/>
      <dgm:spPr/>
      <dgm:t>
        <a:bodyPr/>
        <a:lstStyle/>
        <a:p>
          <a:endParaRPr lang="en-GB"/>
        </a:p>
      </dgm:t>
    </dgm:pt>
    <dgm:pt modelId="{CC67BD1E-7336-445E-A507-B0864F71211F}">
      <dgm:prSet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Has the standard of care been met?</a:t>
          </a:r>
        </a:p>
      </dgm:t>
    </dgm:pt>
    <dgm:pt modelId="{2ACC05CC-A1D5-4193-930D-35DB56E91B73}" type="parTrans" cxnId="{6F1A39C6-E5F5-4202-8C5C-E1C8E231F9C7}">
      <dgm:prSet/>
      <dgm:spPr/>
    </dgm:pt>
    <dgm:pt modelId="{66AE0706-6BE6-4E4A-B828-E105F193500E}" type="sibTrans" cxnId="{6F1A39C6-E5F5-4202-8C5C-E1C8E231F9C7}">
      <dgm:prSet/>
      <dgm:spPr/>
    </dgm:pt>
    <dgm:pt modelId="{1C7672D4-5FCE-43B5-AEEF-FB38B8C238F2}">
      <dgm:prSet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Reasonable foreseeability and magnitude of risk</a:t>
          </a:r>
        </a:p>
      </dgm:t>
    </dgm:pt>
    <dgm:pt modelId="{A8F3E3B8-637C-4729-BB02-C3F90E5466AB}" type="parTrans" cxnId="{06C740C9-4F56-443D-925D-470C995A7950}">
      <dgm:prSet/>
      <dgm:spPr/>
    </dgm:pt>
    <dgm:pt modelId="{EA84D0A5-34D7-4F2D-81E0-DEC696BA65F0}" type="sibTrans" cxnId="{06C740C9-4F56-443D-925D-470C995A7950}">
      <dgm:prSet/>
      <dgm:spPr/>
    </dgm:pt>
    <dgm:pt modelId="{FD6B894A-71D9-45BB-898A-7EEFBE9C05C4}">
      <dgm:prSet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Cost </a:t>
          </a:r>
        </a:p>
      </dgm:t>
    </dgm:pt>
    <dgm:pt modelId="{70DFA6ED-2F2D-4B49-B95E-D1E8EA7B0FCA}" type="parTrans" cxnId="{69A9D459-BFB8-433E-83A8-829ADBA7D01B}">
      <dgm:prSet/>
      <dgm:spPr/>
    </dgm:pt>
    <dgm:pt modelId="{D827283C-DAFE-42C2-AD8F-918FD7AE4DFA}" type="sibTrans" cxnId="{69A9D459-BFB8-433E-83A8-829ADBA7D01B}">
      <dgm:prSet/>
      <dgm:spPr/>
    </dgm:pt>
    <dgm:pt modelId="{3964F7AA-B63A-4D26-9370-9BB6631C928F}" type="pres">
      <dgm:prSet presAssocID="{734D963B-1355-43FB-9319-1C09AFA4930E}" presName="Name0" presStyleCnt="0">
        <dgm:presLayoutVars>
          <dgm:dir/>
          <dgm:animLvl val="lvl"/>
          <dgm:resizeHandles val="exact"/>
        </dgm:presLayoutVars>
      </dgm:prSet>
      <dgm:spPr/>
    </dgm:pt>
    <dgm:pt modelId="{F1BE80C3-317B-4478-9891-4637741BAA1C}" type="pres">
      <dgm:prSet presAssocID="{CC67BD1E-7336-445E-A507-B0864F71211F}" presName="boxAndChildren" presStyleCnt="0"/>
      <dgm:spPr/>
    </dgm:pt>
    <dgm:pt modelId="{6C8337D9-48B5-4A4A-A914-330643FE137B}" type="pres">
      <dgm:prSet presAssocID="{CC67BD1E-7336-445E-A507-B0864F71211F}" presName="parentTextBox" presStyleLbl="node1" presStyleIdx="0" presStyleCnt="3"/>
      <dgm:spPr/>
    </dgm:pt>
    <dgm:pt modelId="{494C1E46-3CA8-4920-9FD7-CE88A2426A7F}" type="pres">
      <dgm:prSet presAssocID="{CC67BD1E-7336-445E-A507-B0864F71211F}" presName="entireBox" presStyleLbl="node1" presStyleIdx="0" presStyleCnt="3"/>
      <dgm:spPr/>
    </dgm:pt>
    <dgm:pt modelId="{693BDF64-36E3-4CF4-971B-B86B0B73BCFF}" type="pres">
      <dgm:prSet presAssocID="{CC67BD1E-7336-445E-A507-B0864F71211F}" presName="descendantBox" presStyleCnt="0"/>
      <dgm:spPr/>
    </dgm:pt>
    <dgm:pt modelId="{00BA14AA-7B80-46DC-8F29-8F43B2C74942}" type="pres">
      <dgm:prSet presAssocID="{E6E90D2C-2E8B-40B2-B1A2-5AD3748349A6}" presName="childTextBox" presStyleLbl="fgAccFollowNode1" presStyleIdx="0" presStyleCnt="7">
        <dgm:presLayoutVars>
          <dgm:bulletEnabled val="1"/>
        </dgm:presLayoutVars>
      </dgm:prSet>
      <dgm:spPr/>
    </dgm:pt>
    <dgm:pt modelId="{C8F0B309-4F0C-49D0-9F37-5175394554BE}" type="pres">
      <dgm:prSet presAssocID="{9468F355-2D8D-4C47-9F13-648E879FAA2B}" presName="childTextBox" presStyleLbl="fgAccFollowNode1" presStyleIdx="1" presStyleCnt="7">
        <dgm:presLayoutVars>
          <dgm:bulletEnabled val="1"/>
        </dgm:presLayoutVars>
      </dgm:prSet>
      <dgm:spPr/>
    </dgm:pt>
    <dgm:pt modelId="{5F130AD4-DA84-494D-97CC-B35E831C7CBA}" type="pres">
      <dgm:prSet presAssocID="{3C8A3177-A8CF-4AB1-9D6E-0DFEED69C042}" presName="childTextBox" presStyleLbl="fgAccFollowNode1" presStyleIdx="2" presStyleCnt="7">
        <dgm:presLayoutVars>
          <dgm:bulletEnabled val="1"/>
        </dgm:presLayoutVars>
      </dgm:prSet>
      <dgm:spPr/>
    </dgm:pt>
    <dgm:pt modelId="{5A774D8C-3135-4F7D-89BB-BB9ECC459A1E}" type="pres">
      <dgm:prSet presAssocID="{1C7672D4-5FCE-43B5-AEEF-FB38B8C238F2}" presName="childTextBox" presStyleLbl="fgAccFollowNode1" presStyleIdx="3" presStyleCnt="7">
        <dgm:presLayoutVars>
          <dgm:bulletEnabled val="1"/>
        </dgm:presLayoutVars>
      </dgm:prSet>
      <dgm:spPr/>
    </dgm:pt>
    <dgm:pt modelId="{294F3AC6-2E17-4E76-8DBD-B601D6674F12}" type="pres">
      <dgm:prSet presAssocID="{B8E77C3A-8EFA-4588-A8D5-7C73FE058288}" presName="childTextBox" presStyleLbl="fgAccFollowNode1" presStyleIdx="4" presStyleCnt="7">
        <dgm:presLayoutVars>
          <dgm:bulletEnabled val="1"/>
        </dgm:presLayoutVars>
      </dgm:prSet>
      <dgm:spPr/>
    </dgm:pt>
    <dgm:pt modelId="{484B3F04-BB3C-4316-967C-022BF375FE86}" type="pres">
      <dgm:prSet presAssocID="{FD6B894A-71D9-45BB-898A-7EEFBE9C05C4}" presName="childTextBox" presStyleLbl="fgAccFollowNode1" presStyleIdx="5" presStyleCnt="7">
        <dgm:presLayoutVars>
          <dgm:bulletEnabled val="1"/>
        </dgm:presLayoutVars>
      </dgm:prSet>
      <dgm:spPr/>
    </dgm:pt>
    <dgm:pt modelId="{E3F9B45C-9DC8-4A22-A242-C8F18647F9F6}" type="pres">
      <dgm:prSet presAssocID="{8915F2BF-165D-4C1C-883B-9832EF14F1E6}" presName="childTextBox" presStyleLbl="fgAccFollowNode1" presStyleIdx="6" presStyleCnt="7">
        <dgm:presLayoutVars>
          <dgm:bulletEnabled val="1"/>
        </dgm:presLayoutVars>
      </dgm:prSet>
      <dgm:spPr/>
    </dgm:pt>
    <dgm:pt modelId="{FD6359C7-34D2-48A0-893C-F9C7E7837987}" type="pres">
      <dgm:prSet presAssocID="{86574632-975E-4094-B14B-506E8B2263F5}" presName="sp" presStyleCnt="0"/>
      <dgm:spPr/>
    </dgm:pt>
    <dgm:pt modelId="{7E69DF8C-DF00-4E3B-8F8D-3D86FFC0456D}" type="pres">
      <dgm:prSet presAssocID="{25719789-9E22-4E7B-9F35-981492364703}" presName="arrowAndChildren" presStyleCnt="0"/>
      <dgm:spPr/>
    </dgm:pt>
    <dgm:pt modelId="{CBFFDFD6-B640-4EF7-8A07-BCB7C8C1AC5D}" type="pres">
      <dgm:prSet presAssocID="{25719789-9E22-4E7B-9F35-981492364703}" presName="parentTextArrow" presStyleLbl="node1" presStyleIdx="1" presStyleCnt="3"/>
      <dgm:spPr/>
    </dgm:pt>
    <dgm:pt modelId="{D1135B97-BEB4-44DC-8116-1E80A3ADC6E5}" type="pres">
      <dgm:prSet presAssocID="{2AB9CB25-3620-44BE-9D7C-FDB53E6577C1}" presName="sp" presStyleCnt="0"/>
      <dgm:spPr/>
    </dgm:pt>
    <dgm:pt modelId="{688CBE9E-6E84-4A4B-BADD-6DF5BDBB890E}" type="pres">
      <dgm:prSet presAssocID="{02095B23-75EB-4442-A27E-9921C0C26E3D}" presName="arrowAndChildren" presStyleCnt="0"/>
      <dgm:spPr/>
    </dgm:pt>
    <dgm:pt modelId="{36D70ACB-7EE8-4BE8-9B98-C4B9D184E78D}" type="pres">
      <dgm:prSet presAssocID="{02095B23-75EB-4442-A27E-9921C0C26E3D}" presName="parentTextArrow" presStyleLbl="node1" presStyleIdx="2" presStyleCnt="3"/>
      <dgm:spPr/>
    </dgm:pt>
  </dgm:ptLst>
  <dgm:cxnLst>
    <dgm:cxn modelId="{4DCA090B-687E-422B-A37F-A0D661C5DA53}" srcId="{CC67BD1E-7336-445E-A507-B0864F71211F}" destId="{8915F2BF-165D-4C1C-883B-9832EF14F1E6}" srcOrd="6" destOrd="0" parTransId="{BFECBE98-7076-4676-B736-A80E22DCF852}" sibTransId="{76DDD2AF-A25D-418E-8555-6E80EBEE76C2}"/>
    <dgm:cxn modelId="{47637A13-E847-47C2-B29E-28DD421E05BC}" type="presOf" srcId="{734D963B-1355-43FB-9319-1C09AFA4930E}" destId="{3964F7AA-B63A-4D26-9370-9BB6631C928F}" srcOrd="0" destOrd="0" presId="urn:microsoft.com/office/officeart/2005/8/layout/process4"/>
    <dgm:cxn modelId="{9DC0F51B-95C6-4871-A256-0587B4079C77}" type="presOf" srcId="{3C8A3177-A8CF-4AB1-9D6E-0DFEED69C042}" destId="{5F130AD4-DA84-494D-97CC-B35E831C7CBA}" srcOrd="0" destOrd="0" presId="urn:microsoft.com/office/officeart/2005/8/layout/process4"/>
    <dgm:cxn modelId="{1013731E-9CBC-4618-82E8-63D1C61A94E5}" type="presOf" srcId="{CC67BD1E-7336-445E-A507-B0864F71211F}" destId="{494C1E46-3CA8-4920-9FD7-CE88A2426A7F}" srcOrd="1" destOrd="0" presId="urn:microsoft.com/office/officeart/2005/8/layout/process4"/>
    <dgm:cxn modelId="{572D3E22-0C2C-4826-8A2F-14D832E94DB0}" type="presOf" srcId="{02095B23-75EB-4442-A27E-9921C0C26E3D}" destId="{36D70ACB-7EE8-4BE8-9B98-C4B9D184E78D}" srcOrd="0" destOrd="0" presId="urn:microsoft.com/office/officeart/2005/8/layout/process4"/>
    <dgm:cxn modelId="{B32D9F5B-4D56-4D5D-815A-077C2B6F9C20}" type="presOf" srcId="{9468F355-2D8D-4C47-9F13-648E879FAA2B}" destId="{C8F0B309-4F0C-49D0-9F37-5175394554BE}" srcOrd="0" destOrd="0" presId="urn:microsoft.com/office/officeart/2005/8/layout/process4"/>
    <dgm:cxn modelId="{0A3B2D60-96E3-4BBA-BDE3-79BB6AF11CB7}" srcId="{CC67BD1E-7336-445E-A507-B0864F71211F}" destId="{E6E90D2C-2E8B-40B2-B1A2-5AD3748349A6}" srcOrd="0" destOrd="0" parTransId="{0993DED4-324D-4EFC-A5AC-F969510F5BE7}" sibTransId="{B8A41A3D-5D57-4EB4-8B8F-55A9AB4FBCE0}"/>
    <dgm:cxn modelId="{B6C49642-9C2A-4B23-95A6-9D367C08F68C}" srcId="{CC67BD1E-7336-445E-A507-B0864F71211F}" destId="{9468F355-2D8D-4C47-9F13-648E879FAA2B}" srcOrd="1" destOrd="0" parTransId="{E8A38312-68BA-4996-8C9D-08551013B402}" sibTransId="{BED8DEDB-E1C6-4C76-AAE3-2BB26BEAFBA4}"/>
    <dgm:cxn modelId="{838B5463-86AE-4F4F-8DF3-BD99FD482B13}" type="presOf" srcId="{CC67BD1E-7336-445E-A507-B0864F71211F}" destId="{6C8337D9-48B5-4A4A-A914-330643FE137B}" srcOrd="0" destOrd="0" presId="urn:microsoft.com/office/officeart/2005/8/layout/process4"/>
    <dgm:cxn modelId="{4C8FF56F-7295-48FE-BF76-195E7A711FC7}" srcId="{CC67BD1E-7336-445E-A507-B0864F71211F}" destId="{3C8A3177-A8CF-4AB1-9D6E-0DFEED69C042}" srcOrd="2" destOrd="0" parTransId="{AFC61F11-BF53-4612-BDE3-9E79192722BD}" sibTransId="{E7C7AC2E-C4F6-4831-8B02-3F9E3E2CFABB}"/>
    <dgm:cxn modelId="{4DCBAE70-9118-4C18-9B5A-E3990F1EC3DD}" srcId="{734D963B-1355-43FB-9319-1C09AFA4930E}" destId="{25719789-9E22-4E7B-9F35-981492364703}" srcOrd="1" destOrd="0" parTransId="{169578B6-331F-4456-B14F-0B903BD6352B}" sibTransId="{86574632-975E-4094-B14B-506E8B2263F5}"/>
    <dgm:cxn modelId="{050AB276-799D-498C-B5C9-34C426B9C0FD}" srcId="{734D963B-1355-43FB-9319-1C09AFA4930E}" destId="{02095B23-75EB-4442-A27E-9921C0C26E3D}" srcOrd="0" destOrd="0" parTransId="{51E3E12A-6A21-4E4B-8BB4-1BC47D321804}" sibTransId="{2AB9CB25-3620-44BE-9D7C-FDB53E6577C1}"/>
    <dgm:cxn modelId="{69A9D459-BFB8-433E-83A8-829ADBA7D01B}" srcId="{CC67BD1E-7336-445E-A507-B0864F71211F}" destId="{FD6B894A-71D9-45BB-898A-7EEFBE9C05C4}" srcOrd="5" destOrd="0" parTransId="{70DFA6ED-2F2D-4B49-B95E-D1E8EA7B0FCA}" sibTransId="{D827283C-DAFE-42C2-AD8F-918FD7AE4DFA}"/>
    <dgm:cxn modelId="{300A1096-F3F9-46AB-AC47-ADA8A3C341F3}" type="presOf" srcId="{25719789-9E22-4E7B-9F35-981492364703}" destId="{CBFFDFD6-B640-4EF7-8A07-BCB7C8C1AC5D}" srcOrd="0" destOrd="0" presId="urn:microsoft.com/office/officeart/2005/8/layout/process4"/>
    <dgm:cxn modelId="{F089FE9F-9B0E-41B3-BD42-6B87667C6B09}" srcId="{CC67BD1E-7336-445E-A507-B0864F71211F}" destId="{B8E77C3A-8EFA-4588-A8D5-7C73FE058288}" srcOrd="4" destOrd="0" parTransId="{89CDFF9B-A659-43AE-B34A-DF8402885E4F}" sibTransId="{8DF16A66-A24E-466C-B5B7-6C3BE55B5E76}"/>
    <dgm:cxn modelId="{73911EA3-AD9B-4CCD-A3A0-6EE7C52E2F54}" type="presOf" srcId="{8915F2BF-165D-4C1C-883B-9832EF14F1E6}" destId="{E3F9B45C-9DC8-4A22-A242-C8F18647F9F6}" srcOrd="0" destOrd="0" presId="urn:microsoft.com/office/officeart/2005/8/layout/process4"/>
    <dgm:cxn modelId="{4B5559AE-8292-4EB6-B71F-8E536647AFA6}" type="presOf" srcId="{E6E90D2C-2E8B-40B2-B1A2-5AD3748349A6}" destId="{00BA14AA-7B80-46DC-8F29-8F43B2C74942}" srcOrd="0" destOrd="0" presId="urn:microsoft.com/office/officeart/2005/8/layout/process4"/>
    <dgm:cxn modelId="{1010CAB8-01E7-4C05-B200-E6B50F1C9A86}" type="presOf" srcId="{B8E77C3A-8EFA-4588-A8D5-7C73FE058288}" destId="{294F3AC6-2E17-4E76-8DBD-B601D6674F12}" srcOrd="0" destOrd="0" presId="urn:microsoft.com/office/officeart/2005/8/layout/process4"/>
    <dgm:cxn modelId="{6F1A39C6-E5F5-4202-8C5C-E1C8E231F9C7}" srcId="{734D963B-1355-43FB-9319-1C09AFA4930E}" destId="{CC67BD1E-7336-445E-A507-B0864F71211F}" srcOrd="2" destOrd="0" parTransId="{2ACC05CC-A1D5-4193-930D-35DB56E91B73}" sibTransId="{66AE0706-6BE6-4E4A-B828-E105F193500E}"/>
    <dgm:cxn modelId="{06C740C9-4F56-443D-925D-470C995A7950}" srcId="{CC67BD1E-7336-445E-A507-B0864F71211F}" destId="{1C7672D4-5FCE-43B5-AEEF-FB38B8C238F2}" srcOrd="3" destOrd="0" parTransId="{A8F3E3B8-637C-4729-BB02-C3F90E5466AB}" sibTransId="{EA84D0A5-34D7-4F2D-81E0-DEC696BA65F0}"/>
    <dgm:cxn modelId="{1754C9D5-A049-4A00-B21D-9C4B24A2E872}" type="presOf" srcId="{FD6B894A-71D9-45BB-898A-7EEFBE9C05C4}" destId="{484B3F04-BB3C-4316-967C-022BF375FE86}" srcOrd="0" destOrd="0" presId="urn:microsoft.com/office/officeart/2005/8/layout/process4"/>
    <dgm:cxn modelId="{A98685E3-9FA9-4897-BF2A-0588278E5E5F}" type="presOf" srcId="{1C7672D4-5FCE-43B5-AEEF-FB38B8C238F2}" destId="{5A774D8C-3135-4F7D-89BB-BB9ECC459A1E}" srcOrd="0" destOrd="0" presId="urn:microsoft.com/office/officeart/2005/8/layout/process4"/>
    <dgm:cxn modelId="{8C250F25-5ED7-499B-9AD8-66F985C341BE}" type="presParOf" srcId="{3964F7AA-B63A-4D26-9370-9BB6631C928F}" destId="{F1BE80C3-317B-4478-9891-4637741BAA1C}" srcOrd="0" destOrd="0" presId="urn:microsoft.com/office/officeart/2005/8/layout/process4"/>
    <dgm:cxn modelId="{F339B868-D77E-4F80-AB7C-E31694A0CB04}" type="presParOf" srcId="{F1BE80C3-317B-4478-9891-4637741BAA1C}" destId="{6C8337D9-48B5-4A4A-A914-330643FE137B}" srcOrd="0" destOrd="0" presId="urn:microsoft.com/office/officeart/2005/8/layout/process4"/>
    <dgm:cxn modelId="{B15D32BC-3EB0-48EF-8D6F-35DF02D68A67}" type="presParOf" srcId="{F1BE80C3-317B-4478-9891-4637741BAA1C}" destId="{494C1E46-3CA8-4920-9FD7-CE88A2426A7F}" srcOrd="1" destOrd="0" presId="urn:microsoft.com/office/officeart/2005/8/layout/process4"/>
    <dgm:cxn modelId="{79ECA4D0-5BAB-40F7-9178-AD6FA2A65195}" type="presParOf" srcId="{F1BE80C3-317B-4478-9891-4637741BAA1C}" destId="{693BDF64-36E3-4CF4-971B-B86B0B73BCFF}" srcOrd="2" destOrd="0" presId="urn:microsoft.com/office/officeart/2005/8/layout/process4"/>
    <dgm:cxn modelId="{E10E7CDF-BEFA-4F2D-B01D-3A2A4C5FDFE6}" type="presParOf" srcId="{693BDF64-36E3-4CF4-971B-B86B0B73BCFF}" destId="{00BA14AA-7B80-46DC-8F29-8F43B2C74942}" srcOrd="0" destOrd="0" presId="urn:microsoft.com/office/officeart/2005/8/layout/process4"/>
    <dgm:cxn modelId="{C4025F8F-3B5C-4018-A2AF-C4D2F7D2F118}" type="presParOf" srcId="{693BDF64-36E3-4CF4-971B-B86B0B73BCFF}" destId="{C8F0B309-4F0C-49D0-9F37-5175394554BE}" srcOrd="1" destOrd="0" presId="urn:microsoft.com/office/officeart/2005/8/layout/process4"/>
    <dgm:cxn modelId="{268D0416-A913-4654-A762-22223AAA3DDA}" type="presParOf" srcId="{693BDF64-36E3-4CF4-971B-B86B0B73BCFF}" destId="{5F130AD4-DA84-494D-97CC-B35E831C7CBA}" srcOrd="2" destOrd="0" presId="urn:microsoft.com/office/officeart/2005/8/layout/process4"/>
    <dgm:cxn modelId="{4ADACD2F-B257-41D9-BB72-4F2D8D19F720}" type="presParOf" srcId="{693BDF64-36E3-4CF4-971B-B86B0B73BCFF}" destId="{5A774D8C-3135-4F7D-89BB-BB9ECC459A1E}" srcOrd="3" destOrd="0" presId="urn:microsoft.com/office/officeart/2005/8/layout/process4"/>
    <dgm:cxn modelId="{85C7A75F-E4B6-4E10-8EB7-7D87773DA2BB}" type="presParOf" srcId="{693BDF64-36E3-4CF4-971B-B86B0B73BCFF}" destId="{294F3AC6-2E17-4E76-8DBD-B601D6674F12}" srcOrd="4" destOrd="0" presId="urn:microsoft.com/office/officeart/2005/8/layout/process4"/>
    <dgm:cxn modelId="{34534B2F-EF64-4CFA-A988-3A77C6477E13}" type="presParOf" srcId="{693BDF64-36E3-4CF4-971B-B86B0B73BCFF}" destId="{484B3F04-BB3C-4316-967C-022BF375FE86}" srcOrd="5" destOrd="0" presId="urn:microsoft.com/office/officeart/2005/8/layout/process4"/>
    <dgm:cxn modelId="{845EFE4A-CF69-4ACA-9981-386E0B7A310D}" type="presParOf" srcId="{693BDF64-36E3-4CF4-971B-B86B0B73BCFF}" destId="{E3F9B45C-9DC8-4A22-A242-C8F18647F9F6}" srcOrd="6" destOrd="0" presId="urn:microsoft.com/office/officeart/2005/8/layout/process4"/>
    <dgm:cxn modelId="{4EBEBE27-2B0C-4B0C-B98D-F4FBDD0BFD25}" type="presParOf" srcId="{3964F7AA-B63A-4D26-9370-9BB6631C928F}" destId="{FD6359C7-34D2-48A0-893C-F9C7E7837987}" srcOrd="1" destOrd="0" presId="urn:microsoft.com/office/officeart/2005/8/layout/process4"/>
    <dgm:cxn modelId="{12903991-580F-40EA-AD0B-7362F56C02FF}" type="presParOf" srcId="{3964F7AA-B63A-4D26-9370-9BB6631C928F}" destId="{7E69DF8C-DF00-4E3B-8F8D-3D86FFC0456D}" srcOrd="2" destOrd="0" presId="urn:microsoft.com/office/officeart/2005/8/layout/process4"/>
    <dgm:cxn modelId="{31CAAA75-0405-4C87-BB09-81A7A14ABDAF}" type="presParOf" srcId="{7E69DF8C-DF00-4E3B-8F8D-3D86FFC0456D}" destId="{CBFFDFD6-B640-4EF7-8A07-BCB7C8C1AC5D}" srcOrd="0" destOrd="0" presId="urn:microsoft.com/office/officeart/2005/8/layout/process4"/>
    <dgm:cxn modelId="{5DB3C6B6-9374-44CE-BF70-F7E7352905A1}" type="presParOf" srcId="{3964F7AA-B63A-4D26-9370-9BB6631C928F}" destId="{D1135B97-BEB4-44DC-8116-1E80A3ADC6E5}" srcOrd="3" destOrd="0" presId="urn:microsoft.com/office/officeart/2005/8/layout/process4"/>
    <dgm:cxn modelId="{617839C6-BABF-4224-83CC-500147E4B3AA}" type="presParOf" srcId="{3964F7AA-B63A-4D26-9370-9BB6631C928F}" destId="{688CBE9E-6E84-4A4B-BADD-6DF5BDBB890E}" srcOrd="4" destOrd="0" presId="urn:microsoft.com/office/officeart/2005/8/layout/process4"/>
    <dgm:cxn modelId="{939C588D-3DC6-4C1F-B916-FFC38590973F}" type="presParOf" srcId="{688CBE9E-6E84-4A4B-BADD-6DF5BDBB890E}" destId="{36D70ACB-7EE8-4BE8-9B98-C4B9D184E78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95E848A-E01F-4C93-A9E3-6A70FB7282C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5FDDAE7-2BDB-43A6-A92C-153AE520F246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Factual Causation </a:t>
          </a:r>
          <a:endParaRPr lang="en-GB" dirty="0"/>
        </a:p>
      </dgm:t>
    </dgm:pt>
    <dgm:pt modelId="{916D1D51-6882-48C6-8B4E-5082C3CECF00}" type="parTrans" cxnId="{10A2A607-5B41-41EB-AC8A-9A8E429340C3}">
      <dgm:prSet/>
      <dgm:spPr/>
      <dgm:t>
        <a:bodyPr/>
        <a:lstStyle/>
        <a:p>
          <a:endParaRPr lang="en-GB"/>
        </a:p>
      </dgm:t>
    </dgm:pt>
    <dgm:pt modelId="{E8BFD286-F6C5-451A-914A-1658F20D46F1}" type="sibTrans" cxnId="{10A2A607-5B41-41EB-AC8A-9A8E429340C3}">
      <dgm:prSet/>
      <dgm:spPr/>
      <dgm:t>
        <a:bodyPr/>
        <a:lstStyle/>
        <a:p>
          <a:endParaRPr lang="en-GB"/>
        </a:p>
      </dgm:t>
    </dgm:pt>
    <dgm:pt modelId="{ABF568F9-AABA-450D-9DB6-80EC572EC6F3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Chain of causation</a:t>
          </a:r>
          <a:endParaRPr lang="en-GB" dirty="0"/>
        </a:p>
      </dgm:t>
    </dgm:pt>
    <dgm:pt modelId="{A07481C3-0953-47C4-91E8-A1839D84F8B4}" type="parTrans" cxnId="{91694633-071D-48CC-AE62-971E06CDE9E6}">
      <dgm:prSet/>
      <dgm:spPr/>
      <dgm:t>
        <a:bodyPr/>
        <a:lstStyle/>
        <a:p>
          <a:endParaRPr lang="en-GB"/>
        </a:p>
      </dgm:t>
    </dgm:pt>
    <dgm:pt modelId="{FE11EE74-DFDC-4BD6-9E5D-49C79944ABF9}" type="sibTrans" cxnId="{91694633-071D-48CC-AE62-971E06CDE9E6}">
      <dgm:prSet/>
      <dgm:spPr/>
      <dgm:t>
        <a:bodyPr/>
        <a:lstStyle/>
        <a:p>
          <a:endParaRPr lang="en-GB"/>
        </a:p>
      </dgm:t>
    </dgm:pt>
    <dgm:pt modelId="{BE639E1B-C7EC-41C0-B93B-F013E2BFE182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But for test </a:t>
          </a:r>
          <a:endParaRPr lang="en-GB" dirty="0"/>
        </a:p>
      </dgm:t>
    </dgm:pt>
    <dgm:pt modelId="{F11D1343-0E03-43EE-90BD-AE8EF0334B97}" type="parTrans" cxnId="{87DCB634-E0E5-4F83-A482-390A7585DFE1}">
      <dgm:prSet/>
      <dgm:spPr/>
      <dgm:t>
        <a:bodyPr/>
        <a:lstStyle/>
        <a:p>
          <a:endParaRPr lang="en-GB"/>
        </a:p>
      </dgm:t>
    </dgm:pt>
    <dgm:pt modelId="{ACE02662-2E12-4F28-B675-ACD37546D83C}" type="sibTrans" cxnId="{87DCB634-E0E5-4F83-A482-390A7585DFE1}">
      <dgm:prSet/>
      <dgm:spPr/>
      <dgm:t>
        <a:bodyPr/>
        <a:lstStyle/>
        <a:p>
          <a:endParaRPr lang="en-GB"/>
        </a:p>
      </dgm:t>
    </dgm:pt>
    <dgm:pt modelId="{3D07F18D-8779-436B-BBC4-5AABB3D4E092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Legal Causation</a:t>
          </a:r>
          <a:endParaRPr lang="en-GB" dirty="0"/>
        </a:p>
      </dgm:t>
    </dgm:pt>
    <dgm:pt modelId="{A2D10C30-0A4C-4C34-955A-CFA3EB850801}" type="parTrans" cxnId="{51EF7D34-FD38-4105-B0CF-1A14150DD706}">
      <dgm:prSet/>
      <dgm:spPr/>
      <dgm:t>
        <a:bodyPr/>
        <a:lstStyle/>
        <a:p>
          <a:endParaRPr lang="en-GB"/>
        </a:p>
      </dgm:t>
    </dgm:pt>
    <dgm:pt modelId="{D177CA61-A77E-4259-A440-6D7B2DBE1D2F}" type="sibTrans" cxnId="{51EF7D34-FD38-4105-B0CF-1A14150DD706}">
      <dgm:prSet/>
      <dgm:spPr/>
      <dgm:t>
        <a:bodyPr/>
        <a:lstStyle/>
        <a:p>
          <a:endParaRPr lang="en-GB"/>
        </a:p>
      </dgm:t>
    </dgm:pt>
    <dgm:pt modelId="{73DF569D-B948-4E0E-8E54-B7B07E95AA23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Forseeability </a:t>
          </a:r>
          <a:endParaRPr lang="en-GB" dirty="0"/>
        </a:p>
      </dgm:t>
    </dgm:pt>
    <dgm:pt modelId="{D15F8F23-FF43-422B-A82E-24AEA73E6777}" type="parTrans" cxnId="{E0ABFE06-C5DF-4022-9824-C681EAA1838C}">
      <dgm:prSet/>
      <dgm:spPr/>
      <dgm:t>
        <a:bodyPr/>
        <a:lstStyle/>
        <a:p>
          <a:endParaRPr lang="en-GB"/>
        </a:p>
      </dgm:t>
    </dgm:pt>
    <dgm:pt modelId="{3A2882C7-58B5-4038-AB69-14DEC3C3541E}" type="sibTrans" cxnId="{E0ABFE06-C5DF-4022-9824-C681EAA1838C}">
      <dgm:prSet/>
      <dgm:spPr/>
      <dgm:t>
        <a:bodyPr/>
        <a:lstStyle/>
        <a:p>
          <a:endParaRPr lang="en-GB"/>
        </a:p>
      </dgm:t>
    </dgm:pt>
    <dgm:pt modelId="{ECD303A9-3926-48BE-B3AC-D20BB02CE83B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Thin Skull rule</a:t>
          </a:r>
          <a:endParaRPr lang="en-GB" dirty="0"/>
        </a:p>
      </dgm:t>
    </dgm:pt>
    <dgm:pt modelId="{9D7301B2-31C1-43C9-8D16-27375603146D}" type="parTrans" cxnId="{606A6873-3282-48B9-85E2-8E8DA64EB043}">
      <dgm:prSet/>
      <dgm:spPr/>
      <dgm:t>
        <a:bodyPr/>
        <a:lstStyle/>
        <a:p>
          <a:endParaRPr lang="en-GB"/>
        </a:p>
      </dgm:t>
    </dgm:pt>
    <dgm:pt modelId="{78670FC3-9939-493B-B16E-9259EC96AF50}" type="sibTrans" cxnId="{606A6873-3282-48B9-85E2-8E8DA64EB043}">
      <dgm:prSet/>
      <dgm:spPr/>
      <dgm:t>
        <a:bodyPr/>
        <a:lstStyle/>
        <a:p>
          <a:endParaRPr lang="en-GB"/>
        </a:p>
      </dgm:t>
    </dgm:pt>
    <dgm:pt modelId="{F27F11D9-3B16-4D2D-B439-CD96395B4A79}">
      <dgm:prSet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Material contribution</a:t>
          </a:r>
        </a:p>
      </dgm:t>
    </dgm:pt>
    <dgm:pt modelId="{355A5CCB-5302-4C3D-A1DE-A76EA8E082D4}" type="parTrans" cxnId="{F481E2F6-DEC9-42FB-9303-A946B3BF686A}">
      <dgm:prSet/>
      <dgm:spPr/>
    </dgm:pt>
    <dgm:pt modelId="{05A97C47-BB7D-445D-8E9D-90961208B6C3}" type="sibTrans" cxnId="{F481E2F6-DEC9-42FB-9303-A946B3BF686A}">
      <dgm:prSet/>
      <dgm:spPr/>
    </dgm:pt>
    <dgm:pt modelId="{71B10225-C831-46CB-96ED-F0632464E4F6}">
      <dgm:prSet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Special Cases</a:t>
          </a:r>
        </a:p>
      </dgm:t>
    </dgm:pt>
    <dgm:pt modelId="{C0BC0329-DFBA-4D4F-AAB2-5552B08DDE1D}" type="parTrans" cxnId="{BE10ECA1-A42C-42BD-B213-8D75590943B8}">
      <dgm:prSet/>
      <dgm:spPr/>
    </dgm:pt>
    <dgm:pt modelId="{C68AED21-FA17-4589-98F5-2D2D9EA6B00F}" type="sibTrans" cxnId="{BE10ECA1-A42C-42BD-B213-8D75590943B8}">
      <dgm:prSet/>
      <dgm:spPr/>
    </dgm:pt>
    <dgm:pt modelId="{39184412-8FAA-4D31-9095-42E3EC4B229B}">
      <dgm:prSet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Remoteness- Damages cannot be too remote. </a:t>
          </a:r>
        </a:p>
      </dgm:t>
    </dgm:pt>
    <dgm:pt modelId="{B7C34281-0862-47E5-A26F-1FA4284CA309}" type="parTrans" cxnId="{CB0D83FE-1912-4617-B97B-E2767542798C}">
      <dgm:prSet/>
      <dgm:spPr/>
    </dgm:pt>
    <dgm:pt modelId="{5A648CB7-DCE5-4303-8569-C37B1DF47756}" type="sibTrans" cxnId="{CB0D83FE-1912-4617-B97B-E2767542798C}">
      <dgm:prSet/>
      <dgm:spPr/>
    </dgm:pt>
    <dgm:pt modelId="{987A1411-9ECF-4C86-9B9E-B9D8527E45DC}" type="pres">
      <dgm:prSet presAssocID="{A95E848A-E01F-4C93-A9E3-6A70FB7282C6}" presName="linearFlow" presStyleCnt="0">
        <dgm:presLayoutVars>
          <dgm:dir/>
          <dgm:animLvl val="lvl"/>
          <dgm:resizeHandles val="exact"/>
        </dgm:presLayoutVars>
      </dgm:prSet>
      <dgm:spPr/>
    </dgm:pt>
    <dgm:pt modelId="{CA9E38A9-D066-4E0A-80B1-6E0FD5B4C84F}" type="pres">
      <dgm:prSet presAssocID="{B5FDDAE7-2BDB-43A6-A92C-153AE520F246}" presName="composite" presStyleCnt="0"/>
      <dgm:spPr/>
    </dgm:pt>
    <dgm:pt modelId="{7BD5F2E5-CAAF-46FA-9E55-6173F55E38D0}" type="pres">
      <dgm:prSet presAssocID="{B5FDDAE7-2BDB-43A6-A92C-153AE520F246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F45682BD-8D28-4A2C-91B6-FD1FE232781B}" type="pres">
      <dgm:prSet presAssocID="{B5FDDAE7-2BDB-43A6-A92C-153AE520F246}" presName="descendantText" presStyleLbl="alignAcc1" presStyleIdx="0" presStyleCnt="3">
        <dgm:presLayoutVars>
          <dgm:bulletEnabled val="1"/>
        </dgm:presLayoutVars>
      </dgm:prSet>
      <dgm:spPr/>
    </dgm:pt>
    <dgm:pt modelId="{AA019D19-A727-4F14-8781-1048C77501E4}" type="pres">
      <dgm:prSet presAssocID="{E8BFD286-F6C5-451A-914A-1658F20D46F1}" presName="sp" presStyleCnt="0"/>
      <dgm:spPr/>
    </dgm:pt>
    <dgm:pt modelId="{4D582263-58B1-4049-9639-0E188250A5A6}" type="pres">
      <dgm:prSet presAssocID="{3D07F18D-8779-436B-BBC4-5AABB3D4E092}" presName="composite" presStyleCnt="0"/>
      <dgm:spPr/>
    </dgm:pt>
    <dgm:pt modelId="{2D297E29-9D67-43CE-9BA6-8F7F2CF4D25C}" type="pres">
      <dgm:prSet presAssocID="{3D07F18D-8779-436B-BBC4-5AABB3D4E092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09BED70D-4719-4D8F-8034-C145AB84AFDA}" type="pres">
      <dgm:prSet presAssocID="{3D07F18D-8779-436B-BBC4-5AABB3D4E092}" presName="descendantText" presStyleLbl="alignAcc1" presStyleIdx="1" presStyleCnt="3">
        <dgm:presLayoutVars>
          <dgm:bulletEnabled val="1"/>
        </dgm:presLayoutVars>
      </dgm:prSet>
      <dgm:spPr/>
    </dgm:pt>
    <dgm:pt modelId="{20C6C8C1-2FE8-4D6E-B234-0ED2B0CB654B}" type="pres">
      <dgm:prSet presAssocID="{D177CA61-A77E-4259-A440-6D7B2DBE1D2F}" presName="sp" presStyleCnt="0"/>
      <dgm:spPr/>
    </dgm:pt>
    <dgm:pt modelId="{3170897C-53E8-4AFC-9BDD-DC34E82EDBB0}" type="pres">
      <dgm:prSet presAssocID="{39184412-8FAA-4D31-9095-42E3EC4B229B}" presName="composite" presStyleCnt="0"/>
      <dgm:spPr/>
    </dgm:pt>
    <dgm:pt modelId="{23315820-0DC3-417D-8969-0558753C9AB6}" type="pres">
      <dgm:prSet presAssocID="{39184412-8FAA-4D31-9095-42E3EC4B229B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413E8C0F-0B96-4E8A-97BB-0F046B03F7A7}" type="pres">
      <dgm:prSet presAssocID="{39184412-8FAA-4D31-9095-42E3EC4B229B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E0ABFE06-C5DF-4022-9824-C681EAA1838C}" srcId="{3D07F18D-8779-436B-BBC4-5AABB3D4E092}" destId="{73DF569D-B948-4E0E-8E54-B7B07E95AA23}" srcOrd="0" destOrd="0" parTransId="{D15F8F23-FF43-422B-A82E-24AEA73E6777}" sibTransId="{3A2882C7-58B5-4038-AB69-14DEC3C3541E}"/>
    <dgm:cxn modelId="{10A2A607-5B41-41EB-AC8A-9A8E429340C3}" srcId="{A95E848A-E01F-4C93-A9E3-6A70FB7282C6}" destId="{B5FDDAE7-2BDB-43A6-A92C-153AE520F246}" srcOrd="0" destOrd="0" parTransId="{916D1D51-6882-48C6-8B4E-5082C3CECF00}" sibTransId="{E8BFD286-F6C5-451A-914A-1658F20D46F1}"/>
    <dgm:cxn modelId="{0C62C723-BAAE-4D04-B12F-FC9BC08B0746}" type="presOf" srcId="{71B10225-C831-46CB-96ED-F0632464E4F6}" destId="{F45682BD-8D28-4A2C-91B6-FD1FE232781B}" srcOrd="0" destOrd="3" presId="urn:microsoft.com/office/officeart/2005/8/layout/chevron2"/>
    <dgm:cxn modelId="{6E407727-EC6F-4FEA-86C8-AD9E75BF0C70}" type="presOf" srcId="{A95E848A-E01F-4C93-A9E3-6A70FB7282C6}" destId="{987A1411-9ECF-4C86-9B9E-B9D8527E45DC}" srcOrd="0" destOrd="0" presId="urn:microsoft.com/office/officeart/2005/8/layout/chevron2"/>
    <dgm:cxn modelId="{91694633-071D-48CC-AE62-971E06CDE9E6}" srcId="{B5FDDAE7-2BDB-43A6-A92C-153AE520F246}" destId="{ABF568F9-AABA-450D-9DB6-80EC572EC6F3}" srcOrd="0" destOrd="0" parTransId="{A07481C3-0953-47C4-91E8-A1839D84F8B4}" sibTransId="{FE11EE74-DFDC-4BD6-9E5D-49C79944ABF9}"/>
    <dgm:cxn modelId="{51EF7D34-FD38-4105-B0CF-1A14150DD706}" srcId="{A95E848A-E01F-4C93-A9E3-6A70FB7282C6}" destId="{3D07F18D-8779-436B-BBC4-5AABB3D4E092}" srcOrd="1" destOrd="0" parTransId="{A2D10C30-0A4C-4C34-955A-CFA3EB850801}" sibTransId="{D177CA61-A77E-4259-A440-6D7B2DBE1D2F}"/>
    <dgm:cxn modelId="{87DCB634-E0E5-4F83-A482-390A7585DFE1}" srcId="{B5FDDAE7-2BDB-43A6-A92C-153AE520F246}" destId="{BE639E1B-C7EC-41C0-B93B-F013E2BFE182}" srcOrd="1" destOrd="0" parTransId="{F11D1343-0E03-43EE-90BD-AE8EF0334B97}" sibTransId="{ACE02662-2E12-4F28-B675-ACD37546D83C}"/>
    <dgm:cxn modelId="{BBDE813F-5E77-418C-A839-2F8D79916C4E}" type="presOf" srcId="{B5FDDAE7-2BDB-43A6-A92C-153AE520F246}" destId="{7BD5F2E5-CAAF-46FA-9E55-6173F55E38D0}" srcOrd="0" destOrd="0" presId="urn:microsoft.com/office/officeart/2005/8/layout/chevron2"/>
    <dgm:cxn modelId="{472A4340-48F9-43D7-882D-14364B739C37}" type="presOf" srcId="{73DF569D-B948-4E0E-8E54-B7B07E95AA23}" destId="{09BED70D-4719-4D8F-8034-C145AB84AFDA}" srcOrd="0" destOrd="0" presId="urn:microsoft.com/office/officeart/2005/8/layout/chevron2"/>
    <dgm:cxn modelId="{D3C02A4B-21A4-4568-A09B-8113D9DA2F88}" type="presOf" srcId="{F27F11D9-3B16-4D2D-B439-CD96395B4A79}" destId="{F45682BD-8D28-4A2C-91B6-FD1FE232781B}" srcOrd="0" destOrd="2" presId="urn:microsoft.com/office/officeart/2005/8/layout/chevron2"/>
    <dgm:cxn modelId="{BF75B84C-BACB-49E0-92CD-BA2F49D24687}" type="presOf" srcId="{39184412-8FAA-4D31-9095-42E3EC4B229B}" destId="{23315820-0DC3-417D-8969-0558753C9AB6}" srcOrd="0" destOrd="0" presId="urn:microsoft.com/office/officeart/2005/8/layout/chevron2"/>
    <dgm:cxn modelId="{606A6873-3282-48B9-85E2-8E8DA64EB043}" srcId="{3D07F18D-8779-436B-BBC4-5AABB3D4E092}" destId="{ECD303A9-3926-48BE-B3AC-D20BB02CE83B}" srcOrd="1" destOrd="0" parTransId="{9D7301B2-31C1-43C9-8D16-27375603146D}" sibTransId="{78670FC3-9939-493B-B16E-9259EC96AF50}"/>
    <dgm:cxn modelId="{56B16C77-FB8F-4B1E-A3E1-E96189FA3804}" type="presOf" srcId="{ECD303A9-3926-48BE-B3AC-D20BB02CE83B}" destId="{09BED70D-4719-4D8F-8034-C145AB84AFDA}" srcOrd="0" destOrd="1" presId="urn:microsoft.com/office/officeart/2005/8/layout/chevron2"/>
    <dgm:cxn modelId="{BE10ECA1-A42C-42BD-B213-8D75590943B8}" srcId="{B5FDDAE7-2BDB-43A6-A92C-153AE520F246}" destId="{71B10225-C831-46CB-96ED-F0632464E4F6}" srcOrd="3" destOrd="0" parTransId="{C0BC0329-DFBA-4D4F-AAB2-5552B08DDE1D}" sibTransId="{C68AED21-FA17-4589-98F5-2D2D9EA6B00F}"/>
    <dgm:cxn modelId="{1F0484A3-3A9F-413D-9301-932A4FC48CF8}" type="presOf" srcId="{BE639E1B-C7EC-41C0-B93B-F013E2BFE182}" destId="{F45682BD-8D28-4A2C-91B6-FD1FE232781B}" srcOrd="0" destOrd="1" presId="urn:microsoft.com/office/officeart/2005/8/layout/chevron2"/>
    <dgm:cxn modelId="{FCDDC8BB-9DE4-4426-BF3B-68AE33487EB0}" type="presOf" srcId="{3D07F18D-8779-436B-BBC4-5AABB3D4E092}" destId="{2D297E29-9D67-43CE-9BA6-8F7F2CF4D25C}" srcOrd="0" destOrd="0" presId="urn:microsoft.com/office/officeart/2005/8/layout/chevron2"/>
    <dgm:cxn modelId="{CB940DE8-5EDB-43F1-AABD-747AA6389BC6}" type="presOf" srcId="{ABF568F9-AABA-450D-9DB6-80EC572EC6F3}" destId="{F45682BD-8D28-4A2C-91B6-FD1FE232781B}" srcOrd="0" destOrd="0" presId="urn:microsoft.com/office/officeart/2005/8/layout/chevron2"/>
    <dgm:cxn modelId="{F481E2F6-DEC9-42FB-9303-A946B3BF686A}" srcId="{B5FDDAE7-2BDB-43A6-A92C-153AE520F246}" destId="{F27F11D9-3B16-4D2D-B439-CD96395B4A79}" srcOrd="2" destOrd="0" parTransId="{355A5CCB-5302-4C3D-A1DE-A76EA8E082D4}" sibTransId="{05A97C47-BB7D-445D-8E9D-90961208B6C3}"/>
    <dgm:cxn modelId="{CB0D83FE-1912-4617-B97B-E2767542798C}" srcId="{A95E848A-E01F-4C93-A9E3-6A70FB7282C6}" destId="{39184412-8FAA-4D31-9095-42E3EC4B229B}" srcOrd="2" destOrd="0" parTransId="{B7C34281-0862-47E5-A26F-1FA4284CA309}" sibTransId="{5A648CB7-DCE5-4303-8569-C37B1DF47756}"/>
    <dgm:cxn modelId="{E65E00B6-D331-4450-AECC-0B4C34DD4D4D}" type="presParOf" srcId="{987A1411-9ECF-4C86-9B9E-B9D8527E45DC}" destId="{CA9E38A9-D066-4E0A-80B1-6E0FD5B4C84F}" srcOrd="0" destOrd="0" presId="urn:microsoft.com/office/officeart/2005/8/layout/chevron2"/>
    <dgm:cxn modelId="{B10B846E-E344-4253-A99C-FCF55E9B0BB6}" type="presParOf" srcId="{CA9E38A9-D066-4E0A-80B1-6E0FD5B4C84F}" destId="{7BD5F2E5-CAAF-46FA-9E55-6173F55E38D0}" srcOrd="0" destOrd="0" presId="urn:microsoft.com/office/officeart/2005/8/layout/chevron2"/>
    <dgm:cxn modelId="{CAD10F0D-3EDC-41F6-8EBC-0FA378CC5B2B}" type="presParOf" srcId="{CA9E38A9-D066-4E0A-80B1-6E0FD5B4C84F}" destId="{F45682BD-8D28-4A2C-91B6-FD1FE232781B}" srcOrd="1" destOrd="0" presId="urn:microsoft.com/office/officeart/2005/8/layout/chevron2"/>
    <dgm:cxn modelId="{E42D1996-5ABD-4E66-A34E-32441A0326C2}" type="presParOf" srcId="{987A1411-9ECF-4C86-9B9E-B9D8527E45DC}" destId="{AA019D19-A727-4F14-8781-1048C77501E4}" srcOrd="1" destOrd="0" presId="urn:microsoft.com/office/officeart/2005/8/layout/chevron2"/>
    <dgm:cxn modelId="{BD3984A9-0E1E-46B5-AFD4-C032CFB1D48E}" type="presParOf" srcId="{987A1411-9ECF-4C86-9B9E-B9D8527E45DC}" destId="{4D582263-58B1-4049-9639-0E188250A5A6}" srcOrd="2" destOrd="0" presId="urn:microsoft.com/office/officeart/2005/8/layout/chevron2"/>
    <dgm:cxn modelId="{36763B5F-EF9E-465E-9017-A77B478941A6}" type="presParOf" srcId="{4D582263-58B1-4049-9639-0E188250A5A6}" destId="{2D297E29-9D67-43CE-9BA6-8F7F2CF4D25C}" srcOrd="0" destOrd="0" presId="urn:microsoft.com/office/officeart/2005/8/layout/chevron2"/>
    <dgm:cxn modelId="{0AC2E101-F578-4A72-BDE0-C516C95B580D}" type="presParOf" srcId="{4D582263-58B1-4049-9639-0E188250A5A6}" destId="{09BED70D-4719-4D8F-8034-C145AB84AFDA}" srcOrd="1" destOrd="0" presId="urn:microsoft.com/office/officeart/2005/8/layout/chevron2"/>
    <dgm:cxn modelId="{00195273-6337-4125-B186-296795E56B01}" type="presParOf" srcId="{987A1411-9ECF-4C86-9B9E-B9D8527E45DC}" destId="{20C6C8C1-2FE8-4D6E-B234-0ED2B0CB654B}" srcOrd="3" destOrd="0" presId="urn:microsoft.com/office/officeart/2005/8/layout/chevron2"/>
    <dgm:cxn modelId="{18907D3B-6450-4F49-A462-80EB31A37C23}" type="presParOf" srcId="{987A1411-9ECF-4C86-9B9E-B9D8527E45DC}" destId="{3170897C-53E8-4AFC-9BDD-DC34E82EDBB0}" srcOrd="4" destOrd="0" presId="urn:microsoft.com/office/officeart/2005/8/layout/chevron2"/>
    <dgm:cxn modelId="{6B45F16D-02A9-4AD7-85A1-0C922DCB230F}" type="presParOf" srcId="{3170897C-53E8-4AFC-9BDD-DC34E82EDBB0}" destId="{23315820-0DC3-417D-8969-0558753C9AB6}" srcOrd="0" destOrd="0" presId="urn:microsoft.com/office/officeart/2005/8/layout/chevron2"/>
    <dgm:cxn modelId="{69DC5058-4BB3-41B5-B7DF-85E286161980}" type="presParOf" srcId="{3170897C-53E8-4AFC-9BDD-DC34E82EDBB0}" destId="{413E8C0F-0B96-4E8A-97BB-0F046B03F7A7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98C3859-3129-4828-A4D0-B394A8785110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13E4FB8-9089-4E56-9438-901D5EE75268}">
      <dgm:prSet/>
      <dgm:spPr/>
      <dgm:t>
        <a:bodyPr/>
        <a:lstStyle/>
        <a:p>
          <a:r>
            <a:rPr lang="en-GB"/>
            <a:t>Consequences of the defendants Actions were not foreseeable. </a:t>
          </a:r>
          <a:endParaRPr lang="en-US"/>
        </a:p>
      </dgm:t>
    </dgm:pt>
    <dgm:pt modelId="{6ADEE1F3-EE29-4446-899A-C32DE7651715}" type="parTrans" cxnId="{A2DE3724-4B74-485B-A949-6D53C28E6321}">
      <dgm:prSet/>
      <dgm:spPr/>
      <dgm:t>
        <a:bodyPr/>
        <a:lstStyle/>
        <a:p>
          <a:endParaRPr lang="en-US"/>
        </a:p>
      </dgm:t>
    </dgm:pt>
    <dgm:pt modelId="{F62226A8-5786-41CE-9766-05D0DB74F16C}" type="sibTrans" cxnId="{A2DE3724-4B74-485B-A949-6D53C28E6321}">
      <dgm:prSet/>
      <dgm:spPr/>
      <dgm:t>
        <a:bodyPr/>
        <a:lstStyle/>
        <a:p>
          <a:endParaRPr lang="en-US"/>
        </a:p>
      </dgm:t>
    </dgm:pt>
    <dgm:pt modelId="{12242718-8782-4B56-B330-A82152B04B9D}">
      <dgm:prSet/>
      <dgm:spPr/>
      <dgm:t>
        <a:bodyPr/>
        <a:lstStyle/>
        <a:p>
          <a:r>
            <a:rPr lang="en-GB"/>
            <a:t>Therefore, too remote. </a:t>
          </a:r>
          <a:endParaRPr lang="en-US"/>
        </a:p>
      </dgm:t>
    </dgm:pt>
    <dgm:pt modelId="{B27F4FCC-EE97-44BC-9A00-5E24BBA4703A}" type="parTrans" cxnId="{D11BE322-BBD3-4372-A54A-80C513607CCC}">
      <dgm:prSet/>
      <dgm:spPr/>
      <dgm:t>
        <a:bodyPr/>
        <a:lstStyle/>
        <a:p>
          <a:endParaRPr lang="en-US"/>
        </a:p>
      </dgm:t>
    </dgm:pt>
    <dgm:pt modelId="{F95AFC85-3A9C-48DA-BDD0-D8A596B5B730}" type="sibTrans" cxnId="{D11BE322-BBD3-4372-A54A-80C513607CCC}">
      <dgm:prSet/>
      <dgm:spPr/>
      <dgm:t>
        <a:bodyPr/>
        <a:lstStyle/>
        <a:p>
          <a:endParaRPr lang="en-US"/>
        </a:p>
      </dgm:t>
    </dgm:pt>
    <dgm:pt modelId="{A4929E35-8AE1-4B9A-855E-05DB99E43C04}">
      <dgm:prSet/>
      <dgm:spPr/>
      <dgm:t>
        <a:bodyPr/>
        <a:lstStyle/>
        <a:p>
          <a:r>
            <a:rPr lang="en-GB"/>
            <a:t>If so, there is no cause in law. </a:t>
          </a:r>
          <a:endParaRPr lang="en-US"/>
        </a:p>
      </dgm:t>
    </dgm:pt>
    <dgm:pt modelId="{32F9C2E8-35AF-46E7-911B-9BFDCB21339C}" type="parTrans" cxnId="{2F305876-9C68-44CD-BFC6-38AA02D22143}">
      <dgm:prSet/>
      <dgm:spPr/>
      <dgm:t>
        <a:bodyPr/>
        <a:lstStyle/>
        <a:p>
          <a:endParaRPr lang="en-US"/>
        </a:p>
      </dgm:t>
    </dgm:pt>
    <dgm:pt modelId="{9EBA4F2C-C5F0-4255-A18C-78C120EE20C8}" type="sibTrans" cxnId="{2F305876-9C68-44CD-BFC6-38AA02D22143}">
      <dgm:prSet/>
      <dgm:spPr/>
      <dgm:t>
        <a:bodyPr/>
        <a:lstStyle/>
        <a:p>
          <a:endParaRPr lang="en-US"/>
        </a:p>
      </dgm:t>
    </dgm:pt>
    <dgm:pt modelId="{CEBCE7EC-D833-4864-9255-60A9BC6A197E}">
      <dgm:prSet/>
      <dgm:spPr/>
      <dgm:t>
        <a:bodyPr/>
        <a:lstStyle/>
        <a:p>
          <a:r>
            <a:rPr lang="en-GB"/>
            <a:t>We have seen this in cases such as overseas Tankship (UK) LTD v Morts Dock and Engineering Co (The Wagon Mound) No 1 [1961] – Main test used for remoteness - </a:t>
          </a:r>
          <a:endParaRPr lang="en-US"/>
        </a:p>
      </dgm:t>
    </dgm:pt>
    <dgm:pt modelId="{A03323BA-EE98-4812-B8DD-A8A8AA4BBF9A}" type="parTrans" cxnId="{31398566-03DB-4B7B-B900-16BDCA397497}">
      <dgm:prSet/>
      <dgm:spPr/>
      <dgm:t>
        <a:bodyPr/>
        <a:lstStyle/>
        <a:p>
          <a:endParaRPr lang="en-US"/>
        </a:p>
      </dgm:t>
    </dgm:pt>
    <dgm:pt modelId="{A370888F-B45F-412F-9717-DF38E790E06D}" type="sibTrans" cxnId="{31398566-03DB-4B7B-B900-16BDCA397497}">
      <dgm:prSet/>
      <dgm:spPr/>
      <dgm:t>
        <a:bodyPr/>
        <a:lstStyle/>
        <a:p>
          <a:endParaRPr lang="en-US"/>
        </a:p>
      </dgm:t>
    </dgm:pt>
    <dgm:pt modelId="{3B0643F3-8FD4-4445-B4C1-4EF3743C6DCA}">
      <dgm:prSet/>
      <dgm:spPr/>
      <dgm:t>
        <a:bodyPr/>
        <a:lstStyle/>
        <a:p>
          <a:r>
            <a:rPr lang="en-GB"/>
            <a:t>Dealt with in legal causation.</a:t>
          </a:r>
          <a:endParaRPr lang="en-US"/>
        </a:p>
      </dgm:t>
    </dgm:pt>
    <dgm:pt modelId="{880AFF84-D6A8-42FC-BC19-F77F125B9E4B}" type="parTrans" cxnId="{7F39AF7B-DFAB-4BC3-8E9D-7C4B0CDA0273}">
      <dgm:prSet/>
      <dgm:spPr/>
      <dgm:t>
        <a:bodyPr/>
        <a:lstStyle/>
        <a:p>
          <a:endParaRPr lang="en-US"/>
        </a:p>
      </dgm:t>
    </dgm:pt>
    <dgm:pt modelId="{3C6B636A-2654-4482-9145-42CFE00929F2}" type="sibTrans" cxnId="{7F39AF7B-DFAB-4BC3-8E9D-7C4B0CDA0273}">
      <dgm:prSet/>
      <dgm:spPr/>
      <dgm:t>
        <a:bodyPr/>
        <a:lstStyle/>
        <a:p>
          <a:endParaRPr lang="en-US"/>
        </a:p>
      </dgm:t>
    </dgm:pt>
    <dgm:pt modelId="{4A475CC4-5342-4FFC-BE97-540E06D8B1B9}" type="pres">
      <dgm:prSet presAssocID="{898C3859-3129-4828-A4D0-B394A8785110}" presName="outerComposite" presStyleCnt="0">
        <dgm:presLayoutVars>
          <dgm:chMax val="5"/>
          <dgm:dir/>
          <dgm:resizeHandles val="exact"/>
        </dgm:presLayoutVars>
      </dgm:prSet>
      <dgm:spPr/>
    </dgm:pt>
    <dgm:pt modelId="{355F61C1-3499-4B82-A5F1-F3938A125B76}" type="pres">
      <dgm:prSet presAssocID="{898C3859-3129-4828-A4D0-B394A8785110}" presName="dummyMaxCanvas" presStyleCnt="0">
        <dgm:presLayoutVars/>
      </dgm:prSet>
      <dgm:spPr/>
    </dgm:pt>
    <dgm:pt modelId="{AB79FB3E-86F6-4F17-8BCC-D1138C721FD5}" type="pres">
      <dgm:prSet presAssocID="{898C3859-3129-4828-A4D0-B394A8785110}" presName="FiveNodes_1" presStyleLbl="node1" presStyleIdx="0" presStyleCnt="5">
        <dgm:presLayoutVars>
          <dgm:bulletEnabled val="1"/>
        </dgm:presLayoutVars>
      </dgm:prSet>
      <dgm:spPr/>
    </dgm:pt>
    <dgm:pt modelId="{B4FF470D-AC6C-4C21-929C-7D49A09D16A9}" type="pres">
      <dgm:prSet presAssocID="{898C3859-3129-4828-A4D0-B394A8785110}" presName="FiveNodes_2" presStyleLbl="node1" presStyleIdx="1" presStyleCnt="5">
        <dgm:presLayoutVars>
          <dgm:bulletEnabled val="1"/>
        </dgm:presLayoutVars>
      </dgm:prSet>
      <dgm:spPr/>
    </dgm:pt>
    <dgm:pt modelId="{2AE72722-15E0-41D8-982C-4A5AB9F55B47}" type="pres">
      <dgm:prSet presAssocID="{898C3859-3129-4828-A4D0-B394A8785110}" presName="FiveNodes_3" presStyleLbl="node1" presStyleIdx="2" presStyleCnt="5">
        <dgm:presLayoutVars>
          <dgm:bulletEnabled val="1"/>
        </dgm:presLayoutVars>
      </dgm:prSet>
      <dgm:spPr/>
    </dgm:pt>
    <dgm:pt modelId="{7316903A-807C-4707-88C8-EBC15D4DEAE4}" type="pres">
      <dgm:prSet presAssocID="{898C3859-3129-4828-A4D0-B394A8785110}" presName="FiveNodes_4" presStyleLbl="node1" presStyleIdx="3" presStyleCnt="5">
        <dgm:presLayoutVars>
          <dgm:bulletEnabled val="1"/>
        </dgm:presLayoutVars>
      </dgm:prSet>
      <dgm:spPr/>
    </dgm:pt>
    <dgm:pt modelId="{17772B9C-1686-46B6-B5BA-A8EBF9693A95}" type="pres">
      <dgm:prSet presAssocID="{898C3859-3129-4828-A4D0-B394A8785110}" presName="FiveNodes_5" presStyleLbl="node1" presStyleIdx="4" presStyleCnt="5">
        <dgm:presLayoutVars>
          <dgm:bulletEnabled val="1"/>
        </dgm:presLayoutVars>
      </dgm:prSet>
      <dgm:spPr/>
    </dgm:pt>
    <dgm:pt modelId="{868C355D-B066-42EF-A076-931A751A3E01}" type="pres">
      <dgm:prSet presAssocID="{898C3859-3129-4828-A4D0-B394A8785110}" presName="FiveConn_1-2" presStyleLbl="fgAccFollowNode1" presStyleIdx="0" presStyleCnt="4">
        <dgm:presLayoutVars>
          <dgm:bulletEnabled val="1"/>
        </dgm:presLayoutVars>
      </dgm:prSet>
      <dgm:spPr/>
    </dgm:pt>
    <dgm:pt modelId="{C3269B65-BE78-4AC1-9488-729A8B4C7AD1}" type="pres">
      <dgm:prSet presAssocID="{898C3859-3129-4828-A4D0-B394A8785110}" presName="FiveConn_2-3" presStyleLbl="fgAccFollowNode1" presStyleIdx="1" presStyleCnt="4">
        <dgm:presLayoutVars>
          <dgm:bulletEnabled val="1"/>
        </dgm:presLayoutVars>
      </dgm:prSet>
      <dgm:spPr/>
    </dgm:pt>
    <dgm:pt modelId="{A7FDB7FF-50D2-4A28-8C17-E8FD2331E1CA}" type="pres">
      <dgm:prSet presAssocID="{898C3859-3129-4828-A4D0-B394A8785110}" presName="FiveConn_3-4" presStyleLbl="fgAccFollowNode1" presStyleIdx="2" presStyleCnt="4">
        <dgm:presLayoutVars>
          <dgm:bulletEnabled val="1"/>
        </dgm:presLayoutVars>
      </dgm:prSet>
      <dgm:spPr/>
    </dgm:pt>
    <dgm:pt modelId="{C221A9B6-A2A7-4737-8687-7A7C0F0224BF}" type="pres">
      <dgm:prSet presAssocID="{898C3859-3129-4828-A4D0-B394A8785110}" presName="FiveConn_4-5" presStyleLbl="fgAccFollowNode1" presStyleIdx="3" presStyleCnt="4">
        <dgm:presLayoutVars>
          <dgm:bulletEnabled val="1"/>
        </dgm:presLayoutVars>
      </dgm:prSet>
      <dgm:spPr/>
    </dgm:pt>
    <dgm:pt modelId="{EA838087-4AA9-4184-861B-DBFCBDA26BF6}" type="pres">
      <dgm:prSet presAssocID="{898C3859-3129-4828-A4D0-B394A8785110}" presName="FiveNodes_1_text" presStyleLbl="node1" presStyleIdx="4" presStyleCnt="5">
        <dgm:presLayoutVars>
          <dgm:bulletEnabled val="1"/>
        </dgm:presLayoutVars>
      </dgm:prSet>
      <dgm:spPr/>
    </dgm:pt>
    <dgm:pt modelId="{EEFF80D2-3AC3-476F-BA69-3A99AEB10A06}" type="pres">
      <dgm:prSet presAssocID="{898C3859-3129-4828-A4D0-B394A8785110}" presName="FiveNodes_2_text" presStyleLbl="node1" presStyleIdx="4" presStyleCnt="5">
        <dgm:presLayoutVars>
          <dgm:bulletEnabled val="1"/>
        </dgm:presLayoutVars>
      </dgm:prSet>
      <dgm:spPr/>
    </dgm:pt>
    <dgm:pt modelId="{122F6167-6AC6-4BC2-927B-E5FCC394D6CF}" type="pres">
      <dgm:prSet presAssocID="{898C3859-3129-4828-A4D0-B394A8785110}" presName="FiveNodes_3_text" presStyleLbl="node1" presStyleIdx="4" presStyleCnt="5">
        <dgm:presLayoutVars>
          <dgm:bulletEnabled val="1"/>
        </dgm:presLayoutVars>
      </dgm:prSet>
      <dgm:spPr/>
    </dgm:pt>
    <dgm:pt modelId="{923B7EAF-CEFB-410B-B69C-CF1C7C6FDC43}" type="pres">
      <dgm:prSet presAssocID="{898C3859-3129-4828-A4D0-B394A8785110}" presName="FiveNodes_4_text" presStyleLbl="node1" presStyleIdx="4" presStyleCnt="5">
        <dgm:presLayoutVars>
          <dgm:bulletEnabled val="1"/>
        </dgm:presLayoutVars>
      </dgm:prSet>
      <dgm:spPr/>
    </dgm:pt>
    <dgm:pt modelId="{8C270E1E-D5CD-4A5C-B1E5-B52BD3D76232}" type="pres">
      <dgm:prSet presAssocID="{898C3859-3129-4828-A4D0-B394A8785110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1991F01-4990-4269-8083-DC6546F7D071}" type="presOf" srcId="{F95AFC85-3A9C-48DA-BDD0-D8A596B5B730}" destId="{C3269B65-BE78-4AC1-9488-729A8B4C7AD1}" srcOrd="0" destOrd="0" presId="urn:microsoft.com/office/officeart/2005/8/layout/vProcess5"/>
    <dgm:cxn modelId="{F9F02112-88FA-4F89-A9C4-93F658321200}" type="presOf" srcId="{113E4FB8-9089-4E56-9438-901D5EE75268}" destId="{AB79FB3E-86F6-4F17-8BCC-D1138C721FD5}" srcOrd="0" destOrd="0" presId="urn:microsoft.com/office/officeart/2005/8/layout/vProcess5"/>
    <dgm:cxn modelId="{D11BE322-BBD3-4372-A54A-80C513607CCC}" srcId="{898C3859-3129-4828-A4D0-B394A8785110}" destId="{12242718-8782-4B56-B330-A82152B04B9D}" srcOrd="1" destOrd="0" parTransId="{B27F4FCC-EE97-44BC-9A00-5E24BBA4703A}" sibTransId="{F95AFC85-3A9C-48DA-BDD0-D8A596B5B730}"/>
    <dgm:cxn modelId="{A2DE3724-4B74-485B-A949-6D53C28E6321}" srcId="{898C3859-3129-4828-A4D0-B394A8785110}" destId="{113E4FB8-9089-4E56-9438-901D5EE75268}" srcOrd="0" destOrd="0" parTransId="{6ADEE1F3-EE29-4446-899A-C32DE7651715}" sibTransId="{F62226A8-5786-41CE-9766-05D0DB74F16C}"/>
    <dgm:cxn modelId="{81EDA731-8B22-4E81-89C1-3C6C221BF46A}" type="presOf" srcId="{CEBCE7EC-D833-4864-9255-60A9BC6A197E}" destId="{7316903A-807C-4707-88C8-EBC15D4DEAE4}" srcOrd="0" destOrd="0" presId="urn:microsoft.com/office/officeart/2005/8/layout/vProcess5"/>
    <dgm:cxn modelId="{0979803C-972C-4092-BF7D-4384C9142A37}" type="presOf" srcId="{3B0643F3-8FD4-4445-B4C1-4EF3743C6DCA}" destId="{8C270E1E-D5CD-4A5C-B1E5-B52BD3D76232}" srcOrd="1" destOrd="0" presId="urn:microsoft.com/office/officeart/2005/8/layout/vProcess5"/>
    <dgm:cxn modelId="{31398566-03DB-4B7B-B900-16BDCA397497}" srcId="{898C3859-3129-4828-A4D0-B394A8785110}" destId="{CEBCE7EC-D833-4864-9255-60A9BC6A197E}" srcOrd="3" destOrd="0" parTransId="{A03323BA-EE98-4812-B8DD-A8A8AA4BBF9A}" sibTransId="{A370888F-B45F-412F-9717-DF38E790E06D}"/>
    <dgm:cxn modelId="{5B250C48-437D-4CF3-84BA-A9B46288563E}" type="presOf" srcId="{12242718-8782-4B56-B330-A82152B04B9D}" destId="{EEFF80D2-3AC3-476F-BA69-3A99AEB10A06}" srcOrd="1" destOrd="0" presId="urn:microsoft.com/office/officeart/2005/8/layout/vProcess5"/>
    <dgm:cxn modelId="{385C294E-FF3D-458F-BA7D-C90D3047F492}" type="presOf" srcId="{113E4FB8-9089-4E56-9438-901D5EE75268}" destId="{EA838087-4AA9-4184-861B-DBFCBDA26BF6}" srcOrd="1" destOrd="0" presId="urn:microsoft.com/office/officeart/2005/8/layout/vProcess5"/>
    <dgm:cxn modelId="{2F305876-9C68-44CD-BFC6-38AA02D22143}" srcId="{898C3859-3129-4828-A4D0-B394A8785110}" destId="{A4929E35-8AE1-4B9A-855E-05DB99E43C04}" srcOrd="2" destOrd="0" parTransId="{32F9C2E8-35AF-46E7-911B-9BFDCB21339C}" sibTransId="{9EBA4F2C-C5F0-4255-A18C-78C120EE20C8}"/>
    <dgm:cxn modelId="{DF4D405A-C532-464A-8DE3-2BC434F1729D}" type="presOf" srcId="{F62226A8-5786-41CE-9766-05D0DB74F16C}" destId="{868C355D-B066-42EF-A076-931A751A3E01}" srcOrd="0" destOrd="0" presId="urn:microsoft.com/office/officeart/2005/8/layout/vProcess5"/>
    <dgm:cxn modelId="{7F39AF7B-DFAB-4BC3-8E9D-7C4B0CDA0273}" srcId="{898C3859-3129-4828-A4D0-B394A8785110}" destId="{3B0643F3-8FD4-4445-B4C1-4EF3743C6DCA}" srcOrd="4" destOrd="0" parTransId="{880AFF84-D6A8-42FC-BC19-F77F125B9E4B}" sibTransId="{3C6B636A-2654-4482-9145-42CFE00929F2}"/>
    <dgm:cxn modelId="{D7B0D1CB-6589-4153-9180-B2E40C7F1676}" type="presOf" srcId="{CEBCE7EC-D833-4864-9255-60A9BC6A197E}" destId="{923B7EAF-CEFB-410B-B69C-CF1C7C6FDC43}" srcOrd="1" destOrd="0" presId="urn:microsoft.com/office/officeart/2005/8/layout/vProcess5"/>
    <dgm:cxn modelId="{575D1BCF-D627-4A6C-9EF8-D3EC11CC76C1}" type="presOf" srcId="{898C3859-3129-4828-A4D0-B394A8785110}" destId="{4A475CC4-5342-4FFC-BE97-540E06D8B1B9}" srcOrd="0" destOrd="0" presId="urn:microsoft.com/office/officeart/2005/8/layout/vProcess5"/>
    <dgm:cxn modelId="{91544CD3-F335-4CE4-9D47-E196181F6B98}" type="presOf" srcId="{9EBA4F2C-C5F0-4255-A18C-78C120EE20C8}" destId="{A7FDB7FF-50D2-4A28-8C17-E8FD2331E1CA}" srcOrd="0" destOrd="0" presId="urn:microsoft.com/office/officeart/2005/8/layout/vProcess5"/>
    <dgm:cxn modelId="{FCA776E2-A3FB-41BC-8687-87624432AE2E}" type="presOf" srcId="{A4929E35-8AE1-4B9A-855E-05DB99E43C04}" destId="{2AE72722-15E0-41D8-982C-4A5AB9F55B47}" srcOrd="0" destOrd="0" presId="urn:microsoft.com/office/officeart/2005/8/layout/vProcess5"/>
    <dgm:cxn modelId="{01E7DCE5-FACD-4E47-9658-AD3C4CD0EE0D}" type="presOf" srcId="{A4929E35-8AE1-4B9A-855E-05DB99E43C04}" destId="{122F6167-6AC6-4BC2-927B-E5FCC394D6CF}" srcOrd="1" destOrd="0" presId="urn:microsoft.com/office/officeart/2005/8/layout/vProcess5"/>
    <dgm:cxn modelId="{E43DD8F1-82A0-4787-9784-D6829B5A4144}" type="presOf" srcId="{12242718-8782-4B56-B330-A82152B04B9D}" destId="{B4FF470D-AC6C-4C21-929C-7D49A09D16A9}" srcOrd="0" destOrd="0" presId="urn:microsoft.com/office/officeart/2005/8/layout/vProcess5"/>
    <dgm:cxn modelId="{39AA8EF3-768D-42EE-B5EF-EB34DF6917C0}" type="presOf" srcId="{A370888F-B45F-412F-9717-DF38E790E06D}" destId="{C221A9B6-A2A7-4737-8687-7A7C0F0224BF}" srcOrd="0" destOrd="0" presId="urn:microsoft.com/office/officeart/2005/8/layout/vProcess5"/>
    <dgm:cxn modelId="{6A4DE4F4-A935-456F-95A7-946DAE9243FD}" type="presOf" srcId="{3B0643F3-8FD4-4445-B4C1-4EF3743C6DCA}" destId="{17772B9C-1686-46B6-B5BA-A8EBF9693A95}" srcOrd="0" destOrd="0" presId="urn:microsoft.com/office/officeart/2005/8/layout/vProcess5"/>
    <dgm:cxn modelId="{7BEF494A-D18C-44B0-946D-B35A889F4BC4}" type="presParOf" srcId="{4A475CC4-5342-4FFC-BE97-540E06D8B1B9}" destId="{355F61C1-3499-4B82-A5F1-F3938A125B76}" srcOrd="0" destOrd="0" presId="urn:microsoft.com/office/officeart/2005/8/layout/vProcess5"/>
    <dgm:cxn modelId="{3BC2B6A5-24C6-473A-8567-36EAADC92BD9}" type="presParOf" srcId="{4A475CC4-5342-4FFC-BE97-540E06D8B1B9}" destId="{AB79FB3E-86F6-4F17-8BCC-D1138C721FD5}" srcOrd="1" destOrd="0" presId="urn:microsoft.com/office/officeart/2005/8/layout/vProcess5"/>
    <dgm:cxn modelId="{BF24C5D1-C1D2-4A2B-803F-66F4EBBECA8A}" type="presParOf" srcId="{4A475CC4-5342-4FFC-BE97-540E06D8B1B9}" destId="{B4FF470D-AC6C-4C21-929C-7D49A09D16A9}" srcOrd="2" destOrd="0" presId="urn:microsoft.com/office/officeart/2005/8/layout/vProcess5"/>
    <dgm:cxn modelId="{71F6495E-3717-4F9D-8120-5F58D41B3A59}" type="presParOf" srcId="{4A475CC4-5342-4FFC-BE97-540E06D8B1B9}" destId="{2AE72722-15E0-41D8-982C-4A5AB9F55B47}" srcOrd="3" destOrd="0" presId="urn:microsoft.com/office/officeart/2005/8/layout/vProcess5"/>
    <dgm:cxn modelId="{BA20424F-C9A1-493C-84A2-485333E8B0B4}" type="presParOf" srcId="{4A475CC4-5342-4FFC-BE97-540E06D8B1B9}" destId="{7316903A-807C-4707-88C8-EBC15D4DEAE4}" srcOrd="4" destOrd="0" presId="urn:microsoft.com/office/officeart/2005/8/layout/vProcess5"/>
    <dgm:cxn modelId="{EBD81194-F45A-4FD2-99BC-55F5717E4024}" type="presParOf" srcId="{4A475CC4-5342-4FFC-BE97-540E06D8B1B9}" destId="{17772B9C-1686-46B6-B5BA-A8EBF9693A95}" srcOrd="5" destOrd="0" presId="urn:microsoft.com/office/officeart/2005/8/layout/vProcess5"/>
    <dgm:cxn modelId="{F74C6BAB-5EAD-4F7D-B49B-C2398A9192DE}" type="presParOf" srcId="{4A475CC4-5342-4FFC-BE97-540E06D8B1B9}" destId="{868C355D-B066-42EF-A076-931A751A3E01}" srcOrd="6" destOrd="0" presId="urn:microsoft.com/office/officeart/2005/8/layout/vProcess5"/>
    <dgm:cxn modelId="{A4D5FC97-A51C-4298-81D4-A1E7F95EBC1D}" type="presParOf" srcId="{4A475CC4-5342-4FFC-BE97-540E06D8B1B9}" destId="{C3269B65-BE78-4AC1-9488-729A8B4C7AD1}" srcOrd="7" destOrd="0" presId="urn:microsoft.com/office/officeart/2005/8/layout/vProcess5"/>
    <dgm:cxn modelId="{945FA592-7210-44F4-BD4B-5FCA2A8B7D41}" type="presParOf" srcId="{4A475CC4-5342-4FFC-BE97-540E06D8B1B9}" destId="{A7FDB7FF-50D2-4A28-8C17-E8FD2331E1CA}" srcOrd="8" destOrd="0" presId="urn:microsoft.com/office/officeart/2005/8/layout/vProcess5"/>
    <dgm:cxn modelId="{892B0B3D-DEB9-42B4-90FB-08F71CF3E7F0}" type="presParOf" srcId="{4A475CC4-5342-4FFC-BE97-540E06D8B1B9}" destId="{C221A9B6-A2A7-4737-8687-7A7C0F0224BF}" srcOrd="9" destOrd="0" presId="urn:microsoft.com/office/officeart/2005/8/layout/vProcess5"/>
    <dgm:cxn modelId="{B2D6D9DA-1036-4AE4-B370-43F7E585CF61}" type="presParOf" srcId="{4A475CC4-5342-4FFC-BE97-540E06D8B1B9}" destId="{EA838087-4AA9-4184-861B-DBFCBDA26BF6}" srcOrd="10" destOrd="0" presId="urn:microsoft.com/office/officeart/2005/8/layout/vProcess5"/>
    <dgm:cxn modelId="{D2368324-0195-4FD6-A942-9E2476EB99F4}" type="presParOf" srcId="{4A475CC4-5342-4FFC-BE97-540E06D8B1B9}" destId="{EEFF80D2-3AC3-476F-BA69-3A99AEB10A06}" srcOrd="11" destOrd="0" presId="urn:microsoft.com/office/officeart/2005/8/layout/vProcess5"/>
    <dgm:cxn modelId="{399EAD2D-C3BC-493F-BDC4-786A54823E68}" type="presParOf" srcId="{4A475CC4-5342-4FFC-BE97-540E06D8B1B9}" destId="{122F6167-6AC6-4BC2-927B-E5FCC394D6CF}" srcOrd="12" destOrd="0" presId="urn:microsoft.com/office/officeart/2005/8/layout/vProcess5"/>
    <dgm:cxn modelId="{1231EE18-38A6-484C-AD95-9578D2751C99}" type="presParOf" srcId="{4A475CC4-5342-4FFC-BE97-540E06D8B1B9}" destId="{923B7EAF-CEFB-410B-B69C-CF1C7C6FDC43}" srcOrd="13" destOrd="0" presId="urn:microsoft.com/office/officeart/2005/8/layout/vProcess5"/>
    <dgm:cxn modelId="{01C80C37-A69E-480C-90A4-9D1442D0DE59}" type="presParOf" srcId="{4A475CC4-5342-4FFC-BE97-540E06D8B1B9}" destId="{8C270E1E-D5CD-4A5C-B1E5-B52BD3D7623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A2411C-B92D-498D-A18F-1FA4C8FC977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0BA3789-37B7-431D-91F0-A77DA5AB5DE4}">
      <dgm:prSet/>
      <dgm:spPr/>
      <dgm:t>
        <a:bodyPr/>
        <a:lstStyle/>
        <a:p>
          <a:r>
            <a:rPr lang="en-GB"/>
            <a:t>Encompasses a personal duty. </a:t>
          </a:r>
          <a:endParaRPr lang="en-US"/>
        </a:p>
      </dgm:t>
    </dgm:pt>
    <dgm:pt modelId="{DB6F390E-0E7C-46E5-8BBB-7F32A801E9ED}" type="parTrans" cxnId="{D95C7C09-865E-4769-8E6A-E1E6EC9BBDFA}">
      <dgm:prSet/>
      <dgm:spPr/>
      <dgm:t>
        <a:bodyPr/>
        <a:lstStyle/>
        <a:p>
          <a:endParaRPr lang="en-US"/>
        </a:p>
      </dgm:t>
    </dgm:pt>
    <dgm:pt modelId="{D8D157FF-8D40-45E2-B7CD-D9A390D8271C}" type="sibTrans" cxnId="{D95C7C09-865E-4769-8E6A-E1E6EC9BBDFA}">
      <dgm:prSet/>
      <dgm:spPr/>
      <dgm:t>
        <a:bodyPr/>
        <a:lstStyle/>
        <a:p>
          <a:endParaRPr lang="en-US"/>
        </a:p>
      </dgm:t>
    </dgm:pt>
    <dgm:pt modelId="{C6B40C85-CB6B-4B54-914A-CF163180B44C}">
      <dgm:prSet/>
      <dgm:spPr/>
      <dgm:t>
        <a:bodyPr/>
        <a:lstStyle/>
        <a:p>
          <a:r>
            <a:rPr lang="en-GB"/>
            <a:t>Contractual duty. </a:t>
          </a:r>
          <a:endParaRPr lang="en-US"/>
        </a:p>
      </dgm:t>
    </dgm:pt>
    <dgm:pt modelId="{617D94CB-1302-4BB4-A907-74D62F16AE85}" type="parTrans" cxnId="{22BBB37B-C901-4E05-AE99-D40C291651E1}">
      <dgm:prSet/>
      <dgm:spPr/>
      <dgm:t>
        <a:bodyPr/>
        <a:lstStyle/>
        <a:p>
          <a:endParaRPr lang="en-US"/>
        </a:p>
      </dgm:t>
    </dgm:pt>
    <dgm:pt modelId="{975F0290-E23B-4ECE-88C7-934DFC99D24E}" type="sibTrans" cxnId="{22BBB37B-C901-4E05-AE99-D40C291651E1}">
      <dgm:prSet/>
      <dgm:spPr/>
      <dgm:t>
        <a:bodyPr/>
        <a:lstStyle/>
        <a:p>
          <a:endParaRPr lang="en-US"/>
        </a:p>
      </dgm:t>
    </dgm:pt>
    <dgm:pt modelId="{89BDE0B2-38F3-4D06-92BF-C2FB97CEAEA5}">
      <dgm:prSet/>
      <dgm:spPr/>
      <dgm:t>
        <a:bodyPr/>
        <a:lstStyle/>
        <a:p>
          <a:r>
            <a:rPr lang="en-GB"/>
            <a:t>Vicarious Liability to include criminal activity and disobedience. </a:t>
          </a:r>
          <a:endParaRPr lang="en-US"/>
        </a:p>
      </dgm:t>
    </dgm:pt>
    <dgm:pt modelId="{4885FB83-4A7F-4DFB-99A1-76603FF7D8EC}" type="parTrans" cxnId="{D6221F01-1A63-4E5D-B2DF-DF237E910A93}">
      <dgm:prSet/>
      <dgm:spPr/>
      <dgm:t>
        <a:bodyPr/>
        <a:lstStyle/>
        <a:p>
          <a:endParaRPr lang="en-US"/>
        </a:p>
      </dgm:t>
    </dgm:pt>
    <dgm:pt modelId="{35827C5E-084A-4BDB-84E8-5BB852772517}" type="sibTrans" cxnId="{D6221F01-1A63-4E5D-B2DF-DF237E910A93}">
      <dgm:prSet/>
      <dgm:spPr/>
      <dgm:t>
        <a:bodyPr/>
        <a:lstStyle/>
        <a:p>
          <a:endParaRPr lang="en-US"/>
        </a:p>
      </dgm:t>
    </dgm:pt>
    <dgm:pt modelId="{59385850-ADE7-4158-8339-518177412564}" type="pres">
      <dgm:prSet presAssocID="{20A2411C-B92D-498D-A18F-1FA4C8FC9778}" presName="linear" presStyleCnt="0">
        <dgm:presLayoutVars>
          <dgm:animLvl val="lvl"/>
          <dgm:resizeHandles val="exact"/>
        </dgm:presLayoutVars>
      </dgm:prSet>
      <dgm:spPr/>
    </dgm:pt>
    <dgm:pt modelId="{74591F58-0E98-4333-B333-E328D888615D}" type="pres">
      <dgm:prSet presAssocID="{E0BA3789-37B7-431D-91F0-A77DA5AB5DE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EED94BA-3CCF-49E0-AAF5-7D675D8206B1}" type="pres">
      <dgm:prSet presAssocID="{D8D157FF-8D40-45E2-B7CD-D9A390D8271C}" presName="spacer" presStyleCnt="0"/>
      <dgm:spPr/>
    </dgm:pt>
    <dgm:pt modelId="{335CF503-76BE-42FC-8169-04582049216E}" type="pres">
      <dgm:prSet presAssocID="{C6B40C85-CB6B-4B54-914A-CF163180B44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306A437-B2F9-4B0D-8AAC-9FD9BEB89693}" type="pres">
      <dgm:prSet presAssocID="{975F0290-E23B-4ECE-88C7-934DFC99D24E}" presName="spacer" presStyleCnt="0"/>
      <dgm:spPr/>
    </dgm:pt>
    <dgm:pt modelId="{A5C122A4-31EE-4B17-AAE7-E1E3D43BAB65}" type="pres">
      <dgm:prSet presAssocID="{89BDE0B2-38F3-4D06-92BF-C2FB97CEAEA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6221F01-1A63-4E5D-B2DF-DF237E910A93}" srcId="{20A2411C-B92D-498D-A18F-1FA4C8FC9778}" destId="{89BDE0B2-38F3-4D06-92BF-C2FB97CEAEA5}" srcOrd="2" destOrd="0" parTransId="{4885FB83-4A7F-4DFB-99A1-76603FF7D8EC}" sibTransId="{35827C5E-084A-4BDB-84E8-5BB852772517}"/>
    <dgm:cxn modelId="{D95C7C09-865E-4769-8E6A-E1E6EC9BBDFA}" srcId="{20A2411C-B92D-498D-A18F-1FA4C8FC9778}" destId="{E0BA3789-37B7-431D-91F0-A77DA5AB5DE4}" srcOrd="0" destOrd="0" parTransId="{DB6F390E-0E7C-46E5-8BBB-7F32A801E9ED}" sibTransId="{D8D157FF-8D40-45E2-B7CD-D9A390D8271C}"/>
    <dgm:cxn modelId="{475EBD0B-FAED-4F01-819E-36DE926B3FCB}" type="presOf" srcId="{20A2411C-B92D-498D-A18F-1FA4C8FC9778}" destId="{59385850-ADE7-4158-8339-518177412564}" srcOrd="0" destOrd="0" presId="urn:microsoft.com/office/officeart/2005/8/layout/vList2"/>
    <dgm:cxn modelId="{113B4C18-CB87-4FD8-9793-EE5E84607AA5}" type="presOf" srcId="{C6B40C85-CB6B-4B54-914A-CF163180B44C}" destId="{335CF503-76BE-42FC-8169-04582049216E}" srcOrd="0" destOrd="0" presId="urn:microsoft.com/office/officeart/2005/8/layout/vList2"/>
    <dgm:cxn modelId="{DC47981E-3E53-4BF6-9F4E-1E9972A76C27}" type="presOf" srcId="{89BDE0B2-38F3-4D06-92BF-C2FB97CEAEA5}" destId="{A5C122A4-31EE-4B17-AAE7-E1E3D43BAB65}" srcOrd="0" destOrd="0" presId="urn:microsoft.com/office/officeart/2005/8/layout/vList2"/>
    <dgm:cxn modelId="{22BBB37B-C901-4E05-AE99-D40C291651E1}" srcId="{20A2411C-B92D-498D-A18F-1FA4C8FC9778}" destId="{C6B40C85-CB6B-4B54-914A-CF163180B44C}" srcOrd="1" destOrd="0" parTransId="{617D94CB-1302-4BB4-A907-74D62F16AE85}" sibTransId="{975F0290-E23B-4ECE-88C7-934DFC99D24E}"/>
    <dgm:cxn modelId="{982C36C2-1A6D-4C9D-AEB7-9BB246330BAE}" type="presOf" srcId="{E0BA3789-37B7-431D-91F0-A77DA5AB5DE4}" destId="{74591F58-0E98-4333-B333-E328D888615D}" srcOrd="0" destOrd="0" presId="urn:microsoft.com/office/officeart/2005/8/layout/vList2"/>
    <dgm:cxn modelId="{8E2E80FA-6DB9-40DA-BAD9-C8600D653842}" type="presParOf" srcId="{59385850-ADE7-4158-8339-518177412564}" destId="{74591F58-0E98-4333-B333-E328D888615D}" srcOrd="0" destOrd="0" presId="urn:microsoft.com/office/officeart/2005/8/layout/vList2"/>
    <dgm:cxn modelId="{5A8CF103-EBDE-4B95-A850-C27A8F4482C2}" type="presParOf" srcId="{59385850-ADE7-4158-8339-518177412564}" destId="{0EED94BA-3CCF-49E0-AAF5-7D675D8206B1}" srcOrd="1" destOrd="0" presId="urn:microsoft.com/office/officeart/2005/8/layout/vList2"/>
    <dgm:cxn modelId="{2B7CFA08-ED29-4F9E-AC86-C2FC4E24C48C}" type="presParOf" srcId="{59385850-ADE7-4158-8339-518177412564}" destId="{335CF503-76BE-42FC-8169-04582049216E}" srcOrd="2" destOrd="0" presId="urn:microsoft.com/office/officeart/2005/8/layout/vList2"/>
    <dgm:cxn modelId="{28A58210-F7FC-4714-A22C-F3166C1D58A9}" type="presParOf" srcId="{59385850-ADE7-4158-8339-518177412564}" destId="{0306A437-B2F9-4B0D-8AAC-9FD9BEB89693}" srcOrd="3" destOrd="0" presId="urn:microsoft.com/office/officeart/2005/8/layout/vList2"/>
    <dgm:cxn modelId="{B9A035C4-8083-48D1-A6B4-9C38A17AAB20}" type="presParOf" srcId="{59385850-ADE7-4158-8339-518177412564}" destId="{A5C122A4-31EE-4B17-AAE7-E1E3D43BAB6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EEA9FBF-8BEA-4EF8-A176-CDCB847C6E1D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6F765B7-B383-4F02-8259-706E5F64E9FB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Defences </a:t>
          </a:r>
          <a:endParaRPr lang="en-GB" dirty="0"/>
        </a:p>
      </dgm:t>
    </dgm:pt>
    <dgm:pt modelId="{293FCB4F-FC1E-4D54-A815-55DEE7E383DF}" type="parTrans" cxnId="{18621B48-497F-4207-9B72-BAF40F6EBCB4}">
      <dgm:prSet/>
      <dgm:spPr/>
      <dgm:t>
        <a:bodyPr/>
        <a:lstStyle/>
        <a:p>
          <a:endParaRPr lang="en-GB"/>
        </a:p>
      </dgm:t>
    </dgm:pt>
    <dgm:pt modelId="{B55397B2-C103-418A-B1F4-214AAB2D3009}" type="sibTrans" cxnId="{18621B48-497F-4207-9B72-BAF40F6EBCB4}">
      <dgm:prSet/>
      <dgm:spPr/>
      <dgm:t>
        <a:bodyPr/>
        <a:lstStyle/>
        <a:p>
          <a:endParaRPr lang="en-GB"/>
        </a:p>
      </dgm:t>
    </dgm:pt>
    <dgm:pt modelId="{CCA3BFA5-A38A-4FC6-8E7F-54DDAE3542D1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Consent </a:t>
          </a:r>
          <a:endParaRPr lang="en-GB" dirty="0"/>
        </a:p>
      </dgm:t>
    </dgm:pt>
    <dgm:pt modelId="{81805ABD-F106-405C-B5B1-48C9CD1C9680}" type="parTrans" cxnId="{D3BBDC99-C350-4F85-B10D-552F3F101E31}">
      <dgm:prSet/>
      <dgm:spPr/>
      <dgm:t>
        <a:bodyPr/>
        <a:lstStyle/>
        <a:p>
          <a:endParaRPr lang="en-GB"/>
        </a:p>
      </dgm:t>
    </dgm:pt>
    <dgm:pt modelId="{F426D001-13E6-4F50-B18C-6857E3419EB2}" type="sibTrans" cxnId="{D3BBDC99-C350-4F85-B10D-552F3F101E31}">
      <dgm:prSet/>
      <dgm:spPr/>
      <dgm:t>
        <a:bodyPr/>
        <a:lstStyle/>
        <a:p>
          <a:endParaRPr lang="en-GB"/>
        </a:p>
      </dgm:t>
    </dgm:pt>
    <dgm:pt modelId="{0E4D4A1B-7AC1-4144-A133-4EFC0830E625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Agreement </a:t>
          </a:r>
          <a:endParaRPr lang="en-GB" dirty="0"/>
        </a:p>
      </dgm:t>
    </dgm:pt>
    <dgm:pt modelId="{503BD0D3-B386-481D-999F-32B5132CA284}" type="parTrans" cxnId="{08FFDF61-3086-46CD-BF5B-B7B92C215184}">
      <dgm:prSet/>
      <dgm:spPr/>
      <dgm:t>
        <a:bodyPr/>
        <a:lstStyle/>
        <a:p>
          <a:endParaRPr lang="en-GB"/>
        </a:p>
      </dgm:t>
    </dgm:pt>
    <dgm:pt modelId="{7FA90A33-D7EC-496C-804F-A40BE6CA82BF}" type="sibTrans" cxnId="{08FFDF61-3086-46CD-BF5B-B7B92C215184}">
      <dgm:prSet/>
      <dgm:spPr/>
      <dgm:t>
        <a:bodyPr/>
        <a:lstStyle/>
        <a:p>
          <a:endParaRPr lang="en-GB"/>
        </a:p>
      </dgm:t>
    </dgm:pt>
    <dgm:pt modelId="{42DDC792-00CF-4799-8283-4F9B70943A39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Knowledge </a:t>
          </a:r>
          <a:endParaRPr lang="en-GB" dirty="0"/>
        </a:p>
      </dgm:t>
    </dgm:pt>
    <dgm:pt modelId="{82BC8E13-D4E3-4EFB-994B-4266BED1D834}" type="parTrans" cxnId="{3B6011FC-7760-4C5F-A9F9-BE5A3B6973D6}">
      <dgm:prSet/>
      <dgm:spPr/>
      <dgm:t>
        <a:bodyPr/>
        <a:lstStyle/>
        <a:p>
          <a:endParaRPr lang="en-GB"/>
        </a:p>
      </dgm:t>
    </dgm:pt>
    <dgm:pt modelId="{D93AF71F-6A61-4FFC-84CE-D4832717CDE3}" type="sibTrans" cxnId="{3B6011FC-7760-4C5F-A9F9-BE5A3B6973D6}">
      <dgm:prSet/>
      <dgm:spPr/>
      <dgm:t>
        <a:bodyPr/>
        <a:lstStyle/>
        <a:p>
          <a:endParaRPr lang="en-GB"/>
        </a:p>
      </dgm:t>
    </dgm:pt>
    <dgm:pt modelId="{1043A91D-73FF-427C-B808-D8D064D4BD5A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Illegality </a:t>
          </a:r>
          <a:endParaRPr lang="en-GB" dirty="0"/>
        </a:p>
      </dgm:t>
    </dgm:pt>
    <dgm:pt modelId="{AC00003D-D6CC-4025-85C4-B2B93328A045}" type="parTrans" cxnId="{FCD4A578-80A2-4F88-A13B-133BD3C2A430}">
      <dgm:prSet/>
      <dgm:spPr/>
      <dgm:t>
        <a:bodyPr/>
        <a:lstStyle/>
        <a:p>
          <a:endParaRPr lang="en-GB"/>
        </a:p>
      </dgm:t>
    </dgm:pt>
    <dgm:pt modelId="{4471B161-B7B9-49EA-BABA-F6F36A6B2135}" type="sibTrans" cxnId="{FCD4A578-80A2-4F88-A13B-133BD3C2A430}">
      <dgm:prSet/>
      <dgm:spPr/>
      <dgm:t>
        <a:bodyPr/>
        <a:lstStyle/>
        <a:p>
          <a:endParaRPr lang="en-GB"/>
        </a:p>
      </dgm:t>
    </dgm:pt>
    <dgm:pt modelId="{A971E3F1-018F-49A7-B902-62F1790E1AED}">
      <dgm:prSet phldrT="[Text]"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Criminal act</a:t>
          </a:r>
          <a:endParaRPr lang="en-GB" dirty="0"/>
        </a:p>
      </dgm:t>
    </dgm:pt>
    <dgm:pt modelId="{7A370E57-B3FF-47D1-BA66-A5B446141FA2}" type="parTrans" cxnId="{BF41ACEE-05E7-4F6C-8433-B58B2B57EA67}">
      <dgm:prSet/>
      <dgm:spPr/>
      <dgm:t>
        <a:bodyPr/>
        <a:lstStyle/>
        <a:p>
          <a:endParaRPr lang="en-GB"/>
        </a:p>
      </dgm:t>
    </dgm:pt>
    <dgm:pt modelId="{3710E8F2-513F-41B1-A76C-C6D3B4CAB71F}" type="sibTrans" cxnId="{BF41ACEE-05E7-4F6C-8433-B58B2B57EA67}">
      <dgm:prSet/>
      <dgm:spPr/>
      <dgm:t>
        <a:bodyPr/>
        <a:lstStyle/>
        <a:p>
          <a:endParaRPr lang="en-GB"/>
        </a:p>
      </dgm:t>
    </dgm:pt>
    <dgm:pt modelId="{04040F4E-097C-4586-8D09-D6546CE0DB35}">
      <dgm:prSet phldr="0"/>
      <dgm:spPr/>
      <dgm:t>
        <a:bodyPr/>
        <a:lstStyle/>
        <a:p>
          <a:pPr rtl="0"/>
          <a:r>
            <a:rPr lang="en-GB" dirty="0">
              <a:latin typeface="Trade Gothic Next Cond"/>
            </a:rPr>
            <a:t>Contributory negligence</a:t>
          </a:r>
        </a:p>
      </dgm:t>
    </dgm:pt>
    <dgm:pt modelId="{B67638A3-D8D6-47A7-A244-99B6671921DE}" type="parTrans" cxnId="{C13851AA-3566-4B29-80FF-53BBA3564E5F}">
      <dgm:prSet/>
      <dgm:spPr/>
      <dgm:t>
        <a:bodyPr/>
        <a:lstStyle/>
        <a:p>
          <a:endParaRPr lang="en-GB"/>
        </a:p>
      </dgm:t>
    </dgm:pt>
    <dgm:pt modelId="{AE6A902E-5CB3-46EE-87D9-1A7BE17CC36C}" type="sibTrans" cxnId="{C13851AA-3566-4B29-80FF-53BBA3564E5F}">
      <dgm:prSet/>
      <dgm:spPr/>
    </dgm:pt>
    <dgm:pt modelId="{CA0C4737-1882-4E94-B9FE-4241CD78AC0B}">
      <dgm:prSet phldr="0"/>
      <dgm:spPr/>
      <dgm:t>
        <a:bodyPr/>
        <a:lstStyle/>
        <a:p>
          <a:r>
            <a:rPr lang="en-GB" dirty="0">
              <a:latin typeface="Trade Gothic Next Cond"/>
            </a:rPr>
            <a:t>Voluntariness</a:t>
          </a:r>
        </a:p>
      </dgm:t>
    </dgm:pt>
    <dgm:pt modelId="{5BE1C41A-FBB4-4214-A72F-68ADCC38FF8F}" type="parTrans" cxnId="{1934B07B-325F-4EDF-B6F7-3246BDA7183D}">
      <dgm:prSet/>
      <dgm:spPr/>
      <dgm:t>
        <a:bodyPr/>
        <a:lstStyle/>
        <a:p>
          <a:endParaRPr lang="en-GB"/>
        </a:p>
      </dgm:t>
    </dgm:pt>
    <dgm:pt modelId="{CB706A72-30D8-45D1-BBA8-38001AD4A11C}" type="sibTrans" cxnId="{1934B07B-325F-4EDF-B6F7-3246BDA7183D}">
      <dgm:prSet/>
      <dgm:spPr/>
    </dgm:pt>
    <dgm:pt modelId="{A4811FBF-1FC3-4B2A-B5EF-F172685A5D47}" type="pres">
      <dgm:prSet presAssocID="{0EEA9FBF-8BEA-4EF8-A176-CDCB847C6E1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E059C0C-356B-4E9B-91AE-A17C63D7CDCA}" type="pres">
      <dgm:prSet presAssocID="{46F765B7-B383-4F02-8259-706E5F64E9FB}" presName="root1" presStyleCnt="0"/>
      <dgm:spPr/>
    </dgm:pt>
    <dgm:pt modelId="{8375BFB3-728E-45DA-8835-84448D37C2D1}" type="pres">
      <dgm:prSet presAssocID="{46F765B7-B383-4F02-8259-706E5F64E9FB}" presName="LevelOneTextNode" presStyleLbl="node0" presStyleIdx="0" presStyleCnt="1">
        <dgm:presLayoutVars>
          <dgm:chPref val="3"/>
        </dgm:presLayoutVars>
      </dgm:prSet>
      <dgm:spPr/>
    </dgm:pt>
    <dgm:pt modelId="{7019B253-10D5-4A73-9C50-AE28217BF983}" type="pres">
      <dgm:prSet presAssocID="{46F765B7-B383-4F02-8259-706E5F64E9FB}" presName="level2hierChild" presStyleCnt="0"/>
      <dgm:spPr/>
    </dgm:pt>
    <dgm:pt modelId="{380E7D67-E878-46B5-BC95-B439BAD00D3F}" type="pres">
      <dgm:prSet presAssocID="{81805ABD-F106-405C-B5B1-48C9CD1C9680}" presName="conn2-1" presStyleLbl="parChTrans1D2" presStyleIdx="0" presStyleCnt="3"/>
      <dgm:spPr/>
    </dgm:pt>
    <dgm:pt modelId="{714551FB-F983-45F1-8C84-05640327225F}" type="pres">
      <dgm:prSet presAssocID="{81805ABD-F106-405C-B5B1-48C9CD1C9680}" presName="connTx" presStyleLbl="parChTrans1D2" presStyleIdx="0" presStyleCnt="3"/>
      <dgm:spPr/>
    </dgm:pt>
    <dgm:pt modelId="{C4F68CDD-DFF3-4679-817D-FBC9D73D5D07}" type="pres">
      <dgm:prSet presAssocID="{CCA3BFA5-A38A-4FC6-8E7F-54DDAE3542D1}" presName="root2" presStyleCnt="0"/>
      <dgm:spPr/>
    </dgm:pt>
    <dgm:pt modelId="{80600619-ECB0-4EC7-9AE3-4D37D21727B9}" type="pres">
      <dgm:prSet presAssocID="{CCA3BFA5-A38A-4FC6-8E7F-54DDAE3542D1}" presName="LevelTwoTextNode" presStyleLbl="node2" presStyleIdx="0" presStyleCnt="3">
        <dgm:presLayoutVars>
          <dgm:chPref val="3"/>
        </dgm:presLayoutVars>
      </dgm:prSet>
      <dgm:spPr/>
    </dgm:pt>
    <dgm:pt modelId="{461F1FEF-DA7C-41A7-92B9-8B0BDB304579}" type="pres">
      <dgm:prSet presAssocID="{CCA3BFA5-A38A-4FC6-8E7F-54DDAE3542D1}" presName="level3hierChild" presStyleCnt="0"/>
      <dgm:spPr/>
    </dgm:pt>
    <dgm:pt modelId="{F4DA925C-A5F1-4744-8A98-9826DE2D0C94}" type="pres">
      <dgm:prSet presAssocID="{503BD0D3-B386-481D-999F-32B5132CA284}" presName="conn2-1" presStyleLbl="parChTrans1D3" presStyleIdx="0" presStyleCnt="4"/>
      <dgm:spPr/>
    </dgm:pt>
    <dgm:pt modelId="{FBC3254F-EEA7-4A25-A0F1-839E75929239}" type="pres">
      <dgm:prSet presAssocID="{503BD0D3-B386-481D-999F-32B5132CA284}" presName="connTx" presStyleLbl="parChTrans1D3" presStyleIdx="0" presStyleCnt="4"/>
      <dgm:spPr/>
    </dgm:pt>
    <dgm:pt modelId="{1DAC8E3D-0181-4DDE-9771-06946AA88420}" type="pres">
      <dgm:prSet presAssocID="{0E4D4A1B-7AC1-4144-A133-4EFC0830E625}" presName="root2" presStyleCnt="0"/>
      <dgm:spPr/>
    </dgm:pt>
    <dgm:pt modelId="{8BADD46D-6FE4-4DA6-99C4-732190F3B7EC}" type="pres">
      <dgm:prSet presAssocID="{0E4D4A1B-7AC1-4144-A133-4EFC0830E625}" presName="LevelTwoTextNode" presStyleLbl="node3" presStyleIdx="0" presStyleCnt="4">
        <dgm:presLayoutVars>
          <dgm:chPref val="3"/>
        </dgm:presLayoutVars>
      </dgm:prSet>
      <dgm:spPr/>
    </dgm:pt>
    <dgm:pt modelId="{4F8B02C0-0885-4B02-BE4E-8DD3F581DFE2}" type="pres">
      <dgm:prSet presAssocID="{0E4D4A1B-7AC1-4144-A133-4EFC0830E625}" presName="level3hierChild" presStyleCnt="0"/>
      <dgm:spPr/>
    </dgm:pt>
    <dgm:pt modelId="{45AE2F12-C81B-4833-8C8E-77809D89CD70}" type="pres">
      <dgm:prSet presAssocID="{82BC8E13-D4E3-4EFB-994B-4266BED1D834}" presName="conn2-1" presStyleLbl="parChTrans1D3" presStyleIdx="1" presStyleCnt="4"/>
      <dgm:spPr/>
    </dgm:pt>
    <dgm:pt modelId="{1B978394-678A-41F1-B9F7-50A2942F7823}" type="pres">
      <dgm:prSet presAssocID="{82BC8E13-D4E3-4EFB-994B-4266BED1D834}" presName="connTx" presStyleLbl="parChTrans1D3" presStyleIdx="1" presStyleCnt="4"/>
      <dgm:spPr/>
    </dgm:pt>
    <dgm:pt modelId="{0052797B-66EF-439D-A2F1-061E9FBF70BB}" type="pres">
      <dgm:prSet presAssocID="{42DDC792-00CF-4799-8283-4F9B70943A39}" presName="root2" presStyleCnt="0"/>
      <dgm:spPr/>
    </dgm:pt>
    <dgm:pt modelId="{CCED9FF6-A6F9-4026-B5D9-11A5747BCD2B}" type="pres">
      <dgm:prSet presAssocID="{42DDC792-00CF-4799-8283-4F9B70943A39}" presName="LevelTwoTextNode" presStyleLbl="node3" presStyleIdx="1" presStyleCnt="4">
        <dgm:presLayoutVars>
          <dgm:chPref val="3"/>
        </dgm:presLayoutVars>
      </dgm:prSet>
      <dgm:spPr/>
    </dgm:pt>
    <dgm:pt modelId="{F7611B1C-B92F-4995-945A-00176055788E}" type="pres">
      <dgm:prSet presAssocID="{42DDC792-00CF-4799-8283-4F9B70943A39}" presName="level3hierChild" presStyleCnt="0"/>
      <dgm:spPr/>
    </dgm:pt>
    <dgm:pt modelId="{E3289AD1-8919-49E3-8AAE-575AF48E943E}" type="pres">
      <dgm:prSet presAssocID="{5BE1C41A-FBB4-4214-A72F-68ADCC38FF8F}" presName="conn2-1" presStyleLbl="parChTrans1D3" presStyleIdx="2" presStyleCnt="4"/>
      <dgm:spPr/>
    </dgm:pt>
    <dgm:pt modelId="{FF75E2DC-258B-4905-83FE-229C1B16CEAC}" type="pres">
      <dgm:prSet presAssocID="{5BE1C41A-FBB4-4214-A72F-68ADCC38FF8F}" presName="connTx" presStyleLbl="parChTrans1D3" presStyleIdx="2" presStyleCnt="4"/>
      <dgm:spPr/>
    </dgm:pt>
    <dgm:pt modelId="{62C19BCD-210A-4AD5-A929-BF60E3FF6FE1}" type="pres">
      <dgm:prSet presAssocID="{CA0C4737-1882-4E94-B9FE-4241CD78AC0B}" presName="root2" presStyleCnt="0"/>
      <dgm:spPr/>
    </dgm:pt>
    <dgm:pt modelId="{A3F2F355-8788-4CA5-99D5-38A3D63002FE}" type="pres">
      <dgm:prSet presAssocID="{CA0C4737-1882-4E94-B9FE-4241CD78AC0B}" presName="LevelTwoTextNode" presStyleLbl="node3" presStyleIdx="2" presStyleCnt="4">
        <dgm:presLayoutVars>
          <dgm:chPref val="3"/>
        </dgm:presLayoutVars>
      </dgm:prSet>
      <dgm:spPr/>
    </dgm:pt>
    <dgm:pt modelId="{66636071-7AD1-40F8-B88B-1E1F3CDAC05E}" type="pres">
      <dgm:prSet presAssocID="{CA0C4737-1882-4E94-B9FE-4241CD78AC0B}" presName="level3hierChild" presStyleCnt="0"/>
      <dgm:spPr/>
    </dgm:pt>
    <dgm:pt modelId="{B28EF532-3F34-42F5-AB78-FEB6F1602D8B}" type="pres">
      <dgm:prSet presAssocID="{AC00003D-D6CC-4025-85C4-B2B93328A045}" presName="conn2-1" presStyleLbl="parChTrans1D2" presStyleIdx="1" presStyleCnt="3"/>
      <dgm:spPr/>
    </dgm:pt>
    <dgm:pt modelId="{12260BD7-47CA-4E22-B98A-EA3296656268}" type="pres">
      <dgm:prSet presAssocID="{AC00003D-D6CC-4025-85C4-B2B93328A045}" presName="connTx" presStyleLbl="parChTrans1D2" presStyleIdx="1" presStyleCnt="3"/>
      <dgm:spPr/>
    </dgm:pt>
    <dgm:pt modelId="{BAF1376A-3F84-4555-8902-9EFA2282096F}" type="pres">
      <dgm:prSet presAssocID="{1043A91D-73FF-427C-B808-D8D064D4BD5A}" presName="root2" presStyleCnt="0"/>
      <dgm:spPr/>
    </dgm:pt>
    <dgm:pt modelId="{D6AEE870-7C48-4116-A5C3-BFD3485F67D3}" type="pres">
      <dgm:prSet presAssocID="{1043A91D-73FF-427C-B808-D8D064D4BD5A}" presName="LevelTwoTextNode" presStyleLbl="node2" presStyleIdx="1" presStyleCnt="3">
        <dgm:presLayoutVars>
          <dgm:chPref val="3"/>
        </dgm:presLayoutVars>
      </dgm:prSet>
      <dgm:spPr/>
    </dgm:pt>
    <dgm:pt modelId="{674A933E-967A-4B29-B1D8-D671AF965203}" type="pres">
      <dgm:prSet presAssocID="{1043A91D-73FF-427C-B808-D8D064D4BD5A}" presName="level3hierChild" presStyleCnt="0"/>
      <dgm:spPr/>
    </dgm:pt>
    <dgm:pt modelId="{E6564F83-5F1F-45E6-B9DE-1FDB4531F375}" type="pres">
      <dgm:prSet presAssocID="{7A370E57-B3FF-47D1-BA66-A5B446141FA2}" presName="conn2-1" presStyleLbl="parChTrans1D3" presStyleIdx="3" presStyleCnt="4"/>
      <dgm:spPr/>
    </dgm:pt>
    <dgm:pt modelId="{54F04DA5-F25A-4194-B174-DA29A272F205}" type="pres">
      <dgm:prSet presAssocID="{7A370E57-B3FF-47D1-BA66-A5B446141FA2}" presName="connTx" presStyleLbl="parChTrans1D3" presStyleIdx="3" presStyleCnt="4"/>
      <dgm:spPr/>
    </dgm:pt>
    <dgm:pt modelId="{EA4B33CD-F5CE-4B2C-AE23-EFA66CA5C25E}" type="pres">
      <dgm:prSet presAssocID="{A971E3F1-018F-49A7-B902-62F1790E1AED}" presName="root2" presStyleCnt="0"/>
      <dgm:spPr/>
    </dgm:pt>
    <dgm:pt modelId="{B9DB1565-6449-40AF-98A6-C1EF416525ED}" type="pres">
      <dgm:prSet presAssocID="{A971E3F1-018F-49A7-B902-62F1790E1AED}" presName="LevelTwoTextNode" presStyleLbl="node3" presStyleIdx="3" presStyleCnt="4">
        <dgm:presLayoutVars>
          <dgm:chPref val="3"/>
        </dgm:presLayoutVars>
      </dgm:prSet>
      <dgm:spPr/>
    </dgm:pt>
    <dgm:pt modelId="{A7153FFA-22BC-44AD-A957-2DB293FFB113}" type="pres">
      <dgm:prSet presAssocID="{A971E3F1-018F-49A7-B902-62F1790E1AED}" presName="level3hierChild" presStyleCnt="0"/>
      <dgm:spPr/>
    </dgm:pt>
    <dgm:pt modelId="{D9AA6E72-E5E8-4871-B584-290CF58B8B7F}" type="pres">
      <dgm:prSet presAssocID="{B67638A3-D8D6-47A7-A244-99B6671921DE}" presName="conn2-1" presStyleLbl="parChTrans1D2" presStyleIdx="2" presStyleCnt="3"/>
      <dgm:spPr/>
    </dgm:pt>
    <dgm:pt modelId="{41103D04-8BB2-41DB-B341-8067C92BE0BF}" type="pres">
      <dgm:prSet presAssocID="{B67638A3-D8D6-47A7-A244-99B6671921DE}" presName="connTx" presStyleLbl="parChTrans1D2" presStyleIdx="2" presStyleCnt="3"/>
      <dgm:spPr/>
    </dgm:pt>
    <dgm:pt modelId="{AF8571D8-9212-4E4E-AAC8-5E8A168CDE1C}" type="pres">
      <dgm:prSet presAssocID="{04040F4E-097C-4586-8D09-D6546CE0DB35}" presName="root2" presStyleCnt="0"/>
      <dgm:spPr/>
    </dgm:pt>
    <dgm:pt modelId="{15450BA5-0FDB-4478-8CAD-41B007820108}" type="pres">
      <dgm:prSet presAssocID="{04040F4E-097C-4586-8D09-D6546CE0DB35}" presName="LevelTwoTextNode" presStyleLbl="node2" presStyleIdx="2" presStyleCnt="3">
        <dgm:presLayoutVars>
          <dgm:chPref val="3"/>
        </dgm:presLayoutVars>
      </dgm:prSet>
      <dgm:spPr/>
    </dgm:pt>
    <dgm:pt modelId="{CF5F85CE-22B2-4222-961C-22F55B45D306}" type="pres">
      <dgm:prSet presAssocID="{04040F4E-097C-4586-8D09-D6546CE0DB35}" presName="level3hierChild" presStyleCnt="0"/>
      <dgm:spPr/>
    </dgm:pt>
  </dgm:ptLst>
  <dgm:cxnLst>
    <dgm:cxn modelId="{8598D40B-621F-4B87-8EDA-149A0155A7B7}" type="presOf" srcId="{82BC8E13-D4E3-4EFB-994B-4266BED1D834}" destId="{1B978394-678A-41F1-B9F7-50A2942F7823}" srcOrd="1" destOrd="0" presId="urn:microsoft.com/office/officeart/2005/8/layout/hierarchy2"/>
    <dgm:cxn modelId="{98B24119-C5EE-4F53-B8F8-B47C40D823A0}" type="presOf" srcId="{B67638A3-D8D6-47A7-A244-99B6671921DE}" destId="{D9AA6E72-E5E8-4871-B584-290CF58B8B7F}" srcOrd="0" destOrd="0" presId="urn:microsoft.com/office/officeart/2005/8/layout/hierarchy2"/>
    <dgm:cxn modelId="{379DAD32-48ED-45E8-B762-3E1A7C0A299E}" type="presOf" srcId="{503BD0D3-B386-481D-999F-32B5132CA284}" destId="{F4DA925C-A5F1-4744-8A98-9826DE2D0C94}" srcOrd="0" destOrd="0" presId="urn:microsoft.com/office/officeart/2005/8/layout/hierarchy2"/>
    <dgm:cxn modelId="{9AAE815B-9208-4651-B335-19BC557B4487}" type="presOf" srcId="{0E4D4A1B-7AC1-4144-A133-4EFC0830E625}" destId="{8BADD46D-6FE4-4DA6-99C4-732190F3B7EC}" srcOrd="0" destOrd="0" presId="urn:microsoft.com/office/officeart/2005/8/layout/hierarchy2"/>
    <dgm:cxn modelId="{08FFDF61-3086-46CD-BF5B-B7B92C215184}" srcId="{CCA3BFA5-A38A-4FC6-8E7F-54DDAE3542D1}" destId="{0E4D4A1B-7AC1-4144-A133-4EFC0830E625}" srcOrd="0" destOrd="0" parTransId="{503BD0D3-B386-481D-999F-32B5132CA284}" sibTransId="{7FA90A33-D7EC-496C-804F-A40BE6CA82BF}"/>
    <dgm:cxn modelId="{18621B48-497F-4207-9B72-BAF40F6EBCB4}" srcId="{0EEA9FBF-8BEA-4EF8-A176-CDCB847C6E1D}" destId="{46F765B7-B383-4F02-8259-706E5F64E9FB}" srcOrd="0" destOrd="0" parTransId="{293FCB4F-FC1E-4D54-A815-55DEE7E383DF}" sibTransId="{B55397B2-C103-418A-B1F4-214AAB2D3009}"/>
    <dgm:cxn modelId="{B61A1F71-FEAF-46ED-83D2-1BDF0A79ABB6}" type="presOf" srcId="{B67638A3-D8D6-47A7-A244-99B6671921DE}" destId="{41103D04-8BB2-41DB-B341-8067C92BE0BF}" srcOrd="1" destOrd="0" presId="urn:microsoft.com/office/officeart/2005/8/layout/hierarchy2"/>
    <dgm:cxn modelId="{FCD4A578-80A2-4F88-A13B-133BD3C2A430}" srcId="{46F765B7-B383-4F02-8259-706E5F64E9FB}" destId="{1043A91D-73FF-427C-B808-D8D064D4BD5A}" srcOrd="1" destOrd="0" parTransId="{AC00003D-D6CC-4025-85C4-B2B93328A045}" sibTransId="{4471B161-B7B9-49EA-BABA-F6F36A6B2135}"/>
    <dgm:cxn modelId="{1934B07B-325F-4EDF-B6F7-3246BDA7183D}" srcId="{CCA3BFA5-A38A-4FC6-8E7F-54DDAE3542D1}" destId="{CA0C4737-1882-4E94-B9FE-4241CD78AC0B}" srcOrd="2" destOrd="0" parTransId="{5BE1C41A-FBB4-4214-A72F-68ADCC38FF8F}" sibTransId="{CB706A72-30D8-45D1-BBA8-38001AD4A11C}"/>
    <dgm:cxn modelId="{D14D127C-2289-44C2-A9BA-9D8037353AF5}" type="presOf" srcId="{7A370E57-B3FF-47D1-BA66-A5B446141FA2}" destId="{54F04DA5-F25A-4194-B174-DA29A272F205}" srcOrd="1" destOrd="0" presId="urn:microsoft.com/office/officeart/2005/8/layout/hierarchy2"/>
    <dgm:cxn modelId="{B7412493-D653-4C5A-836A-620DDD6F3772}" type="presOf" srcId="{42DDC792-00CF-4799-8283-4F9B70943A39}" destId="{CCED9FF6-A6F9-4026-B5D9-11A5747BCD2B}" srcOrd="0" destOrd="0" presId="urn:microsoft.com/office/officeart/2005/8/layout/hierarchy2"/>
    <dgm:cxn modelId="{F3A6B095-71E2-4F58-9007-A7801415C23C}" type="presOf" srcId="{7A370E57-B3FF-47D1-BA66-A5B446141FA2}" destId="{E6564F83-5F1F-45E6-B9DE-1FDB4531F375}" srcOrd="0" destOrd="0" presId="urn:microsoft.com/office/officeart/2005/8/layout/hierarchy2"/>
    <dgm:cxn modelId="{795A4496-6075-491B-86F1-5B8C9871B2EF}" type="presOf" srcId="{0EEA9FBF-8BEA-4EF8-A176-CDCB847C6E1D}" destId="{A4811FBF-1FC3-4B2A-B5EF-F172685A5D47}" srcOrd="0" destOrd="0" presId="urn:microsoft.com/office/officeart/2005/8/layout/hierarchy2"/>
    <dgm:cxn modelId="{D3BBDC99-C350-4F85-B10D-552F3F101E31}" srcId="{46F765B7-B383-4F02-8259-706E5F64E9FB}" destId="{CCA3BFA5-A38A-4FC6-8E7F-54DDAE3542D1}" srcOrd="0" destOrd="0" parTransId="{81805ABD-F106-405C-B5B1-48C9CD1C9680}" sibTransId="{F426D001-13E6-4F50-B18C-6857E3419EB2}"/>
    <dgm:cxn modelId="{36A6C19B-DF88-4630-B710-139A6423D54B}" type="presOf" srcId="{81805ABD-F106-405C-B5B1-48C9CD1C9680}" destId="{380E7D67-E878-46B5-BC95-B439BAD00D3F}" srcOrd="0" destOrd="0" presId="urn:microsoft.com/office/officeart/2005/8/layout/hierarchy2"/>
    <dgm:cxn modelId="{85367AA7-6C1B-48D1-89CF-AD4D8E1B34AD}" type="presOf" srcId="{CA0C4737-1882-4E94-B9FE-4241CD78AC0B}" destId="{A3F2F355-8788-4CA5-99D5-38A3D63002FE}" srcOrd="0" destOrd="0" presId="urn:microsoft.com/office/officeart/2005/8/layout/hierarchy2"/>
    <dgm:cxn modelId="{C13851AA-3566-4B29-80FF-53BBA3564E5F}" srcId="{46F765B7-B383-4F02-8259-706E5F64E9FB}" destId="{04040F4E-097C-4586-8D09-D6546CE0DB35}" srcOrd="2" destOrd="0" parTransId="{B67638A3-D8D6-47A7-A244-99B6671921DE}" sibTransId="{AE6A902E-5CB3-46EE-87D9-1A7BE17CC36C}"/>
    <dgm:cxn modelId="{26234BB5-F486-4969-871F-F2B51178C31D}" type="presOf" srcId="{81805ABD-F106-405C-B5B1-48C9CD1C9680}" destId="{714551FB-F983-45F1-8C84-05640327225F}" srcOrd="1" destOrd="0" presId="urn:microsoft.com/office/officeart/2005/8/layout/hierarchy2"/>
    <dgm:cxn modelId="{D5156FB5-AA3B-476C-8D07-0B540C162E7C}" type="presOf" srcId="{CCA3BFA5-A38A-4FC6-8E7F-54DDAE3542D1}" destId="{80600619-ECB0-4EC7-9AE3-4D37D21727B9}" srcOrd="0" destOrd="0" presId="urn:microsoft.com/office/officeart/2005/8/layout/hierarchy2"/>
    <dgm:cxn modelId="{2E087CB6-1760-4778-A7C3-B4BDFE1BDBD5}" type="presOf" srcId="{503BD0D3-B386-481D-999F-32B5132CA284}" destId="{FBC3254F-EEA7-4A25-A0F1-839E75929239}" srcOrd="1" destOrd="0" presId="urn:microsoft.com/office/officeart/2005/8/layout/hierarchy2"/>
    <dgm:cxn modelId="{48BA47C3-EF97-4A56-87D9-6787CAB95E98}" type="presOf" srcId="{AC00003D-D6CC-4025-85C4-B2B93328A045}" destId="{12260BD7-47CA-4E22-B98A-EA3296656268}" srcOrd="1" destOrd="0" presId="urn:microsoft.com/office/officeart/2005/8/layout/hierarchy2"/>
    <dgm:cxn modelId="{EAA748CB-1F83-4E8B-BAFE-7B557DF77446}" type="presOf" srcId="{A971E3F1-018F-49A7-B902-62F1790E1AED}" destId="{B9DB1565-6449-40AF-98A6-C1EF416525ED}" srcOrd="0" destOrd="0" presId="urn:microsoft.com/office/officeart/2005/8/layout/hierarchy2"/>
    <dgm:cxn modelId="{8087BFCE-2346-4793-91D7-8D3A8DD2853E}" type="presOf" srcId="{04040F4E-097C-4586-8D09-D6546CE0DB35}" destId="{15450BA5-0FDB-4478-8CAD-41B007820108}" srcOrd="0" destOrd="0" presId="urn:microsoft.com/office/officeart/2005/8/layout/hierarchy2"/>
    <dgm:cxn modelId="{C57C73D9-9B79-4A0A-BEE4-1985318E3306}" type="presOf" srcId="{AC00003D-D6CC-4025-85C4-B2B93328A045}" destId="{B28EF532-3F34-42F5-AB78-FEB6F1602D8B}" srcOrd="0" destOrd="0" presId="urn:microsoft.com/office/officeart/2005/8/layout/hierarchy2"/>
    <dgm:cxn modelId="{F4BE8ADA-1F83-4EC4-8BFF-1DE03A3BF945}" type="presOf" srcId="{82BC8E13-D4E3-4EFB-994B-4266BED1D834}" destId="{45AE2F12-C81B-4833-8C8E-77809D89CD70}" srcOrd="0" destOrd="0" presId="urn:microsoft.com/office/officeart/2005/8/layout/hierarchy2"/>
    <dgm:cxn modelId="{CF03FBE8-7961-46FB-85BD-E87094B3CED8}" type="presOf" srcId="{5BE1C41A-FBB4-4214-A72F-68ADCC38FF8F}" destId="{FF75E2DC-258B-4905-83FE-229C1B16CEAC}" srcOrd="1" destOrd="0" presId="urn:microsoft.com/office/officeart/2005/8/layout/hierarchy2"/>
    <dgm:cxn modelId="{3B89E7EB-3386-4A9D-8080-82839107F8FE}" type="presOf" srcId="{46F765B7-B383-4F02-8259-706E5F64E9FB}" destId="{8375BFB3-728E-45DA-8835-84448D37C2D1}" srcOrd="0" destOrd="0" presId="urn:microsoft.com/office/officeart/2005/8/layout/hierarchy2"/>
    <dgm:cxn modelId="{BF41ACEE-05E7-4F6C-8433-B58B2B57EA67}" srcId="{1043A91D-73FF-427C-B808-D8D064D4BD5A}" destId="{A971E3F1-018F-49A7-B902-62F1790E1AED}" srcOrd="0" destOrd="0" parTransId="{7A370E57-B3FF-47D1-BA66-A5B446141FA2}" sibTransId="{3710E8F2-513F-41B1-A76C-C6D3B4CAB71F}"/>
    <dgm:cxn modelId="{9F9684F2-6EC4-4E42-92E1-09183212BC17}" type="presOf" srcId="{1043A91D-73FF-427C-B808-D8D064D4BD5A}" destId="{D6AEE870-7C48-4116-A5C3-BFD3485F67D3}" srcOrd="0" destOrd="0" presId="urn:microsoft.com/office/officeart/2005/8/layout/hierarchy2"/>
    <dgm:cxn modelId="{3B6011FC-7760-4C5F-A9F9-BE5A3B6973D6}" srcId="{CCA3BFA5-A38A-4FC6-8E7F-54DDAE3542D1}" destId="{42DDC792-00CF-4799-8283-4F9B70943A39}" srcOrd="1" destOrd="0" parTransId="{82BC8E13-D4E3-4EFB-994B-4266BED1D834}" sibTransId="{D93AF71F-6A61-4FFC-84CE-D4832717CDE3}"/>
    <dgm:cxn modelId="{5025E9FC-2B75-4D71-806F-DECFE3196620}" type="presOf" srcId="{5BE1C41A-FBB4-4214-A72F-68ADCC38FF8F}" destId="{E3289AD1-8919-49E3-8AAE-575AF48E943E}" srcOrd="0" destOrd="0" presId="urn:microsoft.com/office/officeart/2005/8/layout/hierarchy2"/>
    <dgm:cxn modelId="{428FDB6E-378B-454D-BD91-E443CD276D09}" type="presParOf" srcId="{A4811FBF-1FC3-4B2A-B5EF-F172685A5D47}" destId="{8E059C0C-356B-4E9B-91AE-A17C63D7CDCA}" srcOrd="0" destOrd="0" presId="urn:microsoft.com/office/officeart/2005/8/layout/hierarchy2"/>
    <dgm:cxn modelId="{5692B817-9B92-4D90-9592-99890A068FCB}" type="presParOf" srcId="{8E059C0C-356B-4E9B-91AE-A17C63D7CDCA}" destId="{8375BFB3-728E-45DA-8835-84448D37C2D1}" srcOrd="0" destOrd="0" presId="urn:microsoft.com/office/officeart/2005/8/layout/hierarchy2"/>
    <dgm:cxn modelId="{18D1FF1D-C22E-4E4A-A00E-A5D685493479}" type="presParOf" srcId="{8E059C0C-356B-4E9B-91AE-A17C63D7CDCA}" destId="{7019B253-10D5-4A73-9C50-AE28217BF983}" srcOrd="1" destOrd="0" presId="urn:microsoft.com/office/officeart/2005/8/layout/hierarchy2"/>
    <dgm:cxn modelId="{6AD06227-8CCF-4E43-A8A0-936D25068BD6}" type="presParOf" srcId="{7019B253-10D5-4A73-9C50-AE28217BF983}" destId="{380E7D67-E878-46B5-BC95-B439BAD00D3F}" srcOrd="0" destOrd="0" presId="urn:microsoft.com/office/officeart/2005/8/layout/hierarchy2"/>
    <dgm:cxn modelId="{F8569024-C551-4F29-845E-9E8D6F1E8896}" type="presParOf" srcId="{380E7D67-E878-46B5-BC95-B439BAD00D3F}" destId="{714551FB-F983-45F1-8C84-05640327225F}" srcOrd="0" destOrd="0" presId="urn:microsoft.com/office/officeart/2005/8/layout/hierarchy2"/>
    <dgm:cxn modelId="{AE662C43-848B-4E15-8E1E-833F5B5B12D5}" type="presParOf" srcId="{7019B253-10D5-4A73-9C50-AE28217BF983}" destId="{C4F68CDD-DFF3-4679-817D-FBC9D73D5D07}" srcOrd="1" destOrd="0" presId="urn:microsoft.com/office/officeart/2005/8/layout/hierarchy2"/>
    <dgm:cxn modelId="{D89A7B46-9A2E-4DDD-8965-459A38D3667E}" type="presParOf" srcId="{C4F68CDD-DFF3-4679-817D-FBC9D73D5D07}" destId="{80600619-ECB0-4EC7-9AE3-4D37D21727B9}" srcOrd="0" destOrd="0" presId="urn:microsoft.com/office/officeart/2005/8/layout/hierarchy2"/>
    <dgm:cxn modelId="{A8CA4B10-9675-40E7-B53B-95980C2E7035}" type="presParOf" srcId="{C4F68CDD-DFF3-4679-817D-FBC9D73D5D07}" destId="{461F1FEF-DA7C-41A7-92B9-8B0BDB304579}" srcOrd="1" destOrd="0" presId="urn:microsoft.com/office/officeart/2005/8/layout/hierarchy2"/>
    <dgm:cxn modelId="{C140D69D-5979-4C0F-9F53-5BCA76DCFF15}" type="presParOf" srcId="{461F1FEF-DA7C-41A7-92B9-8B0BDB304579}" destId="{F4DA925C-A5F1-4744-8A98-9826DE2D0C94}" srcOrd="0" destOrd="0" presId="urn:microsoft.com/office/officeart/2005/8/layout/hierarchy2"/>
    <dgm:cxn modelId="{294F718D-71E2-4630-AC06-21256775174D}" type="presParOf" srcId="{F4DA925C-A5F1-4744-8A98-9826DE2D0C94}" destId="{FBC3254F-EEA7-4A25-A0F1-839E75929239}" srcOrd="0" destOrd="0" presId="urn:microsoft.com/office/officeart/2005/8/layout/hierarchy2"/>
    <dgm:cxn modelId="{DA5BCCEF-4CEE-4453-90DB-972D4D236313}" type="presParOf" srcId="{461F1FEF-DA7C-41A7-92B9-8B0BDB304579}" destId="{1DAC8E3D-0181-4DDE-9771-06946AA88420}" srcOrd="1" destOrd="0" presId="urn:microsoft.com/office/officeart/2005/8/layout/hierarchy2"/>
    <dgm:cxn modelId="{07FC3104-A836-4C21-B2A3-A5F43EFDA160}" type="presParOf" srcId="{1DAC8E3D-0181-4DDE-9771-06946AA88420}" destId="{8BADD46D-6FE4-4DA6-99C4-732190F3B7EC}" srcOrd="0" destOrd="0" presId="urn:microsoft.com/office/officeart/2005/8/layout/hierarchy2"/>
    <dgm:cxn modelId="{CBBD7286-34B4-42FD-9C50-F409F040A161}" type="presParOf" srcId="{1DAC8E3D-0181-4DDE-9771-06946AA88420}" destId="{4F8B02C0-0885-4B02-BE4E-8DD3F581DFE2}" srcOrd="1" destOrd="0" presId="urn:microsoft.com/office/officeart/2005/8/layout/hierarchy2"/>
    <dgm:cxn modelId="{FE203E67-4A9B-402C-A7CC-636B5E489AFC}" type="presParOf" srcId="{461F1FEF-DA7C-41A7-92B9-8B0BDB304579}" destId="{45AE2F12-C81B-4833-8C8E-77809D89CD70}" srcOrd="2" destOrd="0" presId="urn:microsoft.com/office/officeart/2005/8/layout/hierarchy2"/>
    <dgm:cxn modelId="{79630916-92CC-45BE-858D-C4DCF733A21F}" type="presParOf" srcId="{45AE2F12-C81B-4833-8C8E-77809D89CD70}" destId="{1B978394-678A-41F1-B9F7-50A2942F7823}" srcOrd="0" destOrd="0" presId="urn:microsoft.com/office/officeart/2005/8/layout/hierarchy2"/>
    <dgm:cxn modelId="{4B372B7F-E81C-478C-82FC-76D6DB7FBAA4}" type="presParOf" srcId="{461F1FEF-DA7C-41A7-92B9-8B0BDB304579}" destId="{0052797B-66EF-439D-A2F1-061E9FBF70BB}" srcOrd="3" destOrd="0" presId="urn:microsoft.com/office/officeart/2005/8/layout/hierarchy2"/>
    <dgm:cxn modelId="{FBEACC85-D624-4514-AD56-0D8D1327D794}" type="presParOf" srcId="{0052797B-66EF-439D-A2F1-061E9FBF70BB}" destId="{CCED9FF6-A6F9-4026-B5D9-11A5747BCD2B}" srcOrd="0" destOrd="0" presId="urn:microsoft.com/office/officeart/2005/8/layout/hierarchy2"/>
    <dgm:cxn modelId="{4E8DCDD0-B263-46A1-B4C6-8D5296355A74}" type="presParOf" srcId="{0052797B-66EF-439D-A2F1-061E9FBF70BB}" destId="{F7611B1C-B92F-4995-945A-00176055788E}" srcOrd="1" destOrd="0" presId="urn:microsoft.com/office/officeart/2005/8/layout/hierarchy2"/>
    <dgm:cxn modelId="{28B38A83-806F-4306-990A-181FC91ABE18}" type="presParOf" srcId="{461F1FEF-DA7C-41A7-92B9-8B0BDB304579}" destId="{E3289AD1-8919-49E3-8AAE-575AF48E943E}" srcOrd="4" destOrd="0" presId="urn:microsoft.com/office/officeart/2005/8/layout/hierarchy2"/>
    <dgm:cxn modelId="{56F35AC7-3515-4708-8D2A-699E441823A3}" type="presParOf" srcId="{E3289AD1-8919-49E3-8AAE-575AF48E943E}" destId="{FF75E2DC-258B-4905-83FE-229C1B16CEAC}" srcOrd="0" destOrd="0" presId="urn:microsoft.com/office/officeart/2005/8/layout/hierarchy2"/>
    <dgm:cxn modelId="{3B8130EA-CA8C-4ED7-94AD-351D9CB70048}" type="presParOf" srcId="{461F1FEF-DA7C-41A7-92B9-8B0BDB304579}" destId="{62C19BCD-210A-4AD5-A929-BF60E3FF6FE1}" srcOrd="5" destOrd="0" presId="urn:microsoft.com/office/officeart/2005/8/layout/hierarchy2"/>
    <dgm:cxn modelId="{5C9B198B-9154-40BE-9DB9-955D8AA24053}" type="presParOf" srcId="{62C19BCD-210A-4AD5-A929-BF60E3FF6FE1}" destId="{A3F2F355-8788-4CA5-99D5-38A3D63002FE}" srcOrd="0" destOrd="0" presId="urn:microsoft.com/office/officeart/2005/8/layout/hierarchy2"/>
    <dgm:cxn modelId="{170E80D3-126C-4BC0-8BAC-749CABE3857B}" type="presParOf" srcId="{62C19BCD-210A-4AD5-A929-BF60E3FF6FE1}" destId="{66636071-7AD1-40F8-B88B-1E1F3CDAC05E}" srcOrd="1" destOrd="0" presId="urn:microsoft.com/office/officeart/2005/8/layout/hierarchy2"/>
    <dgm:cxn modelId="{F5B3A6E0-7E83-4E3E-940E-C4DDACA7453E}" type="presParOf" srcId="{7019B253-10D5-4A73-9C50-AE28217BF983}" destId="{B28EF532-3F34-42F5-AB78-FEB6F1602D8B}" srcOrd="2" destOrd="0" presId="urn:microsoft.com/office/officeart/2005/8/layout/hierarchy2"/>
    <dgm:cxn modelId="{CEE797DA-61C4-4377-83A7-1C8C152843E4}" type="presParOf" srcId="{B28EF532-3F34-42F5-AB78-FEB6F1602D8B}" destId="{12260BD7-47CA-4E22-B98A-EA3296656268}" srcOrd="0" destOrd="0" presId="urn:microsoft.com/office/officeart/2005/8/layout/hierarchy2"/>
    <dgm:cxn modelId="{2C81C76D-AEF5-491F-B1F4-969E0B422451}" type="presParOf" srcId="{7019B253-10D5-4A73-9C50-AE28217BF983}" destId="{BAF1376A-3F84-4555-8902-9EFA2282096F}" srcOrd="3" destOrd="0" presId="urn:microsoft.com/office/officeart/2005/8/layout/hierarchy2"/>
    <dgm:cxn modelId="{466AB7C1-A1EB-426B-850A-8FE96FBE5F5C}" type="presParOf" srcId="{BAF1376A-3F84-4555-8902-9EFA2282096F}" destId="{D6AEE870-7C48-4116-A5C3-BFD3485F67D3}" srcOrd="0" destOrd="0" presId="urn:microsoft.com/office/officeart/2005/8/layout/hierarchy2"/>
    <dgm:cxn modelId="{65E7E1C8-824A-4BA8-BB1E-35C48B19439B}" type="presParOf" srcId="{BAF1376A-3F84-4555-8902-9EFA2282096F}" destId="{674A933E-967A-4B29-B1D8-D671AF965203}" srcOrd="1" destOrd="0" presId="urn:microsoft.com/office/officeart/2005/8/layout/hierarchy2"/>
    <dgm:cxn modelId="{9F48A6C8-B647-4315-85D9-7782D8A744AF}" type="presParOf" srcId="{674A933E-967A-4B29-B1D8-D671AF965203}" destId="{E6564F83-5F1F-45E6-B9DE-1FDB4531F375}" srcOrd="0" destOrd="0" presId="urn:microsoft.com/office/officeart/2005/8/layout/hierarchy2"/>
    <dgm:cxn modelId="{A09F548A-5285-4119-8DB4-805C225D3FB2}" type="presParOf" srcId="{E6564F83-5F1F-45E6-B9DE-1FDB4531F375}" destId="{54F04DA5-F25A-4194-B174-DA29A272F205}" srcOrd="0" destOrd="0" presId="urn:microsoft.com/office/officeart/2005/8/layout/hierarchy2"/>
    <dgm:cxn modelId="{91BBF9DD-66BE-46F7-9B9F-EAF3E408214F}" type="presParOf" srcId="{674A933E-967A-4B29-B1D8-D671AF965203}" destId="{EA4B33CD-F5CE-4B2C-AE23-EFA66CA5C25E}" srcOrd="1" destOrd="0" presId="urn:microsoft.com/office/officeart/2005/8/layout/hierarchy2"/>
    <dgm:cxn modelId="{BB60110C-E848-48C4-8235-1373B66DBC62}" type="presParOf" srcId="{EA4B33CD-F5CE-4B2C-AE23-EFA66CA5C25E}" destId="{B9DB1565-6449-40AF-98A6-C1EF416525ED}" srcOrd="0" destOrd="0" presId="urn:microsoft.com/office/officeart/2005/8/layout/hierarchy2"/>
    <dgm:cxn modelId="{885F9297-94DB-4077-96BD-2B7200174536}" type="presParOf" srcId="{EA4B33CD-F5CE-4B2C-AE23-EFA66CA5C25E}" destId="{A7153FFA-22BC-44AD-A957-2DB293FFB113}" srcOrd="1" destOrd="0" presId="urn:microsoft.com/office/officeart/2005/8/layout/hierarchy2"/>
    <dgm:cxn modelId="{0BA0D59F-474B-48D2-8DD1-59684D1ACFE3}" type="presParOf" srcId="{7019B253-10D5-4A73-9C50-AE28217BF983}" destId="{D9AA6E72-E5E8-4871-B584-290CF58B8B7F}" srcOrd="4" destOrd="0" presId="urn:microsoft.com/office/officeart/2005/8/layout/hierarchy2"/>
    <dgm:cxn modelId="{CE5B73D1-8AC7-42BE-A2D3-696BC9BD0024}" type="presParOf" srcId="{D9AA6E72-E5E8-4871-B584-290CF58B8B7F}" destId="{41103D04-8BB2-41DB-B341-8067C92BE0BF}" srcOrd="0" destOrd="0" presId="urn:microsoft.com/office/officeart/2005/8/layout/hierarchy2"/>
    <dgm:cxn modelId="{6DC0FB49-A17A-4BF3-91FA-2939AE2E2777}" type="presParOf" srcId="{7019B253-10D5-4A73-9C50-AE28217BF983}" destId="{AF8571D8-9212-4E4E-AAC8-5E8A168CDE1C}" srcOrd="5" destOrd="0" presId="urn:microsoft.com/office/officeart/2005/8/layout/hierarchy2"/>
    <dgm:cxn modelId="{A3FE7223-D3CE-4B69-94AF-F49BCF3A4F29}" type="presParOf" srcId="{AF8571D8-9212-4E4E-AAC8-5E8A168CDE1C}" destId="{15450BA5-0FDB-4478-8CAD-41B007820108}" srcOrd="0" destOrd="0" presId="urn:microsoft.com/office/officeart/2005/8/layout/hierarchy2"/>
    <dgm:cxn modelId="{C0902693-2A41-4EB6-96B6-E7E92481E569}" type="presParOf" srcId="{AF8571D8-9212-4E4E-AAC8-5E8A168CDE1C}" destId="{CF5F85CE-22B2-4222-961C-22F55B45D30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080561-A81B-4350-A586-3DB3F5897AEB}">
      <dsp:nvSpPr>
        <dsp:cNvPr id="0" name=""/>
        <dsp:cNvSpPr/>
      </dsp:nvSpPr>
      <dsp:spPr>
        <a:xfrm>
          <a:off x="0" y="3565634"/>
          <a:ext cx="7611034" cy="23394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0040" tIns="320040" rIns="320040" bIns="32004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dirty="0">
              <a:latin typeface="Trade Gothic Next Cond"/>
            </a:rPr>
            <a:t> Caparo asks </a:t>
          </a:r>
          <a:endParaRPr lang="en-GB" sz="4500" kern="1200" dirty="0"/>
        </a:p>
      </dsp:txBody>
      <dsp:txXfrm>
        <a:off x="0" y="3565634"/>
        <a:ext cx="7611034" cy="1263298"/>
      </dsp:txXfrm>
    </dsp:sp>
    <dsp:sp modelId="{EAC7C6AD-6005-412C-9E9B-D5DAEA8F940E}">
      <dsp:nvSpPr>
        <dsp:cNvPr id="0" name=""/>
        <dsp:cNvSpPr/>
      </dsp:nvSpPr>
      <dsp:spPr>
        <a:xfrm>
          <a:off x="3716" y="4782143"/>
          <a:ext cx="2534533" cy="107614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Garamond"/>
            </a:rPr>
            <a:t>Was the risk of injury or harm to the claimant reasonably foreseeable?</a:t>
          </a:r>
          <a:endParaRPr lang="en-GB" sz="1900" kern="1200" dirty="0"/>
        </a:p>
      </dsp:txBody>
      <dsp:txXfrm>
        <a:off x="3716" y="4782143"/>
        <a:ext cx="2534533" cy="1076143"/>
      </dsp:txXfrm>
    </dsp:sp>
    <dsp:sp modelId="{CF810A75-C8F6-4354-B1C5-67F92E8FBAB2}">
      <dsp:nvSpPr>
        <dsp:cNvPr id="0" name=""/>
        <dsp:cNvSpPr/>
      </dsp:nvSpPr>
      <dsp:spPr>
        <a:xfrm>
          <a:off x="2538250" y="4782143"/>
          <a:ext cx="2534533" cy="107614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Garamond"/>
            </a:rPr>
            <a:t>Was there sufficient proximity between the parties?</a:t>
          </a:r>
          <a:endParaRPr lang="en-GB" sz="1900" kern="1200" dirty="0"/>
        </a:p>
      </dsp:txBody>
      <dsp:txXfrm>
        <a:off x="2538250" y="4782143"/>
        <a:ext cx="2534533" cy="1076143"/>
      </dsp:txXfrm>
    </dsp:sp>
    <dsp:sp modelId="{3316F4F0-53D4-4715-85DC-DEA8A3B46D00}">
      <dsp:nvSpPr>
        <dsp:cNvPr id="0" name=""/>
        <dsp:cNvSpPr/>
      </dsp:nvSpPr>
      <dsp:spPr>
        <a:xfrm>
          <a:off x="5072783" y="4782143"/>
          <a:ext cx="2534533" cy="107614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Garamond"/>
            </a:rPr>
            <a:t>Is it fair, just and reasonable, on public policy grounds, to impose a duty of care?</a:t>
          </a:r>
          <a:endParaRPr lang="en-GB" sz="1900" kern="1200" dirty="0"/>
        </a:p>
      </dsp:txBody>
      <dsp:txXfrm>
        <a:off x="5072783" y="4782143"/>
        <a:ext cx="2534533" cy="1076143"/>
      </dsp:txXfrm>
    </dsp:sp>
    <dsp:sp modelId="{8A8FD4D6-DFEA-456D-A3E3-55A8AE5C7F49}">
      <dsp:nvSpPr>
        <dsp:cNvPr id="0" name=""/>
        <dsp:cNvSpPr/>
      </dsp:nvSpPr>
      <dsp:spPr>
        <a:xfrm rot="10800000">
          <a:off x="0" y="2663"/>
          <a:ext cx="7611034" cy="359806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0040" tIns="320040" rIns="320040" bIns="32004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dirty="0">
              <a:latin typeface="Trade Gothic Next Cond"/>
            </a:rPr>
            <a:t> Duty of care</a:t>
          </a:r>
          <a:endParaRPr lang="en-GB" sz="4500" kern="1200" dirty="0"/>
        </a:p>
      </dsp:txBody>
      <dsp:txXfrm rot="-10800000">
        <a:off x="0" y="2663"/>
        <a:ext cx="7611034" cy="1262919"/>
      </dsp:txXfrm>
    </dsp:sp>
    <dsp:sp modelId="{B7F09E47-3265-4032-9409-32805FA3AED5}">
      <dsp:nvSpPr>
        <dsp:cNvPr id="0" name=""/>
        <dsp:cNvSpPr/>
      </dsp:nvSpPr>
      <dsp:spPr>
        <a:xfrm>
          <a:off x="0" y="1265583"/>
          <a:ext cx="3805517" cy="10758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Trade Gothic Next Cond"/>
            </a:rPr>
            <a:t>Donoghue v Stevenson </a:t>
          </a:r>
          <a:endParaRPr lang="en-GB" sz="1900" kern="1200" dirty="0"/>
        </a:p>
      </dsp:txBody>
      <dsp:txXfrm>
        <a:off x="0" y="1265583"/>
        <a:ext cx="3805517" cy="1075820"/>
      </dsp:txXfrm>
    </dsp:sp>
    <dsp:sp modelId="{91BD0ED9-BDB8-4EBA-ADEE-FBA058395B6F}">
      <dsp:nvSpPr>
        <dsp:cNvPr id="0" name=""/>
        <dsp:cNvSpPr/>
      </dsp:nvSpPr>
      <dsp:spPr>
        <a:xfrm>
          <a:off x="3805517" y="1265583"/>
          <a:ext cx="3805517" cy="10758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Caparo Industries PLC v Dickman [1990]</a:t>
          </a:r>
        </a:p>
      </dsp:txBody>
      <dsp:txXfrm>
        <a:off x="3805517" y="1265583"/>
        <a:ext cx="3805517" cy="10758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4C1E46-3CA8-4920-9FD7-CE88A2426A7F}">
      <dsp:nvSpPr>
        <dsp:cNvPr id="0" name=""/>
        <dsp:cNvSpPr/>
      </dsp:nvSpPr>
      <dsp:spPr>
        <a:xfrm>
          <a:off x="0" y="4797975"/>
          <a:ext cx="7342093" cy="15748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Trade Gothic Next Cond"/>
            </a:rPr>
            <a:t>Has the standard of care been met?</a:t>
          </a:r>
        </a:p>
      </dsp:txBody>
      <dsp:txXfrm>
        <a:off x="0" y="4797975"/>
        <a:ext cx="7342093" cy="850393"/>
      </dsp:txXfrm>
    </dsp:sp>
    <dsp:sp modelId="{00BA14AA-7B80-46DC-8F29-8F43B2C74942}">
      <dsp:nvSpPr>
        <dsp:cNvPr id="0" name=""/>
        <dsp:cNvSpPr/>
      </dsp:nvSpPr>
      <dsp:spPr>
        <a:xfrm>
          <a:off x="896" y="5616873"/>
          <a:ext cx="1048614" cy="7244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rade Gothic Next Cond"/>
            </a:rPr>
            <a:t>Reasonable man</a:t>
          </a:r>
          <a:endParaRPr lang="en-GB" sz="1200" kern="1200" dirty="0"/>
        </a:p>
      </dsp:txBody>
      <dsp:txXfrm>
        <a:off x="896" y="5616873"/>
        <a:ext cx="1048614" cy="724409"/>
      </dsp:txXfrm>
    </dsp:sp>
    <dsp:sp modelId="{C8F0B309-4F0C-49D0-9F37-5175394554BE}">
      <dsp:nvSpPr>
        <dsp:cNvPr id="0" name=""/>
        <dsp:cNvSpPr/>
      </dsp:nvSpPr>
      <dsp:spPr>
        <a:xfrm>
          <a:off x="1049510" y="5616873"/>
          <a:ext cx="1048614" cy="7244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rade Gothic Next Cond"/>
            </a:rPr>
            <a:t>Age and Characteristics</a:t>
          </a:r>
          <a:endParaRPr lang="en-GB" sz="1200" kern="1200" dirty="0"/>
        </a:p>
      </dsp:txBody>
      <dsp:txXfrm>
        <a:off x="1049510" y="5616873"/>
        <a:ext cx="1048614" cy="724409"/>
      </dsp:txXfrm>
    </dsp:sp>
    <dsp:sp modelId="{5F130AD4-DA84-494D-97CC-B35E831C7CBA}">
      <dsp:nvSpPr>
        <dsp:cNvPr id="0" name=""/>
        <dsp:cNvSpPr/>
      </dsp:nvSpPr>
      <dsp:spPr>
        <a:xfrm>
          <a:off x="2098124" y="5616873"/>
          <a:ext cx="1048614" cy="7244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rade Gothic Next Cond"/>
            </a:rPr>
            <a:t>Expertise </a:t>
          </a:r>
          <a:endParaRPr lang="en-GB" sz="1200" kern="1200" dirty="0"/>
        </a:p>
      </dsp:txBody>
      <dsp:txXfrm>
        <a:off x="2098124" y="5616873"/>
        <a:ext cx="1048614" cy="724409"/>
      </dsp:txXfrm>
    </dsp:sp>
    <dsp:sp modelId="{5A774D8C-3135-4F7D-89BB-BB9ECC459A1E}">
      <dsp:nvSpPr>
        <dsp:cNvPr id="0" name=""/>
        <dsp:cNvSpPr/>
      </dsp:nvSpPr>
      <dsp:spPr>
        <a:xfrm>
          <a:off x="3146739" y="5616873"/>
          <a:ext cx="1048614" cy="7244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rade Gothic Next Cond"/>
            </a:rPr>
            <a:t>Reasonable foreseeability and magnitude of risk</a:t>
          </a:r>
        </a:p>
      </dsp:txBody>
      <dsp:txXfrm>
        <a:off x="3146739" y="5616873"/>
        <a:ext cx="1048614" cy="724409"/>
      </dsp:txXfrm>
    </dsp:sp>
    <dsp:sp modelId="{294F3AC6-2E17-4E76-8DBD-B601D6674F12}">
      <dsp:nvSpPr>
        <dsp:cNvPr id="0" name=""/>
        <dsp:cNvSpPr/>
      </dsp:nvSpPr>
      <dsp:spPr>
        <a:xfrm>
          <a:off x="4195353" y="5616873"/>
          <a:ext cx="1048614" cy="7244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rade Gothic Next Cond"/>
            </a:rPr>
            <a:t>Vulnerability of victim </a:t>
          </a:r>
          <a:endParaRPr lang="en-GB" sz="1200" kern="1200" dirty="0"/>
        </a:p>
      </dsp:txBody>
      <dsp:txXfrm>
        <a:off x="4195353" y="5616873"/>
        <a:ext cx="1048614" cy="724409"/>
      </dsp:txXfrm>
    </dsp:sp>
    <dsp:sp modelId="{484B3F04-BB3C-4316-967C-022BF375FE86}">
      <dsp:nvSpPr>
        <dsp:cNvPr id="0" name=""/>
        <dsp:cNvSpPr/>
      </dsp:nvSpPr>
      <dsp:spPr>
        <a:xfrm>
          <a:off x="5243968" y="5616873"/>
          <a:ext cx="1048614" cy="7244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rade Gothic Next Cond"/>
            </a:rPr>
            <a:t>Cost </a:t>
          </a:r>
        </a:p>
      </dsp:txBody>
      <dsp:txXfrm>
        <a:off x="5243968" y="5616873"/>
        <a:ext cx="1048614" cy="724409"/>
      </dsp:txXfrm>
    </dsp:sp>
    <dsp:sp modelId="{E3F9B45C-9DC8-4A22-A242-C8F18647F9F6}">
      <dsp:nvSpPr>
        <dsp:cNvPr id="0" name=""/>
        <dsp:cNvSpPr/>
      </dsp:nvSpPr>
      <dsp:spPr>
        <a:xfrm>
          <a:off x="6292582" y="5616873"/>
          <a:ext cx="1048614" cy="72440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rade Gothic Next Cond"/>
            </a:rPr>
            <a:t>Objective of the defendant </a:t>
          </a:r>
          <a:endParaRPr lang="en-GB" sz="1200" kern="1200" dirty="0"/>
        </a:p>
      </dsp:txBody>
      <dsp:txXfrm>
        <a:off x="6292582" y="5616873"/>
        <a:ext cx="1048614" cy="724409"/>
      </dsp:txXfrm>
    </dsp:sp>
    <dsp:sp modelId="{CBFFDFD6-B640-4EF7-8A07-BCB7C8C1AC5D}">
      <dsp:nvSpPr>
        <dsp:cNvPr id="0" name=""/>
        <dsp:cNvSpPr/>
      </dsp:nvSpPr>
      <dsp:spPr>
        <a:xfrm rot="10800000">
          <a:off x="0" y="2399551"/>
          <a:ext cx="7342093" cy="242204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Trade Gothic Next Cond"/>
            </a:rPr>
            <a:t>Standard of care </a:t>
          </a:r>
          <a:endParaRPr lang="en-GB" sz="3000" kern="1200" dirty="0"/>
        </a:p>
      </dsp:txBody>
      <dsp:txXfrm rot="10800000">
        <a:off x="0" y="2399551"/>
        <a:ext cx="7342093" cy="1573773"/>
      </dsp:txXfrm>
    </dsp:sp>
    <dsp:sp modelId="{36D70ACB-7EE8-4BE8-9B98-C4B9D184E78D}">
      <dsp:nvSpPr>
        <dsp:cNvPr id="0" name=""/>
        <dsp:cNvSpPr/>
      </dsp:nvSpPr>
      <dsp:spPr>
        <a:xfrm rot="10800000">
          <a:off x="0" y="1126"/>
          <a:ext cx="7342093" cy="242204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Trade Gothic Next Cond"/>
            </a:rPr>
            <a:t>Breach of duty of care </a:t>
          </a:r>
          <a:endParaRPr lang="en-GB" sz="3000" kern="1200" dirty="0"/>
        </a:p>
      </dsp:txBody>
      <dsp:txXfrm rot="10800000">
        <a:off x="0" y="1126"/>
        <a:ext cx="7342093" cy="15737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D5F2E5-CAAF-46FA-9E55-6173F55E38D0}">
      <dsp:nvSpPr>
        <dsp:cNvPr id="0" name=""/>
        <dsp:cNvSpPr/>
      </dsp:nvSpPr>
      <dsp:spPr>
        <a:xfrm rot="5400000">
          <a:off x="-307409" y="310103"/>
          <a:ext cx="2049398" cy="14345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rade Gothic Next Cond"/>
            </a:rPr>
            <a:t>Factual Causation </a:t>
          </a:r>
          <a:endParaRPr lang="en-GB" sz="1400" kern="1200" dirty="0"/>
        </a:p>
      </dsp:txBody>
      <dsp:txXfrm rot="-5400000">
        <a:off x="1" y="719982"/>
        <a:ext cx="1434578" cy="614820"/>
      </dsp:txXfrm>
    </dsp:sp>
    <dsp:sp modelId="{F45682BD-8D28-4A2C-91B6-FD1FE232781B}">
      <dsp:nvSpPr>
        <dsp:cNvPr id="0" name=""/>
        <dsp:cNvSpPr/>
      </dsp:nvSpPr>
      <dsp:spPr>
        <a:xfrm rot="5400000">
          <a:off x="4022599" y="-2585326"/>
          <a:ext cx="1332108" cy="650815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Trade Gothic Next Cond"/>
            </a:rPr>
            <a:t>Chain of causation</a:t>
          </a:r>
          <a:endParaRPr lang="en-GB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Trade Gothic Next Cond"/>
            </a:rPr>
            <a:t>But for test </a:t>
          </a:r>
          <a:endParaRPr lang="en-GB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Trade Gothic Next Cond"/>
            </a:rPr>
            <a:t>Material contribution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Trade Gothic Next Cond"/>
            </a:rPr>
            <a:t>Special Cases</a:t>
          </a:r>
        </a:p>
      </dsp:txBody>
      <dsp:txXfrm rot="-5400000">
        <a:off x="1434578" y="67723"/>
        <a:ext cx="6443122" cy="1202052"/>
      </dsp:txXfrm>
    </dsp:sp>
    <dsp:sp modelId="{2D297E29-9D67-43CE-9BA6-8F7F2CF4D25C}">
      <dsp:nvSpPr>
        <dsp:cNvPr id="0" name=""/>
        <dsp:cNvSpPr/>
      </dsp:nvSpPr>
      <dsp:spPr>
        <a:xfrm rot="5400000">
          <a:off x="-307409" y="2169345"/>
          <a:ext cx="2049398" cy="14345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rade Gothic Next Cond"/>
            </a:rPr>
            <a:t>Legal Causation</a:t>
          </a:r>
          <a:endParaRPr lang="en-GB" sz="1400" kern="1200" dirty="0"/>
        </a:p>
      </dsp:txBody>
      <dsp:txXfrm rot="-5400000">
        <a:off x="1" y="2579224"/>
        <a:ext cx="1434578" cy="614820"/>
      </dsp:txXfrm>
    </dsp:sp>
    <dsp:sp modelId="{09BED70D-4719-4D8F-8034-C145AB84AFDA}">
      <dsp:nvSpPr>
        <dsp:cNvPr id="0" name=""/>
        <dsp:cNvSpPr/>
      </dsp:nvSpPr>
      <dsp:spPr>
        <a:xfrm rot="5400000">
          <a:off x="4022599" y="-726084"/>
          <a:ext cx="1332108" cy="650815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Trade Gothic Next Cond"/>
            </a:rPr>
            <a:t>Forseeability </a:t>
          </a:r>
          <a:endParaRPr lang="en-GB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Trade Gothic Next Cond"/>
            </a:rPr>
            <a:t>Thin Skull rule</a:t>
          </a:r>
          <a:endParaRPr lang="en-GB" sz="1900" kern="1200" dirty="0"/>
        </a:p>
      </dsp:txBody>
      <dsp:txXfrm rot="-5400000">
        <a:off x="1434578" y="1926965"/>
        <a:ext cx="6443122" cy="1202052"/>
      </dsp:txXfrm>
    </dsp:sp>
    <dsp:sp modelId="{23315820-0DC3-417D-8969-0558753C9AB6}">
      <dsp:nvSpPr>
        <dsp:cNvPr id="0" name=""/>
        <dsp:cNvSpPr/>
      </dsp:nvSpPr>
      <dsp:spPr>
        <a:xfrm rot="5400000">
          <a:off x="-307409" y="4028587"/>
          <a:ext cx="2049398" cy="143457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rade Gothic Next Cond"/>
            </a:rPr>
            <a:t>Remoteness- Damages cannot be too remote. </a:t>
          </a:r>
        </a:p>
      </dsp:txBody>
      <dsp:txXfrm rot="-5400000">
        <a:off x="1" y="4438466"/>
        <a:ext cx="1434578" cy="614820"/>
      </dsp:txXfrm>
    </dsp:sp>
    <dsp:sp modelId="{413E8C0F-0B96-4E8A-97BB-0F046B03F7A7}">
      <dsp:nvSpPr>
        <dsp:cNvPr id="0" name=""/>
        <dsp:cNvSpPr/>
      </dsp:nvSpPr>
      <dsp:spPr>
        <a:xfrm rot="5400000">
          <a:off x="4022599" y="1133157"/>
          <a:ext cx="1332108" cy="650815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79FB3E-86F6-4F17-8BCC-D1138C721FD5}">
      <dsp:nvSpPr>
        <dsp:cNvPr id="0" name=""/>
        <dsp:cNvSpPr/>
      </dsp:nvSpPr>
      <dsp:spPr>
        <a:xfrm>
          <a:off x="0" y="0"/>
          <a:ext cx="3151297" cy="91585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Consequences of the defendants Actions were not foreseeable. </a:t>
          </a:r>
          <a:endParaRPr lang="en-US" sz="1100" kern="1200"/>
        </a:p>
      </dsp:txBody>
      <dsp:txXfrm>
        <a:off x="26825" y="26825"/>
        <a:ext cx="2055858" cy="862208"/>
      </dsp:txXfrm>
    </dsp:sp>
    <dsp:sp modelId="{B4FF470D-AC6C-4C21-929C-7D49A09D16A9}">
      <dsp:nvSpPr>
        <dsp:cNvPr id="0" name=""/>
        <dsp:cNvSpPr/>
      </dsp:nvSpPr>
      <dsp:spPr>
        <a:xfrm>
          <a:off x="235324" y="1043061"/>
          <a:ext cx="3151297" cy="915858"/>
        </a:xfrm>
        <a:prstGeom prst="roundRect">
          <a:avLst>
            <a:gd name="adj" fmla="val 10000"/>
          </a:avLst>
        </a:prstGeom>
        <a:solidFill>
          <a:schemeClr val="accent2">
            <a:hueOff val="374180"/>
            <a:satOff val="-169"/>
            <a:lumOff val="17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Therefore, too remote. </a:t>
          </a:r>
          <a:endParaRPr lang="en-US" sz="1100" kern="1200"/>
        </a:p>
      </dsp:txBody>
      <dsp:txXfrm>
        <a:off x="262149" y="1069886"/>
        <a:ext cx="2267015" cy="862208"/>
      </dsp:txXfrm>
    </dsp:sp>
    <dsp:sp modelId="{2AE72722-15E0-41D8-982C-4A5AB9F55B47}">
      <dsp:nvSpPr>
        <dsp:cNvPr id="0" name=""/>
        <dsp:cNvSpPr/>
      </dsp:nvSpPr>
      <dsp:spPr>
        <a:xfrm>
          <a:off x="470648" y="2086122"/>
          <a:ext cx="3151297" cy="915858"/>
        </a:xfrm>
        <a:prstGeom prst="roundRect">
          <a:avLst>
            <a:gd name="adj" fmla="val 10000"/>
          </a:avLst>
        </a:prstGeom>
        <a:solidFill>
          <a:schemeClr val="accent2">
            <a:hueOff val="748359"/>
            <a:satOff val="-337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If so, there is no cause in law. </a:t>
          </a:r>
          <a:endParaRPr lang="en-US" sz="1100" kern="1200"/>
        </a:p>
      </dsp:txBody>
      <dsp:txXfrm>
        <a:off x="497473" y="2112947"/>
        <a:ext cx="2267015" cy="862208"/>
      </dsp:txXfrm>
    </dsp:sp>
    <dsp:sp modelId="{7316903A-807C-4707-88C8-EBC15D4DEAE4}">
      <dsp:nvSpPr>
        <dsp:cNvPr id="0" name=""/>
        <dsp:cNvSpPr/>
      </dsp:nvSpPr>
      <dsp:spPr>
        <a:xfrm>
          <a:off x="705972" y="3129183"/>
          <a:ext cx="3151297" cy="915858"/>
        </a:xfrm>
        <a:prstGeom prst="roundRect">
          <a:avLst>
            <a:gd name="adj" fmla="val 10000"/>
          </a:avLst>
        </a:prstGeom>
        <a:solidFill>
          <a:schemeClr val="accent2">
            <a:hueOff val="1122539"/>
            <a:satOff val="-506"/>
            <a:lumOff val="52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We have seen this in cases such as overseas Tankship (UK) LTD v Morts Dock and Engineering Co (The Wagon Mound) No 1 [1961] – Main test used for remoteness - </a:t>
          </a:r>
          <a:endParaRPr lang="en-US" sz="1100" kern="1200"/>
        </a:p>
      </dsp:txBody>
      <dsp:txXfrm>
        <a:off x="732797" y="3156008"/>
        <a:ext cx="2267015" cy="862208"/>
      </dsp:txXfrm>
    </dsp:sp>
    <dsp:sp modelId="{17772B9C-1686-46B6-B5BA-A8EBF9693A95}">
      <dsp:nvSpPr>
        <dsp:cNvPr id="0" name=""/>
        <dsp:cNvSpPr/>
      </dsp:nvSpPr>
      <dsp:spPr>
        <a:xfrm>
          <a:off x="941296" y="4172244"/>
          <a:ext cx="3151297" cy="915858"/>
        </a:xfrm>
        <a:prstGeom prst="roundRect">
          <a:avLst>
            <a:gd name="adj" fmla="val 10000"/>
          </a:avLst>
        </a:prstGeom>
        <a:solidFill>
          <a:schemeClr val="accent2">
            <a:hueOff val="1496719"/>
            <a:satOff val="-674"/>
            <a:lumOff val="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Dealt with in legal causation.</a:t>
          </a:r>
          <a:endParaRPr lang="en-US" sz="1100" kern="1200"/>
        </a:p>
      </dsp:txBody>
      <dsp:txXfrm>
        <a:off x="968121" y="4199069"/>
        <a:ext cx="2267015" cy="862208"/>
      </dsp:txXfrm>
    </dsp:sp>
    <dsp:sp modelId="{868C355D-B066-42EF-A076-931A751A3E01}">
      <dsp:nvSpPr>
        <dsp:cNvPr id="0" name=""/>
        <dsp:cNvSpPr/>
      </dsp:nvSpPr>
      <dsp:spPr>
        <a:xfrm>
          <a:off x="2555989" y="669085"/>
          <a:ext cx="595308" cy="59530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2689933" y="669085"/>
        <a:ext cx="327420" cy="447969"/>
      </dsp:txXfrm>
    </dsp:sp>
    <dsp:sp modelId="{C3269B65-BE78-4AC1-9488-729A8B4C7AD1}">
      <dsp:nvSpPr>
        <dsp:cNvPr id="0" name=""/>
        <dsp:cNvSpPr/>
      </dsp:nvSpPr>
      <dsp:spPr>
        <a:xfrm>
          <a:off x="2791313" y="1712146"/>
          <a:ext cx="595308" cy="59530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96510"/>
            <a:satOff val="5282"/>
            <a:lumOff val="47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96510"/>
              <a:satOff val="5282"/>
              <a:lumOff val="4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2925257" y="1712146"/>
        <a:ext cx="327420" cy="447969"/>
      </dsp:txXfrm>
    </dsp:sp>
    <dsp:sp modelId="{A7FDB7FF-50D2-4A28-8C17-E8FD2331E1CA}">
      <dsp:nvSpPr>
        <dsp:cNvPr id="0" name=""/>
        <dsp:cNvSpPr/>
      </dsp:nvSpPr>
      <dsp:spPr>
        <a:xfrm>
          <a:off x="3026637" y="2739943"/>
          <a:ext cx="595308" cy="59530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93021"/>
            <a:satOff val="10565"/>
            <a:lumOff val="94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593021"/>
              <a:satOff val="10565"/>
              <a:lumOff val="9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3160581" y="2739943"/>
        <a:ext cx="327420" cy="447969"/>
      </dsp:txXfrm>
    </dsp:sp>
    <dsp:sp modelId="{C221A9B6-A2A7-4737-8687-7A7C0F0224BF}">
      <dsp:nvSpPr>
        <dsp:cNvPr id="0" name=""/>
        <dsp:cNvSpPr/>
      </dsp:nvSpPr>
      <dsp:spPr>
        <a:xfrm>
          <a:off x="3261961" y="3793180"/>
          <a:ext cx="595308" cy="59530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889531"/>
            <a:satOff val="15847"/>
            <a:lumOff val="141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889531"/>
              <a:satOff val="15847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3395905" y="3793180"/>
        <a:ext cx="327420" cy="44796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591F58-0E98-4333-B333-E328D888615D}">
      <dsp:nvSpPr>
        <dsp:cNvPr id="0" name=""/>
        <dsp:cNvSpPr/>
      </dsp:nvSpPr>
      <dsp:spPr>
        <a:xfrm>
          <a:off x="0" y="81190"/>
          <a:ext cx="4092594" cy="158622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Encompasses a personal duty. </a:t>
          </a:r>
          <a:endParaRPr lang="en-US" sz="2900" kern="1200"/>
        </a:p>
      </dsp:txBody>
      <dsp:txXfrm>
        <a:off x="77433" y="158623"/>
        <a:ext cx="3937728" cy="1431361"/>
      </dsp:txXfrm>
    </dsp:sp>
    <dsp:sp modelId="{335CF503-76BE-42FC-8169-04582049216E}">
      <dsp:nvSpPr>
        <dsp:cNvPr id="0" name=""/>
        <dsp:cNvSpPr/>
      </dsp:nvSpPr>
      <dsp:spPr>
        <a:xfrm>
          <a:off x="0" y="1750937"/>
          <a:ext cx="4092594" cy="1586227"/>
        </a:xfrm>
        <a:prstGeom prst="roundRect">
          <a:avLst/>
        </a:prstGeom>
        <a:solidFill>
          <a:schemeClr val="accent2">
            <a:hueOff val="748359"/>
            <a:satOff val="-337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Contractual duty. </a:t>
          </a:r>
          <a:endParaRPr lang="en-US" sz="2900" kern="1200"/>
        </a:p>
      </dsp:txBody>
      <dsp:txXfrm>
        <a:off x="77433" y="1828370"/>
        <a:ext cx="3937728" cy="1431361"/>
      </dsp:txXfrm>
    </dsp:sp>
    <dsp:sp modelId="{A5C122A4-31EE-4B17-AAE7-E1E3D43BAB65}">
      <dsp:nvSpPr>
        <dsp:cNvPr id="0" name=""/>
        <dsp:cNvSpPr/>
      </dsp:nvSpPr>
      <dsp:spPr>
        <a:xfrm>
          <a:off x="0" y="3420685"/>
          <a:ext cx="4092594" cy="1586227"/>
        </a:xfrm>
        <a:prstGeom prst="roundRect">
          <a:avLst/>
        </a:prstGeom>
        <a:solidFill>
          <a:schemeClr val="accent2">
            <a:hueOff val="1496719"/>
            <a:satOff val="-674"/>
            <a:lumOff val="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Vicarious Liability to include criminal activity and disobedience. </a:t>
          </a:r>
          <a:endParaRPr lang="en-US" sz="2900" kern="1200"/>
        </a:p>
      </dsp:txBody>
      <dsp:txXfrm>
        <a:off x="77433" y="3498118"/>
        <a:ext cx="3937728" cy="143136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75BFB3-728E-45DA-8835-84448D37C2D1}">
      <dsp:nvSpPr>
        <dsp:cNvPr id="0" name=""/>
        <dsp:cNvSpPr/>
      </dsp:nvSpPr>
      <dsp:spPr>
        <a:xfrm>
          <a:off x="953522" y="3387325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Defences </a:t>
          </a:r>
          <a:endParaRPr lang="en-GB" sz="3700" kern="1200" dirty="0"/>
        </a:p>
      </dsp:txBody>
      <dsp:txXfrm>
        <a:off x="988011" y="3421814"/>
        <a:ext cx="2286077" cy="1108549"/>
      </dsp:txXfrm>
    </dsp:sp>
    <dsp:sp modelId="{380E7D67-E878-46B5-BC95-B439BAD00D3F}">
      <dsp:nvSpPr>
        <dsp:cNvPr id="0" name=""/>
        <dsp:cNvSpPr/>
      </dsp:nvSpPr>
      <dsp:spPr>
        <a:xfrm rot="17692822">
          <a:off x="2660066" y="2944409"/>
          <a:ext cx="2239045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239045" y="1606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723613" y="2904495"/>
        <a:ext cx="111952" cy="111952"/>
      </dsp:txXfrm>
    </dsp:sp>
    <dsp:sp modelId="{80600619-ECB0-4EC7-9AE3-4D37D21727B9}">
      <dsp:nvSpPr>
        <dsp:cNvPr id="0" name=""/>
        <dsp:cNvSpPr/>
      </dsp:nvSpPr>
      <dsp:spPr>
        <a:xfrm>
          <a:off x="4250600" y="1356090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Consent </a:t>
          </a:r>
          <a:endParaRPr lang="en-GB" sz="3700" kern="1200" dirty="0"/>
        </a:p>
      </dsp:txBody>
      <dsp:txXfrm>
        <a:off x="4285089" y="1390579"/>
        <a:ext cx="2286077" cy="1108549"/>
      </dsp:txXfrm>
    </dsp:sp>
    <dsp:sp modelId="{F4DA925C-A5F1-4744-8A98-9826DE2D0C94}">
      <dsp:nvSpPr>
        <dsp:cNvPr id="0" name=""/>
        <dsp:cNvSpPr/>
      </dsp:nvSpPr>
      <dsp:spPr>
        <a:xfrm rot="18289469">
          <a:off x="6251872" y="1251713"/>
          <a:ext cx="1649590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649590" y="1606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7035427" y="1226535"/>
        <a:ext cx="82479" cy="82479"/>
      </dsp:txXfrm>
    </dsp:sp>
    <dsp:sp modelId="{8BADD46D-6FE4-4DA6-99C4-732190F3B7EC}">
      <dsp:nvSpPr>
        <dsp:cNvPr id="0" name=""/>
        <dsp:cNvSpPr/>
      </dsp:nvSpPr>
      <dsp:spPr>
        <a:xfrm>
          <a:off x="7547678" y="1933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Agreement </a:t>
          </a:r>
          <a:endParaRPr lang="en-GB" sz="3700" kern="1200" dirty="0"/>
        </a:p>
      </dsp:txBody>
      <dsp:txXfrm>
        <a:off x="7582167" y="36422"/>
        <a:ext cx="2286077" cy="1108549"/>
      </dsp:txXfrm>
    </dsp:sp>
    <dsp:sp modelId="{45AE2F12-C81B-4833-8C8E-77809D89CD70}">
      <dsp:nvSpPr>
        <dsp:cNvPr id="0" name=""/>
        <dsp:cNvSpPr/>
      </dsp:nvSpPr>
      <dsp:spPr>
        <a:xfrm>
          <a:off x="6605656" y="1928791"/>
          <a:ext cx="942022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942022" y="1606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053116" y="1921303"/>
        <a:ext cx="47101" cy="47101"/>
      </dsp:txXfrm>
    </dsp:sp>
    <dsp:sp modelId="{CCED9FF6-A6F9-4026-B5D9-11A5747BCD2B}">
      <dsp:nvSpPr>
        <dsp:cNvPr id="0" name=""/>
        <dsp:cNvSpPr/>
      </dsp:nvSpPr>
      <dsp:spPr>
        <a:xfrm>
          <a:off x="7547678" y="1356090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Knowledge </a:t>
          </a:r>
          <a:endParaRPr lang="en-GB" sz="3700" kern="1200" dirty="0"/>
        </a:p>
      </dsp:txBody>
      <dsp:txXfrm>
        <a:off x="7582167" y="1390579"/>
        <a:ext cx="2286077" cy="1108549"/>
      </dsp:txXfrm>
    </dsp:sp>
    <dsp:sp modelId="{E3289AD1-8919-49E3-8AAE-575AF48E943E}">
      <dsp:nvSpPr>
        <dsp:cNvPr id="0" name=""/>
        <dsp:cNvSpPr/>
      </dsp:nvSpPr>
      <dsp:spPr>
        <a:xfrm rot="3310531">
          <a:off x="6251872" y="2605870"/>
          <a:ext cx="1649590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649590" y="1606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7035427" y="2580692"/>
        <a:ext cx="82479" cy="82479"/>
      </dsp:txXfrm>
    </dsp:sp>
    <dsp:sp modelId="{A3F2F355-8788-4CA5-99D5-38A3D63002FE}">
      <dsp:nvSpPr>
        <dsp:cNvPr id="0" name=""/>
        <dsp:cNvSpPr/>
      </dsp:nvSpPr>
      <dsp:spPr>
        <a:xfrm>
          <a:off x="7547678" y="2710247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Voluntariness</a:t>
          </a:r>
        </a:p>
      </dsp:txBody>
      <dsp:txXfrm>
        <a:off x="7582167" y="2744736"/>
        <a:ext cx="2286077" cy="1108549"/>
      </dsp:txXfrm>
    </dsp:sp>
    <dsp:sp modelId="{B28EF532-3F34-42F5-AB78-FEB6F1602D8B}">
      <dsp:nvSpPr>
        <dsp:cNvPr id="0" name=""/>
        <dsp:cNvSpPr/>
      </dsp:nvSpPr>
      <dsp:spPr>
        <a:xfrm rot="2142401">
          <a:off x="3199537" y="4298566"/>
          <a:ext cx="1160104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1160104" y="1606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750586" y="4285626"/>
        <a:ext cx="58005" cy="58005"/>
      </dsp:txXfrm>
    </dsp:sp>
    <dsp:sp modelId="{D6AEE870-7C48-4116-A5C3-BFD3485F67D3}">
      <dsp:nvSpPr>
        <dsp:cNvPr id="0" name=""/>
        <dsp:cNvSpPr/>
      </dsp:nvSpPr>
      <dsp:spPr>
        <a:xfrm>
          <a:off x="4250600" y="4064404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Illegality </a:t>
          </a:r>
          <a:endParaRPr lang="en-GB" sz="3700" kern="1200" dirty="0"/>
        </a:p>
      </dsp:txBody>
      <dsp:txXfrm>
        <a:off x="4285089" y="4098893"/>
        <a:ext cx="2286077" cy="1108549"/>
      </dsp:txXfrm>
    </dsp:sp>
    <dsp:sp modelId="{E6564F83-5F1F-45E6-B9DE-1FDB4531F375}">
      <dsp:nvSpPr>
        <dsp:cNvPr id="0" name=""/>
        <dsp:cNvSpPr/>
      </dsp:nvSpPr>
      <dsp:spPr>
        <a:xfrm>
          <a:off x="6605656" y="4637106"/>
          <a:ext cx="942022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942022" y="1606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053116" y="4629617"/>
        <a:ext cx="47101" cy="47101"/>
      </dsp:txXfrm>
    </dsp:sp>
    <dsp:sp modelId="{B9DB1565-6449-40AF-98A6-C1EF416525ED}">
      <dsp:nvSpPr>
        <dsp:cNvPr id="0" name=""/>
        <dsp:cNvSpPr/>
      </dsp:nvSpPr>
      <dsp:spPr>
        <a:xfrm>
          <a:off x="7547678" y="4064404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Criminal act</a:t>
          </a:r>
          <a:endParaRPr lang="en-GB" sz="3700" kern="1200" dirty="0"/>
        </a:p>
      </dsp:txBody>
      <dsp:txXfrm>
        <a:off x="7582167" y="4098893"/>
        <a:ext cx="2286077" cy="1108549"/>
      </dsp:txXfrm>
    </dsp:sp>
    <dsp:sp modelId="{D9AA6E72-E5E8-4871-B584-290CF58B8B7F}">
      <dsp:nvSpPr>
        <dsp:cNvPr id="0" name=""/>
        <dsp:cNvSpPr/>
      </dsp:nvSpPr>
      <dsp:spPr>
        <a:xfrm rot="3907178">
          <a:off x="2660066" y="4975645"/>
          <a:ext cx="2239045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239045" y="1606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723613" y="4935731"/>
        <a:ext cx="111952" cy="111952"/>
      </dsp:txXfrm>
    </dsp:sp>
    <dsp:sp modelId="{15450BA5-0FDB-4478-8CAD-41B007820108}">
      <dsp:nvSpPr>
        <dsp:cNvPr id="0" name=""/>
        <dsp:cNvSpPr/>
      </dsp:nvSpPr>
      <dsp:spPr>
        <a:xfrm>
          <a:off x="4250600" y="5418561"/>
          <a:ext cx="2355055" cy="1177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rade Gothic Next Cond"/>
            </a:rPr>
            <a:t>Contributory negligence</a:t>
          </a:r>
        </a:p>
      </dsp:txBody>
      <dsp:txXfrm>
        <a:off x="4285089" y="5453050"/>
        <a:ext cx="2286077" cy="11085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2031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106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0994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98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4997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905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018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661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184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8206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853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11/5/2024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920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43" r:id="rId6"/>
    <p:sldLayoutId id="2147483739" r:id="rId7"/>
    <p:sldLayoutId id="2147483740" r:id="rId8"/>
    <p:sldLayoutId id="2147483741" r:id="rId9"/>
    <p:sldLayoutId id="2147483742" r:id="rId10"/>
    <p:sldLayoutId id="2147483744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employee-engagement/leveraging-design-thinking-for-enhancing-employee-engagement-15993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11.png"/><Relationship Id="rId5" Type="http://schemas.openxmlformats.org/officeDocument/2006/relationships/diagramColors" Target="../diagrams/colors1.xml"/><Relationship Id="rId10" Type="http://schemas.openxmlformats.org/officeDocument/2006/relationships/image" Target="../media/image10.sv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11.png"/><Relationship Id="rId5" Type="http://schemas.openxmlformats.org/officeDocument/2006/relationships/diagramColors" Target="../diagrams/colors2.xml"/><Relationship Id="rId10" Type="http://schemas.openxmlformats.org/officeDocument/2006/relationships/image" Target="../media/image10.sv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9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7.png"/><Relationship Id="rId12" Type="http://schemas.openxmlformats.org/officeDocument/2006/relationships/image" Target="../media/image18.svg"/><Relationship Id="rId2" Type="http://schemas.openxmlformats.org/officeDocument/2006/relationships/diagramData" Target="../diagrams/data3.xml"/><Relationship Id="rId16" Type="http://schemas.openxmlformats.org/officeDocument/2006/relationships/image" Target="../media/image22.sv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image" Target="../media/image17.png"/><Relationship Id="rId5" Type="http://schemas.openxmlformats.org/officeDocument/2006/relationships/diagramColors" Target="../diagrams/colors3.xml"/><Relationship Id="rId15" Type="http://schemas.openxmlformats.org/officeDocument/2006/relationships/image" Target="../media/image21.png"/><Relationship Id="rId10" Type="http://schemas.openxmlformats.org/officeDocument/2006/relationships/image" Target="../media/image16.sv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5.png"/><Relationship Id="rId14" Type="http://schemas.openxmlformats.org/officeDocument/2006/relationships/image" Target="../media/image20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diagramLayout" Target="../diagrams/layout6.xml"/><Relationship Id="rId7" Type="http://schemas.openxmlformats.org/officeDocument/2006/relationships/image" Target="../media/image24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2127B9-9D08-6305-78BE-41F8B411B2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98" r="6" b="6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>
                <a:solidFill>
                  <a:srgbClr val="FFFFFF"/>
                </a:solidFill>
              </a:rPr>
              <a:t>Let’s recap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By Zita Draper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55529-7F59-EED0-2FF9-14DBE3D38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Content</a:t>
            </a:r>
            <a:r>
              <a:rPr lang="en-GB" dirty="0"/>
              <a:t>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E0A5A-72E4-9AB8-E795-0F81649EFD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Aims and Learning Objectives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Recap of everything covered so far. </a:t>
            </a:r>
          </a:p>
          <a:p>
            <a:pPr>
              <a:lnSpc>
                <a:spcPct val="200000"/>
              </a:lnSpc>
            </a:pPr>
            <a:r>
              <a:rPr lang="en-GB" dirty="0"/>
              <a:t>Scenario based activities. </a:t>
            </a:r>
          </a:p>
          <a:p>
            <a:pPr>
              <a:lnSpc>
                <a:spcPct val="200000"/>
              </a:lnSpc>
            </a:pPr>
            <a:r>
              <a:rPr lang="en-GB" dirty="0"/>
              <a:t>Summary. </a:t>
            </a:r>
          </a:p>
          <a:p>
            <a:pPr>
              <a:lnSpc>
                <a:spcPct val="200000"/>
              </a:lnSpc>
            </a:pPr>
            <a:r>
              <a:rPr lang="en-GB" dirty="0"/>
              <a:t>Thank you, any questions?</a:t>
            </a:r>
          </a:p>
        </p:txBody>
      </p:sp>
      <p:pic>
        <p:nvPicPr>
          <p:cNvPr id="4" name="Graphic 4" descr="Work from home desk outline">
            <a:extLst>
              <a:ext uri="{FF2B5EF4-FFF2-40B4-BE49-F238E27FC236}">
                <a16:creationId xmlns:a16="http://schemas.microsoft.com/office/drawing/2014/main" id="{3FDD9F63-4907-D881-DC02-3AD26BD943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73689" y="2048436"/>
            <a:ext cx="4365811" cy="4365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555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035F6-F4A5-02C5-7A8E-4B675275D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i="1" u="sng" dirty="0"/>
              <a:t>Aims and Learning objectives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413B6-888A-A2D4-2874-2A596776A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aim of today's session is to recap all content covered so far in order to address any questions. </a:t>
            </a:r>
            <a:endParaRPr lang="en-US" dirty="0"/>
          </a:p>
          <a:p>
            <a:endParaRPr lang="en-GB" dirty="0"/>
          </a:p>
          <a:p>
            <a:r>
              <a:rPr lang="en-GB" dirty="0"/>
              <a:t>By the end of today's lesson students should be able to understand negligence and should be able to apply this to scenarios. </a:t>
            </a:r>
          </a:p>
        </p:txBody>
      </p:sp>
      <p:pic>
        <p:nvPicPr>
          <p:cNvPr id="4" name="Graphic 4" descr="Books outline">
            <a:extLst>
              <a:ext uri="{FF2B5EF4-FFF2-40B4-BE49-F238E27FC236}">
                <a16:creationId xmlns:a16="http://schemas.microsoft.com/office/drawing/2014/main" id="{81649CD9-19DD-AA06-09E9-62BF97FAFD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64706" y="4468907"/>
            <a:ext cx="1891552" cy="189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3916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89177D1-75A9-105A-2703-D8BAFF955E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922"/>
            <a:ext cx="12191999" cy="68501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643B3B-D1D7-C32F-AEC2-E586C81FBFFE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577788" y="5792975"/>
            <a:ext cx="9099737" cy="1117787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Let's recap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332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5EA03549-82EC-26DE-FAF6-89754645A9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0592510"/>
              </p:ext>
            </p:extLst>
          </p:nvPr>
        </p:nvGraphicFramePr>
        <p:xfrm>
          <a:off x="2061882" y="479612"/>
          <a:ext cx="7611034" cy="5907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69" name="Graphic 369" descr="Man with cane with solid fill">
            <a:extLst>
              <a:ext uri="{FF2B5EF4-FFF2-40B4-BE49-F238E27FC236}">
                <a16:creationId xmlns:a16="http://schemas.microsoft.com/office/drawing/2014/main" id="{2A3120FA-CA9B-A207-804E-FEF3932E9D4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75129" y="1035424"/>
            <a:ext cx="914400" cy="914400"/>
          </a:xfrm>
          <a:prstGeom prst="rect">
            <a:avLst/>
          </a:prstGeom>
        </p:spPr>
      </p:pic>
      <p:pic>
        <p:nvPicPr>
          <p:cNvPr id="370" name="Graphic 370" descr="Adhesive Bandage with solid fill">
            <a:extLst>
              <a:ext uri="{FF2B5EF4-FFF2-40B4-BE49-F238E27FC236}">
                <a16:creationId xmlns:a16="http://schemas.microsoft.com/office/drawing/2014/main" id="{489F5EE5-AC3C-40D6-A02A-7E5A653CBC1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28918" y="4155141"/>
            <a:ext cx="914400" cy="914400"/>
          </a:xfrm>
          <a:prstGeom prst="rect">
            <a:avLst/>
          </a:prstGeom>
        </p:spPr>
      </p:pic>
      <p:pic>
        <p:nvPicPr>
          <p:cNvPr id="371" name="Graphic 371" descr="Hospital outline">
            <a:extLst>
              <a:ext uri="{FF2B5EF4-FFF2-40B4-BE49-F238E27FC236}">
                <a16:creationId xmlns:a16="http://schemas.microsoft.com/office/drawing/2014/main" id="{9594ACF1-2CA5-8C4B-D1B7-E609120AA80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587318" y="1223682"/>
            <a:ext cx="914400" cy="914400"/>
          </a:xfrm>
          <a:prstGeom prst="rect">
            <a:avLst/>
          </a:prstGeom>
        </p:spPr>
      </p:pic>
      <p:pic>
        <p:nvPicPr>
          <p:cNvPr id="372" name="Graphic 372" descr="Medicine with solid fill">
            <a:extLst>
              <a:ext uri="{FF2B5EF4-FFF2-40B4-BE49-F238E27FC236}">
                <a16:creationId xmlns:a16="http://schemas.microsoft.com/office/drawing/2014/main" id="{6CA4F13E-3678-DFC8-C674-60132EBD39D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748683" y="464819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076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CC550F1E-3337-0A7C-8311-3C474B8276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0590005"/>
              </p:ext>
            </p:extLst>
          </p:nvPr>
        </p:nvGraphicFramePr>
        <p:xfrm>
          <a:off x="2626659" y="282389"/>
          <a:ext cx="7342093" cy="6373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576" name="Graphic 369" descr="Man with cane with solid fill">
            <a:extLst>
              <a:ext uri="{FF2B5EF4-FFF2-40B4-BE49-F238E27FC236}">
                <a16:creationId xmlns:a16="http://schemas.microsoft.com/office/drawing/2014/main" id="{7B9D9466-54A9-93EF-E871-C8A7EE935A1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75129" y="1035424"/>
            <a:ext cx="914400" cy="914400"/>
          </a:xfrm>
          <a:prstGeom prst="rect">
            <a:avLst/>
          </a:prstGeom>
        </p:spPr>
      </p:pic>
      <p:pic>
        <p:nvPicPr>
          <p:cNvPr id="1614" name="Graphic 370" descr="Adhesive Bandage with solid fill">
            <a:extLst>
              <a:ext uri="{FF2B5EF4-FFF2-40B4-BE49-F238E27FC236}">
                <a16:creationId xmlns:a16="http://schemas.microsoft.com/office/drawing/2014/main" id="{2DCDC937-9C9E-8EE9-EE8F-EA52C33BBE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28918" y="4155141"/>
            <a:ext cx="914400" cy="914400"/>
          </a:xfrm>
          <a:prstGeom prst="rect">
            <a:avLst/>
          </a:prstGeom>
        </p:spPr>
      </p:pic>
      <p:pic>
        <p:nvPicPr>
          <p:cNvPr id="1627" name="Graphic 371" descr="Hospital outline">
            <a:extLst>
              <a:ext uri="{FF2B5EF4-FFF2-40B4-BE49-F238E27FC236}">
                <a16:creationId xmlns:a16="http://schemas.microsoft.com/office/drawing/2014/main" id="{22A5CA4D-08B2-AD77-105A-50F5AD34312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587318" y="1223682"/>
            <a:ext cx="914400" cy="914400"/>
          </a:xfrm>
          <a:prstGeom prst="rect">
            <a:avLst/>
          </a:prstGeom>
        </p:spPr>
      </p:pic>
      <p:pic>
        <p:nvPicPr>
          <p:cNvPr id="1640" name="Graphic 372" descr="Medicine with solid fill">
            <a:extLst>
              <a:ext uri="{FF2B5EF4-FFF2-40B4-BE49-F238E27FC236}">
                <a16:creationId xmlns:a16="http://schemas.microsoft.com/office/drawing/2014/main" id="{03D4CD4C-9416-A05B-C55A-3FA185C5305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712824" y="461234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96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9" name="Diagram 419">
            <a:extLst>
              <a:ext uri="{FF2B5EF4-FFF2-40B4-BE49-F238E27FC236}">
                <a16:creationId xmlns:a16="http://schemas.microsoft.com/office/drawing/2014/main" id="{236BF632-1644-E8E1-3FA7-08A56D0BAF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5633590"/>
              </p:ext>
            </p:extLst>
          </p:nvPr>
        </p:nvGraphicFramePr>
        <p:xfrm>
          <a:off x="2277036" y="605117"/>
          <a:ext cx="7942729" cy="57732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57" name="Graphic 369" descr="Man with cane with solid fill">
            <a:extLst>
              <a:ext uri="{FF2B5EF4-FFF2-40B4-BE49-F238E27FC236}">
                <a16:creationId xmlns:a16="http://schemas.microsoft.com/office/drawing/2014/main" id="{5C5308B3-886C-DF32-4EB9-27D1BA6D11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94935" y="4612123"/>
            <a:ext cx="914400" cy="914400"/>
          </a:xfrm>
          <a:prstGeom prst="rect">
            <a:avLst/>
          </a:prstGeom>
        </p:spPr>
      </p:pic>
      <p:pic>
        <p:nvPicPr>
          <p:cNvPr id="972" name="Graphic 972" descr="Money with solid fill">
            <a:extLst>
              <a:ext uri="{FF2B5EF4-FFF2-40B4-BE49-F238E27FC236}">
                <a16:creationId xmlns:a16="http://schemas.microsoft.com/office/drawing/2014/main" id="{BD636876-8A9E-F44E-834D-32BAB52ACED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069106" y="4612341"/>
            <a:ext cx="914400" cy="914400"/>
          </a:xfrm>
          <a:prstGeom prst="rect">
            <a:avLst/>
          </a:prstGeom>
        </p:spPr>
      </p:pic>
      <p:pic>
        <p:nvPicPr>
          <p:cNvPr id="973" name="Graphic 973" descr="Credit card outline">
            <a:extLst>
              <a:ext uri="{FF2B5EF4-FFF2-40B4-BE49-F238E27FC236}">
                <a16:creationId xmlns:a16="http://schemas.microsoft.com/office/drawing/2014/main" id="{1BF427D5-41CD-C89D-DF59-F76DD387A42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8382000" y="4612341"/>
            <a:ext cx="914400" cy="914400"/>
          </a:xfrm>
          <a:prstGeom prst="rect">
            <a:avLst/>
          </a:prstGeom>
        </p:spPr>
      </p:pic>
      <p:pic>
        <p:nvPicPr>
          <p:cNvPr id="974" name="Graphic 974" descr="Skull outline">
            <a:extLst>
              <a:ext uri="{FF2B5EF4-FFF2-40B4-BE49-F238E27FC236}">
                <a16:creationId xmlns:a16="http://schemas.microsoft.com/office/drawing/2014/main" id="{26DA7B92-7CCC-171A-1F7C-A68B8582ACE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005482" y="2720788"/>
            <a:ext cx="914400" cy="914400"/>
          </a:xfrm>
          <a:prstGeom prst="rect">
            <a:avLst/>
          </a:prstGeom>
        </p:spPr>
      </p:pic>
      <p:pic>
        <p:nvPicPr>
          <p:cNvPr id="975" name="Graphic 975" descr="Link with solid fill">
            <a:extLst>
              <a:ext uri="{FF2B5EF4-FFF2-40B4-BE49-F238E27FC236}">
                <a16:creationId xmlns:a16="http://schemas.microsoft.com/office/drawing/2014/main" id="{55CBCC5C-3C6A-5DAD-9A5B-333113F63A72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8175812" y="82923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918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D51C6D-A440-71F4-45C3-86809652E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99FA5DBC-93F5-A63F-41A3-8C0F26EE5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1" y="125160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370659-26E5-D8F5-21BE-E30ED31E9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2286000"/>
            <a:ext cx="3643951" cy="2286000"/>
          </a:xfrm>
        </p:spPr>
        <p:txBody>
          <a:bodyPr anchor="ctr">
            <a:normAutofit/>
          </a:bodyPr>
          <a:lstStyle/>
          <a:p>
            <a:pPr algn="ctr"/>
            <a:r>
              <a:rPr lang="en-GB" i="1" u="sng"/>
              <a:t>Remoteness of damage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F63AB5-0384-4C96-5DFF-B1BA4879D6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9053164"/>
              </p:ext>
            </p:extLst>
          </p:nvPr>
        </p:nvGraphicFramePr>
        <p:xfrm>
          <a:off x="7048500" y="886352"/>
          <a:ext cx="4092594" cy="5088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37918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D51C6D-A440-71F4-45C3-86809652E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99FA5DBC-93F5-A63F-41A3-8C0F26EE5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1" y="125160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7EA649-B696-4F86-E6F6-422686A21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2286000"/>
            <a:ext cx="3643951" cy="2286000"/>
          </a:xfrm>
        </p:spPr>
        <p:txBody>
          <a:bodyPr anchor="ctr">
            <a:normAutofit/>
          </a:bodyPr>
          <a:lstStyle/>
          <a:p>
            <a:pPr algn="ctr"/>
            <a:r>
              <a:rPr lang="en-GB" i="1" u="sng"/>
              <a:t>Employers' liability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BA0866-EDE6-FE1A-3A92-03CA6C390E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0336363"/>
              </p:ext>
            </p:extLst>
          </p:nvPr>
        </p:nvGraphicFramePr>
        <p:xfrm>
          <a:off x="7048500" y="886352"/>
          <a:ext cx="4092594" cy="5088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1085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at peaking">
            <a:extLst>
              <a:ext uri="{FF2B5EF4-FFF2-40B4-BE49-F238E27FC236}">
                <a16:creationId xmlns:a16="http://schemas.microsoft.com/office/drawing/2014/main" id="{4FC6C7CB-E39B-C8F3-7538-46F58D0DF8E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5114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F0586C3-A19F-D214-ABDE-30AD5B666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17342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2000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FBFA1D0-60B9-D5F0-7C1A-1B4AB49266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28161" y="2211978"/>
            <a:ext cx="3535679" cy="1425728"/>
          </a:xfrm>
        </p:spPr>
        <p:txBody>
          <a:bodyPr anchor="b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GB" sz="2000" dirty="0"/>
              <a:t>A sneak peek at after progression week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3" y="395468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8761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ECB60980-111C-FD47-1533-63179A1D8F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0776877"/>
              </p:ext>
            </p:extLst>
          </p:nvPr>
        </p:nvGraphicFramePr>
        <p:xfrm>
          <a:off x="627530" y="85165"/>
          <a:ext cx="10856257" cy="6598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12" name="Picture 81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FA791D1-54C0-2457-17FA-E6E84E6802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12188" y="5243669"/>
            <a:ext cx="1882589" cy="1874990"/>
          </a:xfrm>
          <a:prstGeom prst="rect">
            <a:avLst/>
          </a:prstGeom>
        </p:spPr>
      </p:pic>
      <p:pic>
        <p:nvPicPr>
          <p:cNvPr id="813" name="Picture 813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AE2357B7-EDA5-8A0D-B1EB-AEC766D1988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88964"/>
            <a:ext cx="2743200" cy="2735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1899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DC310-858E-BFC1-E0F1-78489FA89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i="1" u="sng" dirty="0"/>
              <a:t>Changes to the scheme of work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18946FB-43FE-C117-C627-077991B13B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9678774"/>
              </p:ext>
            </p:extLst>
          </p:nvPr>
        </p:nvGraphicFramePr>
        <p:xfrm>
          <a:off x="642026" y="1904999"/>
          <a:ext cx="11011710" cy="46514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0631">
                  <a:extLst>
                    <a:ext uri="{9D8B030D-6E8A-4147-A177-3AD203B41FA5}">
                      <a16:colId xmlns:a16="http://schemas.microsoft.com/office/drawing/2014/main" val="3209088353"/>
                    </a:ext>
                  </a:extLst>
                </a:gridCol>
                <a:gridCol w="8091079">
                  <a:extLst>
                    <a:ext uri="{9D8B030D-6E8A-4147-A177-3AD203B41FA5}">
                      <a16:colId xmlns:a16="http://schemas.microsoft.com/office/drawing/2014/main" val="53280868"/>
                    </a:ext>
                  </a:extLst>
                </a:gridCol>
              </a:tblGrid>
              <a:tr h="387620">
                <a:tc>
                  <a:txBody>
                    <a:bodyPr/>
                    <a:lstStyle/>
                    <a:p>
                      <a:pPr algn="l"/>
                      <a:r>
                        <a:rPr lang="en-GB" sz="1200" u="sng">
                          <a:effectLst/>
                        </a:rPr>
                        <a:t>Date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u="sng">
                          <a:effectLst/>
                        </a:rPr>
                        <a:t>Topic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52949603"/>
                  </a:ext>
                </a:extLst>
              </a:tr>
              <a:tr h="387620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  <a:highlight>
                            <a:srgbClr val="FF0000"/>
                          </a:highlight>
                        </a:rPr>
                        <a:t>30/09/2024</a:t>
                      </a:r>
                      <a:endParaRPr lang="en-GB" sz="1200">
                        <a:effectLst/>
                        <a:highlight>
                          <a:srgbClr val="FF00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solidFill>
                            <a:schemeClr val="bg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An introduction to tort law </a:t>
                      </a:r>
                      <a:endParaRPr lang="en-GB" sz="1200">
                        <a:solidFill>
                          <a:schemeClr val="bg1"/>
                        </a:solidFill>
                        <a:effectLst/>
                        <a:highlight>
                          <a:srgbClr val="FF00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09157415"/>
                  </a:ext>
                </a:extLst>
              </a:tr>
              <a:tr h="387620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  <a:highlight>
                            <a:srgbClr val="FF0000"/>
                          </a:highlight>
                        </a:rPr>
                        <a:t>07/10/2024</a:t>
                      </a:r>
                      <a:endParaRPr lang="en-GB" sz="1200">
                        <a:effectLst/>
                        <a:highlight>
                          <a:srgbClr val="FF00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Duty of care negligence </a:t>
                      </a:r>
                      <a:endParaRPr lang="en-GB" sz="1200" dirty="0">
                        <a:solidFill>
                          <a:schemeClr val="bg1"/>
                        </a:solidFill>
                        <a:effectLst/>
                        <a:highlight>
                          <a:srgbClr val="FF00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59008616"/>
                  </a:ext>
                </a:extLst>
              </a:tr>
              <a:tr h="387620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  <a:highlight>
                            <a:srgbClr val="FF0000"/>
                          </a:highlight>
                        </a:rPr>
                        <a:t>14/10/2024</a:t>
                      </a:r>
                      <a:endParaRPr lang="en-GB" sz="1200">
                        <a:effectLst/>
                        <a:highlight>
                          <a:srgbClr val="FF00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solidFill>
                            <a:schemeClr val="bg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Breach of duty</a:t>
                      </a:r>
                      <a:endParaRPr lang="en-GB" sz="1200">
                        <a:solidFill>
                          <a:schemeClr val="bg1"/>
                        </a:solidFill>
                        <a:effectLst/>
                        <a:highlight>
                          <a:srgbClr val="FF00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844647"/>
                  </a:ext>
                </a:extLst>
              </a:tr>
              <a:tr h="387620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  <a:highlight>
                            <a:srgbClr val="FF0000"/>
                          </a:highlight>
                        </a:rPr>
                        <a:t>21/10/2024</a:t>
                      </a:r>
                      <a:endParaRPr lang="en-GB" sz="1200">
                        <a:effectLst/>
                        <a:highlight>
                          <a:srgbClr val="FF00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solidFill>
                            <a:schemeClr val="bg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Causation </a:t>
                      </a:r>
                      <a:endParaRPr lang="en-GB" sz="1200">
                        <a:solidFill>
                          <a:schemeClr val="bg1"/>
                        </a:solidFill>
                        <a:effectLst/>
                        <a:highlight>
                          <a:srgbClr val="FF00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3920242"/>
                  </a:ext>
                </a:extLst>
              </a:tr>
              <a:tr h="387620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  <a:highlight>
                            <a:srgbClr val="FF0000"/>
                          </a:highlight>
                        </a:rPr>
                        <a:t>28/10/2024</a:t>
                      </a:r>
                      <a:endParaRPr lang="en-GB" sz="1200">
                        <a:effectLst/>
                        <a:highlight>
                          <a:srgbClr val="FF00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solidFill>
                            <a:schemeClr val="bg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Employers liability introduction </a:t>
                      </a:r>
                      <a:endParaRPr lang="en-GB" sz="1200">
                        <a:solidFill>
                          <a:schemeClr val="bg1"/>
                        </a:solidFill>
                        <a:effectLst/>
                        <a:highlight>
                          <a:srgbClr val="FF00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38417705"/>
                  </a:ext>
                </a:extLst>
              </a:tr>
              <a:tr h="387620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  <a:highlight>
                            <a:srgbClr val="FF0000"/>
                          </a:highlight>
                        </a:rPr>
                        <a:t>04/11/2024</a:t>
                      </a:r>
                      <a:endParaRPr lang="en-GB" sz="1200">
                        <a:effectLst/>
                        <a:highlight>
                          <a:srgbClr val="FF00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  <a:highlight>
                            <a:srgbClr val="FF0000"/>
                          </a:highlight>
                        </a:rPr>
                        <a:t>Employers liability continued and Pause and Recap session</a:t>
                      </a:r>
                      <a:endParaRPr lang="en-GB" sz="1200" dirty="0">
                        <a:solidFill>
                          <a:schemeClr val="bg1"/>
                        </a:solidFill>
                        <a:effectLst/>
                        <a:highlight>
                          <a:srgbClr val="FF00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85564636"/>
                  </a:ext>
                </a:extLst>
              </a:tr>
              <a:tr h="387620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11/11/2024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Industry week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8772753"/>
                  </a:ext>
                </a:extLst>
              </a:tr>
              <a:tr h="387620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18/11/2024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Occupiers liability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27506390"/>
                  </a:ext>
                </a:extLst>
              </a:tr>
              <a:tr h="387620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25/11/2024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Trespass and Related torts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51016433"/>
                  </a:ext>
                </a:extLst>
              </a:tr>
              <a:tr h="387620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02/12/2024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Defences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28364174"/>
                  </a:ext>
                </a:extLst>
              </a:tr>
              <a:tr h="387620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09/12/2024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Revision session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04225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16684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2CB9B-A158-1601-4F6A-B8EF34A82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Summary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9FCC2-4D59-087E-8B16-A3C7AD52A1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Duty of care. </a:t>
            </a:r>
            <a:endParaRPr lang="en-US" dirty="0"/>
          </a:p>
          <a:p>
            <a:endParaRPr lang="en-GB" dirty="0"/>
          </a:p>
          <a:p>
            <a:r>
              <a:rPr lang="en-GB" dirty="0"/>
              <a:t>Breach of duty of care </a:t>
            </a:r>
          </a:p>
          <a:p>
            <a:endParaRPr lang="en-GB" dirty="0"/>
          </a:p>
          <a:p>
            <a:r>
              <a:rPr lang="en-GB" dirty="0"/>
              <a:t>Causation/ Remoteness. </a:t>
            </a:r>
          </a:p>
          <a:p>
            <a:endParaRPr lang="en-GB" dirty="0"/>
          </a:p>
          <a:p>
            <a:r>
              <a:rPr lang="en-GB" dirty="0"/>
              <a:t>Defences. </a:t>
            </a:r>
          </a:p>
        </p:txBody>
      </p:sp>
      <p:pic>
        <p:nvPicPr>
          <p:cNvPr id="4" name="Graphic 4" descr="Desk with solid fill">
            <a:extLst>
              <a:ext uri="{FF2B5EF4-FFF2-40B4-BE49-F238E27FC236}">
                <a16:creationId xmlns:a16="http://schemas.microsoft.com/office/drawing/2014/main" id="{C452BA8D-EBA2-99DE-ED73-2D7D1689F3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41342" y="3061448"/>
            <a:ext cx="2752164" cy="2752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0691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Fireworks in the night sky over Dubai, UAE image - Free stock photo ...">
            <a:extLst>
              <a:ext uri="{FF2B5EF4-FFF2-40B4-BE49-F238E27FC236}">
                <a16:creationId xmlns:a16="http://schemas.microsoft.com/office/drawing/2014/main" id="{936ECB2B-D449-3764-8B40-0FB9A6E12A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63"/>
            <a:ext cx="12191670" cy="68635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2DEA13-FD5D-460B-11B7-66BFD8625E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Thank you!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A549A-61B8-7639-F069-693D5E4C3B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917956623"/>
      </p:ext>
    </p:extLst>
  </p:cSld>
  <p:clrMapOvr>
    <a:masterClrMapping/>
  </p:clrMapOvr>
</p:sld>
</file>

<file path=ppt/theme/theme1.xml><?xml version="1.0" encoding="utf-8"?>
<a:theme xmlns:a="http://schemas.openxmlformats.org/drawingml/2006/main" name="AfterglowVTI">
  <a:themeElements>
    <a:clrScheme name="AnalogousFromRegularSeedRightStep">
      <a:dk1>
        <a:srgbClr val="000000"/>
      </a:dk1>
      <a:lt1>
        <a:srgbClr val="FFFFFF"/>
      </a:lt1>
      <a:dk2>
        <a:srgbClr val="311C22"/>
      </a:dk2>
      <a:lt2>
        <a:srgbClr val="F3F1F0"/>
      </a:lt2>
      <a:accent1>
        <a:srgbClr val="22B1C0"/>
      </a:accent1>
      <a:accent2>
        <a:srgbClr val="1773D5"/>
      </a:accent2>
      <a:accent3>
        <a:srgbClr val="2936E7"/>
      </a:accent3>
      <a:accent4>
        <a:srgbClr val="5F1FD6"/>
      </a:accent4>
      <a:accent5>
        <a:srgbClr val="BA29E7"/>
      </a:accent5>
      <a:accent6>
        <a:srgbClr val="D517B2"/>
      </a:accent6>
      <a:hlink>
        <a:srgbClr val="BF4C3F"/>
      </a:hlink>
      <a:folHlink>
        <a:srgbClr val="7F7F7F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381</Words>
  <Application>Microsoft Office PowerPoint</Application>
  <PresentationFormat>Widescreen</PresentationFormat>
  <Paragraphs>93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Garamond</vt:lpstr>
      <vt:lpstr>Trade Gothic Next Cond</vt:lpstr>
      <vt:lpstr>Trade Gothic Next Light</vt:lpstr>
      <vt:lpstr>AfterglowVTI</vt:lpstr>
      <vt:lpstr>Let’s recap</vt:lpstr>
      <vt:lpstr>Content </vt:lpstr>
      <vt:lpstr>Aims and Learning objectives </vt:lpstr>
      <vt:lpstr>Let's recap</vt:lpstr>
      <vt:lpstr>PowerPoint Presentation</vt:lpstr>
      <vt:lpstr>PowerPoint Presentation</vt:lpstr>
      <vt:lpstr>PowerPoint Presentation</vt:lpstr>
      <vt:lpstr>Remoteness of damage</vt:lpstr>
      <vt:lpstr>Employers' liability </vt:lpstr>
      <vt:lpstr>A sneak peek at after progression week</vt:lpstr>
      <vt:lpstr>PowerPoint Presentation</vt:lpstr>
      <vt:lpstr>Changes to the scheme of work</vt:lpstr>
      <vt:lpstr>Summary </vt:lpstr>
      <vt:lpstr>Thank you!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263</cp:revision>
  <dcterms:created xsi:type="dcterms:W3CDTF">2022-10-27T11:12:48Z</dcterms:created>
  <dcterms:modified xsi:type="dcterms:W3CDTF">2024-11-05T10:36:21Z</dcterms:modified>
</cp:coreProperties>
</file>