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8" r:id="rId3"/>
    <p:sldId id="264" r:id="rId4"/>
    <p:sldId id="257" r:id="rId5"/>
    <p:sldId id="260" r:id="rId6"/>
    <p:sldId id="259" r:id="rId7"/>
    <p:sldId id="263" r:id="rId8"/>
    <p:sldId id="261" r:id="rId9"/>
    <p:sldId id="262" r:id="rId10"/>
    <p:sldId id="267" r:id="rId11"/>
    <p:sldId id="266" r:id="rId12"/>
    <p:sldId id="270" r:id="rId13"/>
    <p:sldId id="268" r:id="rId14"/>
    <p:sldId id="271" r:id="rId15"/>
    <p:sldId id="269" r:id="rId16"/>
    <p:sldId id="273"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569A92-B88B-4449-98BE-5319F0629991}" v="14" dt="2024-02-17T10:55:19.0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59" autoAdjust="0"/>
    <p:restoredTop sz="53977" autoAdjust="0"/>
  </p:normalViewPr>
  <p:slideViewPr>
    <p:cSldViewPr snapToGrid="0">
      <p:cViewPr varScale="1">
        <p:scale>
          <a:sx n="41" d="100"/>
          <a:sy n="41" d="100"/>
        </p:scale>
        <p:origin x="1476" y="36"/>
      </p:cViewPr>
      <p:guideLst/>
    </p:cSldViewPr>
  </p:slideViewPr>
  <p:notesTextViewPr>
    <p:cViewPr>
      <p:scale>
        <a:sx n="150" d="100"/>
        <a:sy n="150" d="100"/>
      </p:scale>
      <p:origin x="0" y="0"/>
    </p:cViewPr>
  </p:notesTextViewPr>
  <p:notesViewPr>
    <p:cSldViewPr snapToGrid="0">
      <p:cViewPr varScale="1">
        <p:scale>
          <a:sx n="48" d="100"/>
          <a:sy n="48" d="100"/>
        </p:scale>
        <p:origin x="2752" y="3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vidiu Chiparus" userId="7474561262f62936" providerId="LiveId" clId="{8F569A92-B88B-4449-98BE-5319F0629991}"/>
    <pc:docChg chg="undo redo custSel mod modSld sldOrd">
      <pc:chgData name="Ovidiu Chiparus" userId="7474561262f62936" providerId="LiveId" clId="{8F569A92-B88B-4449-98BE-5319F0629991}" dt="2024-02-19T19:15:26.862" v="1615" actId="20577"/>
      <pc:docMkLst>
        <pc:docMk/>
      </pc:docMkLst>
      <pc:sldChg chg="addSp delSp modSp mod setBg">
        <pc:chgData name="Ovidiu Chiparus" userId="7474561262f62936" providerId="LiveId" clId="{8F569A92-B88B-4449-98BE-5319F0629991}" dt="2024-02-19T19:15:26.862" v="1615" actId="20577"/>
        <pc:sldMkLst>
          <pc:docMk/>
          <pc:sldMk cId="2738423185" sldId="256"/>
        </pc:sldMkLst>
        <pc:spChg chg="mod">
          <ac:chgData name="Ovidiu Chiparus" userId="7474561262f62936" providerId="LiveId" clId="{8F569A92-B88B-4449-98BE-5319F0629991}" dt="2024-02-17T10:27:56.965" v="700" actId="26606"/>
          <ac:spMkLst>
            <pc:docMk/>
            <pc:sldMk cId="2738423185" sldId="256"/>
            <ac:spMk id="4" creationId="{00000000-0000-0000-0000-000000000000}"/>
          </ac:spMkLst>
        </pc:spChg>
        <pc:spChg chg="add del mod">
          <ac:chgData name="Ovidiu Chiparus" userId="7474561262f62936" providerId="LiveId" clId="{8F569A92-B88B-4449-98BE-5319F0629991}" dt="2024-02-17T10:23:17.862" v="677" actId="26606"/>
          <ac:spMkLst>
            <pc:docMk/>
            <pc:sldMk cId="2738423185" sldId="256"/>
            <ac:spMk id="5" creationId="{00000000-0000-0000-0000-000000000000}"/>
          </ac:spMkLst>
        </pc:spChg>
        <pc:spChg chg="add del">
          <ac:chgData name="Ovidiu Chiparus" userId="7474561262f62936" providerId="LiveId" clId="{8F569A92-B88B-4449-98BE-5319F0629991}" dt="2024-02-17T10:23:03.490" v="672" actId="26606"/>
          <ac:spMkLst>
            <pc:docMk/>
            <pc:sldMk cId="2738423185" sldId="256"/>
            <ac:spMk id="10" creationId="{081EA652-8C6A-4E69-BEB9-170809474553}"/>
          </ac:spMkLst>
        </pc:spChg>
        <pc:spChg chg="add del">
          <ac:chgData name="Ovidiu Chiparus" userId="7474561262f62936" providerId="LiveId" clId="{8F569A92-B88B-4449-98BE-5319F0629991}" dt="2024-02-17T10:22:41.259" v="668" actId="26606"/>
          <ac:spMkLst>
            <pc:docMk/>
            <pc:sldMk cId="2738423185" sldId="256"/>
            <ac:spMk id="11" creationId="{BACC6370-2D7E-4714-9D71-7542949D7D5D}"/>
          </ac:spMkLst>
        </pc:spChg>
        <pc:spChg chg="add del">
          <ac:chgData name="Ovidiu Chiparus" userId="7474561262f62936" providerId="LiveId" clId="{8F569A92-B88B-4449-98BE-5319F0629991}" dt="2024-02-17T10:23:03.490" v="672" actId="26606"/>
          <ac:spMkLst>
            <pc:docMk/>
            <pc:sldMk cId="2738423185" sldId="256"/>
            <ac:spMk id="12" creationId="{5298780A-33B9-4EA2-8F67-DE68AD62841B}"/>
          </ac:spMkLst>
        </pc:spChg>
        <pc:spChg chg="add del">
          <ac:chgData name="Ovidiu Chiparus" userId="7474561262f62936" providerId="LiveId" clId="{8F569A92-B88B-4449-98BE-5319F0629991}" dt="2024-02-17T10:22:41.259" v="668" actId="26606"/>
          <ac:spMkLst>
            <pc:docMk/>
            <pc:sldMk cId="2738423185" sldId="256"/>
            <ac:spMk id="13" creationId="{F68B3F68-107C-434F-AA38-110D5EA91B85}"/>
          </ac:spMkLst>
        </pc:spChg>
        <pc:spChg chg="add del">
          <ac:chgData name="Ovidiu Chiparus" userId="7474561262f62936" providerId="LiveId" clId="{8F569A92-B88B-4449-98BE-5319F0629991}" dt="2024-02-17T10:23:03.490" v="672" actId="26606"/>
          <ac:spMkLst>
            <pc:docMk/>
            <pc:sldMk cId="2738423185" sldId="256"/>
            <ac:spMk id="14" creationId="{7F488E8B-4E1E-4402-8935-D4E6C02615C7}"/>
          </ac:spMkLst>
        </pc:spChg>
        <pc:spChg chg="add del">
          <ac:chgData name="Ovidiu Chiparus" userId="7474561262f62936" providerId="LiveId" clId="{8F569A92-B88B-4449-98BE-5319F0629991}" dt="2024-02-17T10:22:41.259" v="668" actId="26606"/>
          <ac:spMkLst>
            <pc:docMk/>
            <pc:sldMk cId="2738423185" sldId="256"/>
            <ac:spMk id="15" creationId="{AAD0DBB9-1A4B-4391-81D4-CB19F9AB918A}"/>
          </ac:spMkLst>
        </pc:spChg>
        <pc:spChg chg="add del">
          <ac:chgData name="Ovidiu Chiparus" userId="7474561262f62936" providerId="LiveId" clId="{8F569A92-B88B-4449-98BE-5319F0629991}" dt="2024-02-17T10:22:41.259" v="668" actId="26606"/>
          <ac:spMkLst>
            <pc:docMk/>
            <pc:sldMk cId="2738423185" sldId="256"/>
            <ac:spMk id="17" creationId="{063BBA22-50EA-4C4D-BE05-F1CE4E63AA56}"/>
          </ac:spMkLst>
        </pc:spChg>
        <pc:spChg chg="add del">
          <ac:chgData name="Ovidiu Chiparus" userId="7474561262f62936" providerId="LiveId" clId="{8F569A92-B88B-4449-98BE-5319F0629991}" dt="2024-02-17T10:22:54.162" v="670" actId="26606"/>
          <ac:spMkLst>
            <pc:docMk/>
            <pc:sldMk cId="2738423185" sldId="256"/>
            <ac:spMk id="19" creationId="{2659FDB4-FCBE-4A89-B46D-43D4FA54464D}"/>
          </ac:spMkLst>
        </pc:spChg>
        <pc:spChg chg="add del">
          <ac:chgData name="Ovidiu Chiparus" userId="7474561262f62936" providerId="LiveId" clId="{8F569A92-B88B-4449-98BE-5319F0629991}" dt="2024-02-17T10:23:03.490" v="672" actId="26606"/>
          <ac:spMkLst>
            <pc:docMk/>
            <pc:sldMk cId="2738423185" sldId="256"/>
            <ac:spMk id="23" creationId="{00000000-0000-0000-0000-000000000000}"/>
          </ac:spMkLst>
        </pc:spChg>
        <pc:spChg chg="add del">
          <ac:chgData name="Ovidiu Chiparus" userId="7474561262f62936" providerId="LiveId" clId="{8F569A92-B88B-4449-98BE-5319F0629991}" dt="2024-02-17T10:27:56.965" v="700" actId="26606"/>
          <ac:spMkLst>
            <pc:docMk/>
            <pc:sldMk cId="2738423185" sldId="256"/>
            <ac:spMk id="29" creationId="{081EA652-8C6A-4E69-BEB9-170809474553}"/>
          </ac:spMkLst>
        </pc:spChg>
        <pc:spChg chg="add del">
          <ac:chgData name="Ovidiu Chiparus" userId="7474561262f62936" providerId="LiveId" clId="{8F569A92-B88B-4449-98BE-5319F0629991}" dt="2024-02-17T10:27:56.965" v="700" actId="26606"/>
          <ac:spMkLst>
            <pc:docMk/>
            <pc:sldMk cId="2738423185" sldId="256"/>
            <ac:spMk id="30" creationId="{5298780A-33B9-4EA2-8F67-DE68AD62841B}"/>
          </ac:spMkLst>
        </pc:spChg>
        <pc:spChg chg="add del">
          <ac:chgData name="Ovidiu Chiparus" userId="7474561262f62936" providerId="LiveId" clId="{8F569A92-B88B-4449-98BE-5319F0629991}" dt="2024-02-17T10:27:56.965" v="700" actId="26606"/>
          <ac:spMkLst>
            <pc:docMk/>
            <pc:sldMk cId="2738423185" sldId="256"/>
            <ac:spMk id="31" creationId="{7F488E8B-4E1E-4402-8935-D4E6C02615C7}"/>
          </ac:spMkLst>
        </pc:spChg>
        <pc:spChg chg="add del mod">
          <ac:chgData name="Ovidiu Chiparus" userId="7474561262f62936" providerId="LiveId" clId="{8F569A92-B88B-4449-98BE-5319F0629991}" dt="2024-02-17T10:27:56.965" v="700" actId="26606"/>
          <ac:spMkLst>
            <pc:docMk/>
            <pc:sldMk cId="2738423185" sldId="256"/>
            <ac:spMk id="33" creationId="{00000000-0000-0000-0000-000000000000}"/>
          </ac:spMkLst>
        </pc:spChg>
        <pc:spChg chg="add del">
          <ac:chgData name="Ovidiu Chiparus" userId="7474561262f62936" providerId="LiveId" clId="{8F569A92-B88B-4449-98BE-5319F0629991}" dt="2024-02-17T10:27:39.405" v="695" actId="26606"/>
          <ac:spMkLst>
            <pc:docMk/>
            <pc:sldMk cId="2738423185" sldId="256"/>
            <ac:spMk id="38" creationId="{09588DA8-065E-4F6F-8EFD-43104AB2E0CF}"/>
          </ac:spMkLst>
        </pc:spChg>
        <pc:spChg chg="add del">
          <ac:chgData name="Ovidiu Chiparus" userId="7474561262f62936" providerId="LiveId" clId="{8F569A92-B88B-4449-98BE-5319F0629991}" dt="2024-02-17T10:27:56.941" v="699" actId="26606"/>
          <ac:spMkLst>
            <pc:docMk/>
            <pc:sldMk cId="2738423185" sldId="256"/>
            <ac:spMk id="39" creationId="{BACC6370-2D7E-4714-9D71-7542949D7D5D}"/>
          </ac:spMkLst>
        </pc:spChg>
        <pc:spChg chg="add del">
          <ac:chgData name="Ovidiu Chiparus" userId="7474561262f62936" providerId="LiveId" clId="{8F569A92-B88B-4449-98BE-5319F0629991}" dt="2024-02-17T10:27:39.405" v="695" actId="26606"/>
          <ac:spMkLst>
            <pc:docMk/>
            <pc:sldMk cId="2738423185" sldId="256"/>
            <ac:spMk id="40" creationId="{C4285719-470E-454C-AF62-8323075F1F5B}"/>
          </ac:spMkLst>
        </pc:spChg>
        <pc:spChg chg="add del">
          <ac:chgData name="Ovidiu Chiparus" userId="7474561262f62936" providerId="LiveId" clId="{8F569A92-B88B-4449-98BE-5319F0629991}" dt="2024-02-17T10:27:56.941" v="699" actId="26606"/>
          <ac:spMkLst>
            <pc:docMk/>
            <pc:sldMk cId="2738423185" sldId="256"/>
            <ac:spMk id="41" creationId="{F68B3F68-107C-434F-AA38-110D5EA91B85}"/>
          </ac:spMkLst>
        </pc:spChg>
        <pc:spChg chg="add del">
          <ac:chgData name="Ovidiu Chiparus" userId="7474561262f62936" providerId="LiveId" clId="{8F569A92-B88B-4449-98BE-5319F0629991}" dt="2024-02-17T10:27:39.405" v="695" actId="26606"/>
          <ac:spMkLst>
            <pc:docMk/>
            <pc:sldMk cId="2738423185" sldId="256"/>
            <ac:spMk id="42" creationId="{CD9FE4EF-C4D8-49A0-B2FF-81D8DB7D8A24}"/>
          </ac:spMkLst>
        </pc:spChg>
        <pc:spChg chg="add del">
          <ac:chgData name="Ovidiu Chiparus" userId="7474561262f62936" providerId="LiveId" clId="{8F569A92-B88B-4449-98BE-5319F0629991}" dt="2024-02-17T10:27:56.941" v="699" actId="26606"/>
          <ac:spMkLst>
            <pc:docMk/>
            <pc:sldMk cId="2738423185" sldId="256"/>
            <ac:spMk id="43" creationId="{AAD0DBB9-1A4B-4391-81D4-CB19F9AB918A}"/>
          </ac:spMkLst>
        </pc:spChg>
        <pc:spChg chg="add del">
          <ac:chgData name="Ovidiu Chiparus" userId="7474561262f62936" providerId="LiveId" clId="{8F569A92-B88B-4449-98BE-5319F0629991}" dt="2024-02-17T10:27:39.405" v="695" actId="26606"/>
          <ac:spMkLst>
            <pc:docMk/>
            <pc:sldMk cId="2738423185" sldId="256"/>
            <ac:spMk id="44" creationId="{4300840D-0A0B-4512-BACA-B439D5B9C57C}"/>
          </ac:spMkLst>
        </pc:spChg>
        <pc:spChg chg="add del">
          <ac:chgData name="Ovidiu Chiparus" userId="7474561262f62936" providerId="LiveId" clId="{8F569A92-B88B-4449-98BE-5319F0629991}" dt="2024-02-17T10:27:56.941" v="699" actId="26606"/>
          <ac:spMkLst>
            <pc:docMk/>
            <pc:sldMk cId="2738423185" sldId="256"/>
            <ac:spMk id="45" creationId="{063BBA22-50EA-4C4D-BE05-F1CE4E63AA56}"/>
          </ac:spMkLst>
        </pc:spChg>
        <pc:spChg chg="add del">
          <ac:chgData name="Ovidiu Chiparus" userId="7474561262f62936" providerId="LiveId" clId="{8F569A92-B88B-4449-98BE-5319F0629991}" dt="2024-02-17T10:27:39.405" v="695" actId="26606"/>
          <ac:spMkLst>
            <pc:docMk/>
            <pc:sldMk cId="2738423185" sldId="256"/>
            <ac:spMk id="46" creationId="{D2B78728-A580-49A7-84F9-6EF6F583ADE0}"/>
          </ac:spMkLst>
        </pc:spChg>
        <pc:spChg chg="add">
          <ac:chgData name="Ovidiu Chiparus" userId="7474561262f62936" providerId="LiveId" clId="{8F569A92-B88B-4449-98BE-5319F0629991}" dt="2024-02-17T10:27:56.965" v="700" actId="26606"/>
          <ac:spMkLst>
            <pc:docMk/>
            <pc:sldMk cId="2738423185" sldId="256"/>
            <ac:spMk id="47" creationId="{081EA652-8C6A-4E69-BEB9-170809474553}"/>
          </ac:spMkLst>
        </pc:spChg>
        <pc:spChg chg="add del">
          <ac:chgData name="Ovidiu Chiparus" userId="7474561262f62936" providerId="LiveId" clId="{8F569A92-B88B-4449-98BE-5319F0629991}" dt="2024-02-17T10:27:39.405" v="695" actId="26606"/>
          <ac:spMkLst>
            <pc:docMk/>
            <pc:sldMk cId="2738423185" sldId="256"/>
            <ac:spMk id="48" creationId="{38FAA1A1-D861-433F-88FA-1E9D6FD31D11}"/>
          </ac:spMkLst>
        </pc:spChg>
        <pc:spChg chg="add">
          <ac:chgData name="Ovidiu Chiparus" userId="7474561262f62936" providerId="LiveId" clId="{8F569A92-B88B-4449-98BE-5319F0629991}" dt="2024-02-17T10:27:56.965" v="700" actId="26606"/>
          <ac:spMkLst>
            <pc:docMk/>
            <pc:sldMk cId="2738423185" sldId="256"/>
            <ac:spMk id="49" creationId="{A4026A73-1F7F-49F2-B319-8CA3B3D53269}"/>
          </ac:spMkLst>
        </pc:spChg>
        <pc:spChg chg="add del">
          <ac:chgData name="Ovidiu Chiparus" userId="7474561262f62936" providerId="LiveId" clId="{8F569A92-B88B-4449-98BE-5319F0629991}" dt="2024-02-17T10:27:39.405" v="695" actId="26606"/>
          <ac:spMkLst>
            <pc:docMk/>
            <pc:sldMk cId="2738423185" sldId="256"/>
            <ac:spMk id="50" creationId="{8D71EDA1-87BF-4D5D-AB79-F346FD19278A}"/>
          </ac:spMkLst>
        </pc:spChg>
        <pc:spChg chg="add">
          <ac:chgData name="Ovidiu Chiparus" userId="7474561262f62936" providerId="LiveId" clId="{8F569A92-B88B-4449-98BE-5319F0629991}" dt="2024-02-17T10:27:56.965" v="700" actId="26606"/>
          <ac:spMkLst>
            <pc:docMk/>
            <pc:sldMk cId="2738423185" sldId="256"/>
            <ac:spMk id="51" creationId="{5298780A-33B9-4EA2-8F67-DE68AD62841B}"/>
          </ac:spMkLst>
        </pc:spChg>
        <pc:spChg chg="add del">
          <ac:chgData name="Ovidiu Chiparus" userId="7474561262f62936" providerId="LiveId" clId="{8F569A92-B88B-4449-98BE-5319F0629991}" dt="2024-02-17T10:27:52.752" v="697" actId="26606"/>
          <ac:spMkLst>
            <pc:docMk/>
            <pc:sldMk cId="2738423185" sldId="256"/>
            <ac:spMk id="52" creationId="{0D7B6173-1D58-48E2-83CF-37350F315F75}"/>
          </ac:spMkLst>
        </pc:spChg>
        <pc:spChg chg="add del">
          <ac:chgData name="Ovidiu Chiparus" userId="7474561262f62936" providerId="LiveId" clId="{8F569A92-B88B-4449-98BE-5319F0629991}" dt="2024-02-17T10:27:52.752" v="697" actId="26606"/>
          <ac:spMkLst>
            <pc:docMk/>
            <pc:sldMk cId="2738423185" sldId="256"/>
            <ac:spMk id="53" creationId="{3E4CBDBB-4FBD-4B9E-BD01-054A81D431CC}"/>
          </ac:spMkLst>
        </pc:spChg>
        <pc:spChg chg="add del">
          <ac:chgData name="Ovidiu Chiparus" userId="7474561262f62936" providerId="LiveId" clId="{8F569A92-B88B-4449-98BE-5319F0629991}" dt="2024-02-17T10:27:52.752" v="697" actId="26606"/>
          <ac:spMkLst>
            <pc:docMk/>
            <pc:sldMk cId="2738423185" sldId="256"/>
            <ac:spMk id="55" creationId="{72C4834C-B602-4125-8264-BD0D55A5885F}"/>
          </ac:spMkLst>
        </pc:spChg>
        <pc:spChg chg="add del">
          <ac:chgData name="Ovidiu Chiparus" userId="7474561262f62936" providerId="LiveId" clId="{8F569A92-B88B-4449-98BE-5319F0629991}" dt="2024-02-17T10:27:52.752" v="697" actId="26606"/>
          <ac:spMkLst>
            <pc:docMk/>
            <pc:sldMk cId="2738423185" sldId="256"/>
            <ac:spMk id="56" creationId="{53172EE5-132F-4DD4-8855-4DBBD9C3465E}"/>
          </ac:spMkLst>
        </pc:spChg>
        <pc:spChg chg="add">
          <ac:chgData name="Ovidiu Chiparus" userId="7474561262f62936" providerId="LiveId" clId="{8F569A92-B88B-4449-98BE-5319F0629991}" dt="2024-02-17T10:27:56.965" v="700" actId="26606"/>
          <ac:spMkLst>
            <pc:docMk/>
            <pc:sldMk cId="2738423185" sldId="256"/>
            <ac:spMk id="57" creationId="{7F488E8B-4E1E-4402-8935-D4E6C02615C7}"/>
          </ac:spMkLst>
        </pc:spChg>
        <pc:spChg chg="add mod">
          <ac:chgData name="Ovidiu Chiparus" userId="7474561262f62936" providerId="LiveId" clId="{8F569A92-B88B-4449-98BE-5319F0629991}" dt="2024-02-19T19:15:26.862" v="1615" actId="20577"/>
          <ac:spMkLst>
            <pc:docMk/>
            <pc:sldMk cId="2738423185" sldId="256"/>
            <ac:spMk id="59" creationId="{00000000-0000-0000-0000-000000000000}"/>
          </ac:spMkLst>
        </pc:spChg>
        <pc:graphicFrameChg chg="add del">
          <ac:chgData name="Ovidiu Chiparus" userId="7474561262f62936" providerId="LiveId" clId="{8F569A92-B88B-4449-98BE-5319F0629991}" dt="2024-02-17T10:22:41.259" v="668" actId="26606"/>
          <ac:graphicFrameMkLst>
            <pc:docMk/>
            <pc:sldMk cId="2738423185" sldId="256"/>
            <ac:graphicFrameMk id="7" creationId="{E6A81331-1534-26AC-9F9E-180D33DA5B1D}"/>
          </ac:graphicFrameMkLst>
        </pc:graphicFrameChg>
        <pc:graphicFrameChg chg="add del">
          <ac:chgData name="Ovidiu Chiparus" userId="7474561262f62936" providerId="LiveId" clId="{8F569A92-B88B-4449-98BE-5319F0629991}" dt="2024-02-17T10:22:54.162" v="670" actId="26606"/>
          <ac:graphicFrameMkLst>
            <pc:docMk/>
            <pc:sldMk cId="2738423185" sldId="256"/>
            <ac:graphicFrameMk id="21" creationId="{F926788A-90C2-7C1A-FF65-176AC5393076}"/>
          </ac:graphicFrameMkLst>
        </pc:graphicFrameChg>
        <pc:graphicFrameChg chg="add del">
          <ac:chgData name="Ovidiu Chiparus" userId="7474561262f62936" providerId="LiveId" clId="{8F569A92-B88B-4449-98BE-5319F0629991}" dt="2024-02-17T10:23:07.264" v="674" actId="26606"/>
          <ac:graphicFrameMkLst>
            <pc:docMk/>
            <pc:sldMk cId="2738423185" sldId="256"/>
            <ac:graphicFrameMk id="25" creationId="{D7D49770-A082-A651-FDF2-0B94D756B2C1}"/>
          </ac:graphicFrameMkLst>
        </pc:graphicFrameChg>
        <pc:graphicFrameChg chg="add del">
          <ac:chgData name="Ovidiu Chiparus" userId="7474561262f62936" providerId="LiveId" clId="{8F569A92-B88B-4449-98BE-5319F0629991}" dt="2024-02-17T10:23:17.847" v="676" actId="26606"/>
          <ac:graphicFrameMkLst>
            <pc:docMk/>
            <pc:sldMk cId="2738423185" sldId="256"/>
            <ac:graphicFrameMk id="27" creationId="{5DC32C83-1C8E-4354-C51C-8B72BD421A93}"/>
          </ac:graphicFrameMkLst>
        </pc:graphicFrameChg>
        <pc:graphicFrameChg chg="add del">
          <ac:chgData name="Ovidiu Chiparus" userId="7474561262f62936" providerId="LiveId" clId="{8F569A92-B88B-4449-98BE-5319F0629991}" dt="2024-02-17T10:27:56.941" v="699" actId="26606"/>
          <ac:graphicFrameMkLst>
            <pc:docMk/>
            <pc:sldMk cId="2738423185" sldId="256"/>
            <ac:graphicFrameMk id="35" creationId="{F8667CF8-4905-08CA-F892-CAE617DC919A}"/>
          </ac:graphicFrameMkLst>
        </pc:graphicFrameChg>
        <pc:picChg chg="add del">
          <ac:chgData name="Ovidiu Chiparus" userId="7474561262f62936" providerId="LiveId" clId="{8F569A92-B88B-4449-98BE-5319F0629991}" dt="2024-02-17T10:27:52.752" v="697" actId="26606"/>
          <ac:picMkLst>
            <pc:docMk/>
            <pc:sldMk cId="2738423185" sldId="256"/>
            <ac:picMk id="54" creationId="{B01A6F03-171F-40B2-8B2C-A061B89241F6}"/>
          </ac:picMkLst>
        </pc:picChg>
        <pc:cxnChg chg="add del">
          <ac:chgData name="Ovidiu Chiparus" userId="7474561262f62936" providerId="LiveId" clId="{8F569A92-B88B-4449-98BE-5319F0629991}" dt="2024-02-17T10:23:03.490" v="672" actId="26606"/>
          <ac:cxnSpMkLst>
            <pc:docMk/>
            <pc:sldMk cId="2738423185" sldId="256"/>
            <ac:cxnSpMk id="16" creationId="{23AAC9B5-8015-485C-ACF9-A750390E9A56}"/>
          </ac:cxnSpMkLst>
        </pc:cxnChg>
        <pc:cxnChg chg="add del">
          <ac:chgData name="Ovidiu Chiparus" userId="7474561262f62936" providerId="LiveId" clId="{8F569A92-B88B-4449-98BE-5319F0629991}" dt="2024-02-17T10:22:54.162" v="670" actId="26606"/>
          <ac:cxnSpMkLst>
            <pc:docMk/>
            <pc:sldMk cId="2738423185" sldId="256"/>
            <ac:cxnSpMk id="20" creationId="{C8F51B3F-8331-4E4A-AE96-D47B1006EEAD}"/>
          </ac:cxnSpMkLst>
        </pc:cxnChg>
        <pc:cxnChg chg="add del">
          <ac:chgData name="Ovidiu Chiparus" userId="7474561262f62936" providerId="LiveId" clId="{8F569A92-B88B-4449-98BE-5319F0629991}" dt="2024-02-17T10:27:56.965" v="700" actId="26606"/>
          <ac:cxnSpMkLst>
            <pc:docMk/>
            <pc:sldMk cId="2738423185" sldId="256"/>
            <ac:cxnSpMk id="32" creationId="{23AAC9B5-8015-485C-ACF9-A750390E9A56}"/>
          </ac:cxnSpMkLst>
        </pc:cxnChg>
        <pc:cxnChg chg="add">
          <ac:chgData name="Ovidiu Chiparus" userId="7474561262f62936" providerId="LiveId" clId="{8F569A92-B88B-4449-98BE-5319F0629991}" dt="2024-02-17T10:27:56.965" v="700" actId="26606"/>
          <ac:cxnSpMkLst>
            <pc:docMk/>
            <pc:sldMk cId="2738423185" sldId="256"/>
            <ac:cxnSpMk id="58" creationId="{23AAC9B5-8015-485C-ACF9-A750390E9A56}"/>
          </ac:cxnSpMkLst>
        </pc:cxnChg>
      </pc:sldChg>
      <pc:sldChg chg="addSp delSp modSp mod setBg modNotesTx">
        <pc:chgData name="Ovidiu Chiparus" userId="7474561262f62936" providerId="LiveId" clId="{8F569A92-B88B-4449-98BE-5319F0629991}" dt="2024-02-19T18:52:08.553" v="1327" actId="20577"/>
        <pc:sldMkLst>
          <pc:docMk/>
          <pc:sldMk cId="480511479" sldId="257"/>
        </pc:sldMkLst>
        <pc:spChg chg="mod">
          <ac:chgData name="Ovidiu Chiparus" userId="7474561262f62936" providerId="LiveId" clId="{8F569A92-B88B-4449-98BE-5319F0629991}" dt="2024-02-17T10:39:39.351" v="742" actId="14100"/>
          <ac:spMkLst>
            <pc:docMk/>
            <pc:sldMk cId="480511479" sldId="257"/>
            <ac:spMk id="4" creationId="{00000000-0000-0000-0000-000000000000}"/>
          </ac:spMkLst>
        </pc:spChg>
        <pc:spChg chg="add del mod">
          <ac:chgData name="Ovidiu Chiparus" userId="7474561262f62936" providerId="LiveId" clId="{8F569A92-B88B-4449-98BE-5319F0629991}" dt="2024-02-17T10:40:11.347" v="746" actId="1076"/>
          <ac:spMkLst>
            <pc:docMk/>
            <pc:sldMk cId="480511479" sldId="257"/>
            <ac:spMk id="5" creationId="{00000000-0000-0000-0000-000000000000}"/>
          </ac:spMkLst>
        </pc:spChg>
        <pc:spChg chg="add del">
          <ac:chgData name="Ovidiu Chiparus" userId="7474561262f62936" providerId="LiveId" clId="{8F569A92-B88B-4449-98BE-5319F0629991}" dt="2024-02-17T10:38:12.184" v="732" actId="26606"/>
          <ac:spMkLst>
            <pc:docMk/>
            <pc:sldMk cId="480511479" sldId="257"/>
            <ac:spMk id="9" creationId="{3ECBE1F1-D69B-4AFA-ABD5-8E41720EF6DE}"/>
          </ac:spMkLst>
        </pc:spChg>
        <pc:spChg chg="add del">
          <ac:chgData name="Ovidiu Chiparus" userId="7474561262f62936" providerId="LiveId" clId="{8F569A92-B88B-4449-98BE-5319F0629991}" dt="2024-02-17T10:31:09.173" v="721" actId="26606"/>
          <ac:spMkLst>
            <pc:docMk/>
            <pc:sldMk cId="480511479" sldId="257"/>
            <ac:spMk id="10" creationId="{777A147A-9ED8-46B4-8660-1B3C2AA880B5}"/>
          </ac:spMkLst>
        </pc:spChg>
        <pc:spChg chg="add del">
          <ac:chgData name="Ovidiu Chiparus" userId="7474561262f62936" providerId="LiveId" clId="{8F569A92-B88B-4449-98BE-5319F0629991}" dt="2024-02-17T10:31:48.673" v="725" actId="26606"/>
          <ac:spMkLst>
            <pc:docMk/>
            <pc:sldMk cId="480511479" sldId="257"/>
            <ac:spMk id="11" creationId="{3ECBE1F1-D69B-4AFA-ABD5-8E41720EF6DE}"/>
          </ac:spMkLst>
        </pc:spChg>
        <pc:spChg chg="add del">
          <ac:chgData name="Ovidiu Chiparus" userId="7474561262f62936" providerId="LiveId" clId="{8F569A92-B88B-4449-98BE-5319F0629991}" dt="2024-02-17T10:30:56.765" v="719" actId="26606"/>
          <ac:spMkLst>
            <pc:docMk/>
            <pc:sldMk cId="480511479" sldId="257"/>
            <ac:spMk id="12" creationId="{B50AB553-2A96-4A92-96F2-93548E096954}"/>
          </ac:spMkLst>
        </pc:spChg>
        <pc:spChg chg="add del">
          <ac:chgData name="Ovidiu Chiparus" userId="7474561262f62936" providerId="LiveId" clId="{8F569A92-B88B-4449-98BE-5319F0629991}" dt="2024-02-17T10:31:48.673" v="725" actId="26606"/>
          <ac:spMkLst>
            <pc:docMk/>
            <pc:sldMk cId="480511479" sldId="257"/>
            <ac:spMk id="13" creationId="{603A6265-E10C-4B85-9C20-E75FCAF9CC63}"/>
          </ac:spMkLst>
        </pc:spChg>
        <pc:spChg chg="add del">
          <ac:chgData name="Ovidiu Chiparus" userId="7474561262f62936" providerId="LiveId" clId="{8F569A92-B88B-4449-98BE-5319F0629991}" dt="2024-02-17T10:31:09.173" v="721" actId="26606"/>
          <ac:spMkLst>
            <pc:docMk/>
            <pc:sldMk cId="480511479" sldId="257"/>
            <ac:spMk id="14" creationId="{5D6C15A0-C087-4593-8414-2B4EC1CDC3DE}"/>
          </ac:spMkLst>
        </pc:spChg>
        <pc:spChg chg="add del">
          <ac:chgData name="Ovidiu Chiparus" userId="7474561262f62936" providerId="LiveId" clId="{8F569A92-B88B-4449-98BE-5319F0629991}" dt="2024-02-17T10:31:09.173" v="721" actId="26606"/>
          <ac:spMkLst>
            <pc:docMk/>
            <pc:sldMk cId="480511479" sldId="257"/>
            <ac:spMk id="15" creationId="{00000000-0000-0000-0000-000000000000}"/>
          </ac:spMkLst>
        </pc:spChg>
        <pc:spChg chg="add del mod">
          <ac:chgData name="Ovidiu Chiparus" userId="7474561262f62936" providerId="LiveId" clId="{8F569A92-B88B-4449-98BE-5319F0629991}" dt="2024-02-17T10:31:48.673" v="725" actId="26606"/>
          <ac:spMkLst>
            <pc:docMk/>
            <pc:sldMk cId="480511479" sldId="257"/>
            <ac:spMk id="18" creationId="{00000000-0000-0000-0000-000000000000}"/>
          </ac:spMkLst>
        </pc:spChg>
        <pc:spChg chg="add del">
          <ac:chgData name="Ovidiu Chiparus" userId="7474561262f62936" providerId="LiveId" clId="{8F569A92-B88B-4449-98BE-5319F0629991}" dt="2024-02-17T10:38:12.184" v="732" actId="26606"/>
          <ac:spMkLst>
            <pc:docMk/>
            <pc:sldMk cId="480511479" sldId="257"/>
            <ac:spMk id="19" creationId="{603A6265-E10C-4B85-9C20-E75FCAF9CC63}"/>
          </ac:spMkLst>
        </pc:spChg>
        <pc:spChg chg="add del">
          <ac:chgData name="Ovidiu Chiparus" userId="7474561262f62936" providerId="LiveId" clId="{8F569A92-B88B-4449-98BE-5319F0629991}" dt="2024-02-17T10:38:25.364" v="734" actId="26606"/>
          <ac:spMkLst>
            <pc:docMk/>
            <pc:sldMk cId="480511479" sldId="257"/>
            <ac:spMk id="21" creationId="{AF6CB648-9554-488A-B457-99CAAD1DA528}"/>
          </ac:spMkLst>
        </pc:spChg>
        <pc:spChg chg="add del">
          <ac:chgData name="Ovidiu Chiparus" userId="7474561262f62936" providerId="LiveId" clId="{8F569A92-B88B-4449-98BE-5319F0629991}" dt="2024-02-17T10:38:25.364" v="734" actId="26606"/>
          <ac:spMkLst>
            <pc:docMk/>
            <pc:sldMk cId="480511479" sldId="257"/>
            <ac:spMk id="22" creationId="{E3ADCBE7-9330-1CDA-00EB-CDD12DB722FF}"/>
          </ac:spMkLst>
        </pc:spChg>
        <pc:spChg chg="add">
          <ac:chgData name="Ovidiu Chiparus" userId="7474561262f62936" providerId="LiveId" clId="{8F569A92-B88B-4449-98BE-5319F0629991}" dt="2024-02-17T10:38:25.417" v="735" actId="26606"/>
          <ac:spMkLst>
            <pc:docMk/>
            <pc:sldMk cId="480511479" sldId="257"/>
            <ac:spMk id="25" creationId="{EDDBB197-D710-4A4F-A9CA-FD2177498BE8}"/>
          </ac:spMkLst>
        </pc:spChg>
        <pc:spChg chg="add">
          <ac:chgData name="Ovidiu Chiparus" userId="7474561262f62936" providerId="LiveId" clId="{8F569A92-B88B-4449-98BE-5319F0629991}" dt="2024-02-17T10:38:25.417" v="735" actId="26606"/>
          <ac:spMkLst>
            <pc:docMk/>
            <pc:sldMk cId="480511479" sldId="257"/>
            <ac:spMk id="26" creationId="{975D1CFA-2CDB-4B64-BD9F-85744E8DA12F}"/>
          </ac:spMkLst>
        </pc:spChg>
        <pc:grpChg chg="add">
          <ac:chgData name="Ovidiu Chiparus" userId="7474561262f62936" providerId="LiveId" clId="{8F569A92-B88B-4449-98BE-5319F0629991}" dt="2024-02-17T10:38:25.417" v="735" actId="26606"/>
          <ac:grpSpMkLst>
            <pc:docMk/>
            <pc:sldMk cId="480511479" sldId="257"/>
            <ac:grpSpMk id="27" creationId="{25EE5136-01F1-466C-962D-BA9B4C6757AA}"/>
          </ac:grpSpMkLst>
        </pc:grpChg>
        <pc:graphicFrameChg chg="add del">
          <ac:chgData name="Ovidiu Chiparus" userId="7474561262f62936" providerId="LiveId" clId="{8F569A92-B88B-4449-98BE-5319F0629991}" dt="2024-02-17T10:30:56.765" v="719" actId="26606"/>
          <ac:graphicFrameMkLst>
            <pc:docMk/>
            <pc:sldMk cId="480511479" sldId="257"/>
            <ac:graphicFrameMk id="7" creationId="{62AD7E7D-0B3C-0E06-2B7A-6199933BF182}"/>
          </ac:graphicFrameMkLst>
        </pc:graphicFrameChg>
        <pc:picChg chg="add del">
          <ac:chgData name="Ovidiu Chiparus" userId="7474561262f62936" providerId="LiveId" clId="{8F569A92-B88B-4449-98BE-5319F0629991}" dt="2024-02-17T10:30:56.765" v="719" actId="26606"/>
          <ac:picMkLst>
            <pc:docMk/>
            <pc:sldMk cId="480511479" sldId="257"/>
            <ac:picMk id="8" creationId="{70F264DC-26F7-2482-E77C-E1C4CB5ABD0B}"/>
          </ac:picMkLst>
        </pc:picChg>
        <pc:picChg chg="add del">
          <ac:chgData name="Ovidiu Chiparus" userId="7474561262f62936" providerId="LiveId" clId="{8F569A92-B88B-4449-98BE-5319F0629991}" dt="2024-02-17T10:38:12.184" v="732" actId="26606"/>
          <ac:picMkLst>
            <pc:docMk/>
            <pc:sldMk cId="480511479" sldId="257"/>
            <ac:picMk id="16" creationId="{24EA2B15-F216-EE9F-AD18-00CE18CF819A}"/>
          </ac:picMkLst>
        </pc:picChg>
        <pc:picChg chg="add del">
          <ac:chgData name="Ovidiu Chiparus" userId="7474561262f62936" providerId="LiveId" clId="{8F569A92-B88B-4449-98BE-5319F0629991}" dt="2024-02-17T10:31:48.673" v="725" actId="26606"/>
          <ac:picMkLst>
            <pc:docMk/>
            <pc:sldMk cId="480511479" sldId="257"/>
            <ac:picMk id="17" creationId="{C178F13E-759E-0A75-BB9B-EF37A0E71465}"/>
          </ac:picMkLst>
        </pc:picChg>
        <pc:picChg chg="add del">
          <ac:chgData name="Ovidiu Chiparus" userId="7474561262f62936" providerId="LiveId" clId="{8F569A92-B88B-4449-98BE-5319F0629991}" dt="2024-02-17T10:38:25.364" v="734" actId="26606"/>
          <ac:picMkLst>
            <pc:docMk/>
            <pc:sldMk cId="480511479" sldId="257"/>
            <ac:picMk id="23" creationId="{A811D995-5FAA-715F-A14D-18BA24DA01AE}"/>
          </ac:picMkLst>
        </pc:picChg>
        <pc:picChg chg="add">
          <ac:chgData name="Ovidiu Chiparus" userId="7474561262f62936" providerId="LiveId" clId="{8F569A92-B88B-4449-98BE-5319F0629991}" dt="2024-02-17T10:38:25.417" v="735" actId="26606"/>
          <ac:picMkLst>
            <pc:docMk/>
            <pc:sldMk cId="480511479" sldId="257"/>
            <ac:picMk id="31" creationId="{E5170F1B-0BFD-5E06-4076-BE692F2E911A}"/>
          </ac:picMkLst>
        </pc:picChg>
      </pc:sldChg>
      <pc:sldChg chg="addSp delSp modSp mod setBg modNotesTx">
        <pc:chgData name="Ovidiu Chiparus" userId="7474561262f62936" providerId="LiveId" clId="{8F569A92-B88B-4449-98BE-5319F0629991}" dt="2024-02-19T18:45:23.845" v="1244" actId="20577"/>
        <pc:sldMkLst>
          <pc:docMk/>
          <pc:sldMk cId="2337085030" sldId="258"/>
        </pc:sldMkLst>
        <pc:spChg chg="mod">
          <ac:chgData name="Ovidiu Chiparus" userId="7474561262f62936" providerId="LiveId" clId="{8F569A92-B88B-4449-98BE-5319F0629991}" dt="2024-02-17T10:30:01.468" v="714" actId="114"/>
          <ac:spMkLst>
            <pc:docMk/>
            <pc:sldMk cId="2337085030" sldId="258"/>
            <ac:spMk id="4" creationId="{00000000-0000-0000-0000-000000000000}"/>
          </ac:spMkLst>
        </pc:spChg>
        <pc:spChg chg="mod">
          <ac:chgData name="Ovidiu Chiparus" userId="7474561262f62936" providerId="LiveId" clId="{8F569A92-B88B-4449-98BE-5319F0629991}" dt="2024-02-17T10:29:35.142" v="709" actId="1076"/>
          <ac:spMkLst>
            <pc:docMk/>
            <pc:sldMk cId="2337085030" sldId="258"/>
            <ac:spMk id="5" creationId="{00000000-0000-0000-0000-000000000000}"/>
          </ac:spMkLst>
        </pc:spChg>
        <pc:spChg chg="add del">
          <ac:chgData name="Ovidiu Chiparus" userId="7474561262f62936" providerId="LiveId" clId="{8F569A92-B88B-4449-98BE-5319F0629991}" dt="2024-02-17T10:23:28.122" v="678" actId="26606"/>
          <ac:spMkLst>
            <pc:docMk/>
            <pc:sldMk cId="2337085030" sldId="258"/>
            <ac:spMk id="11" creationId="{C0763A76-9F1C-4FC5-82B7-DD475DA461B2}"/>
          </ac:spMkLst>
        </pc:spChg>
        <pc:spChg chg="add del">
          <ac:chgData name="Ovidiu Chiparus" userId="7474561262f62936" providerId="LiveId" clId="{8F569A92-B88B-4449-98BE-5319F0629991}" dt="2024-02-17T10:23:28.122" v="678" actId="26606"/>
          <ac:spMkLst>
            <pc:docMk/>
            <pc:sldMk cId="2337085030" sldId="258"/>
            <ac:spMk id="13" creationId="{E81BF4F6-F2CF-4984-9D14-D6966D92F99F}"/>
          </ac:spMkLst>
        </pc:spChg>
        <pc:spChg chg="add del">
          <ac:chgData name="Ovidiu Chiparus" userId="7474561262f62936" providerId="LiveId" clId="{8F569A92-B88B-4449-98BE-5319F0629991}" dt="2024-02-17T10:25:25.650" v="684" actId="26606"/>
          <ac:spMkLst>
            <pc:docMk/>
            <pc:sldMk cId="2337085030" sldId="258"/>
            <ac:spMk id="18" creationId="{9D25F302-27C5-414F-97F8-6EA0A6C028BA}"/>
          </ac:spMkLst>
        </pc:spChg>
        <pc:spChg chg="add del">
          <ac:chgData name="Ovidiu Chiparus" userId="7474561262f62936" providerId="LiveId" clId="{8F569A92-B88B-4449-98BE-5319F0629991}" dt="2024-02-17T10:25:25.650" v="684" actId="26606"/>
          <ac:spMkLst>
            <pc:docMk/>
            <pc:sldMk cId="2337085030" sldId="258"/>
            <ac:spMk id="20" creationId="{830A36F8-48C2-4842-A87B-8CE8DF4E7FD2}"/>
          </ac:spMkLst>
        </pc:spChg>
        <pc:spChg chg="add del">
          <ac:chgData name="Ovidiu Chiparus" userId="7474561262f62936" providerId="LiveId" clId="{8F569A92-B88B-4449-98BE-5319F0629991}" dt="2024-02-17T10:25:25.650" v="684" actId="26606"/>
          <ac:spMkLst>
            <pc:docMk/>
            <pc:sldMk cId="2337085030" sldId="258"/>
            <ac:spMk id="22" creationId="{51C89C42-AF83-451A-81EA-4728447557EF}"/>
          </ac:spMkLst>
        </pc:spChg>
        <pc:spChg chg="add">
          <ac:chgData name="Ovidiu Chiparus" userId="7474561262f62936" providerId="LiveId" clId="{8F569A92-B88B-4449-98BE-5319F0629991}" dt="2024-02-17T10:25:25.650" v="684" actId="26606"/>
          <ac:spMkLst>
            <pc:docMk/>
            <pc:sldMk cId="2337085030" sldId="258"/>
            <ac:spMk id="27" creationId="{04812C46-200A-4DEB-A05E-3ED6C68C2387}"/>
          </ac:spMkLst>
        </pc:spChg>
        <pc:spChg chg="add">
          <ac:chgData name="Ovidiu Chiparus" userId="7474561262f62936" providerId="LiveId" clId="{8F569A92-B88B-4449-98BE-5319F0629991}" dt="2024-02-17T10:25:25.650" v="684" actId="26606"/>
          <ac:spMkLst>
            <pc:docMk/>
            <pc:sldMk cId="2337085030" sldId="258"/>
            <ac:spMk id="29" creationId="{D1EA859B-E555-4109-94F3-6700E046E008}"/>
          </ac:spMkLst>
        </pc:spChg>
        <pc:picChg chg="add mod ord">
          <ac:chgData name="Ovidiu Chiparus" userId="7474561262f62936" providerId="LiveId" clId="{8F569A92-B88B-4449-98BE-5319F0629991}" dt="2024-02-17T10:25:56.756" v="689" actId="1076"/>
          <ac:picMkLst>
            <pc:docMk/>
            <pc:sldMk cId="2337085030" sldId="258"/>
            <ac:picMk id="2" creationId="{9F3E1A01-3A1E-D3E9-0C01-1CAE1DF6B783}"/>
          </ac:picMkLst>
        </pc:picChg>
        <pc:picChg chg="add del mod ord">
          <ac:chgData name="Ovidiu Chiparus" userId="7474561262f62936" providerId="LiveId" clId="{8F569A92-B88B-4449-98BE-5319F0629991}" dt="2024-02-17T10:25:07.354" v="681" actId="21"/>
          <ac:picMkLst>
            <pc:docMk/>
            <pc:sldMk cId="2337085030" sldId="258"/>
            <ac:picMk id="7" creationId="{9354A7EF-1DB8-ED42-93F0-3F37DB30BF3A}"/>
          </ac:picMkLst>
        </pc:picChg>
      </pc:sldChg>
      <pc:sldChg chg="addSp delSp modSp mod ord setBg modNotesTx">
        <pc:chgData name="Ovidiu Chiparus" userId="7474561262f62936" providerId="LiveId" clId="{8F569A92-B88B-4449-98BE-5319F0629991}" dt="2024-02-19T18:56:59.602" v="1335" actId="20577"/>
        <pc:sldMkLst>
          <pc:docMk/>
          <pc:sldMk cId="1704487352" sldId="259"/>
        </pc:sldMkLst>
        <pc:spChg chg="mod">
          <ac:chgData name="Ovidiu Chiparus" userId="7474561262f62936" providerId="LiveId" clId="{8F569A92-B88B-4449-98BE-5319F0629991}" dt="2024-02-17T10:42:31.548" v="767" actId="1076"/>
          <ac:spMkLst>
            <pc:docMk/>
            <pc:sldMk cId="1704487352" sldId="259"/>
            <ac:spMk id="4" creationId="{00000000-0000-0000-0000-000000000000}"/>
          </ac:spMkLst>
        </pc:spChg>
        <pc:spChg chg="mod ord">
          <ac:chgData name="Ovidiu Chiparus" userId="7474561262f62936" providerId="LiveId" clId="{8F569A92-B88B-4449-98BE-5319F0629991}" dt="2024-02-17T10:41:57.798" v="762" actId="1076"/>
          <ac:spMkLst>
            <pc:docMk/>
            <pc:sldMk cId="1704487352" sldId="259"/>
            <ac:spMk id="5" creationId="{00000000-0000-0000-0000-000000000000}"/>
          </ac:spMkLst>
        </pc:spChg>
        <pc:spChg chg="add del mod">
          <ac:chgData name="Ovidiu Chiparus" userId="7474561262f62936" providerId="LiveId" clId="{8F569A92-B88B-4449-98BE-5319F0629991}" dt="2024-02-17T10:20:19.953" v="654"/>
          <ac:spMkLst>
            <pc:docMk/>
            <pc:sldMk cId="1704487352" sldId="259"/>
            <ac:spMk id="6" creationId="{07EBD94D-900D-588E-1BB6-1CCA76E76D4B}"/>
          </ac:spMkLst>
        </pc:spChg>
        <pc:spChg chg="add del">
          <ac:chgData name="Ovidiu Chiparus" userId="7474561262f62936" providerId="LiveId" clId="{8F569A92-B88B-4449-98BE-5319F0629991}" dt="2024-02-17T10:40:46.661" v="751" actId="26606"/>
          <ac:spMkLst>
            <pc:docMk/>
            <pc:sldMk cId="1704487352" sldId="259"/>
            <ac:spMk id="12" creationId="{A8908DB7-C3A6-4FCB-9820-CEE02B398C4A}"/>
          </ac:spMkLst>
        </pc:spChg>
        <pc:spChg chg="add del">
          <ac:chgData name="Ovidiu Chiparus" userId="7474561262f62936" providerId="LiveId" clId="{8F569A92-B88B-4449-98BE-5319F0629991}" dt="2024-02-17T10:40:46.661" v="751" actId="26606"/>
          <ac:spMkLst>
            <pc:docMk/>
            <pc:sldMk cId="1704487352" sldId="259"/>
            <ac:spMk id="14" creationId="{535742DD-1B16-4E9D-B715-0D74B4574A68}"/>
          </ac:spMkLst>
        </pc:spChg>
        <pc:spChg chg="add del">
          <ac:chgData name="Ovidiu Chiparus" userId="7474561262f62936" providerId="LiveId" clId="{8F569A92-B88B-4449-98BE-5319F0629991}" dt="2024-02-17T10:40:49.872" v="753" actId="26606"/>
          <ac:spMkLst>
            <pc:docMk/>
            <pc:sldMk cId="1704487352" sldId="259"/>
            <ac:spMk id="16" creationId="{04812C46-200A-4DEB-A05E-3ED6C68C2387}"/>
          </ac:spMkLst>
        </pc:spChg>
        <pc:spChg chg="add del">
          <ac:chgData name="Ovidiu Chiparus" userId="7474561262f62936" providerId="LiveId" clId="{8F569A92-B88B-4449-98BE-5319F0629991}" dt="2024-02-17T10:40:49.872" v="753" actId="26606"/>
          <ac:spMkLst>
            <pc:docMk/>
            <pc:sldMk cId="1704487352" sldId="259"/>
            <ac:spMk id="17" creationId="{D1EA859B-E555-4109-94F3-6700E046E008}"/>
          </ac:spMkLst>
        </pc:spChg>
        <pc:spChg chg="add">
          <ac:chgData name="Ovidiu Chiparus" userId="7474561262f62936" providerId="LiveId" clId="{8F569A92-B88B-4449-98BE-5319F0629991}" dt="2024-02-17T10:40:49.900" v="754" actId="26606"/>
          <ac:spMkLst>
            <pc:docMk/>
            <pc:sldMk cId="1704487352" sldId="259"/>
            <ac:spMk id="19" creationId="{2B97F24A-32CE-4C1C-A50D-3016B394DCFB}"/>
          </ac:spMkLst>
        </pc:spChg>
        <pc:spChg chg="add">
          <ac:chgData name="Ovidiu Chiparus" userId="7474561262f62936" providerId="LiveId" clId="{8F569A92-B88B-4449-98BE-5319F0629991}" dt="2024-02-17T10:40:49.900" v="754" actId="26606"/>
          <ac:spMkLst>
            <pc:docMk/>
            <pc:sldMk cId="1704487352" sldId="259"/>
            <ac:spMk id="20" creationId="{6357EC4F-235E-4222-A36F-C7878ACE37F2}"/>
          </ac:spMkLst>
        </pc:spChg>
        <pc:picChg chg="del">
          <ac:chgData name="Ovidiu Chiparus" userId="7474561262f62936" providerId="LiveId" clId="{8F569A92-B88B-4449-98BE-5319F0629991}" dt="2024-02-17T10:20:16.568" v="653" actId="478"/>
          <ac:picMkLst>
            <pc:docMk/>
            <pc:sldMk cId="1704487352" sldId="259"/>
            <ac:picMk id="3" creationId="{00000000-0000-0000-0000-000000000000}"/>
          </ac:picMkLst>
        </pc:picChg>
        <pc:picChg chg="add mod ord">
          <ac:chgData name="Ovidiu Chiparus" userId="7474561262f62936" providerId="LiveId" clId="{8F569A92-B88B-4449-98BE-5319F0629991}" dt="2024-02-17T10:42:19.301" v="766" actId="1076"/>
          <ac:picMkLst>
            <pc:docMk/>
            <pc:sldMk cId="1704487352" sldId="259"/>
            <ac:picMk id="7" creationId="{4B5871BE-AD25-4690-3439-EE740B5F704C}"/>
          </ac:picMkLst>
        </pc:picChg>
      </pc:sldChg>
      <pc:sldChg chg="addSp delSp modSp mod setBg modShow">
        <pc:chgData name="Ovidiu Chiparus" userId="7474561262f62936" providerId="LiveId" clId="{8F569A92-B88B-4449-98BE-5319F0629991}" dt="2024-02-17T10:57:09.570" v="875" actId="729"/>
        <pc:sldMkLst>
          <pc:docMk/>
          <pc:sldMk cId="2758727351" sldId="260"/>
        </pc:sldMkLst>
        <pc:spChg chg="mod">
          <ac:chgData name="Ovidiu Chiparus" userId="7474561262f62936" providerId="LiveId" clId="{8F569A92-B88B-4449-98BE-5319F0629991}" dt="2024-02-17T10:53:23.693" v="871" actId="14100"/>
          <ac:spMkLst>
            <pc:docMk/>
            <pc:sldMk cId="2758727351" sldId="260"/>
            <ac:spMk id="4" creationId="{00000000-0000-0000-0000-000000000000}"/>
          </ac:spMkLst>
        </pc:spChg>
        <pc:spChg chg="mod">
          <ac:chgData name="Ovidiu Chiparus" userId="7474561262f62936" providerId="LiveId" clId="{8F569A92-B88B-4449-98BE-5319F0629991}" dt="2024-02-17T10:40:29.261" v="749" actId="26606"/>
          <ac:spMkLst>
            <pc:docMk/>
            <pc:sldMk cId="2758727351" sldId="260"/>
            <ac:spMk id="5" creationId="{00000000-0000-0000-0000-000000000000}"/>
          </ac:spMkLst>
        </pc:spChg>
        <pc:spChg chg="add del">
          <ac:chgData name="Ovidiu Chiparus" userId="7474561262f62936" providerId="LiveId" clId="{8F569A92-B88B-4449-98BE-5319F0629991}" dt="2024-02-17T10:40:29.239" v="748" actId="26606"/>
          <ac:spMkLst>
            <pc:docMk/>
            <pc:sldMk cId="2758727351" sldId="260"/>
            <ac:spMk id="11" creationId="{04812C46-200A-4DEB-A05E-3ED6C68C2387}"/>
          </ac:spMkLst>
        </pc:spChg>
        <pc:spChg chg="add del">
          <ac:chgData name="Ovidiu Chiparus" userId="7474561262f62936" providerId="LiveId" clId="{8F569A92-B88B-4449-98BE-5319F0629991}" dt="2024-02-17T10:40:29.239" v="748" actId="26606"/>
          <ac:spMkLst>
            <pc:docMk/>
            <pc:sldMk cId="2758727351" sldId="260"/>
            <ac:spMk id="13" creationId="{D1EA859B-E555-4109-94F3-6700E046E008}"/>
          </ac:spMkLst>
        </pc:spChg>
        <pc:spChg chg="add">
          <ac:chgData name="Ovidiu Chiparus" userId="7474561262f62936" providerId="LiveId" clId="{8F569A92-B88B-4449-98BE-5319F0629991}" dt="2024-02-17T10:40:29.261" v="749" actId="26606"/>
          <ac:spMkLst>
            <pc:docMk/>
            <pc:sldMk cId="2758727351" sldId="260"/>
            <ac:spMk id="15" creationId="{743AA782-23D1-4521-8CAD-47662984AA08}"/>
          </ac:spMkLst>
        </pc:spChg>
        <pc:spChg chg="add">
          <ac:chgData name="Ovidiu Chiparus" userId="7474561262f62936" providerId="LiveId" clId="{8F569A92-B88B-4449-98BE-5319F0629991}" dt="2024-02-17T10:40:29.261" v="749" actId="26606"/>
          <ac:spMkLst>
            <pc:docMk/>
            <pc:sldMk cId="2758727351" sldId="260"/>
            <ac:spMk id="16" creationId="{650D18FE-0824-4A46-B22C-A86B52E5780A}"/>
          </ac:spMkLst>
        </pc:spChg>
        <pc:picChg chg="mod ord">
          <ac:chgData name="Ovidiu Chiparus" userId="7474561262f62936" providerId="LiveId" clId="{8F569A92-B88B-4449-98BE-5319F0629991}" dt="2024-02-17T10:40:29.261" v="749" actId="26606"/>
          <ac:picMkLst>
            <pc:docMk/>
            <pc:sldMk cId="2758727351" sldId="260"/>
            <ac:picMk id="6" creationId="{00000000-0000-0000-0000-000000000000}"/>
          </ac:picMkLst>
        </pc:picChg>
      </pc:sldChg>
      <pc:sldChg chg="addSp delSp modSp mod ord setBg modNotesTx">
        <pc:chgData name="Ovidiu Chiparus" userId="7474561262f62936" providerId="LiveId" clId="{8F569A92-B88B-4449-98BE-5319F0629991}" dt="2024-02-19T19:00:20.259" v="1460" actId="20577"/>
        <pc:sldMkLst>
          <pc:docMk/>
          <pc:sldMk cId="1883358760" sldId="261"/>
        </pc:sldMkLst>
        <pc:spChg chg="mod">
          <ac:chgData name="Ovidiu Chiparus" userId="7474561262f62936" providerId="LiveId" clId="{8F569A92-B88B-4449-98BE-5319F0629991}" dt="2024-02-17T10:44:48.246" v="796" actId="26606"/>
          <ac:spMkLst>
            <pc:docMk/>
            <pc:sldMk cId="1883358760" sldId="261"/>
            <ac:spMk id="4" creationId="{00000000-0000-0000-0000-000000000000}"/>
          </ac:spMkLst>
        </pc:spChg>
        <pc:spChg chg="mod">
          <ac:chgData name="Ovidiu Chiparus" userId="7474561262f62936" providerId="LiveId" clId="{8F569A92-B88B-4449-98BE-5319F0629991}" dt="2024-02-17T10:44:48.246" v="796" actId="26606"/>
          <ac:spMkLst>
            <pc:docMk/>
            <pc:sldMk cId="1883358760" sldId="261"/>
            <ac:spMk id="5" creationId="{00000000-0000-0000-0000-000000000000}"/>
          </ac:spMkLst>
        </pc:spChg>
        <pc:spChg chg="add del mod">
          <ac:chgData name="Ovidiu Chiparus" userId="7474561262f62936" providerId="LiveId" clId="{8F569A92-B88B-4449-98BE-5319F0629991}" dt="2024-02-17T10:18:20.247" v="648"/>
          <ac:spMkLst>
            <pc:docMk/>
            <pc:sldMk cId="1883358760" sldId="261"/>
            <ac:spMk id="6" creationId="{4303FBA7-0B4D-BCD6-96B7-A77558B9CE60}"/>
          </ac:spMkLst>
        </pc:spChg>
        <pc:grpChg chg="add del">
          <ac:chgData name="Ovidiu Chiparus" userId="7474561262f62936" providerId="LiveId" clId="{8F569A92-B88B-4449-98BE-5319F0629991}" dt="2024-02-17T10:44:48.227" v="795" actId="26606"/>
          <ac:grpSpMkLst>
            <pc:docMk/>
            <pc:sldMk cId="1883358760" sldId="261"/>
            <ac:grpSpMk id="12" creationId="{6258F736-B256-8039-9DC6-F4E49A5C5AD5}"/>
          </ac:grpSpMkLst>
        </pc:grpChg>
        <pc:picChg chg="del">
          <ac:chgData name="Ovidiu Chiparus" userId="7474561262f62936" providerId="LiveId" clId="{8F569A92-B88B-4449-98BE-5319F0629991}" dt="2024-02-17T10:17:16.507" v="647" actId="478"/>
          <ac:picMkLst>
            <pc:docMk/>
            <pc:sldMk cId="1883358760" sldId="261"/>
            <ac:picMk id="3" creationId="{00000000-0000-0000-0000-000000000000}"/>
          </ac:picMkLst>
        </pc:picChg>
        <pc:picChg chg="add mod">
          <ac:chgData name="Ovidiu Chiparus" userId="7474561262f62936" providerId="LiveId" clId="{8F569A92-B88B-4449-98BE-5319F0629991}" dt="2024-02-17T10:44:48.246" v="796" actId="26606"/>
          <ac:picMkLst>
            <pc:docMk/>
            <pc:sldMk cId="1883358760" sldId="261"/>
            <ac:picMk id="7" creationId="{3AEB719F-9942-C202-4FDA-6350B0590165}"/>
          </ac:picMkLst>
        </pc:picChg>
        <pc:cxnChg chg="add">
          <ac:chgData name="Ovidiu Chiparus" userId="7474561262f62936" providerId="LiveId" clId="{8F569A92-B88B-4449-98BE-5319F0629991}" dt="2024-02-17T10:44:48.246" v="796" actId="26606"/>
          <ac:cxnSpMkLst>
            <pc:docMk/>
            <pc:sldMk cId="1883358760" sldId="261"/>
            <ac:cxnSpMk id="16" creationId="{FC23E3B9-5ABF-58B3-E2B0-E9A5DAA90037}"/>
          </ac:cxnSpMkLst>
        </pc:cxnChg>
      </pc:sldChg>
      <pc:sldChg chg="addSp delSp modSp mod setBg">
        <pc:chgData name="Ovidiu Chiparus" userId="7474561262f62936" providerId="LiveId" clId="{8F569A92-B88B-4449-98BE-5319F0629991}" dt="2024-02-17T10:47:03.917" v="817" actId="14100"/>
        <pc:sldMkLst>
          <pc:docMk/>
          <pc:sldMk cId="3203631263" sldId="262"/>
        </pc:sldMkLst>
        <pc:spChg chg="mod ord">
          <ac:chgData name="Ovidiu Chiparus" userId="7474561262f62936" providerId="LiveId" clId="{8F569A92-B88B-4449-98BE-5319F0629991}" dt="2024-02-17T10:46:38.151" v="812" actId="26606"/>
          <ac:spMkLst>
            <pc:docMk/>
            <pc:sldMk cId="3203631263" sldId="262"/>
            <ac:spMk id="4" creationId="{00000000-0000-0000-0000-000000000000}"/>
          </ac:spMkLst>
        </pc:spChg>
        <pc:spChg chg="add del mod">
          <ac:chgData name="Ovidiu Chiparus" userId="7474561262f62936" providerId="LiveId" clId="{8F569A92-B88B-4449-98BE-5319F0629991}" dt="2024-02-17T10:47:03.917" v="817" actId="14100"/>
          <ac:spMkLst>
            <pc:docMk/>
            <pc:sldMk cId="3203631263" sldId="262"/>
            <ac:spMk id="5" creationId="{00000000-0000-0000-0000-000000000000}"/>
          </ac:spMkLst>
        </pc:spChg>
        <pc:spChg chg="add del">
          <ac:chgData name="Ovidiu Chiparus" userId="7474561262f62936" providerId="LiveId" clId="{8F569A92-B88B-4449-98BE-5319F0629991}" dt="2024-02-17T10:45:51.444" v="808" actId="26606"/>
          <ac:spMkLst>
            <pc:docMk/>
            <pc:sldMk cId="3203631263" sldId="262"/>
            <ac:spMk id="12" creationId="{830A36F8-48C2-4842-A87B-8CE8DF4E7FD2}"/>
          </ac:spMkLst>
        </pc:spChg>
        <pc:spChg chg="add del">
          <ac:chgData name="Ovidiu Chiparus" userId="7474561262f62936" providerId="LiveId" clId="{8F569A92-B88B-4449-98BE-5319F0629991}" dt="2024-02-17T10:45:38.745" v="804" actId="26606"/>
          <ac:spMkLst>
            <pc:docMk/>
            <pc:sldMk cId="3203631263" sldId="262"/>
            <ac:spMk id="14" creationId="{00000000-0000-0000-0000-000000000000}"/>
          </ac:spMkLst>
        </pc:spChg>
        <pc:spChg chg="add del">
          <ac:chgData name="Ovidiu Chiparus" userId="7474561262f62936" providerId="LiveId" clId="{8F569A92-B88B-4449-98BE-5319F0629991}" dt="2024-02-17T10:45:42.649" v="806" actId="26606"/>
          <ac:spMkLst>
            <pc:docMk/>
            <pc:sldMk cId="3203631263" sldId="262"/>
            <ac:spMk id="17" creationId="{FFD44BAB-2F3A-4B95-B9D3-E5B819787FF3}"/>
          </ac:spMkLst>
        </pc:spChg>
        <pc:spChg chg="add del">
          <ac:chgData name="Ovidiu Chiparus" userId="7474561262f62936" providerId="LiveId" clId="{8F569A92-B88B-4449-98BE-5319F0629991}" dt="2024-02-17T10:45:42.649" v="806" actId="26606"/>
          <ac:spMkLst>
            <pc:docMk/>
            <pc:sldMk cId="3203631263" sldId="262"/>
            <ac:spMk id="18" creationId="{00000000-0000-0000-0000-000000000000}"/>
          </ac:spMkLst>
        </pc:spChg>
        <pc:spChg chg="add del">
          <ac:chgData name="Ovidiu Chiparus" userId="7474561262f62936" providerId="LiveId" clId="{8F569A92-B88B-4449-98BE-5319F0629991}" dt="2024-02-17T10:45:51.444" v="808" actId="26606"/>
          <ac:spMkLst>
            <pc:docMk/>
            <pc:sldMk cId="3203631263" sldId="262"/>
            <ac:spMk id="23" creationId="{9D25F302-27C5-414F-97F8-6EA0A6C028BA}"/>
          </ac:spMkLst>
        </pc:spChg>
        <pc:spChg chg="add del">
          <ac:chgData name="Ovidiu Chiparus" userId="7474561262f62936" providerId="LiveId" clId="{8F569A92-B88B-4449-98BE-5319F0629991}" dt="2024-02-17T10:45:51.444" v="808" actId="26606"/>
          <ac:spMkLst>
            <pc:docMk/>
            <pc:sldMk cId="3203631263" sldId="262"/>
            <ac:spMk id="24" creationId="{51C89C42-AF83-451A-81EA-4728447557EF}"/>
          </ac:spMkLst>
        </pc:spChg>
        <pc:spChg chg="add del">
          <ac:chgData name="Ovidiu Chiparus" userId="7474561262f62936" providerId="LiveId" clId="{8F569A92-B88B-4449-98BE-5319F0629991}" dt="2024-02-17T10:45:51.444" v="808" actId="26606"/>
          <ac:spMkLst>
            <pc:docMk/>
            <pc:sldMk cId="3203631263" sldId="262"/>
            <ac:spMk id="25" creationId="{00000000-0000-0000-0000-000000000000}"/>
          </ac:spMkLst>
        </pc:spChg>
        <pc:grpChg chg="add del">
          <ac:chgData name="Ovidiu Chiparus" userId="7474561262f62936" providerId="LiveId" clId="{8F569A92-B88B-4449-98BE-5319F0629991}" dt="2024-02-17T10:45:38.745" v="804" actId="26606"/>
          <ac:grpSpMkLst>
            <pc:docMk/>
            <pc:sldMk cId="3203631263" sldId="262"/>
            <ac:grpSpMk id="10" creationId="{BE589684-54CA-64D8-C963-5F19FF75BF72}"/>
          </ac:grpSpMkLst>
        </pc:grpChg>
        <pc:grpChg chg="add del">
          <ac:chgData name="Ovidiu Chiparus" userId="7474561262f62936" providerId="LiveId" clId="{8F569A92-B88B-4449-98BE-5319F0629991}" dt="2024-02-17T10:45:42.649" v="806" actId="26606"/>
          <ac:grpSpMkLst>
            <pc:docMk/>
            <pc:sldMk cId="3203631263" sldId="262"/>
            <ac:grpSpMk id="19" creationId="{5C6AE2F4-5A2E-4357-A1D8-6142F9BDC8E3}"/>
          </ac:grpSpMkLst>
        </pc:grpChg>
        <pc:graphicFrameChg chg="add del">
          <ac:chgData name="Ovidiu Chiparus" userId="7474561262f62936" providerId="LiveId" clId="{8F569A92-B88B-4449-98BE-5319F0629991}" dt="2024-02-17T10:45:18.454" v="798" actId="26606"/>
          <ac:graphicFrameMkLst>
            <pc:docMk/>
            <pc:sldMk cId="3203631263" sldId="262"/>
            <ac:graphicFrameMk id="7" creationId="{792FE881-4385-D4B7-B1F3-635099AF8265}"/>
          </ac:graphicFrameMkLst>
        </pc:graphicFrameChg>
        <pc:graphicFrameChg chg="add del">
          <ac:chgData name="Ovidiu Chiparus" userId="7474561262f62936" providerId="LiveId" clId="{8F569A92-B88B-4449-98BE-5319F0629991}" dt="2024-02-17T10:45:20.392" v="800" actId="26606"/>
          <ac:graphicFrameMkLst>
            <pc:docMk/>
            <pc:sldMk cId="3203631263" sldId="262"/>
            <ac:graphicFrameMk id="9" creationId="{4ABA6512-A6FB-D980-F54C-D6A4EFDE6DEC}"/>
          </ac:graphicFrameMkLst>
        </pc:graphicFrameChg>
        <pc:graphicFrameChg chg="add del">
          <ac:chgData name="Ovidiu Chiparus" userId="7474561262f62936" providerId="LiveId" clId="{8F569A92-B88B-4449-98BE-5319F0629991}" dt="2024-02-17T10:45:35.954" v="802" actId="26606"/>
          <ac:graphicFrameMkLst>
            <pc:docMk/>
            <pc:sldMk cId="3203631263" sldId="262"/>
            <ac:graphicFrameMk id="11" creationId="{05C4466D-DF46-8518-35B6-1F9018BFE216}"/>
          </ac:graphicFrameMkLst>
        </pc:graphicFrameChg>
        <pc:picChg chg="mod">
          <ac:chgData name="Ovidiu Chiparus" userId="7474561262f62936" providerId="LiveId" clId="{8F569A92-B88B-4449-98BE-5319F0629991}" dt="2024-02-17T10:46:59.305" v="816" actId="14100"/>
          <ac:picMkLst>
            <pc:docMk/>
            <pc:sldMk cId="3203631263" sldId="262"/>
            <ac:picMk id="3" creationId="{00000000-0000-0000-0000-000000000000}"/>
          </ac:picMkLst>
        </pc:picChg>
        <pc:cxnChg chg="add">
          <ac:chgData name="Ovidiu Chiparus" userId="7474561262f62936" providerId="LiveId" clId="{8F569A92-B88B-4449-98BE-5319F0629991}" dt="2024-02-17T10:46:38.151" v="812" actId="26606"/>
          <ac:cxnSpMkLst>
            <pc:docMk/>
            <pc:sldMk cId="3203631263" sldId="262"/>
            <ac:cxnSpMk id="8" creationId="{FC23E3B9-5ABF-58B3-E2B0-E9A5DAA90037}"/>
          </ac:cxnSpMkLst>
        </pc:cxnChg>
      </pc:sldChg>
      <pc:sldChg chg="addSp delSp modSp mod setBg modNotesTx">
        <pc:chgData name="Ovidiu Chiparus" userId="7474561262f62936" providerId="LiveId" clId="{8F569A92-B88B-4449-98BE-5319F0629991}" dt="2024-02-19T19:00:00.790" v="1459" actId="20577"/>
        <pc:sldMkLst>
          <pc:docMk/>
          <pc:sldMk cId="1264264000" sldId="263"/>
        </pc:sldMkLst>
        <pc:spChg chg="mod">
          <ac:chgData name="Ovidiu Chiparus" userId="7474561262f62936" providerId="LiveId" clId="{8F569A92-B88B-4449-98BE-5319F0629991}" dt="2024-02-17T10:44:16.552" v="793" actId="14100"/>
          <ac:spMkLst>
            <pc:docMk/>
            <pc:sldMk cId="1264264000" sldId="263"/>
            <ac:spMk id="4" creationId="{00000000-0000-0000-0000-000000000000}"/>
          </ac:spMkLst>
        </pc:spChg>
        <pc:spChg chg="mod">
          <ac:chgData name="Ovidiu Chiparus" userId="7474561262f62936" providerId="LiveId" clId="{8F569A92-B88B-4449-98BE-5319F0629991}" dt="2024-02-19T18:43:28.993" v="1202" actId="20577"/>
          <ac:spMkLst>
            <pc:docMk/>
            <pc:sldMk cId="1264264000" sldId="263"/>
            <ac:spMk id="5" creationId="{00000000-0000-0000-0000-000000000000}"/>
          </ac:spMkLst>
        </pc:spChg>
        <pc:spChg chg="add del mod">
          <ac:chgData name="Ovidiu Chiparus" userId="7474561262f62936" providerId="LiveId" clId="{8F569A92-B88B-4449-98BE-5319F0629991}" dt="2024-02-17T10:19:21.648" v="650"/>
          <ac:spMkLst>
            <pc:docMk/>
            <pc:sldMk cId="1264264000" sldId="263"/>
            <ac:spMk id="6" creationId="{46DE45D3-5FFE-3BD9-8997-94E98CFE0B12}"/>
          </ac:spMkLst>
        </pc:spChg>
        <pc:spChg chg="add del">
          <ac:chgData name="Ovidiu Chiparus" userId="7474561262f62936" providerId="LiveId" clId="{8F569A92-B88B-4449-98BE-5319F0629991}" dt="2024-02-17T10:42:47.539" v="769" actId="26606"/>
          <ac:spMkLst>
            <pc:docMk/>
            <pc:sldMk cId="1264264000" sldId="263"/>
            <ac:spMk id="12" creationId="{04812C46-200A-4DEB-A05E-3ED6C68C2387}"/>
          </ac:spMkLst>
        </pc:spChg>
        <pc:spChg chg="add del">
          <ac:chgData name="Ovidiu Chiparus" userId="7474561262f62936" providerId="LiveId" clId="{8F569A92-B88B-4449-98BE-5319F0629991}" dt="2024-02-17T10:42:47.539" v="769" actId="26606"/>
          <ac:spMkLst>
            <pc:docMk/>
            <pc:sldMk cId="1264264000" sldId="263"/>
            <ac:spMk id="14" creationId="{D1EA859B-E555-4109-94F3-6700E046E008}"/>
          </ac:spMkLst>
        </pc:spChg>
        <pc:spChg chg="add">
          <ac:chgData name="Ovidiu Chiparus" userId="7474561262f62936" providerId="LiveId" clId="{8F569A92-B88B-4449-98BE-5319F0629991}" dt="2024-02-17T10:42:47.558" v="770" actId="26606"/>
          <ac:spMkLst>
            <pc:docMk/>
            <pc:sldMk cId="1264264000" sldId="263"/>
            <ac:spMk id="16" creationId="{743AA782-23D1-4521-8CAD-47662984AA08}"/>
          </ac:spMkLst>
        </pc:spChg>
        <pc:spChg chg="add">
          <ac:chgData name="Ovidiu Chiparus" userId="7474561262f62936" providerId="LiveId" clId="{8F569A92-B88B-4449-98BE-5319F0629991}" dt="2024-02-17T10:42:47.558" v="770" actId="26606"/>
          <ac:spMkLst>
            <pc:docMk/>
            <pc:sldMk cId="1264264000" sldId="263"/>
            <ac:spMk id="17" creationId="{71877DBC-BB60-40F0-AC93-2ACDBAAE60CE}"/>
          </ac:spMkLst>
        </pc:spChg>
        <pc:picChg chg="del">
          <ac:chgData name="Ovidiu Chiparus" userId="7474561262f62936" providerId="LiveId" clId="{8F569A92-B88B-4449-98BE-5319F0629991}" dt="2024-02-17T10:18:34.144" v="649" actId="478"/>
          <ac:picMkLst>
            <pc:docMk/>
            <pc:sldMk cId="1264264000" sldId="263"/>
            <ac:picMk id="3" creationId="{00000000-0000-0000-0000-000000000000}"/>
          </ac:picMkLst>
        </pc:picChg>
        <pc:picChg chg="add mod ord">
          <ac:chgData name="Ovidiu Chiparus" userId="7474561262f62936" providerId="LiveId" clId="{8F569A92-B88B-4449-98BE-5319F0629991}" dt="2024-02-17T10:42:47.558" v="770" actId="26606"/>
          <ac:picMkLst>
            <pc:docMk/>
            <pc:sldMk cId="1264264000" sldId="263"/>
            <ac:picMk id="7" creationId="{E2FFEBF0-3B50-B702-A061-FB572701FC6F}"/>
          </ac:picMkLst>
        </pc:picChg>
      </pc:sldChg>
      <pc:sldChg chg="addSp delSp modSp mod setBg modAnim modNotesTx">
        <pc:chgData name="Ovidiu Chiparus" userId="7474561262f62936" providerId="LiveId" clId="{8F569A92-B88B-4449-98BE-5319F0629991}" dt="2024-02-19T18:49:22.526" v="1314" actId="20577"/>
        <pc:sldMkLst>
          <pc:docMk/>
          <pc:sldMk cId="1792536523" sldId="264"/>
        </pc:sldMkLst>
        <pc:spChg chg="mod">
          <ac:chgData name="Ovidiu Chiparus" userId="7474561262f62936" providerId="LiveId" clId="{8F569A92-B88B-4449-98BE-5319F0629991}" dt="2024-02-17T10:30:23.421" v="715" actId="26606"/>
          <ac:spMkLst>
            <pc:docMk/>
            <pc:sldMk cId="1792536523" sldId="264"/>
            <ac:spMk id="4" creationId="{00000000-0000-0000-0000-000000000000}"/>
          </ac:spMkLst>
        </pc:spChg>
        <pc:spChg chg="mod">
          <ac:chgData name="Ovidiu Chiparus" userId="7474561262f62936" providerId="LiveId" clId="{8F569A92-B88B-4449-98BE-5319F0629991}" dt="2024-02-17T10:30:23.421" v="715" actId="26606"/>
          <ac:spMkLst>
            <pc:docMk/>
            <pc:sldMk cId="1792536523" sldId="264"/>
            <ac:spMk id="5" creationId="{00000000-0000-0000-0000-000000000000}"/>
          </ac:spMkLst>
        </pc:spChg>
        <pc:spChg chg="add del mod">
          <ac:chgData name="Ovidiu Chiparus" userId="7474561262f62936" providerId="LiveId" clId="{8F569A92-B88B-4449-98BE-5319F0629991}" dt="2024-02-17T10:21:18.449" v="656"/>
          <ac:spMkLst>
            <pc:docMk/>
            <pc:sldMk cId="1792536523" sldId="264"/>
            <ac:spMk id="6" creationId="{37C0831B-113B-12F4-F254-D416F9D3DB85}"/>
          </ac:spMkLst>
        </pc:spChg>
        <pc:spChg chg="add del">
          <ac:chgData name="Ovidiu Chiparus" userId="7474561262f62936" providerId="LiveId" clId="{8F569A92-B88B-4449-98BE-5319F0629991}" dt="2024-02-17T10:30:23.421" v="715" actId="26606"/>
          <ac:spMkLst>
            <pc:docMk/>
            <pc:sldMk cId="1792536523" sldId="264"/>
            <ac:spMk id="12" creationId="{04812C46-200A-4DEB-A05E-3ED6C68C2387}"/>
          </ac:spMkLst>
        </pc:spChg>
        <pc:spChg chg="add del">
          <ac:chgData name="Ovidiu Chiparus" userId="7474561262f62936" providerId="LiveId" clId="{8F569A92-B88B-4449-98BE-5319F0629991}" dt="2024-02-17T10:30:23.421" v="715" actId="26606"/>
          <ac:spMkLst>
            <pc:docMk/>
            <pc:sldMk cId="1792536523" sldId="264"/>
            <ac:spMk id="14" creationId="{D1EA859B-E555-4109-94F3-6700E046E008}"/>
          </ac:spMkLst>
        </pc:spChg>
        <pc:spChg chg="add">
          <ac:chgData name="Ovidiu Chiparus" userId="7474561262f62936" providerId="LiveId" clId="{8F569A92-B88B-4449-98BE-5319F0629991}" dt="2024-02-17T10:30:23.421" v="715" actId="26606"/>
          <ac:spMkLst>
            <pc:docMk/>
            <pc:sldMk cId="1792536523" sldId="264"/>
            <ac:spMk id="19" creationId="{2B97F24A-32CE-4C1C-A50D-3016B394DCFB}"/>
          </ac:spMkLst>
        </pc:spChg>
        <pc:spChg chg="add">
          <ac:chgData name="Ovidiu Chiparus" userId="7474561262f62936" providerId="LiveId" clId="{8F569A92-B88B-4449-98BE-5319F0629991}" dt="2024-02-17T10:30:23.421" v="715" actId="26606"/>
          <ac:spMkLst>
            <pc:docMk/>
            <pc:sldMk cId="1792536523" sldId="264"/>
            <ac:spMk id="21" creationId="{CD8B4F24-440B-49E9-B85D-733523DC064B}"/>
          </ac:spMkLst>
        </pc:spChg>
        <pc:picChg chg="del">
          <ac:chgData name="Ovidiu Chiparus" userId="7474561262f62936" providerId="LiveId" clId="{8F569A92-B88B-4449-98BE-5319F0629991}" dt="2024-02-17T10:21:14.889" v="655" actId="478"/>
          <ac:picMkLst>
            <pc:docMk/>
            <pc:sldMk cId="1792536523" sldId="264"/>
            <ac:picMk id="3" creationId="{00000000-0000-0000-0000-000000000000}"/>
          </ac:picMkLst>
        </pc:picChg>
        <pc:picChg chg="add mod ord">
          <ac:chgData name="Ovidiu Chiparus" userId="7474561262f62936" providerId="LiveId" clId="{8F569A92-B88B-4449-98BE-5319F0629991}" dt="2024-02-17T10:30:35.223" v="717" actId="14100"/>
          <ac:picMkLst>
            <pc:docMk/>
            <pc:sldMk cId="1792536523" sldId="264"/>
            <ac:picMk id="7" creationId="{CF493A12-05AA-A664-6267-01D231C59920}"/>
          </ac:picMkLst>
        </pc:picChg>
      </pc:sldChg>
      <pc:sldChg chg="addSp delSp modSp mod setBg modNotesTx">
        <pc:chgData name="Ovidiu Chiparus" userId="7474561262f62936" providerId="LiveId" clId="{8F569A92-B88B-4449-98BE-5319F0629991}" dt="2024-02-19T19:08:06.622" v="1494" actId="20577"/>
        <pc:sldMkLst>
          <pc:docMk/>
          <pc:sldMk cId="995631170" sldId="266"/>
        </pc:sldMkLst>
        <pc:spChg chg="mod">
          <ac:chgData name="Ovidiu Chiparus" userId="7474561262f62936" providerId="LiveId" clId="{8F569A92-B88B-4449-98BE-5319F0629991}" dt="2024-02-17T10:47:52.283" v="828" actId="26606"/>
          <ac:spMkLst>
            <pc:docMk/>
            <pc:sldMk cId="995631170" sldId="266"/>
            <ac:spMk id="4" creationId="{00000000-0000-0000-0000-000000000000}"/>
          </ac:spMkLst>
        </pc:spChg>
        <pc:spChg chg="mod">
          <ac:chgData name="Ovidiu Chiparus" userId="7474561262f62936" providerId="LiveId" clId="{8F569A92-B88B-4449-98BE-5319F0629991}" dt="2024-02-17T10:47:52.283" v="828" actId="26606"/>
          <ac:spMkLst>
            <pc:docMk/>
            <pc:sldMk cId="995631170" sldId="266"/>
            <ac:spMk id="5" creationId="{00000000-0000-0000-0000-000000000000}"/>
          </ac:spMkLst>
        </pc:spChg>
        <pc:spChg chg="add del">
          <ac:chgData name="Ovidiu Chiparus" userId="7474561262f62936" providerId="LiveId" clId="{8F569A92-B88B-4449-98BE-5319F0629991}" dt="2024-02-17T10:47:32.451" v="821" actId="26606"/>
          <ac:spMkLst>
            <pc:docMk/>
            <pc:sldMk cId="995631170" sldId="266"/>
            <ac:spMk id="8" creationId="{352BEC0E-22F8-46D0-9632-375DB541B06C}"/>
          </ac:spMkLst>
        </pc:spChg>
        <pc:spChg chg="add del">
          <ac:chgData name="Ovidiu Chiparus" userId="7474561262f62936" providerId="LiveId" clId="{8F569A92-B88B-4449-98BE-5319F0629991}" dt="2024-02-17T10:47:32.451" v="821" actId="26606"/>
          <ac:spMkLst>
            <pc:docMk/>
            <pc:sldMk cId="995631170" sldId="266"/>
            <ac:spMk id="9" creationId="{3FCFB1DE-0B7E-48CC-BA90-B2AB0889F9D6}"/>
          </ac:spMkLst>
        </pc:spChg>
        <pc:spChg chg="add del">
          <ac:chgData name="Ovidiu Chiparus" userId="7474561262f62936" providerId="LiveId" clId="{8F569A92-B88B-4449-98BE-5319F0629991}" dt="2024-02-17T10:17:00.690" v="646" actId="26606"/>
          <ac:spMkLst>
            <pc:docMk/>
            <pc:sldMk cId="995631170" sldId="266"/>
            <ac:spMk id="11" creationId="{D2B783EE-0239-4717-BBEA-8C9EAC61C824}"/>
          </ac:spMkLst>
        </pc:spChg>
        <pc:spChg chg="add del">
          <ac:chgData name="Ovidiu Chiparus" userId="7474561262f62936" providerId="LiveId" clId="{8F569A92-B88B-4449-98BE-5319F0629991}" dt="2024-02-17T10:47:34.678" v="823" actId="26606"/>
          <ac:spMkLst>
            <pc:docMk/>
            <pc:sldMk cId="995631170" sldId="266"/>
            <ac:spMk id="12" creationId="{69D47016-023F-44BD-981C-50E7A10A6609}"/>
          </ac:spMkLst>
        </pc:spChg>
        <pc:spChg chg="add del">
          <ac:chgData name="Ovidiu Chiparus" userId="7474561262f62936" providerId="LiveId" clId="{8F569A92-B88B-4449-98BE-5319F0629991}" dt="2024-02-17T10:17:00.690" v="646" actId="26606"/>
          <ac:spMkLst>
            <pc:docMk/>
            <pc:sldMk cId="995631170" sldId="266"/>
            <ac:spMk id="13" creationId="{A7B99495-F43F-4D80-A44F-2CB4764EB90B}"/>
          </ac:spMkLst>
        </pc:spChg>
        <pc:spChg chg="add del">
          <ac:chgData name="Ovidiu Chiparus" userId="7474561262f62936" providerId="LiveId" clId="{8F569A92-B88B-4449-98BE-5319F0629991}" dt="2024-02-17T10:47:34.678" v="823" actId="26606"/>
          <ac:spMkLst>
            <pc:docMk/>
            <pc:sldMk cId="995631170" sldId="266"/>
            <ac:spMk id="14" creationId="{6D8B37B0-0682-433E-BC8D-498C04ABD9A7}"/>
          </ac:spMkLst>
        </pc:spChg>
        <pc:spChg chg="add del">
          <ac:chgData name="Ovidiu Chiparus" userId="7474561262f62936" providerId="LiveId" clId="{8F569A92-B88B-4449-98BE-5319F0629991}" dt="2024-02-17T10:17:00.690" v="646" actId="26606"/>
          <ac:spMkLst>
            <pc:docMk/>
            <pc:sldMk cId="995631170" sldId="266"/>
            <ac:spMk id="15" creationId="{70BEB1E7-2F88-40BC-B73D-42E5B6F80BFC}"/>
          </ac:spMkLst>
        </pc:spChg>
        <pc:spChg chg="add del">
          <ac:chgData name="Ovidiu Chiparus" userId="7474561262f62936" providerId="LiveId" clId="{8F569A92-B88B-4449-98BE-5319F0629991}" dt="2024-02-17T10:47:46.568" v="825" actId="26606"/>
          <ac:spMkLst>
            <pc:docMk/>
            <pc:sldMk cId="995631170" sldId="266"/>
            <ac:spMk id="16" creationId="{2CB962CF-61A3-4EF9-94F6-7C59B0329524}"/>
          </ac:spMkLst>
        </pc:spChg>
        <pc:spChg chg="add">
          <ac:chgData name="Ovidiu Chiparus" userId="7474561262f62936" providerId="LiveId" clId="{8F569A92-B88B-4449-98BE-5319F0629991}" dt="2024-02-17T10:47:52.283" v="828" actId="26606"/>
          <ac:spMkLst>
            <pc:docMk/>
            <pc:sldMk cId="995631170" sldId="266"/>
            <ac:spMk id="22" creationId="{352BEC0E-22F8-46D0-9632-375DB541B06C}"/>
          </ac:spMkLst>
        </pc:spChg>
        <pc:spChg chg="add">
          <ac:chgData name="Ovidiu Chiparus" userId="7474561262f62936" providerId="LiveId" clId="{8F569A92-B88B-4449-98BE-5319F0629991}" dt="2024-02-17T10:47:52.283" v="828" actId="26606"/>
          <ac:spMkLst>
            <pc:docMk/>
            <pc:sldMk cId="995631170" sldId="266"/>
            <ac:spMk id="23" creationId="{3FCFB1DE-0B7E-48CC-BA90-B2AB0889F9D6}"/>
          </ac:spMkLst>
        </pc:spChg>
        <pc:grpChg chg="add del">
          <ac:chgData name="Ovidiu Chiparus" userId="7474561262f62936" providerId="LiveId" clId="{8F569A92-B88B-4449-98BE-5319F0629991}" dt="2024-02-17T10:47:52.283" v="827" actId="26606"/>
          <ac:grpSpMkLst>
            <pc:docMk/>
            <pc:sldMk cId="995631170" sldId="266"/>
            <ac:grpSpMk id="18" creationId="{9E2F459E-8EB3-985C-3049-33F6B920DE8D}"/>
          </ac:grpSpMkLst>
        </pc:grpChg>
        <pc:picChg chg="mod">
          <ac:chgData name="Ovidiu Chiparus" userId="7474561262f62936" providerId="LiveId" clId="{8F569A92-B88B-4449-98BE-5319F0629991}" dt="2024-02-17T10:47:52.283" v="828" actId="26606"/>
          <ac:picMkLst>
            <pc:docMk/>
            <pc:sldMk cId="995631170" sldId="266"/>
            <ac:picMk id="3" creationId="{00000000-0000-0000-0000-000000000000}"/>
          </ac:picMkLst>
        </pc:picChg>
        <pc:picChg chg="mod">
          <ac:chgData name="Ovidiu Chiparus" userId="7474561262f62936" providerId="LiveId" clId="{8F569A92-B88B-4449-98BE-5319F0629991}" dt="2024-02-17T10:47:52.283" v="828" actId="26606"/>
          <ac:picMkLst>
            <pc:docMk/>
            <pc:sldMk cId="995631170" sldId="266"/>
            <ac:picMk id="6" creationId="{00000000-0000-0000-0000-000000000000}"/>
          </ac:picMkLst>
        </pc:picChg>
      </pc:sldChg>
      <pc:sldChg chg="addSp modSp mod setBg modNotesTx">
        <pc:chgData name="Ovidiu Chiparus" userId="7474561262f62936" providerId="LiveId" clId="{8F569A92-B88B-4449-98BE-5319F0629991}" dt="2024-02-19T19:05:23.895" v="1488" actId="20577"/>
        <pc:sldMkLst>
          <pc:docMk/>
          <pc:sldMk cId="1439688977" sldId="267"/>
        </pc:sldMkLst>
        <pc:spChg chg="mod">
          <ac:chgData name="Ovidiu Chiparus" userId="7474561262f62936" providerId="LiveId" clId="{8F569A92-B88B-4449-98BE-5319F0629991}" dt="2024-02-17T10:47:09.777" v="818" actId="26606"/>
          <ac:spMkLst>
            <pc:docMk/>
            <pc:sldMk cId="1439688977" sldId="267"/>
            <ac:spMk id="4" creationId="{00000000-0000-0000-0000-000000000000}"/>
          </ac:spMkLst>
        </pc:spChg>
        <pc:spChg chg="mod">
          <ac:chgData name="Ovidiu Chiparus" userId="7474561262f62936" providerId="LiveId" clId="{8F569A92-B88B-4449-98BE-5319F0629991}" dt="2024-02-17T10:47:09.777" v="818" actId="26606"/>
          <ac:spMkLst>
            <pc:docMk/>
            <pc:sldMk cId="1439688977" sldId="267"/>
            <ac:spMk id="5" creationId="{00000000-0000-0000-0000-000000000000}"/>
          </ac:spMkLst>
        </pc:spChg>
        <pc:spChg chg="add">
          <ac:chgData name="Ovidiu Chiparus" userId="7474561262f62936" providerId="LiveId" clId="{8F569A92-B88B-4449-98BE-5319F0629991}" dt="2024-02-17T10:47:09.777" v="818" actId="26606"/>
          <ac:spMkLst>
            <pc:docMk/>
            <pc:sldMk cId="1439688977" sldId="267"/>
            <ac:spMk id="10" creationId="{45D37F4E-DDB4-456B-97E0-9937730A039F}"/>
          </ac:spMkLst>
        </pc:spChg>
        <pc:spChg chg="add">
          <ac:chgData name="Ovidiu Chiparus" userId="7474561262f62936" providerId="LiveId" clId="{8F569A92-B88B-4449-98BE-5319F0629991}" dt="2024-02-17T10:47:09.777" v="818" actId="26606"/>
          <ac:spMkLst>
            <pc:docMk/>
            <pc:sldMk cId="1439688977" sldId="267"/>
            <ac:spMk id="12" creationId="{B2DD41CD-8F47-4F56-AD12-4E2FF7696987}"/>
          </ac:spMkLst>
        </pc:spChg>
        <pc:picChg chg="mod">
          <ac:chgData name="Ovidiu Chiparus" userId="7474561262f62936" providerId="LiveId" clId="{8F569A92-B88B-4449-98BE-5319F0629991}" dt="2024-02-17T10:47:18.092" v="819" actId="1076"/>
          <ac:picMkLst>
            <pc:docMk/>
            <pc:sldMk cId="1439688977" sldId="267"/>
            <ac:picMk id="3" creationId="{00000000-0000-0000-0000-000000000000}"/>
          </ac:picMkLst>
        </pc:picChg>
      </pc:sldChg>
      <pc:sldChg chg="addSp delSp modSp mod setBg modNotesTx">
        <pc:chgData name="Ovidiu Chiparus" userId="7474561262f62936" providerId="LiveId" clId="{8F569A92-B88B-4449-98BE-5319F0629991}" dt="2024-02-19T19:10:19.982" v="1508" actId="20577"/>
        <pc:sldMkLst>
          <pc:docMk/>
          <pc:sldMk cId="493040184" sldId="268"/>
        </pc:sldMkLst>
        <pc:spChg chg="mod">
          <ac:chgData name="Ovidiu Chiparus" userId="7474561262f62936" providerId="LiveId" clId="{8F569A92-B88B-4449-98BE-5319F0629991}" dt="2024-02-17T10:49:02.349" v="842" actId="26606"/>
          <ac:spMkLst>
            <pc:docMk/>
            <pc:sldMk cId="493040184" sldId="268"/>
            <ac:spMk id="4" creationId="{00000000-0000-0000-0000-000000000000}"/>
          </ac:spMkLst>
        </pc:spChg>
        <pc:spChg chg="mod">
          <ac:chgData name="Ovidiu Chiparus" userId="7474561262f62936" providerId="LiveId" clId="{8F569A92-B88B-4449-98BE-5319F0629991}" dt="2024-02-19T18:40:03.240" v="1130" actId="1076"/>
          <ac:spMkLst>
            <pc:docMk/>
            <pc:sldMk cId="493040184" sldId="268"/>
            <ac:spMk id="5" creationId="{00000000-0000-0000-0000-000000000000}"/>
          </ac:spMkLst>
        </pc:spChg>
        <pc:spChg chg="add del">
          <ac:chgData name="Ovidiu Chiparus" userId="7474561262f62936" providerId="LiveId" clId="{8F569A92-B88B-4449-98BE-5319F0629991}" dt="2024-02-17T10:48:59.735" v="837" actId="26606"/>
          <ac:spMkLst>
            <pc:docMk/>
            <pc:sldMk cId="493040184" sldId="268"/>
            <ac:spMk id="10" creationId="{743AA782-23D1-4521-8CAD-47662984AA08}"/>
          </ac:spMkLst>
        </pc:spChg>
        <pc:spChg chg="add del">
          <ac:chgData name="Ovidiu Chiparus" userId="7474561262f62936" providerId="LiveId" clId="{8F569A92-B88B-4449-98BE-5319F0629991}" dt="2024-02-17T10:48:59.735" v="837" actId="26606"/>
          <ac:spMkLst>
            <pc:docMk/>
            <pc:sldMk cId="493040184" sldId="268"/>
            <ac:spMk id="12" creationId="{71877DBC-BB60-40F0-AC93-2ACDBAAE60CE}"/>
          </ac:spMkLst>
        </pc:spChg>
        <pc:spChg chg="add del">
          <ac:chgData name="Ovidiu Chiparus" userId="7474561262f62936" providerId="LiveId" clId="{8F569A92-B88B-4449-98BE-5319F0629991}" dt="2024-02-17T10:49:00.946" v="839" actId="26606"/>
          <ac:spMkLst>
            <pc:docMk/>
            <pc:sldMk cId="493040184" sldId="268"/>
            <ac:spMk id="17" creationId="{FFD44BAB-2F3A-4B95-B9D3-E5B819787FF3}"/>
          </ac:spMkLst>
        </pc:spChg>
        <pc:spChg chg="add del">
          <ac:chgData name="Ovidiu Chiparus" userId="7474561262f62936" providerId="LiveId" clId="{8F569A92-B88B-4449-98BE-5319F0629991}" dt="2024-02-17T10:49:02.341" v="841" actId="26606"/>
          <ac:spMkLst>
            <pc:docMk/>
            <pc:sldMk cId="493040184" sldId="268"/>
            <ac:spMk id="20" creationId="{9D25F302-27C5-414F-97F8-6EA0A6C028BA}"/>
          </ac:spMkLst>
        </pc:spChg>
        <pc:spChg chg="add del">
          <ac:chgData name="Ovidiu Chiparus" userId="7474561262f62936" providerId="LiveId" clId="{8F569A92-B88B-4449-98BE-5319F0629991}" dt="2024-02-17T10:49:02.341" v="841" actId="26606"/>
          <ac:spMkLst>
            <pc:docMk/>
            <pc:sldMk cId="493040184" sldId="268"/>
            <ac:spMk id="21" creationId="{830A36F8-48C2-4842-A87B-8CE8DF4E7FD2}"/>
          </ac:spMkLst>
        </pc:spChg>
        <pc:spChg chg="add del">
          <ac:chgData name="Ovidiu Chiparus" userId="7474561262f62936" providerId="LiveId" clId="{8F569A92-B88B-4449-98BE-5319F0629991}" dt="2024-02-17T10:49:02.341" v="841" actId="26606"/>
          <ac:spMkLst>
            <pc:docMk/>
            <pc:sldMk cId="493040184" sldId="268"/>
            <ac:spMk id="22" creationId="{51C89C42-AF83-451A-81EA-4728447557EF}"/>
          </ac:spMkLst>
        </pc:spChg>
        <pc:spChg chg="add">
          <ac:chgData name="Ovidiu Chiparus" userId="7474561262f62936" providerId="LiveId" clId="{8F569A92-B88B-4449-98BE-5319F0629991}" dt="2024-02-17T10:49:02.349" v="842" actId="26606"/>
          <ac:spMkLst>
            <pc:docMk/>
            <pc:sldMk cId="493040184" sldId="268"/>
            <ac:spMk id="24" creationId="{3ECBE1F1-D69B-4AFA-ABD5-8E41720EF6DE}"/>
          </ac:spMkLst>
        </pc:spChg>
        <pc:spChg chg="add">
          <ac:chgData name="Ovidiu Chiparus" userId="7474561262f62936" providerId="LiveId" clId="{8F569A92-B88B-4449-98BE-5319F0629991}" dt="2024-02-17T10:49:02.349" v="842" actId="26606"/>
          <ac:spMkLst>
            <pc:docMk/>
            <pc:sldMk cId="493040184" sldId="268"/>
            <ac:spMk id="25" creationId="{603A6265-E10C-4B85-9C20-E75FCAF9CC63}"/>
          </ac:spMkLst>
        </pc:spChg>
        <pc:grpChg chg="add del">
          <ac:chgData name="Ovidiu Chiparus" userId="7474561262f62936" providerId="LiveId" clId="{8F569A92-B88B-4449-98BE-5319F0629991}" dt="2024-02-17T10:49:00.946" v="839" actId="26606"/>
          <ac:grpSpMkLst>
            <pc:docMk/>
            <pc:sldMk cId="493040184" sldId="268"/>
            <ac:grpSpMk id="18" creationId="{5C6AE2F4-5A2E-4357-A1D8-6142F9BDC8E3}"/>
          </ac:grpSpMkLst>
        </pc:grpChg>
        <pc:picChg chg="mod ord">
          <ac:chgData name="Ovidiu Chiparus" userId="7474561262f62936" providerId="LiveId" clId="{8F569A92-B88B-4449-98BE-5319F0629991}" dt="2024-02-17T10:49:02.349" v="842" actId="26606"/>
          <ac:picMkLst>
            <pc:docMk/>
            <pc:sldMk cId="493040184" sldId="268"/>
            <ac:picMk id="3" creationId="{00000000-0000-0000-0000-000000000000}"/>
          </ac:picMkLst>
        </pc:picChg>
      </pc:sldChg>
      <pc:sldChg chg="addSp modSp mod ord setBg modNotesTx">
        <pc:chgData name="Ovidiu Chiparus" userId="7474561262f62936" providerId="LiveId" clId="{8F569A92-B88B-4449-98BE-5319F0629991}" dt="2024-02-19T19:14:31.285" v="1611"/>
        <pc:sldMkLst>
          <pc:docMk/>
          <pc:sldMk cId="4217500411" sldId="269"/>
        </pc:sldMkLst>
        <pc:spChg chg="mod">
          <ac:chgData name="Ovidiu Chiparus" userId="7474561262f62936" providerId="LiveId" clId="{8F569A92-B88B-4449-98BE-5319F0629991}" dt="2024-02-17T10:49:26.055" v="846" actId="26606"/>
          <ac:spMkLst>
            <pc:docMk/>
            <pc:sldMk cId="4217500411" sldId="269"/>
            <ac:spMk id="4" creationId="{00000000-0000-0000-0000-000000000000}"/>
          </ac:spMkLst>
        </pc:spChg>
        <pc:spChg chg="mod">
          <ac:chgData name="Ovidiu Chiparus" userId="7474561262f62936" providerId="LiveId" clId="{8F569A92-B88B-4449-98BE-5319F0629991}" dt="2024-02-17T10:49:38.217" v="853" actId="20577"/>
          <ac:spMkLst>
            <pc:docMk/>
            <pc:sldMk cId="4217500411" sldId="269"/>
            <ac:spMk id="5" creationId="{00000000-0000-0000-0000-000000000000}"/>
          </ac:spMkLst>
        </pc:spChg>
        <pc:spChg chg="add">
          <ac:chgData name="Ovidiu Chiparus" userId="7474561262f62936" providerId="LiveId" clId="{8F569A92-B88B-4449-98BE-5319F0629991}" dt="2024-02-17T10:49:26.055" v="846" actId="26606"/>
          <ac:spMkLst>
            <pc:docMk/>
            <pc:sldMk cId="4217500411" sldId="269"/>
            <ac:spMk id="10" creationId="{743AA782-23D1-4521-8CAD-47662984AA08}"/>
          </ac:spMkLst>
        </pc:spChg>
        <pc:spChg chg="add">
          <ac:chgData name="Ovidiu Chiparus" userId="7474561262f62936" providerId="LiveId" clId="{8F569A92-B88B-4449-98BE-5319F0629991}" dt="2024-02-17T10:49:26.055" v="846" actId="26606"/>
          <ac:spMkLst>
            <pc:docMk/>
            <pc:sldMk cId="4217500411" sldId="269"/>
            <ac:spMk id="12" creationId="{71877DBC-BB60-40F0-AC93-2ACDBAAE60CE}"/>
          </ac:spMkLst>
        </pc:spChg>
        <pc:picChg chg="mod">
          <ac:chgData name="Ovidiu Chiparus" userId="7474561262f62936" providerId="LiveId" clId="{8F569A92-B88B-4449-98BE-5319F0629991}" dt="2024-02-17T10:49:26.055" v="846" actId="26606"/>
          <ac:picMkLst>
            <pc:docMk/>
            <pc:sldMk cId="4217500411" sldId="269"/>
            <ac:picMk id="3" creationId="{00000000-0000-0000-0000-000000000000}"/>
          </ac:picMkLst>
        </pc:picChg>
      </pc:sldChg>
      <pc:sldChg chg="addSp delSp modSp mod setBg modNotesTx">
        <pc:chgData name="Ovidiu Chiparus" userId="7474561262f62936" providerId="LiveId" clId="{8F569A92-B88B-4449-98BE-5319F0629991}" dt="2024-02-19T19:09:06.970" v="1499" actId="20577"/>
        <pc:sldMkLst>
          <pc:docMk/>
          <pc:sldMk cId="1321839025" sldId="270"/>
        </pc:sldMkLst>
        <pc:spChg chg="mod">
          <ac:chgData name="Ovidiu Chiparus" userId="7474561262f62936" providerId="LiveId" clId="{8F569A92-B88B-4449-98BE-5319F0629991}" dt="2024-02-17T10:48:06.576" v="829" actId="26606"/>
          <ac:spMkLst>
            <pc:docMk/>
            <pc:sldMk cId="1321839025" sldId="270"/>
            <ac:spMk id="4" creationId="{00000000-0000-0000-0000-000000000000}"/>
          </ac:spMkLst>
        </pc:spChg>
        <pc:spChg chg="mod ord">
          <ac:chgData name="Ovidiu Chiparus" userId="7474561262f62936" providerId="LiveId" clId="{8F569A92-B88B-4449-98BE-5319F0629991}" dt="2024-02-17T10:48:35.739" v="835" actId="27636"/>
          <ac:spMkLst>
            <pc:docMk/>
            <pc:sldMk cId="1321839025" sldId="270"/>
            <ac:spMk id="5" creationId="{00000000-0000-0000-0000-000000000000}"/>
          </ac:spMkLst>
        </pc:spChg>
        <pc:spChg chg="add del mod">
          <ac:chgData name="Ovidiu Chiparus" userId="7474561262f62936" providerId="LiveId" clId="{8F569A92-B88B-4449-98BE-5319F0629991}" dt="2024-02-17T10:16:32.393" v="643"/>
          <ac:spMkLst>
            <pc:docMk/>
            <pc:sldMk cId="1321839025" sldId="270"/>
            <ac:spMk id="6" creationId="{58DCC9FE-EAB1-A013-9191-843FAEB1DDA3}"/>
          </ac:spMkLst>
        </pc:spChg>
        <pc:spChg chg="add">
          <ac:chgData name="Ovidiu Chiparus" userId="7474561262f62936" providerId="LiveId" clId="{8F569A92-B88B-4449-98BE-5319F0629991}" dt="2024-02-17T10:48:06.576" v="829" actId="26606"/>
          <ac:spMkLst>
            <pc:docMk/>
            <pc:sldMk cId="1321839025" sldId="270"/>
            <ac:spMk id="12" creationId="{A8908DB7-C3A6-4FCB-9820-CEE02B398C4A}"/>
          </ac:spMkLst>
        </pc:spChg>
        <pc:spChg chg="add">
          <ac:chgData name="Ovidiu Chiparus" userId="7474561262f62936" providerId="LiveId" clId="{8F569A92-B88B-4449-98BE-5319F0629991}" dt="2024-02-17T10:48:06.576" v="829" actId="26606"/>
          <ac:spMkLst>
            <pc:docMk/>
            <pc:sldMk cId="1321839025" sldId="270"/>
            <ac:spMk id="14" creationId="{535742DD-1B16-4E9D-B715-0D74B4574A68}"/>
          </ac:spMkLst>
        </pc:spChg>
        <pc:picChg chg="del">
          <ac:chgData name="Ovidiu Chiparus" userId="7474561262f62936" providerId="LiveId" clId="{8F569A92-B88B-4449-98BE-5319F0629991}" dt="2024-02-17T10:16:28.632" v="642" actId="478"/>
          <ac:picMkLst>
            <pc:docMk/>
            <pc:sldMk cId="1321839025" sldId="270"/>
            <ac:picMk id="3" creationId="{00000000-0000-0000-0000-000000000000}"/>
          </ac:picMkLst>
        </pc:picChg>
        <pc:picChg chg="add mod">
          <ac:chgData name="Ovidiu Chiparus" userId="7474561262f62936" providerId="LiveId" clId="{8F569A92-B88B-4449-98BE-5319F0629991}" dt="2024-02-17T10:48:18.475" v="830" actId="14100"/>
          <ac:picMkLst>
            <pc:docMk/>
            <pc:sldMk cId="1321839025" sldId="270"/>
            <ac:picMk id="7" creationId="{58A39514-8BDF-FB71-3354-995388CE28EC}"/>
          </ac:picMkLst>
        </pc:picChg>
      </pc:sldChg>
      <pc:sldChg chg="addSp delSp modSp mod setBg modNotesTx">
        <pc:chgData name="Ovidiu Chiparus" userId="7474561262f62936" providerId="LiveId" clId="{8F569A92-B88B-4449-98BE-5319F0629991}" dt="2024-02-19T19:12:41.453" v="1606" actId="20577"/>
        <pc:sldMkLst>
          <pc:docMk/>
          <pc:sldMk cId="2521148567" sldId="271"/>
        </pc:sldMkLst>
        <pc:spChg chg="mod">
          <ac:chgData name="Ovidiu Chiparus" userId="7474561262f62936" providerId="LiveId" clId="{8F569A92-B88B-4449-98BE-5319F0629991}" dt="2024-02-17T10:49:20.675" v="845" actId="26606"/>
          <ac:spMkLst>
            <pc:docMk/>
            <pc:sldMk cId="2521148567" sldId="271"/>
            <ac:spMk id="4" creationId="{00000000-0000-0000-0000-000000000000}"/>
          </ac:spMkLst>
        </pc:spChg>
        <pc:spChg chg="mod">
          <ac:chgData name="Ovidiu Chiparus" userId="7474561262f62936" providerId="LiveId" clId="{8F569A92-B88B-4449-98BE-5319F0629991}" dt="2024-02-19T18:42:19.015" v="1171" actId="20577"/>
          <ac:spMkLst>
            <pc:docMk/>
            <pc:sldMk cId="2521148567" sldId="271"/>
            <ac:spMk id="5" creationId="{00000000-0000-0000-0000-000000000000}"/>
          </ac:spMkLst>
        </pc:spChg>
        <pc:spChg chg="add del mod">
          <ac:chgData name="Ovidiu Chiparus" userId="7474561262f62936" providerId="LiveId" clId="{8F569A92-B88B-4449-98BE-5319F0629991}" dt="2024-02-17T10:14:21.927" v="638"/>
          <ac:spMkLst>
            <pc:docMk/>
            <pc:sldMk cId="2521148567" sldId="271"/>
            <ac:spMk id="6" creationId="{B34AADAF-F74D-CBE3-562E-34351E858382}"/>
          </ac:spMkLst>
        </pc:spChg>
        <pc:spChg chg="add del">
          <ac:chgData name="Ovidiu Chiparus" userId="7474561262f62936" providerId="LiveId" clId="{8F569A92-B88B-4449-98BE-5319F0629991}" dt="2024-02-17T10:49:20.660" v="844" actId="26606"/>
          <ac:spMkLst>
            <pc:docMk/>
            <pc:sldMk cId="2521148567" sldId="271"/>
            <ac:spMk id="12" creationId="{3ECBE1F1-D69B-4AFA-ABD5-8E41720EF6DE}"/>
          </ac:spMkLst>
        </pc:spChg>
        <pc:spChg chg="add del">
          <ac:chgData name="Ovidiu Chiparus" userId="7474561262f62936" providerId="LiveId" clId="{8F569A92-B88B-4449-98BE-5319F0629991}" dt="2024-02-17T10:49:20.660" v="844" actId="26606"/>
          <ac:spMkLst>
            <pc:docMk/>
            <pc:sldMk cId="2521148567" sldId="271"/>
            <ac:spMk id="14" creationId="{603A6265-E10C-4B85-9C20-E75FCAF9CC63}"/>
          </ac:spMkLst>
        </pc:spChg>
        <pc:spChg chg="add">
          <ac:chgData name="Ovidiu Chiparus" userId="7474561262f62936" providerId="LiveId" clId="{8F569A92-B88B-4449-98BE-5319F0629991}" dt="2024-02-17T10:49:20.675" v="845" actId="26606"/>
          <ac:spMkLst>
            <pc:docMk/>
            <pc:sldMk cId="2521148567" sldId="271"/>
            <ac:spMk id="16" creationId="{2B97F24A-32CE-4C1C-A50D-3016B394DCFB}"/>
          </ac:spMkLst>
        </pc:spChg>
        <pc:spChg chg="add">
          <ac:chgData name="Ovidiu Chiparus" userId="7474561262f62936" providerId="LiveId" clId="{8F569A92-B88B-4449-98BE-5319F0629991}" dt="2024-02-17T10:49:20.675" v="845" actId="26606"/>
          <ac:spMkLst>
            <pc:docMk/>
            <pc:sldMk cId="2521148567" sldId="271"/>
            <ac:spMk id="17" creationId="{6357EC4F-235E-4222-A36F-C7878ACE37F2}"/>
          </ac:spMkLst>
        </pc:spChg>
        <pc:picChg chg="del">
          <ac:chgData name="Ovidiu Chiparus" userId="7474561262f62936" providerId="LiveId" clId="{8F569A92-B88B-4449-98BE-5319F0629991}" dt="2024-02-17T10:14:17.085" v="637" actId="478"/>
          <ac:picMkLst>
            <pc:docMk/>
            <pc:sldMk cId="2521148567" sldId="271"/>
            <ac:picMk id="3" creationId="{00000000-0000-0000-0000-000000000000}"/>
          </ac:picMkLst>
        </pc:picChg>
        <pc:picChg chg="add mod ord">
          <ac:chgData name="Ovidiu Chiparus" userId="7474561262f62936" providerId="LiveId" clId="{8F569A92-B88B-4449-98BE-5319F0629991}" dt="2024-02-17T10:49:20.675" v="845" actId="26606"/>
          <ac:picMkLst>
            <pc:docMk/>
            <pc:sldMk cId="2521148567" sldId="271"/>
            <ac:picMk id="7" creationId="{B53620EE-DF94-D058-9236-86F05EF96C4E}"/>
          </ac:picMkLst>
        </pc:picChg>
      </pc:sldChg>
      <pc:sldChg chg="addSp delSp modSp mod setBg">
        <pc:chgData name="Ovidiu Chiparus" userId="7474561262f62936" providerId="LiveId" clId="{8F569A92-B88B-4449-98BE-5319F0629991}" dt="2024-02-17T10:50:35.016" v="866" actId="14100"/>
        <pc:sldMkLst>
          <pc:docMk/>
          <pc:sldMk cId="1572733828" sldId="273"/>
        </pc:sldMkLst>
        <pc:spChg chg="mod">
          <ac:chgData name="Ovidiu Chiparus" userId="7474561262f62936" providerId="LiveId" clId="{8F569A92-B88B-4449-98BE-5319F0629991}" dt="2024-02-17T10:50:26.765" v="865" actId="20577"/>
          <ac:spMkLst>
            <pc:docMk/>
            <pc:sldMk cId="1572733828" sldId="273"/>
            <ac:spMk id="4" creationId="{00000000-0000-0000-0000-000000000000}"/>
          </ac:spMkLst>
        </pc:spChg>
        <pc:spChg chg="add del mod">
          <ac:chgData name="Ovidiu Chiparus" userId="7474561262f62936" providerId="LiveId" clId="{8F569A92-B88B-4449-98BE-5319F0629991}" dt="2024-02-17T10:50:08.233" v="862" actId="26606"/>
          <ac:spMkLst>
            <pc:docMk/>
            <pc:sldMk cId="1572733828" sldId="273"/>
            <ac:spMk id="5" creationId="{00000000-0000-0000-0000-000000000000}"/>
          </ac:spMkLst>
        </pc:spChg>
        <pc:spChg chg="add del">
          <ac:chgData name="Ovidiu Chiparus" userId="7474561262f62936" providerId="LiveId" clId="{8F569A92-B88B-4449-98BE-5319F0629991}" dt="2024-02-17T10:50:08.202" v="861" actId="26606"/>
          <ac:spMkLst>
            <pc:docMk/>
            <pc:sldMk cId="1572733828" sldId="273"/>
            <ac:spMk id="10" creationId="{889C5E17-24D0-4696-A3C5-A2261FB455FA}"/>
          </ac:spMkLst>
        </pc:spChg>
        <pc:spChg chg="add del">
          <ac:chgData name="Ovidiu Chiparus" userId="7474561262f62936" providerId="LiveId" clId="{8F569A92-B88B-4449-98BE-5319F0629991}" dt="2024-02-17T10:49:51.856" v="855" actId="26606"/>
          <ac:spMkLst>
            <pc:docMk/>
            <pc:sldMk cId="1572733828" sldId="273"/>
            <ac:spMk id="11" creationId="{35DB3719-6FDC-4E5D-891D-FF40B7300F64}"/>
          </ac:spMkLst>
        </pc:spChg>
        <pc:spChg chg="add del">
          <ac:chgData name="Ovidiu Chiparus" userId="7474561262f62936" providerId="LiveId" clId="{8F569A92-B88B-4449-98BE-5319F0629991}" dt="2024-02-17T10:50:08.202" v="861" actId="26606"/>
          <ac:spMkLst>
            <pc:docMk/>
            <pc:sldMk cId="1572733828" sldId="273"/>
            <ac:spMk id="12" creationId="{6929B58F-2358-44CC-ACE5-EF1BD3C6C824}"/>
          </ac:spMkLst>
        </pc:spChg>
        <pc:spChg chg="add del">
          <ac:chgData name="Ovidiu Chiparus" userId="7474561262f62936" providerId="LiveId" clId="{8F569A92-B88B-4449-98BE-5319F0629991}" dt="2024-02-17T10:49:51.856" v="855" actId="26606"/>
          <ac:spMkLst>
            <pc:docMk/>
            <pc:sldMk cId="1572733828" sldId="273"/>
            <ac:spMk id="13" creationId="{E0CBAC23-2E3F-4A90-BA59-F8299F6A5439}"/>
          </ac:spMkLst>
        </pc:spChg>
        <pc:spChg chg="add del">
          <ac:chgData name="Ovidiu Chiparus" userId="7474561262f62936" providerId="LiveId" clId="{8F569A92-B88B-4449-98BE-5319F0629991}" dt="2024-02-17T10:49:53.015" v="857" actId="26606"/>
          <ac:spMkLst>
            <pc:docMk/>
            <pc:sldMk cId="1572733828" sldId="273"/>
            <ac:spMk id="15" creationId="{F13C74B1-5B17-4795-BED0-7140497B445A}"/>
          </ac:spMkLst>
        </pc:spChg>
        <pc:spChg chg="add del">
          <ac:chgData name="Ovidiu Chiparus" userId="7474561262f62936" providerId="LiveId" clId="{8F569A92-B88B-4449-98BE-5319F0629991}" dt="2024-02-17T10:49:53.015" v="857" actId="26606"/>
          <ac:spMkLst>
            <pc:docMk/>
            <pc:sldMk cId="1572733828" sldId="273"/>
            <ac:spMk id="16" creationId="{D4974D33-8DC5-464E-8C6D-BE58F0669C17}"/>
          </ac:spMkLst>
        </pc:spChg>
        <pc:spChg chg="add del">
          <ac:chgData name="Ovidiu Chiparus" userId="7474561262f62936" providerId="LiveId" clId="{8F569A92-B88B-4449-98BE-5319F0629991}" dt="2024-02-17T10:49:53.015" v="857" actId="26606"/>
          <ac:spMkLst>
            <pc:docMk/>
            <pc:sldMk cId="1572733828" sldId="273"/>
            <ac:spMk id="17" creationId="{00000000-0000-0000-0000-000000000000}"/>
          </ac:spMkLst>
        </pc:spChg>
        <pc:spChg chg="add del">
          <ac:chgData name="Ovidiu Chiparus" userId="7474561262f62936" providerId="LiveId" clId="{8F569A92-B88B-4449-98BE-5319F0629991}" dt="2024-02-17T10:50:01.193" v="859" actId="26606"/>
          <ac:spMkLst>
            <pc:docMk/>
            <pc:sldMk cId="1572733828" sldId="273"/>
            <ac:spMk id="20" creationId="{04812C46-200A-4DEB-A05E-3ED6C68C2387}"/>
          </ac:spMkLst>
        </pc:spChg>
        <pc:spChg chg="add del">
          <ac:chgData name="Ovidiu Chiparus" userId="7474561262f62936" providerId="LiveId" clId="{8F569A92-B88B-4449-98BE-5319F0629991}" dt="2024-02-17T10:50:01.193" v="859" actId="26606"/>
          <ac:spMkLst>
            <pc:docMk/>
            <pc:sldMk cId="1572733828" sldId="273"/>
            <ac:spMk id="22" creationId="{D1EA859B-E555-4109-94F3-6700E046E008}"/>
          </ac:spMkLst>
        </pc:spChg>
        <pc:spChg chg="add del">
          <ac:chgData name="Ovidiu Chiparus" userId="7474561262f62936" providerId="LiveId" clId="{8F569A92-B88B-4449-98BE-5319F0629991}" dt="2024-02-17T10:50:01.193" v="859" actId="26606"/>
          <ac:spMkLst>
            <pc:docMk/>
            <pc:sldMk cId="1572733828" sldId="273"/>
            <ac:spMk id="23" creationId="{00000000-0000-0000-0000-000000000000}"/>
          </ac:spMkLst>
        </pc:spChg>
        <pc:spChg chg="add del">
          <ac:chgData name="Ovidiu Chiparus" userId="7474561262f62936" providerId="LiveId" clId="{8F569A92-B88B-4449-98BE-5319F0629991}" dt="2024-02-17T10:50:08.202" v="861" actId="26606"/>
          <ac:spMkLst>
            <pc:docMk/>
            <pc:sldMk cId="1572733828" sldId="273"/>
            <ac:spMk id="28" creationId="{00000000-0000-0000-0000-000000000000}"/>
          </ac:spMkLst>
        </pc:spChg>
        <pc:spChg chg="add">
          <ac:chgData name="Ovidiu Chiparus" userId="7474561262f62936" providerId="LiveId" clId="{8F569A92-B88B-4449-98BE-5319F0629991}" dt="2024-02-17T10:50:08.233" v="862" actId="26606"/>
          <ac:spMkLst>
            <pc:docMk/>
            <pc:sldMk cId="1572733828" sldId="273"/>
            <ac:spMk id="30" creationId="{EEBFA4C8-C301-60A7-C96E-E85360F5DFB4}"/>
          </ac:spMkLst>
        </pc:spChg>
        <pc:spChg chg="add mod">
          <ac:chgData name="Ovidiu Chiparus" userId="7474561262f62936" providerId="LiveId" clId="{8F569A92-B88B-4449-98BE-5319F0629991}" dt="2024-02-17T10:50:35.016" v="866" actId="14100"/>
          <ac:spMkLst>
            <pc:docMk/>
            <pc:sldMk cId="1572733828" sldId="273"/>
            <ac:spMk id="31" creationId="{00000000-0000-0000-0000-000000000000}"/>
          </ac:spMkLst>
        </pc:spChg>
        <pc:grpChg chg="add del">
          <ac:chgData name="Ovidiu Chiparus" userId="7474561262f62936" providerId="LiveId" clId="{8F569A92-B88B-4449-98BE-5319F0629991}" dt="2024-02-17T10:50:08.202" v="861" actId="26606"/>
          <ac:grpSpMkLst>
            <pc:docMk/>
            <pc:sldMk cId="1572733828" sldId="273"/>
            <ac:grpSpMk id="14" creationId="{09DA5303-A1AF-4830-806C-51FCD96188B7}"/>
          </ac:grpSpMkLst>
        </pc:grpChg>
        <pc:graphicFrameChg chg="add del">
          <ac:chgData name="Ovidiu Chiparus" userId="7474561262f62936" providerId="LiveId" clId="{8F569A92-B88B-4449-98BE-5319F0629991}" dt="2024-02-17T10:49:51.856" v="855" actId="26606"/>
          <ac:graphicFrameMkLst>
            <pc:docMk/>
            <pc:sldMk cId="1572733828" sldId="273"/>
            <ac:graphicFrameMk id="7" creationId="{1D1E9495-BA38-A3B5-39F6-AE8F90E8AF1D}"/>
          </ac:graphicFrameMkLst>
        </pc:graphicFrameChg>
        <pc:picChg chg="add del">
          <ac:chgData name="Ovidiu Chiparus" userId="7474561262f62936" providerId="LiveId" clId="{8F569A92-B88B-4449-98BE-5319F0629991}" dt="2024-02-17T10:49:53.015" v="857" actId="26606"/>
          <ac:picMkLst>
            <pc:docMk/>
            <pc:sldMk cId="1572733828" sldId="273"/>
            <ac:picMk id="18" creationId="{0AFB7BB9-6F2E-3B26-1DA7-2EE254136DA4}"/>
          </ac:picMkLst>
        </pc:picChg>
        <pc:picChg chg="add del">
          <ac:chgData name="Ovidiu Chiparus" userId="7474561262f62936" providerId="LiveId" clId="{8F569A92-B88B-4449-98BE-5319F0629991}" dt="2024-02-17T10:50:01.193" v="859" actId="26606"/>
          <ac:picMkLst>
            <pc:docMk/>
            <pc:sldMk cId="1572733828" sldId="273"/>
            <ac:picMk id="21" creationId="{CE6A2347-796F-93D6-792F-299E1893E244}"/>
          </ac:picMkLst>
        </pc:picChg>
      </pc:sldChg>
      <pc:sldChg chg="addSp modSp mod setBg">
        <pc:chgData name="Ovidiu Chiparus" userId="7474561262f62936" providerId="LiveId" clId="{8F569A92-B88B-4449-98BE-5319F0629991}" dt="2024-02-17T10:50:41.073" v="867" actId="14100"/>
        <pc:sldMkLst>
          <pc:docMk/>
          <pc:sldMk cId="191120250" sldId="274"/>
        </pc:sldMkLst>
        <pc:spChg chg="mod">
          <ac:chgData name="Ovidiu Chiparus" userId="7474561262f62936" providerId="LiveId" clId="{8F569A92-B88B-4449-98BE-5319F0629991}" dt="2024-02-17T10:50:22.796" v="864" actId="20577"/>
          <ac:spMkLst>
            <pc:docMk/>
            <pc:sldMk cId="191120250" sldId="274"/>
            <ac:spMk id="2" creationId="{00000000-0000-0000-0000-000000000000}"/>
          </ac:spMkLst>
        </pc:spChg>
        <pc:spChg chg="mod">
          <ac:chgData name="Ovidiu Chiparus" userId="7474561262f62936" providerId="LiveId" clId="{8F569A92-B88B-4449-98BE-5319F0629991}" dt="2024-02-17T10:50:41.073" v="867" actId="14100"/>
          <ac:spMkLst>
            <pc:docMk/>
            <pc:sldMk cId="191120250" sldId="274"/>
            <ac:spMk id="3" creationId="{00000000-0000-0000-0000-000000000000}"/>
          </ac:spMkLst>
        </pc:spChg>
        <pc:spChg chg="add">
          <ac:chgData name="Ovidiu Chiparus" userId="7474561262f62936" providerId="LiveId" clId="{8F569A92-B88B-4449-98BE-5319F0629991}" dt="2024-02-17T10:50:12.890" v="863" actId="26606"/>
          <ac:spMkLst>
            <pc:docMk/>
            <pc:sldMk cId="191120250" sldId="274"/>
            <ac:spMk id="8" creationId="{EEBFA4C8-C301-60A7-C96E-E85360F5DFB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059745-19F6-481E-910A-AE6CCBB2CD34}" type="datetimeFigureOut">
              <a:rPr lang="en-US" smtClean="0"/>
              <a:t>2/19/2024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68EDCC-1E30-4F3F-BECD-EE124BB815E0}" type="slidenum">
              <a:rPr lang="en-US" smtClean="0"/>
              <a:t>‹#›</a:t>
            </a:fld>
            <a:endParaRPr lang="en-US"/>
          </a:p>
        </p:txBody>
      </p:sp>
    </p:spTree>
    <p:extLst>
      <p:ext uri="{BB962C8B-B14F-4D97-AF65-F5344CB8AC3E}">
        <p14:creationId xmlns:p14="http://schemas.microsoft.com/office/powerpoint/2010/main" val="32265339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268EDCC-1E30-4F3F-BECD-EE124BB815E0}" type="slidenum">
              <a:rPr lang="en-US" smtClean="0"/>
              <a:t>1</a:t>
            </a:fld>
            <a:endParaRPr lang="en-US"/>
          </a:p>
        </p:txBody>
      </p:sp>
    </p:spTree>
    <p:extLst>
      <p:ext uri="{BB962C8B-B14F-4D97-AF65-F5344CB8AC3E}">
        <p14:creationId xmlns:p14="http://schemas.microsoft.com/office/powerpoint/2010/main" val="93141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Restaurants retain and earn customer loyalty through their dining experiences. The following presentation is about the management of dinner services in a mid-scale restaurant. The restaurant has a capacity of 80 guests, and 60 guests are already booked. </a:t>
            </a:r>
            <a:r>
              <a:rPr lang="en-US" sz="1200" kern="1200" dirty="0">
                <a:solidFill>
                  <a:schemeClr val="tx1"/>
                </a:solidFill>
                <a:effectLst/>
                <a:latin typeface="+mn-lt"/>
                <a:ea typeface="+mn-ea"/>
                <a:cs typeface="+mn-cs"/>
              </a:rPr>
              <a:t>Kitchen staff include </a:t>
            </a:r>
            <a:r>
              <a:rPr lang="en-GB" sz="1200" kern="1200" dirty="0">
                <a:solidFill>
                  <a:schemeClr val="tx1"/>
                </a:solidFill>
                <a:effectLst/>
                <a:latin typeface="+mn-lt"/>
                <a:ea typeface="+mn-ea"/>
                <a:cs typeface="+mn-cs"/>
              </a:rPr>
              <a:t>Head chef</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Sous chef</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Commis</a:t>
            </a:r>
            <a:r>
              <a:rPr lang="en-US" sz="1200" kern="1200" dirty="0">
                <a:solidFill>
                  <a:schemeClr val="tx1"/>
                </a:solidFill>
                <a:effectLst/>
                <a:latin typeface="+mn-lt"/>
                <a:ea typeface="+mn-ea"/>
                <a:cs typeface="+mn-cs"/>
              </a:rPr>
              <a:t> and a </a:t>
            </a:r>
            <a:r>
              <a:rPr lang="en-GB" sz="1200" kern="1200" dirty="0">
                <a:solidFill>
                  <a:schemeClr val="tx1"/>
                </a:solidFill>
                <a:effectLst/>
                <a:latin typeface="+mn-lt"/>
                <a:ea typeface="+mn-ea"/>
                <a:cs typeface="+mn-cs"/>
              </a:rPr>
              <a:t>Kitchen porter. Front-of-house staff members include the front-house manager, Head waiter, Waiters, Mixologist and a Barman. The presentation describes a dining experience from the restaurant's kitchen to the dining areas and post-dining activities.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2</a:t>
            </a:fld>
            <a:endParaRPr lang="en-US"/>
          </a:p>
        </p:txBody>
      </p:sp>
    </p:spTree>
    <p:extLst>
      <p:ext uri="{BB962C8B-B14F-4D97-AF65-F5344CB8AC3E}">
        <p14:creationId xmlns:p14="http://schemas.microsoft.com/office/powerpoint/2010/main" val="6692676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first activity to be conducted by heads of different teams in the restaurant is a pre-shift meeting.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pre-shift meeting remains the backbone of fine dining as it enables the team to discuss their expectations and plan for the day (</a:t>
            </a:r>
            <a:r>
              <a:rPr lang="en-GB" sz="1200" kern="1200" dirty="0">
                <a:solidFill>
                  <a:schemeClr val="tx1"/>
                </a:solidFill>
                <a:effectLst/>
                <a:latin typeface="+mn-lt"/>
                <a:ea typeface="+mn-ea"/>
                <a:cs typeface="+mn-cs"/>
              </a:rPr>
              <a:t>Lee and Madera, 2021)</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front-house manager and Head chef will conduct independent pre-shift meetings to prepare employees in the two departments. </a:t>
            </a:r>
            <a:r>
              <a:rPr lang="en-US" sz="1200" dirty="0"/>
              <a:t>During pre-shift meetings, front house and kitchen employees will be inspected for cleanliness.</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pre-shift meeting will aim to create a common understanding of the day's expectations.</a:t>
            </a: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3</a:t>
            </a:fld>
            <a:endParaRPr lang="en-US"/>
          </a:p>
        </p:txBody>
      </p:sp>
    </p:spTree>
    <p:extLst>
      <p:ext uri="{BB962C8B-B14F-4D97-AF65-F5344CB8AC3E}">
        <p14:creationId xmlns:p14="http://schemas.microsoft.com/office/powerpoint/2010/main" val="4168606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will be followed by a joint briefing of the kitchen and front-of-house teams. Team Briefing is a short discussion about expectations and duties to be carried out by team members (</a:t>
            </a:r>
            <a:r>
              <a:rPr lang="en-GB" sz="1200" kern="1200" dirty="0">
                <a:solidFill>
                  <a:schemeClr val="tx1"/>
                </a:solidFill>
                <a:effectLst/>
                <a:latin typeface="+mn-lt"/>
                <a:ea typeface="+mn-ea"/>
                <a:cs typeface="+mn-cs"/>
              </a:rPr>
              <a:t>Kumar, 2021)</a:t>
            </a:r>
            <a:r>
              <a:rPr lang="en-US" sz="1200" kern="1200" dirty="0">
                <a:solidFill>
                  <a:schemeClr val="tx1"/>
                </a:solidFill>
                <a:effectLst/>
                <a:latin typeface="+mn-lt"/>
                <a:ea typeface="+mn-ea"/>
                <a:cs typeface="+mn-cs"/>
              </a:rPr>
              <a:t>. As a restaurant manager, Kitchen team briefing will entail; Getting updates on the kitchen from the head chef or sous chef, briefing on the adjustments in the day’s menu and delegation of cooking, utensil cleaning and supervisory roles to the relevant individuals. On the other hand, front-house team briefing will entail: Receiving updates on designated areas of operation for the waiter, receiving updates on the drink menu from the mixologist and updates on the service plan for the day from the head waiter.</a:t>
            </a: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4</a:t>
            </a:fld>
            <a:endParaRPr lang="en-US"/>
          </a:p>
        </p:txBody>
      </p:sp>
    </p:spTree>
    <p:extLst>
      <p:ext uri="{BB962C8B-B14F-4D97-AF65-F5344CB8AC3E}">
        <p14:creationId xmlns:p14="http://schemas.microsoft.com/office/powerpoint/2010/main" val="18437786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third activity in the dining experience will be taking reservations. Reservations ensure on-time and a greater dining experience for guests (</a:t>
            </a:r>
            <a:r>
              <a:rPr lang="en-GB" sz="1200" kern="1200" dirty="0">
                <a:solidFill>
                  <a:schemeClr val="tx1"/>
                </a:solidFill>
                <a:effectLst/>
                <a:latin typeface="+mn-lt"/>
                <a:ea typeface="+mn-ea"/>
                <a:cs typeface="+mn-cs"/>
              </a:rPr>
              <a:t>Chalupa, and Petricek 2020). Waiters, under the leadership of the head waiter, will share the number of guests who made online reservations. </a:t>
            </a:r>
            <a:r>
              <a:rPr lang="en-US" sz="1200" kern="1200" dirty="0">
                <a:solidFill>
                  <a:schemeClr val="tx1"/>
                </a:solidFill>
                <a:effectLst/>
                <a:latin typeface="+mn-lt"/>
                <a:ea typeface="+mn-ea"/>
                <a:cs typeface="+mn-cs"/>
              </a:rPr>
              <a:t>The waiters will also use the data to determine the names, dates, times and table numbers booked by specific guests.</a:t>
            </a: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5</a:t>
            </a:fld>
            <a:endParaRPr lang="en-US"/>
          </a:p>
        </p:txBody>
      </p:sp>
    </p:spTree>
    <p:extLst>
      <p:ext uri="{BB962C8B-B14F-4D97-AF65-F5344CB8AC3E}">
        <p14:creationId xmlns:p14="http://schemas.microsoft.com/office/powerpoint/2010/main" val="3751940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fourth activity will be table setting by the waiters on duty. </a:t>
            </a:r>
            <a:r>
              <a:rPr lang="en-US" sz="1200" b="1" kern="1200" dirty="0">
                <a:solidFill>
                  <a:schemeClr val="tx1"/>
                </a:solidFill>
                <a:effectLst/>
                <a:latin typeface="+mn-lt"/>
                <a:ea typeface="+mn-ea"/>
                <a:cs typeface="+mn-cs"/>
              </a:rPr>
              <a:t>Table setting-</a:t>
            </a:r>
            <a:r>
              <a:rPr lang="en-US" sz="1200" kern="1200" dirty="0">
                <a:solidFill>
                  <a:schemeClr val="tx1"/>
                </a:solidFill>
                <a:effectLst/>
                <a:latin typeface="+mn-lt"/>
                <a:ea typeface="+mn-ea"/>
                <a:cs typeface="+mn-cs"/>
              </a:rPr>
              <a:t>is the arrangement and positioning of tableware such as ornaments and utensils (</a:t>
            </a:r>
            <a:r>
              <a:rPr lang="en-GB" sz="1200" kern="1200" dirty="0">
                <a:solidFill>
                  <a:schemeClr val="tx1"/>
                </a:solidFill>
                <a:effectLst/>
                <a:latin typeface="+mn-lt"/>
                <a:ea typeface="+mn-ea"/>
                <a:cs typeface="+mn-cs"/>
              </a:rPr>
              <a:t>Buhalis, Lin, and Leung, 2022)</a:t>
            </a:r>
            <a:r>
              <a:rPr lang="en-US" sz="1200" kern="1200" dirty="0">
                <a:solidFill>
                  <a:schemeClr val="tx1"/>
                </a:solidFill>
                <a:effectLst/>
                <a:latin typeface="+mn-lt"/>
                <a:ea typeface="+mn-ea"/>
                <a:cs typeface="+mn-cs"/>
              </a:rPr>
              <a:t>. Under the supervision of the head waiter, waiters will ensure all tables are set as per the restaurant’s standards. They will also ensure linens are clean, and napkins are under the salad fork or placed on the small plates. Lastly, they will install candles on every table.</a:t>
            </a: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6</a:t>
            </a:fld>
            <a:endParaRPr lang="en-US"/>
          </a:p>
        </p:txBody>
      </p:sp>
    </p:spTree>
    <p:extLst>
      <p:ext uri="{BB962C8B-B14F-4D97-AF65-F5344CB8AC3E}">
        <p14:creationId xmlns:p14="http://schemas.microsoft.com/office/powerpoint/2010/main" val="2177756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Waiters will greet guests warmly and guide them to their dining area.</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Courtesy remains an important building block of quality customer service (</a:t>
            </a:r>
            <a:r>
              <a:rPr lang="en-GB" sz="1200" kern="1200" dirty="0">
                <a:solidFill>
                  <a:schemeClr val="tx1"/>
                </a:solidFill>
                <a:effectLst/>
                <a:latin typeface="+mn-lt"/>
                <a:ea typeface="+mn-ea"/>
                <a:cs typeface="+mn-cs"/>
              </a:rPr>
              <a:t>Denysenko, and Yurynets, 2021)</a:t>
            </a:r>
            <a:r>
              <a:rPr lang="en-US" sz="1200" kern="1200" dirty="0">
                <a:solidFill>
                  <a:schemeClr val="tx1"/>
                </a:solidFill>
                <a:effectLst/>
                <a:latin typeface="+mn-lt"/>
                <a:ea typeface="+mn-ea"/>
                <a:cs typeface="+mn-cs"/>
              </a:rPr>
              <a:t>. For instance, waiters will guide guests into the dining area with warm greetings.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t>Waiters will refer to guests by name to create a </a:t>
            </a:r>
            <a:r>
              <a:rPr lang="en-US" sz="1200" dirty="0" err="1"/>
              <a:t>personalised</a:t>
            </a:r>
            <a:r>
              <a:rPr lang="en-US" sz="1200" dirty="0"/>
              <a:t> dining experience.</a:t>
            </a:r>
            <a:endParaRPr lang="en-US"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Waiters will also be attentive to guests who are celebrating and will offer congratulations to them.</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7</a:t>
            </a:fld>
            <a:endParaRPr lang="en-US"/>
          </a:p>
        </p:txBody>
      </p:sp>
    </p:spTree>
    <p:extLst>
      <p:ext uri="{BB962C8B-B14F-4D97-AF65-F5344CB8AC3E}">
        <p14:creationId xmlns:p14="http://schemas.microsoft.com/office/powerpoint/2010/main" val="36833970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Waiters on duty will guide and assist guests trace their tables as part of customer service.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Customer experience is also enhanced through seamless waitlist management, hence, reduced wait times (</a:t>
            </a:r>
            <a:r>
              <a:rPr lang="en-GB" sz="1200" kern="1200" dirty="0">
                <a:solidFill>
                  <a:schemeClr val="tx1"/>
                </a:solidFill>
                <a:effectLst/>
                <a:latin typeface="+mn-lt"/>
                <a:ea typeface="+mn-ea"/>
                <a:cs typeface="+mn-cs"/>
              </a:rPr>
              <a:t>Sulistiyo, Fitriana, and Angraini, 2024)</a:t>
            </a:r>
            <a:r>
              <a:rPr lang="en-US" sz="1200" kern="1200" dirty="0">
                <a:solidFill>
                  <a:schemeClr val="tx1"/>
                </a:solidFill>
                <a:effectLst/>
                <a:latin typeface="+mn-lt"/>
                <a:ea typeface="+mn-ea"/>
                <a:cs typeface="+mn-cs"/>
              </a:rPr>
              <a:t>. For instance, guests will be guided to their seats. into the dining area by the waiters based on the order of arrival. Guests will also be politely guided to their table and with an offer to help them with their coats. Lastly, waiters will also have informational conversations with the guests while opening their water and taking their orders.</a:t>
            </a: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8</a:t>
            </a:fld>
            <a:endParaRPr lang="en-US"/>
          </a:p>
        </p:txBody>
      </p:sp>
    </p:spTree>
    <p:extLst>
      <p:ext uri="{BB962C8B-B14F-4D97-AF65-F5344CB8AC3E}">
        <p14:creationId xmlns:p14="http://schemas.microsoft.com/office/powerpoint/2010/main" val="19700612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quality dining experience will be ensured through professional services from the waiters, kitchen team and mixologist. Proper service etiquette also forms an important part of a great dining experience (</a:t>
            </a:r>
            <a:r>
              <a:rPr lang="en-GB" sz="1200" kern="1200" dirty="0">
                <a:solidFill>
                  <a:schemeClr val="tx1"/>
                </a:solidFill>
                <a:effectLst/>
                <a:latin typeface="+mn-lt"/>
                <a:ea typeface="+mn-ea"/>
                <a:cs typeface="+mn-cs"/>
              </a:rPr>
              <a:t>Rababah et al. 2021)</a:t>
            </a:r>
            <a:r>
              <a:rPr lang="en-US" sz="1200" kern="1200" dirty="0">
                <a:solidFill>
                  <a:schemeClr val="tx1"/>
                </a:solidFill>
                <a:effectLst/>
                <a:latin typeface="+mn-lt"/>
                <a:ea typeface="+mn-ea"/>
                <a:cs typeface="+mn-cs"/>
              </a:rPr>
              <a:t>. For instance, waiters will patiently present the menu and wine list to the guests. Waiters will also politely take guests' orders including food, cocktails and wine preferences. Lastly, waiters will stand aside to allow guests to place their orders without creating pressure.</a:t>
            </a: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9</a:t>
            </a:fld>
            <a:endParaRPr lang="en-US"/>
          </a:p>
        </p:txBody>
      </p:sp>
    </p:spTree>
    <p:extLst>
      <p:ext uri="{BB962C8B-B14F-4D97-AF65-F5344CB8AC3E}">
        <p14:creationId xmlns:p14="http://schemas.microsoft.com/office/powerpoint/2010/main" val="20557789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Guests can order a bottle of wine or drinks to accompany the meal and the customer's dining experience is also anchored on fine service.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Fine dining is spiced up with correct wine serving in terms of availing the correct wine using the right glasses (</a:t>
            </a:r>
            <a:r>
              <a:rPr lang="en-GB" sz="1200" kern="1200" dirty="0">
                <a:solidFill>
                  <a:schemeClr val="tx1"/>
                </a:solidFill>
                <a:effectLst/>
                <a:latin typeface="+mn-lt"/>
                <a:ea typeface="+mn-ea"/>
                <a:cs typeface="+mn-cs"/>
              </a:rPr>
              <a:t>Brochado et al. 2020)</a:t>
            </a:r>
            <a:r>
              <a:rPr lang="en-US"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additional bar team member will assist with the selection of the ordered wine as well as pass the prepared cocktail. Waiters will also bring all the necessary opening equipment and the ice bucket in a single trip. Finally, waiters will allow the guests to do wine sampling before filling their glasses.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10</a:t>
            </a:fld>
            <a:endParaRPr lang="en-US"/>
          </a:p>
        </p:txBody>
      </p:sp>
    </p:spTree>
    <p:extLst>
      <p:ext uri="{BB962C8B-B14F-4D97-AF65-F5344CB8AC3E}">
        <p14:creationId xmlns:p14="http://schemas.microsoft.com/office/powerpoint/2010/main" val="4446582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When it comes to food service, waiters will be required to maintain a high level of professionalism before the guests. According to </a:t>
            </a:r>
            <a:r>
              <a:rPr lang="en-GB" sz="1200" kern="1200" dirty="0">
                <a:solidFill>
                  <a:schemeClr val="tx1"/>
                </a:solidFill>
                <a:effectLst/>
                <a:latin typeface="+mn-lt"/>
                <a:ea typeface="+mn-ea"/>
                <a:cs typeface="+mn-cs"/>
              </a:rPr>
              <a:t>Maglovska (2020), exquisite dining services are based on high-quality table services.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In this dining experience, the waitstaff will take guests' orders and communicate them to the kitchen and bar teams.</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Under the supervision of the sous chef, the commis will prepare the food. Lastly, waiters will then be notified when the orders are ready and serve the guests.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11</a:t>
            </a:fld>
            <a:endParaRPr lang="en-US"/>
          </a:p>
        </p:txBody>
      </p:sp>
    </p:spTree>
    <p:extLst>
      <p:ext uri="{BB962C8B-B14F-4D97-AF65-F5344CB8AC3E}">
        <p14:creationId xmlns:p14="http://schemas.microsoft.com/office/powerpoint/2010/main" val="3761591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Restaurant dining is an experience that requires attention to detail and commitment to meet guests' expectations.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achieve a greater dining experience, it is important for waiter to continually check in with guests to ensure their comfort and satisfaction with the service (</a:t>
            </a:r>
            <a:r>
              <a:rPr lang="en-GB" sz="1200" kern="1200" dirty="0">
                <a:solidFill>
                  <a:schemeClr val="tx1"/>
                </a:solidFill>
                <a:effectLst/>
                <a:latin typeface="+mn-lt"/>
                <a:ea typeface="+mn-ea"/>
                <a:cs typeface="+mn-cs"/>
              </a:rPr>
              <a:t>Yang, Mao, and Tang, 2018)</a:t>
            </a:r>
            <a:r>
              <a:rPr lang="en-US" sz="1200" kern="1200" dirty="0">
                <a:solidFill>
                  <a:schemeClr val="tx1"/>
                </a:solidFill>
                <a:effectLst/>
                <a:latin typeface="+mn-lt"/>
                <a:ea typeface="+mn-ea"/>
                <a:cs typeface="+mn-cs"/>
              </a:rPr>
              <a:t>.</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 Checking in with guests will involve asking guests if they are okay, and checking if they are ready to transition to the next course. Waiters will also read guests’ body language to determine if they are comfortable.</a:t>
            </a: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12</a:t>
            </a:fld>
            <a:endParaRPr lang="en-US"/>
          </a:p>
        </p:txBody>
      </p:sp>
    </p:spTree>
    <p:extLst>
      <p:ext uri="{BB962C8B-B14F-4D97-AF65-F5344CB8AC3E}">
        <p14:creationId xmlns:p14="http://schemas.microsoft.com/office/powerpoint/2010/main" val="42789040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Quality services should be maintained after dining. One of the activities in post-dining is check presentation which should match the quality of dining experience (</a:t>
            </a:r>
            <a:r>
              <a:rPr lang="en-GB" sz="1200" kern="1200" dirty="0">
                <a:solidFill>
                  <a:schemeClr val="tx1"/>
                </a:solidFill>
                <a:effectLst/>
                <a:latin typeface="+mn-lt"/>
                <a:ea typeface="+mn-ea"/>
                <a:cs typeface="+mn-cs"/>
              </a:rPr>
              <a:t>Chun, 2012).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waiter will check the table for any remaining dishes before presenting the bill, to make sure nothing is left behind.</a:t>
            </a: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waiter in charge will also collect feedback from the guests about their dining experience before handing them the check.</a:t>
            </a:r>
            <a:r>
              <a:rPr lang="en-US" sz="1200" kern="1200" dirty="0">
                <a:solidFill>
                  <a:schemeClr val="tx1"/>
                </a:solidFill>
                <a:effectLst/>
                <a:latin typeface="+mn-lt"/>
                <a:ea typeface="+mn-ea"/>
                <a:cs typeface="+mn-cs"/>
              </a:rPr>
              <a:t> Lastly, </a:t>
            </a:r>
            <a:r>
              <a:rPr lang="en-GB" sz="1200" kern="1200" dirty="0">
                <a:solidFill>
                  <a:schemeClr val="tx1"/>
                </a:solidFill>
                <a:effectLst/>
                <a:latin typeface="+mn-lt"/>
                <a:ea typeface="+mn-ea"/>
                <a:cs typeface="+mn-cs"/>
              </a:rPr>
              <a:t>the waiter will offer a reasonable discount if the guests are unhappy with any service as per the restaurant’s policy.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13</a:t>
            </a:fld>
            <a:endParaRPr lang="en-US"/>
          </a:p>
        </p:txBody>
      </p:sp>
    </p:spTree>
    <p:extLst>
      <p:ext uri="{BB962C8B-B14F-4D97-AF65-F5344CB8AC3E}">
        <p14:creationId xmlns:p14="http://schemas.microsoft.com/office/powerpoint/2010/main" val="16976207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last part of dining is table cleaning.</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Therefore,</a:t>
            </a:r>
            <a:r>
              <a:rPr lang="en-US" sz="1200" kern="1200" dirty="0">
                <a:solidFill>
                  <a:schemeClr val="tx1"/>
                </a:solidFill>
                <a:effectLst/>
                <a:latin typeface="+mn-lt"/>
                <a:ea typeface="+mn-ea"/>
                <a:cs typeface="+mn-cs"/>
              </a:rPr>
              <a:t> a great dining experience involves allowing guests to leave at their pleasure (</a:t>
            </a:r>
            <a:r>
              <a:rPr lang="en-GB" sz="1200" kern="1200" dirty="0">
                <a:solidFill>
                  <a:schemeClr val="tx1"/>
                </a:solidFill>
                <a:effectLst/>
                <a:latin typeface="+mn-lt"/>
                <a:ea typeface="+mn-ea"/>
                <a:cs typeface="+mn-cs"/>
              </a:rPr>
              <a:t>Veloso, 2023)</a:t>
            </a:r>
            <a:r>
              <a:rPr lang="en-US" sz="1200" kern="1200" dirty="0">
                <a:solidFill>
                  <a:schemeClr val="tx1"/>
                </a:solidFill>
                <a:effectLst/>
                <a:latin typeface="+mn-lt"/>
                <a:ea typeface="+mn-ea"/>
                <a:cs typeface="+mn-cs"/>
              </a:rPr>
              <a:t>. Waiters can also organize a new table at the guests' request.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Finally, waiters will ensure no guests are waiting while they clear the table.</a:t>
            </a: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14</a:t>
            </a:fld>
            <a:endParaRPr lang="en-US"/>
          </a:p>
        </p:txBody>
      </p:sp>
    </p:spTree>
    <p:extLst>
      <p:ext uri="{BB962C8B-B14F-4D97-AF65-F5344CB8AC3E}">
        <p14:creationId xmlns:p14="http://schemas.microsoft.com/office/powerpoint/2010/main" val="35198535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a restaurant manager, my general role is to oversee daily operations, manage staff, and maintain quality standards.</a:t>
            </a:r>
            <a:endParaRPr lang="en-US"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Additionally, a restaurant manager oversees the development and implementation of strategies and allocates resources to different restaurant departments.</a:t>
            </a:r>
          </a:p>
          <a:p>
            <a:endParaRPr lang="en-US" dirty="0"/>
          </a:p>
        </p:txBody>
      </p:sp>
      <p:sp>
        <p:nvSpPr>
          <p:cNvPr id="4" name="Slide Number Placeholder 3"/>
          <p:cNvSpPr>
            <a:spLocks noGrp="1"/>
          </p:cNvSpPr>
          <p:nvPr>
            <p:ph type="sldNum" sz="quarter" idx="10"/>
          </p:nvPr>
        </p:nvSpPr>
        <p:spPr/>
        <p:txBody>
          <a:bodyPr/>
          <a:lstStyle/>
          <a:p>
            <a:fld id="{6268EDCC-1E30-4F3F-BECD-EE124BB815E0}" type="slidenum">
              <a:rPr lang="en-US" smtClean="0"/>
              <a:t>15</a:t>
            </a:fld>
            <a:endParaRPr lang="en-US"/>
          </a:p>
        </p:txBody>
      </p:sp>
    </p:spTree>
    <p:extLst>
      <p:ext uri="{BB962C8B-B14F-4D97-AF65-F5344CB8AC3E}">
        <p14:creationId xmlns:p14="http://schemas.microsoft.com/office/powerpoint/2010/main" val="36537475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B68FF807-901D-4BDD-8B76-AFA7C5F3616D}"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1968225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8FF807-901D-4BDD-8B76-AFA7C5F3616D}"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8362903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8FF807-901D-4BDD-8B76-AFA7C5F3616D}"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12001457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8FF807-901D-4BDD-8B76-AFA7C5F3616D}" type="datetimeFigureOut">
              <a:rPr lang="en-US" smtClean="0"/>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1011866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8FF807-901D-4BDD-8B76-AFA7C5F3616D}" type="datetimeFigureOut">
              <a:rPr lang="en-US" smtClean="0"/>
              <a:t>2/19/2024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2173447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8FF807-901D-4BDD-8B76-AFA7C5F3616D}" type="datetimeFigureOut">
              <a:rPr lang="en-US" smtClean="0"/>
              <a:t>2/19/2024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40959207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8FF807-901D-4BDD-8B76-AFA7C5F3616D}" type="datetimeFigureOut">
              <a:rPr lang="en-US" smtClean="0"/>
              <a:t>2/19/2024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3985868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8FF807-901D-4BDD-8B76-AFA7C5F3616D}" type="datetimeFigureOut">
              <a:rPr lang="en-US" smtClean="0"/>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3216216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B68FF807-901D-4BDD-8B76-AFA7C5F3616D}" type="datetimeFigureOut">
              <a:rPr lang="en-US" smtClean="0"/>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13961518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8FF807-901D-4BDD-8B76-AFA7C5F3616D}"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2356238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8FF807-901D-4BDD-8B76-AFA7C5F3616D}"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3C0289A-E374-4DCE-9972-EA41429F7344}" type="slidenum">
              <a:rPr lang="en-US" smtClean="0"/>
              <a:t>‹#›</a:t>
            </a:fld>
            <a:endParaRPr lang="en-US"/>
          </a:p>
        </p:txBody>
      </p:sp>
    </p:spTree>
    <p:extLst>
      <p:ext uri="{BB962C8B-B14F-4D97-AF65-F5344CB8AC3E}">
        <p14:creationId xmlns:p14="http://schemas.microsoft.com/office/powerpoint/2010/main" val="3290207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8FF807-901D-4BDD-8B76-AFA7C5F3616D}" type="datetimeFigureOut">
              <a:rPr lang="en-US" smtClean="0"/>
              <a:t>2/19/2024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3C0289A-E374-4DCE-9972-EA41429F7344}" type="slidenum">
              <a:rPr lang="en-US" smtClean="0"/>
              <a:t>‹#›</a:t>
            </a:fld>
            <a:endParaRPr lang="en-US"/>
          </a:p>
        </p:txBody>
      </p:sp>
    </p:spTree>
    <p:extLst>
      <p:ext uri="{BB962C8B-B14F-4D97-AF65-F5344CB8AC3E}">
        <p14:creationId xmlns:p14="http://schemas.microsoft.com/office/powerpoint/2010/main" val="6040010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A4026A73-1F7F-49F2-B319-8CA3B3D53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Right Triangle 5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7" name="Rectangle 56">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1006900" y="1188637"/>
            <a:ext cx="3141430" cy="4480726"/>
          </a:xfrm>
        </p:spPr>
        <p:txBody>
          <a:bodyPr>
            <a:normAutofit/>
          </a:bodyPr>
          <a:lstStyle/>
          <a:p>
            <a:pPr algn="r"/>
            <a:r>
              <a:rPr lang="en-US" sz="4100"/>
              <a:t>Restaurant Management -BMGM4004 </a:t>
            </a:r>
            <a:br>
              <a:rPr lang="en-US" sz="4100"/>
            </a:br>
            <a:endParaRPr lang="en-US" sz="4100" b="1"/>
          </a:p>
        </p:txBody>
      </p:sp>
      <p:cxnSp>
        <p:nvCxnSpPr>
          <p:cNvPr id="58" name="Straight Connector 57">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59" name="Content Placeholder 4"/>
          <p:cNvSpPr>
            <a:spLocks noGrp="1"/>
          </p:cNvSpPr>
          <p:nvPr>
            <p:ph idx="1"/>
          </p:nvPr>
        </p:nvSpPr>
        <p:spPr>
          <a:xfrm>
            <a:off x="5138928" y="1338729"/>
            <a:ext cx="4795584" cy="4180542"/>
          </a:xfrm>
        </p:spPr>
        <p:txBody>
          <a:bodyPr anchor="ctr">
            <a:normAutofit/>
          </a:bodyPr>
          <a:lstStyle/>
          <a:p>
            <a:pPr marL="0" indent="0">
              <a:buNone/>
            </a:pPr>
            <a:r>
              <a:rPr lang="en-US" sz="2400" dirty="0"/>
              <a:t>Name: Raluca Georgiana Chiparus-Zosan</a:t>
            </a:r>
          </a:p>
          <a:p>
            <a:pPr marL="0" indent="0">
              <a:buNone/>
            </a:pPr>
            <a:endParaRPr lang="en-US" sz="2400" dirty="0"/>
          </a:p>
          <a:p>
            <a:pPr marL="0" indent="0">
              <a:buNone/>
            </a:pPr>
            <a:r>
              <a:rPr lang="en-US" sz="2400" dirty="0"/>
              <a:t>Student ID: 2239463</a:t>
            </a:r>
          </a:p>
          <a:p>
            <a:pPr marL="0" indent="0">
              <a:buNone/>
            </a:pPr>
            <a:endParaRPr lang="en-US" sz="2400" dirty="0"/>
          </a:p>
          <a:p>
            <a:pPr marL="0" indent="0">
              <a:buNone/>
            </a:pPr>
            <a:r>
              <a:rPr lang="en-US" sz="2400" dirty="0"/>
              <a:t>Lecturer: Antoinette Milne </a:t>
            </a:r>
          </a:p>
        </p:txBody>
      </p:sp>
    </p:spTree>
    <p:extLst>
      <p:ext uri="{BB962C8B-B14F-4D97-AF65-F5344CB8AC3E}">
        <p14:creationId xmlns:p14="http://schemas.microsoft.com/office/powerpoint/2010/main" val="2738423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9F3E1A01-3A1E-D3E9-0C01-1CAE1DF6B783}"/>
              </a:ext>
            </a:extLst>
          </p:cNvPr>
          <p:cNvPicPr>
            <a:picLocks noChangeAspect="1"/>
          </p:cNvPicPr>
          <p:nvPr/>
        </p:nvPicPr>
        <p:blipFill rotWithShape="1">
          <a:blip r:embed="rId3"/>
          <a:srcRect l="5884" r="-1" b="-1"/>
          <a:stretch/>
        </p:blipFill>
        <p:spPr>
          <a:xfrm>
            <a:off x="3643703" y="10"/>
            <a:ext cx="8545248" cy="6857990"/>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838200" y="365125"/>
            <a:ext cx="3822189" cy="1899912"/>
          </a:xfrm>
        </p:spPr>
        <p:txBody>
          <a:bodyPr>
            <a:normAutofit/>
          </a:bodyPr>
          <a:lstStyle/>
          <a:p>
            <a:r>
              <a:rPr lang="en-US" b="1" dirty="0"/>
              <a:t>Introduction</a:t>
            </a:r>
          </a:p>
        </p:txBody>
      </p:sp>
      <p:sp>
        <p:nvSpPr>
          <p:cNvPr id="5" name="Content Placeholder 4"/>
          <p:cNvSpPr>
            <a:spLocks noGrp="1"/>
          </p:cNvSpPr>
          <p:nvPr>
            <p:ph idx="1"/>
          </p:nvPr>
        </p:nvSpPr>
        <p:spPr>
          <a:xfrm>
            <a:off x="311426" y="2135064"/>
            <a:ext cx="5257800" cy="4071716"/>
          </a:xfrm>
        </p:spPr>
        <p:txBody>
          <a:bodyPr>
            <a:normAutofit lnSpcReduction="10000"/>
          </a:bodyPr>
          <a:lstStyle/>
          <a:p>
            <a:r>
              <a:rPr lang="en-US" sz="2400" dirty="0"/>
              <a:t>The presentation is about the management of dinner services in a mid-scale restaurant.</a:t>
            </a:r>
          </a:p>
          <a:p>
            <a:r>
              <a:rPr lang="en-US" sz="2400" dirty="0"/>
              <a:t>The restaurant has a capacity of 80 guests, and 60 guests are already booked. </a:t>
            </a:r>
          </a:p>
          <a:p>
            <a:r>
              <a:rPr lang="en-US" sz="2400" dirty="0"/>
              <a:t>Kitchen staff include </a:t>
            </a:r>
            <a:r>
              <a:rPr lang="en-GB" sz="2400" dirty="0"/>
              <a:t>Head chef</a:t>
            </a:r>
            <a:r>
              <a:rPr lang="en-US" sz="2400" dirty="0"/>
              <a:t>, </a:t>
            </a:r>
            <a:r>
              <a:rPr lang="en-GB" sz="2400" dirty="0"/>
              <a:t>Sous chef</a:t>
            </a:r>
            <a:r>
              <a:rPr lang="en-US" sz="2400" dirty="0"/>
              <a:t>, </a:t>
            </a:r>
            <a:r>
              <a:rPr lang="en-GB" sz="2400" dirty="0"/>
              <a:t>Commis</a:t>
            </a:r>
            <a:r>
              <a:rPr lang="en-US" sz="2400" dirty="0"/>
              <a:t>, and </a:t>
            </a:r>
            <a:r>
              <a:rPr lang="en-GB" sz="2400" dirty="0"/>
              <a:t>Kitchen porter.</a:t>
            </a:r>
            <a:endParaRPr lang="en-US" sz="2400" dirty="0"/>
          </a:p>
          <a:p>
            <a:r>
              <a:rPr lang="en-US" sz="2400" dirty="0"/>
              <a:t>Front office staff members include </a:t>
            </a:r>
            <a:r>
              <a:rPr lang="en-GB" sz="2400" dirty="0"/>
              <a:t>Front house manager</a:t>
            </a:r>
            <a:r>
              <a:rPr lang="en-US" sz="2400" dirty="0"/>
              <a:t>, </a:t>
            </a:r>
            <a:r>
              <a:rPr lang="en-GB" sz="2400" dirty="0"/>
              <a:t>Head waiter</a:t>
            </a:r>
            <a:r>
              <a:rPr lang="en-US" sz="2400" dirty="0"/>
              <a:t>, </a:t>
            </a:r>
            <a:r>
              <a:rPr lang="en-GB" sz="2400" dirty="0"/>
              <a:t>Waiters</a:t>
            </a:r>
            <a:r>
              <a:rPr lang="en-US" sz="2400" dirty="0"/>
              <a:t>, </a:t>
            </a:r>
            <a:r>
              <a:rPr lang="en-GB" sz="2400" dirty="0"/>
              <a:t>Mixologist</a:t>
            </a:r>
            <a:r>
              <a:rPr lang="en-US" sz="2400" dirty="0"/>
              <a:t> and Barman.</a:t>
            </a:r>
          </a:p>
          <a:p>
            <a:endParaRPr lang="en-US" sz="1700" dirty="0"/>
          </a:p>
        </p:txBody>
      </p:sp>
    </p:spTree>
    <p:extLst>
      <p:ext uri="{BB962C8B-B14F-4D97-AF65-F5344CB8AC3E}">
        <p14:creationId xmlns:p14="http://schemas.microsoft.com/office/powerpoint/2010/main" val="23370850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30936" y="639520"/>
            <a:ext cx="3429000" cy="1719072"/>
          </a:xfrm>
        </p:spPr>
        <p:txBody>
          <a:bodyPr vert="horz" lIns="91440" tIns="45720" rIns="91440" bIns="45720" rtlCol="0" anchor="b">
            <a:normAutofit/>
          </a:bodyPr>
          <a:lstStyle/>
          <a:p>
            <a:r>
              <a:rPr lang="en-US" sz="5400" b="1" kern="1200" dirty="0">
                <a:solidFill>
                  <a:schemeClr val="tx1"/>
                </a:solidFill>
                <a:latin typeface="+mj-lt"/>
                <a:ea typeface="+mj-ea"/>
                <a:cs typeface="+mj-cs"/>
              </a:rPr>
              <a:t>Pre-Shift Meeting</a:t>
            </a:r>
          </a:p>
        </p:txBody>
      </p:sp>
      <p:sp>
        <p:nvSpPr>
          <p:cNvPr id="2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sz="half" idx="1"/>
          </p:nvPr>
        </p:nvSpPr>
        <p:spPr>
          <a:xfrm>
            <a:off x="630936" y="2807208"/>
            <a:ext cx="3429000" cy="3410712"/>
          </a:xfrm>
        </p:spPr>
        <p:txBody>
          <a:bodyPr vert="horz" lIns="91440" tIns="45720" rIns="91440" bIns="45720" rtlCol="0" anchor="t">
            <a:normAutofit/>
          </a:bodyPr>
          <a:lstStyle/>
          <a:p>
            <a:r>
              <a:rPr lang="en-US" sz="1700" dirty="0"/>
              <a:t>Pre-shift meeting remains the backbone of fine dining as it enables the team to discuss their expectations and plan for the day (Lee, and Madera, 2021).</a:t>
            </a:r>
          </a:p>
          <a:p>
            <a:r>
              <a:rPr lang="en-US" sz="1700" dirty="0"/>
              <a:t>The front office manager and Head chef will conduct independent pre-shift meetings to prepare employees in the two departments.</a:t>
            </a:r>
          </a:p>
          <a:p>
            <a:r>
              <a:rPr lang="en-US" sz="1700" dirty="0"/>
              <a:t>During pre-shift meetings, front house and kitchen employees will be inspected for cleanliness.</a:t>
            </a:r>
          </a:p>
        </p:txBody>
      </p:sp>
      <p:pic>
        <p:nvPicPr>
          <p:cNvPr id="7" name="Content Placeholder 6">
            <a:extLst>
              <a:ext uri="{FF2B5EF4-FFF2-40B4-BE49-F238E27FC236}">
                <a16:creationId xmlns:a16="http://schemas.microsoft.com/office/drawing/2014/main" id="{CF493A12-05AA-A664-6267-01D231C59920}"/>
              </a:ext>
            </a:extLst>
          </p:cNvPr>
          <p:cNvPicPr>
            <a:picLocks noGrp="1" noChangeAspect="1"/>
          </p:cNvPicPr>
          <p:nvPr>
            <p:ph sz="half" idx="2"/>
          </p:nvPr>
        </p:nvPicPr>
        <p:blipFill rotWithShape="1">
          <a:blip r:embed="rId3"/>
          <a:srcRect l="4662" r="16026"/>
          <a:stretch/>
        </p:blipFill>
        <p:spPr>
          <a:xfrm>
            <a:off x="4373217" y="980857"/>
            <a:ext cx="6976078" cy="4947604"/>
          </a:xfrm>
          <a:prstGeom prst="rect">
            <a:avLst/>
          </a:prstGeom>
        </p:spPr>
      </p:pic>
    </p:spTree>
    <p:extLst>
      <p:ext uri="{BB962C8B-B14F-4D97-AF65-F5344CB8AC3E}">
        <p14:creationId xmlns:p14="http://schemas.microsoft.com/office/powerpoint/2010/main" val="1792536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804671" y="467833"/>
            <a:ext cx="9530176" cy="1108273"/>
          </a:xfrm>
        </p:spPr>
        <p:txBody>
          <a:bodyPr>
            <a:normAutofit/>
          </a:bodyPr>
          <a:lstStyle/>
          <a:p>
            <a:r>
              <a:rPr lang="en-US" sz="3600" b="1" dirty="0">
                <a:solidFill>
                  <a:schemeClr val="tx2"/>
                </a:solidFill>
              </a:rPr>
              <a:t>Kitchen and Front of House Team Preparation.</a:t>
            </a:r>
          </a:p>
        </p:txBody>
      </p:sp>
      <p:sp>
        <p:nvSpPr>
          <p:cNvPr id="5" name="Content Placeholder 4"/>
          <p:cNvSpPr>
            <a:spLocks noGrp="1"/>
          </p:cNvSpPr>
          <p:nvPr>
            <p:ph idx="1"/>
          </p:nvPr>
        </p:nvSpPr>
        <p:spPr>
          <a:xfrm>
            <a:off x="166719" y="1655427"/>
            <a:ext cx="6595588" cy="5088008"/>
          </a:xfrm>
        </p:spPr>
        <p:txBody>
          <a:bodyPr anchor="ctr">
            <a:normAutofit/>
          </a:bodyPr>
          <a:lstStyle/>
          <a:p>
            <a:pPr marL="0" indent="0">
              <a:buNone/>
            </a:pPr>
            <a:r>
              <a:rPr lang="en-US" sz="2000" b="1" dirty="0">
                <a:solidFill>
                  <a:schemeClr val="tx2"/>
                </a:solidFill>
              </a:rPr>
              <a:t>Team Briefing</a:t>
            </a:r>
            <a:r>
              <a:rPr lang="en-US" sz="2000" dirty="0">
                <a:solidFill>
                  <a:schemeClr val="tx2"/>
                </a:solidFill>
              </a:rPr>
              <a:t>- A short discussion about expectations and duties to be carried out by team members (</a:t>
            </a:r>
            <a:r>
              <a:rPr lang="en-GB" sz="2000" dirty="0">
                <a:solidFill>
                  <a:schemeClr val="tx2"/>
                </a:solidFill>
              </a:rPr>
              <a:t>Kumar, 2021)</a:t>
            </a:r>
            <a:r>
              <a:rPr lang="en-US" sz="2000" dirty="0">
                <a:solidFill>
                  <a:schemeClr val="tx2"/>
                </a:solidFill>
              </a:rPr>
              <a:t>.</a:t>
            </a:r>
          </a:p>
          <a:p>
            <a:pPr marL="0" indent="0">
              <a:buNone/>
            </a:pPr>
            <a:r>
              <a:rPr lang="en-US" sz="2000" b="1" dirty="0">
                <a:solidFill>
                  <a:schemeClr val="tx2"/>
                </a:solidFill>
              </a:rPr>
              <a:t>Kitchen team briefing entails</a:t>
            </a:r>
            <a:r>
              <a:rPr lang="en-US" sz="2000" dirty="0">
                <a:solidFill>
                  <a:schemeClr val="tx2"/>
                </a:solidFill>
              </a:rPr>
              <a:t>:</a:t>
            </a:r>
          </a:p>
          <a:p>
            <a:r>
              <a:rPr lang="en-US" sz="2000" dirty="0">
                <a:solidFill>
                  <a:schemeClr val="tx2"/>
                </a:solidFill>
              </a:rPr>
              <a:t>Getting updates on the kitchen from the head chef or sous chef.</a:t>
            </a:r>
          </a:p>
          <a:p>
            <a:r>
              <a:rPr lang="en-US" sz="2000" dirty="0">
                <a:solidFill>
                  <a:schemeClr val="tx2"/>
                </a:solidFill>
              </a:rPr>
              <a:t>Briefing on the adjustments in the day’s menu.</a:t>
            </a:r>
          </a:p>
          <a:p>
            <a:r>
              <a:rPr lang="en-US" sz="2000" dirty="0">
                <a:solidFill>
                  <a:schemeClr val="tx2"/>
                </a:solidFill>
              </a:rPr>
              <a:t>Delegation of cooking, utensil cleaning and supervisory roles to the relevant individuals.</a:t>
            </a:r>
          </a:p>
          <a:p>
            <a:pPr marL="0" indent="0">
              <a:buNone/>
            </a:pPr>
            <a:r>
              <a:rPr lang="en-US" sz="2000" b="1" dirty="0">
                <a:solidFill>
                  <a:schemeClr val="tx2"/>
                </a:solidFill>
              </a:rPr>
              <a:t>Front office team briefing entails:</a:t>
            </a:r>
            <a:endParaRPr lang="en-US" sz="2000" dirty="0">
              <a:solidFill>
                <a:schemeClr val="tx2"/>
              </a:solidFill>
            </a:endParaRPr>
          </a:p>
          <a:p>
            <a:r>
              <a:rPr lang="en-US" sz="2000" dirty="0">
                <a:solidFill>
                  <a:schemeClr val="tx2"/>
                </a:solidFill>
              </a:rPr>
              <a:t>Receiving updates on designated areas of operation for the waiter.</a:t>
            </a:r>
          </a:p>
          <a:p>
            <a:r>
              <a:rPr lang="en-US" sz="2000" dirty="0">
                <a:solidFill>
                  <a:schemeClr val="tx2"/>
                </a:solidFill>
              </a:rPr>
              <a:t>Receive updates on the drink menu from the mixologist.</a:t>
            </a:r>
          </a:p>
          <a:p>
            <a:r>
              <a:rPr lang="en-US" sz="2000" dirty="0">
                <a:solidFill>
                  <a:schemeClr val="tx2"/>
                </a:solidFill>
              </a:rPr>
              <a:t>Receiving service plan for the day from the head waiter.</a:t>
            </a:r>
          </a:p>
          <a:p>
            <a:pPr marL="0" indent="0">
              <a:buNone/>
            </a:pPr>
            <a:endParaRPr lang="en-US" sz="1400" dirty="0">
              <a:solidFill>
                <a:schemeClr val="tx2"/>
              </a:solidFill>
            </a:endParaRPr>
          </a:p>
        </p:txBody>
      </p:sp>
      <p:grpSp>
        <p:nvGrpSpPr>
          <p:cNvPr id="27" name="Group 26">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8" name="Freeform: Shape 27">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1" name="Graphic 30" descr="Board Room">
            <a:extLst>
              <a:ext uri="{FF2B5EF4-FFF2-40B4-BE49-F238E27FC236}">
                <a16:creationId xmlns:a16="http://schemas.microsoft.com/office/drawing/2014/main" id="{E5170F1B-0BFD-5E06-4076-BE692F2E911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480511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30936" y="1127206"/>
            <a:ext cx="5221224" cy="975914"/>
          </a:xfrm>
        </p:spPr>
        <p:txBody>
          <a:bodyPr vert="horz" lIns="91440" tIns="45720" rIns="91440" bIns="45720" rtlCol="0" anchor="b">
            <a:normAutofit/>
          </a:bodyPr>
          <a:lstStyle/>
          <a:p>
            <a:r>
              <a:rPr lang="en-US" sz="5000" b="1" kern="1200" dirty="0">
                <a:solidFill>
                  <a:schemeClr val="tx1"/>
                </a:solidFill>
                <a:latin typeface="+mj-lt"/>
                <a:ea typeface="+mj-ea"/>
                <a:cs typeface="+mj-cs"/>
              </a:rPr>
              <a:t>Taking reservations</a:t>
            </a:r>
          </a:p>
        </p:txBody>
      </p:sp>
      <p:sp>
        <p:nvSpPr>
          <p:cNvPr id="16"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sz="half" idx="1"/>
          </p:nvPr>
        </p:nvSpPr>
        <p:spPr>
          <a:xfrm>
            <a:off x="630936" y="2660904"/>
            <a:ext cx="4818888" cy="3547872"/>
          </a:xfrm>
        </p:spPr>
        <p:txBody>
          <a:bodyPr vert="horz" lIns="91440" tIns="45720" rIns="91440" bIns="45720" rtlCol="0" anchor="t">
            <a:normAutofit/>
          </a:bodyPr>
          <a:lstStyle/>
          <a:p>
            <a:r>
              <a:rPr lang="en-US" sz="2200"/>
              <a:t>Reservations ensure on-time and greater dining experience for guests (Chalupa, and Petricek 2020).</a:t>
            </a:r>
          </a:p>
          <a:p>
            <a:r>
              <a:rPr lang="en-US" sz="2200"/>
              <a:t>Waiters, under the leadership of the head waiter will share the number of guests who made online reservations.</a:t>
            </a:r>
          </a:p>
          <a:p>
            <a:r>
              <a:rPr lang="en-US" sz="2200"/>
              <a:t>The waiters will also use the data to determine the names, dates, times and table numbers booked by specific guests.</a:t>
            </a:r>
          </a:p>
        </p:txBody>
      </p:sp>
      <p:pic>
        <p:nvPicPr>
          <p:cNvPr id="6" name="Content Placeholder 5"/>
          <p:cNvPicPr>
            <a:picLocks noGrp="1" noChangeAspect="1"/>
          </p:cNvPicPr>
          <p:nvPr>
            <p:ph sz="half" idx="2"/>
          </p:nvPr>
        </p:nvPicPr>
        <p:blipFill>
          <a:blip r:embed="rId3"/>
          <a:stretch>
            <a:fillRect/>
          </a:stretch>
        </p:blipFill>
        <p:spPr>
          <a:xfrm>
            <a:off x="6099048" y="1303384"/>
            <a:ext cx="5458968" cy="4251231"/>
          </a:xfrm>
          <a:prstGeom prst="rect">
            <a:avLst/>
          </a:prstGeom>
        </p:spPr>
      </p:pic>
    </p:spTree>
    <p:extLst>
      <p:ext uri="{BB962C8B-B14F-4D97-AF65-F5344CB8AC3E}">
        <p14:creationId xmlns:p14="http://schemas.microsoft.com/office/powerpoint/2010/main" val="27587273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418284" y="1239588"/>
            <a:ext cx="4557752" cy="607466"/>
          </a:xfrm>
        </p:spPr>
        <p:txBody>
          <a:bodyPr vert="horz" lIns="91440" tIns="45720" rIns="91440" bIns="45720" rtlCol="0" anchor="b">
            <a:normAutofit fontScale="90000"/>
          </a:bodyPr>
          <a:lstStyle/>
          <a:p>
            <a:r>
              <a:rPr lang="en-US" sz="5400" b="1" kern="1200" dirty="0">
                <a:solidFill>
                  <a:schemeClr val="tx1"/>
                </a:solidFill>
                <a:latin typeface="+mj-lt"/>
                <a:ea typeface="+mj-ea"/>
                <a:cs typeface="+mj-cs"/>
              </a:rPr>
              <a:t>Table Setting</a:t>
            </a:r>
          </a:p>
        </p:txBody>
      </p:sp>
      <p:sp>
        <p:nvSpPr>
          <p:cNvPr id="20"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sz="half" idx="1"/>
          </p:nvPr>
        </p:nvSpPr>
        <p:spPr>
          <a:xfrm>
            <a:off x="252975" y="2807208"/>
            <a:ext cx="4023360" cy="3713062"/>
          </a:xfrm>
        </p:spPr>
        <p:txBody>
          <a:bodyPr vert="horz" lIns="91440" tIns="45720" rIns="91440" bIns="45720" rtlCol="0" anchor="t">
            <a:noAutofit/>
          </a:bodyPr>
          <a:lstStyle/>
          <a:p>
            <a:pPr marL="0" indent="0">
              <a:buNone/>
            </a:pPr>
            <a:r>
              <a:rPr lang="en-US" sz="2000" b="1" dirty="0"/>
              <a:t>Table setting:</a:t>
            </a:r>
            <a:r>
              <a:rPr lang="en-US" sz="2000" dirty="0"/>
              <a:t> the arrangement and positioning of tableware such as ornaments and utensils (</a:t>
            </a:r>
            <a:r>
              <a:rPr lang="en-US" sz="2000" dirty="0" err="1"/>
              <a:t>Buhalis</a:t>
            </a:r>
            <a:r>
              <a:rPr lang="en-US" sz="2000" dirty="0"/>
              <a:t>, Lin, and Leung, 2022).</a:t>
            </a:r>
          </a:p>
          <a:p>
            <a:r>
              <a:rPr lang="en-US" sz="2000" dirty="0"/>
              <a:t>Waiters, supervised by the head waiter, will set tables.</a:t>
            </a:r>
          </a:p>
          <a:p>
            <a:r>
              <a:rPr lang="en-US" sz="2000" dirty="0"/>
              <a:t>They will ensure the linens are clean and the napkins are either under the salad fork or on the small plates.</a:t>
            </a:r>
          </a:p>
          <a:p>
            <a:r>
              <a:rPr lang="en-US" sz="2000" dirty="0"/>
              <a:t>They will also install candles on every table.</a:t>
            </a:r>
          </a:p>
        </p:txBody>
      </p:sp>
      <p:pic>
        <p:nvPicPr>
          <p:cNvPr id="7" name="Content Placeholder 6">
            <a:extLst>
              <a:ext uri="{FF2B5EF4-FFF2-40B4-BE49-F238E27FC236}">
                <a16:creationId xmlns:a16="http://schemas.microsoft.com/office/drawing/2014/main" id="{4B5871BE-AD25-4690-3439-EE740B5F704C}"/>
              </a:ext>
            </a:extLst>
          </p:cNvPr>
          <p:cNvPicPr>
            <a:picLocks noGrp="1" noChangeAspect="1"/>
          </p:cNvPicPr>
          <p:nvPr>
            <p:ph sz="half" idx="2"/>
          </p:nvPr>
        </p:nvPicPr>
        <p:blipFill>
          <a:blip r:embed="rId3"/>
          <a:stretch>
            <a:fillRect/>
          </a:stretch>
        </p:blipFill>
        <p:spPr>
          <a:xfrm>
            <a:off x="4657344" y="1151539"/>
            <a:ext cx="6903720" cy="4746307"/>
          </a:xfrm>
          <a:prstGeom prst="rect">
            <a:avLst/>
          </a:prstGeom>
        </p:spPr>
      </p:pic>
    </p:spTree>
    <p:extLst>
      <p:ext uri="{BB962C8B-B14F-4D97-AF65-F5344CB8AC3E}">
        <p14:creationId xmlns:p14="http://schemas.microsoft.com/office/powerpoint/2010/main" val="1704487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30935" y="640080"/>
            <a:ext cx="5138097" cy="1083564"/>
          </a:xfrm>
        </p:spPr>
        <p:txBody>
          <a:bodyPr vert="horz" lIns="91440" tIns="45720" rIns="91440" bIns="45720" rtlCol="0" anchor="b">
            <a:normAutofit/>
          </a:bodyPr>
          <a:lstStyle/>
          <a:p>
            <a:r>
              <a:rPr lang="en-US" sz="5000" b="1" kern="1200" dirty="0">
                <a:solidFill>
                  <a:schemeClr val="tx1"/>
                </a:solidFill>
                <a:latin typeface="+mj-lt"/>
                <a:ea typeface="+mj-ea"/>
                <a:cs typeface="+mj-cs"/>
              </a:rPr>
              <a:t>Welcoming Guests</a:t>
            </a:r>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sz="half" idx="1"/>
          </p:nvPr>
        </p:nvSpPr>
        <p:spPr>
          <a:xfrm>
            <a:off x="630936" y="2660904"/>
            <a:ext cx="4818888" cy="3547872"/>
          </a:xfrm>
        </p:spPr>
        <p:txBody>
          <a:bodyPr vert="horz" lIns="91440" tIns="45720" rIns="91440" bIns="45720" rtlCol="0" anchor="t">
            <a:normAutofit/>
          </a:bodyPr>
          <a:lstStyle/>
          <a:p>
            <a:pPr marL="0" indent="0" algn="ctr">
              <a:buNone/>
            </a:pPr>
            <a:r>
              <a:rPr lang="en-US" sz="2000" dirty="0"/>
              <a:t>   </a:t>
            </a:r>
            <a:r>
              <a:rPr lang="en-US" sz="2000" i="1" dirty="0"/>
              <a:t>Courtesy remains an important building block of quality customer service (</a:t>
            </a:r>
            <a:r>
              <a:rPr lang="en-US" sz="2000" i="1" dirty="0" err="1"/>
              <a:t>Denysenko</a:t>
            </a:r>
            <a:r>
              <a:rPr lang="en-US" sz="2000" i="1" dirty="0"/>
              <a:t>, and </a:t>
            </a:r>
            <a:r>
              <a:rPr lang="en-US" sz="2000" i="1" dirty="0" err="1"/>
              <a:t>Yurynets</a:t>
            </a:r>
            <a:r>
              <a:rPr lang="en-US" sz="2000" i="1" dirty="0"/>
              <a:t>, 2021).</a:t>
            </a:r>
          </a:p>
          <a:p>
            <a:r>
              <a:rPr lang="en-US" sz="2000" dirty="0"/>
              <a:t>Waiters will greet guests warmly and guide them to their dining area.</a:t>
            </a:r>
          </a:p>
          <a:p>
            <a:r>
              <a:rPr lang="en-US" sz="2000" dirty="0"/>
              <a:t>Waiters will refer to guests by name to create a </a:t>
            </a:r>
            <a:r>
              <a:rPr lang="en-US" sz="2000" dirty="0" err="1"/>
              <a:t>personalised</a:t>
            </a:r>
            <a:r>
              <a:rPr lang="en-US" sz="2000" dirty="0"/>
              <a:t> dining experience.</a:t>
            </a:r>
          </a:p>
          <a:p>
            <a:r>
              <a:rPr lang="en-US" sz="2000" dirty="0"/>
              <a:t>Waiters will also be attentive to guests who are celebrating and will offer congratulations to them.</a:t>
            </a:r>
          </a:p>
          <a:p>
            <a:pPr marL="0"/>
            <a:endParaRPr lang="en-US" sz="2000" dirty="0"/>
          </a:p>
        </p:txBody>
      </p:sp>
      <p:pic>
        <p:nvPicPr>
          <p:cNvPr id="7" name="Content Placeholder 6">
            <a:extLst>
              <a:ext uri="{FF2B5EF4-FFF2-40B4-BE49-F238E27FC236}">
                <a16:creationId xmlns:a16="http://schemas.microsoft.com/office/drawing/2014/main" id="{E2FFEBF0-3B50-B702-A061-FB572701FC6F}"/>
              </a:ext>
            </a:extLst>
          </p:cNvPr>
          <p:cNvPicPr>
            <a:picLocks noGrp="1" noChangeAspect="1"/>
          </p:cNvPicPr>
          <p:nvPr>
            <p:ph sz="half" idx="2"/>
          </p:nvPr>
        </p:nvPicPr>
        <p:blipFill>
          <a:blip r:embed="rId3"/>
          <a:stretch>
            <a:fillRect/>
          </a:stretch>
        </p:blipFill>
        <p:spPr>
          <a:xfrm>
            <a:off x="6099048" y="1613893"/>
            <a:ext cx="5458968" cy="3630213"/>
          </a:xfrm>
          <a:prstGeom prst="rect">
            <a:avLst/>
          </a:prstGeom>
        </p:spPr>
      </p:pic>
    </p:spTree>
    <p:extLst>
      <p:ext uri="{BB962C8B-B14F-4D97-AF65-F5344CB8AC3E}">
        <p14:creationId xmlns:p14="http://schemas.microsoft.com/office/powerpoint/2010/main" val="12642640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761840" y="1138265"/>
            <a:ext cx="4544762" cy="1401183"/>
          </a:xfrm>
        </p:spPr>
        <p:txBody>
          <a:bodyPr vert="horz" lIns="91440" tIns="45720" rIns="91440" bIns="45720" rtlCol="0" anchor="t">
            <a:normAutofit/>
          </a:bodyPr>
          <a:lstStyle/>
          <a:p>
            <a:r>
              <a:rPr lang="en-US" sz="3200" b="1" kern="1200">
                <a:solidFill>
                  <a:schemeClr val="tx1"/>
                </a:solidFill>
                <a:latin typeface="+mj-lt"/>
                <a:ea typeface="+mj-ea"/>
                <a:cs typeface="+mj-cs"/>
              </a:rPr>
              <a:t>Seating guests</a:t>
            </a:r>
          </a:p>
        </p:txBody>
      </p:sp>
      <p:cxnSp>
        <p:nvCxnSpPr>
          <p:cNvPr id="16" name="Straight Connector 15">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Content Placeholder 4"/>
          <p:cNvSpPr>
            <a:spLocks noGrp="1"/>
          </p:cNvSpPr>
          <p:nvPr>
            <p:ph sz="half" idx="1"/>
          </p:nvPr>
        </p:nvSpPr>
        <p:spPr>
          <a:xfrm>
            <a:off x="761840" y="2551176"/>
            <a:ext cx="4544762" cy="3602935"/>
          </a:xfrm>
        </p:spPr>
        <p:txBody>
          <a:bodyPr vert="horz" lIns="91440" tIns="45720" rIns="91440" bIns="45720" rtlCol="0">
            <a:normAutofit/>
          </a:bodyPr>
          <a:lstStyle/>
          <a:p>
            <a:r>
              <a:rPr lang="en-US" sz="2000"/>
              <a:t>Customer experience is also enhanced through seamless waitlist management, hence, reduced wait times (Sulistiyo, Fitriana, and Angraini, 2024).</a:t>
            </a:r>
          </a:p>
          <a:p>
            <a:r>
              <a:rPr lang="en-US" sz="2000"/>
              <a:t> Waiters will guide guests to their tables based on the order of their arrival.</a:t>
            </a:r>
          </a:p>
          <a:p>
            <a:r>
              <a:rPr lang="en-US" sz="2000"/>
              <a:t>While serving water and taking orders, waiters will engage in informative conversations with guests.</a:t>
            </a:r>
          </a:p>
        </p:txBody>
      </p:sp>
      <p:pic>
        <p:nvPicPr>
          <p:cNvPr id="7" name="Content Placeholder 6">
            <a:extLst>
              <a:ext uri="{FF2B5EF4-FFF2-40B4-BE49-F238E27FC236}">
                <a16:creationId xmlns:a16="http://schemas.microsoft.com/office/drawing/2014/main" id="{3AEB719F-9942-C202-4FDA-6350B0590165}"/>
              </a:ext>
            </a:extLst>
          </p:cNvPr>
          <p:cNvPicPr>
            <a:picLocks noGrp="1" noChangeAspect="1"/>
          </p:cNvPicPr>
          <p:nvPr>
            <p:ph sz="half" idx="2"/>
          </p:nvPr>
        </p:nvPicPr>
        <p:blipFill>
          <a:blip r:embed="rId3"/>
          <a:stretch>
            <a:fillRect/>
          </a:stretch>
        </p:blipFill>
        <p:spPr>
          <a:xfrm>
            <a:off x="6082748" y="1196121"/>
            <a:ext cx="5334160" cy="4467359"/>
          </a:xfrm>
          <a:prstGeom prst="rect">
            <a:avLst/>
          </a:prstGeom>
        </p:spPr>
      </p:pic>
    </p:spTree>
    <p:extLst>
      <p:ext uri="{BB962C8B-B14F-4D97-AF65-F5344CB8AC3E}">
        <p14:creationId xmlns:p14="http://schemas.microsoft.com/office/powerpoint/2010/main" val="18833587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a:xfrm>
            <a:off x="761840" y="1138265"/>
            <a:ext cx="4544762" cy="1401183"/>
          </a:xfrm>
        </p:spPr>
        <p:txBody>
          <a:bodyPr vert="horz" lIns="91440" tIns="45720" rIns="91440" bIns="45720" rtlCol="0" anchor="t">
            <a:normAutofit/>
          </a:bodyPr>
          <a:lstStyle/>
          <a:p>
            <a:r>
              <a:rPr lang="en-US" sz="3200" b="1" kern="1200">
                <a:solidFill>
                  <a:schemeClr val="tx1"/>
                </a:solidFill>
                <a:latin typeface="+mj-lt"/>
                <a:ea typeface="+mj-ea"/>
                <a:cs typeface="+mj-cs"/>
              </a:rPr>
              <a:t>Dining Experience</a:t>
            </a:r>
          </a:p>
        </p:txBody>
      </p:sp>
      <p:cxnSp>
        <p:nvCxnSpPr>
          <p:cNvPr id="8" name="Straight Connector 7">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Content Placeholder 4"/>
          <p:cNvSpPr>
            <a:spLocks noGrp="1"/>
          </p:cNvSpPr>
          <p:nvPr>
            <p:ph sz="half" idx="1"/>
          </p:nvPr>
        </p:nvSpPr>
        <p:spPr>
          <a:xfrm>
            <a:off x="761840" y="2156060"/>
            <a:ext cx="4544762" cy="3998052"/>
          </a:xfrm>
        </p:spPr>
        <p:txBody>
          <a:bodyPr vert="horz" lIns="91440" tIns="45720" rIns="91440" bIns="45720" rtlCol="0">
            <a:normAutofit/>
          </a:bodyPr>
          <a:lstStyle/>
          <a:p>
            <a:r>
              <a:rPr lang="en-US" sz="2000" dirty="0"/>
              <a:t>Proper service etiquette also forms an important part of a great dining experience (</a:t>
            </a:r>
            <a:r>
              <a:rPr lang="en-US" sz="2000" dirty="0" err="1"/>
              <a:t>Rababah</a:t>
            </a:r>
            <a:r>
              <a:rPr lang="en-US" sz="2000" dirty="0"/>
              <a:t> et al. 2021).</a:t>
            </a:r>
          </a:p>
          <a:p>
            <a:r>
              <a:rPr lang="en-US" sz="2000" dirty="0"/>
              <a:t>Waiters will patiently present the menu and wine list to the guests.</a:t>
            </a:r>
          </a:p>
          <a:p>
            <a:r>
              <a:rPr lang="en-US" sz="2000" dirty="0"/>
              <a:t>Politely take guests’ orders including food, cocktails and wine preferences.</a:t>
            </a:r>
          </a:p>
          <a:p>
            <a:r>
              <a:rPr lang="en-US" sz="2000" dirty="0"/>
              <a:t>Waiters will step aside and allow guests to place their orders without feeling any pressure.</a:t>
            </a:r>
          </a:p>
          <a:p>
            <a:endParaRPr lang="en-US" sz="2000" dirty="0"/>
          </a:p>
        </p:txBody>
      </p:sp>
      <p:pic>
        <p:nvPicPr>
          <p:cNvPr id="3" name="Content Placeholder 2"/>
          <p:cNvPicPr>
            <a:picLocks noGrp="1" noChangeAspect="1"/>
          </p:cNvPicPr>
          <p:nvPr>
            <p:ph sz="half" idx="2"/>
          </p:nvPr>
        </p:nvPicPr>
        <p:blipFill>
          <a:blip r:embed="rId3"/>
          <a:stretch>
            <a:fillRect/>
          </a:stretch>
        </p:blipFill>
        <p:spPr>
          <a:xfrm>
            <a:off x="5601903" y="1973180"/>
            <a:ext cx="5420369" cy="3696100"/>
          </a:xfrm>
          <a:prstGeom prst="rect">
            <a:avLst/>
          </a:prstGeom>
        </p:spPr>
      </p:pic>
    </p:spTree>
    <p:extLst>
      <p:ext uri="{BB962C8B-B14F-4D97-AF65-F5344CB8AC3E}">
        <p14:creationId xmlns:p14="http://schemas.microsoft.com/office/powerpoint/2010/main" val="3203631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Wine or cocktail service</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sz="half" idx="1"/>
          </p:nvPr>
        </p:nvSpPr>
        <p:spPr>
          <a:xfrm>
            <a:off x="572493" y="2071316"/>
            <a:ext cx="6713552" cy="4119172"/>
          </a:xfrm>
        </p:spPr>
        <p:txBody>
          <a:bodyPr vert="horz" lIns="91440" tIns="45720" rIns="91440" bIns="45720" rtlCol="0" anchor="t">
            <a:normAutofit/>
          </a:bodyPr>
          <a:lstStyle/>
          <a:p>
            <a:r>
              <a:rPr lang="en-US" sz="2200"/>
              <a:t>Fine dining is spiced up with correct wine serving in terms of availing the correct wine using the right glasses (Brochado et al. 2020).</a:t>
            </a:r>
          </a:p>
          <a:p>
            <a:r>
              <a:rPr lang="en-US" sz="2200"/>
              <a:t>The additional bar team member will assist with the selection of the ordered wine as well as pass the prepared cocktail.</a:t>
            </a:r>
          </a:p>
          <a:p>
            <a:r>
              <a:rPr lang="en-US" sz="2200"/>
              <a:t>Waiters will also bring all the necessary opening equipment in a single trip.</a:t>
            </a:r>
          </a:p>
          <a:p>
            <a:r>
              <a:rPr lang="en-US" sz="2200"/>
              <a:t>Finally, waiters will allow the guest to do wine sampling before filling the glass.</a:t>
            </a:r>
          </a:p>
          <a:p>
            <a:endParaRPr lang="en-US" sz="2200"/>
          </a:p>
          <a:p>
            <a:endParaRPr lang="en-US" sz="2200"/>
          </a:p>
          <a:p>
            <a:endParaRPr lang="en-US" sz="2200"/>
          </a:p>
        </p:txBody>
      </p:sp>
      <p:pic>
        <p:nvPicPr>
          <p:cNvPr id="3" name="Content Placeholder 2"/>
          <p:cNvPicPr>
            <a:picLocks noGrp="1" noChangeAspect="1"/>
          </p:cNvPicPr>
          <p:nvPr>
            <p:ph sz="half" idx="2"/>
          </p:nvPr>
        </p:nvPicPr>
        <p:blipFill rotWithShape="1">
          <a:blip r:embed="rId3"/>
          <a:srcRect l="21293" r="21775" b="-1"/>
          <a:stretch/>
        </p:blipFill>
        <p:spPr>
          <a:xfrm>
            <a:off x="7286045" y="2093976"/>
            <a:ext cx="3941064" cy="4096512"/>
          </a:xfrm>
          <a:prstGeom prst="rect">
            <a:avLst/>
          </a:prstGeom>
        </p:spPr>
      </p:pic>
    </p:spTree>
    <p:extLst>
      <p:ext uri="{BB962C8B-B14F-4D97-AF65-F5344CB8AC3E}">
        <p14:creationId xmlns:p14="http://schemas.microsoft.com/office/powerpoint/2010/main" val="1439688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40080" y="329184"/>
            <a:ext cx="6894576" cy="1783080"/>
          </a:xfrm>
        </p:spPr>
        <p:txBody>
          <a:bodyPr vert="horz" lIns="91440" tIns="45720" rIns="91440" bIns="45720" rtlCol="0" anchor="b">
            <a:normAutofit/>
          </a:bodyPr>
          <a:lstStyle/>
          <a:p>
            <a:r>
              <a:rPr lang="en-US" sz="5400" b="1"/>
              <a:t>Food Service</a:t>
            </a:r>
          </a:p>
        </p:txBody>
      </p:sp>
      <p:sp>
        <p:nvSpPr>
          <p:cNvPr id="2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sz="half" idx="1"/>
          </p:nvPr>
        </p:nvSpPr>
        <p:spPr>
          <a:xfrm>
            <a:off x="640080" y="2706624"/>
            <a:ext cx="6894576" cy="3483864"/>
          </a:xfrm>
        </p:spPr>
        <p:txBody>
          <a:bodyPr vert="horz" lIns="91440" tIns="45720" rIns="91440" bIns="45720" rtlCol="0">
            <a:normAutofit/>
          </a:bodyPr>
          <a:lstStyle/>
          <a:p>
            <a:r>
              <a:rPr lang="en-US" sz="2200" dirty="0"/>
              <a:t>According to </a:t>
            </a:r>
            <a:r>
              <a:rPr lang="en-US" sz="2200" dirty="0" err="1"/>
              <a:t>Maglovska</a:t>
            </a:r>
            <a:r>
              <a:rPr lang="en-US" sz="2200" dirty="0"/>
              <a:t> (2020), exquisite dining services are based on high-quality table services.</a:t>
            </a:r>
          </a:p>
          <a:p>
            <a:r>
              <a:rPr lang="en-US" sz="2200" dirty="0"/>
              <a:t>In this dining experience, the waitstaff will take guests' orders and communicate them to the kitchen and bar teams.</a:t>
            </a:r>
          </a:p>
          <a:p>
            <a:r>
              <a:rPr lang="en-US" sz="2200" dirty="0"/>
              <a:t>Under the supervision of the sous chef, the </a:t>
            </a:r>
            <a:r>
              <a:rPr lang="en-US" sz="2200" dirty="0" err="1"/>
              <a:t>commis</a:t>
            </a:r>
            <a:r>
              <a:rPr lang="en-US" sz="2200" dirty="0"/>
              <a:t> will prepare the food.</a:t>
            </a:r>
          </a:p>
          <a:p>
            <a:r>
              <a:rPr lang="en-US" sz="2200" dirty="0"/>
              <a:t>The waiters will receive notifications once the orders are ready and they will serve the guests accordingly.</a:t>
            </a:r>
          </a:p>
        </p:txBody>
      </p:sp>
      <p:pic>
        <p:nvPicPr>
          <p:cNvPr id="3" name="Content Placeholder 2"/>
          <p:cNvPicPr>
            <a:picLocks noGrp="1" noChangeAspect="1"/>
          </p:cNvPicPr>
          <p:nvPr>
            <p:ph sz="half" idx="2"/>
          </p:nvPr>
        </p:nvPicPr>
        <p:blipFill>
          <a:blip r:embed="rId3"/>
          <a:stretch>
            <a:fillRect/>
          </a:stretch>
        </p:blipFill>
        <p:spPr>
          <a:xfrm>
            <a:off x="8211286" y="329183"/>
            <a:ext cx="3319324" cy="3429969"/>
          </a:xfrm>
          <a:prstGeom prst="rect">
            <a:avLst/>
          </a:prstGeom>
        </p:spPr>
      </p:pic>
      <p:pic>
        <p:nvPicPr>
          <p:cNvPr id="6" name="Picture 5"/>
          <p:cNvPicPr>
            <a:picLocks noChangeAspect="1"/>
          </p:cNvPicPr>
          <p:nvPr/>
        </p:nvPicPr>
        <p:blipFill>
          <a:blip r:embed="rId4"/>
          <a:stretch>
            <a:fillRect/>
          </a:stretch>
        </p:blipFill>
        <p:spPr>
          <a:xfrm>
            <a:off x="8725838" y="4079193"/>
            <a:ext cx="2271932" cy="2176272"/>
          </a:xfrm>
          <a:prstGeom prst="rect">
            <a:avLst/>
          </a:prstGeom>
        </p:spPr>
      </p:pic>
    </p:spTree>
    <p:extLst>
      <p:ext uri="{BB962C8B-B14F-4D97-AF65-F5344CB8AC3E}">
        <p14:creationId xmlns:p14="http://schemas.microsoft.com/office/powerpoint/2010/main" val="9956311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30936" y="640823"/>
            <a:ext cx="3419856" cy="5583148"/>
          </a:xfrm>
        </p:spPr>
        <p:txBody>
          <a:bodyPr vert="horz" lIns="91440" tIns="45720" rIns="91440" bIns="45720" rtlCol="0" anchor="ctr">
            <a:normAutofit/>
          </a:bodyPr>
          <a:lstStyle/>
          <a:p>
            <a:r>
              <a:rPr lang="en-US" sz="5400" b="1" kern="1200">
                <a:solidFill>
                  <a:schemeClr val="tx1"/>
                </a:solidFill>
                <a:latin typeface="+mj-lt"/>
                <a:ea typeface="+mj-ea"/>
                <a:cs typeface="+mj-cs"/>
              </a:rPr>
              <a:t>Check in with the guests</a:t>
            </a:r>
          </a:p>
        </p:txBody>
      </p:sp>
      <p:sp>
        <p:nvSpPr>
          <p:cNvPr id="1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58A39514-8BDF-FB71-3354-995388CE28EC}"/>
              </a:ext>
            </a:extLst>
          </p:cNvPr>
          <p:cNvPicPr>
            <a:picLocks noGrp="1" noChangeAspect="1"/>
          </p:cNvPicPr>
          <p:nvPr>
            <p:ph sz="half" idx="2"/>
          </p:nvPr>
        </p:nvPicPr>
        <p:blipFill>
          <a:blip r:embed="rId3"/>
          <a:stretch>
            <a:fillRect/>
          </a:stretch>
        </p:blipFill>
        <p:spPr>
          <a:xfrm>
            <a:off x="4654296" y="630936"/>
            <a:ext cx="5863119" cy="3738933"/>
          </a:xfrm>
          <a:prstGeom prst="rect">
            <a:avLst/>
          </a:prstGeom>
        </p:spPr>
      </p:pic>
      <p:sp>
        <p:nvSpPr>
          <p:cNvPr id="5" name="Content Placeholder 4"/>
          <p:cNvSpPr>
            <a:spLocks noGrp="1"/>
          </p:cNvSpPr>
          <p:nvPr>
            <p:ph sz="half" idx="1"/>
          </p:nvPr>
        </p:nvSpPr>
        <p:spPr>
          <a:xfrm>
            <a:off x="4654296" y="4446872"/>
            <a:ext cx="6894576" cy="2194559"/>
          </a:xfrm>
        </p:spPr>
        <p:txBody>
          <a:bodyPr vert="horz" lIns="91440" tIns="45720" rIns="91440" bIns="45720" rtlCol="0" anchor="t">
            <a:normAutofit lnSpcReduction="10000"/>
          </a:bodyPr>
          <a:lstStyle/>
          <a:p>
            <a:r>
              <a:rPr lang="en-US" sz="1800" dirty="0"/>
              <a:t> To achieve a greater dining experience, it is important for a waiter to continually check in with guests to ensure their comfort and satisfaction with the service (Yang, Mao, and Tang, 2018).</a:t>
            </a:r>
          </a:p>
          <a:p>
            <a:r>
              <a:rPr lang="en-US" sz="1800" dirty="0"/>
              <a:t>This will involve asking guests if they are okay.</a:t>
            </a:r>
          </a:p>
          <a:p>
            <a:r>
              <a:rPr lang="en-US" sz="1800" dirty="0"/>
              <a:t>Checking if they are ready to transition to the next course.</a:t>
            </a:r>
          </a:p>
          <a:p>
            <a:r>
              <a:rPr lang="en-US" sz="1800" dirty="0"/>
              <a:t>Waiters will also read guests’ body language to determine if they are comfortable</a:t>
            </a:r>
            <a:r>
              <a:rPr lang="en-US" sz="1200" dirty="0"/>
              <a:t>.</a:t>
            </a:r>
          </a:p>
        </p:txBody>
      </p:sp>
    </p:spTree>
    <p:extLst>
      <p:ext uri="{BB962C8B-B14F-4D97-AF65-F5344CB8AC3E}">
        <p14:creationId xmlns:p14="http://schemas.microsoft.com/office/powerpoint/2010/main" val="1321839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Content Placeholder 2"/>
          <p:cNvPicPr>
            <a:picLocks noGrp="1" noChangeAspect="1"/>
          </p:cNvPicPr>
          <p:nvPr>
            <p:ph sz="half" idx="2"/>
          </p:nvPr>
        </p:nvPicPr>
        <p:blipFill rotWithShape="1">
          <a:blip r:embed="rId3"/>
          <a:srcRect l="1086" r="4757" b="1"/>
          <a:stretch/>
        </p:blipFill>
        <p:spPr>
          <a:xfrm>
            <a:off x="-1" y="-2"/>
            <a:ext cx="5410198" cy="6858002"/>
          </a:xfrm>
          <a:prstGeom prst="rect">
            <a:avLst/>
          </a:prstGeom>
        </p:spPr>
      </p:pic>
      <p:sp useBgFill="1">
        <p:nvSpPr>
          <p:cNvPr id="25" name="Rectangle 24">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115317" y="405685"/>
            <a:ext cx="5464968" cy="1559301"/>
          </a:xfrm>
        </p:spPr>
        <p:txBody>
          <a:bodyPr vert="horz" lIns="91440" tIns="45720" rIns="91440" bIns="45720" rtlCol="0" anchor="ctr">
            <a:normAutofit/>
          </a:bodyPr>
          <a:lstStyle/>
          <a:p>
            <a:r>
              <a:rPr lang="en-US" sz="4000" b="1" dirty="0"/>
              <a:t>After Dinning</a:t>
            </a:r>
          </a:p>
        </p:txBody>
      </p:sp>
      <p:sp>
        <p:nvSpPr>
          <p:cNvPr id="5" name="Content Placeholder 4"/>
          <p:cNvSpPr>
            <a:spLocks noGrp="1"/>
          </p:cNvSpPr>
          <p:nvPr>
            <p:ph sz="half" idx="1"/>
          </p:nvPr>
        </p:nvSpPr>
        <p:spPr>
          <a:xfrm>
            <a:off x="6096000" y="3308465"/>
            <a:ext cx="5247340" cy="3433157"/>
          </a:xfrm>
        </p:spPr>
        <p:txBody>
          <a:bodyPr vert="horz" lIns="91440" tIns="45720" rIns="91440" bIns="45720" rtlCol="0" anchor="ctr">
            <a:normAutofit lnSpcReduction="10000"/>
          </a:bodyPr>
          <a:lstStyle/>
          <a:p>
            <a:pPr marL="0"/>
            <a:r>
              <a:rPr lang="en-US" sz="1600" b="1" dirty="0"/>
              <a:t>Presenting the Check</a:t>
            </a:r>
          </a:p>
          <a:p>
            <a:r>
              <a:rPr lang="en-US" sz="1600" dirty="0"/>
              <a:t>The last part of the dining experience is a check presentation and this should match the quality of the dining experience (Chun, 2012).</a:t>
            </a:r>
          </a:p>
          <a:p>
            <a:r>
              <a:rPr lang="en-US" sz="1600" dirty="0"/>
              <a:t>The waiter will check the table for any remaining dishes before presenting the bill, to make sure nothing is left behind.</a:t>
            </a:r>
          </a:p>
          <a:p>
            <a:r>
              <a:rPr lang="en-US" sz="1600" dirty="0"/>
              <a:t>The waiter on service will collect feedback from the guests about their dining experience before handing them the check.</a:t>
            </a:r>
          </a:p>
          <a:p>
            <a:r>
              <a:rPr lang="en-US" sz="1600" dirty="0"/>
              <a:t>The waiter will then offer a reasonable discount if the guests are unhappy with any service as per the restaurant’s policy.</a:t>
            </a:r>
          </a:p>
          <a:p>
            <a:pPr marL="0" indent="0">
              <a:buNone/>
            </a:pPr>
            <a:endParaRPr lang="en-US" sz="1600" dirty="0"/>
          </a:p>
          <a:p>
            <a:pPr marL="0" indent="0">
              <a:buNone/>
            </a:pPr>
            <a:endParaRPr lang="en-US" sz="1600" dirty="0"/>
          </a:p>
          <a:p>
            <a:pPr marL="0" indent="0">
              <a:buNone/>
            </a:pPr>
            <a:endParaRPr lang="en-US" sz="1600" dirty="0"/>
          </a:p>
          <a:p>
            <a:pPr marL="0"/>
            <a:endParaRPr lang="en-US" sz="1600" dirty="0"/>
          </a:p>
          <a:p>
            <a:pPr marL="0"/>
            <a:endParaRPr lang="en-US" sz="1600" dirty="0"/>
          </a:p>
        </p:txBody>
      </p:sp>
    </p:spTree>
    <p:extLst>
      <p:ext uri="{BB962C8B-B14F-4D97-AF65-F5344CB8AC3E}">
        <p14:creationId xmlns:p14="http://schemas.microsoft.com/office/powerpoint/2010/main" val="4930401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30936" y="639520"/>
            <a:ext cx="3429000" cy="1719072"/>
          </a:xfrm>
        </p:spPr>
        <p:txBody>
          <a:bodyPr vert="horz" lIns="91440" tIns="45720" rIns="91440" bIns="45720" rtlCol="0" anchor="b">
            <a:normAutofit/>
          </a:bodyPr>
          <a:lstStyle/>
          <a:p>
            <a:r>
              <a:rPr lang="en-US" sz="4200" b="1" kern="1200">
                <a:solidFill>
                  <a:schemeClr val="tx1"/>
                </a:solidFill>
                <a:latin typeface="+mj-lt"/>
                <a:ea typeface="+mj-ea"/>
                <a:cs typeface="+mj-cs"/>
              </a:rPr>
              <a:t>Smoothly clear the table</a:t>
            </a:r>
          </a:p>
        </p:txBody>
      </p:sp>
      <p:sp>
        <p:nvSpPr>
          <p:cNvPr id="17"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sz="half" idx="1"/>
          </p:nvPr>
        </p:nvSpPr>
        <p:spPr>
          <a:xfrm>
            <a:off x="630936" y="2807208"/>
            <a:ext cx="3429000" cy="3410712"/>
          </a:xfrm>
        </p:spPr>
        <p:txBody>
          <a:bodyPr vert="horz" lIns="91440" tIns="45720" rIns="91440" bIns="45720" rtlCol="0" anchor="t">
            <a:normAutofit/>
          </a:bodyPr>
          <a:lstStyle/>
          <a:p>
            <a:r>
              <a:rPr lang="en-US" sz="2200" dirty="0"/>
              <a:t>A great dining experience involves allowing guests to leave at their pleasure (Veloso, 2023).</a:t>
            </a:r>
          </a:p>
          <a:p>
            <a:r>
              <a:rPr lang="en-US" sz="2200" dirty="0"/>
              <a:t>Waiters can also </a:t>
            </a:r>
            <a:r>
              <a:rPr lang="en-US" sz="2200" dirty="0" err="1"/>
              <a:t>organise</a:t>
            </a:r>
            <a:r>
              <a:rPr lang="en-US" sz="2200" dirty="0"/>
              <a:t> a new table at guests’ request.</a:t>
            </a:r>
          </a:p>
          <a:p>
            <a:r>
              <a:rPr lang="en-US" sz="2200" dirty="0"/>
              <a:t>Waiters will also ensure no guests are waiting while they clear the table.</a:t>
            </a:r>
          </a:p>
        </p:txBody>
      </p:sp>
      <p:pic>
        <p:nvPicPr>
          <p:cNvPr id="7" name="Content Placeholder 6">
            <a:extLst>
              <a:ext uri="{FF2B5EF4-FFF2-40B4-BE49-F238E27FC236}">
                <a16:creationId xmlns:a16="http://schemas.microsoft.com/office/drawing/2014/main" id="{B53620EE-DF94-D058-9236-86F05EF96C4E}"/>
              </a:ext>
            </a:extLst>
          </p:cNvPr>
          <p:cNvPicPr>
            <a:picLocks noGrp="1" noChangeAspect="1"/>
          </p:cNvPicPr>
          <p:nvPr>
            <p:ph sz="half" idx="2"/>
          </p:nvPr>
        </p:nvPicPr>
        <p:blipFill>
          <a:blip r:embed="rId3"/>
          <a:stretch>
            <a:fillRect/>
          </a:stretch>
        </p:blipFill>
        <p:spPr>
          <a:xfrm>
            <a:off x="4654296" y="1487329"/>
            <a:ext cx="6903720" cy="3883342"/>
          </a:xfrm>
          <a:prstGeom prst="rect">
            <a:avLst/>
          </a:prstGeom>
        </p:spPr>
      </p:pic>
    </p:spTree>
    <p:extLst>
      <p:ext uri="{BB962C8B-B14F-4D97-AF65-F5344CB8AC3E}">
        <p14:creationId xmlns:p14="http://schemas.microsoft.com/office/powerpoint/2010/main" val="2521148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630936" y="640080"/>
            <a:ext cx="4818888" cy="1481328"/>
          </a:xfrm>
        </p:spPr>
        <p:txBody>
          <a:bodyPr vert="horz" lIns="91440" tIns="45720" rIns="91440" bIns="45720" rtlCol="0" anchor="b">
            <a:normAutofit/>
          </a:bodyPr>
          <a:lstStyle/>
          <a:p>
            <a:r>
              <a:rPr lang="en-US" sz="4600" b="1" kern="1200">
                <a:solidFill>
                  <a:schemeClr val="tx1"/>
                </a:solidFill>
                <a:latin typeface="+mj-lt"/>
                <a:ea typeface="+mj-ea"/>
                <a:cs typeface="+mj-cs"/>
              </a:rPr>
              <a:t>Role of the restaurant manager.</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p:cNvSpPr>
            <a:spLocks noGrp="1"/>
          </p:cNvSpPr>
          <p:nvPr>
            <p:ph sz="half" idx="1"/>
          </p:nvPr>
        </p:nvSpPr>
        <p:spPr>
          <a:xfrm>
            <a:off x="630936" y="2660904"/>
            <a:ext cx="4818888" cy="3547872"/>
          </a:xfrm>
        </p:spPr>
        <p:txBody>
          <a:bodyPr vert="horz" lIns="91440" tIns="45720" rIns="91440" bIns="45720" rtlCol="0" anchor="t">
            <a:normAutofit/>
          </a:bodyPr>
          <a:lstStyle/>
          <a:p>
            <a:r>
              <a:rPr lang="en-US" sz="1700" dirty="0"/>
              <a:t>The main role of a restaurant manager is to preside over daily restaurant operations (Sharma, Arora, and </a:t>
            </a:r>
            <a:r>
              <a:rPr lang="en-US" sz="1700" dirty="0" err="1"/>
              <a:t>Kharub</a:t>
            </a:r>
            <a:r>
              <a:rPr lang="en-US" sz="1700" dirty="0"/>
              <a:t>, 2021).</a:t>
            </a:r>
          </a:p>
          <a:p>
            <a:r>
              <a:rPr lang="en-US" sz="1700" dirty="0"/>
              <a:t>A restaurant manager also manages restaurant staff members.</a:t>
            </a:r>
          </a:p>
          <a:p>
            <a:r>
              <a:rPr lang="en-US" sz="1700" dirty="0"/>
              <a:t>Monitors and maintain quality standards (Harrison, 2011).</a:t>
            </a:r>
          </a:p>
          <a:p>
            <a:r>
              <a:rPr lang="en-US" sz="1700" dirty="0"/>
              <a:t>Oversees the development and implementation of strategies (Chew et al. 2006).</a:t>
            </a:r>
          </a:p>
          <a:p>
            <a:r>
              <a:rPr lang="en-US" sz="1700" dirty="0"/>
              <a:t>Allocates resources to different restaurant departments (Sharma, Arora, and </a:t>
            </a:r>
            <a:r>
              <a:rPr lang="en-US" sz="1700" dirty="0" err="1"/>
              <a:t>Kharub</a:t>
            </a:r>
            <a:r>
              <a:rPr lang="en-US" sz="1700" dirty="0"/>
              <a:t>, 2021).</a:t>
            </a:r>
          </a:p>
        </p:txBody>
      </p:sp>
      <p:pic>
        <p:nvPicPr>
          <p:cNvPr id="3" name="Content Placeholder 2"/>
          <p:cNvPicPr>
            <a:picLocks noGrp="1" noChangeAspect="1"/>
          </p:cNvPicPr>
          <p:nvPr>
            <p:ph sz="half" idx="2"/>
          </p:nvPr>
        </p:nvPicPr>
        <p:blipFill>
          <a:blip r:embed="rId3"/>
          <a:stretch>
            <a:fillRect/>
          </a:stretch>
        </p:blipFill>
        <p:spPr>
          <a:xfrm>
            <a:off x="6099048" y="1355873"/>
            <a:ext cx="5458968" cy="4146254"/>
          </a:xfrm>
          <a:prstGeom prst="rect">
            <a:avLst/>
          </a:prstGeom>
        </p:spPr>
      </p:pic>
    </p:spTree>
    <p:extLst>
      <p:ext uri="{BB962C8B-B14F-4D97-AF65-F5344CB8AC3E}">
        <p14:creationId xmlns:p14="http://schemas.microsoft.com/office/powerpoint/2010/main" val="42175004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EBFA4C8-C301-60A7-C96E-E85360F5D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title"/>
          </p:nvPr>
        </p:nvSpPr>
        <p:spPr>
          <a:xfrm>
            <a:off x="761801" y="283714"/>
            <a:ext cx="9906799" cy="1161688"/>
          </a:xfrm>
        </p:spPr>
        <p:txBody>
          <a:bodyPr anchor="ctr">
            <a:normAutofit/>
          </a:bodyPr>
          <a:lstStyle/>
          <a:p>
            <a:r>
              <a:rPr lang="en-US" sz="4000" b="1" dirty="0"/>
              <a:t>References List</a:t>
            </a:r>
          </a:p>
        </p:txBody>
      </p:sp>
      <p:sp>
        <p:nvSpPr>
          <p:cNvPr id="31" name="Content Placeholder 4"/>
          <p:cNvSpPr>
            <a:spLocks noGrp="1"/>
          </p:cNvSpPr>
          <p:nvPr>
            <p:ph idx="1"/>
          </p:nvPr>
        </p:nvSpPr>
        <p:spPr>
          <a:xfrm>
            <a:off x="761801" y="2217761"/>
            <a:ext cx="9172719" cy="4034116"/>
          </a:xfrm>
        </p:spPr>
        <p:txBody>
          <a:bodyPr anchor="ctr">
            <a:normAutofit/>
          </a:bodyPr>
          <a:lstStyle/>
          <a:p>
            <a:r>
              <a:rPr lang="en-GB" sz="1100" dirty="0" err="1"/>
              <a:t>Brochado</a:t>
            </a:r>
            <a:r>
              <a:rPr lang="en-GB" sz="1100" dirty="0"/>
              <a:t>, A., </a:t>
            </a:r>
            <a:r>
              <a:rPr lang="en-GB" sz="1100" dirty="0" err="1"/>
              <a:t>Troilo</a:t>
            </a:r>
            <a:r>
              <a:rPr lang="en-GB" sz="1100" dirty="0"/>
              <a:t>, M., Rodrigues, H. and Oliveira-</a:t>
            </a:r>
            <a:r>
              <a:rPr lang="en-GB" sz="1100" dirty="0" err="1"/>
              <a:t>Brochado</a:t>
            </a:r>
            <a:r>
              <a:rPr lang="en-GB" sz="1100" dirty="0"/>
              <a:t>, F., 2020. Dimensions of wine hotel experiences shared online. </a:t>
            </a:r>
            <a:r>
              <a:rPr lang="en-GB" sz="1100" i="1" dirty="0"/>
              <a:t>International Journal of Wine Business Research</a:t>
            </a:r>
            <a:r>
              <a:rPr lang="en-GB" sz="1100" dirty="0"/>
              <a:t>, </a:t>
            </a:r>
            <a:r>
              <a:rPr lang="en-GB" sz="1100" i="1" dirty="0"/>
              <a:t>32</a:t>
            </a:r>
            <a:r>
              <a:rPr lang="en-GB" sz="1100" dirty="0"/>
              <a:t>(1), pp.59-77.</a:t>
            </a:r>
            <a:endParaRPr lang="en-US" sz="1100" dirty="0"/>
          </a:p>
          <a:p>
            <a:r>
              <a:rPr lang="en-GB" sz="1100" dirty="0" err="1"/>
              <a:t>Buhalis</a:t>
            </a:r>
            <a:r>
              <a:rPr lang="en-GB" sz="1100" dirty="0"/>
              <a:t>, D., Lin, M.S. and Leung, D., 2022.Metaverse as a driver for customer experience and value co-creation: implications for hospitality and tourism management and marketing. </a:t>
            </a:r>
            <a:r>
              <a:rPr lang="en-GB" sz="1100" i="1" dirty="0"/>
              <a:t>International Journal of Contemporary Hospitality Management</a:t>
            </a:r>
            <a:r>
              <a:rPr lang="en-GB" sz="1100" dirty="0"/>
              <a:t>, </a:t>
            </a:r>
            <a:r>
              <a:rPr lang="en-GB" sz="1100" i="1" dirty="0"/>
              <a:t>35</a:t>
            </a:r>
            <a:r>
              <a:rPr lang="en-GB" sz="1100" dirty="0"/>
              <a:t>(2), pp.701-716.</a:t>
            </a:r>
            <a:endParaRPr lang="en-US" sz="1100" dirty="0"/>
          </a:p>
          <a:p>
            <a:r>
              <a:rPr lang="en-GB" sz="1100" dirty="0"/>
              <a:t>Chalupa, S. and </a:t>
            </a:r>
            <a:r>
              <a:rPr lang="en-GB" sz="1100" dirty="0" err="1"/>
              <a:t>Petricek</a:t>
            </a:r>
            <a:r>
              <a:rPr lang="en-GB" sz="1100" dirty="0"/>
              <a:t>, M., 2020. The application of business process management in the hospitality industry: A case study. </a:t>
            </a:r>
            <a:r>
              <a:rPr lang="en-GB" sz="1100" i="1" dirty="0"/>
              <a:t>IBIMA Business Review</a:t>
            </a:r>
            <a:r>
              <a:rPr lang="en-GB" sz="1100" dirty="0"/>
              <a:t>, </a:t>
            </a:r>
            <a:r>
              <a:rPr lang="en-GB" sz="1100" i="1" dirty="0"/>
              <a:t>1</a:t>
            </a:r>
            <a:r>
              <a:rPr lang="en-GB" sz="1100" dirty="0"/>
              <a:t>(301930), pp.1-11.</a:t>
            </a:r>
            <a:endParaRPr lang="en-US" sz="1100" dirty="0"/>
          </a:p>
          <a:p>
            <a:r>
              <a:rPr lang="en-GB" sz="1100" dirty="0"/>
              <a:t>Chew, M.M.M., Cheng, J.S. and Petrovic-Lazarevic, S., 2006. Manager’s role in implementing organizational change: the case of the restaurant industry in Melbourne. </a:t>
            </a:r>
            <a:r>
              <a:rPr lang="en-US" sz="1100" i="1" dirty="0"/>
              <a:t>Journal of Global Business and Technology</a:t>
            </a:r>
            <a:r>
              <a:rPr lang="en-US" sz="1100" dirty="0"/>
              <a:t>, </a:t>
            </a:r>
            <a:r>
              <a:rPr lang="en-US" sz="1100" i="1" dirty="0"/>
              <a:t>2</a:t>
            </a:r>
            <a:r>
              <a:rPr lang="en-US" sz="1100" dirty="0"/>
              <a:t>(1), pp.58-67.</a:t>
            </a:r>
          </a:p>
          <a:p>
            <a:r>
              <a:rPr lang="en-GB" sz="1100" dirty="0"/>
              <a:t>Chun, H.H., 2012. Guiding the guest experience. </a:t>
            </a:r>
            <a:r>
              <a:rPr lang="en-US" sz="1100" i="1" dirty="0"/>
              <a:t>The Cornell School of Hotel Administration on Hospitality: Cutting edge thinking and practice</a:t>
            </a:r>
            <a:r>
              <a:rPr lang="en-US" sz="1100" dirty="0"/>
              <a:t>, pp.97-110.</a:t>
            </a:r>
          </a:p>
          <a:p>
            <a:r>
              <a:rPr lang="en-GB" sz="1100" dirty="0" err="1"/>
              <a:t>Denysenko</a:t>
            </a:r>
            <a:r>
              <a:rPr lang="en-GB" sz="1100" dirty="0"/>
              <a:t>, M. and </a:t>
            </a:r>
            <a:r>
              <a:rPr lang="en-GB" sz="1100" dirty="0" err="1"/>
              <a:t>Yurynets</a:t>
            </a:r>
            <a:r>
              <a:rPr lang="en-GB" sz="1100" dirty="0"/>
              <a:t>, Z., 2021. Modern hotel management principles and methods for providing a quality product. </a:t>
            </a:r>
            <a:r>
              <a:rPr lang="en-GB" sz="1100" i="1" dirty="0" err="1"/>
              <a:t>Економіка</a:t>
            </a:r>
            <a:r>
              <a:rPr lang="en-GB" sz="1100" i="1" dirty="0"/>
              <a:t> </a:t>
            </a:r>
            <a:r>
              <a:rPr lang="en-GB" sz="1100" i="1" dirty="0" err="1"/>
              <a:t>та</a:t>
            </a:r>
            <a:r>
              <a:rPr lang="en-GB" sz="1100" i="1" dirty="0"/>
              <a:t> </a:t>
            </a:r>
            <a:r>
              <a:rPr lang="en-GB" sz="1100" i="1" dirty="0" err="1"/>
              <a:t>держава</a:t>
            </a:r>
            <a:r>
              <a:rPr lang="en-GB" sz="1100" dirty="0"/>
              <a:t>, (3), pp.28-33.</a:t>
            </a:r>
            <a:endParaRPr lang="en-US" sz="1100" dirty="0"/>
          </a:p>
          <a:p>
            <a:r>
              <a:rPr lang="en-GB" sz="1100" dirty="0"/>
              <a:t>Harrison, J.P., 2011. Operating a successful restaurant. </a:t>
            </a:r>
            <a:r>
              <a:rPr lang="en-US" sz="1100" i="1" dirty="0"/>
              <a:t>Innovation and Empowerment: </a:t>
            </a:r>
            <a:r>
              <a:rPr lang="en-US" sz="1100" i="1" dirty="0" err="1"/>
              <a:t>SNUTulsa</a:t>
            </a:r>
            <a:r>
              <a:rPr lang="en-US" sz="1100" i="1" dirty="0"/>
              <a:t> Research Journal</a:t>
            </a:r>
            <a:r>
              <a:rPr lang="en-US" sz="1100" dirty="0"/>
              <a:t>, </a:t>
            </a:r>
            <a:r>
              <a:rPr lang="en-US" sz="1100" i="1" dirty="0"/>
              <a:t>3</a:t>
            </a:r>
            <a:r>
              <a:rPr lang="en-US" sz="1100" dirty="0"/>
              <a:t>(1).</a:t>
            </a:r>
          </a:p>
          <a:p>
            <a:r>
              <a:rPr lang="en-GB" sz="1100" dirty="0"/>
              <a:t>Kumar, S., 2021. Analysis of the effectiveness of industrial exposure training undertaken by students of hospitality management in star hotels. </a:t>
            </a:r>
            <a:r>
              <a:rPr lang="en-GB" sz="1100" i="1" dirty="0"/>
              <a:t>University of South Florida (USF) M3 Publishing</a:t>
            </a:r>
            <a:r>
              <a:rPr lang="en-GB" sz="1100" dirty="0"/>
              <a:t>, </a:t>
            </a:r>
            <a:r>
              <a:rPr lang="en-GB" sz="1100" i="1" dirty="0"/>
              <a:t>5</a:t>
            </a:r>
            <a:r>
              <a:rPr lang="en-GB" sz="1100" dirty="0"/>
              <a:t>(2021), p.24.</a:t>
            </a:r>
          </a:p>
          <a:p>
            <a:pPr marL="0" indent="0">
              <a:buNone/>
            </a:pPr>
            <a:endParaRPr lang="en-US" sz="1100" dirty="0"/>
          </a:p>
        </p:txBody>
      </p:sp>
    </p:spTree>
    <p:extLst>
      <p:ext uri="{BB962C8B-B14F-4D97-AF65-F5344CB8AC3E}">
        <p14:creationId xmlns:p14="http://schemas.microsoft.com/office/powerpoint/2010/main" val="15727338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BFA4C8-C301-60A7-C96E-E85360F5D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1" y="283714"/>
            <a:ext cx="9906799" cy="1161688"/>
          </a:xfrm>
        </p:spPr>
        <p:txBody>
          <a:bodyPr anchor="ctr">
            <a:normAutofit/>
          </a:bodyPr>
          <a:lstStyle/>
          <a:p>
            <a:r>
              <a:rPr lang="en-US" sz="4000" b="1" dirty="0"/>
              <a:t>References List</a:t>
            </a:r>
          </a:p>
        </p:txBody>
      </p:sp>
      <p:sp>
        <p:nvSpPr>
          <p:cNvPr id="3" name="Content Placeholder 2"/>
          <p:cNvSpPr>
            <a:spLocks noGrp="1"/>
          </p:cNvSpPr>
          <p:nvPr>
            <p:ph idx="1"/>
          </p:nvPr>
        </p:nvSpPr>
        <p:spPr>
          <a:xfrm>
            <a:off x="761801" y="2217761"/>
            <a:ext cx="9172719" cy="4034116"/>
          </a:xfrm>
        </p:spPr>
        <p:txBody>
          <a:bodyPr anchor="ctr">
            <a:normAutofit/>
          </a:bodyPr>
          <a:lstStyle/>
          <a:p>
            <a:r>
              <a:rPr lang="en-GB" sz="1400" dirty="0"/>
              <a:t>Lee, L. and Madera, J.M., 2021. A within-level analysis of the effect of customer-focused perspective-taking on deep acting and customer helping behaviours: The mediating roles of negative affect and empathy. </a:t>
            </a:r>
            <a:r>
              <a:rPr lang="en-GB" sz="1400" i="1" dirty="0"/>
              <a:t>International Journal of Hospitality Management</a:t>
            </a:r>
            <a:r>
              <a:rPr lang="en-GB" sz="1400" dirty="0"/>
              <a:t>, </a:t>
            </a:r>
            <a:r>
              <a:rPr lang="en-GB" sz="1400" i="1" dirty="0"/>
              <a:t>95</a:t>
            </a:r>
            <a:r>
              <a:rPr lang="en-GB" sz="1400" dirty="0"/>
              <a:t>, p.102907.</a:t>
            </a:r>
            <a:endParaRPr lang="en-US" sz="1400" dirty="0"/>
          </a:p>
          <a:p>
            <a:r>
              <a:rPr lang="en-GB" sz="1400" dirty="0" err="1"/>
              <a:t>Maglovska</a:t>
            </a:r>
            <a:r>
              <a:rPr lang="en-GB" sz="1400" dirty="0"/>
              <a:t>, C.R., 2020. What do hotel guests really want? An analysis of online reviews using text mining. </a:t>
            </a:r>
            <a:r>
              <a:rPr lang="en-GB" sz="1400" i="1" dirty="0" err="1"/>
              <a:t>Менаџмент</a:t>
            </a:r>
            <a:r>
              <a:rPr lang="en-GB" sz="1400" i="1" dirty="0"/>
              <a:t> у </a:t>
            </a:r>
            <a:r>
              <a:rPr lang="en-GB" sz="1400" i="1" dirty="0" err="1"/>
              <a:t>хотелијерству</a:t>
            </a:r>
            <a:r>
              <a:rPr lang="en-GB" sz="1400" i="1" dirty="0"/>
              <a:t> и </a:t>
            </a:r>
            <a:r>
              <a:rPr lang="en-GB" sz="1400" i="1" dirty="0" err="1"/>
              <a:t>туризму</a:t>
            </a:r>
            <a:r>
              <a:rPr lang="en-GB" sz="1400" dirty="0"/>
              <a:t>, </a:t>
            </a:r>
            <a:r>
              <a:rPr lang="en-GB" sz="1400" i="1" dirty="0"/>
              <a:t>8</a:t>
            </a:r>
            <a:r>
              <a:rPr lang="en-GB" sz="1400" dirty="0"/>
              <a:t>(1), pp.37-48.</a:t>
            </a:r>
            <a:endParaRPr lang="en-US" sz="1400" dirty="0"/>
          </a:p>
          <a:p>
            <a:r>
              <a:rPr lang="en-GB" sz="1400" dirty="0" err="1"/>
              <a:t>Rababah</a:t>
            </a:r>
            <a:r>
              <a:rPr lang="en-GB" sz="1400" dirty="0"/>
              <a:t>, M., Al </a:t>
            </a:r>
            <a:r>
              <a:rPr lang="en-GB" sz="1400" dirty="0" err="1"/>
              <a:t>Zoubi</a:t>
            </a:r>
            <a:r>
              <a:rPr lang="en-GB" sz="1400" dirty="0"/>
              <a:t>, S., Al </a:t>
            </a:r>
            <a:r>
              <a:rPr lang="en-GB" sz="1400" dirty="0" err="1"/>
              <a:t>Masri</a:t>
            </a:r>
            <a:r>
              <a:rPr lang="en-GB" sz="1400" dirty="0"/>
              <a:t>, M. and Al-</a:t>
            </a:r>
            <a:r>
              <a:rPr lang="en-GB" sz="1400" dirty="0" err="1"/>
              <a:t>Abdulrazaq</a:t>
            </a:r>
            <a:r>
              <a:rPr lang="en-GB" sz="1400" dirty="0"/>
              <a:t>, M., 2021. Politeness strategies in hotel service encounters in Jordan: giving directives. </a:t>
            </a:r>
            <a:r>
              <a:rPr lang="en-GB" sz="1400" i="1" dirty="0"/>
              <a:t>The Arab Journal for Arts</a:t>
            </a:r>
            <a:r>
              <a:rPr lang="en-GB" sz="1400" dirty="0"/>
              <a:t>, </a:t>
            </a:r>
            <a:r>
              <a:rPr lang="en-GB" sz="1400" i="1" dirty="0"/>
              <a:t>18</a:t>
            </a:r>
            <a:r>
              <a:rPr lang="en-GB" sz="1400" dirty="0"/>
              <a:t>(1), pp.319-340.</a:t>
            </a:r>
            <a:endParaRPr lang="en-US" sz="1400" dirty="0"/>
          </a:p>
          <a:p>
            <a:r>
              <a:rPr lang="en-GB" sz="1400" dirty="0"/>
              <a:t>Sharma, B., Arora, R. and </a:t>
            </a:r>
            <a:r>
              <a:rPr lang="en-GB" sz="1400" dirty="0" err="1"/>
              <a:t>Kharub</a:t>
            </a:r>
            <a:r>
              <a:rPr lang="en-GB" sz="1400" dirty="0"/>
              <a:t>, M., 2021. Critical success factors affecting the restaurant industry: Insights from restaurant managers. </a:t>
            </a:r>
            <a:r>
              <a:rPr lang="en-US" sz="1400" i="1" dirty="0"/>
              <a:t>FIIB Business Review</a:t>
            </a:r>
            <a:r>
              <a:rPr lang="en-US" sz="1400" dirty="0"/>
              <a:t>, p.23197145211042429.</a:t>
            </a:r>
          </a:p>
          <a:p>
            <a:r>
              <a:rPr lang="en-GB" sz="1400" dirty="0" err="1"/>
              <a:t>Sulistiyo</a:t>
            </a:r>
            <a:r>
              <a:rPr lang="en-GB" sz="1400" dirty="0"/>
              <a:t>, T.D., Fitriana, R. and </a:t>
            </a:r>
            <a:r>
              <a:rPr lang="en-GB" sz="1400" dirty="0" err="1"/>
              <a:t>Angraini</a:t>
            </a:r>
            <a:r>
              <a:rPr lang="en-GB" sz="1400" dirty="0"/>
              <a:t>, R., 2024. Analysis of the implementation of Revenue management strategies to increase Revenue Per available room at Harris Hotel Sentul Bogor. </a:t>
            </a:r>
            <a:r>
              <a:rPr lang="en-GB" sz="1400" i="1" dirty="0" err="1"/>
              <a:t>Jurnal</a:t>
            </a:r>
            <a:r>
              <a:rPr lang="en-GB" sz="1400" i="1" dirty="0"/>
              <a:t> Scientia</a:t>
            </a:r>
            <a:r>
              <a:rPr lang="en-GB" sz="1400" dirty="0"/>
              <a:t>, </a:t>
            </a:r>
            <a:r>
              <a:rPr lang="en-GB" sz="1400" i="1" dirty="0"/>
              <a:t>13</a:t>
            </a:r>
            <a:r>
              <a:rPr lang="en-GB" sz="1400" dirty="0"/>
              <a:t>(01), pp.558-566.</a:t>
            </a:r>
            <a:endParaRPr lang="en-US" sz="1400" dirty="0"/>
          </a:p>
          <a:p>
            <a:r>
              <a:rPr lang="en-GB" sz="1400" dirty="0"/>
              <a:t>Veloso, D.M., 2023. </a:t>
            </a:r>
            <a:r>
              <a:rPr lang="en-US" sz="1400" i="1" dirty="0"/>
              <a:t>Arrive as guests and leave as friends: the role of hedonic experiences in the luxury context</a:t>
            </a:r>
            <a:r>
              <a:rPr lang="en-US" sz="1400" dirty="0"/>
              <a:t> (Doctoral dissertation).</a:t>
            </a:r>
          </a:p>
          <a:p>
            <a:r>
              <a:rPr lang="en-GB" sz="1400" dirty="0"/>
              <a:t>Yang, Y., Mao, Z. and Tang, J., 2018. Understanding guest satisfaction with urban hotel location. </a:t>
            </a:r>
            <a:r>
              <a:rPr lang="en-US" sz="1400" i="1" dirty="0"/>
              <a:t>Journal of Travel Research</a:t>
            </a:r>
            <a:r>
              <a:rPr lang="en-US" sz="1400" dirty="0"/>
              <a:t>, </a:t>
            </a:r>
            <a:r>
              <a:rPr lang="en-US" sz="1400" i="1" dirty="0"/>
              <a:t>57</a:t>
            </a:r>
            <a:r>
              <a:rPr lang="en-US" sz="1400" dirty="0"/>
              <a:t>(2), pp.243-259.</a:t>
            </a:r>
          </a:p>
          <a:p>
            <a:pPr marL="0" indent="0">
              <a:buNone/>
            </a:pPr>
            <a:endParaRPr lang="en-US" sz="1400" dirty="0"/>
          </a:p>
        </p:txBody>
      </p:sp>
    </p:spTree>
    <p:extLst>
      <p:ext uri="{BB962C8B-B14F-4D97-AF65-F5344CB8AC3E}">
        <p14:creationId xmlns:p14="http://schemas.microsoft.com/office/powerpoint/2010/main" val="1911202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1645</TotalTime>
  <Words>2893</Words>
  <Application>Microsoft Office PowerPoint</Application>
  <PresentationFormat>Widescreen</PresentationFormat>
  <Paragraphs>145</Paragraphs>
  <Slides>17</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Restaurant Management -BMGM4004  </vt:lpstr>
      <vt:lpstr>Introduction</vt:lpstr>
      <vt:lpstr>Pre-Shift Meeting</vt:lpstr>
      <vt:lpstr>Kitchen and Front of House Team Preparation.</vt:lpstr>
      <vt:lpstr>Taking reservations</vt:lpstr>
      <vt:lpstr>Table Setting</vt:lpstr>
      <vt:lpstr>Welcoming Guests</vt:lpstr>
      <vt:lpstr>Seating guests</vt:lpstr>
      <vt:lpstr>Dining Experience</vt:lpstr>
      <vt:lpstr>Wine or cocktail service</vt:lpstr>
      <vt:lpstr>Food Service</vt:lpstr>
      <vt:lpstr>Check in with the guests</vt:lpstr>
      <vt:lpstr>After Dinning</vt:lpstr>
      <vt:lpstr>Smoothly clear the table</vt:lpstr>
      <vt:lpstr>Role of the restaurant manager.</vt:lpstr>
      <vt:lpstr>References List</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Restaurant Management</dc:title>
  <dc:creator>Admin</dc:creator>
  <cp:keywords>Raluca</cp:keywords>
  <cp:lastModifiedBy>Ovidiu Chiparus</cp:lastModifiedBy>
  <cp:revision>106</cp:revision>
  <dcterms:created xsi:type="dcterms:W3CDTF">2024-02-01T04:54:25Z</dcterms:created>
  <dcterms:modified xsi:type="dcterms:W3CDTF">2024-02-19T19:15:32Z</dcterms:modified>
  <cp:category>UWTSD</cp:category>
</cp:coreProperties>
</file>