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0" r:id="rId1"/>
  </p:sldMasterIdLst>
  <p:notesMasterIdLst>
    <p:notesMasterId r:id="rId14"/>
  </p:notesMasterIdLst>
  <p:sldIdLst>
    <p:sldId id="256" r:id="rId2"/>
    <p:sldId id="26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7" r:id="rId13"/>
  </p:sldIdLst>
  <p:sldSz cx="9144000" cy="5143500" type="screen16x9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7DE28C01-FB8B-4B2D-B426-BD579CFF0AF6}">
          <p14:sldIdLst>
            <p14:sldId id="256"/>
          </p14:sldIdLst>
        </p14:section>
        <p14:section name="Untitled Section" id="{C8E582CA-C20D-4E26-AD5A-9ED1A7006DA9}">
          <p14:sldIdLst>
            <p14:sldId id="266"/>
            <p14:sldId id="257"/>
            <p14:sldId id="258"/>
            <p14:sldId id="259"/>
            <p14:sldId id="260"/>
            <p14:sldId id="261"/>
            <p14:sldId id="262"/>
            <p14:sldId id="263"/>
            <p14:sldId id="264"/>
            <p14:sldId id="265"/>
            <p14:sldId id="267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DF3F7"/>
    <a:srgbClr val="F0F1FA"/>
    <a:srgbClr val="F5F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75FEE90-4BD2-6EFB-2025-905A6EB5EEC6}" v="57" dt="2026-04-18T10:28:28.629"/>
    <p1510:client id="{C555D412-09CE-4088-8B02-F7FEA09FC775}" v="5" dt="2026-04-19T08:15:36.188"/>
    <p1510:client id="{D91633CC-CAF0-E854-4596-FFEF1275534A}" v="492" dt="2026-04-18T11:16:20.77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125E5076-3810-47DD-B79F-674D7AD40C01}" styleName="Dark Style 1 – Accent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wholeTbl>
    <a:band1H>
      <a:tcStyle>
        <a:tcBdr/>
        <a:fill>
          <a:solidFill>
            <a:schemeClr val="accent1">
              <a:shade val="60000"/>
            </a:schemeClr>
          </a:solidFill>
        </a:fill>
      </a:tcStyle>
    </a:band1H>
    <a:band1V>
      <a:tcStyle>
        <a:tcBdr/>
        <a:fill>
          <a:solidFill>
            <a:schemeClr val="accent1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1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1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1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84" d="100"/>
          <a:sy n="84" d="100"/>
        </p:scale>
        <p:origin x="780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a gkouso" userId="845e7d7711f37e96" providerId="LiveId" clId="{9AF52BE8-6342-41D9-AEBF-E372DDBD1ABB}"/>
    <pc:docChg chg="custSel modSld">
      <pc:chgData name="maria gkouso" userId="845e7d7711f37e96" providerId="LiveId" clId="{9AF52BE8-6342-41D9-AEBF-E372DDBD1ABB}" dt="2026-04-19T08:22:41.733" v="3048" actId="1076"/>
      <pc:docMkLst>
        <pc:docMk/>
      </pc:docMkLst>
      <pc:sldChg chg="modSp mod">
        <pc:chgData name="maria gkouso" userId="845e7d7711f37e96" providerId="LiveId" clId="{9AF52BE8-6342-41D9-AEBF-E372DDBD1ABB}" dt="2026-04-19T08:20:01.163" v="3046" actId="207"/>
        <pc:sldMkLst>
          <pc:docMk/>
          <pc:sldMk cId="0" sldId="256"/>
        </pc:sldMkLst>
        <pc:spChg chg="mod">
          <ac:chgData name="maria gkouso" userId="845e7d7711f37e96" providerId="LiveId" clId="{9AF52BE8-6342-41D9-AEBF-E372DDBD1ABB}" dt="2026-04-19T08:19:01.368" v="3041" actId="20577"/>
          <ac:spMkLst>
            <pc:docMk/>
            <pc:sldMk cId="0" sldId="256"/>
            <ac:spMk id="5" creationId="{00000000-0000-0000-0000-000000000000}"/>
          </ac:spMkLst>
        </pc:spChg>
        <pc:spChg chg="mod">
          <ac:chgData name="maria gkouso" userId="845e7d7711f37e96" providerId="LiveId" clId="{9AF52BE8-6342-41D9-AEBF-E372DDBD1ABB}" dt="2026-04-19T08:20:01.163" v="3046" actId="207"/>
          <ac:spMkLst>
            <pc:docMk/>
            <pc:sldMk cId="0" sldId="256"/>
            <ac:spMk id="6" creationId="{00000000-0000-0000-0000-000000000000}"/>
          </ac:spMkLst>
        </pc:spChg>
      </pc:sldChg>
      <pc:sldChg chg="modSp mod">
        <pc:chgData name="maria gkouso" userId="845e7d7711f37e96" providerId="LiveId" clId="{9AF52BE8-6342-41D9-AEBF-E372DDBD1ABB}" dt="2026-04-19T07:27:22.579" v="863" actId="20577"/>
        <pc:sldMkLst>
          <pc:docMk/>
          <pc:sldMk cId="0" sldId="260"/>
        </pc:sldMkLst>
        <pc:spChg chg="mod">
          <ac:chgData name="maria gkouso" userId="845e7d7711f37e96" providerId="LiveId" clId="{9AF52BE8-6342-41D9-AEBF-E372DDBD1ABB}" dt="2026-04-19T07:17:20.760" v="299" actId="255"/>
          <ac:spMkLst>
            <pc:docMk/>
            <pc:sldMk cId="0" sldId="260"/>
            <ac:spMk id="7" creationId="{00000000-0000-0000-0000-000000000000}"/>
          </ac:spMkLst>
        </pc:spChg>
        <pc:spChg chg="mod">
          <ac:chgData name="maria gkouso" userId="845e7d7711f37e96" providerId="LiveId" clId="{9AF52BE8-6342-41D9-AEBF-E372DDBD1ABB}" dt="2026-04-19T07:17:14.018" v="298" actId="2711"/>
          <ac:spMkLst>
            <pc:docMk/>
            <pc:sldMk cId="0" sldId="260"/>
            <ac:spMk id="8" creationId="{00000000-0000-0000-0000-000000000000}"/>
          </ac:spMkLst>
        </pc:spChg>
        <pc:spChg chg="mod">
          <ac:chgData name="maria gkouso" userId="845e7d7711f37e96" providerId="LiveId" clId="{9AF52BE8-6342-41D9-AEBF-E372DDBD1ABB}" dt="2026-04-19T07:17:30.391" v="300" actId="255"/>
          <ac:spMkLst>
            <pc:docMk/>
            <pc:sldMk cId="0" sldId="260"/>
            <ac:spMk id="11" creationId="{00000000-0000-0000-0000-000000000000}"/>
          </ac:spMkLst>
        </pc:spChg>
        <pc:spChg chg="mod">
          <ac:chgData name="maria gkouso" userId="845e7d7711f37e96" providerId="LiveId" clId="{9AF52BE8-6342-41D9-AEBF-E372DDBD1ABB}" dt="2026-04-19T07:21:12.578" v="679" actId="2711"/>
          <ac:spMkLst>
            <pc:docMk/>
            <pc:sldMk cId="0" sldId="260"/>
            <ac:spMk id="12" creationId="{00000000-0000-0000-0000-000000000000}"/>
          </ac:spMkLst>
        </pc:spChg>
        <pc:spChg chg="mod">
          <ac:chgData name="maria gkouso" userId="845e7d7711f37e96" providerId="LiveId" clId="{9AF52BE8-6342-41D9-AEBF-E372DDBD1ABB}" dt="2026-04-19T07:22:54.626" v="689" actId="20577"/>
          <ac:spMkLst>
            <pc:docMk/>
            <pc:sldMk cId="0" sldId="260"/>
            <ac:spMk id="13" creationId="{00000000-0000-0000-0000-000000000000}"/>
          </ac:spMkLst>
        </pc:spChg>
        <pc:spChg chg="mod">
          <ac:chgData name="maria gkouso" userId="845e7d7711f37e96" providerId="LiveId" clId="{9AF52BE8-6342-41D9-AEBF-E372DDBD1ABB}" dt="2026-04-19T07:21:24.004" v="680" actId="255"/>
          <ac:spMkLst>
            <pc:docMk/>
            <pc:sldMk cId="0" sldId="260"/>
            <ac:spMk id="15" creationId="{00000000-0000-0000-0000-000000000000}"/>
          </ac:spMkLst>
        </pc:spChg>
        <pc:spChg chg="mod">
          <ac:chgData name="maria gkouso" userId="845e7d7711f37e96" providerId="LiveId" clId="{9AF52BE8-6342-41D9-AEBF-E372DDBD1ABB}" dt="2026-04-19T07:27:22.579" v="863" actId="20577"/>
          <ac:spMkLst>
            <pc:docMk/>
            <pc:sldMk cId="0" sldId="260"/>
            <ac:spMk id="16" creationId="{00000000-0000-0000-0000-000000000000}"/>
          </ac:spMkLst>
        </pc:spChg>
      </pc:sldChg>
      <pc:sldChg chg="modSp mod">
        <pc:chgData name="maria gkouso" userId="845e7d7711f37e96" providerId="LiveId" clId="{9AF52BE8-6342-41D9-AEBF-E372DDBD1ABB}" dt="2026-04-19T07:38:29.304" v="1675" actId="2711"/>
        <pc:sldMkLst>
          <pc:docMk/>
          <pc:sldMk cId="0" sldId="261"/>
        </pc:sldMkLst>
        <pc:spChg chg="mod">
          <ac:chgData name="maria gkouso" userId="845e7d7711f37e96" providerId="LiveId" clId="{9AF52BE8-6342-41D9-AEBF-E372DDBD1ABB}" dt="2026-04-19T07:32:33.980" v="1136" actId="255"/>
          <ac:spMkLst>
            <pc:docMk/>
            <pc:sldMk cId="0" sldId="261"/>
            <ac:spMk id="7" creationId="{00000000-0000-0000-0000-000000000000}"/>
          </ac:spMkLst>
        </pc:spChg>
        <pc:spChg chg="mod">
          <ac:chgData name="maria gkouso" userId="845e7d7711f37e96" providerId="LiveId" clId="{9AF52BE8-6342-41D9-AEBF-E372DDBD1ABB}" dt="2026-04-19T07:32:28.484" v="1135" actId="2711"/>
          <ac:spMkLst>
            <pc:docMk/>
            <pc:sldMk cId="0" sldId="261"/>
            <ac:spMk id="8" creationId="{00000000-0000-0000-0000-000000000000}"/>
          </ac:spMkLst>
        </pc:spChg>
        <pc:spChg chg="mod">
          <ac:chgData name="maria gkouso" userId="845e7d7711f37e96" providerId="LiveId" clId="{9AF52BE8-6342-41D9-AEBF-E372DDBD1ABB}" dt="2026-04-19T07:32:41.539" v="1137" actId="255"/>
          <ac:spMkLst>
            <pc:docMk/>
            <pc:sldMk cId="0" sldId="261"/>
            <ac:spMk id="11" creationId="{00000000-0000-0000-0000-000000000000}"/>
          </ac:spMkLst>
        </pc:spChg>
        <pc:spChg chg="mod">
          <ac:chgData name="maria gkouso" userId="845e7d7711f37e96" providerId="LiveId" clId="{9AF52BE8-6342-41D9-AEBF-E372DDBD1ABB}" dt="2026-04-19T07:35:17.499" v="1486" actId="2711"/>
          <ac:spMkLst>
            <pc:docMk/>
            <pc:sldMk cId="0" sldId="261"/>
            <ac:spMk id="12" creationId="{00000000-0000-0000-0000-000000000000}"/>
          </ac:spMkLst>
        </pc:spChg>
        <pc:spChg chg="mod">
          <ac:chgData name="maria gkouso" userId="845e7d7711f37e96" providerId="LiveId" clId="{9AF52BE8-6342-41D9-AEBF-E372DDBD1ABB}" dt="2026-04-19T07:35:24.190" v="1487" actId="255"/>
          <ac:spMkLst>
            <pc:docMk/>
            <pc:sldMk cId="0" sldId="261"/>
            <ac:spMk id="15" creationId="{00000000-0000-0000-0000-000000000000}"/>
          </ac:spMkLst>
        </pc:spChg>
        <pc:spChg chg="mod">
          <ac:chgData name="maria gkouso" userId="845e7d7711f37e96" providerId="LiveId" clId="{9AF52BE8-6342-41D9-AEBF-E372DDBD1ABB}" dt="2026-04-19T07:38:29.304" v="1675" actId="2711"/>
          <ac:spMkLst>
            <pc:docMk/>
            <pc:sldMk cId="0" sldId="261"/>
            <ac:spMk id="16" creationId="{00000000-0000-0000-0000-000000000000}"/>
          </ac:spMkLst>
        </pc:spChg>
      </pc:sldChg>
      <pc:sldChg chg="modSp mod">
        <pc:chgData name="maria gkouso" userId="845e7d7711f37e96" providerId="LiveId" clId="{9AF52BE8-6342-41D9-AEBF-E372DDBD1ABB}" dt="2026-04-19T07:49:21.736" v="2228" actId="20577"/>
        <pc:sldMkLst>
          <pc:docMk/>
          <pc:sldMk cId="0" sldId="262"/>
        </pc:sldMkLst>
        <pc:spChg chg="mod">
          <ac:chgData name="maria gkouso" userId="845e7d7711f37e96" providerId="LiveId" clId="{9AF52BE8-6342-41D9-AEBF-E372DDBD1ABB}" dt="2026-04-19T07:39:43.417" v="1689" actId="2711"/>
          <ac:spMkLst>
            <pc:docMk/>
            <pc:sldMk cId="0" sldId="262"/>
            <ac:spMk id="5" creationId="{00000000-0000-0000-0000-000000000000}"/>
          </ac:spMkLst>
        </pc:spChg>
        <pc:spChg chg="mod">
          <ac:chgData name="maria gkouso" userId="845e7d7711f37e96" providerId="LiveId" clId="{9AF52BE8-6342-41D9-AEBF-E372DDBD1ABB}" dt="2026-04-19T07:41:44.779" v="1875" actId="255"/>
          <ac:spMkLst>
            <pc:docMk/>
            <pc:sldMk cId="0" sldId="262"/>
            <ac:spMk id="7" creationId="{00000000-0000-0000-0000-000000000000}"/>
          </ac:spMkLst>
        </pc:spChg>
        <pc:spChg chg="mod">
          <ac:chgData name="maria gkouso" userId="845e7d7711f37e96" providerId="LiveId" clId="{9AF52BE8-6342-41D9-AEBF-E372DDBD1ABB}" dt="2026-04-19T07:41:49.512" v="1876" actId="20577"/>
          <ac:spMkLst>
            <pc:docMk/>
            <pc:sldMk cId="0" sldId="262"/>
            <ac:spMk id="8" creationId="{00000000-0000-0000-0000-000000000000}"/>
          </ac:spMkLst>
        </pc:spChg>
        <pc:spChg chg="mod">
          <ac:chgData name="maria gkouso" userId="845e7d7711f37e96" providerId="LiveId" clId="{9AF52BE8-6342-41D9-AEBF-E372DDBD1ABB}" dt="2026-04-19T07:42:14.147" v="1877" actId="255"/>
          <ac:spMkLst>
            <pc:docMk/>
            <pc:sldMk cId="0" sldId="262"/>
            <ac:spMk id="11" creationId="{00000000-0000-0000-0000-000000000000}"/>
          </ac:spMkLst>
        </pc:spChg>
        <pc:spChg chg="mod">
          <ac:chgData name="maria gkouso" userId="845e7d7711f37e96" providerId="LiveId" clId="{9AF52BE8-6342-41D9-AEBF-E372DDBD1ABB}" dt="2026-04-19T07:46:45.497" v="2044" actId="20577"/>
          <ac:spMkLst>
            <pc:docMk/>
            <pc:sldMk cId="0" sldId="262"/>
            <ac:spMk id="12" creationId="{00000000-0000-0000-0000-000000000000}"/>
          </ac:spMkLst>
        </pc:spChg>
        <pc:spChg chg="mod">
          <ac:chgData name="maria gkouso" userId="845e7d7711f37e96" providerId="LiveId" clId="{9AF52BE8-6342-41D9-AEBF-E372DDBD1ABB}" dt="2026-04-19T07:46:55.612" v="2045" actId="255"/>
          <ac:spMkLst>
            <pc:docMk/>
            <pc:sldMk cId="0" sldId="262"/>
            <ac:spMk id="15" creationId="{00000000-0000-0000-0000-000000000000}"/>
          </ac:spMkLst>
        </pc:spChg>
        <pc:spChg chg="mod">
          <ac:chgData name="maria gkouso" userId="845e7d7711f37e96" providerId="LiveId" clId="{9AF52BE8-6342-41D9-AEBF-E372DDBD1ABB}" dt="2026-04-19T07:49:21.736" v="2228" actId="20577"/>
          <ac:spMkLst>
            <pc:docMk/>
            <pc:sldMk cId="0" sldId="262"/>
            <ac:spMk id="16" creationId="{00000000-0000-0000-0000-000000000000}"/>
          </ac:spMkLst>
        </pc:spChg>
      </pc:sldChg>
      <pc:sldChg chg="modSp mod">
        <pc:chgData name="maria gkouso" userId="845e7d7711f37e96" providerId="LiveId" clId="{9AF52BE8-6342-41D9-AEBF-E372DDBD1ABB}" dt="2026-04-19T07:59:01.624" v="2515" actId="1076"/>
        <pc:sldMkLst>
          <pc:docMk/>
          <pc:sldMk cId="0" sldId="263"/>
        </pc:sldMkLst>
        <pc:spChg chg="mod">
          <ac:chgData name="maria gkouso" userId="845e7d7711f37e96" providerId="LiveId" clId="{9AF52BE8-6342-41D9-AEBF-E372DDBD1ABB}" dt="2026-04-19T07:51:50.129" v="2286" actId="255"/>
          <ac:spMkLst>
            <pc:docMk/>
            <pc:sldMk cId="0" sldId="263"/>
            <ac:spMk id="7" creationId="{00000000-0000-0000-0000-000000000000}"/>
          </ac:spMkLst>
        </pc:spChg>
        <pc:spChg chg="mod">
          <ac:chgData name="maria gkouso" userId="845e7d7711f37e96" providerId="LiveId" clId="{9AF52BE8-6342-41D9-AEBF-E372DDBD1ABB}" dt="2026-04-19T07:58:00.711" v="2512" actId="1076"/>
          <ac:spMkLst>
            <pc:docMk/>
            <pc:sldMk cId="0" sldId="263"/>
            <ac:spMk id="8" creationId="{00000000-0000-0000-0000-000000000000}"/>
          </ac:spMkLst>
        </pc:spChg>
        <pc:spChg chg="mod">
          <ac:chgData name="maria gkouso" userId="845e7d7711f37e96" providerId="LiveId" clId="{9AF52BE8-6342-41D9-AEBF-E372DDBD1ABB}" dt="2026-04-19T07:57:22.477" v="2510" actId="2711"/>
          <ac:spMkLst>
            <pc:docMk/>
            <pc:sldMk cId="0" sldId="263"/>
            <ac:spMk id="9" creationId="{00000000-0000-0000-0000-000000000000}"/>
          </ac:spMkLst>
        </pc:spChg>
        <pc:spChg chg="mod">
          <ac:chgData name="maria gkouso" userId="845e7d7711f37e96" providerId="LiveId" clId="{9AF52BE8-6342-41D9-AEBF-E372DDBD1ABB}" dt="2026-04-19T07:58:49.120" v="2514" actId="1076"/>
          <ac:spMkLst>
            <pc:docMk/>
            <pc:sldMk cId="0" sldId="263"/>
            <ac:spMk id="10" creationId="{00000000-0000-0000-0000-000000000000}"/>
          </ac:spMkLst>
        </pc:spChg>
        <pc:spChg chg="mod">
          <ac:chgData name="maria gkouso" userId="845e7d7711f37e96" providerId="LiveId" clId="{9AF52BE8-6342-41D9-AEBF-E372DDBD1ABB}" dt="2026-04-19T07:59:01.624" v="2515" actId="1076"/>
          <ac:spMkLst>
            <pc:docMk/>
            <pc:sldMk cId="0" sldId="263"/>
            <ac:spMk id="12" creationId="{00000000-0000-0000-0000-000000000000}"/>
          </ac:spMkLst>
        </pc:spChg>
        <pc:spChg chg="mod">
          <ac:chgData name="maria gkouso" userId="845e7d7711f37e96" providerId="LiveId" clId="{9AF52BE8-6342-41D9-AEBF-E372DDBD1ABB}" dt="2026-04-19T07:52:24.185" v="2288" actId="20577"/>
          <ac:spMkLst>
            <pc:docMk/>
            <pc:sldMk cId="0" sldId="263"/>
            <ac:spMk id="13" creationId="{00000000-0000-0000-0000-000000000000}"/>
          </ac:spMkLst>
        </pc:spChg>
        <pc:spChg chg="mod">
          <ac:chgData name="maria gkouso" userId="845e7d7711f37e96" providerId="LiveId" clId="{9AF52BE8-6342-41D9-AEBF-E372DDBD1ABB}" dt="2026-04-19T07:55:19.153" v="2403" actId="255"/>
          <ac:spMkLst>
            <pc:docMk/>
            <pc:sldMk cId="0" sldId="263"/>
            <ac:spMk id="17" creationId="{00000000-0000-0000-0000-000000000000}"/>
          </ac:spMkLst>
        </pc:spChg>
        <pc:spChg chg="mod">
          <ac:chgData name="maria gkouso" userId="845e7d7711f37e96" providerId="LiveId" clId="{9AF52BE8-6342-41D9-AEBF-E372DDBD1ABB}" dt="2026-04-19T07:57:10.657" v="2509" actId="1076"/>
          <ac:spMkLst>
            <pc:docMk/>
            <pc:sldMk cId="0" sldId="263"/>
            <ac:spMk id="18" creationId="{00000000-0000-0000-0000-000000000000}"/>
          </ac:spMkLst>
        </pc:spChg>
      </pc:sldChg>
      <pc:sldChg chg="addSp delSp modSp mod">
        <pc:chgData name="maria gkouso" userId="845e7d7711f37e96" providerId="LiveId" clId="{9AF52BE8-6342-41D9-AEBF-E372DDBD1ABB}" dt="2026-04-19T08:22:41.733" v="3048" actId="1076"/>
        <pc:sldMkLst>
          <pc:docMk/>
          <pc:sldMk cId="0" sldId="264"/>
        </pc:sldMkLst>
        <pc:spChg chg="del mod">
          <ac:chgData name="maria gkouso" userId="845e7d7711f37e96" providerId="LiveId" clId="{9AF52BE8-6342-41D9-AEBF-E372DDBD1ABB}" dt="2026-04-19T08:01:06.751" v="2522" actId="478"/>
          <ac:spMkLst>
            <pc:docMk/>
            <pc:sldMk cId="0" sldId="264"/>
            <ac:spMk id="4" creationId="{00000000-0000-0000-0000-000000000000}"/>
          </ac:spMkLst>
        </pc:spChg>
        <pc:spChg chg="mod">
          <ac:chgData name="maria gkouso" userId="845e7d7711f37e96" providerId="LiveId" clId="{9AF52BE8-6342-41D9-AEBF-E372DDBD1ABB}" dt="2026-04-19T08:00:54.639" v="2520" actId="20577"/>
          <ac:spMkLst>
            <pc:docMk/>
            <pc:sldMk cId="0" sldId="264"/>
            <ac:spMk id="5" creationId="{00000000-0000-0000-0000-000000000000}"/>
          </ac:spMkLst>
        </pc:spChg>
        <pc:spChg chg="del">
          <ac:chgData name="maria gkouso" userId="845e7d7711f37e96" providerId="LiveId" clId="{9AF52BE8-6342-41D9-AEBF-E372DDBD1ABB}" dt="2026-04-19T08:01:12.547" v="2524" actId="478"/>
          <ac:spMkLst>
            <pc:docMk/>
            <pc:sldMk cId="0" sldId="264"/>
            <ac:spMk id="6" creationId="{00000000-0000-0000-0000-000000000000}"/>
          </ac:spMkLst>
        </pc:spChg>
        <pc:spChg chg="del mod">
          <ac:chgData name="maria gkouso" userId="845e7d7711f37e96" providerId="LiveId" clId="{9AF52BE8-6342-41D9-AEBF-E372DDBD1ABB}" dt="2026-04-19T08:01:09.288" v="2523" actId="478"/>
          <ac:spMkLst>
            <pc:docMk/>
            <pc:sldMk cId="0" sldId="264"/>
            <ac:spMk id="7" creationId="{00000000-0000-0000-0000-000000000000}"/>
          </ac:spMkLst>
        </pc:spChg>
        <pc:spChg chg="del">
          <ac:chgData name="maria gkouso" userId="845e7d7711f37e96" providerId="LiveId" clId="{9AF52BE8-6342-41D9-AEBF-E372DDBD1ABB}" dt="2026-04-19T08:01:14.895" v="2525" actId="478"/>
          <ac:spMkLst>
            <pc:docMk/>
            <pc:sldMk cId="0" sldId="264"/>
            <ac:spMk id="8" creationId="{00000000-0000-0000-0000-000000000000}"/>
          </ac:spMkLst>
        </pc:spChg>
        <pc:spChg chg="mod">
          <ac:chgData name="maria gkouso" userId="845e7d7711f37e96" providerId="LiveId" clId="{9AF52BE8-6342-41D9-AEBF-E372DDBD1ABB}" dt="2026-04-19T08:00:44.299" v="2519" actId="20577"/>
          <ac:spMkLst>
            <pc:docMk/>
            <pc:sldMk cId="0" sldId="264"/>
            <ac:spMk id="9" creationId="{00000000-0000-0000-0000-000000000000}"/>
          </ac:spMkLst>
        </pc:spChg>
        <pc:spChg chg="del">
          <ac:chgData name="maria gkouso" userId="845e7d7711f37e96" providerId="LiveId" clId="{9AF52BE8-6342-41D9-AEBF-E372DDBD1ABB}" dt="2026-04-19T08:01:16.825" v="2526" actId="478"/>
          <ac:spMkLst>
            <pc:docMk/>
            <pc:sldMk cId="0" sldId="264"/>
            <ac:spMk id="10" creationId="{00000000-0000-0000-0000-000000000000}"/>
          </ac:spMkLst>
        </pc:spChg>
        <pc:spChg chg="mod">
          <ac:chgData name="maria gkouso" userId="845e7d7711f37e96" providerId="LiveId" clId="{9AF52BE8-6342-41D9-AEBF-E372DDBD1ABB}" dt="2026-04-19T08:00:34.763" v="2517" actId="20577"/>
          <ac:spMkLst>
            <pc:docMk/>
            <pc:sldMk cId="0" sldId="264"/>
            <ac:spMk id="11" creationId="{00000000-0000-0000-0000-000000000000}"/>
          </ac:spMkLst>
        </pc:spChg>
        <pc:spChg chg="del">
          <ac:chgData name="maria gkouso" userId="845e7d7711f37e96" providerId="LiveId" clId="{9AF52BE8-6342-41D9-AEBF-E372DDBD1ABB}" dt="2026-04-19T08:01:18.907" v="2527" actId="478"/>
          <ac:spMkLst>
            <pc:docMk/>
            <pc:sldMk cId="0" sldId="264"/>
            <ac:spMk id="12" creationId="{00000000-0000-0000-0000-000000000000}"/>
          </ac:spMkLst>
        </pc:spChg>
        <pc:spChg chg="mod">
          <ac:chgData name="maria gkouso" userId="845e7d7711f37e96" providerId="LiveId" clId="{9AF52BE8-6342-41D9-AEBF-E372DDBD1ABB}" dt="2026-04-19T08:00:26.314" v="2516" actId="20577"/>
          <ac:spMkLst>
            <pc:docMk/>
            <pc:sldMk cId="0" sldId="264"/>
            <ac:spMk id="13" creationId="{00000000-0000-0000-0000-000000000000}"/>
          </ac:spMkLst>
        </pc:spChg>
        <pc:spChg chg="add mod">
          <ac:chgData name="maria gkouso" userId="845e7d7711f37e96" providerId="LiveId" clId="{9AF52BE8-6342-41D9-AEBF-E372DDBD1ABB}" dt="2026-04-19T08:22:41.733" v="3048" actId="1076"/>
          <ac:spMkLst>
            <pc:docMk/>
            <pc:sldMk cId="0" sldId="264"/>
            <ac:spMk id="14" creationId="{81957850-28D7-31E1-9289-41E0E0B32F57}"/>
          </ac:spMkLst>
        </pc:spChg>
      </pc:sldChg>
      <pc:sldChg chg="modSp mod">
        <pc:chgData name="maria gkouso" userId="845e7d7711f37e96" providerId="LiveId" clId="{9AF52BE8-6342-41D9-AEBF-E372DDBD1ABB}" dt="2026-04-19T08:15:15.895" v="3021" actId="1076"/>
        <pc:sldMkLst>
          <pc:docMk/>
          <pc:sldMk cId="0" sldId="265"/>
        </pc:sldMkLst>
        <pc:spChg chg="mod">
          <ac:chgData name="maria gkouso" userId="845e7d7711f37e96" providerId="LiveId" clId="{9AF52BE8-6342-41D9-AEBF-E372DDBD1ABB}" dt="2026-04-19T08:15:15.895" v="3021" actId="1076"/>
          <ac:spMkLst>
            <pc:docMk/>
            <pc:sldMk cId="0" sldId="265"/>
            <ac:spMk id="6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22885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2913063" y="0"/>
            <a:ext cx="222885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0CB57ED-C930-48BC-91B1-B8590D9AFD85}" type="datetimeFigureOut">
              <a:t>4/19/2026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22885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2913063" y="8685213"/>
            <a:ext cx="222885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089058A-8691-4A8C-A0A3-216BDED63432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2297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409575" y="-3572"/>
            <a:ext cx="3761184" cy="5147072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196301" y="1035052"/>
            <a:ext cx="6430967" cy="1962149"/>
          </a:xfrm>
        </p:spPr>
        <p:txBody>
          <a:bodyPr anchor="b">
            <a:normAutofit/>
          </a:bodyPr>
          <a:lstStyle>
            <a:lvl1pPr algn="r">
              <a:defRPr sz="10667">
                <a:effectLst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386533" y="2997200"/>
            <a:ext cx="5240734" cy="1041401"/>
          </a:xfrm>
        </p:spPr>
        <p:txBody>
          <a:bodyPr anchor="t">
            <a:normAutofit/>
          </a:bodyPr>
          <a:lstStyle>
            <a:lvl1pPr marL="0" indent="0" algn="r">
              <a:buNone/>
              <a:defRPr sz="3733">
                <a:solidFill>
                  <a:schemeClr val="tx1"/>
                </a:solidFill>
              </a:defRPr>
            </a:lvl1pPr>
            <a:lvl2pPr marL="81281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6256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243843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325124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406405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48768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568967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650248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999309" y="4412457"/>
            <a:ext cx="3243033" cy="273844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12087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213893" y="4400349"/>
            <a:ext cx="413375" cy="273844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43573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29210" y="2000249"/>
            <a:ext cx="6698060" cy="1582787"/>
          </a:xfrm>
        </p:spPr>
        <p:txBody>
          <a:bodyPr anchor="b"/>
          <a:lstStyle>
            <a:lvl1pPr algn="r">
              <a:defRPr sz="7111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29209" y="3583036"/>
            <a:ext cx="6698061" cy="645300"/>
          </a:xfrm>
        </p:spPr>
        <p:txBody>
          <a:bodyPr anchor="t">
            <a:normAutofit/>
          </a:bodyPr>
          <a:lstStyle>
            <a:lvl1pPr marL="0" indent="0" algn="r">
              <a:buNone/>
              <a:defRPr sz="3556">
                <a:solidFill>
                  <a:schemeClr val="tx1"/>
                </a:solidFill>
              </a:defRPr>
            </a:lvl1pPr>
            <a:lvl2pPr marL="812810" indent="0">
              <a:buNone/>
              <a:defRPr sz="3200">
                <a:solidFill>
                  <a:schemeClr val="tx1">
                    <a:tint val="75000"/>
                  </a:schemeClr>
                </a:solidFill>
              </a:defRPr>
            </a:lvl2pPr>
            <a:lvl3pPr marL="1625620" indent="0">
              <a:buNone/>
              <a:defRPr sz="2844">
                <a:solidFill>
                  <a:schemeClr val="tx1">
                    <a:tint val="75000"/>
                  </a:schemeClr>
                </a:solidFill>
              </a:defRPr>
            </a:lvl3pPr>
            <a:lvl4pPr marL="2438430" indent="0">
              <a:buNone/>
              <a:defRPr sz="2489">
                <a:solidFill>
                  <a:schemeClr val="tx1">
                    <a:tint val="75000"/>
                  </a:schemeClr>
                </a:solidFill>
              </a:defRPr>
            </a:lvl4pPr>
            <a:lvl5pPr marL="3251241" indent="0">
              <a:buNone/>
              <a:defRPr sz="2489">
                <a:solidFill>
                  <a:schemeClr val="tx1">
                    <a:tint val="75000"/>
                  </a:schemeClr>
                </a:solidFill>
              </a:defRPr>
            </a:lvl5pPr>
            <a:lvl6pPr marL="4064051" indent="0">
              <a:buNone/>
              <a:defRPr sz="2489">
                <a:solidFill>
                  <a:schemeClr val="tx1">
                    <a:tint val="75000"/>
                  </a:schemeClr>
                </a:solidFill>
              </a:defRPr>
            </a:lvl6pPr>
            <a:lvl7pPr marL="4876861" indent="0">
              <a:buNone/>
              <a:defRPr sz="2489">
                <a:solidFill>
                  <a:schemeClr val="tx1">
                    <a:tint val="75000"/>
                  </a:schemeClr>
                </a:solidFill>
              </a:defRPr>
            </a:lvl7pPr>
            <a:lvl8pPr marL="5689671" indent="0">
              <a:buNone/>
              <a:defRPr sz="2489">
                <a:solidFill>
                  <a:schemeClr val="tx1">
                    <a:tint val="75000"/>
                  </a:schemeClr>
                </a:solidFill>
              </a:defRPr>
            </a:lvl8pPr>
            <a:lvl9pPr marL="6502481" indent="0">
              <a:buNone/>
              <a:defRPr sz="2489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19794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234" y="514351"/>
            <a:ext cx="7514035" cy="1314449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13235" y="2000250"/>
            <a:ext cx="3671291" cy="2343151"/>
          </a:xfrm>
        </p:spPr>
        <p:txBody>
          <a:bodyPr>
            <a:normAutofit/>
          </a:bodyPr>
          <a:lstStyle>
            <a:lvl1pPr>
              <a:defRPr sz="3200"/>
            </a:lvl1pPr>
            <a:lvl2pPr>
              <a:defRPr sz="2844"/>
            </a:lvl2pPr>
            <a:lvl3pPr>
              <a:defRPr sz="2489"/>
            </a:lvl3pPr>
            <a:lvl4pPr>
              <a:defRPr sz="2133"/>
            </a:lvl4pPr>
            <a:lvl5pPr>
              <a:defRPr sz="2133"/>
            </a:lvl5pPr>
            <a:lvl6pPr>
              <a:defRPr sz="2133"/>
            </a:lvl6pPr>
            <a:lvl7pPr>
              <a:defRPr sz="2133"/>
            </a:lvl7pPr>
            <a:lvl8pPr>
              <a:defRPr sz="2133"/>
            </a:lvl8pPr>
            <a:lvl9pPr>
              <a:defRPr sz="2133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55975" y="2000250"/>
            <a:ext cx="3671292" cy="2343150"/>
          </a:xfrm>
        </p:spPr>
        <p:txBody>
          <a:bodyPr>
            <a:normAutofit/>
          </a:bodyPr>
          <a:lstStyle>
            <a:lvl1pPr>
              <a:defRPr sz="3200"/>
            </a:lvl1pPr>
            <a:lvl2pPr>
              <a:defRPr sz="2844"/>
            </a:lvl2pPr>
            <a:lvl3pPr>
              <a:defRPr sz="2489"/>
            </a:lvl3pPr>
            <a:lvl4pPr>
              <a:defRPr sz="2133"/>
            </a:lvl4pPr>
            <a:lvl5pPr>
              <a:defRPr sz="2133"/>
            </a:lvl5pPr>
            <a:lvl6pPr>
              <a:defRPr sz="2133"/>
            </a:lvl6pPr>
            <a:lvl7pPr>
              <a:defRPr sz="2133"/>
            </a:lvl7pPr>
            <a:lvl8pPr>
              <a:defRPr sz="2133"/>
            </a:lvl8pPr>
            <a:lvl9pPr>
              <a:defRPr sz="2133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4/19/2026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78895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29134" y="1993900"/>
            <a:ext cx="3455391" cy="432197"/>
          </a:xfrm>
        </p:spPr>
        <p:txBody>
          <a:bodyPr anchor="b">
            <a:noAutofit/>
          </a:bodyPr>
          <a:lstStyle>
            <a:lvl1pPr marL="0" indent="0">
              <a:buNone/>
              <a:defRPr sz="4978" b="0">
                <a:solidFill>
                  <a:schemeClr val="accent1">
                    <a:lumMod val="75000"/>
                  </a:schemeClr>
                </a:solidFill>
              </a:defRPr>
            </a:lvl1pPr>
            <a:lvl2pPr marL="812810" indent="0">
              <a:buNone/>
              <a:defRPr sz="3556" b="1"/>
            </a:lvl2pPr>
            <a:lvl3pPr marL="1625620" indent="0">
              <a:buNone/>
              <a:defRPr sz="3200" b="1"/>
            </a:lvl3pPr>
            <a:lvl4pPr marL="2438430" indent="0">
              <a:buNone/>
              <a:defRPr sz="2844" b="1"/>
            </a:lvl4pPr>
            <a:lvl5pPr marL="3251241" indent="0">
              <a:buNone/>
              <a:defRPr sz="2844" b="1"/>
            </a:lvl5pPr>
            <a:lvl6pPr marL="4064051" indent="0">
              <a:buNone/>
              <a:defRPr sz="2844" b="1"/>
            </a:lvl6pPr>
            <a:lvl7pPr marL="4876861" indent="0">
              <a:buNone/>
              <a:defRPr sz="2844" b="1"/>
            </a:lvl7pPr>
            <a:lvl8pPr marL="5689671" indent="0">
              <a:buNone/>
              <a:defRPr sz="2844" b="1"/>
            </a:lvl8pPr>
            <a:lvl9pPr marL="6502481" indent="0">
              <a:buNone/>
              <a:defRPr sz="2844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13233" y="2501503"/>
            <a:ext cx="3671292" cy="1841897"/>
          </a:xfrm>
        </p:spPr>
        <p:txBody>
          <a:bodyPr anchor="t">
            <a:normAutofit/>
          </a:bodyPr>
          <a:lstStyle>
            <a:lvl1pPr>
              <a:defRPr sz="3200"/>
            </a:lvl1pPr>
            <a:lvl2pPr>
              <a:defRPr sz="2844"/>
            </a:lvl2pPr>
            <a:lvl3pPr>
              <a:defRPr sz="2489"/>
            </a:lvl3pPr>
            <a:lvl4pPr>
              <a:defRPr sz="2133"/>
            </a:lvl4pPr>
            <a:lvl5pPr>
              <a:defRPr sz="2133"/>
            </a:lvl5pPr>
            <a:lvl6pPr>
              <a:defRPr sz="2133"/>
            </a:lvl6pPr>
            <a:lvl7pPr>
              <a:defRPr sz="2133"/>
            </a:lvl7pPr>
            <a:lvl8pPr>
              <a:defRPr sz="2133"/>
            </a:lvl8pPr>
            <a:lvl9pPr>
              <a:defRPr sz="2133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60366" y="2000250"/>
            <a:ext cx="3466903" cy="432197"/>
          </a:xfrm>
        </p:spPr>
        <p:txBody>
          <a:bodyPr anchor="b">
            <a:noAutofit/>
          </a:bodyPr>
          <a:lstStyle>
            <a:lvl1pPr marL="0" indent="0">
              <a:buNone/>
              <a:defRPr sz="4978" b="0">
                <a:solidFill>
                  <a:schemeClr val="accent1">
                    <a:lumMod val="75000"/>
                  </a:schemeClr>
                </a:solidFill>
              </a:defRPr>
            </a:lvl1pPr>
            <a:lvl2pPr marL="812810" indent="0">
              <a:buNone/>
              <a:defRPr sz="3556" b="1"/>
            </a:lvl2pPr>
            <a:lvl3pPr marL="1625620" indent="0">
              <a:buNone/>
              <a:defRPr sz="3200" b="1"/>
            </a:lvl3pPr>
            <a:lvl4pPr marL="2438430" indent="0">
              <a:buNone/>
              <a:defRPr sz="2844" b="1"/>
            </a:lvl4pPr>
            <a:lvl5pPr marL="3251241" indent="0">
              <a:buNone/>
              <a:defRPr sz="2844" b="1"/>
            </a:lvl5pPr>
            <a:lvl6pPr marL="4064051" indent="0">
              <a:buNone/>
              <a:defRPr sz="2844" b="1"/>
            </a:lvl6pPr>
            <a:lvl7pPr marL="4876861" indent="0">
              <a:buNone/>
              <a:defRPr sz="2844" b="1"/>
            </a:lvl7pPr>
            <a:lvl8pPr marL="5689671" indent="0">
              <a:buNone/>
              <a:defRPr sz="2844" b="1"/>
            </a:lvl8pPr>
            <a:lvl9pPr marL="6502481" indent="0">
              <a:buNone/>
              <a:defRPr sz="2844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955975" y="2501503"/>
            <a:ext cx="3671292" cy="1841897"/>
          </a:xfrm>
        </p:spPr>
        <p:txBody>
          <a:bodyPr anchor="t">
            <a:normAutofit/>
          </a:bodyPr>
          <a:lstStyle>
            <a:lvl1pPr>
              <a:defRPr sz="3200"/>
            </a:lvl1pPr>
            <a:lvl2pPr>
              <a:defRPr sz="2844"/>
            </a:lvl2pPr>
            <a:lvl3pPr>
              <a:defRPr sz="2489"/>
            </a:lvl3pPr>
            <a:lvl4pPr>
              <a:defRPr sz="2133"/>
            </a:lvl4pPr>
            <a:lvl5pPr>
              <a:defRPr sz="2133"/>
            </a:lvl5pPr>
            <a:lvl6pPr>
              <a:defRPr sz="2133"/>
            </a:lvl6pPr>
            <a:lvl7pPr>
              <a:defRPr sz="2133"/>
            </a:lvl7pPr>
            <a:lvl8pPr>
              <a:defRPr sz="2133"/>
            </a:lvl8pPr>
            <a:lvl9pPr>
              <a:defRPr sz="2133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4/19/2026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258159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4/19/2026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75664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4/19/2026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576792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234" y="1200150"/>
            <a:ext cx="2661841" cy="1028700"/>
          </a:xfrm>
        </p:spPr>
        <p:txBody>
          <a:bodyPr anchor="b">
            <a:normAutofit/>
          </a:bodyPr>
          <a:lstStyle>
            <a:lvl1pPr algn="ctr">
              <a:defRPr sz="4267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46525" y="514350"/>
            <a:ext cx="4680743" cy="3829051"/>
          </a:xfrm>
        </p:spPr>
        <p:txBody>
          <a:bodyPr anchor="ctr">
            <a:normAutofit/>
          </a:bodyPr>
          <a:lstStyle>
            <a:lvl1pPr>
              <a:defRPr sz="3556"/>
            </a:lvl1pPr>
            <a:lvl2pPr>
              <a:defRPr sz="3200"/>
            </a:lvl2pPr>
            <a:lvl3pPr>
              <a:defRPr sz="2844"/>
            </a:lvl3pPr>
            <a:lvl4pPr>
              <a:defRPr sz="2489"/>
            </a:lvl4pPr>
            <a:lvl5pPr>
              <a:defRPr sz="2489"/>
            </a:lvl5pPr>
            <a:lvl6pPr>
              <a:defRPr sz="2489"/>
            </a:lvl6pPr>
            <a:lvl7pPr>
              <a:defRPr sz="2489"/>
            </a:lvl7pPr>
            <a:lvl8pPr>
              <a:defRPr sz="2489"/>
            </a:lvl8pPr>
            <a:lvl9pPr>
              <a:defRPr sz="2489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3234" y="2228850"/>
            <a:ext cx="2661841" cy="1371600"/>
          </a:xfrm>
        </p:spPr>
        <p:txBody>
          <a:bodyPr>
            <a:normAutofit/>
          </a:bodyPr>
          <a:lstStyle>
            <a:lvl1pPr marL="0" indent="0" algn="ctr">
              <a:buNone/>
              <a:defRPr sz="2844"/>
            </a:lvl1pPr>
            <a:lvl2pPr marL="812810" indent="0">
              <a:buNone/>
              <a:defRPr sz="2133"/>
            </a:lvl2pPr>
            <a:lvl3pPr marL="1625620" indent="0">
              <a:buNone/>
              <a:defRPr sz="1778"/>
            </a:lvl3pPr>
            <a:lvl4pPr marL="2438430" indent="0">
              <a:buNone/>
              <a:defRPr sz="1600"/>
            </a:lvl4pPr>
            <a:lvl5pPr marL="3251241" indent="0">
              <a:buNone/>
              <a:defRPr sz="1600"/>
            </a:lvl5pPr>
            <a:lvl6pPr marL="4064051" indent="0">
              <a:buNone/>
              <a:defRPr sz="1600"/>
            </a:lvl6pPr>
            <a:lvl7pPr marL="4876861" indent="0">
              <a:buNone/>
              <a:defRPr sz="1600"/>
            </a:lvl7pPr>
            <a:lvl8pPr marL="5689671" indent="0">
              <a:buNone/>
              <a:defRPr sz="1600"/>
            </a:lvl8pPr>
            <a:lvl9pPr marL="6502481" indent="0">
              <a:buNone/>
              <a:defRPr sz="16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4/19/2026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37138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2043" y="1314449"/>
            <a:ext cx="4069619" cy="1028700"/>
          </a:xfrm>
        </p:spPr>
        <p:txBody>
          <a:bodyPr anchor="b">
            <a:normAutofit/>
          </a:bodyPr>
          <a:lstStyle>
            <a:lvl1pPr algn="ctr">
              <a:defRPr sz="4978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696011" y="685800"/>
            <a:ext cx="2460731" cy="3429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844"/>
            </a:lvl1pPr>
            <a:lvl2pPr marL="812810" indent="0">
              <a:buNone/>
              <a:defRPr sz="2844"/>
            </a:lvl2pPr>
            <a:lvl3pPr marL="1625620" indent="0">
              <a:buNone/>
              <a:defRPr sz="2844"/>
            </a:lvl3pPr>
            <a:lvl4pPr marL="2438430" indent="0">
              <a:buNone/>
              <a:defRPr sz="2844"/>
            </a:lvl4pPr>
            <a:lvl5pPr marL="3251241" indent="0">
              <a:buNone/>
              <a:defRPr sz="2844"/>
            </a:lvl5pPr>
            <a:lvl6pPr marL="4064051" indent="0">
              <a:buNone/>
              <a:defRPr sz="2844"/>
            </a:lvl6pPr>
            <a:lvl7pPr marL="4876861" indent="0">
              <a:buNone/>
              <a:defRPr sz="2844"/>
            </a:lvl7pPr>
            <a:lvl8pPr marL="5689671" indent="0">
              <a:buNone/>
              <a:defRPr sz="2844"/>
            </a:lvl8pPr>
            <a:lvl9pPr marL="6502481" indent="0">
              <a:buNone/>
              <a:defRPr sz="2844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2043" y="2343149"/>
            <a:ext cx="4069619" cy="1371600"/>
          </a:xfrm>
        </p:spPr>
        <p:txBody>
          <a:bodyPr>
            <a:normAutofit/>
          </a:bodyPr>
          <a:lstStyle>
            <a:lvl1pPr marL="0" indent="0" algn="ctr">
              <a:buNone/>
              <a:defRPr sz="3200"/>
            </a:lvl1pPr>
            <a:lvl2pPr marL="812810" indent="0">
              <a:buNone/>
              <a:defRPr sz="2133"/>
            </a:lvl2pPr>
            <a:lvl3pPr marL="1625620" indent="0">
              <a:buNone/>
              <a:defRPr sz="1778"/>
            </a:lvl3pPr>
            <a:lvl4pPr marL="2438430" indent="0">
              <a:buNone/>
              <a:defRPr sz="1600"/>
            </a:lvl4pPr>
            <a:lvl5pPr marL="3251241" indent="0">
              <a:buNone/>
              <a:defRPr sz="1600"/>
            </a:lvl5pPr>
            <a:lvl6pPr marL="4064051" indent="0">
              <a:buNone/>
              <a:defRPr sz="1600"/>
            </a:lvl6pPr>
            <a:lvl7pPr marL="4876861" indent="0">
              <a:buNone/>
              <a:defRPr sz="1600"/>
            </a:lvl7pPr>
            <a:lvl8pPr marL="5689671" indent="0">
              <a:buNone/>
              <a:defRPr sz="1600"/>
            </a:lvl8pPr>
            <a:lvl9pPr marL="6502481" indent="0">
              <a:buNone/>
              <a:defRPr sz="16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4/19/2026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34231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234" y="3549649"/>
            <a:ext cx="7514033" cy="425054"/>
          </a:xfrm>
        </p:spPr>
        <p:txBody>
          <a:bodyPr anchor="b">
            <a:normAutofit/>
          </a:bodyPr>
          <a:lstStyle>
            <a:lvl1pPr algn="ctr">
              <a:defRPr sz="4267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789509" y="699084"/>
            <a:ext cx="6169458" cy="2373732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844"/>
            </a:lvl1pPr>
            <a:lvl2pPr marL="812810" indent="0">
              <a:buNone/>
              <a:defRPr sz="2844"/>
            </a:lvl2pPr>
            <a:lvl3pPr marL="1625620" indent="0">
              <a:buNone/>
              <a:defRPr sz="2844"/>
            </a:lvl3pPr>
            <a:lvl4pPr marL="2438430" indent="0">
              <a:buNone/>
              <a:defRPr sz="2844"/>
            </a:lvl4pPr>
            <a:lvl5pPr marL="3251241" indent="0">
              <a:buNone/>
              <a:defRPr sz="2844"/>
            </a:lvl5pPr>
            <a:lvl6pPr marL="4064051" indent="0">
              <a:buNone/>
              <a:defRPr sz="2844"/>
            </a:lvl6pPr>
            <a:lvl7pPr marL="4876861" indent="0">
              <a:buNone/>
              <a:defRPr sz="2844"/>
            </a:lvl7pPr>
            <a:lvl8pPr marL="5689671" indent="0">
              <a:buNone/>
              <a:defRPr sz="2844"/>
            </a:lvl8pPr>
            <a:lvl9pPr marL="6502481" indent="0">
              <a:buNone/>
              <a:defRPr sz="2844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3234" y="3974702"/>
            <a:ext cx="7514033" cy="370284"/>
          </a:xfrm>
        </p:spPr>
        <p:txBody>
          <a:bodyPr>
            <a:normAutofit/>
          </a:bodyPr>
          <a:lstStyle>
            <a:lvl1pPr marL="0" indent="0" algn="ctr">
              <a:buNone/>
              <a:defRPr sz="2489"/>
            </a:lvl1pPr>
            <a:lvl2pPr marL="812810" indent="0">
              <a:buNone/>
              <a:defRPr sz="2133"/>
            </a:lvl2pPr>
            <a:lvl3pPr marL="1625620" indent="0">
              <a:buNone/>
              <a:defRPr sz="1778"/>
            </a:lvl3pPr>
            <a:lvl4pPr marL="2438430" indent="0">
              <a:buNone/>
              <a:defRPr sz="1600"/>
            </a:lvl4pPr>
            <a:lvl5pPr marL="3251241" indent="0">
              <a:buNone/>
              <a:defRPr sz="1600"/>
            </a:lvl5pPr>
            <a:lvl6pPr marL="4064051" indent="0">
              <a:buNone/>
              <a:defRPr sz="1600"/>
            </a:lvl6pPr>
            <a:lvl7pPr marL="4876861" indent="0">
              <a:buNone/>
              <a:defRPr sz="1600"/>
            </a:lvl7pPr>
            <a:lvl8pPr marL="5689671" indent="0">
              <a:buNone/>
              <a:defRPr sz="1600"/>
            </a:lvl8pPr>
            <a:lvl9pPr marL="6502481" indent="0">
              <a:buNone/>
              <a:defRPr sz="16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4/19/2026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39651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235" y="514350"/>
            <a:ext cx="7514033" cy="2286000"/>
          </a:xfrm>
        </p:spPr>
        <p:txBody>
          <a:bodyPr anchor="ctr">
            <a:normAutofit/>
          </a:bodyPr>
          <a:lstStyle>
            <a:lvl1pPr algn="ctr">
              <a:defRPr sz="5689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234" y="3257550"/>
            <a:ext cx="7514035" cy="1085850"/>
          </a:xfrm>
        </p:spPr>
        <p:txBody>
          <a:bodyPr anchor="ctr">
            <a:normAutofit/>
          </a:bodyPr>
          <a:lstStyle>
            <a:lvl1pPr marL="0" indent="0" algn="ctr">
              <a:buNone/>
              <a:defRPr sz="3556">
                <a:solidFill>
                  <a:schemeClr val="tx1"/>
                </a:solidFill>
              </a:defRPr>
            </a:lvl1pPr>
            <a:lvl2pPr marL="812810" indent="0">
              <a:buNone/>
              <a:defRPr sz="3200">
                <a:solidFill>
                  <a:schemeClr val="tx1">
                    <a:tint val="75000"/>
                  </a:schemeClr>
                </a:solidFill>
              </a:defRPr>
            </a:lvl2pPr>
            <a:lvl3pPr marL="1625620" indent="0">
              <a:buNone/>
              <a:defRPr sz="2844">
                <a:solidFill>
                  <a:schemeClr val="tx1">
                    <a:tint val="75000"/>
                  </a:schemeClr>
                </a:solidFill>
              </a:defRPr>
            </a:lvl3pPr>
            <a:lvl4pPr marL="2438430" indent="0">
              <a:buNone/>
              <a:defRPr sz="2489">
                <a:solidFill>
                  <a:schemeClr val="tx1">
                    <a:tint val="75000"/>
                  </a:schemeClr>
                </a:solidFill>
              </a:defRPr>
            </a:lvl4pPr>
            <a:lvl5pPr marL="3251241" indent="0">
              <a:buNone/>
              <a:defRPr sz="2489">
                <a:solidFill>
                  <a:schemeClr val="tx1">
                    <a:tint val="75000"/>
                  </a:schemeClr>
                </a:solidFill>
              </a:defRPr>
            </a:lvl5pPr>
            <a:lvl6pPr marL="4064051" indent="0">
              <a:buNone/>
              <a:defRPr sz="2489">
                <a:solidFill>
                  <a:schemeClr val="tx1">
                    <a:tint val="75000"/>
                  </a:schemeClr>
                </a:solidFill>
              </a:defRPr>
            </a:lvl6pPr>
            <a:lvl7pPr marL="4876861" indent="0">
              <a:buNone/>
              <a:defRPr sz="2489">
                <a:solidFill>
                  <a:schemeClr val="tx1">
                    <a:tint val="75000"/>
                  </a:schemeClr>
                </a:solidFill>
              </a:defRPr>
            </a:lvl7pPr>
            <a:lvl8pPr marL="5689671" indent="0">
              <a:buNone/>
              <a:defRPr sz="2489">
                <a:solidFill>
                  <a:schemeClr val="tx1">
                    <a:tint val="75000"/>
                  </a:schemeClr>
                </a:solidFill>
              </a:defRPr>
            </a:lvl8pPr>
            <a:lvl9pPr marL="6502481" indent="0">
              <a:buNone/>
              <a:defRPr sz="2489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9736578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198959" y="647267"/>
            <a:ext cx="457200" cy="438582"/>
          </a:xfrm>
          <a:prstGeom prst="rect">
            <a:avLst/>
          </a:prstGeom>
        </p:spPr>
        <p:txBody>
          <a:bodyPr vert="horz" lIns="162560" tIns="81280" rIns="162560" bIns="8128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14222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170069" y="2114549"/>
            <a:ext cx="457200" cy="438582"/>
          </a:xfrm>
          <a:prstGeom prst="rect">
            <a:avLst/>
          </a:prstGeom>
        </p:spPr>
        <p:txBody>
          <a:bodyPr vert="horz" lIns="162560" tIns="81280" rIns="162560" bIns="8128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14222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56159" y="514351"/>
            <a:ext cx="6742509" cy="2057399"/>
          </a:xfrm>
        </p:spPr>
        <p:txBody>
          <a:bodyPr anchor="ctr">
            <a:normAutofit/>
          </a:bodyPr>
          <a:lstStyle>
            <a:lvl1pPr algn="ctr">
              <a:defRPr sz="5689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827609" y="2571749"/>
            <a:ext cx="6399611" cy="28575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3200"/>
            </a:lvl1pPr>
            <a:lvl2pPr marL="812810" indent="0">
              <a:buFontTx/>
              <a:buNone/>
              <a:defRPr/>
            </a:lvl2pPr>
            <a:lvl3pPr marL="1625620" indent="0">
              <a:buFontTx/>
              <a:buNone/>
              <a:defRPr/>
            </a:lvl3pPr>
            <a:lvl4pPr marL="2438430" indent="0">
              <a:buFontTx/>
              <a:buNone/>
              <a:defRPr/>
            </a:lvl4pPr>
            <a:lvl5pPr marL="3251241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234" y="3257550"/>
            <a:ext cx="7514033" cy="1085850"/>
          </a:xfrm>
        </p:spPr>
        <p:txBody>
          <a:bodyPr anchor="ctr">
            <a:normAutofit/>
          </a:bodyPr>
          <a:lstStyle>
            <a:lvl1pPr marL="0" indent="0" algn="ctr">
              <a:buNone/>
              <a:defRPr sz="3556">
                <a:solidFill>
                  <a:schemeClr val="tx1"/>
                </a:solidFill>
              </a:defRPr>
            </a:lvl1pPr>
            <a:lvl2pPr marL="812810" indent="0">
              <a:buNone/>
              <a:defRPr sz="3200">
                <a:solidFill>
                  <a:schemeClr val="tx1">
                    <a:tint val="75000"/>
                  </a:schemeClr>
                </a:solidFill>
              </a:defRPr>
            </a:lvl2pPr>
            <a:lvl3pPr marL="1625620" indent="0">
              <a:buNone/>
              <a:defRPr sz="2844">
                <a:solidFill>
                  <a:schemeClr val="tx1">
                    <a:tint val="75000"/>
                  </a:schemeClr>
                </a:solidFill>
              </a:defRPr>
            </a:lvl3pPr>
            <a:lvl4pPr marL="2438430" indent="0">
              <a:buNone/>
              <a:defRPr sz="2489">
                <a:solidFill>
                  <a:schemeClr val="tx1">
                    <a:tint val="75000"/>
                  </a:schemeClr>
                </a:solidFill>
              </a:defRPr>
            </a:lvl4pPr>
            <a:lvl5pPr marL="3251241" indent="0">
              <a:buNone/>
              <a:defRPr sz="2489">
                <a:solidFill>
                  <a:schemeClr val="tx1">
                    <a:tint val="75000"/>
                  </a:schemeClr>
                </a:solidFill>
              </a:defRPr>
            </a:lvl5pPr>
            <a:lvl6pPr marL="4064051" indent="0">
              <a:buNone/>
              <a:defRPr sz="2489">
                <a:solidFill>
                  <a:schemeClr val="tx1">
                    <a:tint val="75000"/>
                  </a:schemeClr>
                </a:solidFill>
              </a:defRPr>
            </a:lvl6pPr>
            <a:lvl7pPr marL="4876861" indent="0">
              <a:buNone/>
              <a:defRPr sz="2489">
                <a:solidFill>
                  <a:schemeClr val="tx1">
                    <a:tint val="75000"/>
                  </a:schemeClr>
                </a:solidFill>
              </a:defRPr>
            </a:lvl7pPr>
            <a:lvl8pPr marL="5689671" indent="0">
              <a:buNone/>
              <a:defRPr sz="2489">
                <a:solidFill>
                  <a:schemeClr val="tx1">
                    <a:tint val="75000"/>
                  </a:schemeClr>
                </a:solidFill>
              </a:defRPr>
            </a:lvl8pPr>
            <a:lvl9pPr marL="6502481" indent="0">
              <a:buNone/>
              <a:defRPr sz="2489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0403217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235" y="2481436"/>
            <a:ext cx="7514032" cy="1101600"/>
          </a:xfrm>
        </p:spPr>
        <p:txBody>
          <a:bodyPr anchor="b">
            <a:normAutofit/>
          </a:bodyPr>
          <a:lstStyle>
            <a:lvl1pPr algn="r">
              <a:defRPr sz="5689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234" y="3583036"/>
            <a:ext cx="7514033" cy="645300"/>
          </a:xfrm>
        </p:spPr>
        <p:txBody>
          <a:bodyPr anchor="t">
            <a:normAutofit/>
          </a:bodyPr>
          <a:lstStyle>
            <a:lvl1pPr marL="0" indent="0" algn="r">
              <a:buNone/>
              <a:defRPr sz="3556">
                <a:solidFill>
                  <a:schemeClr val="tx1"/>
                </a:solidFill>
              </a:defRPr>
            </a:lvl1pPr>
            <a:lvl2pPr marL="812810" indent="0">
              <a:buNone/>
              <a:defRPr sz="3200">
                <a:solidFill>
                  <a:schemeClr val="tx1">
                    <a:tint val="75000"/>
                  </a:schemeClr>
                </a:solidFill>
              </a:defRPr>
            </a:lvl2pPr>
            <a:lvl3pPr marL="1625620" indent="0">
              <a:buNone/>
              <a:defRPr sz="2844">
                <a:solidFill>
                  <a:schemeClr val="tx1">
                    <a:tint val="75000"/>
                  </a:schemeClr>
                </a:solidFill>
              </a:defRPr>
            </a:lvl3pPr>
            <a:lvl4pPr marL="2438430" indent="0">
              <a:buNone/>
              <a:defRPr sz="2489">
                <a:solidFill>
                  <a:schemeClr val="tx1">
                    <a:tint val="75000"/>
                  </a:schemeClr>
                </a:solidFill>
              </a:defRPr>
            </a:lvl4pPr>
            <a:lvl5pPr marL="3251241" indent="0">
              <a:buNone/>
              <a:defRPr sz="2489">
                <a:solidFill>
                  <a:schemeClr val="tx1">
                    <a:tint val="75000"/>
                  </a:schemeClr>
                </a:solidFill>
              </a:defRPr>
            </a:lvl5pPr>
            <a:lvl6pPr marL="4064051" indent="0">
              <a:buNone/>
              <a:defRPr sz="2489">
                <a:solidFill>
                  <a:schemeClr val="tx1">
                    <a:tint val="75000"/>
                  </a:schemeClr>
                </a:solidFill>
              </a:defRPr>
            </a:lvl6pPr>
            <a:lvl7pPr marL="4876861" indent="0">
              <a:buNone/>
              <a:defRPr sz="2489">
                <a:solidFill>
                  <a:schemeClr val="tx1">
                    <a:tint val="75000"/>
                  </a:schemeClr>
                </a:solidFill>
              </a:defRPr>
            </a:lvl7pPr>
            <a:lvl8pPr marL="5689671" indent="0">
              <a:buNone/>
              <a:defRPr sz="2489">
                <a:solidFill>
                  <a:schemeClr val="tx1">
                    <a:tint val="75000"/>
                  </a:schemeClr>
                </a:solidFill>
              </a:defRPr>
            </a:lvl8pPr>
            <a:lvl9pPr marL="6502481" indent="0">
              <a:buNone/>
              <a:defRPr sz="2489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88075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198959" y="647267"/>
            <a:ext cx="457200" cy="438582"/>
          </a:xfrm>
          <a:prstGeom prst="rect">
            <a:avLst/>
          </a:prstGeom>
        </p:spPr>
        <p:txBody>
          <a:bodyPr vert="horz" lIns="162560" tIns="81280" rIns="162560" bIns="8128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14222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170069" y="2114549"/>
            <a:ext cx="457200" cy="438582"/>
          </a:xfrm>
          <a:prstGeom prst="rect">
            <a:avLst/>
          </a:prstGeom>
        </p:spPr>
        <p:txBody>
          <a:bodyPr vert="horz" lIns="162560" tIns="81280" rIns="162560" bIns="8128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14222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56159" y="514351"/>
            <a:ext cx="6742509" cy="2057399"/>
          </a:xfrm>
        </p:spPr>
        <p:txBody>
          <a:bodyPr anchor="ctr">
            <a:normAutofit/>
          </a:bodyPr>
          <a:lstStyle>
            <a:lvl1pPr algn="ctr">
              <a:defRPr sz="5689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13235" y="2914650"/>
            <a:ext cx="7514033" cy="66675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4267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234" y="3581400"/>
            <a:ext cx="7514033" cy="762000"/>
          </a:xfrm>
        </p:spPr>
        <p:txBody>
          <a:bodyPr anchor="t">
            <a:normAutofit/>
          </a:bodyPr>
          <a:lstStyle>
            <a:lvl1pPr marL="0" indent="0" algn="r">
              <a:buNone/>
              <a:defRPr sz="3200">
                <a:solidFill>
                  <a:schemeClr val="tx1"/>
                </a:solidFill>
              </a:defRPr>
            </a:lvl1pPr>
            <a:lvl2pPr marL="812810" indent="0">
              <a:buNone/>
              <a:defRPr sz="3200">
                <a:solidFill>
                  <a:schemeClr val="tx1">
                    <a:tint val="75000"/>
                  </a:schemeClr>
                </a:solidFill>
              </a:defRPr>
            </a:lvl2pPr>
            <a:lvl3pPr marL="1625620" indent="0">
              <a:buNone/>
              <a:defRPr sz="2844">
                <a:solidFill>
                  <a:schemeClr val="tx1">
                    <a:tint val="75000"/>
                  </a:schemeClr>
                </a:solidFill>
              </a:defRPr>
            </a:lvl3pPr>
            <a:lvl4pPr marL="2438430" indent="0">
              <a:buNone/>
              <a:defRPr sz="2489">
                <a:solidFill>
                  <a:schemeClr val="tx1">
                    <a:tint val="75000"/>
                  </a:schemeClr>
                </a:solidFill>
              </a:defRPr>
            </a:lvl4pPr>
            <a:lvl5pPr marL="3251241" indent="0">
              <a:buNone/>
              <a:defRPr sz="2489">
                <a:solidFill>
                  <a:schemeClr val="tx1">
                    <a:tint val="75000"/>
                  </a:schemeClr>
                </a:solidFill>
              </a:defRPr>
            </a:lvl5pPr>
            <a:lvl6pPr marL="4064051" indent="0">
              <a:buNone/>
              <a:defRPr sz="2489">
                <a:solidFill>
                  <a:schemeClr val="tx1">
                    <a:tint val="75000"/>
                  </a:schemeClr>
                </a:solidFill>
              </a:defRPr>
            </a:lvl6pPr>
            <a:lvl7pPr marL="4876861" indent="0">
              <a:buNone/>
              <a:defRPr sz="2489">
                <a:solidFill>
                  <a:schemeClr val="tx1">
                    <a:tint val="75000"/>
                  </a:schemeClr>
                </a:solidFill>
              </a:defRPr>
            </a:lvl7pPr>
            <a:lvl8pPr marL="5689671" indent="0">
              <a:buNone/>
              <a:defRPr sz="2489">
                <a:solidFill>
                  <a:schemeClr val="tx1">
                    <a:tint val="75000"/>
                  </a:schemeClr>
                </a:solidFill>
              </a:defRPr>
            </a:lvl8pPr>
            <a:lvl9pPr marL="6502481" indent="0">
              <a:buNone/>
              <a:defRPr sz="2489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229255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235" y="514350"/>
            <a:ext cx="7514034" cy="2045494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13234" y="2628900"/>
            <a:ext cx="7514035" cy="62865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4978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234" y="3257550"/>
            <a:ext cx="7514035" cy="1085850"/>
          </a:xfrm>
        </p:spPr>
        <p:txBody>
          <a:bodyPr anchor="t">
            <a:normAutofit/>
          </a:bodyPr>
          <a:lstStyle>
            <a:lvl1pPr marL="0" indent="0" algn="l">
              <a:buNone/>
              <a:defRPr sz="3200">
                <a:solidFill>
                  <a:schemeClr val="tx1"/>
                </a:solidFill>
              </a:defRPr>
            </a:lvl1pPr>
            <a:lvl2pPr marL="812810" indent="0">
              <a:buNone/>
              <a:defRPr sz="3200">
                <a:solidFill>
                  <a:schemeClr val="tx1">
                    <a:tint val="75000"/>
                  </a:schemeClr>
                </a:solidFill>
              </a:defRPr>
            </a:lvl2pPr>
            <a:lvl3pPr marL="1625620" indent="0">
              <a:buNone/>
              <a:defRPr sz="2844">
                <a:solidFill>
                  <a:schemeClr val="tx1">
                    <a:tint val="75000"/>
                  </a:schemeClr>
                </a:solidFill>
              </a:defRPr>
            </a:lvl3pPr>
            <a:lvl4pPr marL="2438430" indent="0">
              <a:buNone/>
              <a:defRPr sz="2489">
                <a:solidFill>
                  <a:schemeClr val="tx1">
                    <a:tint val="75000"/>
                  </a:schemeClr>
                </a:solidFill>
              </a:defRPr>
            </a:lvl4pPr>
            <a:lvl5pPr marL="3251241" indent="0">
              <a:buNone/>
              <a:defRPr sz="2489">
                <a:solidFill>
                  <a:schemeClr val="tx1">
                    <a:tint val="75000"/>
                  </a:schemeClr>
                </a:solidFill>
              </a:defRPr>
            </a:lvl5pPr>
            <a:lvl6pPr marL="4064051" indent="0">
              <a:buNone/>
              <a:defRPr sz="2489">
                <a:solidFill>
                  <a:schemeClr val="tx1">
                    <a:tint val="75000"/>
                  </a:schemeClr>
                </a:solidFill>
              </a:defRPr>
            </a:lvl6pPr>
            <a:lvl7pPr marL="4876861" indent="0">
              <a:buNone/>
              <a:defRPr sz="2489">
                <a:solidFill>
                  <a:schemeClr val="tx1">
                    <a:tint val="75000"/>
                  </a:schemeClr>
                </a:solidFill>
              </a:defRPr>
            </a:lvl7pPr>
            <a:lvl8pPr marL="5689671" indent="0">
              <a:buNone/>
              <a:defRPr sz="2489">
                <a:solidFill>
                  <a:schemeClr val="tx1">
                    <a:tint val="75000"/>
                  </a:schemeClr>
                </a:solidFill>
              </a:defRPr>
            </a:lvl8pPr>
            <a:lvl9pPr marL="6502481" indent="0">
              <a:buNone/>
              <a:defRPr sz="2489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1481852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525033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99492" y="514350"/>
            <a:ext cx="1327777" cy="3829050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13234" y="514350"/>
            <a:ext cx="6014807" cy="3829050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582875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425453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13109" y="0"/>
            <a:ext cx="1827610" cy="51435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13234" y="514351"/>
            <a:ext cx="7514035" cy="131444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233" y="2000250"/>
            <a:ext cx="7514035" cy="234315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99492" y="4412457"/>
            <a:ext cx="85725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778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4/19/2026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29210" y="4412457"/>
            <a:ext cx="5313133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778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13893" y="4412457"/>
            <a:ext cx="413375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778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13827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1" r:id="rId1"/>
    <p:sldLayoutId id="2147483652" r:id="rId2"/>
    <p:sldLayoutId id="2147483653" r:id="rId3"/>
    <p:sldLayoutId id="2147483654" r:id="rId4"/>
    <p:sldLayoutId id="2147483655" r:id="rId5"/>
    <p:sldLayoutId id="2147483656" r:id="rId6"/>
    <p:sldLayoutId id="2147483657" r:id="rId7"/>
    <p:sldLayoutId id="2147483658" r:id="rId8"/>
    <p:sldLayoutId id="2147483659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5" r:id="rId15"/>
    <p:sldLayoutId id="2147483666" r:id="rId16"/>
    <p:sldLayoutId id="2147483667" r:id="rId17"/>
    <p:sldLayoutId id="2147483668" r:id="rId18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8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8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1E276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4389120"/>
            <a:ext cx="9144000" cy="754380"/>
          </a:xfrm>
          <a:prstGeom prst="rect">
            <a:avLst/>
          </a:prstGeom>
          <a:solidFill>
            <a:srgbClr val="2E3F8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1642534" y="470916"/>
            <a:ext cx="82296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Communication Barriers and Solutions:</a:t>
            </a:r>
            <a:endParaRPr lang="en-US" sz="2800" dirty="0"/>
          </a:p>
        </p:txBody>
      </p:sp>
      <p:sp>
        <p:nvSpPr>
          <p:cNvPr id="4" name="Text 2"/>
          <p:cNvSpPr/>
          <p:nvPr/>
        </p:nvSpPr>
        <p:spPr>
          <a:xfrm>
            <a:off x="2429933" y="925830"/>
            <a:ext cx="82296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Case Study of Flight Foods Ltd.</a:t>
            </a:r>
            <a:endParaRPr lang="en-US" sz="2400" dirty="0"/>
          </a:p>
        </p:txBody>
      </p:sp>
      <p:sp>
        <p:nvSpPr>
          <p:cNvPr id="5" name="Text 3"/>
          <p:cNvSpPr/>
          <p:nvPr/>
        </p:nvSpPr>
        <p:spPr>
          <a:xfrm>
            <a:off x="1049867" y="2156840"/>
            <a:ext cx="8229600" cy="61683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b="1" i="1" dirty="0">
              <a:solidFill>
                <a:srgbClr val="CADCFC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pPr marL="0" indent="0">
              <a:buNone/>
            </a:pPr>
            <a:endParaRPr lang="en-US" sz="2000" b="1" i="1" dirty="0">
              <a:solidFill>
                <a:schemeClr val="bg1"/>
              </a:solidFill>
              <a:latin typeface="Arial" panose="020B0604020202020204" pitchFamily="34" charset="0"/>
              <a:ea typeface="Calibri" pitchFamily="34" charset="-122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000" b="1" i="1" dirty="0">
                <a:solidFill>
                  <a:schemeClr val="bg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Students Names and Id: </a:t>
            </a:r>
          </a:p>
          <a:p>
            <a:pPr marL="0" indent="0">
              <a:buNone/>
            </a:pPr>
            <a:r>
              <a:rPr lang="en-US" i="1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     George Antonio Campean 2516676</a:t>
            </a:r>
          </a:p>
          <a:p>
            <a:pPr marL="0" indent="0">
              <a:buNone/>
            </a:pPr>
            <a:r>
              <a:rPr lang="en-US" i="1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     Ion Alexandru Zidaru 2512857</a:t>
            </a:r>
          </a:p>
          <a:p>
            <a:pPr marL="0" indent="0">
              <a:buNone/>
            </a:pPr>
            <a:r>
              <a:rPr lang="en-US" i="1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    Elefteria Alika 2512827</a:t>
            </a:r>
          </a:p>
          <a:p>
            <a:pPr marL="0" indent="0">
              <a:buNone/>
            </a:pPr>
            <a:r>
              <a:rPr lang="en-US" i="1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   Mariola Gkouso 2512351</a:t>
            </a:r>
          </a:p>
          <a:p>
            <a:pPr marL="0" indent="0">
              <a:buNone/>
            </a:pPr>
            <a:r>
              <a:rPr lang="en-US" i="1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   George Andrei Colibaba 2508306</a:t>
            </a:r>
          </a:p>
          <a:p>
            <a:pPr marL="0" indent="0">
              <a:buNone/>
            </a:pPr>
            <a:endParaRPr lang="en-US" sz="1300" dirty="0"/>
          </a:p>
        </p:txBody>
      </p:sp>
      <p:sp>
        <p:nvSpPr>
          <p:cNvPr id="6" name="Text 4"/>
          <p:cNvSpPr/>
          <p:nvPr/>
        </p:nvSpPr>
        <p:spPr>
          <a:xfrm>
            <a:off x="1049867" y="3615308"/>
            <a:ext cx="8229600" cy="6023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i="1" dirty="0">
                <a:solidFill>
                  <a:schemeClr val="bg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Module Name and Code:</a:t>
            </a:r>
            <a:r>
              <a:rPr lang="en-US" sz="2000" i="1" dirty="0">
                <a:solidFill>
                  <a:schemeClr val="bg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r>
              <a:rPr lang="en-US" i="1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Effective Teamworking and Communication LCLM4003 </a:t>
            </a:r>
            <a:endParaRPr lang="en-US" dirty="0"/>
          </a:p>
        </p:txBody>
      </p:sp>
      <p:sp>
        <p:nvSpPr>
          <p:cNvPr id="7" name="Text 5"/>
          <p:cNvSpPr/>
          <p:nvPr/>
        </p:nvSpPr>
        <p:spPr>
          <a:xfrm>
            <a:off x="457200" y="4462272"/>
            <a:ext cx="82296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Business Communications  |  Group Presentation  |  2025/26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626A478-736B-9841-FFE4-DDCBAC2968B7}"/>
              </a:ext>
            </a:extLst>
          </p:cNvPr>
          <p:cNvSpPr txBox="1"/>
          <p:nvPr/>
        </p:nvSpPr>
        <p:spPr>
          <a:xfrm>
            <a:off x="1" y="-1955"/>
            <a:ext cx="9142668" cy="400110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solidFill>
              <a:srgbClr val="4472C4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solidFill>
                  <a:schemeClr val="bg1"/>
                </a:solidFill>
                <a:latin typeface="Arial"/>
                <a:ea typeface="Calibri"/>
                <a:cs typeface="Arial"/>
              </a:rPr>
              <a:t> </a:t>
            </a:r>
            <a:r>
              <a:rPr lang="en-GB" sz="1600" b="1">
                <a:solidFill>
                  <a:schemeClr val="bg1"/>
                </a:solidFill>
                <a:latin typeface="Arial"/>
                <a:ea typeface="Calibri"/>
                <a:cs typeface="Arial"/>
              </a:rPr>
              <a:t>Overview</a:t>
            </a:r>
            <a:endParaRPr lang="en-GB" sz="1600" b="1">
              <a:solidFill>
                <a:schemeClr val="bg1"/>
              </a:solidFill>
              <a:latin typeface="Arial"/>
              <a:cs typeface="Arial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299DB6F-44EA-7FC9-9F7E-0022212B89F8}"/>
              </a:ext>
            </a:extLst>
          </p:cNvPr>
          <p:cNvSpPr txBox="1"/>
          <p:nvPr/>
        </p:nvSpPr>
        <p:spPr>
          <a:xfrm>
            <a:off x="1576556" y="1204321"/>
            <a:ext cx="6989576" cy="31393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 algn="l">
              <a:buFont typeface="Arial"/>
              <a:buChar char="•"/>
            </a:pPr>
            <a:r>
              <a:rPr lang="en-GB" dirty="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Introduction</a:t>
            </a:r>
          </a:p>
          <a:p>
            <a:pPr marL="285750" indent="-285750">
              <a:buFont typeface="Arial"/>
              <a:buChar char="•"/>
            </a:pPr>
            <a:endParaRPr lang="en-GB" dirty="0"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</a:endParaRPr>
          </a:p>
          <a:p>
            <a:pPr marL="285750" indent="-285750">
              <a:buFont typeface="Arial"/>
              <a:buChar char="•"/>
            </a:pPr>
            <a:r>
              <a:rPr lang="en-GB" dirty="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Key barriers presented in case study, using theoretical model such as Shannon and Weaver,  Schramm and Berlo and how Gary can overcome these barriers</a:t>
            </a:r>
          </a:p>
          <a:p>
            <a:pPr marL="285750" indent="-285750">
              <a:buFont typeface="Arial"/>
              <a:buChar char="•"/>
            </a:pPr>
            <a:endParaRPr lang="en-GB" dirty="0"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</a:endParaRPr>
          </a:p>
          <a:p>
            <a:pPr marL="285750" indent="-285750">
              <a:buFont typeface="Arial"/>
              <a:buChar char="•"/>
            </a:pPr>
            <a:r>
              <a:rPr lang="en-GB" dirty="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Suggestions how to reduce these barriers</a:t>
            </a:r>
          </a:p>
          <a:p>
            <a:pPr marL="285750" indent="-285750">
              <a:buFont typeface="Arial"/>
              <a:buChar char="•"/>
            </a:pPr>
            <a:endParaRPr lang="en-GB" dirty="0"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</a:endParaRPr>
          </a:p>
          <a:p>
            <a:pPr marL="285750" indent="-285750">
              <a:buFont typeface="Arial"/>
              <a:buChar char="•"/>
            </a:pPr>
            <a:r>
              <a:rPr lang="en-GB" dirty="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Conclusion</a:t>
            </a:r>
          </a:p>
          <a:p>
            <a:pPr marL="285750" indent="-285750">
              <a:buFont typeface="Arial"/>
              <a:buChar char="•"/>
            </a:pPr>
            <a:endParaRPr lang="en-GB" dirty="0"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</a:endParaRPr>
          </a:p>
          <a:p>
            <a:pPr marL="285750" indent="-285750">
              <a:buFont typeface="Arial"/>
              <a:buChar char="•"/>
            </a:pPr>
            <a:r>
              <a:rPr lang="en-GB" dirty="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Reference list</a:t>
            </a:r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10B22095-F5C0-504D-998F-26EE71ABE632}"/>
              </a:ext>
            </a:extLst>
          </p:cNvPr>
          <p:cNvCxnSpPr>
            <a:cxnSpLocks/>
          </p:cNvCxnSpPr>
          <p:nvPr/>
        </p:nvCxnSpPr>
        <p:spPr>
          <a:xfrm>
            <a:off x="1452593" y="1357866"/>
            <a:ext cx="0" cy="2909334"/>
          </a:xfrm>
          <a:prstGeom prst="straightConnector1">
            <a:avLst/>
          </a:prstGeom>
          <a:ln w="57150">
            <a:solidFill>
              <a:schemeClr val="tx2">
                <a:lumMod val="75000"/>
              </a:schemeClr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945908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7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58368"/>
          </a:xfrm>
          <a:prstGeom prst="rect">
            <a:avLst/>
          </a:prstGeom>
          <a:solidFill>
            <a:srgbClr val="1E276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411480" y="0"/>
            <a:ext cx="832104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FFFFFF"/>
                </a:solidFill>
                <a:latin typeface="Arial"/>
                <a:ea typeface="Calibri"/>
                <a:cs typeface="Arial"/>
              </a:rPr>
              <a:t>Intr</a:t>
            </a:r>
            <a:r>
              <a:rPr lang="en-US" sz="1600" b="1">
                <a:solidFill>
                  <a:srgbClr val="FFFFFF"/>
                </a:solidFill>
                <a:latin typeface="Arial"/>
                <a:ea typeface="Calibri"/>
                <a:cs typeface="Arial"/>
              </a:rPr>
              <a:t>oduction</a:t>
            </a:r>
            <a:endParaRPr lang="en-US" sz="1600" b="1" dirty="0">
              <a:solidFill>
                <a:srgbClr val="FFFFFF"/>
              </a:solidFill>
              <a:latin typeface="Arial"/>
              <a:ea typeface="Calibri"/>
              <a:cs typeface="Arial"/>
            </a:endParaRPr>
          </a:p>
        </p:txBody>
      </p:sp>
      <p:sp>
        <p:nvSpPr>
          <p:cNvPr id="4" name="Shape 2"/>
          <p:cNvSpPr/>
          <p:nvPr/>
        </p:nvSpPr>
        <p:spPr>
          <a:xfrm>
            <a:off x="411480" y="868680"/>
            <a:ext cx="8412480" cy="804672"/>
          </a:xfrm>
          <a:prstGeom prst="rect">
            <a:avLst/>
          </a:prstGeom>
          <a:solidFill>
            <a:srgbClr val="FFFFFF"/>
          </a:solidFill>
          <a:ln/>
          <a:effectLst>
            <a:outerShdw blurRad="50800" dist="12700" dir="8100000" algn="bl" rotWithShape="0">
              <a:srgbClr val="000000">
                <a:alpha val="6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365760" y="868680"/>
            <a:ext cx="54864" cy="804672"/>
          </a:xfrm>
          <a:prstGeom prst="rect">
            <a:avLst/>
          </a:prstGeom>
          <a:solidFill>
            <a:srgbClr val="1E276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512064" y="941832"/>
            <a:ext cx="14630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Company</a:t>
            </a:r>
            <a:endParaRPr lang="en-US" sz="2000" dirty="0">
              <a:ea typeface="Calibri" panose="020F0502020204030204"/>
              <a:cs typeface="Calibri" panose="020F0502020204030204"/>
            </a:endParaRPr>
          </a:p>
        </p:txBody>
      </p:sp>
      <p:sp>
        <p:nvSpPr>
          <p:cNvPr id="7" name="Text 5"/>
          <p:cNvSpPr/>
          <p:nvPr/>
        </p:nvSpPr>
        <p:spPr>
          <a:xfrm>
            <a:off x="512064" y="1197864"/>
            <a:ext cx="8046720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2E3F8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Flight Foods Ltd. — medium-sized manufacturer of ready meals for airlines</a:t>
            </a:r>
            <a:r>
              <a:rPr lang="en-US" sz="1200" dirty="0">
                <a:solidFill>
                  <a:srgbClr val="2E3F8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.</a:t>
            </a:r>
            <a:endParaRPr lang="en-US" sz="1200" dirty="0">
              <a:ea typeface="Calibri" panose="020F0502020204030204"/>
              <a:cs typeface="Calibri" panose="020F0502020204030204"/>
            </a:endParaRPr>
          </a:p>
        </p:txBody>
      </p:sp>
      <p:sp>
        <p:nvSpPr>
          <p:cNvPr id="8" name="Shape 6"/>
          <p:cNvSpPr/>
          <p:nvPr/>
        </p:nvSpPr>
        <p:spPr>
          <a:xfrm>
            <a:off x="365760" y="1874520"/>
            <a:ext cx="8412480" cy="932688"/>
          </a:xfrm>
          <a:prstGeom prst="rect">
            <a:avLst/>
          </a:prstGeom>
          <a:solidFill>
            <a:srgbClr val="FFFFFF"/>
          </a:solidFill>
          <a:ln/>
          <a:effectLst>
            <a:outerShdw blurRad="50800" dist="12700" dir="8100000" algn="bl" rotWithShape="0">
              <a:srgbClr val="000000">
                <a:alpha val="6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9" name="Shape 7"/>
          <p:cNvSpPr/>
          <p:nvPr/>
        </p:nvSpPr>
        <p:spPr>
          <a:xfrm>
            <a:off x="365760" y="1874520"/>
            <a:ext cx="54864" cy="804672"/>
          </a:xfrm>
          <a:prstGeom prst="rect">
            <a:avLst/>
          </a:prstGeom>
          <a:solidFill>
            <a:srgbClr val="1E276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512064" y="1947672"/>
            <a:ext cx="14630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Crisis</a:t>
            </a:r>
            <a:endParaRPr lang="en-US" sz="2000" dirty="0">
              <a:ea typeface="Calibri" panose="020F0502020204030204"/>
              <a:cs typeface="Calibri" panose="020F0502020204030204"/>
            </a:endParaRPr>
          </a:p>
        </p:txBody>
      </p:sp>
      <p:sp>
        <p:nvSpPr>
          <p:cNvPr id="11" name="Text 9"/>
          <p:cNvSpPr/>
          <p:nvPr/>
        </p:nvSpPr>
        <p:spPr>
          <a:xfrm>
            <a:off x="512064" y="2267712"/>
            <a:ext cx="804672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2E3F8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Losing market share due to poor food standards: undercooked food, poor packaging, and meat found in vegetarian meals.</a:t>
            </a:r>
            <a:endParaRPr lang="en-US" dirty="0"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</a:endParaRPr>
          </a:p>
        </p:txBody>
      </p:sp>
      <p:sp>
        <p:nvSpPr>
          <p:cNvPr id="12" name="Shape 10"/>
          <p:cNvSpPr/>
          <p:nvPr/>
        </p:nvSpPr>
        <p:spPr>
          <a:xfrm>
            <a:off x="365760" y="2880360"/>
            <a:ext cx="8412480" cy="804672"/>
          </a:xfrm>
          <a:prstGeom prst="rect">
            <a:avLst/>
          </a:prstGeom>
          <a:solidFill>
            <a:srgbClr val="FFFFFF"/>
          </a:solidFill>
          <a:ln/>
          <a:effectLst>
            <a:outerShdw blurRad="50800" dist="12700" dir="8100000" algn="bl" rotWithShape="0">
              <a:srgbClr val="000000">
                <a:alpha val="6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3" name="Shape 11"/>
          <p:cNvSpPr/>
          <p:nvPr/>
        </p:nvSpPr>
        <p:spPr>
          <a:xfrm>
            <a:off x="365760" y="2880360"/>
            <a:ext cx="54864" cy="804672"/>
          </a:xfrm>
          <a:prstGeom prst="rect">
            <a:avLst/>
          </a:prstGeom>
          <a:solidFill>
            <a:srgbClr val="1E276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512064" y="2953512"/>
            <a:ext cx="14630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Root Cause</a:t>
            </a:r>
            <a:endParaRPr lang="en-US" sz="2000" dirty="0">
              <a:ea typeface="Calibri" panose="020F0502020204030204"/>
              <a:cs typeface="Calibri" panose="020F0502020204030204"/>
            </a:endParaRPr>
          </a:p>
        </p:txBody>
      </p:sp>
      <p:sp>
        <p:nvSpPr>
          <p:cNvPr id="15" name="Text 13"/>
          <p:cNvSpPr/>
          <p:nvPr/>
        </p:nvSpPr>
        <p:spPr>
          <a:xfrm>
            <a:off x="512064" y="3209544"/>
            <a:ext cx="8046720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2E3F8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A breakdown in workplace communication across multiple dimensions.</a:t>
            </a:r>
            <a:endParaRPr lang="en-US" dirty="0"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</a:endParaRPr>
          </a:p>
        </p:txBody>
      </p:sp>
      <p:sp>
        <p:nvSpPr>
          <p:cNvPr id="16" name="Shape 14"/>
          <p:cNvSpPr/>
          <p:nvPr/>
        </p:nvSpPr>
        <p:spPr>
          <a:xfrm>
            <a:off x="365760" y="3886199"/>
            <a:ext cx="8412480" cy="999067"/>
          </a:xfrm>
          <a:prstGeom prst="rect">
            <a:avLst/>
          </a:prstGeom>
          <a:solidFill>
            <a:srgbClr val="FFFFFF"/>
          </a:solidFill>
          <a:ln/>
          <a:effectLst>
            <a:outerShdw blurRad="50800" dist="12700" dir="8100000" algn="bl" rotWithShape="0">
              <a:srgbClr val="000000">
                <a:alpha val="6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7" name="Shape 15"/>
          <p:cNvSpPr/>
          <p:nvPr/>
        </p:nvSpPr>
        <p:spPr>
          <a:xfrm>
            <a:off x="365760" y="3886200"/>
            <a:ext cx="54864" cy="804672"/>
          </a:xfrm>
          <a:prstGeom prst="rect">
            <a:avLst/>
          </a:prstGeom>
          <a:solidFill>
            <a:srgbClr val="1E276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512064" y="3959352"/>
            <a:ext cx="14630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rgbClr val="1E276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Our Goal</a:t>
            </a:r>
            <a:endParaRPr lang="en-US" sz="2000" dirty="0"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</a:endParaRPr>
          </a:p>
        </p:txBody>
      </p:sp>
      <p:sp>
        <p:nvSpPr>
          <p:cNvPr id="19" name="Text 17"/>
          <p:cNvSpPr/>
          <p:nvPr/>
        </p:nvSpPr>
        <p:spPr>
          <a:xfrm>
            <a:off x="512064" y="4349157"/>
            <a:ext cx="8046720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2E3F8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Identify 5 key communication barriers, apply theoretical models, and propose solutions</a:t>
            </a:r>
            <a:r>
              <a:rPr lang="en-US" sz="1200" dirty="0">
                <a:solidFill>
                  <a:srgbClr val="2E3F8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.</a:t>
            </a:r>
            <a:endParaRPr lang="en-US" sz="1200" dirty="0">
              <a:ea typeface="Calibri" panose="020F0502020204030204"/>
              <a:cs typeface="Calibri" panose="020F0502020204030204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7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58368"/>
          </a:xfrm>
          <a:prstGeom prst="rect">
            <a:avLst/>
          </a:prstGeom>
          <a:solidFill>
            <a:srgbClr val="1E276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411480" y="0"/>
            <a:ext cx="640080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FFFFFF"/>
                </a:solidFill>
                <a:latin typeface="Arial"/>
                <a:ea typeface="Calibri"/>
                <a:cs typeface="Arial"/>
              </a:rPr>
              <a:t>03  |  </a:t>
            </a:r>
            <a:r>
              <a:rPr lang="en-US" sz="2000" b="1" dirty="0">
                <a:solidFill>
                  <a:srgbClr val="FFFFFF"/>
                </a:solidFill>
                <a:latin typeface="Arial"/>
                <a:ea typeface="Calibri"/>
                <a:cs typeface="Arial"/>
              </a:rPr>
              <a:t>Environmental Barrier</a:t>
            </a:r>
            <a:endParaRPr lang="en-US" sz="2000" dirty="0">
              <a:latin typeface="Arial"/>
              <a:ea typeface="Calibri"/>
              <a:cs typeface="Arial"/>
            </a:endParaRPr>
          </a:p>
        </p:txBody>
      </p:sp>
      <p:sp>
        <p:nvSpPr>
          <p:cNvPr id="4" name="Text 2"/>
          <p:cNvSpPr/>
          <p:nvPr/>
        </p:nvSpPr>
        <p:spPr>
          <a:xfrm>
            <a:off x="6858000" y="0"/>
            <a:ext cx="210312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i="1" dirty="0">
                <a:solidFill>
                  <a:srgbClr val="FFFFFF">
                    <a:alpha val="75000"/>
                  </a:srgbClr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Member 1</a:t>
            </a:r>
            <a:endParaRPr lang="en-US" sz="1000" dirty="0"/>
          </a:p>
        </p:txBody>
      </p:sp>
      <p:sp>
        <p:nvSpPr>
          <p:cNvPr id="5" name="Shape 3"/>
          <p:cNvSpPr/>
          <p:nvPr/>
        </p:nvSpPr>
        <p:spPr>
          <a:xfrm>
            <a:off x="365760" y="804672"/>
            <a:ext cx="8412480" cy="1261872"/>
          </a:xfrm>
          <a:prstGeom prst="rect">
            <a:avLst/>
          </a:prstGeom>
          <a:solidFill>
            <a:srgbClr val="FFFFFF"/>
          </a:solidFill>
          <a:ln/>
          <a:effectLst>
            <a:outerShdw blurRad="50800" dist="12700" dir="8100000" algn="bl" rotWithShape="0">
              <a:srgbClr val="000000">
                <a:alpha val="6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" name="Shape 4"/>
          <p:cNvSpPr/>
          <p:nvPr/>
        </p:nvSpPr>
        <p:spPr>
          <a:xfrm>
            <a:off x="365760" y="804672"/>
            <a:ext cx="54864" cy="1261872"/>
          </a:xfrm>
          <a:prstGeom prst="rect">
            <a:avLst/>
          </a:prstGeom>
          <a:solidFill>
            <a:srgbClr val="1E276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512064" y="896112"/>
            <a:ext cx="80467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rgbClr val="1E276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The Barrier</a:t>
            </a:r>
            <a:endParaRPr lang="en-US" sz="2000" dirty="0"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</a:endParaRPr>
          </a:p>
        </p:txBody>
      </p:sp>
      <p:sp>
        <p:nvSpPr>
          <p:cNvPr id="8" name="Text 6"/>
          <p:cNvSpPr/>
          <p:nvPr/>
        </p:nvSpPr>
        <p:spPr>
          <a:xfrm>
            <a:off x="512064" y="1188720"/>
            <a:ext cx="8046720" cy="8046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333355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Loud noise from "clanking and banging" old machinery disrupt communication between Gary and workers on the workplace</a:t>
            </a:r>
            <a:r>
              <a:rPr lang="en-US" sz="1150" dirty="0">
                <a:solidFill>
                  <a:srgbClr val="3333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.</a:t>
            </a:r>
            <a:endParaRPr lang="en-US" sz="1150" dirty="0">
              <a:ea typeface="Calibri" panose="020F0502020204030204"/>
              <a:cs typeface="Calibri" panose="020F0502020204030204"/>
            </a:endParaRPr>
          </a:p>
        </p:txBody>
      </p:sp>
      <p:sp>
        <p:nvSpPr>
          <p:cNvPr id="9" name="Shape 7"/>
          <p:cNvSpPr/>
          <p:nvPr/>
        </p:nvSpPr>
        <p:spPr>
          <a:xfrm>
            <a:off x="365760" y="2194560"/>
            <a:ext cx="8412480" cy="1261872"/>
          </a:xfrm>
          <a:prstGeom prst="rect">
            <a:avLst/>
          </a:prstGeom>
          <a:solidFill>
            <a:srgbClr val="FFFFFF"/>
          </a:solidFill>
          <a:ln/>
          <a:effectLst>
            <a:outerShdw blurRad="50800" dist="12700" dir="8100000" algn="bl" rotWithShape="0">
              <a:srgbClr val="000000">
                <a:alpha val="6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0" name="Shape 8"/>
          <p:cNvSpPr/>
          <p:nvPr/>
        </p:nvSpPr>
        <p:spPr>
          <a:xfrm>
            <a:off x="365760" y="2194560"/>
            <a:ext cx="54864" cy="1261872"/>
          </a:xfrm>
          <a:prstGeom prst="rect">
            <a:avLst/>
          </a:prstGeom>
          <a:solidFill>
            <a:srgbClr val="1E276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512064" y="2286000"/>
            <a:ext cx="80467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rgbClr val="1E276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Theoretical Model</a:t>
            </a:r>
            <a:endParaRPr lang="en-US" sz="2000" dirty="0"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</a:endParaRPr>
          </a:p>
        </p:txBody>
      </p:sp>
      <p:sp>
        <p:nvSpPr>
          <p:cNvPr id="12" name="Text 10"/>
          <p:cNvSpPr/>
          <p:nvPr/>
        </p:nvSpPr>
        <p:spPr>
          <a:xfrm>
            <a:off x="512064" y="2578608"/>
            <a:ext cx="8046720" cy="8778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333355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Shannon &amp; Weaver (1949) — Shannon &amp; Weaver identify physical noise as a disruptor in the channel between transmitter and receiver. The “Noise” can block or mess up communication.</a:t>
            </a:r>
            <a:endParaRPr lang="en-US" dirty="0"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</a:endParaRPr>
          </a:p>
        </p:txBody>
      </p:sp>
      <p:sp>
        <p:nvSpPr>
          <p:cNvPr id="13" name="Shape 11"/>
          <p:cNvSpPr/>
          <p:nvPr/>
        </p:nvSpPr>
        <p:spPr>
          <a:xfrm>
            <a:off x="365760" y="3616452"/>
            <a:ext cx="8412480" cy="1261872"/>
          </a:xfrm>
          <a:prstGeom prst="rect">
            <a:avLst/>
          </a:prstGeom>
          <a:solidFill>
            <a:srgbClr val="FFFFFF"/>
          </a:solidFill>
          <a:ln/>
          <a:effectLst>
            <a:outerShdw blurRad="50800" dist="12700" dir="8100000" algn="bl" rotWithShape="0">
              <a:srgbClr val="000000">
                <a:alpha val="6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4" name="Shape 12"/>
          <p:cNvSpPr/>
          <p:nvPr/>
        </p:nvSpPr>
        <p:spPr>
          <a:xfrm>
            <a:off x="365760" y="3584448"/>
            <a:ext cx="54864" cy="1261872"/>
          </a:xfrm>
          <a:prstGeom prst="rect">
            <a:avLst/>
          </a:prstGeom>
          <a:solidFill>
            <a:srgbClr val="2E3F8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512064" y="3675888"/>
            <a:ext cx="80467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rgbClr val="1E276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Gary's Action</a:t>
            </a:r>
            <a:endParaRPr lang="en-US" sz="2000" dirty="0"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</a:endParaRPr>
          </a:p>
        </p:txBody>
      </p:sp>
      <p:sp>
        <p:nvSpPr>
          <p:cNvPr id="16" name="Text 14"/>
          <p:cNvSpPr/>
          <p:nvPr/>
        </p:nvSpPr>
        <p:spPr>
          <a:xfrm>
            <a:off x="512064" y="3845052"/>
            <a:ext cx="8046720" cy="8046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3333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Move all training and workers to a quiet room</a:t>
            </a:r>
            <a:endParaRPr lang="en-US" dirty="0">
              <a:ea typeface="Calibri" panose="020F0502020204030204"/>
              <a:cs typeface="Calibri" panose="020F0502020204030204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7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58368"/>
          </a:xfrm>
          <a:prstGeom prst="rect">
            <a:avLst/>
          </a:prstGeom>
          <a:solidFill>
            <a:srgbClr val="1E276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411480" y="0"/>
            <a:ext cx="640080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04  |  Language &amp; Body Language</a:t>
            </a:r>
            <a:endParaRPr lang="en-US" sz="2000" dirty="0"/>
          </a:p>
        </p:txBody>
      </p:sp>
      <p:sp>
        <p:nvSpPr>
          <p:cNvPr id="4" name="Text 2"/>
          <p:cNvSpPr/>
          <p:nvPr/>
        </p:nvSpPr>
        <p:spPr>
          <a:xfrm>
            <a:off x="6858000" y="0"/>
            <a:ext cx="210312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i="1" dirty="0">
                <a:solidFill>
                  <a:srgbClr val="FFFFFF">
                    <a:alpha val="75000"/>
                  </a:srgbClr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Member 2</a:t>
            </a:r>
            <a:endParaRPr lang="en-US" sz="1000" dirty="0"/>
          </a:p>
        </p:txBody>
      </p:sp>
      <p:sp>
        <p:nvSpPr>
          <p:cNvPr id="5" name="Shape 3"/>
          <p:cNvSpPr/>
          <p:nvPr/>
        </p:nvSpPr>
        <p:spPr>
          <a:xfrm>
            <a:off x="393192" y="804672"/>
            <a:ext cx="8412480" cy="1261872"/>
          </a:xfrm>
          <a:prstGeom prst="rect">
            <a:avLst/>
          </a:prstGeom>
          <a:solidFill>
            <a:srgbClr val="FFFFFF"/>
          </a:solidFill>
          <a:ln/>
          <a:effectLst>
            <a:outerShdw blurRad="50800" dist="12700" dir="8100000" algn="bl" rotWithShape="0">
              <a:srgbClr val="000000">
                <a:alpha val="6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" name="Shape 4"/>
          <p:cNvSpPr/>
          <p:nvPr/>
        </p:nvSpPr>
        <p:spPr>
          <a:xfrm>
            <a:off x="365760" y="804672"/>
            <a:ext cx="54864" cy="1261872"/>
          </a:xfrm>
          <a:prstGeom prst="rect">
            <a:avLst/>
          </a:prstGeom>
          <a:solidFill>
            <a:srgbClr val="1E276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512064" y="896112"/>
            <a:ext cx="80467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Barrier</a:t>
            </a:r>
            <a:endParaRPr lang="en-US" sz="2000" dirty="0">
              <a:ea typeface="Calibri" panose="020F0502020204030204"/>
              <a:cs typeface="Calibri" panose="020F0502020204030204"/>
            </a:endParaRPr>
          </a:p>
        </p:txBody>
      </p:sp>
      <p:sp>
        <p:nvSpPr>
          <p:cNvPr id="8" name="Text 6"/>
          <p:cNvSpPr/>
          <p:nvPr/>
        </p:nvSpPr>
        <p:spPr>
          <a:xfrm>
            <a:off x="512064" y="1188720"/>
            <a:ext cx="804672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333355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There are people from different cultures who don’t speak English well.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333355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Gary (in the case study) uses angry language (e.g.  “Idiots”) which make communication even worst.</a:t>
            </a:r>
            <a:endParaRPr lang="en-US" dirty="0"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</a:endParaRPr>
          </a:p>
        </p:txBody>
      </p:sp>
      <p:sp>
        <p:nvSpPr>
          <p:cNvPr id="9" name="Shape 7"/>
          <p:cNvSpPr/>
          <p:nvPr/>
        </p:nvSpPr>
        <p:spPr>
          <a:xfrm>
            <a:off x="365760" y="2194560"/>
            <a:ext cx="8412480" cy="1572768"/>
          </a:xfrm>
          <a:prstGeom prst="rect">
            <a:avLst/>
          </a:prstGeom>
          <a:solidFill>
            <a:srgbClr val="FFFFFF"/>
          </a:solidFill>
          <a:ln/>
          <a:effectLst>
            <a:outerShdw blurRad="50800" dist="12700" dir="8100000" algn="bl" rotWithShape="0">
              <a:srgbClr val="000000">
                <a:alpha val="6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0" name="Shape 8"/>
          <p:cNvSpPr/>
          <p:nvPr/>
        </p:nvSpPr>
        <p:spPr>
          <a:xfrm>
            <a:off x="365760" y="2194560"/>
            <a:ext cx="54864" cy="1261872"/>
          </a:xfrm>
          <a:prstGeom prst="rect">
            <a:avLst/>
          </a:prstGeom>
          <a:solidFill>
            <a:srgbClr val="1E276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512064" y="2286000"/>
            <a:ext cx="80467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rgbClr val="1E276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Theoretical Model</a:t>
            </a:r>
            <a:endParaRPr lang="en-US" sz="2000" dirty="0"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</a:endParaRPr>
          </a:p>
        </p:txBody>
      </p:sp>
      <p:sp>
        <p:nvSpPr>
          <p:cNvPr id="12" name="Text 10"/>
          <p:cNvSpPr/>
          <p:nvPr/>
        </p:nvSpPr>
        <p:spPr>
          <a:xfrm>
            <a:off x="512064" y="2633472"/>
            <a:ext cx="8449056" cy="10607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333355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Berlo's SMCR Model (1960):Communication fails when people don’t understand the language being used.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333355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A bad attitude from the speaker( like being rude  or aggressive ) blocks communication</a:t>
            </a:r>
            <a:endParaRPr lang="en-US" dirty="0"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</a:endParaRPr>
          </a:p>
        </p:txBody>
      </p:sp>
      <p:sp>
        <p:nvSpPr>
          <p:cNvPr id="13" name="Shape 11"/>
          <p:cNvSpPr/>
          <p:nvPr/>
        </p:nvSpPr>
        <p:spPr>
          <a:xfrm>
            <a:off x="365760" y="3840479"/>
            <a:ext cx="8412480" cy="1205653"/>
          </a:xfrm>
          <a:prstGeom prst="rect">
            <a:avLst/>
          </a:prstGeom>
          <a:solidFill>
            <a:srgbClr val="FFFFFF"/>
          </a:solidFill>
          <a:ln/>
          <a:effectLst>
            <a:outerShdw blurRad="50800" dist="12700" dir="8100000" algn="bl" rotWithShape="0">
              <a:srgbClr val="000000">
                <a:alpha val="6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4" name="Shape 12"/>
          <p:cNvSpPr/>
          <p:nvPr/>
        </p:nvSpPr>
        <p:spPr>
          <a:xfrm>
            <a:off x="365760" y="3584448"/>
            <a:ext cx="54864" cy="1261872"/>
          </a:xfrm>
          <a:prstGeom prst="rect">
            <a:avLst/>
          </a:prstGeom>
          <a:solidFill>
            <a:srgbClr val="2E3F8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512064" y="3915664"/>
            <a:ext cx="80467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rgbClr val="1E276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Gary's Action</a:t>
            </a:r>
            <a:endParaRPr lang="en-US" sz="2000" dirty="0"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</a:endParaRPr>
          </a:p>
        </p:txBody>
      </p:sp>
      <p:sp>
        <p:nvSpPr>
          <p:cNvPr id="16" name="Text 14"/>
          <p:cNvSpPr/>
          <p:nvPr/>
        </p:nvSpPr>
        <p:spPr>
          <a:xfrm>
            <a:off x="512064" y="4123605"/>
            <a:ext cx="8449056" cy="8046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333355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Use simple visual signs (pictures) instead of only words so everyone can understand.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333355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Gary should improve his emotional control and tone so he communicate more respectfully.</a:t>
            </a:r>
            <a:endParaRPr lang="en-US" sz="1600" dirty="0"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7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58368"/>
          </a:xfrm>
          <a:prstGeom prst="rect">
            <a:avLst/>
          </a:prstGeom>
          <a:solidFill>
            <a:srgbClr val="1E276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411480" y="0"/>
            <a:ext cx="640080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05  |  Age &amp; Generational Barrier</a:t>
            </a:r>
            <a:endParaRPr lang="en-US" sz="2000" dirty="0"/>
          </a:p>
        </p:txBody>
      </p:sp>
      <p:sp>
        <p:nvSpPr>
          <p:cNvPr id="4" name="Text 2"/>
          <p:cNvSpPr/>
          <p:nvPr/>
        </p:nvSpPr>
        <p:spPr>
          <a:xfrm>
            <a:off x="6858000" y="0"/>
            <a:ext cx="210312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i="1" dirty="0">
                <a:solidFill>
                  <a:srgbClr val="FFFFFF">
                    <a:alpha val="75000"/>
                  </a:srgbClr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Member 3</a:t>
            </a:r>
            <a:endParaRPr lang="en-US" sz="1000" dirty="0"/>
          </a:p>
        </p:txBody>
      </p:sp>
      <p:sp>
        <p:nvSpPr>
          <p:cNvPr id="5" name="Shape 3"/>
          <p:cNvSpPr/>
          <p:nvPr/>
        </p:nvSpPr>
        <p:spPr>
          <a:xfrm>
            <a:off x="365760" y="804672"/>
            <a:ext cx="8412480" cy="1261872"/>
          </a:xfrm>
          <a:prstGeom prst="rect">
            <a:avLst/>
          </a:prstGeom>
          <a:solidFill>
            <a:srgbClr val="FFFFFF"/>
          </a:solidFill>
          <a:ln/>
          <a:effectLst>
            <a:outerShdw blurRad="50800" dist="12700" dir="8100000" algn="bl" rotWithShape="0">
              <a:srgbClr val="000000">
                <a:alpha val="6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" name="Shape 4"/>
          <p:cNvSpPr/>
          <p:nvPr/>
        </p:nvSpPr>
        <p:spPr>
          <a:xfrm>
            <a:off x="365760" y="804672"/>
            <a:ext cx="54864" cy="1261872"/>
          </a:xfrm>
          <a:prstGeom prst="rect">
            <a:avLst/>
          </a:prstGeom>
          <a:solidFill>
            <a:srgbClr val="1E276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512064" y="896112"/>
            <a:ext cx="80467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Barrier</a:t>
            </a:r>
            <a:endParaRPr lang="en-US" sz="2000" dirty="0">
              <a:ea typeface="Calibri" panose="020F0502020204030204"/>
              <a:cs typeface="Calibri" panose="020F0502020204030204"/>
            </a:endParaRPr>
          </a:p>
        </p:txBody>
      </p:sp>
      <p:sp>
        <p:nvSpPr>
          <p:cNvPr id="8" name="Text 6"/>
          <p:cNvSpPr/>
          <p:nvPr/>
        </p:nvSpPr>
        <p:spPr>
          <a:xfrm>
            <a:off x="512064" y="1188720"/>
            <a:ext cx="8046720" cy="8046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333355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People aged 16-60 often think and work differently.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333355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This causes misunderstandings about how work should be done and what seems “obvious”.</a:t>
            </a:r>
            <a:endParaRPr lang="en-US" dirty="0"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</a:endParaRPr>
          </a:p>
        </p:txBody>
      </p:sp>
      <p:sp>
        <p:nvSpPr>
          <p:cNvPr id="9" name="Shape 7"/>
          <p:cNvSpPr/>
          <p:nvPr/>
        </p:nvSpPr>
        <p:spPr>
          <a:xfrm>
            <a:off x="365760" y="2194560"/>
            <a:ext cx="8412480" cy="1261872"/>
          </a:xfrm>
          <a:prstGeom prst="rect">
            <a:avLst/>
          </a:prstGeom>
          <a:solidFill>
            <a:srgbClr val="FFFFFF"/>
          </a:solidFill>
          <a:ln/>
          <a:effectLst>
            <a:outerShdw blurRad="50800" dist="12700" dir="8100000" algn="bl" rotWithShape="0">
              <a:srgbClr val="000000">
                <a:alpha val="6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0" name="Shape 8"/>
          <p:cNvSpPr/>
          <p:nvPr/>
        </p:nvSpPr>
        <p:spPr>
          <a:xfrm>
            <a:off x="365760" y="2194560"/>
            <a:ext cx="54864" cy="1261872"/>
          </a:xfrm>
          <a:prstGeom prst="rect">
            <a:avLst/>
          </a:prstGeom>
          <a:solidFill>
            <a:srgbClr val="1E276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512064" y="2286000"/>
            <a:ext cx="80467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Theoretical Model</a:t>
            </a:r>
            <a:endParaRPr lang="en-US" sz="2000" dirty="0">
              <a:ea typeface="Calibri" panose="020F0502020204030204"/>
              <a:cs typeface="Calibri" panose="020F0502020204030204"/>
            </a:endParaRPr>
          </a:p>
        </p:txBody>
      </p:sp>
      <p:sp>
        <p:nvSpPr>
          <p:cNvPr id="12" name="Text 10"/>
          <p:cNvSpPr/>
          <p:nvPr/>
        </p:nvSpPr>
        <p:spPr>
          <a:xfrm>
            <a:off x="512064" y="2578608"/>
            <a:ext cx="8046720" cy="8046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333355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Schramm (1954) — According to Schramm theory, people understand messages based on their experiences. Older and younger workers have different experiences, so they may interpret things differently.</a:t>
            </a:r>
            <a:endParaRPr lang="en-US" dirty="0"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</a:endParaRPr>
          </a:p>
        </p:txBody>
      </p:sp>
      <p:sp>
        <p:nvSpPr>
          <p:cNvPr id="13" name="Shape 11"/>
          <p:cNvSpPr/>
          <p:nvPr/>
        </p:nvSpPr>
        <p:spPr>
          <a:xfrm>
            <a:off x="365760" y="3584448"/>
            <a:ext cx="8412480" cy="1261872"/>
          </a:xfrm>
          <a:prstGeom prst="rect">
            <a:avLst/>
          </a:prstGeom>
          <a:solidFill>
            <a:srgbClr val="FFFFFF"/>
          </a:solidFill>
          <a:ln/>
          <a:effectLst>
            <a:outerShdw blurRad="50800" dist="12700" dir="8100000" algn="bl" rotWithShape="0">
              <a:srgbClr val="000000">
                <a:alpha val="6000"/>
              </a:srgbClr>
            </a:outerShdw>
          </a:effectLst>
        </p:spPr>
        <p:txBody>
          <a:bodyPr/>
          <a:lstStyle/>
          <a:p>
            <a:endParaRPr lang="en-GB" dirty="0"/>
          </a:p>
        </p:txBody>
      </p:sp>
      <p:sp>
        <p:nvSpPr>
          <p:cNvPr id="14" name="Shape 12"/>
          <p:cNvSpPr/>
          <p:nvPr/>
        </p:nvSpPr>
        <p:spPr>
          <a:xfrm>
            <a:off x="365760" y="3584448"/>
            <a:ext cx="54864" cy="1261872"/>
          </a:xfrm>
          <a:prstGeom prst="rect">
            <a:avLst/>
          </a:prstGeom>
          <a:solidFill>
            <a:srgbClr val="2E3F8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512064" y="3675888"/>
            <a:ext cx="80467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Gary's Action</a:t>
            </a:r>
            <a:endParaRPr lang="en-US" sz="2000" dirty="0">
              <a:ea typeface="Calibri" panose="020F0502020204030204"/>
              <a:cs typeface="Calibri" panose="020F0502020204030204"/>
            </a:endParaRPr>
          </a:p>
        </p:txBody>
      </p:sp>
      <p:sp>
        <p:nvSpPr>
          <p:cNvPr id="16" name="Text 14"/>
          <p:cNvSpPr/>
          <p:nvPr/>
        </p:nvSpPr>
        <p:spPr>
          <a:xfrm>
            <a:off x="512064" y="3968496"/>
            <a:ext cx="8046720" cy="8046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333355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Gary should create “Bridge Teams”. Pair older and younger workers together, so they can learn from each other through mentoring instead of just giving instructions.</a:t>
            </a:r>
            <a:endParaRPr lang="en-US" dirty="0"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7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58368"/>
          </a:xfrm>
          <a:prstGeom prst="rect">
            <a:avLst/>
          </a:prstGeom>
          <a:solidFill>
            <a:srgbClr val="1E276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411480" y="0"/>
            <a:ext cx="640080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06  |  Cultural Standards &amp; Practices</a:t>
            </a:r>
            <a:endParaRPr lang="en-US" sz="2000" dirty="0"/>
          </a:p>
        </p:txBody>
      </p:sp>
      <p:sp>
        <p:nvSpPr>
          <p:cNvPr id="4" name="Text 2"/>
          <p:cNvSpPr/>
          <p:nvPr/>
        </p:nvSpPr>
        <p:spPr>
          <a:xfrm>
            <a:off x="6858000" y="0"/>
            <a:ext cx="210312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i="1" dirty="0">
                <a:solidFill>
                  <a:srgbClr val="FFFFFF">
                    <a:alpha val="75000"/>
                  </a:srgbClr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Member 4</a:t>
            </a:r>
            <a:endParaRPr lang="en-US" sz="1000" dirty="0"/>
          </a:p>
        </p:txBody>
      </p:sp>
      <p:sp>
        <p:nvSpPr>
          <p:cNvPr id="5" name="Shape 3"/>
          <p:cNvSpPr/>
          <p:nvPr/>
        </p:nvSpPr>
        <p:spPr>
          <a:xfrm>
            <a:off x="365760" y="804672"/>
            <a:ext cx="8412480" cy="1261872"/>
          </a:xfrm>
          <a:prstGeom prst="rect">
            <a:avLst/>
          </a:prstGeom>
          <a:solidFill>
            <a:srgbClr val="FFFFFF"/>
          </a:solidFill>
          <a:ln/>
          <a:effectLst>
            <a:outerShdw blurRad="50800" dist="12700" dir="8100000" algn="bl" rotWithShape="0">
              <a:srgbClr val="000000">
                <a:alpha val="6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" name="Shape 4"/>
          <p:cNvSpPr/>
          <p:nvPr/>
        </p:nvSpPr>
        <p:spPr>
          <a:xfrm>
            <a:off x="365760" y="804672"/>
            <a:ext cx="54864" cy="1261872"/>
          </a:xfrm>
          <a:prstGeom prst="rect">
            <a:avLst/>
          </a:prstGeom>
          <a:solidFill>
            <a:srgbClr val="1E276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512064" y="896112"/>
            <a:ext cx="80467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Barrier</a:t>
            </a:r>
            <a:endParaRPr lang="en-US" sz="2000" dirty="0">
              <a:ea typeface="Calibri" panose="020F0502020204030204"/>
              <a:cs typeface="Calibri" panose="020F0502020204030204"/>
            </a:endParaRPr>
          </a:p>
        </p:txBody>
      </p:sp>
      <p:sp>
        <p:nvSpPr>
          <p:cNvPr id="8" name="Text 6"/>
          <p:cNvSpPr/>
          <p:nvPr/>
        </p:nvSpPr>
        <p:spPr>
          <a:xfrm>
            <a:off x="512064" y="1188720"/>
            <a:ext cx="8046720" cy="8046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333355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Workers cultural habits don’t always match UK food safety rules. Example: meat accidentally being included in vegetarian meals.</a:t>
            </a:r>
            <a:endParaRPr lang="en-US" dirty="0"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</a:endParaRPr>
          </a:p>
        </p:txBody>
      </p:sp>
      <p:sp>
        <p:nvSpPr>
          <p:cNvPr id="9" name="Shape 7"/>
          <p:cNvSpPr/>
          <p:nvPr/>
        </p:nvSpPr>
        <p:spPr>
          <a:xfrm>
            <a:off x="365760" y="2194560"/>
            <a:ext cx="8412480" cy="1261872"/>
          </a:xfrm>
          <a:prstGeom prst="rect">
            <a:avLst/>
          </a:prstGeom>
          <a:solidFill>
            <a:srgbClr val="FFFFFF"/>
          </a:solidFill>
          <a:ln/>
          <a:effectLst>
            <a:outerShdw blurRad="50800" dist="12700" dir="8100000" algn="bl" rotWithShape="0">
              <a:srgbClr val="000000">
                <a:alpha val="6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0" name="Shape 8"/>
          <p:cNvSpPr/>
          <p:nvPr/>
        </p:nvSpPr>
        <p:spPr>
          <a:xfrm>
            <a:off x="365760" y="2194560"/>
            <a:ext cx="54864" cy="1261872"/>
          </a:xfrm>
          <a:prstGeom prst="rect">
            <a:avLst/>
          </a:prstGeom>
          <a:solidFill>
            <a:srgbClr val="1E276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512064" y="2286000"/>
            <a:ext cx="80467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Theoretical Model</a:t>
            </a:r>
            <a:endParaRPr lang="en-US" sz="2000" dirty="0">
              <a:ea typeface="Calibri" panose="020F0502020204030204"/>
              <a:cs typeface="Calibri" panose="020F0502020204030204"/>
            </a:endParaRPr>
          </a:p>
        </p:txBody>
      </p:sp>
      <p:sp>
        <p:nvSpPr>
          <p:cNvPr id="12" name="Text 10"/>
          <p:cNvSpPr/>
          <p:nvPr/>
        </p:nvSpPr>
        <p:spPr>
          <a:xfrm>
            <a:off x="512064" y="2578608"/>
            <a:ext cx="8046720" cy="8046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333355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Berlo's SMCR Model (1960) — People understand instructions based on their own culture. So, workers may interpret food safety rules differently than expected. </a:t>
            </a:r>
            <a:endParaRPr lang="en-US" dirty="0"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</a:endParaRPr>
          </a:p>
        </p:txBody>
      </p:sp>
      <p:sp>
        <p:nvSpPr>
          <p:cNvPr id="13" name="Shape 11"/>
          <p:cNvSpPr/>
          <p:nvPr/>
        </p:nvSpPr>
        <p:spPr>
          <a:xfrm>
            <a:off x="365760" y="3584448"/>
            <a:ext cx="8412480" cy="1261872"/>
          </a:xfrm>
          <a:prstGeom prst="rect">
            <a:avLst/>
          </a:prstGeom>
          <a:solidFill>
            <a:srgbClr val="FFFFFF"/>
          </a:solidFill>
          <a:ln/>
          <a:effectLst>
            <a:outerShdw blurRad="50800" dist="12700" dir="8100000" algn="bl" rotWithShape="0">
              <a:srgbClr val="000000">
                <a:alpha val="6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4" name="Shape 12"/>
          <p:cNvSpPr/>
          <p:nvPr/>
        </p:nvSpPr>
        <p:spPr>
          <a:xfrm>
            <a:off x="365760" y="3584448"/>
            <a:ext cx="54864" cy="1261872"/>
          </a:xfrm>
          <a:prstGeom prst="rect">
            <a:avLst/>
          </a:prstGeom>
          <a:solidFill>
            <a:srgbClr val="2E3F8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512064" y="3675888"/>
            <a:ext cx="80467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Gary's Action</a:t>
            </a:r>
            <a:endParaRPr lang="en-US" sz="2000" dirty="0">
              <a:ea typeface="Calibri" panose="020F0502020204030204"/>
              <a:cs typeface="Calibri" panose="020F0502020204030204"/>
            </a:endParaRPr>
          </a:p>
        </p:txBody>
      </p:sp>
      <p:sp>
        <p:nvSpPr>
          <p:cNvPr id="16" name="Text 14"/>
          <p:cNvSpPr/>
          <p:nvPr/>
        </p:nvSpPr>
        <p:spPr>
          <a:xfrm>
            <a:off x="512064" y="3968496"/>
            <a:ext cx="8046720" cy="8046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Gary should give all staff proper hygiene training  before they start work. Don’t rely on learning on the job. Use clear ,structured training so everyone follows the same standards.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7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58368"/>
          </a:xfrm>
          <a:prstGeom prst="rect">
            <a:avLst/>
          </a:prstGeom>
          <a:solidFill>
            <a:srgbClr val="1E276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411480" y="0"/>
            <a:ext cx="640080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07  |  Emotional Barrier</a:t>
            </a:r>
            <a:endParaRPr lang="en-US" sz="2000" dirty="0"/>
          </a:p>
        </p:txBody>
      </p:sp>
      <p:sp>
        <p:nvSpPr>
          <p:cNvPr id="4" name="Text 2"/>
          <p:cNvSpPr/>
          <p:nvPr/>
        </p:nvSpPr>
        <p:spPr>
          <a:xfrm>
            <a:off x="6858000" y="0"/>
            <a:ext cx="210312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i="1" dirty="0">
                <a:solidFill>
                  <a:srgbClr val="FFFFFF">
                    <a:alpha val="75000"/>
                  </a:srgbClr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Member 5</a:t>
            </a:r>
            <a:endParaRPr lang="en-US" sz="1000" dirty="0"/>
          </a:p>
        </p:txBody>
      </p:sp>
      <p:sp>
        <p:nvSpPr>
          <p:cNvPr id="5" name="Shape 3"/>
          <p:cNvSpPr/>
          <p:nvPr/>
        </p:nvSpPr>
        <p:spPr>
          <a:xfrm>
            <a:off x="365760" y="804672"/>
            <a:ext cx="8412480" cy="1261872"/>
          </a:xfrm>
          <a:prstGeom prst="rect">
            <a:avLst/>
          </a:prstGeom>
          <a:solidFill>
            <a:srgbClr val="FFFFFF"/>
          </a:solidFill>
          <a:ln/>
          <a:effectLst>
            <a:outerShdw blurRad="50800" dist="12700" dir="8100000" algn="bl" rotWithShape="0">
              <a:srgbClr val="000000">
                <a:alpha val="6000"/>
              </a:srgbClr>
            </a:outerShdw>
          </a:effectLst>
        </p:spPr>
        <p:txBody>
          <a:bodyPr/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Shape 4"/>
          <p:cNvSpPr/>
          <p:nvPr/>
        </p:nvSpPr>
        <p:spPr>
          <a:xfrm>
            <a:off x="365760" y="804672"/>
            <a:ext cx="54864" cy="1261872"/>
          </a:xfrm>
          <a:prstGeom prst="rect">
            <a:avLst/>
          </a:prstGeom>
          <a:solidFill>
            <a:srgbClr val="1E276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512064" y="896112"/>
            <a:ext cx="80467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Barrier</a:t>
            </a:r>
            <a:endParaRPr lang="en-US" sz="2000" dirty="0">
              <a:ea typeface="Calibri" panose="020F0502020204030204"/>
              <a:cs typeface="Calibri" panose="020F0502020204030204"/>
            </a:endParaRPr>
          </a:p>
        </p:txBody>
      </p:sp>
      <p:sp>
        <p:nvSpPr>
          <p:cNvPr id="8" name="Text 6"/>
          <p:cNvSpPr/>
          <p:nvPr/>
        </p:nvSpPr>
        <p:spPr>
          <a:xfrm>
            <a:off x="512064" y="1188720"/>
            <a:ext cx="8046720" cy="8046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Gary is tired, stressed and overwhelmed. Because of this, he acts in a messy and chaotic way. This makes staff stop listening and not follow his instructions.</a:t>
            </a:r>
          </a:p>
        </p:txBody>
      </p:sp>
      <p:sp>
        <p:nvSpPr>
          <p:cNvPr id="9" name="Shape 7"/>
          <p:cNvSpPr/>
          <p:nvPr/>
        </p:nvSpPr>
        <p:spPr>
          <a:xfrm>
            <a:off x="365760" y="2194560"/>
            <a:ext cx="8412480" cy="1261872"/>
          </a:xfrm>
          <a:prstGeom prst="rect">
            <a:avLst/>
          </a:prstGeom>
          <a:solidFill>
            <a:srgbClr val="FFFFFF"/>
          </a:solidFill>
          <a:ln/>
          <a:effectLst>
            <a:outerShdw blurRad="50800" dist="12700" dir="8100000" algn="bl" rotWithShape="0">
              <a:srgbClr val="000000">
                <a:alpha val="6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0" name="Shape 8"/>
          <p:cNvSpPr/>
          <p:nvPr/>
        </p:nvSpPr>
        <p:spPr>
          <a:xfrm>
            <a:off x="365760" y="2194560"/>
            <a:ext cx="54864" cy="1261872"/>
          </a:xfrm>
          <a:prstGeom prst="rect">
            <a:avLst/>
          </a:prstGeom>
          <a:solidFill>
            <a:srgbClr val="1E276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512064" y="2286000"/>
            <a:ext cx="80467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Theoretical Model</a:t>
            </a:r>
            <a:endParaRPr lang="en-US" sz="2000" dirty="0">
              <a:ea typeface="Calibri" panose="020F0502020204030204"/>
              <a:cs typeface="Calibri" panose="020F0502020204030204"/>
            </a:endParaRPr>
          </a:p>
        </p:txBody>
      </p:sp>
      <p:sp>
        <p:nvSpPr>
          <p:cNvPr id="12" name="Text 10"/>
          <p:cNvSpPr/>
          <p:nvPr/>
        </p:nvSpPr>
        <p:spPr>
          <a:xfrm>
            <a:off x="512064" y="2578608"/>
            <a:ext cx="8046720" cy="8046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333355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Shannon &amp; Weaver / Berlo (1949 / 1960) — Regarding to the theory when someone is emotionally stressed communication breaks down. If the sender (Gary) is not calm , message doesn’t get through properly </a:t>
            </a:r>
            <a:endParaRPr lang="en-US" dirty="0"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</a:endParaRPr>
          </a:p>
        </p:txBody>
      </p:sp>
      <p:sp>
        <p:nvSpPr>
          <p:cNvPr id="13" name="Shape 11"/>
          <p:cNvSpPr/>
          <p:nvPr/>
        </p:nvSpPr>
        <p:spPr>
          <a:xfrm>
            <a:off x="365760" y="3584448"/>
            <a:ext cx="8412480" cy="1261872"/>
          </a:xfrm>
          <a:prstGeom prst="rect">
            <a:avLst/>
          </a:prstGeom>
          <a:solidFill>
            <a:srgbClr val="FFFFFF"/>
          </a:solidFill>
          <a:ln/>
          <a:effectLst>
            <a:outerShdw blurRad="50800" dist="12700" dir="8100000" algn="bl" rotWithShape="0">
              <a:srgbClr val="000000">
                <a:alpha val="6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4" name="Shape 12"/>
          <p:cNvSpPr/>
          <p:nvPr/>
        </p:nvSpPr>
        <p:spPr>
          <a:xfrm>
            <a:off x="365760" y="3584448"/>
            <a:ext cx="54864" cy="1261872"/>
          </a:xfrm>
          <a:prstGeom prst="rect">
            <a:avLst/>
          </a:prstGeom>
          <a:solidFill>
            <a:srgbClr val="2E3F8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512064" y="3675888"/>
            <a:ext cx="80467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Gary's Action</a:t>
            </a:r>
            <a:endParaRPr lang="en-US" sz="2000" dirty="0">
              <a:ea typeface="Calibri" panose="020F0502020204030204"/>
              <a:cs typeface="Calibri" panose="020F0502020204030204"/>
            </a:endParaRPr>
          </a:p>
        </p:txBody>
      </p:sp>
      <p:sp>
        <p:nvSpPr>
          <p:cNvPr id="16" name="Text 14"/>
          <p:cNvSpPr/>
          <p:nvPr/>
        </p:nvSpPr>
        <p:spPr>
          <a:xfrm>
            <a:off x="512064" y="3968496"/>
            <a:ext cx="8046720" cy="8046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ea typeface="Calibri" panose="020F0502020204030204"/>
                <a:cs typeface="Arial" panose="020B0604020202020204" pitchFamily="34" charset="0"/>
              </a:rPr>
              <a:t>Gary needs support . Hiring an assistant manager would reduce his stress. He should also communicate more calmly and professionally instead of reacting emotionally.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7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58368"/>
          </a:xfrm>
          <a:prstGeom prst="rect">
            <a:avLst/>
          </a:prstGeom>
          <a:solidFill>
            <a:srgbClr val="1E276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411480" y="0"/>
            <a:ext cx="832104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Suggestions for Reduction</a:t>
            </a:r>
            <a:endParaRPr lang="en-US" sz="2200" dirty="0"/>
          </a:p>
        </p:txBody>
      </p:sp>
      <p:sp>
        <p:nvSpPr>
          <p:cNvPr id="4" name="Shape 2"/>
          <p:cNvSpPr/>
          <p:nvPr/>
        </p:nvSpPr>
        <p:spPr>
          <a:xfrm>
            <a:off x="320040" y="822960"/>
            <a:ext cx="2697480" cy="4069080"/>
          </a:xfrm>
          <a:prstGeom prst="rect">
            <a:avLst/>
          </a:prstGeom>
          <a:solidFill>
            <a:srgbClr val="FFFFFF"/>
          </a:solidFill>
          <a:ln/>
          <a:effectLst>
            <a:outerShdw blurRad="63500" dist="25400" dir="8100000" algn="bl" rotWithShape="0">
              <a:srgbClr val="000000">
                <a:alpha val="7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320040" y="822960"/>
            <a:ext cx="2697480" cy="502920"/>
          </a:xfrm>
          <a:prstGeom prst="rect">
            <a:avLst/>
          </a:prstGeom>
          <a:solidFill>
            <a:srgbClr val="1E276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320040" y="822960"/>
            <a:ext cx="2697480" cy="502920"/>
          </a:xfrm>
          <a:prstGeom prst="rect">
            <a:avLst/>
          </a:prstGeom>
          <a:noFill/>
          <a:ln/>
        </p:spPr>
        <p:txBody>
          <a:bodyPr wrap="square" lIns="101600" tIns="101600" rIns="101600" bIns="101600" rtlCol="0" anchor="ctr"/>
          <a:lstStyle/>
          <a:p>
            <a:pPr marL="0" indent="0" algn="r">
              <a:buNone/>
            </a:pPr>
            <a:r>
              <a:rPr lang="en-US" sz="1000" b="1" dirty="0">
                <a:solidFill>
                  <a:srgbClr val="FFFFFF">
                    <a:alpha val="50000"/>
                  </a:srgbClr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01</a:t>
            </a:r>
            <a:endParaRPr lang="en-US" sz="1000" dirty="0"/>
          </a:p>
        </p:txBody>
      </p:sp>
      <p:sp>
        <p:nvSpPr>
          <p:cNvPr id="7" name="Text 5"/>
          <p:cNvSpPr/>
          <p:nvPr/>
        </p:nvSpPr>
        <p:spPr>
          <a:xfrm>
            <a:off x="457200" y="822960"/>
            <a:ext cx="24231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Formalise Training</a:t>
            </a:r>
            <a:endParaRPr lang="en-US" sz="2000" dirty="0"/>
          </a:p>
        </p:txBody>
      </p:sp>
      <p:sp>
        <p:nvSpPr>
          <p:cNvPr id="8" name="Text 6"/>
          <p:cNvSpPr/>
          <p:nvPr/>
        </p:nvSpPr>
        <p:spPr>
          <a:xfrm>
            <a:off x="411480" y="1597152"/>
            <a:ext cx="2423160" cy="32918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dirty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Stop "right away" starts. All new staff must complete a food hygiene training regardless of management pressure to begin immediately</a:t>
            </a:r>
            <a:r>
              <a:rPr lang="en-US" dirty="0">
                <a:solidFill>
                  <a:srgbClr val="1E276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Shape 7"/>
          <p:cNvSpPr/>
          <p:nvPr/>
        </p:nvSpPr>
        <p:spPr>
          <a:xfrm>
            <a:off x="3200400" y="822960"/>
            <a:ext cx="2697480" cy="4069080"/>
          </a:xfrm>
          <a:prstGeom prst="rect">
            <a:avLst/>
          </a:prstGeom>
          <a:solidFill>
            <a:srgbClr val="FFFFFF"/>
          </a:solidFill>
          <a:ln/>
          <a:effectLst>
            <a:outerShdw blurRad="63500" dist="25400" dir="8100000" algn="bl" rotWithShape="0">
              <a:srgbClr val="000000">
                <a:alpha val="7000"/>
              </a:srgbClr>
            </a:outerShdw>
          </a:effectLst>
        </p:spPr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Use simple pictures and color-coded signs instead of text so everyone can understand easily.</a:t>
            </a:r>
          </a:p>
        </p:txBody>
      </p:sp>
      <p:sp>
        <p:nvSpPr>
          <p:cNvPr id="10" name="Shape 8"/>
          <p:cNvSpPr/>
          <p:nvPr/>
        </p:nvSpPr>
        <p:spPr>
          <a:xfrm>
            <a:off x="3223260" y="822960"/>
            <a:ext cx="2697480" cy="502920"/>
          </a:xfrm>
          <a:prstGeom prst="rect">
            <a:avLst/>
          </a:prstGeom>
          <a:solidFill>
            <a:srgbClr val="2E3F8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3200400" y="822960"/>
            <a:ext cx="2697480" cy="502920"/>
          </a:xfrm>
          <a:prstGeom prst="rect">
            <a:avLst/>
          </a:prstGeom>
          <a:noFill/>
          <a:ln/>
        </p:spPr>
        <p:txBody>
          <a:bodyPr wrap="square" lIns="101600" tIns="101600" rIns="101600" bIns="101600" rtlCol="0" anchor="ctr"/>
          <a:lstStyle/>
          <a:p>
            <a:pPr marL="0" indent="0" algn="r">
              <a:buNone/>
            </a:pPr>
            <a:r>
              <a:rPr lang="en-US" sz="1000" b="1" dirty="0">
                <a:solidFill>
                  <a:srgbClr val="FFFFFF">
                    <a:alpha val="50000"/>
                  </a:srgbClr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02</a:t>
            </a:r>
            <a:endParaRPr lang="en-US" sz="1000" dirty="0"/>
          </a:p>
        </p:txBody>
      </p:sp>
      <p:sp>
        <p:nvSpPr>
          <p:cNvPr id="12" name="Text 10"/>
          <p:cNvSpPr/>
          <p:nvPr/>
        </p:nvSpPr>
        <p:spPr>
          <a:xfrm>
            <a:off x="3246120" y="859536"/>
            <a:ext cx="260604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Visual Communication</a:t>
            </a:r>
            <a:endParaRPr lang="en-US" sz="2000" dirty="0"/>
          </a:p>
        </p:txBody>
      </p:sp>
      <p:sp>
        <p:nvSpPr>
          <p:cNvPr id="13" name="Text 11"/>
          <p:cNvSpPr/>
          <p:nvPr/>
        </p:nvSpPr>
        <p:spPr>
          <a:xfrm>
            <a:off x="3337560" y="1444752"/>
            <a:ext cx="2423160" cy="32918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.</a:t>
            </a:r>
            <a:endParaRPr lang="en-US" sz="1150" dirty="0"/>
          </a:p>
        </p:txBody>
      </p:sp>
      <p:sp>
        <p:nvSpPr>
          <p:cNvPr id="14" name="Shape 12"/>
          <p:cNvSpPr/>
          <p:nvPr/>
        </p:nvSpPr>
        <p:spPr>
          <a:xfrm>
            <a:off x="6080760" y="822960"/>
            <a:ext cx="2697480" cy="4069080"/>
          </a:xfrm>
          <a:prstGeom prst="rect">
            <a:avLst/>
          </a:prstGeom>
          <a:solidFill>
            <a:srgbClr val="FFFFFF"/>
          </a:solidFill>
          <a:ln/>
          <a:effectLst>
            <a:outerShdw blurRad="63500" dist="25400" dir="8100000" algn="bl" rotWithShape="0">
              <a:srgbClr val="000000">
                <a:alpha val="7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5" name="Shape 13"/>
          <p:cNvSpPr/>
          <p:nvPr/>
        </p:nvSpPr>
        <p:spPr>
          <a:xfrm>
            <a:off x="6080760" y="822960"/>
            <a:ext cx="2697480" cy="502920"/>
          </a:xfrm>
          <a:prstGeom prst="rect">
            <a:avLst/>
          </a:prstGeom>
          <a:solidFill>
            <a:srgbClr val="1E276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6080760" y="822960"/>
            <a:ext cx="2697480" cy="502920"/>
          </a:xfrm>
          <a:prstGeom prst="rect">
            <a:avLst/>
          </a:prstGeom>
          <a:noFill/>
          <a:ln/>
        </p:spPr>
        <p:txBody>
          <a:bodyPr wrap="square" lIns="101600" tIns="101600" rIns="101600" bIns="101600" rtlCol="0" anchor="ctr"/>
          <a:lstStyle/>
          <a:p>
            <a:pPr marL="0" indent="0" algn="r">
              <a:buNone/>
            </a:pPr>
            <a:r>
              <a:rPr lang="en-US" sz="1000" b="1" dirty="0">
                <a:solidFill>
                  <a:srgbClr val="FFFFFF">
                    <a:alpha val="50000"/>
                  </a:srgbClr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03</a:t>
            </a:r>
            <a:endParaRPr lang="en-US" sz="1000" dirty="0"/>
          </a:p>
        </p:txBody>
      </p:sp>
      <p:sp>
        <p:nvSpPr>
          <p:cNvPr id="17" name="Text 15"/>
          <p:cNvSpPr/>
          <p:nvPr/>
        </p:nvSpPr>
        <p:spPr>
          <a:xfrm>
            <a:off x="6217920" y="822960"/>
            <a:ext cx="24231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Cultural Inclusion</a:t>
            </a:r>
            <a:endParaRPr lang="en-US" sz="2000" dirty="0"/>
          </a:p>
        </p:txBody>
      </p:sp>
      <p:sp>
        <p:nvSpPr>
          <p:cNvPr id="18" name="Text 16"/>
          <p:cNvSpPr/>
          <p:nvPr/>
        </p:nvSpPr>
        <p:spPr>
          <a:xfrm>
            <a:off x="6217920" y="1322832"/>
            <a:ext cx="2423160" cy="32918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Hire bilingual team leaders to improve communication and build trust between staff and management</a:t>
            </a:r>
            <a:r>
              <a:rPr lang="en-US" sz="1150" dirty="0"/>
              <a:t>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DF3F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58368"/>
          </a:xfrm>
          <a:prstGeom prst="rect">
            <a:avLst/>
          </a:prstGeom>
          <a:solidFill>
            <a:srgbClr val="2E3F8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411480" y="0"/>
            <a:ext cx="832104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Conclusion</a:t>
            </a:r>
            <a:endParaRPr lang="en-US" sz="2200" dirty="0"/>
          </a:p>
        </p:txBody>
      </p:sp>
      <p:sp>
        <p:nvSpPr>
          <p:cNvPr id="5" name="Text 3"/>
          <p:cNvSpPr/>
          <p:nvPr/>
        </p:nvSpPr>
        <p:spPr>
          <a:xfrm>
            <a:off x="502920" y="868680"/>
            <a:ext cx="822960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b="1" dirty="0">
              <a:latin typeface="Calibri"/>
              <a:ea typeface="Calibri"/>
              <a:cs typeface="Calibri"/>
            </a:endParaRPr>
          </a:p>
        </p:txBody>
      </p:sp>
      <p:sp>
        <p:nvSpPr>
          <p:cNvPr id="9" name="Text 7"/>
          <p:cNvSpPr/>
          <p:nvPr/>
        </p:nvSpPr>
        <p:spPr>
          <a:xfrm>
            <a:off x="959109" y="2651760"/>
            <a:ext cx="7814133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>
              <a:latin typeface="Calibri"/>
              <a:ea typeface="Calibri"/>
              <a:cs typeface="Calibri"/>
            </a:endParaRPr>
          </a:p>
        </p:txBody>
      </p:sp>
      <p:sp>
        <p:nvSpPr>
          <p:cNvPr id="11" name="Text 9"/>
          <p:cNvSpPr/>
          <p:nvPr/>
        </p:nvSpPr>
        <p:spPr>
          <a:xfrm>
            <a:off x="959109" y="3337560"/>
            <a:ext cx="7814133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>
              <a:latin typeface="Calibri"/>
              <a:ea typeface="Calibri"/>
              <a:cs typeface="Calibri"/>
            </a:endParaRPr>
          </a:p>
        </p:txBody>
      </p:sp>
      <p:sp>
        <p:nvSpPr>
          <p:cNvPr id="13" name="Text 11"/>
          <p:cNvSpPr/>
          <p:nvPr/>
        </p:nvSpPr>
        <p:spPr>
          <a:xfrm>
            <a:off x="959109" y="4023360"/>
            <a:ext cx="7814133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>
              <a:latin typeface="Calibri"/>
              <a:ea typeface="Calibri"/>
              <a:cs typeface="Calibri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81957850-28D7-31E1-9289-41E0E0B32F57}"/>
              </a:ext>
            </a:extLst>
          </p:cNvPr>
          <p:cNvSpPr txBox="1"/>
          <p:nvPr/>
        </p:nvSpPr>
        <p:spPr>
          <a:xfrm>
            <a:off x="1285158" y="963781"/>
            <a:ext cx="7447362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main problem  at Flight Foods Ltd. Is poor communication , not bad employees.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Messages aren’t getting through clearly because of noise and misunderstandings.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Differences in language, culture, and attitudes between the manager (Gary) and staff cause confusion.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People of different ages understand instructions differently, so shared understanding is needed.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If communication improves , the company can fix food quality, rebuild trust, and grow again.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7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58368"/>
          </a:xfrm>
          <a:prstGeom prst="rect">
            <a:avLst/>
          </a:prstGeom>
          <a:solidFill>
            <a:srgbClr val="1E276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411480" y="0"/>
            <a:ext cx="832104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Reference List</a:t>
            </a:r>
            <a:endParaRPr lang="en-US" sz="2200" dirty="0"/>
          </a:p>
        </p:txBody>
      </p:sp>
      <p:sp>
        <p:nvSpPr>
          <p:cNvPr id="4" name="Shape 2"/>
          <p:cNvSpPr/>
          <p:nvPr/>
        </p:nvSpPr>
        <p:spPr>
          <a:xfrm>
            <a:off x="365760" y="804672"/>
            <a:ext cx="8412480" cy="658368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365760" y="804672"/>
            <a:ext cx="54864" cy="658368"/>
          </a:xfrm>
          <a:prstGeom prst="rect">
            <a:avLst/>
          </a:prstGeom>
          <a:solidFill>
            <a:srgbClr val="1E276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422148" y="751332"/>
            <a:ext cx="813816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1E2761"/>
                </a:solidFill>
                <a:latin typeface="Calibri"/>
                <a:ea typeface="Calibri"/>
                <a:cs typeface="Calibri"/>
              </a:rPr>
              <a:t>Shannon, C.E. and Weaver, W. (1949). The Mathematical Theory of Communication. Urbana: University of Illinois Press.</a:t>
            </a:r>
            <a:endParaRPr lang="en-US" dirty="0">
              <a:latin typeface="Calibri"/>
              <a:ea typeface="Calibri"/>
              <a:cs typeface="Calibri"/>
            </a:endParaRPr>
          </a:p>
        </p:txBody>
      </p:sp>
      <p:sp>
        <p:nvSpPr>
          <p:cNvPr id="7" name="Shape 5"/>
          <p:cNvSpPr/>
          <p:nvPr/>
        </p:nvSpPr>
        <p:spPr>
          <a:xfrm>
            <a:off x="365760" y="1609344"/>
            <a:ext cx="8412480" cy="658368"/>
          </a:xfrm>
          <a:prstGeom prst="rect">
            <a:avLst/>
          </a:prstGeom>
          <a:solidFill>
            <a:srgbClr val="CADCFC">
              <a:alpha val="40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Shape 6"/>
          <p:cNvSpPr/>
          <p:nvPr/>
        </p:nvSpPr>
        <p:spPr>
          <a:xfrm>
            <a:off x="365760" y="1609344"/>
            <a:ext cx="54864" cy="658368"/>
          </a:xfrm>
          <a:prstGeom prst="rect">
            <a:avLst/>
          </a:prstGeom>
          <a:solidFill>
            <a:srgbClr val="1E276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512064" y="1609344"/>
            <a:ext cx="813816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1E2761"/>
                </a:solidFill>
                <a:latin typeface="Calibri"/>
                <a:ea typeface="Calibri"/>
                <a:cs typeface="Calibri"/>
              </a:rPr>
              <a:t>Berlo, D.K. (1960). The Process of Communication: An Introduction to Theory and Practice. New York: Holt, Rinehart &amp; Winston.</a:t>
            </a:r>
            <a:endParaRPr lang="en-US" dirty="0">
              <a:latin typeface="Calibri"/>
              <a:ea typeface="Calibri"/>
              <a:cs typeface="Calibri"/>
            </a:endParaRPr>
          </a:p>
        </p:txBody>
      </p:sp>
      <p:sp>
        <p:nvSpPr>
          <p:cNvPr id="10" name="Shape 8"/>
          <p:cNvSpPr/>
          <p:nvPr/>
        </p:nvSpPr>
        <p:spPr>
          <a:xfrm>
            <a:off x="365760" y="2414016"/>
            <a:ext cx="8412480" cy="658368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Shape 9"/>
          <p:cNvSpPr/>
          <p:nvPr/>
        </p:nvSpPr>
        <p:spPr>
          <a:xfrm>
            <a:off x="365760" y="2414016"/>
            <a:ext cx="54864" cy="658368"/>
          </a:xfrm>
          <a:prstGeom prst="rect">
            <a:avLst/>
          </a:prstGeom>
          <a:solidFill>
            <a:srgbClr val="1E276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512064" y="2414016"/>
            <a:ext cx="813816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1E2761"/>
                </a:solidFill>
                <a:latin typeface="Calibri"/>
                <a:ea typeface="Calibri"/>
                <a:cs typeface="Calibri"/>
              </a:rPr>
              <a:t>Schramm, W. (1954). 'How Communication Works', in Schramm, W. (ed.) The Process and Effects of Mass Communication. Urbana: University of Illinois Press, pp. 3–26.</a:t>
            </a:r>
            <a:endParaRPr lang="en-US" dirty="0">
              <a:latin typeface="Calibri"/>
              <a:ea typeface="Calibri"/>
              <a:cs typeface="Calibri"/>
            </a:endParaRPr>
          </a:p>
        </p:txBody>
      </p:sp>
      <p:sp>
        <p:nvSpPr>
          <p:cNvPr id="13" name="Shape 11"/>
          <p:cNvSpPr/>
          <p:nvPr/>
        </p:nvSpPr>
        <p:spPr>
          <a:xfrm>
            <a:off x="365760" y="3218688"/>
            <a:ext cx="8412480" cy="658368"/>
          </a:xfrm>
          <a:prstGeom prst="rect">
            <a:avLst/>
          </a:prstGeom>
          <a:solidFill>
            <a:srgbClr val="CADCFC">
              <a:alpha val="40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4" name="Shape 12"/>
          <p:cNvSpPr/>
          <p:nvPr/>
        </p:nvSpPr>
        <p:spPr>
          <a:xfrm>
            <a:off x="365760" y="3218688"/>
            <a:ext cx="54864" cy="658368"/>
          </a:xfrm>
          <a:prstGeom prst="rect">
            <a:avLst/>
          </a:prstGeom>
          <a:solidFill>
            <a:srgbClr val="1E276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512064" y="3218688"/>
            <a:ext cx="813816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1E2761"/>
                </a:solidFill>
                <a:latin typeface="Calibri"/>
                <a:ea typeface="Calibri"/>
                <a:cs typeface="Calibri"/>
              </a:rPr>
              <a:t>Hofstede, G. (2001). Culture's Consequences: Comparing Values, Behaviours, Institutions and Organisations across Nations. 2nd edn. Thousand Oaks, CA: Sage</a:t>
            </a:r>
            <a:r>
              <a:rPr lang="en-US" sz="2000" dirty="0">
                <a:solidFill>
                  <a:srgbClr val="1E2761"/>
                </a:solidFill>
                <a:latin typeface="Calibri"/>
                <a:ea typeface="Calibri"/>
                <a:cs typeface="Calibri"/>
              </a:rPr>
              <a:t>.</a:t>
            </a:r>
            <a:endParaRPr lang="en-US" sz="2000" dirty="0">
              <a:latin typeface="Calibri"/>
              <a:ea typeface="Calibri"/>
              <a:cs typeface="Calibri"/>
            </a:endParaRPr>
          </a:p>
        </p:txBody>
      </p:sp>
      <p:sp>
        <p:nvSpPr>
          <p:cNvPr id="16" name="Shape 14"/>
          <p:cNvSpPr/>
          <p:nvPr/>
        </p:nvSpPr>
        <p:spPr>
          <a:xfrm>
            <a:off x="365760" y="4023360"/>
            <a:ext cx="8412480" cy="658368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7" name="Shape 15"/>
          <p:cNvSpPr/>
          <p:nvPr/>
        </p:nvSpPr>
        <p:spPr>
          <a:xfrm>
            <a:off x="365760" y="4023360"/>
            <a:ext cx="54864" cy="658368"/>
          </a:xfrm>
          <a:prstGeom prst="rect">
            <a:avLst/>
          </a:prstGeom>
          <a:solidFill>
            <a:srgbClr val="1E276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512064" y="4023360"/>
            <a:ext cx="813816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1E2761"/>
                </a:solidFill>
                <a:latin typeface="Calibri"/>
                <a:ea typeface="Calibri"/>
                <a:cs typeface="Calibri"/>
              </a:rPr>
              <a:t>Thill, J.V. and Bovée, C.L. (2020). Excellence in Business Communication. 13th edn. Harlow: Pearson Education.</a:t>
            </a:r>
            <a:endParaRPr lang="en-US" dirty="0">
              <a:latin typeface="Calibri"/>
              <a:ea typeface="Calibri"/>
              <a:cs typeface="Calibri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cartoon of a cat with a bow tie&#10;&#10;AI-generated content may be incorrect.">
            <a:extLst>
              <a:ext uri="{FF2B5EF4-FFF2-40B4-BE49-F238E27FC236}">
                <a16:creationId xmlns:a16="http://schemas.microsoft.com/office/drawing/2014/main" id="{226ECD49-4460-7951-7B3C-ADD787B26B4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60124" y="4297456"/>
            <a:ext cx="723900" cy="71717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C22D832-8C15-3D31-B336-D731FC65091F}"/>
              </a:ext>
            </a:extLst>
          </p:cNvPr>
          <p:cNvSpPr txBox="1"/>
          <p:nvPr/>
        </p:nvSpPr>
        <p:spPr>
          <a:xfrm>
            <a:off x="2403661" y="2156572"/>
            <a:ext cx="5150223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800" b="1">
                <a:solidFill>
                  <a:schemeClr val="accent1">
                    <a:lumMod val="49000"/>
                  </a:schemeClr>
                </a:solidFill>
                <a:latin typeface="Fairwater Script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86871224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970</Words>
  <Application>Microsoft Office PowerPoint</Application>
  <PresentationFormat>On-screen Show (16:9)</PresentationFormat>
  <Paragraphs>119</Paragraphs>
  <Slides>12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Calibri</vt:lpstr>
      <vt:lpstr>Corbel</vt:lpstr>
      <vt:lpstr>Fairwater Script</vt:lpstr>
      <vt:lpstr>Parallax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maria gkouso</cp:lastModifiedBy>
  <cp:revision>192</cp:revision>
  <dcterms:created xsi:type="dcterms:W3CDTF">2026-04-18T09:04:34Z</dcterms:created>
  <dcterms:modified xsi:type="dcterms:W3CDTF">2026-04-19T08:22:44Z</dcterms:modified>
</cp:coreProperties>
</file>