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8C3C82-BC4E-4576-BD2D-9B16815642B0}" v="3" dt="2026-04-26T18:38:29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2" d="100"/>
          <a:sy n="82" d="100"/>
        </p:scale>
        <p:origin x="20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undo custSel addSld modSld">
      <pc:chgData name="Maria Trevino Gonzalez" userId="aa36a5e4-cd30-4109-a581-5f2fc96aeea0" providerId="ADAL" clId="{7C7B4D59-86A3-4B3D-94F3-979EB82E38A9}" dt="2026-04-26T18:39:43.435" v="1392" actId="20577"/>
      <pc:docMkLst>
        <pc:docMk/>
      </pc:docMkLst>
      <pc:sldChg chg="modSp new mod">
        <pc:chgData name="Maria Trevino Gonzalez" userId="aa36a5e4-cd30-4109-a581-5f2fc96aeea0" providerId="ADAL" clId="{7C7B4D59-86A3-4B3D-94F3-979EB82E38A9}" dt="2026-04-26T18:37:58.980" v="1274" actId="1036"/>
        <pc:sldMkLst>
          <pc:docMk/>
          <pc:sldMk cId="2042981004" sldId="256"/>
        </pc:sldMkLst>
        <pc:spChg chg="mod">
          <ac:chgData name="Maria Trevino Gonzalez" userId="aa36a5e4-cd30-4109-a581-5f2fc96aeea0" providerId="ADAL" clId="{7C7B4D59-86A3-4B3D-94F3-979EB82E38A9}" dt="2026-04-26T18:37:58.980" v="1274" actId="1036"/>
          <ac:spMkLst>
            <pc:docMk/>
            <pc:sldMk cId="2042981004" sldId="256"/>
            <ac:spMk id="2" creationId="{ACBF45C4-702E-2845-86F7-2EB05F425DDD}"/>
          </ac:spMkLst>
        </pc:spChg>
        <pc:spChg chg="mod">
          <ac:chgData name="Maria Trevino Gonzalez" userId="aa36a5e4-cd30-4109-a581-5f2fc96aeea0" providerId="ADAL" clId="{7C7B4D59-86A3-4B3D-94F3-979EB82E38A9}" dt="2026-04-26T18:37:55.136" v="1262" actId="1036"/>
          <ac:spMkLst>
            <pc:docMk/>
            <pc:sldMk cId="2042981004" sldId="256"/>
            <ac:spMk id="3" creationId="{EB78C982-2394-B6E4-9F0A-33E16C0C91FE}"/>
          </ac:spMkLst>
        </pc:spChg>
      </pc:sldChg>
      <pc:sldChg chg="addSp delSp modSp add mod">
        <pc:chgData name="Maria Trevino Gonzalez" userId="aa36a5e4-cd30-4109-a581-5f2fc96aeea0" providerId="ADAL" clId="{7C7B4D59-86A3-4B3D-94F3-979EB82E38A9}" dt="2026-04-26T18:39:10.038" v="1357" actId="20577"/>
        <pc:sldMkLst>
          <pc:docMk/>
          <pc:sldMk cId="3170002974" sldId="257"/>
        </pc:sldMkLst>
        <pc:spChg chg="mod">
          <ac:chgData name="Maria Trevino Gonzalez" userId="aa36a5e4-cd30-4109-a581-5f2fc96aeea0" providerId="ADAL" clId="{7C7B4D59-86A3-4B3D-94F3-979EB82E38A9}" dt="2026-04-26T18:39:10.038" v="1357" actId="20577"/>
          <ac:spMkLst>
            <pc:docMk/>
            <pc:sldMk cId="3170002974" sldId="257"/>
            <ac:spMk id="2" creationId="{F56F53AA-F363-D3C9-2D5F-CDD42E13B6B4}"/>
          </ac:spMkLst>
        </pc:spChg>
        <pc:spChg chg="del">
          <ac:chgData name="Maria Trevino Gonzalez" userId="aa36a5e4-cd30-4109-a581-5f2fc96aeea0" providerId="ADAL" clId="{7C7B4D59-86A3-4B3D-94F3-979EB82E38A9}" dt="2026-04-26T18:21:36.361" v="267" actId="478"/>
          <ac:spMkLst>
            <pc:docMk/>
            <pc:sldMk cId="3170002974" sldId="257"/>
            <ac:spMk id="3" creationId="{8EF33BCA-057C-0297-AF39-EEE727BE9084}"/>
          </ac:spMkLst>
        </pc:spChg>
        <pc:spChg chg="add del mod">
          <ac:chgData name="Maria Trevino Gonzalez" userId="aa36a5e4-cd30-4109-a581-5f2fc96aeea0" providerId="ADAL" clId="{7C7B4D59-86A3-4B3D-94F3-979EB82E38A9}" dt="2026-04-26T18:21:40.367" v="268" actId="478"/>
          <ac:spMkLst>
            <pc:docMk/>
            <pc:sldMk cId="3170002974" sldId="257"/>
            <ac:spMk id="5" creationId="{4730F4D7-7443-3AF4-D197-C8905BFB7810}"/>
          </ac:spMkLst>
        </pc:spChg>
      </pc:sldChg>
      <pc:sldChg chg="modSp add mod">
        <pc:chgData name="Maria Trevino Gonzalez" userId="aa36a5e4-cd30-4109-a581-5f2fc96aeea0" providerId="ADAL" clId="{7C7B4D59-86A3-4B3D-94F3-979EB82E38A9}" dt="2026-04-26T18:39:05.176" v="1347" actId="20577"/>
        <pc:sldMkLst>
          <pc:docMk/>
          <pc:sldMk cId="2201953358" sldId="258"/>
        </pc:sldMkLst>
        <pc:spChg chg="mod">
          <ac:chgData name="Maria Trevino Gonzalez" userId="aa36a5e4-cd30-4109-a581-5f2fc96aeea0" providerId="ADAL" clId="{7C7B4D59-86A3-4B3D-94F3-979EB82E38A9}" dt="2026-04-26T18:39:05.176" v="1347" actId="20577"/>
          <ac:spMkLst>
            <pc:docMk/>
            <pc:sldMk cId="2201953358" sldId="258"/>
            <ac:spMk id="2" creationId="{F78CEA10-3570-A63F-DEB4-382BD22B8B02}"/>
          </ac:spMkLst>
        </pc:spChg>
      </pc:sldChg>
      <pc:sldChg chg="addSp modSp add mod">
        <pc:chgData name="Maria Trevino Gonzalez" userId="aa36a5e4-cd30-4109-a581-5f2fc96aeea0" providerId="ADAL" clId="{7C7B4D59-86A3-4B3D-94F3-979EB82E38A9}" dt="2026-04-26T18:39:43.435" v="1392" actId="20577"/>
        <pc:sldMkLst>
          <pc:docMk/>
          <pc:sldMk cId="2085702478" sldId="259"/>
        </pc:sldMkLst>
        <pc:spChg chg="mod">
          <ac:chgData name="Maria Trevino Gonzalez" userId="aa36a5e4-cd30-4109-a581-5f2fc96aeea0" providerId="ADAL" clId="{7C7B4D59-86A3-4B3D-94F3-979EB82E38A9}" dt="2026-04-26T18:29:21.174" v="662" actId="1076"/>
          <ac:spMkLst>
            <pc:docMk/>
            <pc:sldMk cId="2085702478" sldId="259"/>
            <ac:spMk id="2" creationId="{93EB1CF0-5B5C-ECEF-F265-C07B84BF1394}"/>
          </ac:spMkLst>
        </pc:spChg>
        <pc:spChg chg="add mod">
          <ac:chgData name="Maria Trevino Gonzalez" userId="aa36a5e4-cd30-4109-a581-5f2fc96aeea0" providerId="ADAL" clId="{7C7B4D59-86A3-4B3D-94F3-979EB82E38A9}" dt="2026-04-26T18:39:43.435" v="1392" actId="20577"/>
          <ac:spMkLst>
            <pc:docMk/>
            <pc:sldMk cId="2085702478" sldId="259"/>
            <ac:spMk id="3" creationId="{1CDFAD0B-F887-0397-0A36-B158EAB6CE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F5E25-53BA-3E72-98B1-77FB9E97D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A1C364-826F-5C91-E702-29305E10D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C0C29-5AA9-674A-F75F-F490CFEA1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E789C-6D5D-332D-4835-D8ED6B6D8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0BE7E-7DFD-023B-8419-8980AB5C1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389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555BE-F803-430A-2D85-70B1ACDFC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DF85D-7A6D-BB7D-DDCB-800D7C7D3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7C31C-0916-0CB1-A973-6C7AB3B6A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3B9CD-21C3-26CD-4D42-C8F1AB064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AF224-C848-DA11-1E5F-9E031A6A6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297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0D6E7-0E53-CBDB-B76E-AFFC11951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AB0A5-1515-8BD0-8C5F-031F51B4C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94ABC-00B5-EFA3-A7F7-D7E537C4C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DF5B5-DE6E-C3D5-2751-B6A0B47B9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11819-D613-83E0-8920-DB8707DC1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C6848-D6A4-D329-6911-782F88B18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91B2B-C3B2-F1F0-EDBF-9BF62D45A6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B744C-C962-90D5-7646-F11C69DD9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78CE8-26F8-AC28-157C-5B36C0E1A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B64A8E-491E-658E-742F-E0D480661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503BB9-90CF-DEFC-E075-DD43508F2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18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C9743-A725-CCE6-075E-E48931C4A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4ACE3-0035-5E45-F0D4-07CEFB3C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884461-3D81-41CF-68DB-1752C684A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9F9579-10D4-9C9D-FBB0-6762E3F3C7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CF4A3B-2BBB-12B8-5D5B-2D9FF401C4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6C79C4-0A1C-8906-2174-7296A0340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55C5E0-5ED5-B791-FA66-FB3404061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FBD1E3-7587-A167-0983-E95B7C243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388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F04B7-512E-B6C7-C431-8D8B9F2C8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BAFF28-FD69-0ED4-BF5E-02D9FCD91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7BE336-6B7B-A80D-C6AA-27220E7DE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1D37C-805B-07EC-01DF-39E57D214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864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8769C8-34DA-187B-AB55-EA39FAF77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898390-B916-997F-B5DE-DCFA17105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0283B-56A8-D2EE-C634-DF6193FA7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68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FF30B-432C-496C-15BD-45B492072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E6B30-CD7F-9215-3DC4-3E1C91224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4D6551-8D05-1251-9795-7D69B87405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40D11-5841-205F-CBBE-658200938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88A81-5946-4FF4-E420-48116795C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F79AA-F06A-4996-CDF4-0B922083C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12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E830-34E7-30D1-AE91-5BE70C0F8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D14455-E679-771A-3065-4953BD4109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C83F9-AE90-DAB9-EFC8-31558E74B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CFD678-01C5-CECD-D1D2-3890B53C8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1690F-92F6-91B4-A13C-BF682A010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1195A0-D2B1-1E8F-7E03-D0B59E16E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9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70EF2-3ECB-72E6-4222-4AC5798B3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CA2988-D238-A30F-F1A6-498A100B50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CD0B3-51F9-A1C0-B912-A267DDE4E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B4217-15E0-7E51-5526-9810F03A4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8CEE6-B619-FA3A-2F31-C840EE15B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13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95A83D-E071-6572-DC0B-E70474EA16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D87CFE-37E6-0C77-0AC8-EE5B80C775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0D961-89C3-7450-157E-772618D9F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A9189-8762-43F1-BC7E-9E0E67138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9A1E6-D7B2-AA44-312E-5CDAA988F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67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A3BA0-F315-7122-041A-A68D07227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71639-7611-212B-A1DE-9C95B14C4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55AFF-15C4-AACD-4F3A-270B7C0537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1DBEAD-FEC6-4DEB-B8F4-6DB1D0485DE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34267-7A43-A41B-EB63-B0A45C800F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054F9-F81E-9F85-BBB2-9D67E67DD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D2BB7F-5606-407D-97C6-85CBCD45D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84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F45C4-702E-2845-86F7-2EB05F425D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553" y="110653"/>
            <a:ext cx="10384555" cy="4880683"/>
          </a:xfrm>
        </p:spPr>
        <p:txBody>
          <a:bodyPr>
            <a:noAutofit/>
          </a:bodyPr>
          <a:lstStyle/>
          <a:p>
            <a:r>
              <a:rPr lang="en-GB" sz="8800" dirty="0"/>
              <a:t> I discovered about myself during our learning experiences…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78C982-2394-B6E4-9F0A-33E16C0C9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85405"/>
            <a:ext cx="9144000" cy="738218"/>
          </a:xfrm>
        </p:spPr>
        <p:txBody>
          <a:bodyPr/>
          <a:lstStyle/>
          <a:p>
            <a:r>
              <a:rPr lang="en-GB" dirty="0"/>
              <a:t>(Activities indoors &amp; outdoors, readings, journaling tasks)</a:t>
            </a:r>
          </a:p>
        </p:txBody>
      </p:sp>
    </p:spTree>
    <p:extLst>
      <p:ext uri="{BB962C8B-B14F-4D97-AF65-F5344CB8AC3E}">
        <p14:creationId xmlns:p14="http://schemas.microsoft.com/office/powerpoint/2010/main" val="2042981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66892-2149-8EF0-66CE-970B73A0B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F53AA-F363-D3C9-2D5F-CDD42E13B6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904" y="943518"/>
            <a:ext cx="10384555" cy="4880683"/>
          </a:xfrm>
        </p:spPr>
        <p:txBody>
          <a:bodyPr>
            <a:noAutofit/>
          </a:bodyPr>
          <a:lstStyle/>
          <a:p>
            <a:r>
              <a:rPr lang="en-GB" sz="9600" dirty="0"/>
              <a:t>I discovered about others during our learning experiences…</a:t>
            </a:r>
            <a:endParaRPr lang="en-GB" sz="13800" dirty="0"/>
          </a:p>
        </p:txBody>
      </p:sp>
    </p:spTree>
    <p:extLst>
      <p:ext uri="{BB962C8B-B14F-4D97-AF65-F5344CB8AC3E}">
        <p14:creationId xmlns:p14="http://schemas.microsoft.com/office/powerpoint/2010/main" val="3170002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FCD20-9EE2-3FEC-83E9-0A0701962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CEA10-3570-A63F-DEB4-382BD22B8B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904" y="1327914"/>
            <a:ext cx="10384555" cy="4880683"/>
          </a:xfrm>
        </p:spPr>
        <p:txBody>
          <a:bodyPr>
            <a:noAutofit/>
          </a:bodyPr>
          <a:lstStyle/>
          <a:p>
            <a:r>
              <a:rPr lang="en-GB" sz="9600" dirty="0"/>
              <a:t>I discovered about the world during our learning experiences… </a:t>
            </a:r>
            <a:endParaRPr lang="en-GB" sz="13800" dirty="0"/>
          </a:p>
        </p:txBody>
      </p:sp>
    </p:spTree>
    <p:extLst>
      <p:ext uri="{BB962C8B-B14F-4D97-AF65-F5344CB8AC3E}">
        <p14:creationId xmlns:p14="http://schemas.microsoft.com/office/powerpoint/2010/main" val="2201953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678D9-F7F2-FA5F-5D0D-2A3D1F277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B1CF0-5B5C-ECEF-F265-C07B84BF1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9764" y="436812"/>
            <a:ext cx="10384555" cy="1310450"/>
          </a:xfrm>
        </p:spPr>
        <p:txBody>
          <a:bodyPr>
            <a:noAutofit/>
          </a:bodyPr>
          <a:lstStyle/>
          <a:p>
            <a:r>
              <a:rPr lang="en-GB" sz="4000" dirty="0"/>
              <a:t>Please reflect on the following questions. Add notes or drawings on the back of this page.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CDFAD0B-F887-0397-0A36-B158EAB6CE56}"/>
              </a:ext>
            </a:extLst>
          </p:cNvPr>
          <p:cNvSpPr txBox="1">
            <a:spLocks/>
          </p:cNvSpPr>
          <p:nvPr/>
        </p:nvSpPr>
        <p:spPr>
          <a:xfrm>
            <a:off x="478554" y="2825705"/>
            <a:ext cx="11367877" cy="37964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 b="1" dirty="0"/>
              <a:t>Where there moments in this module when I struggled to engage with our topics? What stopped me?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What happened when I was able to openly explore with activities, reading and journaling? What did I gain?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What did my environment (natural, built, digital) mean for my learning experience?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In the metaphor of a caterpillar – cocoon </a:t>
            </a:r>
            <a:r>
              <a:rPr lang="en-GB" sz="2800" b="1"/>
              <a:t>- butterfly </a:t>
            </a:r>
            <a:r>
              <a:rPr lang="en-GB" sz="2800" b="1" dirty="0"/>
              <a:t>metamorphosis… how has this way of learning  a transformative experience for me personally, and as a professional?</a:t>
            </a:r>
          </a:p>
        </p:txBody>
      </p:sp>
    </p:spTree>
    <p:extLst>
      <p:ext uri="{BB962C8B-B14F-4D97-AF65-F5344CB8AC3E}">
        <p14:creationId xmlns:p14="http://schemas.microsoft.com/office/powerpoint/2010/main" val="2085702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</Words>
  <Application>Microsoft Office PowerPoint</Application>
  <PresentationFormat>Widescreen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 I discovered about myself during our learning experiences…</vt:lpstr>
      <vt:lpstr>I discovered about others during our learning experiences…</vt:lpstr>
      <vt:lpstr>I discovered about the world during our learning experiences… </vt:lpstr>
      <vt:lpstr>Please reflect on the following questions. Add notes or drawings on the back of this page.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Trevino Gonzalez</dc:creator>
  <cp:lastModifiedBy>Maria Trevino Gonzalez</cp:lastModifiedBy>
  <cp:revision>1</cp:revision>
  <dcterms:created xsi:type="dcterms:W3CDTF">2026-04-26T18:06:10Z</dcterms:created>
  <dcterms:modified xsi:type="dcterms:W3CDTF">2026-04-26T18:39:44Z</dcterms:modified>
</cp:coreProperties>
</file>