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64" r:id="rId4"/>
    <p:sldId id="258" r:id="rId5"/>
    <p:sldId id="259" r:id="rId6"/>
    <p:sldId id="260" r:id="rId7"/>
    <p:sldId id="265" r:id="rId8"/>
    <p:sldId id="261" r:id="rId9"/>
    <p:sldId id="266" r:id="rId10"/>
    <p:sldId id="262" r:id="rId11"/>
    <p:sldId id="263"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3955C8-D0F3-496D-AF95-4404F9C90280}" v="130" dt="2024-04-28T15:45:48.5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an Harper-Evans (2204995)" userId="89a9e14c-d110-43ad-b35a-1cc45e55cf08" providerId="ADAL" clId="{D93955C8-D0F3-496D-AF95-4404F9C90280}"/>
    <pc:docChg chg="undo custSel addSld delSld modSld sldOrd addMainMaster delMainMaster">
      <pc:chgData name="Kian Harper-Evans (2204995)" userId="89a9e14c-d110-43ad-b35a-1cc45e55cf08" providerId="ADAL" clId="{D93955C8-D0F3-496D-AF95-4404F9C90280}" dt="2024-04-28T16:21:46.400" v="2706" actId="14100"/>
      <pc:docMkLst>
        <pc:docMk/>
      </pc:docMkLst>
      <pc:sldChg chg="addSp modSp mod setBg modClrScheme addAnim setClrOvrMap chgLayout">
        <pc:chgData name="Kian Harper-Evans (2204995)" userId="89a9e14c-d110-43ad-b35a-1cc45e55cf08" providerId="ADAL" clId="{D93955C8-D0F3-496D-AF95-4404F9C90280}" dt="2024-04-26T13:39:37.409" v="132" actId="1076"/>
        <pc:sldMkLst>
          <pc:docMk/>
          <pc:sldMk cId="109857222" sldId="256"/>
        </pc:sldMkLst>
        <pc:spChg chg="mod">
          <ac:chgData name="Kian Harper-Evans (2204995)" userId="89a9e14c-d110-43ad-b35a-1cc45e55cf08" providerId="ADAL" clId="{D93955C8-D0F3-496D-AF95-4404F9C90280}" dt="2024-04-26T13:33:43.824" v="109" actId="26606"/>
          <ac:spMkLst>
            <pc:docMk/>
            <pc:sldMk cId="109857222" sldId="256"/>
            <ac:spMk id="2" creationId="{00000000-0000-0000-0000-000000000000}"/>
          </ac:spMkLst>
        </pc:spChg>
        <pc:spChg chg="mod">
          <ac:chgData name="Kian Harper-Evans (2204995)" userId="89a9e14c-d110-43ad-b35a-1cc45e55cf08" providerId="ADAL" clId="{D93955C8-D0F3-496D-AF95-4404F9C90280}" dt="2024-04-26T13:33:43.824" v="109" actId="26606"/>
          <ac:spMkLst>
            <pc:docMk/>
            <pc:sldMk cId="109857222" sldId="256"/>
            <ac:spMk id="3" creationId="{00000000-0000-0000-0000-000000000000}"/>
          </ac:spMkLst>
        </pc:spChg>
        <pc:spChg chg="add mod">
          <ac:chgData name="Kian Harper-Evans (2204995)" userId="89a9e14c-d110-43ad-b35a-1cc45e55cf08" providerId="ADAL" clId="{D93955C8-D0F3-496D-AF95-4404F9C90280}" dt="2024-04-26T13:39:37.409" v="132" actId="1076"/>
          <ac:spMkLst>
            <pc:docMk/>
            <pc:sldMk cId="109857222" sldId="256"/>
            <ac:spMk id="5" creationId="{E2DF486E-2DFF-A37D-2C4D-F75C8ED81499}"/>
          </ac:spMkLst>
        </pc:spChg>
        <pc:spChg chg="add">
          <ac:chgData name="Kian Harper-Evans (2204995)" userId="89a9e14c-d110-43ad-b35a-1cc45e55cf08" providerId="ADAL" clId="{D93955C8-D0F3-496D-AF95-4404F9C90280}" dt="2024-04-26T13:33:43.824" v="109" actId="26606"/>
          <ac:spMkLst>
            <pc:docMk/>
            <pc:sldMk cId="109857222" sldId="256"/>
            <ac:spMk id="9" creationId="{6E448DB1-4196-18A6-15DA-C72635C1B11E}"/>
          </ac:spMkLst>
        </pc:spChg>
        <pc:spChg chg="add">
          <ac:chgData name="Kian Harper-Evans (2204995)" userId="89a9e14c-d110-43ad-b35a-1cc45e55cf08" providerId="ADAL" clId="{D93955C8-D0F3-496D-AF95-4404F9C90280}" dt="2024-04-26T13:33:43.824" v="109" actId="26606"/>
          <ac:spMkLst>
            <pc:docMk/>
            <pc:sldMk cId="109857222" sldId="256"/>
            <ac:spMk id="11" creationId="{76A10D8F-D463-70E5-239B-17AD65EF433D}"/>
          </ac:spMkLst>
        </pc:spChg>
        <pc:picChg chg="add mod">
          <ac:chgData name="Kian Harper-Evans (2204995)" userId="89a9e14c-d110-43ad-b35a-1cc45e55cf08" providerId="ADAL" clId="{D93955C8-D0F3-496D-AF95-4404F9C90280}" dt="2024-04-26T13:37:36.916" v="120" actId="1076"/>
          <ac:picMkLst>
            <pc:docMk/>
            <pc:sldMk cId="109857222" sldId="256"/>
            <ac:picMk id="4" creationId="{15F3D236-06E9-6E4D-D5A9-D4CF7E2541DE}"/>
          </ac:picMkLst>
        </pc:picChg>
      </pc:sldChg>
      <pc:sldChg chg="addSp delSp modSp new mod">
        <pc:chgData name="Kian Harper-Evans (2204995)" userId="89a9e14c-d110-43ad-b35a-1cc45e55cf08" providerId="ADAL" clId="{D93955C8-D0F3-496D-AF95-4404F9C90280}" dt="2024-04-27T14:22:32.453" v="669" actId="1076"/>
        <pc:sldMkLst>
          <pc:docMk/>
          <pc:sldMk cId="3639042263" sldId="257"/>
        </pc:sldMkLst>
        <pc:spChg chg="add del mod">
          <ac:chgData name="Kian Harper-Evans (2204995)" userId="89a9e14c-d110-43ad-b35a-1cc45e55cf08" providerId="ADAL" clId="{D93955C8-D0F3-496D-AF95-4404F9C90280}" dt="2024-04-26T13:54:11.173" v="171" actId="255"/>
          <ac:spMkLst>
            <pc:docMk/>
            <pc:sldMk cId="3639042263" sldId="257"/>
            <ac:spMk id="2" creationId="{81000AB0-C914-13DA-7AEA-42F287B0F063}"/>
          </ac:spMkLst>
        </pc:spChg>
        <pc:spChg chg="del">
          <ac:chgData name="Kian Harper-Evans (2204995)" userId="89a9e14c-d110-43ad-b35a-1cc45e55cf08" providerId="ADAL" clId="{D93955C8-D0F3-496D-AF95-4404F9C90280}" dt="2024-04-26T13:40:40.664" v="147" actId="478"/>
          <ac:spMkLst>
            <pc:docMk/>
            <pc:sldMk cId="3639042263" sldId="257"/>
            <ac:spMk id="3" creationId="{3A0F9193-CF90-4FDB-B7A3-3CBA143B7678}"/>
          </ac:spMkLst>
        </pc:spChg>
        <pc:spChg chg="add del mod">
          <ac:chgData name="Kian Harper-Evans (2204995)" userId="89a9e14c-d110-43ad-b35a-1cc45e55cf08" providerId="ADAL" clId="{D93955C8-D0F3-496D-AF95-4404F9C90280}" dt="2024-04-26T13:40:36.270" v="146" actId="478"/>
          <ac:spMkLst>
            <pc:docMk/>
            <pc:sldMk cId="3639042263" sldId="257"/>
            <ac:spMk id="5" creationId="{BF7979B7-859A-F7A6-0898-99B7492132ED}"/>
          </ac:spMkLst>
        </pc:spChg>
        <pc:spChg chg="add mod">
          <ac:chgData name="Kian Harper-Evans (2204995)" userId="89a9e14c-d110-43ad-b35a-1cc45e55cf08" providerId="ADAL" clId="{D93955C8-D0F3-496D-AF95-4404F9C90280}" dt="2024-04-26T13:54:40.174" v="175" actId="1076"/>
          <ac:spMkLst>
            <pc:docMk/>
            <pc:sldMk cId="3639042263" sldId="257"/>
            <ac:spMk id="7" creationId="{2D737D16-F465-9D0C-16C3-814A063602CC}"/>
          </ac:spMkLst>
        </pc:spChg>
        <pc:spChg chg="add mod">
          <ac:chgData name="Kian Harper-Evans (2204995)" userId="89a9e14c-d110-43ad-b35a-1cc45e55cf08" providerId="ADAL" clId="{D93955C8-D0F3-496D-AF95-4404F9C90280}" dt="2024-04-27T14:22:32.453" v="669" actId="1076"/>
          <ac:spMkLst>
            <pc:docMk/>
            <pc:sldMk cId="3639042263" sldId="257"/>
            <ac:spMk id="9" creationId="{B8481318-B6E3-1D9F-6ED9-BBD9E8D64E84}"/>
          </ac:spMkLst>
        </pc:spChg>
        <pc:picChg chg="add mod">
          <ac:chgData name="Kian Harper-Evans (2204995)" userId="89a9e14c-d110-43ad-b35a-1cc45e55cf08" providerId="ADAL" clId="{D93955C8-D0F3-496D-AF95-4404F9C90280}" dt="2024-04-26T13:56:28.406" v="182" actId="1076"/>
          <ac:picMkLst>
            <pc:docMk/>
            <pc:sldMk cId="3639042263" sldId="257"/>
            <ac:picMk id="1026" creationId="{F432E421-CA4F-8F91-01F8-2F19B91114F8}"/>
          </ac:picMkLst>
        </pc:picChg>
      </pc:sldChg>
      <pc:sldChg chg="addSp delSp modSp new mod ord">
        <pc:chgData name="Kian Harper-Evans (2204995)" userId="89a9e14c-d110-43ad-b35a-1cc45e55cf08" providerId="ADAL" clId="{D93955C8-D0F3-496D-AF95-4404F9C90280}" dt="2024-04-28T14:59:20.062" v="866" actId="20578"/>
        <pc:sldMkLst>
          <pc:docMk/>
          <pc:sldMk cId="3290453250" sldId="258"/>
        </pc:sldMkLst>
        <pc:spChg chg="mod">
          <ac:chgData name="Kian Harper-Evans (2204995)" userId="89a9e14c-d110-43ad-b35a-1cc45e55cf08" providerId="ADAL" clId="{D93955C8-D0F3-496D-AF95-4404F9C90280}" dt="2024-04-26T14:02:52.825" v="211" actId="1076"/>
          <ac:spMkLst>
            <pc:docMk/>
            <pc:sldMk cId="3290453250" sldId="258"/>
            <ac:spMk id="2" creationId="{DD28CE74-8557-F5FA-9A78-749AD39FB7A1}"/>
          </ac:spMkLst>
        </pc:spChg>
        <pc:spChg chg="del">
          <ac:chgData name="Kian Harper-Evans (2204995)" userId="89a9e14c-d110-43ad-b35a-1cc45e55cf08" providerId="ADAL" clId="{D93955C8-D0F3-496D-AF95-4404F9C90280}" dt="2024-04-26T13:58:15.389" v="185" actId="478"/>
          <ac:spMkLst>
            <pc:docMk/>
            <pc:sldMk cId="3290453250" sldId="258"/>
            <ac:spMk id="3" creationId="{5A80E2CF-CD99-220B-E492-94E353D1A0D0}"/>
          </ac:spMkLst>
        </pc:spChg>
        <pc:spChg chg="add mod">
          <ac:chgData name="Kian Harper-Evans (2204995)" userId="89a9e14c-d110-43ad-b35a-1cc45e55cf08" providerId="ADAL" clId="{D93955C8-D0F3-496D-AF95-4404F9C90280}" dt="2024-04-26T14:28:14.335" v="261" actId="1076"/>
          <ac:spMkLst>
            <pc:docMk/>
            <pc:sldMk cId="3290453250" sldId="258"/>
            <ac:spMk id="5" creationId="{72B1DEFC-8E7F-C4B2-CA6D-C96A410A7E6F}"/>
          </ac:spMkLst>
        </pc:spChg>
        <pc:spChg chg="add mod">
          <ac:chgData name="Kian Harper-Evans (2204995)" userId="89a9e14c-d110-43ad-b35a-1cc45e55cf08" providerId="ADAL" clId="{D93955C8-D0F3-496D-AF95-4404F9C90280}" dt="2024-04-26T14:20:24.347" v="230" actId="1076"/>
          <ac:spMkLst>
            <pc:docMk/>
            <pc:sldMk cId="3290453250" sldId="258"/>
            <ac:spMk id="7" creationId="{345E4B67-987D-DD83-6E1A-3DB4BC72BD2E}"/>
          </ac:spMkLst>
        </pc:spChg>
        <pc:picChg chg="add mod">
          <ac:chgData name="Kian Harper-Evans (2204995)" userId="89a9e14c-d110-43ad-b35a-1cc45e55cf08" providerId="ADAL" clId="{D93955C8-D0F3-496D-AF95-4404F9C90280}" dt="2024-04-26T14:20:51.521" v="234" actId="1076"/>
          <ac:picMkLst>
            <pc:docMk/>
            <pc:sldMk cId="3290453250" sldId="258"/>
            <ac:picMk id="2050" creationId="{FD54DA76-C76D-E6FF-D129-BCF817629467}"/>
          </ac:picMkLst>
        </pc:picChg>
      </pc:sldChg>
      <pc:sldChg chg="addSp delSp modSp new mod">
        <pc:chgData name="Kian Harper-Evans (2204995)" userId="89a9e14c-d110-43ad-b35a-1cc45e55cf08" providerId="ADAL" clId="{D93955C8-D0F3-496D-AF95-4404F9C90280}" dt="2024-04-26T14:32:24.822" v="267" actId="1076"/>
        <pc:sldMkLst>
          <pc:docMk/>
          <pc:sldMk cId="3402010024" sldId="259"/>
        </pc:sldMkLst>
        <pc:spChg chg="mod">
          <ac:chgData name="Kian Harper-Evans (2204995)" userId="89a9e14c-d110-43ad-b35a-1cc45e55cf08" providerId="ADAL" clId="{D93955C8-D0F3-496D-AF95-4404F9C90280}" dt="2024-04-26T14:25:36.554" v="257" actId="1076"/>
          <ac:spMkLst>
            <pc:docMk/>
            <pc:sldMk cId="3402010024" sldId="259"/>
            <ac:spMk id="2" creationId="{8DFC5813-BC7B-001D-3A71-D517D88F042F}"/>
          </ac:spMkLst>
        </pc:spChg>
        <pc:spChg chg="del">
          <ac:chgData name="Kian Harper-Evans (2204995)" userId="89a9e14c-d110-43ad-b35a-1cc45e55cf08" providerId="ADAL" clId="{D93955C8-D0F3-496D-AF95-4404F9C90280}" dt="2024-04-26T14:21:12.043" v="237" actId="478"/>
          <ac:spMkLst>
            <pc:docMk/>
            <pc:sldMk cId="3402010024" sldId="259"/>
            <ac:spMk id="3" creationId="{1B9127FA-CDB9-45EE-3B07-752D8B7D05FC}"/>
          </ac:spMkLst>
        </pc:spChg>
        <pc:spChg chg="add mod">
          <ac:chgData name="Kian Harper-Evans (2204995)" userId="89a9e14c-d110-43ad-b35a-1cc45e55cf08" providerId="ADAL" clId="{D93955C8-D0F3-496D-AF95-4404F9C90280}" dt="2024-04-26T14:25:30.800" v="256" actId="1076"/>
          <ac:spMkLst>
            <pc:docMk/>
            <pc:sldMk cId="3402010024" sldId="259"/>
            <ac:spMk id="5" creationId="{42A74A67-0CB1-5BFD-DEE9-B0BC540DE6FE}"/>
          </ac:spMkLst>
        </pc:spChg>
        <pc:spChg chg="add mod">
          <ac:chgData name="Kian Harper-Evans (2204995)" userId="89a9e14c-d110-43ad-b35a-1cc45e55cf08" providerId="ADAL" clId="{D93955C8-D0F3-496D-AF95-4404F9C90280}" dt="2024-04-26T14:26:35.871" v="260" actId="13822"/>
          <ac:spMkLst>
            <pc:docMk/>
            <pc:sldMk cId="3402010024" sldId="259"/>
            <ac:spMk id="7" creationId="{A5DC93E0-E433-B011-7A17-CCF40C3752DE}"/>
          </ac:spMkLst>
        </pc:spChg>
        <pc:picChg chg="add mod">
          <ac:chgData name="Kian Harper-Evans (2204995)" userId="89a9e14c-d110-43ad-b35a-1cc45e55cf08" providerId="ADAL" clId="{D93955C8-D0F3-496D-AF95-4404F9C90280}" dt="2024-04-26T14:32:24.822" v="267" actId="1076"/>
          <ac:picMkLst>
            <pc:docMk/>
            <pc:sldMk cId="3402010024" sldId="259"/>
            <ac:picMk id="8" creationId="{EEC74E1E-37CA-B10B-5186-4EDD51994194}"/>
          </ac:picMkLst>
        </pc:picChg>
      </pc:sldChg>
      <pc:sldChg chg="addSp delSp modSp new mod">
        <pc:chgData name="Kian Harper-Evans (2204995)" userId="89a9e14c-d110-43ad-b35a-1cc45e55cf08" providerId="ADAL" clId="{D93955C8-D0F3-496D-AF95-4404F9C90280}" dt="2024-04-27T13:37:57.122" v="307" actId="1076"/>
        <pc:sldMkLst>
          <pc:docMk/>
          <pc:sldMk cId="1456866794" sldId="260"/>
        </pc:sldMkLst>
        <pc:spChg chg="mod">
          <ac:chgData name="Kian Harper-Evans (2204995)" userId="89a9e14c-d110-43ad-b35a-1cc45e55cf08" providerId="ADAL" clId="{D93955C8-D0F3-496D-AF95-4404F9C90280}" dt="2024-04-26T14:38:21.761" v="295" actId="1076"/>
          <ac:spMkLst>
            <pc:docMk/>
            <pc:sldMk cId="1456866794" sldId="260"/>
            <ac:spMk id="2" creationId="{2EBE2BA5-484C-007D-39F6-F95862A7586C}"/>
          </ac:spMkLst>
        </pc:spChg>
        <pc:spChg chg="del">
          <ac:chgData name="Kian Harper-Evans (2204995)" userId="89a9e14c-d110-43ad-b35a-1cc45e55cf08" providerId="ADAL" clId="{D93955C8-D0F3-496D-AF95-4404F9C90280}" dt="2024-04-26T14:35:24.040" v="289" actId="478"/>
          <ac:spMkLst>
            <pc:docMk/>
            <pc:sldMk cId="1456866794" sldId="260"/>
            <ac:spMk id="3" creationId="{4239BA7B-70BD-A790-F58F-FA263FDBF4DE}"/>
          </ac:spMkLst>
        </pc:spChg>
        <pc:spChg chg="add mod">
          <ac:chgData name="Kian Harper-Evans (2204995)" userId="89a9e14c-d110-43ad-b35a-1cc45e55cf08" providerId="ADAL" clId="{D93955C8-D0F3-496D-AF95-4404F9C90280}" dt="2024-04-26T14:43:32.132" v="298" actId="1076"/>
          <ac:spMkLst>
            <pc:docMk/>
            <pc:sldMk cId="1456866794" sldId="260"/>
            <ac:spMk id="5" creationId="{1EEFE807-5E5F-A184-391E-2EEA09D245BC}"/>
          </ac:spMkLst>
        </pc:spChg>
        <pc:spChg chg="add mod">
          <ac:chgData name="Kian Harper-Evans (2204995)" userId="89a9e14c-d110-43ad-b35a-1cc45e55cf08" providerId="ADAL" clId="{D93955C8-D0F3-496D-AF95-4404F9C90280}" dt="2024-04-27T13:37:43.920" v="305" actId="1076"/>
          <ac:spMkLst>
            <pc:docMk/>
            <pc:sldMk cId="1456866794" sldId="260"/>
            <ac:spMk id="7" creationId="{3822F1BB-AD2A-DDBC-9F48-D6F5F0AE3B25}"/>
          </ac:spMkLst>
        </pc:spChg>
        <pc:picChg chg="add mod">
          <ac:chgData name="Kian Harper-Evans (2204995)" userId="89a9e14c-d110-43ad-b35a-1cc45e55cf08" providerId="ADAL" clId="{D93955C8-D0F3-496D-AF95-4404F9C90280}" dt="2024-04-27T13:37:57.122" v="307" actId="1076"/>
          <ac:picMkLst>
            <pc:docMk/>
            <pc:sldMk cId="1456866794" sldId="260"/>
            <ac:picMk id="3" creationId="{356475AA-A1B4-B82C-1388-DF8F562243A9}"/>
          </ac:picMkLst>
        </pc:picChg>
      </pc:sldChg>
      <pc:sldChg chg="addSp delSp modSp new mod">
        <pc:chgData name="Kian Harper-Evans (2204995)" userId="89a9e14c-d110-43ad-b35a-1cc45e55cf08" providerId="ADAL" clId="{D93955C8-D0F3-496D-AF95-4404F9C90280}" dt="2024-04-27T13:56:20.997" v="350" actId="1076"/>
        <pc:sldMkLst>
          <pc:docMk/>
          <pc:sldMk cId="1727160947" sldId="261"/>
        </pc:sldMkLst>
        <pc:spChg chg="del mod">
          <ac:chgData name="Kian Harper-Evans (2204995)" userId="89a9e14c-d110-43ad-b35a-1cc45e55cf08" providerId="ADAL" clId="{D93955C8-D0F3-496D-AF95-4404F9C90280}" dt="2024-04-27T13:38:27.689" v="321" actId="478"/>
          <ac:spMkLst>
            <pc:docMk/>
            <pc:sldMk cId="1727160947" sldId="261"/>
            <ac:spMk id="2" creationId="{542EE2D8-24C8-44B5-FA2C-7FC2358F627E}"/>
          </ac:spMkLst>
        </pc:spChg>
        <pc:spChg chg="del">
          <ac:chgData name="Kian Harper-Evans (2204995)" userId="89a9e14c-d110-43ad-b35a-1cc45e55cf08" providerId="ADAL" clId="{D93955C8-D0F3-496D-AF95-4404F9C90280}" dt="2024-04-27T13:40:22.039" v="336" actId="478"/>
          <ac:spMkLst>
            <pc:docMk/>
            <pc:sldMk cId="1727160947" sldId="261"/>
            <ac:spMk id="3" creationId="{CE67EEE4-3926-C30B-0535-1E7A412B5E65}"/>
          </ac:spMkLst>
        </pc:spChg>
        <pc:spChg chg="add mod">
          <ac:chgData name="Kian Harper-Evans (2204995)" userId="89a9e14c-d110-43ad-b35a-1cc45e55cf08" providerId="ADAL" clId="{D93955C8-D0F3-496D-AF95-4404F9C90280}" dt="2024-04-27T13:41:01.175" v="342" actId="1076"/>
          <ac:spMkLst>
            <pc:docMk/>
            <pc:sldMk cId="1727160947" sldId="261"/>
            <ac:spMk id="5" creationId="{FD13C033-4FC8-E95F-731F-F8C76A8056F5}"/>
          </ac:spMkLst>
        </pc:spChg>
        <pc:spChg chg="add mod">
          <ac:chgData name="Kian Harper-Evans (2204995)" userId="89a9e14c-d110-43ad-b35a-1cc45e55cf08" providerId="ADAL" clId="{D93955C8-D0F3-496D-AF95-4404F9C90280}" dt="2024-04-27T13:53:19.306" v="345" actId="1076"/>
          <ac:spMkLst>
            <pc:docMk/>
            <pc:sldMk cId="1727160947" sldId="261"/>
            <ac:spMk id="7" creationId="{A234F06A-4904-7B29-7F2A-CDD28596BEEC}"/>
          </ac:spMkLst>
        </pc:spChg>
        <pc:spChg chg="add mod">
          <ac:chgData name="Kian Harper-Evans (2204995)" userId="89a9e14c-d110-43ad-b35a-1cc45e55cf08" providerId="ADAL" clId="{D93955C8-D0F3-496D-AF95-4404F9C90280}" dt="2024-04-27T13:53:59.653" v="348" actId="1076"/>
          <ac:spMkLst>
            <pc:docMk/>
            <pc:sldMk cId="1727160947" sldId="261"/>
            <ac:spMk id="9" creationId="{625B1951-74C6-61B9-9EC0-A5FFD7835FB6}"/>
          </ac:spMkLst>
        </pc:spChg>
        <pc:picChg chg="add mod">
          <ac:chgData name="Kian Harper-Evans (2204995)" userId="89a9e14c-d110-43ad-b35a-1cc45e55cf08" providerId="ADAL" clId="{D93955C8-D0F3-496D-AF95-4404F9C90280}" dt="2024-04-27T13:56:20.997" v="350" actId="1076"/>
          <ac:picMkLst>
            <pc:docMk/>
            <pc:sldMk cId="1727160947" sldId="261"/>
            <ac:picMk id="1026" creationId="{DBB8F546-CD47-8024-51D7-BB7268B83C00}"/>
          </ac:picMkLst>
        </pc:picChg>
      </pc:sldChg>
      <pc:sldChg chg="addSp delSp modSp new mod">
        <pc:chgData name="Kian Harper-Evans (2204995)" userId="89a9e14c-d110-43ad-b35a-1cc45e55cf08" providerId="ADAL" clId="{D93955C8-D0F3-496D-AF95-4404F9C90280}" dt="2024-04-28T16:15:35.362" v="2705" actId="14734"/>
        <pc:sldMkLst>
          <pc:docMk/>
          <pc:sldMk cId="2833325245" sldId="262"/>
        </pc:sldMkLst>
        <pc:spChg chg="mod">
          <ac:chgData name="Kian Harper-Evans (2204995)" userId="89a9e14c-d110-43ad-b35a-1cc45e55cf08" providerId="ADAL" clId="{D93955C8-D0F3-496D-AF95-4404F9C90280}" dt="2024-04-27T14:06:12.585" v="591" actId="1076"/>
          <ac:spMkLst>
            <pc:docMk/>
            <pc:sldMk cId="2833325245" sldId="262"/>
            <ac:spMk id="2" creationId="{AE42C223-E58E-1D83-966F-C64A031113A3}"/>
          </ac:spMkLst>
        </pc:spChg>
        <pc:spChg chg="del">
          <ac:chgData name="Kian Harper-Evans (2204995)" userId="89a9e14c-d110-43ad-b35a-1cc45e55cf08" providerId="ADAL" clId="{D93955C8-D0F3-496D-AF95-4404F9C90280}" dt="2024-04-27T13:57:09.114" v="352" actId="478"/>
          <ac:spMkLst>
            <pc:docMk/>
            <pc:sldMk cId="2833325245" sldId="262"/>
            <ac:spMk id="3" creationId="{FAC4A92C-E026-D89E-0618-00CA3595EEA3}"/>
          </ac:spMkLst>
        </pc:spChg>
        <pc:graphicFrameChg chg="add mod modGraphic">
          <ac:chgData name="Kian Harper-Evans (2204995)" userId="89a9e14c-d110-43ad-b35a-1cc45e55cf08" providerId="ADAL" clId="{D93955C8-D0F3-496D-AF95-4404F9C90280}" dt="2024-04-28T16:15:35.362" v="2705" actId="14734"/>
          <ac:graphicFrameMkLst>
            <pc:docMk/>
            <pc:sldMk cId="2833325245" sldId="262"/>
            <ac:graphicFrameMk id="4" creationId="{4594DDE8-D5A4-225B-7B50-45816F1B4AD9}"/>
          </ac:graphicFrameMkLst>
        </pc:graphicFrameChg>
        <pc:picChg chg="add mod">
          <ac:chgData name="Kian Harper-Evans (2204995)" userId="89a9e14c-d110-43ad-b35a-1cc45e55cf08" providerId="ADAL" clId="{D93955C8-D0F3-496D-AF95-4404F9C90280}" dt="2024-04-27T14:06:37.011" v="596" actId="1076"/>
          <ac:picMkLst>
            <pc:docMk/>
            <pc:sldMk cId="2833325245" sldId="262"/>
            <ac:picMk id="5" creationId="{11A3E28E-3B04-B390-7686-2760C0B07855}"/>
          </ac:picMkLst>
        </pc:picChg>
        <pc:picChg chg="add mod">
          <ac:chgData name="Kian Harper-Evans (2204995)" userId="89a9e14c-d110-43ad-b35a-1cc45e55cf08" providerId="ADAL" clId="{D93955C8-D0F3-496D-AF95-4404F9C90280}" dt="2024-04-27T14:06:51.321" v="600" actId="1076"/>
          <ac:picMkLst>
            <pc:docMk/>
            <pc:sldMk cId="2833325245" sldId="262"/>
            <ac:picMk id="6" creationId="{B8D810DB-7EE9-17EA-CA44-5512C3CE04EA}"/>
          </ac:picMkLst>
        </pc:picChg>
        <pc:picChg chg="add mod">
          <ac:chgData name="Kian Harper-Evans (2204995)" userId="89a9e14c-d110-43ad-b35a-1cc45e55cf08" providerId="ADAL" clId="{D93955C8-D0F3-496D-AF95-4404F9C90280}" dt="2024-04-27T14:07:59.181" v="606" actId="1076"/>
          <ac:picMkLst>
            <pc:docMk/>
            <pc:sldMk cId="2833325245" sldId="262"/>
            <ac:picMk id="7" creationId="{9242DFFF-27FE-2225-1A68-91A7804D2E8D}"/>
          </ac:picMkLst>
        </pc:picChg>
        <pc:picChg chg="add mod">
          <ac:chgData name="Kian Harper-Evans (2204995)" userId="89a9e14c-d110-43ad-b35a-1cc45e55cf08" providerId="ADAL" clId="{D93955C8-D0F3-496D-AF95-4404F9C90280}" dt="2024-04-27T14:09:05.913" v="611" actId="14100"/>
          <ac:picMkLst>
            <pc:docMk/>
            <pc:sldMk cId="2833325245" sldId="262"/>
            <ac:picMk id="8" creationId="{75E62712-9D13-6718-D56D-B9B350E34B45}"/>
          </ac:picMkLst>
        </pc:picChg>
      </pc:sldChg>
      <pc:sldChg chg="addSp delSp modSp new mod">
        <pc:chgData name="Kian Harper-Evans (2204995)" userId="89a9e14c-d110-43ad-b35a-1cc45e55cf08" providerId="ADAL" clId="{D93955C8-D0F3-496D-AF95-4404F9C90280}" dt="2024-04-28T15:02:26.524" v="869" actId="1076"/>
        <pc:sldMkLst>
          <pc:docMk/>
          <pc:sldMk cId="2578091192" sldId="263"/>
        </pc:sldMkLst>
        <pc:spChg chg="mod">
          <ac:chgData name="Kian Harper-Evans (2204995)" userId="89a9e14c-d110-43ad-b35a-1cc45e55cf08" providerId="ADAL" clId="{D93955C8-D0F3-496D-AF95-4404F9C90280}" dt="2024-04-28T15:02:20.135" v="868" actId="1076"/>
          <ac:spMkLst>
            <pc:docMk/>
            <pc:sldMk cId="2578091192" sldId="263"/>
            <ac:spMk id="2" creationId="{382D061C-119D-B225-7996-41FE0E486C10}"/>
          </ac:spMkLst>
        </pc:spChg>
        <pc:spChg chg="del">
          <ac:chgData name="Kian Harper-Evans (2204995)" userId="89a9e14c-d110-43ad-b35a-1cc45e55cf08" providerId="ADAL" clId="{D93955C8-D0F3-496D-AF95-4404F9C90280}" dt="2024-04-27T14:17:14.480" v="661" actId="478"/>
          <ac:spMkLst>
            <pc:docMk/>
            <pc:sldMk cId="2578091192" sldId="263"/>
            <ac:spMk id="3" creationId="{20BACC24-0955-78B3-946C-A4DE4CC27D90}"/>
          </ac:spMkLst>
        </pc:spChg>
        <pc:spChg chg="add mod">
          <ac:chgData name="Kian Harper-Evans (2204995)" userId="89a9e14c-d110-43ad-b35a-1cc45e55cf08" providerId="ADAL" clId="{D93955C8-D0F3-496D-AF95-4404F9C90280}" dt="2024-04-28T15:02:26.524" v="869" actId="1076"/>
          <ac:spMkLst>
            <pc:docMk/>
            <pc:sldMk cId="2578091192" sldId="263"/>
            <ac:spMk id="5" creationId="{D8F24E76-DD70-60E1-8EAB-EB61FF4DA632}"/>
          </ac:spMkLst>
        </pc:spChg>
      </pc:sldChg>
      <pc:sldChg chg="addSp delSp modSp new mod">
        <pc:chgData name="Kian Harper-Evans (2204995)" userId="89a9e14c-d110-43ad-b35a-1cc45e55cf08" providerId="ADAL" clId="{D93955C8-D0F3-496D-AF95-4404F9C90280}" dt="2024-04-27T14:47:51.612" v="719" actId="1076"/>
        <pc:sldMkLst>
          <pc:docMk/>
          <pc:sldMk cId="1196599279" sldId="264"/>
        </pc:sldMkLst>
        <pc:spChg chg="del">
          <ac:chgData name="Kian Harper-Evans (2204995)" userId="89a9e14c-d110-43ad-b35a-1cc45e55cf08" providerId="ADAL" clId="{D93955C8-D0F3-496D-AF95-4404F9C90280}" dt="2024-04-27T14:22:49.004" v="672" actId="478"/>
          <ac:spMkLst>
            <pc:docMk/>
            <pc:sldMk cId="1196599279" sldId="264"/>
            <ac:spMk id="2" creationId="{1A296445-5776-CD0F-46FB-E3AF793F275F}"/>
          </ac:spMkLst>
        </pc:spChg>
        <pc:spChg chg="del">
          <ac:chgData name="Kian Harper-Evans (2204995)" userId="89a9e14c-d110-43ad-b35a-1cc45e55cf08" providerId="ADAL" clId="{D93955C8-D0F3-496D-AF95-4404F9C90280}" dt="2024-04-27T14:22:47.875" v="671" actId="478"/>
          <ac:spMkLst>
            <pc:docMk/>
            <pc:sldMk cId="1196599279" sldId="264"/>
            <ac:spMk id="3" creationId="{0DF64264-F892-7077-C6C8-D2EA3D8FC94B}"/>
          </ac:spMkLst>
        </pc:spChg>
        <pc:spChg chg="add mod">
          <ac:chgData name="Kian Harper-Evans (2204995)" userId="89a9e14c-d110-43ad-b35a-1cc45e55cf08" providerId="ADAL" clId="{D93955C8-D0F3-496D-AF95-4404F9C90280}" dt="2024-04-27T14:46:50.481" v="702" actId="14100"/>
          <ac:spMkLst>
            <pc:docMk/>
            <pc:sldMk cId="1196599279" sldId="264"/>
            <ac:spMk id="5" creationId="{2936DB33-8FAA-8387-A177-BB2494C079AD}"/>
          </ac:spMkLst>
        </pc:spChg>
        <pc:spChg chg="add mod">
          <ac:chgData name="Kian Harper-Evans (2204995)" userId="89a9e14c-d110-43ad-b35a-1cc45e55cf08" providerId="ADAL" clId="{D93955C8-D0F3-496D-AF95-4404F9C90280}" dt="2024-04-27T14:40:05.231" v="698" actId="115"/>
          <ac:spMkLst>
            <pc:docMk/>
            <pc:sldMk cId="1196599279" sldId="264"/>
            <ac:spMk id="6" creationId="{FDA4BF03-814A-CA68-664B-F1C3AECA1801}"/>
          </ac:spMkLst>
        </pc:spChg>
        <pc:spChg chg="add mod">
          <ac:chgData name="Kian Harper-Evans (2204995)" userId="89a9e14c-d110-43ad-b35a-1cc45e55cf08" providerId="ADAL" clId="{D93955C8-D0F3-496D-AF95-4404F9C90280}" dt="2024-04-27T14:47:51.612" v="719" actId="1076"/>
          <ac:spMkLst>
            <pc:docMk/>
            <pc:sldMk cId="1196599279" sldId="264"/>
            <ac:spMk id="8" creationId="{B5EB49DA-3327-C0A9-ACB1-A73B4F9535BC}"/>
          </ac:spMkLst>
        </pc:spChg>
        <pc:picChg chg="add mod">
          <ac:chgData name="Kian Harper-Evans (2204995)" userId="89a9e14c-d110-43ad-b35a-1cc45e55cf08" providerId="ADAL" clId="{D93955C8-D0F3-496D-AF95-4404F9C90280}" dt="2024-04-27T14:47:47.264" v="718" actId="1076"/>
          <ac:picMkLst>
            <pc:docMk/>
            <pc:sldMk cId="1196599279" sldId="264"/>
            <ac:picMk id="9" creationId="{18374FC6-7B7C-BDF1-9CE7-AC5E40602DD8}"/>
          </ac:picMkLst>
        </pc:picChg>
      </pc:sldChg>
      <pc:sldChg chg="addSp delSp modSp new del mod">
        <pc:chgData name="Kian Harper-Evans (2204995)" userId="89a9e14c-d110-43ad-b35a-1cc45e55cf08" providerId="ADAL" clId="{D93955C8-D0F3-496D-AF95-4404F9C90280}" dt="2024-04-28T13:19:38.707" v="740" actId="2696"/>
        <pc:sldMkLst>
          <pc:docMk/>
          <pc:sldMk cId="3106786269" sldId="265"/>
        </pc:sldMkLst>
        <pc:spChg chg="add del mod">
          <ac:chgData name="Kian Harper-Evans (2204995)" userId="89a9e14c-d110-43ad-b35a-1cc45e55cf08" providerId="ADAL" clId="{D93955C8-D0F3-496D-AF95-4404F9C90280}" dt="2024-04-28T13:05:10.743" v="739" actId="115"/>
          <ac:spMkLst>
            <pc:docMk/>
            <pc:sldMk cId="3106786269" sldId="265"/>
            <ac:spMk id="2" creationId="{6441D9FD-D485-75BA-C8C3-3F3543F79843}"/>
          </ac:spMkLst>
        </pc:spChg>
        <pc:spChg chg="del mod">
          <ac:chgData name="Kian Harper-Evans (2204995)" userId="89a9e14c-d110-43ad-b35a-1cc45e55cf08" providerId="ADAL" clId="{D93955C8-D0F3-496D-AF95-4404F9C90280}" dt="2024-04-28T13:04:54.544" v="724" actId="478"/>
          <ac:spMkLst>
            <pc:docMk/>
            <pc:sldMk cId="3106786269" sldId="265"/>
            <ac:spMk id="3" creationId="{11CC40E6-767B-7B36-E30E-C3D7CE1D6CCA}"/>
          </ac:spMkLst>
        </pc:spChg>
      </pc:sldChg>
      <pc:sldChg chg="addSp delSp modSp new mod">
        <pc:chgData name="Kian Harper-Evans (2204995)" userId="89a9e14c-d110-43ad-b35a-1cc45e55cf08" providerId="ADAL" clId="{D93955C8-D0F3-496D-AF95-4404F9C90280}" dt="2024-04-28T14:36:49.365" v="815" actId="1076"/>
        <pc:sldMkLst>
          <pc:docMk/>
          <pc:sldMk cId="3859938793" sldId="265"/>
        </pc:sldMkLst>
        <pc:spChg chg="add del mod">
          <ac:chgData name="Kian Harper-Evans (2204995)" userId="89a9e14c-d110-43ad-b35a-1cc45e55cf08" providerId="ADAL" clId="{D93955C8-D0F3-496D-AF95-4404F9C90280}" dt="2024-04-28T14:26:39.620" v="804" actId="1076"/>
          <ac:spMkLst>
            <pc:docMk/>
            <pc:sldMk cId="3859938793" sldId="265"/>
            <ac:spMk id="2" creationId="{7BBD0B28-057B-5B9D-EAF2-AE7440CB2CED}"/>
          </ac:spMkLst>
        </pc:spChg>
        <pc:spChg chg="del mod">
          <ac:chgData name="Kian Harper-Evans (2204995)" userId="89a9e14c-d110-43ad-b35a-1cc45e55cf08" providerId="ADAL" clId="{D93955C8-D0F3-496D-AF95-4404F9C90280}" dt="2024-04-28T14:11:44.277" v="763" actId="478"/>
          <ac:spMkLst>
            <pc:docMk/>
            <pc:sldMk cId="3859938793" sldId="265"/>
            <ac:spMk id="3" creationId="{1DEBF559-53D2-30D0-97DC-32A09D58CC2C}"/>
          </ac:spMkLst>
        </pc:spChg>
        <pc:spChg chg="add del mod">
          <ac:chgData name="Kian Harper-Evans (2204995)" userId="89a9e14c-d110-43ad-b35a-1cc45e55cf08" providerId="ADAL" clId="{D93955C8-D0F3-496D-AF95-4404F9C90280}" dt="2024-04-28T14:11:32.761" v="761" actId="478"/>
          <ac:spMkLst>
            <pc:docMk/>
            <pc:sldMk cId="3859938793" sldId="265"/>
            <ac:spMk id="5" creationId="{DC1B2BA2-4F70-FC05-C029-0AD8B0FEEEDF}"/>
          </ac:spMkLst>
        </pc:spChg>
        <pc:spChg chg="add mod">
          <ac:chgData name="Kian Harper-Evans (2204995)" userId="89a9e14c-d110-43ad-b35a-1cc45e55cf08" providerId="ADAL" clId="{D93955C8-D0F3-496D-AF95-4404F9C90280}" dt="2024-04-28T14:36:12" v="809" actId="1076"/>
          <ac:spMkLst>
            <pc:docMk/>
            <pc:sldMk cId="3859938793" sldId="265"/>
            <ac:spMk id="6" creationId="{183BAA5C-B3DE-1CD5-CDED-BDF785E45CCB}"/>
          </ac:spMkLst>
        </pc:spChg>
        <pc:spChg chg="add mod">
          <ac:chgData name="Kian Harper-Evans (2204995)" userId="89a9e14c-d110-43ad-b35a-1cc45e55cf08" providerId="ADAL" clId="{D93955C8-D0F3-496D-AF95-4404F9C90280}" dt="2024-04-28T14:36:32.632" v="811" actId="1076"/>
          <ac:spMkLst>
            <pc:docMk/>
            <pc:sldMk cId="3859938793" sldId="265"/>
            <ac:spMk id="8" creationId="{4ECC0306-497F-2E0B-AC70-5C25824E7A5F}"/>
          </ac:spMkLst>
        </pc:spChg>
        <pc:picChg chg="add mod">
          <ac:chgData name="Kian Harper-Evans (2204995)" userId="89a9e14c-d110-43ad-b35a-1cc45e55cf08" providerId="ADAL" clId="{D93955C8-D0F3-496D-AF95-4404F9C90280}" dt="2024-04-28T14:36:49.365" v="815" actId="1076"/>
          <ac:picMkLst>
            <pc:docMk/>
            <pc:sldMk cId="3859938793" sldId="265"/>
            <ac:picMk id="9" creationId="{AB3966DD-E73F-CF98-0D0D-24AC71C78A62}"/>
          </ac:picMkLst>
        </pc:picChg>
      </pc:sldChg>
      <pc:sldChg chg="addSp delSp modSp new mod">
        <pc:chgData name="Kian Harper-Evans (2204995)" userId="89a9e14c-d110-43ad-b35a-1cc45e55cf08" providerId="ADAL" clId="{D93955C8-D0F3-496D-AF95-4404F9C90280}" dt="2024-04-28T16:14:37.975" v="2704" actId="1076"/>
        <pc:sldMkLst>
          <pc:docMk/>
          <pc:sldMk cId="1721031467" sldId="266"/>
        </pc:sldMkLst>
        <pc:spChg chg="add del mod">
          <ac:chgData name="Kian Harper-Evans (2204995)" userId="89a9e14c-d110-43ad-b35a-1cc45e55cf08" providerId="ADAL" clId="{D93955C8-D0F3-496D-AF95-4404F9C90280}" dt="2024-04-28T14:49:05.808" v="843" actId="1076"/>
          <ac:spMkLst>
            <pc:docMk/>
            <pc:sldMk cId="1721031467" sldId="266"/>
            <ac:spMk id="2" creationId="{1BFC4D7B-64A9-8776-72B5-CE20EA577AEE}"/>
          </ac:spMkLst>
        </pc:spChg>
        <pc:spChg chg="del mod">
          <ac:chgData name="Kian Harper-Evans (2204995)" userId="89a9e14c-d110-43ad-b35a-1cc45e55cf08" providerId="ADAL" clId="{D93955C8-D0F3-496D-AF95-4404F9C90280}" dt="2024-04-28T14:44:29.442" v="836" actId="478"/>
          <ac:spMkLst>
            <pc:docMk/>
            <pc:sldMk cId="1721031467" sldId="266"/>
            <ac:spMk id="3" creationId="{2F0E7D54-2E3A-0FF7-6639-724063A4D867}"/>
          </ac:spMkLst>
        </pc:spChg>
        <pc:spChg chg="add del mod">
          <ac:chgData name="Kian Harper-Evans (2204995)" userId="89a9e14c-d110-43ad-b35a-1cc45e55cf08" providerId="ADAL" clId="{D93955C8-D0F3-496D-AF95-4404F9C90280}" dt="2024-04-28T14:44:24.892" v="834" actId="478"/>
          <ac:spMkLst>
            <pc:docMk/>
            <pc:sldMk cId="1721031467" sldId="266"/>
            <ac:spMk id="5" creationId="{06160038-C1CD-FF25-3F53-E1081C410178}"/>
          </ac:spMkLst>
        </pc:spChg>
        <pc:spChg chg="add mod">
          <ac:chgData name="Kian Harper-Evans (2204995)" userId="89a9e14c-d110-43ad-b35a-1cc45e55cf08" providerId="ADAL" clId="{D93955C8-D0F3-496D-AF95-4404F9C90280}" dt="2024-04-28T14:49:20.963" v="846" actId="1076"/>
          <ac:spMkLst>
            <pc:docMk/>
            <pc:sldMk cId="1721031467" sldId="266"/>
            <ac:spMk id="7" creationId="{20F81D8C-4E3E-FC54-3942-74E2066B0E9E}"/>
          </ac:spMkLst>
        </pc:spChg>
        <pc:spChg chg="add mod">
          <ac:chgData name="Kian Harper-Evans (2204995)" userId="89a9e14c-d110-43ad-b35a-1cc45e55cf08" providerId="ADAL" clId="{D93955C8-D0F3-496D-AF95-4404F9C90280}" dt="2024-04-28T16:14:37.975" v="2704" actId="1076"/>
          <ac:spMkLst>
            <pc:docMk/>
            <pc:sldMk cId="1721031467" sldId="266"/>
            <ac:spMk id="9" creationId="{766D502B-3346-7DF0-332C-28668FE0EE40}"/>
          </ac:spMkLst>
        </pc:spChg>
        <pc:picChg chg="add mod">
          <ac:chgData name="Kian Harper-Evans (2204995)" userId="89a9e14c-d110-43ad-b35a-1cc45e55cf08" providerId="ADAL" clId="{D93955C8-D0F3-496D-AF95-4404F9C90280}" dt="2024-04-28T14:59:01.433" v="860" actId="1076"/>
          <ac:picMkLst>
            <pc:docMk/>
            <pc:sldMk cId="1721031467" sldId="266"/>
            <ac:picMk id="10" creationId="{9B9D5D2D-43C1-032E-DCC3-9F44DC5F7611}"/>
          </ac:picMkLst>
        </pc:picChg>
      </pc:sldChg>
      <pc:sldChg chg="addSp delSp modSp new mod">
        <pc:chgData name="Kian Harper-Evans (2204995)" userId="89a9e14c-d110-43ad-b35a-1cc45e55cf08" providerId="ADAL" clId="{D93955C8-D0F3-496D-AF95-4404F9C90280}" dt="2024-04-28T15:22:18.720" v="1629" actId="1076"/>
        <pc:sldMkLst>
          <pc:docMk/>
          <pc:sldMk cId="868545311" sldId="267"/>
        </pc:sldMkLst>
        <pc:spChg chg="add del mod">
          <ac:chgData name="Kian Harper-Evans (2204995)" userId="89a9e14c-d110-43ad-b35a-1cc45e55cf08" providerId="ADAL" clId="{D93955C8-D0F3-496D-AF95-4404F9C90280}" dt="2024-04-28T15:15:18.680" v="1401" actId="1076"/>
          <ac:spMkLst>
            <pc:docMk/>
            <pc:sldMk cId="868545311" sldId="267"/>
            <ac:spMk id="2" creationId="{365BA27D-13ED-E997-F177-A5367587E507}"/>
          </ac:spMkLst>
        </pc:spChg>
        <pc:spChg chg="del">
          <ac:chgData name="Kian Harper-Evans (2204995)" userId="89a9e14c-d110-43ad-b35a-1cc45e55cf08" providerId="ADAL" clId="{D93955C8-D0F3-496D-AF95-4404F9C90280}" dt="2024-04-28T15:06:32.773" v="892" actId="478"/>
          <ac:spMkLst>
            <pc:docMk/>
            <pc:sldMk cId="868545311" sldId="267"/>
            <ac:spMk id="3" creationId="{F083FA47-49D7-1BDE-CF8D-8074D3212A4E}"/>
          </ac:spMkLst>
        </pc:spChg>
        <pc:spChg chg="add del mod">
          <ac:chgData name="Kian Harper-Evans (2204995)" userId="89a9e14c-d110-43ad-b35a-1cc45e55cf08" providerId="ADAL" clId="{D93955C8-D0F3-496D-AF95-4404F9C90280}" dt="2024-04-28T15:06:29.258" v="891" actId="478"/>
          <ac:spMkLst>
            <pc:docMk/>
            <pc:sldMk cId="868545311" sldId="267"/>
            <ac:spMk id="5" creationId="{2BB3123A-0FA5-222B-BDBA-96BC5971D725}"/>
          </ac:spMkLst>
        </pc:spChg>
        <pc:spChg chg="add mod">
          <ac:chgData name="Kian Harper-Evans (2204995)" userId="89a9e14c-d110-43ad-b35a-1cc45e55cf08" providerId="ADAL" clId="{D93955C8-D0F3-496D-AF95-4404F9C90280}" dt="2024-04-28T15:18:44.329" v="1414" actId="1076"/>
          <ac:spMkLst>
            <pc:docMk/>
            <pc:sldMk cId="868545311" sldId="267"/>
            <ac:spMk id="6" creationId="{F3073E8B-DBC6-C57E-8A2C-522BFF67446F}"/>
          </ac:spMkLst>
        </pc:spChg>
        <pc:spChg chg="add mod">
          <ac:chgData name="Kian Harper-Evans (2204995)" userId="89a9e14c-d110-43ad-b35a-1cc45e55cf08" providerId="ADAL" clId="{D93955C8-D0F3-496D-AF95-4404F9C90280}" dt="2024-04-28T15:22:15.868" v="1628" actId="1076"/>
          <ac:spMkLst>
            <pc:docMk/>
            <pc:sldMk cId="868545311" sldId="267"/>
            <ac:spMk id="8" creationId="{E10AFB20-BEB8-3411-BAE1-32A66393D7DE}"/>
          </ac:spMkLst>
        </pc:spChg>
        <pc:picChg chg="add mod">
          <ac:chgData name="Kian Harper-Evans (2204995)" userId="89a9e14c-d110-43ad-b35a-1cc45e55cf08" providerId="ADAL" clId="{D93955C8-D0F3-496D-AF95-4404F9C90280}" dt="2024-04-28T15:22:07.751" v="1625" actId="1076"/>
          <ac:picMkLst>
            <pc:docMk/>
            <pc:sldMk cId="868545311" sldId="267"/>
            <ac:picMk id="7" creationId="{15790611-1096-44CD-FB2D-2A0A156272D5}"/>
          </ac:picMkLst>
        </pc:picChg>
        <pc:picChg chg="add mod">
          <ac:chgData name="Kian Harper-Evans (2204995)" userId="89a9e14c-d110-43ad-b35a-1cc45e55cf08" providerId="ADAL" clId="{D93955C8-D0F3-496D-AF95-4404F9C90280}" dt="2024-04-28T15:22:18.720" v="1629" actId="1076"/>
          <ac:picMkLst>
            <pc:docMk/>
            <pc:sldMk cId="868545311" sldId="267"/>
            <ac:picMk id="10" creationId="{CC5777E8-ADD8-8A84-7558-A5DE61D78B8E}"/>
          </ac:picMkLst>
        </pc:picChg>
        <pc:picChg chg="add mod">
          <ac:chgData name="Kian Harper-Evans (2204995)" userId="89a9e14c-d110-43ad-b35a-1cc45e55cf08" providerId="ADAL" clId="{D93955C8-D0F3-496D-AF95-4404F9C90280}" dt="2024-04-28T15:18:31.826" v="1412" actId="1076"/>
          <ac:picMkLst>
            <pc:docMk/>
            <pc:sldMk cId="868545311" sldId="267"/>
            <ac:picMk id="1026" creationId="{DF0DF914-FA29-C109-6883-6355BD7F1C88}"/>
          </ac:picMkLst>
        </pc:picChg>
        <pc:picChg chg="add mod">
          <ac:chgData name="Kian Harper-Evans (2204995)" userId="89a9e14c-d110-43ad-b35a-1cc45e55cf08" providerId="ADAL" clId="{D93955C8-D0F3-496D-AF95-4404F9C90280}" dt="2024-04-28T15:21:58.329" v="1623" actId="1076"/>
          <ac:picMkLst>
            <pc:docMk/>
            <pc:sldMk cId="868545311" sldId="267"/>
            <ac:picMk id="1028" creationId="{BCDED067-1662-D743-D8A6-4B1A325D3557}"/>
          </ac:picMkLst>
        </pc:picChg>
      </pc:sldChg>
      <pc:sldChg chg="addSp delSp modSp new mod">
        <pc:chgData name="Kian Harper-Evans (2204995)" userId="89a9e14c-d110-43ad-b35a-1cc45e55cf08" providerId="ADAL" clId="{D93955C8-D0F3-496D-AF95-4404F9C90280}" dt="2024-04-28T15:38:03.904" v="2553" actId="1076"/>
        <pc:sldMkLst>
          <pc:docMk/>
          <pc:sldMk cId="1051109240" sldId="268"/>
        </pc:sldMkLst>
        <pc:spChg chg="add del mod">
          <ac:chgData name="Kian Harper-Evans (2204995)" userId="89a9e14c-d110-43ad-b35a-1cc45e55cf08" providerId="ADAL" clId="{D93955C8-D0F3-496D-AF95-4404F9C90280}" dt="2024-04-28T15:26:35.785" v="1663" actId="1076"/>
          <ac:spMkLst>
            <pc:docMk/>
            <pc:sldMk cId="1051109240" sldId="268"/>
            <ac:spMk id="2" creationId="{EED5DD82-6922-A43F-036B-AAB52A1B66DF}"/>
          </ac:spMkLst>
        </pc:spChg>
        <pc:spChg chg="del">
          <ac:chgData name="Kian Harper-Evans (2204995)" userId="89a9e14c-d110-43ad-b35a-1cc45e55cf08" providerId="ADAL" clId="{D93955C8-D0F3-496D-AF95-4404F9C90280}" dt="2024-04-28T15:26:22.911" v="1661" actId="478"/>
          <ac:spMkLst>
            <pc:docMk/>
            <pc:sldMk cId="1051109240" sldId="268"/>
            <ac:spMk id="3" creationId="{911F72CA-E980-BF7F-B22F-C3979B0A7F39}"/>
          </ac:spMkLst>
        </pc:spChg>
        <pc:spChg chg="add del mod">
          <ac:chgData name="Kian Harper-Evans (2204995)" userId="89a9e14c-d110-43ad-b35a-1cc45e55cf08" providerId="ADAL" clId="{D93955C8-D0F3-496D-AF95-4404F9C90280}" dt="2024-04-28T15:26:20.986" v="1660" actId="478"/>
          <ac:spMkLst>
            <pc:docMk/>
            <pc:sldMk cId="1051109240" sldId="268"/>
            <ac:spMk id="5" creationId="{B931FA07-33EE-84DD-BBD2-350D9EA07FF3}"/>
          </ac:spMkLst>
        </pc:spChg>
        <pc:spChg chg="add mod">
          <ac:chgData name="Kian Harper-Evans (2204995)" userId="89a9e14c-d110-43ad-b35a-1cc45e55cf08" providerId="ADAL" clId="{D93955C8-D0F3-496D-AF95-4404F9C90280}" dt="2024-04-28T15:35:00.520" v="2525" actId="13822"/>
          <ac:spMkLst>
            <pc:docMk/>
            <pc:sldMk cId="1051109240" sldId="268"/>
            <ac:spMk id="6" creationId="{93973F4C-95BA-8E95-9229-2016B6FD7481}"/>
          </ac:spMkLst>
        </pc:spChg>
        <pc:picChg chg="add mod">
          <ac:chgData name="Kian Harper-Evans (2204995)" userId="89a9e14c-d110-43ad-b35a-1cc45e55cf08" providerId="ADAL" clId="{D93955C8-D0F3-496D-AF95-4404F9C90280}" dt="2024-04-28T15:36:04.415" v="2532" actId="1076"/>
          <ac:picMkLst>
            <pc:docMk/>
            <pc:sldMk cId="1051109240" sldId="268"/>
            <ac:picMk id="2050" creationId="{4D4DCEBF-25A1-82FC-A5A4-1F2358E51E29}"/>
          </ac:picMkLst>
        </pc:picChg>
        <pc:picChg chg="add mod">
          <ac:chgData name="Kian Harper-Evans (2204995)" userId="89a9e14c-d110-43ad-b35a-1cc45e55cf08" providerId="ADAL" clId="{D93955C8-D0F3-496D-AF95-4404F9C90280}" dt="2024-04-28T15:36:28.738" v="2537" actId="1076"/>
          <ac:picMkLst>
            <pc:docMk/>
            <pc:sldMk cId="1051109240" sldId="268"/>
            <ac:picMk id="2052" creationId="{5FD50D4E-7C74-C6C8-1553-417A9DFDC7BD}"/>
          </ac:picMkLst>
        </pc:picChg>
        <pc:picChg chg="add mod">
          <ac:chgData name="Kian Harper-Evans (2204995)" userId="89a9e14c-d110-43ad-b35a-1cc45e55cf08" providerId="ADAL" clId="{D93955C8-D0F3-496D-AF95-4404F9C90280}" dt="2024-04-28T15:36:58.321" v="2541" actId="14100"/>
          <ac:picMkLst>
            <pc:docMk/>
            <pc:sldMk cId="1051109240" sldId="268"/>
            <ac:picMk id="2054" creationId="{C60EB6DE-85E5-597A-E827-DA31C3EB2E5C}"/>
          </ac:picMkLst>
        </pc:picChg>
        <pc:picChg chg="add mod">
          <ac:chgData name="Kian Harper-Evans (2204995)" userId="89a9e14c-d110-43ad-b35a-1cc45e55cf08" providerId="ADAL" clId="{D93955C8-D0F3-496D-AF95-4404F9C90280}" dt="2024-04-28T15:37:24.412" v="2546" actId="1076"/>
          <ac:picMkLst>
            <pc:docMk/>
            <pc:sldMk cId="1051109240" sldId="268"/>
            <ac:picMk id="2056" creationId="{293CA130-5308-6035-647E-DCD17410F466}"/>
          </ac:picMkLst>
        </pc:picChg>
        <pc:picChg chg="add mod">
          <ac:chgData name="Kian Harper-Evans (2204995)" userId="89a9e14c-d110-43ad-b35a-1cc45e55cf08" providerId="ADAL" clId="{D93955C8-D0F3-496D-AF95-4404F9C90280}" dt="2024-04-28T15:38:03.904" v="2553" actId="1076"/>
          <ac:picMkLst>
            <pc:docMk/>
            <pc:sldMk cId="1051109240" sldId="268"/>
            <ac:picMk id="2058" creationId="{B016C99E-3DAB-ACB6-6BE0-794B59A92DD5}"/>
          </ac:picMkLst>
        </pc:picChg>
      </pc:sldChg>
      <pc:sldChg chg="addSp delSp modSp new mod">
        <pc:chgData name="Kian Harper-Evans (2204995)" userId="89a9e14c-d110-43ad-b35a-1cc45e55cf08" providerId="ADAL" clId="{D93955C8-D0F3-496D-AF95-4404F9C90280}" dt="2024-04-28T15:45:48.554" v="2631" actId="1076"/>
        <pc:sldMkLst>
          <pc:docMk/>
          <pc:sldMk cId="3666747837" sldId="269"/>
        </pc:sldMkLst>
        <pc:spChg chg="mod">
          <ac:chgData name="Kian Harper-Evans (2204995)" userId="89a9e14c-d110-43ad-b35a-1cc45e55cf08" providerId="ADAL" clId="{D93955C8-D0F3-496D-AF95-4404F9C90280}" dt="2024-04-28T15:41:20.519" v="2591" actId="1076"/>
          <ac:spMkLst>
            <pc:docMk/>
            <pc:sldMk cId="3666747837" sldId="269"/>
            <ac:spMk id="2" creationId="{F3967983-5A2C-E318-B7C1-6510B5FEF074}"/>
          </ac:spMkLst>
        </pc:spChg>
        <pc:spChg chg="del">
          <ac:chgData name="Kian Harper-Evans (2204995)" userId="89a9e14c-d110-43ad-b35a-1cc45e55cf08" providerId="ADAL" clId="{D93955C8-D0F3-496D-AF95-4404F9C90280}" dt="2024-04-28T15:41:16.789" v="2590" actId="478"/>
          <ac:spMkLst>
            <pc:docMk/>
            <pc:sldMk cId="3666747837" sldId="269"/>
            <ac:spMk id="3" creationId="{9C7C7627-3130-69C7-6241-584335D56318}"/>
          </ac:spMkLst>
        </pc:spChg>
        <pc:picChg chg="add mod">
          <ac:chgData name="Kian Harper-Evans (2204995)" userId="89a9e14c-d110-43ad-b35a-1cc45e55cf08" providerId="ADAL" clId="{D93955C8-D0F3-496D-AF95-4404F9C90280}" dt="2024-04-28T15:41:54.208" v="2596" actId="1076"/>
          <ac:picMkLst>
            <pc:docMk/>
            <pc:sldMk cId="3666747837" sldId="269"/>
            <ac:picMk id="3074" creationId="{A26010AF-DCBE-E53D-3A42-0144FA25B5D6}"/>
          </ac:picMkLst>
        </pc:picChg>
        <pc:picChg chg="add mod">
          <ac:chgData name="Kian Harper-Evans (2204995)" userId="89a9e14c-d110-43ad-b35a-1cc45e55cf08" providerId="ADAL" clId="{D93955C8-D0F3-496D-AF95-4404F9C90280}" dt="2024-04-28T15:42:15.306" v="2600" actId="14100"/>
          <ac:picMkLst>
            <pc:docMk/>
            <pc:sldMk cId="3666747837" sldId="269"/>
            <ac:picMk id="3076" creationId="{A3526A64-02FA-5479-D8BE-43499691C585}"/>
          </ac:picMkLst>
        </pc:picChg>
        <pc:picChg chg="add mod">
          <ac:chgData name="Kian Harper-Evans (2204995)" userId="89a9e14c-d110-43ad-b35a-1cc45e55cf08" providerId="ADAL" clId="{D93955C8-D0F3-496D-AF95-4404F9C90280}" dt="2024-04-28T15:42:33.240" v="2604" actId="14100"/>
          <ac:picMkLst>
            <pc:docMk/>
            <pc:sldMk cId="3666747837" sldId="269"/>
            <ac:picMk id="3078" creationId="{C17FEDAE-A17F-753E-908B-34BFE30FFE5A}"/>
          </ac:picMkLst>
        </pc:picChg>
        <pc:picChg chg="add mod">
          <ac:chgData name="Kian Harper-Evans (2204995)" userId="89a9e14c-d110-43ad-b35a-1cc45e55cf08" providerId="ADAL" clId="{D93955C8-D0F3-496D-AF95-4404F9C90280}" dt="2024-04-28T15:43:01.729" v="2609" actId="1076"/>
          <ac:picMkLst>
            <pc:docMk/>
            <pc:sldMk cId="3666747837" sldId="269"/>
            <ac:picMk id="3080" creationId="{E50B4CF6-3865-EE72-95C9-17D0AE6B8FE2}"/>
          </ac:picMkLst>
        </pc:picChg>
        <pc:picChg chg="add mod">
          <ac:chgData name="Kian Harper-Evans (2204995)" userId="89a9e14c-d110-43ad-b35a-1cc45e55cf08" providerId="ADAL" clId="{D93955C8-D0F3-496D-AF95-4404F9C90280}" dt="2024-04-28T15:43:21.722" v="2613" actId="1076"/>
          <ac:picMkLst>
            <pc:docMk/>
            <pc:sldMk cId="3666747837" sldId="269"/>
            <ac:picMk id="3082" creationId="{D6F79933-0034-4F78-8C24-EBB973B6326F}"/>
          </ac:picMkLst>
        </pc:picChg>
        <pc:picChg chg="add mod">
          <ac:chgData name="Kian Harper-Evans (2204995)" userId="89a9e14c-d110-43ad-b35a-1cc45e55cf08" providerId="ADAL" clId="{D93955C8-D0F3-496D-AF95-4404F9C90280}" dt="2024-04-28T15:44:41.265" v="2618" actId="1076"/>
          <ac:picMkLst>
            <pc:docMk/>
            <pc:sldMk cId="3666747837" sldId="269"/>
            <ac:picMk id="3084" creationId="{E9753A8B-EEE8-5A45-E0CD-F077AA4950B1}"/>
          </ac:picMkLst>
        </pc:picChg>
        <pc:picChg chg="add mod">
          <ac:chgData name="Kian Harper-Evans (2204995)" userId="89a9e14c-d110-43ad-b35a-1cc45e55cf08" providerId="ADAL" clId="{D93955C8-D0F3-496D-AF95-4404F9C90280}" dt="2024-04-28T15:45:20.590" v="2623" actId="1076"/>
          <ac:picMkLst>
            <pc:docMk/>
            <pc:sldMk cId="3666747837" sldId="269"/>
            <ac:picMk id="3086" creationId="{CC66CEA1-4A95-B985-3D68-EA6DC5C940C0}"/>
          </ac:picMkLst>
        </pc:picChg>
        <pc:picChg chg="add mod">
          <ac:chgData name="Kian Harper-Evans (2204995)" userId="89a9e14c-d110-43ad-b35a-1cc45e55cf08" providerId="ADAL" clId="{D93955C8-D0F3-496D-AF95-4404F9C90280}" dt="2024-04-28T15:45:48.554" v="2631" actId="1076"/>
          <ac:picMkLst>
            <pc:docMk/>
            <pc:sldMk cId="3666747837" sldId="269"/>
            <ac:picMk id="3088" creationId="{92C14948-A766-2EA7-C2E6-07E54D01351A}"/>
          </ac:picMkLst>
        </pc:picChg>
      </pc:sldChg>
      <pc:sldChg chg="addSp delSp modSp new mod">
        <pc:chgData name="Kian Harper-Evans (2204995)" userId="89a9e14c-d110-43ad-b35a-1cc45e55cf08" providerId="ADAL" clId="{D93955C8-D0F3-496D-AF95-4404F9C90280}" dt="2024-04-28T16:21:46.400" v="2706" actId="14100"/>
        <pc:sldMkLst>
          <pc:docMk/>
          <pc:sldMk cId="243425901" sldId="270"/>
        </pc:sldMkLst>
        <pc:spChg chg="add del mod">
          <ac:chgData name="Kian Harper-Evans (2204995)" userId="89a9e14c-d110-43ad-b35a-1cc45e55cf08" providerId="ADAL" clId="{D93955C8-D0F3-496D-AF95-4404F9C90280}" dt="2024-04-28T15:46:28.619" v="2676" actId="1076"/>
          <ac:spMkLst>
            <pc:docMk/>
            <pc:sldMk cId="243425901" sldId="270"/>
            <ac:spMk id="2" creationId="{2BA15303-52D4-3066-97C1-685266A5D486}"/>
          </ac:spMkLst>
        </pc:spChg>
        <pc:spChg chg="del mod">
          <ac:chgData name="Kian Harper-Evans (2204995)" userId="89a9e14c-d110-43ad-b35a-1cc45e55cf08" providerId="ADAL" clId="{D93955C8-D0F3-496D-AF95-4404F9C90280}" dt="2024-04-28T15:46:03.544" v="2636" actId="478"/>
          <ac:spMkLst>
            <pc:docMk/>
            <pc:sldMk cId="243425901" sldId="270"/>
            <ac:spMk id="3" creationId="{3FD081C5-F623-BC48-4BFD-831BFA361379}"/>
          </ac:spMkLst>
        </pc:spChg>
        <pc:picChg chg="add mod">
          <ac:chgData name="Kian Harper-Evans (2204995)" userId="89a9e14c-d110-43ad-b35a-1cc45e55cf08" providerId="ADAL" clId="{D93955C8-D0F3-496D-AF95-4404F9C90280}" dt="2024-04-28T15:49:29.267" v="2694" actId="1076"/>
          <ac:picMkLst>
            <pc:docMk/>
            <pc:sldMk cId="243425901" sldId="270"/>
            <ac:picMk id="5" creationId="{289DB953-076B-0469-9AF5-6FD5EFD75C0D}"/>
          </ac:picMkLst>
        </pc:picChg>
        <pc:picChg chg="add mod">
          <ac:chgData name="Kian Harper-Evans (2204995)" userId="89a9e14c-d110-43ad-b35a-1cc45e55cf08" providerId="ADAL" clId="{D93955C8-D0F3-496D-AF95-4404F9C90280}" dt="2024-04-28T15:49:19.421" v="2691" actId="1076"/>
          <ac:picMkLst>
            <pc:docMk/>
            <pc:sldMk cId="243425901" sldId="270"/>
            <ac:picMk id="7" creationId="{17E9545A-7AF7-A577-29CE-F7CD8A0C8EC6}"/>
          </ac:picMkLst>
        </pc:picChg>
        <pc:picChg chg="add mod">
          <ac:chgData name="Kian Harper-Evans (2204995)" userId="89a9e14c-d110-43ad-b35a-1cc45e55cf08" providerId="ADAL" clId="{D93955C8-D0F3-496D-AF95-4404F9C90280}" dt="2024-04-28T16:21:46.400" v="2706" actId="14100"/>
          <ac:picMkLst>
            <pc:docMk/>
            <pc:sldMk cId="243425901" sldId="270"/>
            <ac:picMk id="9" creationId="{2C674401-9E20-ACDE-A01F-47716800BE8F}"/>
          </ac:picMkLst>
        </pc:picChg>
        <pc:picChg chg="add mod">
          <ac:chgData name="Kian Harper-Evans (2204995)" userId="89a9e14c-d110-43ad-b35a-1cc45e55cf08" providerId="ADAL" clId="{D93955C8-D0F3-496D-AF95-4404F9C90280}" dt="2024-04-28T15:50:17.986" v="2697" actId="1076"/>
          <ac:picMkLst>
            <pc:docMk/>
            <pc:sldMk cId="243425901" sldId="270"/>
            <ac:picMk id="11" creationId="{72A81566-7244-E8EE-6D41-539528300D49}"/>
          </ac:picMkLst>
        </pc:picChg>
        <pc:picChg chg="add mod">
          <ac:chgData name="Kian Harper-Evans (2204995)" userId="89a9e14c-d110-43ad-b35a-1cc45e55cf08" providerId="ADAL" clId="{D93955C8-D0F3-496D-AF95-4404F9C90280}" dt="2024-04-28T15:50:54.925" v="2703" actId="1076"/>
          <ac:picMkLst>
            <pc:docMk/>
            <pc:sldMk cId="243425901" sldId="270"/>
            <ac:picMk id="13" creationId="{B312F174-5292-E0FB-50F6-9F40BE88C38E}"/>
          </ac:picMkLst>
        </pc:picChg>
      </pc:sldChg>
      <pc:sldMasterChg chg="del delSldLayout">
        <pc:chgData name="Kian Harper-Evans (2204995)" userId="89a9e14c-d110-43ad-b35a-1cc45e55cf08" providerId="ADAL" clId="{D93955C8-D0F3-496D-AF95-4404F9C90280}" dt="2024-04-26T13:33:43.824" v="109" actId="26606"/>
        <pc:sldMasterMkLst>
          <pc:docMk/>
          <pc:sldMasterMk cId="2460954070" sldId="2147483660"/>
        </pc:sldMasterMkLst>
        <pc:sldLayoutChg chg="del">
          <pc:chgData name="Kian Harper-Evans (2204995)" userId="89a9e14c-d110-43ad-b35a-1cc45e55cf08" providerId="ADAL" clId="{D93955C8-D0F3-496D-AF95-4404F9C90280}" dt="2024-04-26T13:33:43.824" v="109" actId="26606"/>
          <pc:sldLayoutMkLst>
            <pc:docMk/>
            <pc:sldMasterMk cId="2460954070" sldId="2147483660"/>
            <pc:sldLayoutMk cId="2385387890" sldId="2147483661"/>
          </pc:sldLayoutMkLst>
        </pc:sldLayoutChg>
        <pc:sldLayoutChg chg="del">
          <pc:chgData name="Kian Harper-Evans (2204995)" userId="89a9e14c-d110-43ad-b35a-1cc45e55cf08" providerId="ADAL" clId="{D93955C8-D0F3-496D-AF95-4404F9C90280}" dt="2024-04-26T13:33:43.824" v="109" actId="26606"/>
          <pc:sldLayoutMkLst>
            <pc:docMk/>
            <pc:sldMasterMk cId="2460954070" sldId="2147483660"/>
            <pc:sldLayoutMk cId="949138452" sldId="2147483662"/>
          </pc:sldLayoutMkLst>
        </pc:sldLayoutChg>
        <pc:sldLayoutChg chg="del">
          <pc:chgData name="Kian Harper-Evans (2204995)" userId="89a9e14c-d110-43ad-b35a-1cc45e55cf08" providerId="ADAL" clId="{D93955C8-D0F3-496D-AF95-4404F9C90280}" dt="2024-04-26T13:33:43.824" v="109" actId="26606"/>
          <pc:sldLayoutMkLst>
            <pc:docMk/>
            <pc:sldMasterMk cId="2460954070" sldId="2147483660"/>
            <pc:sldLayoutMk cId="2591524520" sldId="2147483663"/>
          </pc:sldLayoutMkLst>
        </pc:sldLayoutChg>
        <pc:sldLayoutChg chg="del">
          <pc:chgData name="Kian Harper-Evans (2204995)" userId="89a9e14c-d110-43ad-b35a-1cc45e55cf08" providerId="ADAL" clId="{D93955C8-D0F3-496D-AF95-4404F9C90280}" dt="2024-04-26T13:33:43.824" v="109" actId="26606"/>
          <pc:sldLayoutMkLst>
            <pc:docMk/>
            <pc:sldMasterMk cId="2460954070" sldId="2147483660"/>
            <pc:sldLayoutMk cId="1203092039" sldId="2147483664"/>
          </pc:sldLayoutMkLst>
        </pc:sldLayoutChg>
        <pc:sldLayoutChg chg="del">
          <pc:chgData name="Kian Harper-Evans (2204995)" userId="89a9e14c-d110-43ad-b35a-1cc45e55cf08" providerId="ADAL" clId="{D93955C8-D0F3-496D-AF95-4404F9C90280}" dt="2024-04-26T13:33:43.824" v="109" actId="26606"/>
          <pc:sldLayoutMkLst>
            <pc:docMk/>
            <pc:sldMasterMk cId="2460954070" sldId="2147483660"/>
            <pc:sldLayoutMk cId="3733172339" sldId="2147483665"/>
          </pc:sldLayoutMkLst>
        </pc:sldLayoutChg>
        <pc:sldLayoutChg chg="del">
          <pc:chgData name="Kian Harper-Evans (2204995)" userId="89a9e14c-d110-43ad-b35a-1cc45e55cf08" providerId="ADAL" clId="{D93955C8-D0F3-496D-AF95-4404F9C90280}" dt="2024-04-26T13:33:43.824" v="109" actId="26606"/>
          <pc:sldLayoutMkLst>
            <pc:docMk/>
            <pc:sldMasterMk cId="2460954070" sldId="2147483660"/>
            <pc:sldLayoutMk cId="3210312558" sldId="2147483666"/>
          </pc:sldLayoutMkLst>
        </pc:sldLayoutChg>
        <pc:sldLayoutChg chg="del">
          <pc:chgData name="Kian Harper-Evans (2204995)" userId="89a9e14c-d110-43ad-b35a-1cc45e55cf08" providerId="ADAL" clId="{D93955C8-D0F3-496D-AF95-4404F9C90280}" dt="2024-04-26T13:33:43.824" v="109" actId="26606"/>
          <pc:sldLayoutMkLst>
            <pc:docMk/>
            <pc:sldMasterMk cId="2460954070" sldId="2147483660"/>
            <pc:sldLayoutMk cId="3146388984" sldId="2147483667"/>
          </pc:sldLayoutMkLst>
        </pc:sldLayoutChg>
        <pc:sldLayoutChg chg="del">
          <pc:chgData name="Kian Harper-Evans (2204995)" userId="89a9e14c-d110-43ad-b35a-1cc45e55cf08" providerId="ADAL" clId="{D93955C8-D0F3-496D-AF95-4404F9C90280}" dt="2024-04-26T13:33:43.824" v="109" actId="26606"/>
          <pc:sldLayoutMkLst>
            <pc:docMk/>
            <pc:sldMasterMk cId="2460954070" sldId="2147483660"/>
            <pc:sldLayoutMk cId="3171841454" sldId="2147483668"/>
          </pc:sldLayoutMkLst>
        </pc:sldLayoutChg>
        <pc:sldLayoutChg chg="del">
          <pc:chgData name="Kian Harper-Evans (2204995)" userId="89a9e14c-d110-43ad-b35a-1cc45e55cf08" providerId="ADAL" clId="{D93955C8-D0F3-496D-AF95-4404F9C90280}" dt="2024-04-26T13:33:43.824" v="109" actId="26606"/>
          <pc:sldLayoutMkLst>
            <pc:docMk/>
            <pc:sldMasterMk cId="2460954070" sldId="2147483660"/>
            <pc:sldLayoutMk cId="1718958274" sldId="2147483669"/>
          </pc:sldLayoutMkLst>
        </pc:sldLayoutChg>
        <pc:sldLayoutChg chg="del">
          <pc:chgData name="Kian Harper-Evans (2204995)" userId="89a9e14c-d110-43ad-b35a-1cc45e55cf08" providerId="ADAL" clId="{D93955C8-D0F3-496D-AF95-4404F9C90280}" dt="2024-04-26T13:33:43.824" v="109" actId="26606"/>
          <pc:sldLayoutMkLst>
            <pc:docMk/>
            <pc:sldMasterMk cId="2460954070" sldId="2147483660"/>
            <pc:sldLayoutMk cId="2202905451" sldId="2147483670"/>
          </pc:sldLayoutMkLst>
        </pc:sldLayoutChg>
        <pc:sldLayoutChg chg="del">
          <pc:chgData name="Kian Harper-Evans (2204995)" userId="89a9e14c-d110-43ad-b35a-1cc45e55cf08" providerId="ADAL" clId="{D93955C8-D0F3-496D-AF95-4404F9C90280}" dt="2024-04-26T13:33:43.824" v="109" actId="26606"/>
          <pc:sldLayoutMkLst>
            <pc:docMk/>
            <pc:sldMasterMk cId="2460954070" sldId="2147483660"/>
            <pc:sldLayoutMk cId="3479445657" sldId="2147483671"/>
          </pc:sldLayoutMkLst>
        </pc:sldLayoutChg>
      </pc:sldMasterChg>
      <pc:sldMasterChg chg="add addSldLayout">
        <pc:chgData name="Kian Harper-Evans (2204995)" userId="89a9e14c-d110-43ad-b35a-1cc45e55cf08" providerId="ADAL" clId="{D93955C8-D0F3-496D-AF95-4404F9C90280}" dt="2024-04-26T13:33:43.824" v="109" actId="26606"/>
        <pc:sldMasterMkLst>
          <pc:docMk/>
          <pc:sldMasterMk cId="1093540109" sldId="2147483685"/>
        </pc:sldMasterMkLst>
        <pc:sldLayoutChg chg="add">
          <pc:chgData name="Kian Harper-Evans (2204995)" userId="89a9e14c-d110-43ad-b35a-1cc45e55cf08" providerId="ADAL" clId="{D93955C8-D0F3-496D-AF95-4404F9C90280}" dt="2024-04-26T13:33:43.824" v="109" actId="26606"/>
          <pc:sldLayoutMkLst>
            <pc:docMk/>
            <pc:sldMasterMk cId="1093540109" sldId="2147483685"/>
            <pc:sldLayoutMk cId="2617839459" sldId="2147483674"/>
          </pc:sldLayoutMkLst>
        </pc:sldLayoutChg>
        <pc:sldLayoutChg chg="add">
          <pc:chgData name="Kian Harper-Evans (2204995)" userId="89a9e14c-d110-43ad-b35a-1cc45e55cf08" providerId="ADAL" clId="{D93955C8-D0F3-496D-AF95-4404F9C90280}" dt="2024-04-26T13:33:43.824" v="109" actId="26606"/>
          <pc:sldLayoutMkLst>
            <pc:docMk/>
            <pc:sldMasterMk cId="1093540109" sldId="2147483685"/>
            <pc:sldLayoutMk cId="1453498864" sldId="2147483675"/>
          </pc:sldLayoutMkLst>
        </pc:sldLayoutChg>
        <pc:sldLayoutChg chg="add">
          <pc:chgData name="Kian Harper-Evans (2204995)" userId="89a9e14c-d110-43ad-b35a-1cc45e55cf08" providerId="ADAL" clId="{D93955C8-D0F3-496D-AF95-4404F9C90280}" dt="2024-04-26T13:33:43.824" v="109" actId="26606"/>
          <pc:sldLayoutMkLst>
            <pc:docMk/>
            <pc:sldMasterMk cId="1093540109" sldId="2147483685"/>
            <pc:sldLayoutMk cId="3055367638" sldId="2147483676"/>
          </pc:sldLayoutMkLst>
        </pc:sldLayoutChg>
        <pc:sldLayoutChg chg="add">
          <pc:chgData name="Kian Harper-Evans (2204995)" userId="89a9e14c-d110-43ad-b35a-1cc45e55cf08" providerId="ADAL" clId="{D93955C8-D0F3-496D-AF95-4404F9C90280}" dt="2024-04-26T13:33:43.824" v="109" actId="26606"/>
          <pc:sldLayoutMkLst>
            <pc:docMk/>
            <pc:sldMasterMk cId="1093540109" sldId="2147483685"/>
            <pc:sldLayoutMk cId="1405452999" sldId="2147483677"/>
          </pc:sldLayoutMkLst>
        </pc:sldLayoutChg>
        <pc:sldLayoutChg chg="add">
          <pc:chgData name="Kian Harper-Evans (2204995)" userId="89a9e14c-d110-43ad-b35a-1cc45e55cf08" providerId="ADAL" clId="{D93955C8-D0F3-496D-AF95-4404F9C90280}" dt="2024-04-26T13:33:43.824" v="109" actId="26606"/>
          <pc:sldLayoutMkLst>
            <pc:docMk/>
            <pc:sldMasterMk cId="1093540109" sldId="2147483685"/>
            <pc:sldLayoutMk cId="2275321662" sldId="2147483678"/>
          </pc:sldLayoutMkLst>
        </pc:sldLayoutChg>
        <pc:sldLayoutChg chg="add">
          <pc:chgData name="Kian Harper-Evans (2204995)" userId="89a9e14c-d110-43ad-b35a-1cc45e55cf08" providerId="ADAL" clId="{D93955C8-D0F3-496D-AF95-4404F9C90280}" dt="2024-04-26T13:33:43.824" v="109" actId="26606"/>
          <pc:sldLayoutMkLst>
            <pc:docMk/>
            <pc:sldMasterMk cId="1093540109" sldId="2147483685"/>
            <pc:sldLayoutMk cId="1469347489" sldId="2147483679"/>
          </pc:sldLayoutMkLst>
        </pc:sldLayoutChg>
        <pc:sldLayoutChg chg="add">
          <pc:chgData name="Kian Harper-Evans (2204995)" userId="89a9e14c-d110-43ad-b35a-1cc45e55cf08" providerId="ADAL" clId="{D93955C8-D0F3-496D-AF95-4404F9C90280}" dt="2024-04-26T13:33:43.824" v="109" actId="26606"/>
          <pc:sldLayoutMkLst>
            <pc:docMk/>
            <pc:sldMasterMk cId="1093540109" sldId="2147483685"/>
            <pc:sldLayoutMk cId="3338315316" sldId="2147483680"/>
          </pc:sldLayoutMkLst>
        </pc:sldLayoutChg>
        <pc:sldLayoutChg chg="add">
          <pc:chgData name="Kian Harper-Evans (2204995)" userId="89a9e14c-d110-43ad-b35a-1cc45e55cf08" providerId="ADAL" clId="{D93955C8-D0F3-496D-AF95-4404F9C90280}" dt="2024-04-26T13:33:43.824" v="109" actId="26606"/>
          <pc:sldLayoutMkLst>
            <pc:docMk/>
            <pc:sldMasterMk cId="1093540109" sldId="2147483685"/>
            <pc:sldLayoutMk cId="2722857703" sldId="2147483681"/>
          </pc:sldLayoutMkLst>
        </pc:sldLayoutChg>
        <pc:sldLayoutChg chg="add">
          <pc:chgData name="Kian Harper-Evans (2204995)" userId="89a9e14c-d110-43ad-b35a-1cc45e55cf08" providerId="ADAL" clId="{D93955C8-D0F3-496D-AF95-4404F9C90280}" dt="2024-04-26T13:33:43.824" v="109" actId="26606"/>
          <pc:sldLayoutMkLst>
            <pc:docMk/>
            <pc:sldMasterMk cId="1093540109" sldId="2147483685"/>
            <pc:sldLayoutMk cId="2001176189" sldId="2147483682"/>
          </pc:sldLayoutMkLst>
        </pc:sldLayoutChg>
        <pc:sldLayoutChg chg="add">
          <pc:chgData name="Kian Harper-Evans (2204995)" userId="89a9e14c-d110-43ad-b35a-1cc45e55cf08" providerId="ADAL" clId="{D93955C8-D0F3-496D-AF95-4404F9C90280}" dt="2024-04-26T13:33:43.824" v="109" actId="26606"/>
          <pc:sldLayoutMkLst>
            <pc:docMk/>
            <pc:sldMasterMk cId="1093540109" sldId="2147483685"/>
            <pc:sldLayoutMk cId="354548344" sldId="2147483683"/>
          </pc:sldLayoutMkLst>
        </pc:sldLayoutChg>
        <pc:sldLayoutChg chg="add">
          <pc:chgData name="Kian Harper-Evans (2204995)" userId="89a9e14c-d110-43ad-b35a-1cc45e55cf08" providerId="ADAL" clId="{D93955C8-D0F3-496D-AF95-4404F9C90280}" dt="2024-04-26T13:33:43.824" v="109" actId="26606"/>
          <pc:sldLayoutMkLst>
            <pc:docMk/>
            <pc:sldMasterMk cId="1093540109" sldId="2147483685"/>
            <pc:sldLayoutMk cId="340631704" sldId="2147483684"/>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4/28/2024</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3383153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4/28/2024</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722857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4/28/2024</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001176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4/28/2024</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54548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4/28/2024</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0631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4/28/2024</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275321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4/28/2024</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617839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4/28/2024</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453498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4/28/2024</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055367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4/28/2024</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405452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4/28/2024</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469347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4/28/2024</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1093540109"/>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 Id="rId9"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a:extLst>
              <a:ext uri="{FF2B5EF4-FFF2-40B4-BE49-F238E27FC236}">
                <a16:creationId xmlns:a16="http://schemas.microsoft.com/office/drawing/2014/main" id="{15F3D236-06E9-6E4D-D5A9-D4CF7E2541DE}"/>
              </a:ext>
            </a:extLst>
          </p:cNvPr>
          <p:cNvPicPr>
            <a:picLocks noChangeAspect="1"/>
          </p:cNvPicPr>
          <p:nvPr/>
        </p:nvPicPr>
        <p:blipFill rotWithShape="1">
          <a:blip r:embed="rId2"/>
          <a:srcRect t="14683" b="10317"/>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76A10D8F-D463-70E5-239B-17AD65EF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45000"/>
                </a:schemeClr>
              </a:gs>
              <a:gs pos="26000">
                <a:schemeClr val="bg1">
                  <a:alpha val="32000"/>
                </a:schemeClr>
              </a:gs>
              <a:gs pos="100000">
                <a:schemeClr val="bg1">
                  <a:alpha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286506" y="823753"/>
            <a:ext cx="5809494" cy="3474720"/>
          </a:xfrm>
        </p:spPr>
        <p:txBody>
          <a:bodyPr anchor="t">
            <a:normAutofit/>
          </a:bodyPr>
          <a:lstStyle/>
          <a:p>
            <a:pPr algn="l"/>
            <a:r>
              <a:rPr lang="en-US" sz="5000"/>
              <a:t>Computer Forensics Presentation </a:t>
            </a:r>
          </a:p>
        </p:txBody>
      </p:sp>
      <p:sp>
        <p:nvSpPr>
          <p:cNvPr id="3" name="Subtitle 2"/>
          <p:cNvSpPr>
            <a:spLocks noGrp="1"/>
          </p:cNvSpPr>
          <p:nvPr>
            <p:ph type="subTitle" idx="1"/>
          </p:nvPr>
        </p:nvSpPr>
        <p:spPr>
          <a:xfrm>
            <a:off x="286507" y="4446603"/>
            <a:ext cx="4007587" cy="1290807"/>
          </a:xfrm>
        </p:spPr>
        <p:txBody>
          <a:bodyPr anchor="ctr">
            <a:normAutofit/>
          </a:bodyPr>
          <a:lstStyle/>
          <a:p>
            <a:pPr algn="l"/>
            <a:r>
              <a:rPr lang="en-US" sz="2200"/>
              <a:t>Kian Harper-Evans (2204995)</a:t>
            </a:r>
          </a:p>
        </p:txBody>
      </p:sp>
      <p:sp>
        <p:nvSpPr>
          <p:cNvPr id="5" name="TextBox 4">
            <a:extLst>
              <a:ext uri="{FF2B5EF4-FFF2-40B4-BE49-F238E27FC236}">
                <a16:creationId xmlns:a16="http://schemas.microsoft.com/office/drawing/2014/main" id="{E2DF486E-2DFF-A37D-2C4D-F75C8ED81499}"/>
              </a:ext>
            </a:extLst>
          </p:cNvPr>
          <p:cNvSpPr txBox="1"/>
          <p:nvPr/>
        </p:nvSpPr>
        <p:spPr>
          <a:xfrm>
            <a:off x="8635980" y="4298473"/>
            <a:ext cx="3556000" cy="251968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nSpc>
                <a:spcPct val="116000"/>
              </a:lnSpc>
              <a:spcAft>
                <a:spcPts val="800"/>
              </a:spcAft>
            </a:pPr>
            <a:r>
              <a:rPr lang="en-US" sz="18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t>Digital Forensics Tools Covered:</a:t>
            </a:r>
            <a:endParaRPr lang="en-GB" sz="18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t>Volatility </a:t>
            </a:r>
            <a:endParaRPr lang="en-GB" sz="18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t>OS Forensics </a:t>
            </a:r>
            <a:endParaRPr lang="en-GB" sz="18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t>Cyber Triage </a:t>
            </a:r>
            <a:endParaRPr lang="en-GB" sz="18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t>The Sleuth Kit </a:t>
            </a:r>
            <a:endParaRPr lang="en-GB" sz="18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Font typeface="Symbol" panose="05050102010706020507" pitchFamily="18" charset="2"/>
              <a:buChar char=""/>
            </a:pPr>
            <a:r>
              <a:rPr lang="en-US" sz="18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rPr>
              <a:t>IBM Security </a:t>
            </a:r>
            <a:endParaRPr lang="en-GB" sz="1800" dirty="0">
              <a:solidFill>
                <a:schemeClr val="bg1"/>
              </a:solidFill>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00AB0-C914-13DA-7AEA-42F287B0F063}"/>
              </a:ext>
            </a:extLst>
          </p:cNvPr>
          <p:cNvSpPr>
            <a:spLocks noGrp="1"/>
          </p:cNvSpPr>
          <p:nvPr>
            <p:ph type="title"/>
          </p:nvPr>
        </p:nvSpPr>
        <p:spPr>
          <a:xfrm>
            <a:off x="-1" y="-1"/>
            <a:ext cx="11178073" cy="1632857"/>
          </a:xfrm>
        </p:spPr>
        <p:txBody>
          <a:bodyPr/>
          <a:lstStyle/>
          <a:p>
            <a:r>
              <a:rPr lang="en-GB" sz="5400" u="sng" dirty="0"/>
              <a:t>Volatility</a:t>
            </a:r>
            <a:r>
              <a:rPr lang="en-GB" u="sng" dirty="0"/>
              <a:t> </a:t>
            </a:r>
          </a:p>
        </p:txBody>
      </p:sp>
      <p:sp>
        <p:nvSpPr>
          <p:cNvPr id="7" name="TextBox 6">
            <a:extLst>
              <a:ext uri="{FF2B5EF4-FFF2-40B4-BE49-F238E27FC236}">
                <a16:creationId xmlns:a16="http://schemas.microsoft.com/office/drawing/2014/main" id="{2D737D16-F465-9D0C-16C3-814A063602CC}"/>
              </a:ext>
            </a:extLst>
          </p:cNvPr>
          <p:cNvSpPr txBox="1"/>
          <p:nvPr/>
        </p:nvSpPr>
        <p:spPr>
          <a:xfrm>
            <a:off x="74644" y="816427"/>
            <a:ext cx="4359728" cy="3600793"/>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16000"/>
              </a:lnSpc>
              <a:spcAft>
                <a:spcPts val="800"/>
              </a:spcAft>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Features-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US" sz="1800" dirty="0">
                <a:effectLst/>
                <a:latin typeface="Aptos" panose="020B0004020202020204" pitchFamily="34" charset="0"/>
                <a:ea typeface="Times New Roman" panose="02020603050405020304" pitchFamily="18" charset="0"/>
                <a:cs typeface="Times New Roman" panose="02020603050405020304" pitchFamily="18" charset="0"/>
              </a:rPr>
              <a:t>From my research I was able to find that the features of Volatility include, the ability to detect active connections, ability to analyze malware in memory dump, can list all open files on a system, dumps registry hives, list the passwords and the hashes of the users, can extract browser and command prompt history, can list loaded drivers , is capable of supporting multiple file formats and is open source. This is according to the source, </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[1]</a:t>
            </a:r>
            <a:r>
              <a:rPr lang="en-US" sz="1800" dirty="0">
                <a:effectLst/>
                <a:latin typeface="Aptos" panose="020B0004020202020204" pitchFamily="34" charset="0"/>
                <a:ea typeface="Times New Roman" panose="02020603050405020304" pitchFamily="18" charset="0"/>
                <a:cs typeface="Times New Roman" panose="02020603050405020304" pitchFamily="18" charset="0"/>
              </a:rPr>
              <a:t> </a:t>
            </a:r>
            <a:endParaRPr lang="en-GB" dirty="0"/>
          </a:p>
        </p:txBody>
      </p:sp>
      <p:sp>
        <p:nvSpPr>
          <p:cNvPr id="9" name="TextBox 8">
            <a:extLst>
              <a:ext uri="{FF2B5EF4-FFF2-40B4-BE49-F238E27FC236}">
                <a16:creationId xmlns:a16="http://schemas.microsoft.com/office/drawing/2014/main" id="{B8481318-B6E3-1D9F-6ED9-BBD9E8D64E84}"/>
              </a:ext>
            </a:extLst>
          </p:cNvPr>
          <p:cNvSpPr txBox="1"/>
          <p:nvPr/>
        </p:nvSpPr>
        <p:spPr>
          <a:xfrm>
            <a:off x="5652162" y="3679903"/>
            <a:ext cx="6190860" cy="3056799"/>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16000"/>
              </a:lnSpc>
              <a:spcAft>
                <a:spcPts val="800"/>
              </a:spcAf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Specific Capabilities:</a:t>
            </a:r>
          </a:p>
          <a:p>
            <a:pPr>
              <a:lnSpc>
                <a:spcPct val="116000"/>
              </a:lnSpc>
              <a:spcAft>
                <a:spcPts val="800"/>
              </a:spcAf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According to the source, [2] Volatility is capable of,</a:t>
            </a:r>
          </a:p>
          <a:p>
            <a:pPr marL="342900" lvl="0" indent="-342900">
              <a:lnSpc>
                <a:spcPct val="116000"/>
              </a:lnSpc>
              <a:spcAft>
                <a:spcPts val="800"/>
              </a:spcAft>
              <a:buFont typeface="Symbol" panose="05050102010706020507" pitchFamily="18" charset="2"/>
              <a:buChar cha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Analysing volatile memory </a:t>
            </a:r>
          </a:p>
          <a:p>
            <a:pPr>
              <a:lnSpc>
                <a:spcPct val="116000"/>
              </a:lnSpc>
              <a:spcAft>
                <a:spcPts val="800"/>
              </a:spcAf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Can extract and analyse information such as,</a:t>
            </a:r>
          </a:p>
          <a:p>
            <a:pPr marL="342900" lvl="0" indent="-342900">
              <a:lnSpc>
                <a:spcPct val="116000"/>
              </a:lnSpc>
              <a:buFont typeface="Symbol" panose="05050102010706020507" pitchFamily="18" charset="2"/>
              <a:buChar cha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Running process </a:t>
            </a:r>
          </a:p>
          <a:p>
            <a:pPr marL="342900" lvl="0" indent="-342900">
              <a:lnSpc>
                <a:spcPct val="116000"/>
              </a:lnSpc>
              <a:buFont typeface="Symbol" panose="05050102010706020507" pitchFamily="18" charset="2"/>
              <a:buChar cha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Open network connections </a:t>
            </a:r>
          </a:p>
          <a:p>
            <a:pPr marL="342900" lvl="0" indent="-342900">
              <a:lnSpc>
                <a:spcPct val="116000"/>
              </a:lnSpc>
              <a:buFont typeface="Symbol" panose="05050102010706020507" pitchFamily="18" charset="2"/>
              <a:buChar cha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Registry keys </a:t>
            </a:r>
          </a:p>
          <a:p>
            <a:pPr marL="342900" lvl="0" indent="-342900">
              <a:lnSpc>
                <a:spcPct val="116000"/>
              </a:lnSpc>
              <a:spcAft>
                <a:spcPts val="800"/>
              </a:spcAft>
              <a:buFont typeface="Symbol" panose="05050102010706020507" pitchFamily="18" charset="2"/>
              <a:buChar cha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Valuable system data </a:t>
            </a:r>
          </a:p>
        </p:txBody>
      </p:sp>
      <p:pic>
        <p:nvPicPr>
          <p:cNvPr id="1026" name="Picture 2" descr="Forensics — Memory Analysis with Volatility | by Hacktivities | InfoSec  Write-ups">
            <a:extLst>
              <a:ext uri="{FF2B5EF4-FFF2-40B4-BE49-F238E27FC236}">
                <a16:creationId xmlns:a16="http://schemas.microsoft.com/office/drawing/2014/main" id="{F432E421-CA4F-8F91-01F8-2F19B91114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59321" y="252458"/>
            <a:ext cx="3176542" cy="31765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9042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936DB33-8FAA-8387-A177-BB2494C079AD}"/>
              </a:ext>
            </a:extLst>
          </p:cNvPr>
          <p:cNvSpPr txBox="1"/>
          <p:nvPr/>
        </p:nvSpPr>
        <p:spPr>
          <a:xfrm>
            <a:off x="82421" y="1133669"/>
            <a:ext cx="5506616" cy="3070328"/>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16000"/>
              </a:lnSpc>
              <a:spcAft>
                <a:spcPts val="800"/>
              </a:spcAf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Adaptation to innovations:</a:t>
            </a:r>
          </a:p>
          <a:p>
            <a:pPr>
              <a:lnSpc>
                <a:spcPct val="116000"/>
              </a:lnSpc>
              <a:spcAft>
                <a:spcPts val="800"/>
              </a:spcAf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How does volatility adapt to new technologies? From my research I was able to find the source, [3] which stated the importance of Volatility being open source was. The fact that volatility is open-source means that its source code is freely available to view, modify and improve. This means that improvements can be made to the source code by users globally to meet the needs of new emerging technologies.</a:t>
            </a:r>
          </a:p>
        </p:txBody>
      </p:sp>
      <p:sp>
        <p:nvSpPr>
          <p:cNvPr id="6" name="TextBox 5">
            <a:extLst>
              <a:ext uri="{FF2B5EF4-FFF2-40B4-BE49-F238E27FC236}">
                <a16:creationId xmlns:a16="http://schemas.microsoft.com/office/drawing/2014/main" id="{FDA4BF03-814A-CA68-664B-F1C3AECA1801}"/>
              </a:ext>
            </a:extLst>
          </p:cNvPr>
          <p:cNvSpPr txBox="1"/>
          <p:nvPr/>
        </p:nvSpPr>
        <p:spPr>
          <a:xfrm>
            <a:off x="0" y="81662"/>
            <a:ext cx="6027576" cy="923330"/>
          </a:xfrm>
          <a:prstGeom prst="rect">
            <a:avLst/>
          </a:prstGeom>
          <a:noFill/>
        </p:spPr>
        <p:txBody>
          <a:bodyPr wrap="square" rtlCol="0">
            <a:spAutoFit/>
          </a:bodyPr>
          <a:lstStyle/>
          <a:p>
            <a:r>
              <a:rPr lang="en-GB" sz="5400" u="sng" dirty="0"/>
              <a:t>Volatility 2 </a:t>
            </a:r>
          </a:p>
        </p:txBody>
      </p:sp>
      <p:sp>
        <p:nvSpPr>
          <p:cNvPr id="8" name="TextBox 7">
            <a:extLst>
              <a:ext uri="{FF2B5EF4-FFF2-40B4-BE49-F238E27FC236}">
                <a16:creationId xmlns:a16="http://schemas.microsoft.com/office/drawing/2014/main" id="{B5EB49DA-3327-C0A9-ACB1-A73B4F9535BC}"/>
              </a:ext>
            </a:extLst>
          </p:cNvPr>
          <p:cNvSpPr txBox="1"/>
          <p:nvPr/>
        </p:nvSpPr>
        <p:spPr>
          <a:xfrm>
            <a:off x="82421" y="4499161"/>
            <a:ext cx="6260840" cy="1785104"/>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16000"/>
              </a:lnSpc>
              <a:spcAft>
                <a:spcPts val="800"/>
              </a:spcAf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Real World examples:</a:t>
            </a:r>
          </a:p>
          <a:p>
            <a:pPr>
              <a:lnSpc>
                <a:spcPct val="116000"/>
              </a:lnSpc>
              <a:spcAft>
                <a:spcPts val="800"/>
              </a:spcAf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The source, [4] states that </a:t>
            </a: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a:t>
            </a:r>
            <a:r>
              <a:rPr lang="en-US" sz="1800" b="1" dirty="0">
                <a:effectLst/>
                <a:latin typeface="Aptos" panose="020B0004020202020204" pitchFamily="34" charset="0"/>
                <a:ea typeface="Times New Roman" panose="02020603050405020304" pitchFamily="18" charset="0"/>
                <a:cs typeface="Times New Roman" panose="02020603050405020304" pitchFamily="18" charset="0"/>
              </a:rPr>
              <a:t>The Volatility Framework has become the world's most widely used memory forensics tool - relied upon by law enforcement, military, academia, and commercial investigators around the world.</a:t>
            </a:r>
            <a:r>
              <a:rPr lang="en-US" sz="1800" dirty="0">
                <a:effectLst/>
                <a:latin typeface="Aptos" panose="020B0004020202020204" pitchFamily="34" charset="0"/>
                <a:ea typeface="Times New Roman" panose="02020603050405020304" pitchFamily="18" charset="0"/>
                <a:cs typeface="Times New Roman" panose="02020603050405020304" pitchFamily="18" charset="0"/>
              </a:rPr>
              <a:t>”.</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p:txBody>
      </p:sp>
      <p:pic>
        <p:nvPicPr>
          <p:cNvPr id="9" name="Picture 2" descr="Forensics — Memory Analysis with Volatility | by Hacktivities | InfoSec  Write-ups">
            <a:extLst>
              <a:ext uri="{FF2B5EF4-FFF2-40B4-BE49-F238E27FC236}">
                <a16:creationId xmlns:a16="http://schemas.microsoft.com/office/drawing/2014/main" id="{18374FC6-7B7C-BDF1-9CE7-AC5E40602D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12117" y="1378592"/>
            <a:ext cx="4905673" cy="49056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65992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8CE74-8557-F5FA-9A78-749AD39FB7A1}"/>
              </a:ext>
            </a:extLst>
          </p:cNvPr>
          <p:cNvSpPr>
            <a:spLocks noGrp="1"/>
          </p:cNvSpPr>
          <p:nvPr>
            <p:ph type="title"/>
          </p:nvPr>
        </p:nvSpPr>
        <p:spPr>
          <a:xfrm>
            <a:off x="3676262" y="89842"/>
            <a:ext cx="10653578" cy="1132258"/>
          </a:xfrm>
        </p:spPr>
        <p:txBody>
          <a:bodyPr/>
          <a:lstStyle/>
          <a:p>
            <a:r>
              <a:rPr lang="en-GB" u="sng" dirty="0"/>
              <a:t>OS Forensics </a:t>
            </a:r>
          </a:p>
        </p:txBody>
      </p:sp>
      <p:sp>
        <p:nvSpPr>
          <p:cNvPr id="5" name="TextBox 4">
            <a:extLst>
              <a:ext uri="{FF2B5EF4-FFF2-40B4-BE49-F238E27FC236}">
                <a16:creationId xmlns:a16="http://schemas.microsoft.com/office/drawing/2014/main" id="{72B1DEFC-8E7F-C4B2-CA6D-C96A410A7E6F}"/>
              </a:ext>
            </a:extLst>
          </p:cNvPr>
          <p:cNvSpPr txBox="1"/>
          <p:nvPr/>
        </p:nvSpPr>
        <p:spPr>
          <a:xfrm>
            <a:off x="228210" y="816119"/>
            <a:ext cx="3666931" cy="2851614"/>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16000"/>
              </a:lnSpc>
              <a:spcAft>
                <a:spcPts val="800"/>
              </a:spcAf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Features- </a:t>
            </a:r>
          </a:p>
          <a:p>
            <a:pPr>
              <a:lnSpc>
                <a:spcPct val="116000"/>
              </a:lnSpc>
              <a:spcAft>
                <a:spcPts val="800"/>
              </a:spcAf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According to the source, [2] OS forensics has features such as, </a:t>
            </a:r>
          </a:p>
          <a:p>
            <a:pPr marL="342900" lvl="0" indent="-342900">
              <a:lnSpc>
                <a:spcPct val="116000"/>
              </a:lnSpc>
              <a:buFont typeface="Symbol" panose="05050102010706020507" pitchFamily="18" charset="2"/>
              <a:buChar cha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Find files quickly</a:t>
            </a:r>
          </a:p>
          <a:p>
            <a:pPr marL="342900" lvl="0" indent="-342900">
              <a:lnSpc>
                <a:spcPct val="116000"/>
              </a:lnSpc>
              <a:buFont typeface="Symbol" panose="05050102010706020507" pitchFamily="18" charset="2"/>
              <a:buChar cha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Search within files </a:t>
            </a:r>
          </a:p>
          <a:p>
            <a:pPr marL="342900" lvl="0" indent="-342900">
              <a:lnSpc>
                <a:spcPct val="116000"/>
              </a:lnSpc>
              <a:buFont typeface="Symbol" panose="05050102010706020507" pitchFamily="18" charset="2"/>
              <a:buChar cha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Search for emails </a:t>
            </a:r>
          </a:p>
          <a:p>
            <a:pPr marL="342900" lvl="0" indent="-342900">
              <a:lnSpc>
                <a:spcPct val="116000"/>
              </a:lnSpc>
              <a:buFont typeface="Symbol" panose="05050102010706020507" pitchFamily="18" charset="2"/>
              <a:buChar cha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Recover deleted files </a:t>
            </a:r>
          </a:p>
          <a:p>
            <a:pPr marL="342900" lvl="0" indent="-342900">
              <a:lnSpc>
                <a:spcPct val="116000"/>
              </a:lnSpc>
              <a:spcAft>
                <a:spcPts val="800"/>
              </a:spcAft>
              <a:buFont typeface="Symbol" panose="05050102010706020507" pitchFamily="18" charset="2"/>
              <a:buChar cha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View system information </a:t>
            </a:r>
          </a:p>
        </p:txBody>
      </p:sp>
      <p:sp>
        <p:nvSpPr>
          <p:cNvPr id="7" name="TextBox 6">
            <a:extLst>
              <a:ext uri="{FF2B5EF4-FFF2-40B4-BE49-F238E27FC236}">
                <a16:creationId xmlns:a16="http://schemas.microsoft.com/office/drawing/2014/main" id="{345E4B67-987D-DD83-6E1A-3DB4BC72BD2E}"/>
              </a:ext>
            </a:extLst>
          </p:cNvPr>
          <p:cNvSpPr txBox="1"/>
          <p:nvPr/>
        </p:nvSpPr>
        <p:spPr>
          <a:xfrm>
            <a:off x="5772930" y="2394326"/>
            <a:ext cx="6190860" cy="4136838"/>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16000"/>
              </a:lnSpc>
              <a:spcAft>
                <a:spcPts val="800"/>
              </a:spcAft>
            </a:pPr>
            <a:r>
              <a:rPr lang="en-US" sz="18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Specific Capabilities: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US" sz="18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According to the source, </a:t>
            </a:r>
            <a:r>
              <a:rPr lang="en-GB" sz="18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[4]</a:t>
            </a:r>
            <a:r>
              <a:rPr lang="en-US" sz="18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OS forensics is capable of,</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File search and recovery.</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Disk Image cloning.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Timeline analysis.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Registry analysis.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Email analysis.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Keyword search.</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Hashing and validation.</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Browser history analysis.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Password recovery.</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Font typeface="Symbol" panose="05050102010706020507" pitchFamily="18" charset="2"/>
              <a:buChar char=""/>
            </a:pPr>
            <a:r>
              <a:rPr lang="en-US" sz="18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Data carving.</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p:txBody>
      </p:sp>
      <p:pic>
        <p:nvPicPr>
          <p:cNvPr id="2050" name="Picture 2" descr="OSForensics">
            <a:extLst>
              <a:ext uri="{FF2B5EF4-FFF2-40B4-BE49-F238E27FC236}">
                <a16:creationId xmlns:a16="http://schemas.microsoft.com/office/drawing/2014/main" id="{FD54DA76-C76D-E6FF-D129-BCF8176294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4073714"/>
            <a:ext cx="2857500" cy="245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0453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C5813-BC7B-001D-3A71-D517D88F042F}"/>
              </a:ext>
            </a:extLst>
          </p:cNvPr>
          <p:cNvSpPr>
            <a:spLocks noGrp="1"/>
          </p:cNvSpPr>
          <p:nvPr>
            <p:ph type="title"/>
          </p:nvPr>
        </p:nvSpPr>
        <p:spPr>
          <a:xfrm>
            <a:off x="72312" y="0"/>
            <a:ext cx="10653578" cy="1132258"/>
          </a:xfrm>
        </p:spPr>
        <p:txBody>
          <a:bodyPr/>
          <a:lstStyle/>
          <a:p>
            <a:r>
              <a:rPr lang="en-GB" u="sng" dirty="0"/>
              <a:t>Cyber Triage </a:t>
            </a:r>
          </a:p>
        </p:txBody>
      </p:sp>
      <p:sp>
        <p:nvSpPr>
          <p:cNvPr id="5" name="TextBox 4">
            <a:extLst>
              <a:ext uri="{FF2B5EF4-FFF2-40B4-BE49-F238E27FC236}">
                <a16:creationId xmlns:a16="http://schemas.microsoft.com/office/drawing/2014/main" id="{42A74A67-0CB1-5BFD-DEE9-B0BC540DE6FE}"/>
              </a:ext>
            </a:extLst>
          </p:cNvPr>
          <p:cNvSpPr txBox="1"/>
          <p:nvPr/>
        </p:nvSpPr>
        <p:spPr>
          <a:xfrm>
            <a:off x="72312" y="898692"/>
            <a:ext cx="6190860" cy="2530308"/>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16000"/>
              </a:lnSpc>
              <a:spcAft>
                <a:spcPts val="800"/>
              </a:spcAft>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Features-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From researching the source, </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[3]</a:t>
            </a:r>
            <a:r>
              <a:rPr lang="en-US" sz="1800" dirty="0">
                <a:effectLst/>
                <a:latin typeface="Aptos" panose="020B0004020202020204" pitchFamily="34" charset="0"/>
                <a:ea typeface="Times New Roman" panose="02020603050405020304" pitchFamily="18" charset="0"/>
                <a:cs typeface="Times New Roman" panose="02020603050405020304" pitchFamily="18" charset="0"/>
              </a:rPr>
              <a:t> I was able to find that cyber triage has features such as,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Being able to collect complete evidence.</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Locate threats quickly.</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Deeper analysis into data.</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Allows investigators to collaborate on the same projects.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A5DC93E0-E433-B011-7A17-CCF40C3752DE}"/>
              </a:ext>
            </a:extLst>
          </p:cNvPr>
          <p:cNvSpPr txBox="1"/>
          <p:nvPr/>
        </p:nvSpPr>
        <p:spPr>
          <a:xfrm>
            <a:off x="72312" y="3815365"/>
            <a:ext cx="6153538" cy="2530308"/>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16000"/>
              </a:lnSpc>
              <a:spcAft>
                <a:spcPts val="800"/>
              </a:spcAft>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Specific Capabilities: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According to the source, </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[5]</a:t>
            </a:r>
            <a:r>
              <a:rPr lang="en-US" sz="1800" dirty="0">
                <a:effectLst/>
                <a:latin typeface="Aptos" panose="020B0004020202020204" pitchFamily="34" charset="0"/>
                <a:ea typeface="Times New Roman" panose="02020603050405020304" pitchFamily="18" charset="0"/>
                <a:cs typeface="Times New Roman" panose="02020603050405020304" pitchFamily="18" charset="0"/>
              </a:rPr>
              <a:t> the capabilities of cyber triage are:</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Automatically locates data like other incidents.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Recommends related files.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Copies most important data one step at a time.</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Allows collaboration on large projects.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p:txBody>
      </p:sp>
      <p:pic>
        <p:nvPicPr>
          <p:cNvPr id="8" name="Picture 7" descr="Cyber Triage | LinkedIn">
            <a:extLst>
              <a:ext uri="{FF2B5EF4-FFF2-40B4-BE49-F238E27FC236}">
                <a16:creationId xmlns:a16="http://schemas.microsoft.com/office/drawing/2014/main" id="{EEC74E1E-37CA-B10B-5186-4EDD5199419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053786" y="1544060"/>
            <a:ext cx="4542609" cy="4542609"/>
          </a:xfrm>
          <a:prstGeom prst="rect">
            <a:avLst/>
          </a:prstGeom>
          <a:noFill/>
          <a:ln>
            <a:noFill/>
          </a:ln>
        </p:spPr>
      </p:pic>
    </p:spTree>
    <p:extLst>
      <p:ext uri="{BB962C8B-B14F-4D97-AF65-F5344CB8AC3E}">
        <p14:creationId xmlns:p14="http://schemas.microsoft.com/office/powerpoint/2010/main" val="3402010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E2BA5-484C-007D-39F6-F95862A7586C}"/>
              </a:ext>
            </a:extLst>
          </p:cNvPr>
          <p:cNvSpPr>
            <a:spLocks noGrp="1"/>
          </p:cNvSpPr>
          <p:nvPr>
            <p:ph type="title"/>
          </p:nvPr>
        </p:nvSpPr>
        <p:spPr>
          <a:xfrm>
            <a:off x="72313" y="0"/>
            <a:ext cx="10653578" cy="1132258"/>
          </a:xfrm>
        </p:spPr>
        <p:txBody>
          <a:bodyPr/>
          <a:lstStyle/>
          <a:p>
            <a:r>
              <a:rPr lang="en-GB" u="sng" dirty="0"/>
              <a:t>The Sleuth Kit</a:t>
            </a:r>
          </a:p>
        </p:txBody>
      </p:sp>
      <p:sp>
        <p:nvSpPr>
          <p:cNvPr id="5" name="TextBox 4">
            <a:extLst>
              <a:ext uri="{FF2B5EF4-FFF2-40B4-BE49-F238E27FC236}">
                <a16:creationId xmlns:a16="http://schemas.microsoft.com/office/drawing/2014/main" id="{1EEFE807-5E5F-A184-391E-2EEA09D245BC}"/>
              </a:ext>
            </a:extLst>
          </p:cNvPr>
          <p:cNvSpPr txBox="1"/>
          <p:nvPr/>
        </p:nvSpPr>
        <p:spPr>
          <a:xfrm>
            <a:off x="72313" y="768364"/>
            <a:ext cx="4919565" cy="3494226"/>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16000"/>
              </a:lnSpc>
              <a:spcAft>
                <a:spcPts val="800"/>
              </a:spcAft>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Features: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According to the source, </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[4]</a:t>
            </a:r>
            <a:r>
              <a:rPr lang="en-US" sz="1800" dirty="0">
                <a:effectLst/>
                <a:latin typeface="Aptos" panose="020B0004020202020204" pitchFamily="34" charset="0"/>
                <a:ea typeface="Times New Roman" panose="02020603050405020304" pitchFamily="18" charset="0"/>
                <a:cs typeface="Times New Roman" panose="02020603050405020304" pitchFamily="18" charset="0"/>
              </a:rPr>
              <a:t> the sleuth kit has analysis features including,</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Multi-user cases (allows for collaboration on larger cases)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Timeline analysis (graphical timeline interface)</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Keywords search</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Registry analysis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Email analysis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3822F1BB-AD2A-DDBC-9F48-D6F5F0AE3B25}"/>
              </a:ext>
            </a:extLst>
          </p:cNvPr>
          <p:cNvSpPr txBox="1"/>
          <p:nvPr/>
        </p:nvSpPr>
        <p:spPr>
          <a:xfrm>
            <a:off x="5966149" y="768364"/>
            <a:ext cx="6153538" cy="3491725"/>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228600">
              <a:lnSpc>
                <a:spcPct val="116000"/>
              </a:lnSpc>
              <a:spcAft>
                <a:spcPts val="800"/>
              </a:spcAft>
            </a:pPr>
            <a:r>
              <a:rPr lang="en-GB" sz="1800" dirty="0">
                <a:solidFill>
                  <a:srgbClr val="1D1D1D"/>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Specific Capabilities:</a:t>
            </a:r>
            <a:endParaRPr lang="en-GB" sz="2400" dirty="0">
              <a:effectLst/>
              <a:highlight>
                <a:srgbClr val="FFFFFF"/>
              </a:highlight>
              <a:latin typeface="Aptos" panose="020B0004020202020204" pitchFamily="34" charset="0"/>
              <a:ea typeface="Times New Roman" panose="02020603050405020304" pitchFamily="18" charset="0"/>
              <a:cs typeface="Times New Roman" panose="02020603050405020304" pitchFamily="18" charset="0"/>
            </a:endParaRPr>
          </a:p>
          <a:p>
            <a:pPr marL="228600">
              <a:lnSpc>
                <a:spcPct val="116000"/>
              </a:lnSpc>
              <a:spcAft>
                <a:spcPts val="800"/>
              </a:spcAft>
            </a:pPr>
            <a:r>
              <a:rPr lang="en-GB" sz="1800" dirty="0">
                <a:solidFill>
                  <a:srgbClr val="1D1D1D"/>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According to the source, [6] the specific capabilities of the sleuth kit are:</a:t>
            </a:r>
            <a:endParaRPr lang="en-GB" sz="2400" dirty="0">
              <a:effectLst/>
              <a:highlight>
                <a:srgbClr val="FFFFFF"/>
              </a:highligh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GB" sz="1800" dirty="0">
                <a:solidFill>
                  <a:srgbClr val="1D1D1D"/>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Multi-user cases</a:t>
            </a:r>
            <a:endParaRPr lang="en-GB" sz="2400" dirty="0">
              <a:effectLst/>
              <a:highlight>
                <a:srgbClr val="FFFFFF"/>
              </a:highligh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GB" sz="1800" dirty="0">
                <a:solidFill>
                  <a:srgbClr val="1D1D1D"/>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Timeline analysis</a:t>
            </a:r>
            <a:endParaRPr lang="en-GB" sz="2400" dirty="0">
              <a:effectLst/>
              <a:highlight>
                <a:srgbClr val="FFFFFF"/>
              </a:highligh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GB" sz="1800" dirty="0">
                <a:solidFill>
                  <a:srgbClr val="1D1D1D"/>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Keyword search</a:t>
            </a:r>
            <a:endParaRPr lang="en-GB" sz="2400" dirty="0">
              <a:effectLst/>
              <a:highlight>
                <a:srgbClr val="FFFFFF"/>
              </a:highligh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GB" sz="1800" dirty="0">
                <a:solidFill>
                  <a:srgbClr val="1D1D1D"/>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Registry analysis</a:t>
            </a:r>
            <a:endParaRPr lang="en-GB" sz="2400" dirty="0">
              <a:effectLst/>
              <a:highlight>
                <a:srgbClr val="FFFFFF"/>
              </a:highligh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GB" sz="1800" dirty="0">
                <a:solidFill>
                  <a:srgbClr val="1D1D1D"/>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File type sorting. </a:t>
            </a:r>
            <a:endParaRPr lang="en-GB" sz="2400" dirty="0">
              <a:effectLst/>
              <a:highlight>
                <a:srgbClr val="FFFFFF"/>
              </a:highligh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GB" sz="1800" dirty="0">
                <a:solidFill>
                  <a:srgbClr val="1D1D1D"/>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Android support</a:t>
            </a:r>
            <a:endParaRPr lang="en-GB" sz="2400" dirty="0">
              <a:effectLst/>
              <a:highlight>
                <a:srgbClr val="FFFFFF"/>
              </a:highligh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Font typeface="Symbol" panose="05050102010706020507" pitchFamily="18" charset="2"/>
              <a:buChar char=""/>
            </a:pPr>
            <a:r>
              <a:rPr lang="en-GB" sz="1800" dirty="0">
                <a:solidFill>
                  <a:srgbClr val="1D1D1D"/>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Robust system file analysis</a:t>
            </a:r>
            <a:endParaRPr lang="en-GB" sz="2400" dirty="0">
              <a:effectLst/>
              <a:highlight>
                <a:srgbClr val="FFFFFF"/>
              </a:highlight>
              <a:latin typeface="Aptos" panose="020B0004020202020204" pitchFamily="34" charset="0"/>
              <a:ea typeface="Times New Roman" panose="02020603050405020304" pitchFamily="18" charset="0"/>
              <a:cs typeface="Times New Roman" panose="02020603050405020304" pitchFamily="18" charset="0"/>
            </a:endParaRPr>
          </a:p>
        </p:txBody>
      </p:sp>
      <p:pic>
        <p:nvPicPr>
          <p:cNvPr id="3" name="Picture 2" descr="The Sleuth Kit · GitHub">
            <a:extLst>
              <a:ext uri="{FF2B5EF4-FFF2-40B4-BE49-F238E27FC236}">
                <a16:creationId xmlns:a16="http://schemas.microsoft.com/office/drawing/2014/main" id="{356475AA-A1B4-B82C-1388-DF8F562243A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389452" y="4558781"/>
            <a:ext cx="2019300" cy="2019300"/>
          </a:xfrm>
          <a:prstGeom prst="rect">
            <a:avLst/>
          </a:prstGeom>
          <a:noFill/>
          <a:ln>
            <a:noFill/>
          </a:ln>
        </p:spPr>
      </p:pic>
    </p:spTree>
    <p:extLst>
      <p:ext uri="{BB962C8B-B14F-4D97-AF65-F5344CB8AC3E}">
        <p14:creationId xmlns:p14="http://schemas.microsoft.com/office/powerpoint/2010/main" val="1456866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D0B28-057B-5B9D-EAF2-AE7440CB2CED}"/>
              </a:ext>
            </a:extLst>
          </p:cNvPr>
          <p:cNvSpPr>
            <a:spLocks noGrp="1"/>
          </p:cNvSpPr>
          <p:nvPr>
            <p:ph type="title"/>
          </p:nvPr>
        </p:nvSpPr>
        <p:spPr>
          <a:xfrm>
            <a:off x="3881535" y="6079"/>
            <a:ext cx="10653578" cy="1132258"/>
          </a:xfrm>
        </p:spPr>
        <p:txBody>
          <a:bodyPr/>
          <a:lstStyle/>
          <a:p>
            <a:r>
              <a:rPr lang="en-GB" u="sng" dirty="0"/>
              <a:t>The Sleuth Kit 2</a:t>
            </a:r>
          </a:p>
        </p:txBody>
      </p:sp>
      <p:sp>
        <p:nvSpPr>
          <p:cNvPr id="6" name="TextBox 5">
            <a:extLst>
              <a:ext uri="{FF2B5EF4-FFF2-40B4-BE49-F238E27FC236}">
                <a16:creationId xmlns:a16="http://schemas.microsoft.com/office/drawing/2014/main" id="{183BAA5C-B3DE-1CD5-CDED-BDF785E45CCB}"/>
              </a:ext>
            </a:extLst>
          </p:cNvPr>
          <p:cNvSpPr txBox="1"/>
          <p:nvPr/>
        </p:nvSpPr>
        <p:spPr>
          <a:xfrm>
            <a:off x="422988" y="852587"/>
            <a:ext cx="5673012" cy="310065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Real world examples:</a:t>
            </a:r>
          </a:p>
          <a:p>
            <a:pPr>
              <a:lnSpc>
                <a:spcPct val="116000"/>
              </a:lnSpc>
              <a:spcAft>
                <a:spcPts val="800"/>
              </a:spcAft>
            </a:pPr>
            <a:r>
              <a:rPr lang="en-GB" sz="1800" dirty="0">
                <a:solidFill>
                  <a:srgbClr val="1D1D1D"/>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From my research I was only able to find the source, [9] which states that the sleuth kit and Autopsy tools are used by police, military and cooperate business what has happened on a device or devices. No examples were provided, and I was unable to find any examples posted online by other sources.</a:t>
            </a:r>
            <a:endParaRPr lang="en-GB" sz="1800" dirty="0">
              <a:effectLst/>
              <a:highlight>
                <a:srgbClr val="FFFFFF"/>
              </a:highlight>
              <a:latin typeface="Aptos" panose="020B0004020202020204" pitchFamily="34" charset="0"/>
              <a:ea typeface="Times New Roman" panose="02020603050405020304" pitchFamily="18" charset="0"/>
              <a:cs typeface="Times New Roman" panose="02020603050405020304" pitchFamily="18" charset="0"/>
            </a:endParaRPr>
          </a:p>
          <a:p>
            <a:pPr marL="685800">
              <a:lnSpc>
                <a:spcPct val="116000"/>
              </a:lnSpc>
              <a:spcAft>
                <a:spcPts val="800"/>
              </a:spcAft>
            </a:pPr>
            <a:r>
              <a:rPr lang="en-GB" sz="1800" dirty="0">
                <a:solidFill>
                  <a:srgbClr val="1D1D1D"/>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highlight>
                <a:srgbClr val="FFFFFF"/>
              </a:highlight>
              <a:latin typeface="Aptos" panose="020B0004020202020204" pitchFamily="34" charset="0"/>
              <a:ea typeface="Times New Roman" panose="02020603050405020304" pitchFamily="18" charset="0"/>
              <a:cs typeface="Times New Roman" panose="02020603050405020304" pitchFamily="18" charset="0"/>
            </a:endParaRPr>
          </a:p>
          <a:p>
            <a:endParaRPr lang="en-GB" dirty="0"/>
          </a:p>
        </p:txBody>
      </p:sp>
      <p:sp>
        <p:nvSpPr>
          <p:cNvPr id="8" name="TextBox 7">
            <a:extLst>
              <a:ext uri="{FF2B5EF4-FFF2-40B4-BE49-F238E27FC236}">
                <a16:creationId xmlns:a16="http://schemas.microsoft.com/office/drawing/2014/main" id="{4ECC0306-497F-2E0B-AC70-5C25824E7A5F}"/>
              </a:ext>
            </a:extLst>
          </p:cNvPr>
          <p:cNvSpPr txBox="1"/>
          <p:nvPr/>
        </p:nvSpPr>
        <p:spPr>
          <a:xfrm>
            <a:off x="422988" y="4175997"/>
            <a:ext cx="5673012" cy="2103909"/>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16000"/>
              </a:lnSpc>
              <a:spcAft>
                <a:spcPts val="800"/>
              </a:spcAft>
            </a:pPr>
            <a:r>
              <a:rPr lang="en-GB" sz="1800" dirty="0">
                <a:solidFill>
                  <a:srgbClr val="1D1D1D"/>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How does tool adapt to emerging technologies:</a:t>
            </a:r>
            <a:endParaRPr lang="en-GB" sz="2400" dirty="0">
              <a:effectLst/>
              <a:highlight>
                <a:srgbClr val="FFFFFF"/>
              </a:highligh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GB" sz="1800" dirty="0">
                <a:solidFill>
                  <a:srgbClr val="1D1D1D"/>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According to the source, [10] the sleuth kit/autopsy has a sister/additional project to develop a framework called the sleuth kit Hadoop framework. This project incorporates the sleuth kit Hadoop into a cluster for processing cloud data faster. </a:t>
            </a:r>
            <a:endParaRPr lang="en-GB" sz="2400" dirty="0">
              <a:effectLst/>
              <a:highlight>
                <a:srgbClr val="FFFFFF"/>
              </a:highlight>
              <a:latin typeface="Aptos" panose="020B0004020202020204" pitchFamily="34" charset="0"/>
              <a:ea typeface="Times New Roman" panose="02020603050405020304" pitchFamily="18" charset="0"/>
              <a:cs typeface="Times New Roman" panose="02020603050405020304" pitchFamily="18" charset="0"/>
            </a:endParaRPr>
          </a:p>
        </p:txBody>
      </p:sp>
      <p:pic>
        <p:nvPicPr>
          <p:cNvPr id="9" name="Picture 8" descr="The Sleuth Kit · GitHub">
            <a:extLst>
              <a:ext uri="{FF2B5EF4-FFF2-40B4-BE49-F238E27FC236}">
                <a16:creationId xmlns:a16="http://schemas.microsoft.com/office/drawing/2014/main" id="{AB3966DD-E73F-CF98-0D0D-24AC71C78A6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198548" y="2155934"/>
            <a:ext cx="3594619" cy="3594619"/>
          </a:xfrm>
          <a:prstGeom prst="rect">
            <a:avLst/>
          </a:prstGeom>
          <a:noFill/>
          <a:ln>
            <a:noFill/>
          </a:ln>
        </p:spPr>
      </p:pic>
    </p:spTree>
    <p:extLst>
      <p:ext uri="{BB962C8B-B14F-4D97-AF65-F5344CB8AC3E}">
        <p14:creationId xmlns:p14="http://schemas.microsoft.com/office/powerpoint/2010/main" val="38599387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D13C033-4FC8-E95F-731F-F8C76A8056F5}"/>
              </a:ext>
            </a:extLst>
          </p:cNvPr>
          <p:cNvSpPr>
            <a:spLocks noGrp="1"/>
          </p:cNvSpPr>
          <p:nvPr>
            <p:ph type="title"/>
          </p:nvPr>
        </p:nvSpPr>
        <p:spPr>
          <a:xfrm>
            <a:off x="109635" y="0"/>
            <a:ext cx="10653578" cy="1132258"/>
          </a:xfrm>
        </p:spPr>
        <p:txBody>
          <a:bodyPr/>
          <a:lstStyle/>
          <a:p>
            <a:r>
              <a:rPr lang="en-GB" u="sng" dirty="0"/>
              <a:t>IBM Security</a:t>
            </a:r>
          </a:p>
        </p:txBody>
      </p:sp>
      <p:sp>
        <p:nvSpPr>
          <p:cNvPr id="7" name="TextBox 6">
            <a:extLst>
              <a:ext uri="{FF2B5EF4-FFF2-40B4-BE49-F238E27FC236}">
                <a16:creationId xmlns:a16="http://schemas.microsoft.com/office/drawing/2014/main" id="{A234F06A-4904-7B29-7F2A-CDD28596BEEC}"/>
              </a:ext>
            </a:extLst>
          </p:cNvPr>
          <p:cNvSpPr txBox="1"/>
          <p:nvPr/>
        </p:nvSpPr>
        <p:spPr>
          <a:xfrm>
            <a:off x="109635" y="566129"/>
            <a:ext cx="6190860" cy="3815532"/>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16000"/>
              </a:lnSpc>
              <a:spcAft>
                <a:spcPts val="800"/>
              </a:spcAft>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Features-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From researching the source, </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[5]</a:t>
            </a:r>
            <a:r>
              <a:rPr lang="en-US" sz="1800" dirty="0">
                <a:effectLst/>
                <a:latin typeface="Aptos" panose="020B0004020202020204" pitchFamily="34" charset="0"/>
                <a:ea typeface="Times New Roman" panose="02020603050405020304" pitchFamily="18" charset="0"/>
                <a:cs typeface="Times New Roman" panose="02020603050405020304" pitchFamily="18" charset="0"/>
              </a:rPr>
              <a:t> I was able to find that IBM Security has features such as,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Access Management (determine who can enter a protected system)</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Identity governance (simplifies the management of access to IT resources)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User interface options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Self-access management (request and manage files and folders)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Static and dynamic roles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25B1951-74C6-61B9-9EC0-A5FFD7835FB6}"/>
              </a:ext>
            </a:extLst>
          </p:cNvPr>
          <p:cNvSpPr txBox="1"/>
          <p:nvPr/>
        </p:nvSpPr>
        <p:spPr>
          <a:xfrm>
            <a:off x="102636" y="4632304"/>
            <a:ext cx="6134876" cy="2106410"/>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16000"/>
              </a:lnSpc>
              <a:spcAft>
                <a:spcPts val="800"/>
              </a:spcAft>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Specific Capabilities: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Classification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Encryption</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Monitor and protect data across hybrid cloud environments.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Protect data as it moves across the cloud.</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p:txBody>
      </p:sp>
      <p:pic>
        <p:nvPicPr>
          <p:cNvPr id="1026" name="Picture 2" descr="IBM Security logo | THINK Digital Partners : THINK Digital Partners">
            <a:extLst>
              <a:ext uri="{FF2B5EF4-FFF2-40B4-BE49-F238E27FC236}">
                <a16:creationId xmlns:a16="http://schemas.microsoft.com/office/drawing/2014/main" id="{DBB8F546-CD47-8024-51D7-BB7268B83C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62580" y="2473895"/>
            <a:ext cx="4686300" cy="2790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7160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C4D7B-64A9-8776-72B5-CE20EA577AEE}"/>
              </a:ext>
            </a:extLst>
          </p:cNvPr>
          <p:cNvSpPr>
            <a:spLocks noGrp="1"/>
          </p:cNvSpPr>
          <p:nvPr>
            <p:ph type="title"/>
          </p:nvPr>
        </p:nvSpPr>
        <p:spPr>
          <a:xfrm>
            <a:off x="4002833" y="0"/>
            <a:ext cx="10653578" cy="1132258"/>
          </a:xfrm>
        </p:spPr>
        <p:txBody>
          <a:bodyPr/>
          <a:lstStyle/>
          <a:p>
            <a:r>
              <a:rPr lang="en-GB" u="sng" dirty="0"/>
              <a:t>IBM Security 2 </a:t>
            </a:r>
          </a:p>
        </p:txBody>
      </p:sp>
      <p:sp>
        <p:nvSpPr>
          <p:cNvPr id="7" name="TextBox 6">
            <a:extLst>
              <a:ext uri="{FF2B5EF4-FFF2-40B4-BE49-F238E27FC236}">
                <a16:creationId xmlns:a16="http://schemas.microsoft.com/office/drawing/2014/main" id="{20F81D8C-4E3E-FC54-3942-74E2066B0E9E}"/>
              </a:ext>
            </a:extLst>
          </p:cNvPr>
          <p:cNvSpPr txBox="1"/>
          <p:nvPr/>
        </p:nvSpPr>
        <p:spPr>
          <a:xfrm>
            <a:off x="776580" y="1001284"/>
            <a:ext cx="5233695" cy="2427716"/>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16000"/>
              </a:lnSpc>
              <a:spcAft>
                <a:spcPts val="800"/>
              </a:spcAft>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Real world examples: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Through my research I was able to find the source, </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[12]</a:t>
            </a:r>
            <a:r>
              <a:rPr lang="en-US" sz="1800" dirty="0">
                <a:effectLst/>
                <a:latin typeface="Aptos" panose="020B0004020202020204" pitchFamily="34" charset="0"/>
                <a:ea typeface="Times New Roman" panose="02020603050405020304" pitchFamily="18" charset="0"/>
                <a:cs typeface="Times New Roman" panose="02020603050405020304" pitchFamily="18" charset="0"/>
              </a:rPr>
              <a:t> which states that an example of the real-world uses of IBM security is the Canadian sports entertainment company MLSE partnering with IBM security to manage the risks posed by cyber threats to the organization and fans.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766D502B-3346-7DF0-332C-28668FE0EE40}"/>
              </a:ext>
            </a:extLst>
          </p:cNvPr>
          <p:cNvSpPr txBox="1"/>
          <p:nvPr/>
        </p:nvSpPr>
        <p:spPr>
          <a:xfrm>
            <a:off x="776580" y="3652123"/>
            <a:ext cx="5233695" cy="2631939"/>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16000"/>
              </a:lnSpc>
              <a:spcAft>
                <a:spcPts val="800"/>
              </a:spcAft>
            </a:pPr>
            <a:r>
              <a:rPr lang="en-GB" sz="1800" dirty="0">
                <a:solidFill>
                  <a:srgbClr val="1D1D1D"/>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How does tool adapt to emerging technologies:</a:t>
            </a:r>
          </a:p>
          <a:p>
            <a:pPr>
              <a:lnSpc>
                <a:spcPct val="116000"/>
              </a:lnSpc>
              <a:spcAft>
                <a:spcPts val="800"/>
              </a:spcAft>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According to the source, </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[13]</a:t>
            </a:r>
            <a:r>
              <a:rPr lang="en-US" sz="1800" dirty="0">
                <a:effectLst/>
                <a:latin typeface="Aptos" panose="020B0004020202020204" pitchFamily="34" charset="0"/>
                <a:ea typeface="Times New Roman" panose="02020603050405020304" pitchFamily="18" charset="0"/>
                <a:cs typeface="Times New Roman" panose="02020603050405020304" pitchFamily="18" charset="0"/>
              </a:rPr>
              <a:t> IBM security adapts to new emerging tech such as cloud computing using IBM cloud. IBM cloud employs the use of encryption of files whilst they are stationary or in transits to protect from unauthorized access.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endParaRPr lang="en-GB" sz="2400" dirty="0">
              <a:effectLst/>
              <a:highlight>
                <a:srgbClr val="FFFFFF"/>
              </a:highlight>
              <a:latin typeface="Aptos" panose="020B0004020202020204" pitchFamily="34" charset="0"/>
              <a:ea typeface="Times New Roman" panose="02020603050405020304" pitchFamily="18" charset="0"/>
              <a:cs typeface="Times New Roman" panose="02020603050405020304" pitchFamily="18" charset="0"/>
            </a:endParaRPr>
          </a:p>
        </p:txBody>
      </p:sp>
      <p:pic>
        <p:nvPicPr>
          <p:cNvPr id="10" name="Picture 2" descr="IBM Security logo | THINK Digital Partners : THINK Digital Partners">
            <a:extLst>
              <a:ext uri="{FF2B5EF4-FFF2-40B4-BE49-F238E27FC236}">
                <a16:creationId xmlns:a16="http://schemas.microsoft.com/office/drawing/2014/main" id="{9B9D5D2D-43C1-032E-DCC3-9F44DC5F76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1727" y="2003940"/>
            <a:ext cx="5855077" cy="3486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031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2C223-E58E-1D83-966F-C64A031113A3}"/>
              </a:ext>
            </a:extLst>
          </p:cNvPr>
          <p:cNvSpPr>
            <a:spLocks noGrp="1"/>
          </p:cNvSpPr>
          <p:nvPr>
            <p:ph type="title"/>
          </p:nvPr>
        </p:nvSpPr>
        <p:spPr>
          <a:xfrm>
            <a:off x="2838030" y="233265"/>
            <a:ext cx="6515939" cy="1026367"/>
          </a:xfrm>
        </p:spPr>
        <p:txBody>
          <a:bodyPr/>
          <a:lstStyle/>
          <a:p>
            <a:r>
              <a:rPr lang="en-GB" u="sng" dirty="0"/>
              <a:t>Tools Grouped by Category </a:t>
            </a:r>
          </a:p>
        </p:txBody>
      </p:sp>
      <p:graphicFrame>
        <p:nvGraphicFramePr>
          <p:cNvPr id="4" name="Table 3">
            <a:extLst>
              <a:ext uri="{FF2B5EF4-FFF2-40B4-BE49-F238E27FC236}">
                <a16:creationId xmlns:a16="http://schemas.microsoft.com/office/drawing/2014/main" id="{4594DDE8-D5A4-225B-7B50-45816F1B4AD9}"/>
              </a:ext>
            </a:extLst>
          </p:cNvPr>
          <p:cNvGraphicFramePr>
            <a:graphicFrameLocks noGrp="1"/>
          </p:cNvGraphicFramePr>
          <p:nvPr>
            <p:extLst>
              <p:ext uri="{D42A27DB-BD31-4B8C-83A1-F6EECF244321}">
                <p14:modId xmlns:p14="http://schemas.microsoft.com/office/powerpoint/2010/main" val="2862123706"/>
              </p:ext>
            </p:extLst>
          </p:nvPr>
        </p:nvGraphicFramePr>
        <p:xfrm>
          <a:off x="1735494" y="2335141"/>
          <a:ext cx="8732934" cy="3001968"/>
        </p:xfrm>
        <a:graphic>
          <a:graphicData uri="http://schemas.openxmlformats.org/drawingml/2006/table">
            <a:tbl>
              <a:tblPr firstRow="1" bandRow="1">
                <a:tableStyleId>{5C22544A-7EE6-4342-B048-85BDC9FD1C3A}</a:tableStyleId>
              </a:tblPr>
              <a:tblGrid>
                <a:gridCol w="4360505">
                  <a:extLst>
                    <a:ext uri="{9D8B030D-6E8A-4147-A177-3AD203B41FA5}">
                      <a16:colId xmlns:a16="http://schemas.microsoft.com/office/drawing/2014/main" val="1682885005"/>
                    </a:ext>
                  </a:extLst>
                </a:gridCol>
                <a:gridCol w="4372429">
                  <a:extLst>
                    <a:ext uri="{9D8B030D-6E8A-4147-A177-3AD203B41FA5}">
                      <a16:colId xmlns:a16="http://schemas.microsoft.com/office/drawing/2014/main" val="3929786814"/>
                    </a:ext>
                  </a:extLst>
                </a:gridCol>
              </a:tblGrid>
              <a:tr h="500328">
                <a:tc>
                  <a:txBody>
                    <a:bodyPr/>
                    <a:lstStyle/>
                    <a:p>
                      <a:r>
                        <a:rPr lang="en-GB" dirty="0"/>
                        <a:t>Tool </a:t>
                      </a:r>
                    </a:p>
                  </a:txBody>
                  <a:tcPr/>
                </a:tc>
                <a:tc>
                  <a:txBody>
                    <a:bodyPr/>
                    <a:lstStyle/>
                    <a:p>
                      <a:r>
                        <a:rPr lang="en-GB" dirty="0"/>
                        <a:t>Category </a:t>
                      </a:r>
                    </a:p>
                  </a:txBody>
                  <a:tcPr/>
                </a:tc>
                <a:extLst>
                  <a:ext uri="{0D108BD9-81ED-4DB2-BD59-A6C34878D82A}">
                    <a16:rowId xmlns:a16="http://schemas.microsoft.com/office/drawing/2014/main" val="2241760921"/>
                  </a:ext>
                </a:extLst>
              </a:tr>
              <a:tr h="500328">
                <a:tc>
                  <a:txBody>
                    <a:bodyPr/>
                    <a:lstStyle/>
                    <a:p>
                      <a:r>
                        <a:rPr lang="en-GB" dirty="0"/>
                        <a:t>Volatility</a:t>
                      </a:r>
                    </a:p>
                  </a:txBody>
                  <a:tcPr/>
                </a:tc>
                <a:tc>
                  <a:txBody>
                    <a:bodyPr/>
                    <a:lstStyle/>
                    <a:p>
                      <a:r>
                        <a:rPr lang="en-GB" dirty="0"/>
                        <a:t>Memory Forensics</a:t>
                      </a:r>
                    </a:p>
                  </a:txBody>
                  <a:tcPr/>
                </a:tc>
                <a:extLst>
                  <a:ext uri="{0D108BD9-81ED-4DB2-BD59-A6C34878D82A}">
                    <a16:rowId xmlns:a16="http://schemas.microsoft.com/office/drawing/2014/main" val="1971423029"/>
                  </a:ext>
                </a:extLst>
              </a:tr>
              <a:tr h="500328">
                <a:tc>
                  <a:txBody>
                    <a:bodyPr/>
                    <a:lstStyle/>
                    <a:p>
                      <a:r>
                        <a:rPr lang="en-GB" dirty="0"/>
                        <a:t>OS Forensics</a:t>
                      </a:r>
                    </a:p>
                  </a:txBody>
                  <a:tcPr/>
                </a:tc>
                <a:tc>
                  <a:txBody>
                    <a:bodyPr/>
                    <a:lstStyle/>
                    <a:p>
                      <a:r>
                        <a:rPr lang="en-GB" dirty="0"/>
                        <a:t>Disk analysis/Memory forensics</a:t>
                      </a:r>
                    </a:p>
                  </a:txBody>
                  <a:tcPr/>
                </a:tc>
                <a:extLst>
                  <a:ext uri="{0D108BD9-81ED-4DB2-BD59-A6C34878D82A}">
                    <a16:rowId xmlns:a16="http://schemas.microsoft.com/office/drawing/2014/main" val="4069436998"/>
                  </a:ext>
                </a:extLst>
              </a:tr>
              <a:tr h="500328">
                <a:tc>
                  <a:txBody>
                    <a:bodyPr/>
                    <a:lstStyle/>
                    <a:p>
                      <a:r>
                        <a:rPr lang="en-GB" dirty="0"/>
                        <a:t>Cyber Triage</a:t>
                      </a:r>
                    </a:p>
                  </a:txBody>
                  <a:tcPr/>
                </a:tc>
                <a:tc>
                  <a:txBody>
                    <a:bodyPr/>
                    <a:lstStyle/>
                    <a:p>
                      <a:r>
                        <a:rPr lang="en-GB" dirty="0"/>
                        <a:t>Network Forensics</a:t>
                      </a:r>
                    </a:p>
                  </a:txBody>
                  <a:tcPr/>
                </a:tc>
                <a:extLst>
                  <a:ext uri="{0D108BD9-81ED-4DB2-BD59-A6C34878D82A}">
                    <a16:rowId xmlns:a16="http://schemas.microsoft.com/office/drawing/2014/main" val="1525537658"/>
                  </a:ext>
                </a:extLst>
              </a:tr>
              <a:tr h="500328">
                <a:tc>
                  <a:txBody>
                    <a:bodyPr/>
                    <a:lstStyle/>
                    <a:p>
                      <a:r>
                        <a:rPr lang="en-GB" dirty="0"/>
                        <a:t>The Sleuth Kit </a:t>
                      </a:r>
                    </a:p>
                  </a:txBody>
                  <a:tcPr/>
                </a:tc>
                <a:tc>
                  <a:txBody>
                    <a:bodyPr/>
                    <a:lstStyle/>
                    <a:p>
                      <a:r>
                        <a:rPr lang="en-GB" dirty="0"/>
                        <a:t>Disk analysis </a:t>
                      </a:r>
                    </a:p>
                  </a:txBody>
                  <a:tcPr/>
                </a:tc>
                <a:extLst>
                  <a:ext uri="{0D108BD9-81ED-4DB2-BD59-A6C34878D82A}">
                    <a16:rowId xmlns:a16="http://schemas.microsoft.com/office/drawing/2014/main" val="601476841"/>
                  </a:ext>
                </a:extLst>
              </a:tr>
              <a:tr h="500328">
                <a:tc>
                  <a:txBody>
                    <a:bodyPr/>
                    <a:lstStyle/>
                    <a:p>
                      <a:r>
                        <a:rPr lang="en-GB" dirty="0"/>
                        <a:t>IBM Security </a:t>
                      </a:r>
                    </a:p>
                  </a:txBody>
                  <a:tcPr/>
                </a:tc>
                <a:tc>
                  <a:txBody>
                    <a:bodyPr/>
                    <a:lstStyle/>
                    <a:p>
                      <a:r>
                        <a:rPr lang="en-GB" dirty="0"/>
                        <a:t>Disk analysis/Memory analysis</a:t>
                      </a:r>
                    </a:p>
                  </a:txBody>
                  <a:tcPr/>
                </a:tc>
                <a:extLst>
                  <a:ext uri="{0D108BD9-81ED-4DB2-BD59-A6C34878D82A}">
                    <a16:rowId xmlns:a16="http://schemas.microsoft.com/office/drawing/2014/main" val="3992632041"/>
                  </a:ext>
                </a:extLst>
              </a:tr>
            </a:tbl>
          </a:graphicData>
        </a:graphic>
      </p:graphicFrame>
      <p:pic>
        <p:nvPicPr>
          <p:cNvPr id="5" name="Picture 2" descr="IBM Security logo | THINK Digital Partners : THINK Digital Partners">
            <a:extLst>
              <a:ext uri="{FF2B5EF4-FFF2-40B4-BE49-F238E27FC236}">
                <a16:creationId xmlns:a16="http://schemas.microsoft.com/office/drawing/2014/main" id="{11A3E28E-3B04-B390-7686-2760C0B078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862" y="553855"/>
            <a:ext cx="2088114" cy="124353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The Sleuth Kit · GitHub">
            <a:extLst>
              <a:ext uri="{FF2B5EF4-FFF2-40B4-BE49-F238E27FC236}">
                <a16:creationId xmlns:a16="http://schemas.microsoft.com/office/drawing/2014/main" id="{B8D810DB-7EE9-17EA-CA44-5512C3CE04E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228684" y="207761"/>
            <a:ext cx="1807806" cy="1807806"/>
          </a:xfrm>
          <a:prstGeom prst="rect">
            <a:avLst/>
          </a:prstGeom>
          <a:noFill/>
          <a:ln>
            <a:noFill/>
          </a:ln>
        </p:spPr>
      </p:pic>
      <p:pic>
        <p:nvPicPr>
          <p:cNvPr id="7" name="Picture 6" descr="Cyber Triage | LinkedIn">
            <a:extLst>
              <a:ext uri="{FF2B5EF4-FFF2-40B4-BE49-F238E27FC236}">
                <a16:creationId xmlns:a16="http://schemas.microsoft.com/office/drawing/2014/main" id="{9242DFFF-27FE-2225-1A68-91A7804D2E8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8964" y="5485621"/>
            <a:ext cx="1296955" cy="1296955"/>
          </a:xfrm>
          <a:prstGeom prst="rect">
            <a:avLst/>
          </a:prstGeom>
          <a:noFill/>
          <a:ln>
            <a:noFill/>
          </a:ln>
        </p:spPr>
      </p:pic>
      <p:pic>
        <p:nvPicPr>
          <p:cNvPr id="8" name="Picture 2" descr="Forensics — Memory Analysis with Volatility | by Hacktivities | InfoSec  Write-ups">
            <a:extLst>
              <a:ext uri="{FF2B5EF4-FFF2-40B4-BE49-F238E27FC236}">
                <a16:creationId xmlns:a16="http://schemas.microsoft.com/office/drawing/2014/main" id="{75E62712-9D13-6718-D56D-B9B350E34B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42145" y="5337109"/>
            <a:ext cx="1520891" cy="1520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3325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D061C-119D-B225-7996-41FE0E486C10}"/>
              </a:ext>
            </a:extLst>
          </p:cNvPr>
          <p:cNvSpPr>
            <a:spLocks noGrp="1"/>
          </p:cNvSpPr>
          <p:nvPr>
            <p:ph type="title"/>
          </p:nvPr>
        </p:nvSpPr>
        <p:spPr>
          <a:xfrm>
            <a:off x="769211" y="530544"/>
            <a:ext cx="10653578" cy="1132258"/>
          </a:xfrm>
        </p:spPr>
        <p:txBody>
          <a:bodyPr/>
          <a:lstStyle/>
          <a:p>
            <a:r>
              <a:rPr lang="en-GB" u="sng" dirty="0"/>
              <a:t>Recent Advancements in Digital Forensics</a:t>
            </a:r>
          </a:p>
        </p:txBody>
      </p:sp>
      <p:sp>
        <p:nvSpPr>
          <p:cNvPr id="5" name="TextBox 4">
            <a:extLst>
              <a:ext uri="{FF2B5EF4-FFF2-40B4-BE49-F238E27FC236}">
                <a16:creationId xmlns:a16="http://schemas.microsoft.com/office/drawing/2014/main" id="{D8F24E76-DD70-60E1-8EAB-EB61FF4DA632}"/>
              </a:ext>
            </a:extLst>
          </p:cNvPr>
          <p:cNvSpPr txBox="1"/>
          <p:nvPr/>
        </p:nvSpPr>
        <p:spPr>
          <a:xfrm>
            <a:off x="922000" y="1815131"/>
            <a:ext cx="10348000" cy="3391634"/>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nSpc>
                <a:spcPct val="116000"/>
              </a:lnSpc>
              <a:spcAft>
                <a:spcPts val="800"/>
              </a:spcAft>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According to the source, </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[8]</a:t>
            </a:r>
            <a:r>
              <a:rPr lang="en-US" sz="1800" dirty="0">
                <a:effectLst/>
                <a:latin typeface="Aptos" panose="020B0004020202020204" pitchFamily="34" charset="0"/>
                <a:ea typeface="Times New Roman" panose="02020603050405020304" pitchFamily="18" charset="0"/>
                <a:cs typeface="Times New Roman" panose="02020603050405020304" pitchFamily="18" charset="0"/>
              </a:rPr>
              <a:t> recent innovations in digital forensics include,</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Artificial intelligence (AI) and machine learning (ML) are recent innovations that allow software to rapidly analyze data. They can detect patterns and predict events a lot more effectively than a person is able to.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Cloud based forensics is an innovation in digital forensics made necessary due to the population’s large use of cloud-based services. Cloud forensics, like regular digital forensics, involves collecting and analyzing data from cloud-based services.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Font typeface="Symbol" panose="05050102010706020507" pitchFamily="18" charset="2"/>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IoT forensics is a new development in digital forensics required to investigate criminal activity that involves the use of IoT devices such as Alexas, Ring doorbells and other smart technologies. IoT forensics is the process of collecting and analyzing data collected from IoT devices in investigations.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780911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BA27D-13ED-E997-F177-A5367587E507}"/>
              </a:ext>
            </a:extLst>
          </p:cNvPr>
          <p:cNvSpPr>
            <a:spLocks noGrp="1"/>
          </p:cNvSpPr>
          <p:nvPr>
            <p:ph type="title"/>
          </p:nvPr>
        </p:nvSpPr>
        <p:spPr>
          <a:xfrm>
            <a:off x="429208" y="8709"/>
            <a:ext cx="10653578" cy="1132258"/>
          </a:xfrm>
        </p:spPr>
        <p:txBody>
          <a:bodyPr/>
          <a:lstStyle/>
          <a:p>
            <a:r>
              <a:rPr lang="en-GB" u="sng" dirty="0"/>
              <a:t>Own Investigation </a:t>
            </a:r>
          </a:p>
        </p:txBody>
      </p:sp>
      <p:sp>
        <p:nvSpPr>
          <p:cNvPr id="6" name="TextBox 5">
            <a:extLst>
              <a:ext uri="{FF2B5EF4-FFF2-40B4-BE49-F238E27FC236}">
                <a16:creationId xmlns:a16="http://schemas.microsoft.com/office/drawing/2014/main" id="{F3073E8B-DBC6-C57E-8A2C-522BFF67446F}"/>
              </a:ext>
            </a:extLst>
          </p:cNvPr>
          <p:cNvSpPr txBox="1"/>
          <p:nvPr/>
        </p:nvSpPr>
        <p:spPr>
          <a:xfrm>
            <a:off x="581608" y="1130320"/>
            <a:ext cx="4385387" cy="313932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During this project I was tasked with conducting my own investigation on evidence provided to me. For this investigation I used two tools those being FTK imager and Autopsy. The purpose of this investigation was to determine whether or not cyber bullying had taken place. At the end of my investigation, I discovered something more serious than cyberbullying which will be shown later. </a:t>
            </a:r>
          </a:p>
        </p:txBody>
      </p:sp>
      <p:pic>
        <p:nvPicPr>
          <p:cNvPr id="7" name="Picture 6" descr="The Sleuth Kit · GitHub">
            <a:extLst>
              <a:ext uri="{FF2B5EF4-FFF2-40B4-BE49-F238E27FC236}">
                <a16:creationId xmlns:a16="http://schemas.microsoft.com/office/drawing/2014/main" id="{15790611-1096-44CD-FB2D-2A0A156272D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53136" y="4936311"/>
            <a:ext cx="1729221" cy="1729221"/>
          </a:xfrm>
          <a:prstGeom prst="rect">
            <a:avLst/>
          </a:prstGeom>
          <a:noFill/>
          <a:ln>
            <a:noFill/>
          </a:ln>
        </p:spPr>
      </p:pic>
      <p:pic>
        <p:nvPicPr>
          <p:cNvPr id="1028" name="Picture 4" descr="AccessData FTK Imager 3.1 Download (Free) - FTK Imager.exe">
            <a:extLst>
              <a:ext uri="{FF2B5EF4-FFF2-40B4-BE49-F238E27FC236}">
                <a16:creationId xmlns:a16="http://schemas.microsoft.com/office/drawing/2014/main" id="{BCDED067-1662-D743-D8A6-4B1A325D35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1746" y="4773210"/>
            <a:ext cx="1908939" cy="190893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10AFB20-BEB8-3411-BAE1-32A66393D7DE}"/>
              </a:ext>
            </a:extLst>
          </p:cNvPr>
          <p:cNvSpPr txBox="1"/>
          <p:nvPr/>
        </p:nvSpPr>
        <p:spPr>
          <a:xfrm>
            <a:off x="5783782" y="4936311"/>
            <a:ext cx="6096472" cy="120032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For my investigation I was given an evidence folder containing 11 files that were unreadable or readable with no useful evidence unless viewed using the previously mentioned forensics tools </a:t>
            </a:r>
          </a:p>
        </p:txBody>
      </p:sp>
      <p:pic>
        <p:nvPicPr>
          <p:cNvPr id="10" name="Picture 9">
            <a:extLst>
              <a:ext uri="{FF2B5EF4-FFF2-40B4-BE49-F238E27FC236}">
                <a16:creationId xmlns:a16="http://schemas.microsoft.com/office/drawing/2014/main" id="{CC5777E8-ADD8-8A84-7558-A5DE61D78B8E}"/>
              </a:ext>
            </a:extLst>
          </p:cNvPr>
          <p:cNvPicPr>
            <a:picLocks noChangeAspect="1"/>
          </p:cNvPicPr>
          <p:nvPr/>
        </p:nvPicPr>
        <p:blipFill>
          <a:blip r:embed="rId4"/>
          <a:stretch>
            <a:fillRect/>
          </a:stretch>
        </p:blipFill>
        <p:spPr>
          <a:xfrm>
            <a:off x="5797706" y="1130320"/>
            <a:ext cx="6082548" cy="3227076"/>
          </a:xfrm>
          <a:prstGeom prst="rect">
            <a:avLst/>
          </a:prstGeom>
        </p:spPr>
      </p:pic>
    </p:spTree>
    <p:extLst>
      <p:ext uri="{BB962C8B-B14F-4D97-AF65-F5344CB8AC3E}">
        <p14:creationId xmlns:p14="http://schemas.microsoft.com/office/powerpoint/2010/main" val="8685453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5DD82-6922-A43F-036B-AAB52A1B66DF}"/>
              </a:ext>
            </a:extLst>
          </p:cNvPr>
          <p:cNvSpPr>
            <a:spLocks noGrp="1"/>
          </p:cNvSpPr>
          <p:nvPr>
            <p:ph type="title"/>
          </p:nvPr>
        </p:nvSpPr>
        <p:spPr>
          <a:xfrm>
            <a:off x="0" y="110101"/>
            <a:ext cx="10653578" cy="1132258"/>
          </a:xfrm>
        </p:spPr>
        <p:txBody>
          <a:bodyPr/>
          <a:lstStyle/>
          <a:p>
            <a:r>
              <a:rPr lang="en-GB" u="sng" dirty="0"/>
              <a:t>Own Investigation Conclusion</a:t>
            </a:r>
          </a:p>
        </p:txBody>
      </p:sp>
      <p:sp>
        <p:nvSpPr>
          <p:cNvPr id="6" name="TextBox 5">
            <a:extLst>
              <a:ext uri="{FF2B5EF4-FFF2-40B4-BE49-F238E27FC236}">
                <a16:creationId xmlns:a16="http://schemas.microsoft.com/office/drawing/2014/main" id="{93973F4C-95BA-8E95-9229-2016B6FD7481}"/>
              </a:ext>
            </a:extLst>
          </p:cNvPr>
          <p:cNvSpPr txBox="1"/>
          <p:nvPr/>
        </p:nvSpPr>
        <p:spPr>
          <a:xfrm>
            <a:off x="130628" y="802433"/>
            <a:ext cx="6708711" cy="341632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After concluding my investigation, I concluded that cyberbullying/harassment may have taken place, but I was certain there was a phishing scam operation taking place. I came to this conclusion because I found messages where users attempt to gain Someone's personal information such as email addresses, usernames and phone numbers. I was also able to find an email where the sender claims to be a company requesting confirmation of card details. This is irregular for any organisation pointing towards this being a scam. I was also able to find records of collected card details and other sensitive information. All the relevant evidence will be shown in the following images. </a:t>
            </a:r>
          </a:p>
        </p:txBody>
      </p:sp>
      <p:pic>
        <p:nvPicPr>
          <p:cNvPr id="2050" name="Picture 2" descr="A screenshot of a computer&#10;&#10;Description automatically generated">
            <a:extLst>
              <a:ext uri="{FF2B5EF4-FFF2-40B4-BE49-F238E27FC236}">
                <a16:creationId xmlns:a16="http://schemas.microsoft.com/office/drawing/2014/main" id="{4D4DCEBF-25A1-82FC-A5A4-1F2358E51E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628" y="4520993"/>
            <a:ext cx="2854753" cy="211335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A screenshot of a computer&#10;&#10;Description automatically generated">
            <a:extLst>
              <a:ext uri="{FF2B5EF4-FFF2-40B4-BE49-F238E27FC236}">
                <a16:creationId xmlns:a16="http://schemas.microsoft.com/office/drawing/2014/main" id="{5FD50D4E-7C74-C6C8-1553-417A9DFDC7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68185" y="4520993"/>
            <a:ext cx="2851112" cy="211335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A screenshot of a computer&#10;&#10;Description automatically generated">
            <a:extLst>
              <a:ext uri="{FF2B5EF4-FFF2-40B4-BE49-F238E27FC236}">
                <a16:creationId xmlns:a16="http://schemas.microsoft.com/office/drawing/2014/main" id="{C60EB6DE-85E5-597A-E827-DA31C3EB2E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26823" y="4512325"/>
            <a:ext cx="2851113" cy="212202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A screenshot of a computer&#10;&#10;Description automatically generated">
            <a:extLst>
              <a:ext uri="{FF2B5EF4-FFF2-40B4-BE49-F238E27FC236}">
                <a16:creationId xmlns:a16="http://schemas.microsoft.com/office/drawing/2014/main" id="{293CA130-5308-6035-647E-DCD17410F46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87782" y="4520993"/>
            <a:ext cx="2924069" cy="2113358"/>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A screenshot of a computer&#10;&#10;Description automatically generated">
            <a:extLst>
              <a:ext uri="{FF2B5EF4-FFF2-40B4-BE49-F238E27FC236}">
                <a16:creationId xmlns:a16="http://schemas.microsoft.com/office/drawing/2014/main" id="{B016C99E-3DAB-ACB6-6BE0-794B59A92D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39339" y="843383"/>
            <a:ext cx="5255342" cy="29872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1109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67983-5A2C-E318-B7C1-6510B5FEF074}"/>
              </a:ext>
            </a:extLst>
          </p:cNvPr>
          <p:cNvSpPr>
            <a:spLocks noGrp="1"/>
          </p:cNvSpPr>
          <p:nvPr>
            <p:ph type="title"/>
          </p:nvPr>
        </p:nvSpPr>
        <p:spPr>
          <a:xfrm>
            <a:off x="0" y="0"/>
            <a:ext cx="10653578" cy="1132258"/>
          </a:xfrm>
        </p:spPr>
        <p:txBody>
          <a:bodyPr/>
          <a:lstStyle/>
          <a:p>
            <a:r>
              <a:rPr lang="en-GB" u="sng" dirty="0"/>
              <a:t>Investigation Additional evidence </a:t>
            </a:r>
          </a:p>
        </p:txBody>
      </p:sp>
      <p:pic>
        <p:nvPicPr>
          <p:cNvPr id="3074" name="Picture 2" descr="A screenshot of a chat&#10;&#10;Description automatically generated">
            <a:extLst>
              <a:ext uri="{FF2B5EF4-FFF2-40B4-BE49-F238E27FC236}">
                <a16:creationId xmlns:a16="http://schemas.microsoft.com/office/drawing/2014/main" id="{A26010AF-DCBE-E53D-3A42-0144FA25B5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111" y="4698830"/>
            <a:ext cx="3488689" cy="212419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A screenshot of a chat&#10;&#10;Description automatically generated">
            <a:extLst>
              <a:ext uri="{FF2B5EF4-FFF2-40B4-BE49-F238E27FC236}">
                <a16:creationId xmlns:a16="http://schemas.microsoft.com/office/drawing/2014/main" id="{A3526A64-02FA-5479-D8BE-43499691C5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111" y="2843193"/>
            <a:ext cx="3488689" cy="185563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A screenshot of a chat&#10;&#10;Description automatically generated">
            <a:extLst>
              <a:ext uri="{FF2B5EF4-FFF2-40B4-BE49-F238E27FC236}">
                <a16:creationId xmlns:a16="http://schemas.microsoft.com/office/drawing/2014/main" id="{C17FEDAE-A17F-753E-908B-34BFE30FFE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111" y="742979"/>
            <a:ext cx="3488689" cy="2100214"/>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A screenshot of a chat&#10;&#10;Description automatically generated">
            <a:extLst>
              <a:ext uri="{FF2B5EF4-FFF2-40B4-BE49-F238E27FC236}">
                <a16:creationId xmlns:a16="http://schemas.microsoft.com/office/drawing/2014/main" id="{E50B4CF6-3865-EE72-95C9-17D0AE6B8F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24911" y="742979"/>
            <a:ext cx="4104640" cy="1995133"/>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A screenshot of a computer&#10;&#10;Description automatically generated">
            <a:extLst>
              <a:ext uri="{FF2B5EF4-FFF2-40B4-BE49-F238E27FC236}">
                <a16:creationId xmlns:a16="http://schemas.microsoft.com/office/drawing/2014/main" id="{D6F79933-0034-4F78-8C24-EBB973B6326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24911" y="2738112"/>
            <a:ext cx="4104640" cy="1997805"/>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A screenshot of a chat&#10;&#10;Description automatically generated">
            <a:extLst>
              <a:ext uri="{FF2B5EF4-FFF2-40B4-BE49-F238E27FC236}">
                <a16:creationId xmlns:a16="http://schemas.microsoft.com/office/drawing/2014/main" id="{E9753A8B-EEE8-5A45-E0CD-F077AA4950B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724911" y="4885945"/>
            <a:ext cx="4104640" cy="1996737"/>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A screenshot of a computer&#10;&#10;Description automatically generated">
            <a:extLst>
              <a:ext uri="{FF2B5EF4-FFF2-40B4-BE49-F238E27FC236}">
                <a16:creationId xmlns:a16="http://schemas.microsoft.com/office/drawing/2014/main" id="{CC66CEA1-4A95-B985-3D68-EA6DC5C940C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47662" y="2374030"/>
            <a:ext cx="4165455" cy="1608690"/>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A screenshot of a chat&#10;&#10;Description automatically generated">
            <a:extLst>
              <a:ext uri="{FF2B5EF4-FFF2-40B4-BE49-F238E27FC236}">
                <a16:creationId xmlns:a16="http://schemas.microsoft.com/office/drawing/2014/main" id="{92C14948-A766-2EA7-C2E6-07E54D01351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72468" y="4108458"/>
            <a:ext cx="4126227" cy="1825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67478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15303-52D4-3066-97C1-685266A5D486}"/>
              </a:ext>
            </a:extLst>
          </p:cNvPr>
          <p:cNvSpPr>
            <a:spLocks noGrp="1"/>
          </p:cNvSpPr>
          <p:nvPr>
            <p:ph type="title"/>
          </p:nvPr>
        </p:nvSpPr>
        <p:spPr>
          <a:xfrm>
            <a:off x="202102" y="91440"/>
            <a:ext cx="10653578" cy="1132258"/>
          </a:xfrm>
        </p:spPr>
        <p:txBody>
          <a:bodyPr/>
          <a:lstStyle/>
          <a:p>
            <a:pPr algn="ctr"/>
            <a:r>
              <a:rPr lang="en-GB" dirty="0"/>
              <a:t>Thanks For Listening </a:t>
            </a:r>
            <a:br>
              <a:rPr lang="en-GB" dirty="0"/>
            </a:br>
            <a:r>
              <a:rPr lang="en-GB" dirty="0"/>
              <a:t>Any Questions?</a:t>
            </a:r>
          </a:p>
        </p:txBody>
      </p:sp>
      <p:pic>
        <p:nvPicPr>
          <p:cNvPr id="5" name="Picture 4">
            <a:extLst>
              <a:ext uri="{FF2B5EF4-FFF2-40B4-BE49-F238E27FC236}">
                <a16:creationId xmlns:a16="http://schemas.microsoft.com/office/drawing/2014/main" id="{289DB953-076B-0469-9AF5-6FD5EFD75C0D}"/>
              </a:ext>
            </a:extLst>
          </p:cNvPr>
          <p:cNvPicPr>
            <a:picLocks noChangeAspect="1"/>
          </p:cNvPicPr>
          <p:nvPr/>
        </p:nvPicPr>
        <p:blipFill>
          <a:blip r:embed="rId2"/>
          <a:stretch>
            <a:fillRect/>
          </a:stretch>
        </p:blipFill>
        <p:spPr>
          <a:xfrm>
            <a:off x="86126" y="1089396"/>
            <a:ext cx="4220514" cy="3450648"/>
          </a:xfrm>
          <a:prstGeom prst="rect">
            <a:avLst/>
          </a:prstGeom>
        </p:spPr>
      </p:pic>
      <p:pic>
        <p:nvPicPr>
          <p:cNvPr id="7" name="Picture 6">
            <a:extLst>
              <a:ext uri="{FF2B5EF4-FFF2-40B4-BE49-F238E27FC236}">
                <a16:creationId xmlns:a16="http://schemas.microsoft.com/office/drawing/2014/main" id="{17E9545A-7AF7-A577-29CE-F7CD8A0C8EC6}"/>
              </a:ext>
            </a:extLst>
          </p:cNvPr>
          <p:cNvPicPr>
            <a:picLocks noChangeAspect="1"/>
          </p:cNvPicPr>
          <p:nvPr/>
        </p:nvPicPr>
        <p:blipFill>
          <a:blip r:embed="rId3"/>
          <a:stretch>
            <a:fillRect/>
          </a:stretch>
        </p:blipFill>
        <p:spPr>
          <a:xfrm>
            <a:off x="4401269" y="1223698"/>
            <a:ext cx="3589271" cy="3182045"/>
          </a:xfrm>
          <a:prstGeom prst="rect">
            <a:avLst/>
          </a:prstGeom>
        </p:spPr>
      </p:pic>
      <p:pic>
        <p:nvPicPr>
          <p:cNvPr id="9" name="Picture 8">
            <a:extLst>
              <a:ext uri="{FF2B5EF4-FFF2-40B4-BE49-F238E27FC236}">
                <a16:creationId xmlns:a16="http://schemas.microsoft.com/office/drawing/2014/main" id="{2C674401-9E20-ACDE-A01F-47716800BE8F}"/>
              </a:ext>
            </a:extLst>
          </p:cNvPr>
          <p:cNvPicPr>
            <a:picLocks noChangeAspect="1"/>
          </p:cNvPicPr>
          <p:nvPr/>
        </p:nvPicPr>
        <p:blipFill>
          <a:blip r:embed="rId4"/>
          <a:stretch>
            <a:fillRect/>
          </a:stretch>
        </p:blipFill>
        <p:spPr>
          <a:xfrm>
            <a:off x="8085169" y="1362268"/>
            <a:ext cx="4022232" cy="3043473"/>
          </a:xfrm>
          <a:prstGeom prst="rect">
            <a:avLst/>
          </a:prstGeom>
        </p:spPr>
      </p:pic>
      <p:pic>
        <p:nvPicPr>
          <p:cNvPr id="11" name="Picture 10">
            <a:extLst>
              <a:ext uri="{FF2B5EF4-FFF2-40B4-BE49-F238E27FC236}">
                <a16:creationId xmlns:a16="http://schemas.microsoft.com/office/drawing/2014/main" id="{72A81566-7244-E8EE-6D41-539528300D49}"/>
              </a:ext>
            </a:extLst>
          </p:cNvPr>
          <p:cNvPicPr>
            <a:picLocks noChangeAspect="1"/>
          </p:cNvPicPr>
          <p:nvPr/>
        </p:nvPicPr>
        <p:blipFill>
          <a:blip r:embed="rId5"/>
          <a:stretch>
            <a:fillRect/>
          </a:stretch>
        </p:blipFill>
        <p:spPr>
          <a:xfrm>
            <a:off x="86126" y="4567576"/>
            <a:ext cx="2284993" cy="2198984"/>
          </a:xfrm>
          <a:prstGeom prst="rect">
            <a:avLst/>
          </a:prstGeom>
        </p:spPr>
      </p:pic>
      <p:pic>
        <p:nvPicPr>
          <p:cNvPr id="13" name="Picture 12">
            <a:extLst>
              <a:ext uri="{FF2B5EF4-FFF2-40B4-BE49-F238E27FC236}">
                <a16:creationId xmlns:a16="http://schemas.microsoft.com/office/drawing/2014/main" id="{B312F174-5292-E0FB-50F6-9F40BE88C38E}"/>
              </a:ext>
            </a:extLst>
          </p:cNvPr>
          <p:cNvPicPr>
            <a:picLocks noChangeAspect="1"/>
          </p:cNvPicPr>
          <p:nvPr/>
        </p:nvPicPr>
        <p:blipFill>
          <a:blip r:embed="rId6"/>
          <a:stretch>
            <a:fillRect/>
          </a:stretch>
        </p:blipFill>
        <p:spPr>
          <a:xfrm>
            <a:off x="4401269" y="4820774"/>
            <a:ext cx="2845363" cy="1858780"/>
          </a:xfrm>
          <a:prstGeom prst="rect">
            <a:avLst/>
          </a:prstGeom>
        </p:spPr>
      </p:pic>
    </p:spTree>
    <p:extLst>
      <p:ext uri="{BB962C8B-B14F-4D97-AF65-F5344CB8AC3E}">
        <p14:creationId xmlns:p14="http://schemas.microsoft.com/office/powerpoint/2010/main" val="243425901"/>
      </p:ext>
    </p:extLst>
  </p:cSld>
  <p:clrMapOvr>
    <a:masterClrMapping/>
  </p:clrMapOvr>
</p:sld>
</file>

<file path=ppt/theme/theme1.xml><?xml version="1.0" encoding="utf-8"?>
<a:theme xmlns:a="http://schemas.openxmlformats.org/drawingml/2006/main" name="VanillaVTI">
  <a:themeElements>
    <a:clrScheme name="AnalogousFromLightSeedRightStep">
      <a:dk1>
        <a:srgbClr val="000000"/>
      </a:dk1>
      <a:lt1>
        <a:srgbClr val="FFFFFF"/>
      </a:lt1>
      <a:dk2>
        <a:srgbClr val="303920"/>
      </a:dk2>
      <a:lt2>
        <a:srgbClr val="E2E5E8"/>
      </a:lt2>
      <a:accent1>
        <a:srgbClr val="E78C2C"/>
      </a:accent1>
      <a:accent2>
        <a:srgbClr val="ACA439"/>
      </a:accent2>
      <a:accent3>
        <a:srgbClr val="8AAC48"/>
      </a:accent3>
      <a:accent4>
        <a:srgbClr val="54B735"/>
      </a:accent4>
      <a:accent5>
        <a:srgbClr val="2EB947"/>
      </a:accent5>
      <a:accent6>
        <a:srgbClr val="33B681"/>
      </a:accent6>
      <a:hlink>
        <a:srgbClr val="6084A9"/>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TotalTime>355</TotalTime>
  <Words>1270</Words>
  <Application>Microsoft Office PowerPoint</Application>
  <PresentationFormat>Widescreen</PresentationFormat>
  <Paragraphs>123</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Neue Haas Grotesk Text Pro</vt:lpstr>
      <vt:lpstr>Symbol</vt:lpstr>
      <vt:lpstr>VanillaVTI</vt:lpstr>
      <vt:lpstr>Computer Forensics Presentation </vt:lpstr>
      <vt:lpstr>Volatility </vt:lpstr>
      <vt:lpstr>PowerPoint Presentation</vt:lpstr>
      <vt:lpstr>OS Forensics </vt:lpstr>
      <vt:lpstr>Cyber Triage </vt:lpstr>
      <vt:lpstr>The Sleuth Kit</vt:lpstr>
      <vt:lpstr>The Sleuth Kit 2</vt:lpstr>
      <vt:lpstr>IBM Security</vt:lpstr>
      <vt:lpstr>IBM Security 2 </vt:lpstr>
      <vt:lpstr>Tools Grouped by Category </vt:lpstr>
      <vt:lpstr>Recent Advancements in Digital Forensics</vt:lpstr>
      <vt:lpstr>Own Investigation </vt:lpstr>
      <vt:lpstr>Own Investigation Conclusion</vt:lpstr>
      <vt:lpstr>Investigation Additional evidence </vt:lpstr>
      <vt:lpstr>Thanks For Listening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Kian Harper-Evans (2204995)</cp:lastModifiedBy>
  <cp:revision>1</cp:revision>
  <dcterms:created xsi:type="dcterms:W3CDTF">2024-04-26T13:31:53Z</dcterms:created>
  <dcterms:modified xsi:type="dcterms:W3CDTF">2024-04-28T16:21:55Z</dcterms:modified>
</cp:coreProperties>
</file>