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8"/>
  </p:notesMasterIdLst>
  <p:sldIdLst>
    <p:sldId id="256" r:id="rId2"/>
    <p:sldId id="259" r:id="rId3"/>
    <p:sldId id="261" r:id="rId4"/>
    <p:sldId id="262" r:id="rId5"/>
    <p:sldId id="263" r:id="rId6"/>
    <p:sldId id="264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143" autoAdjust="0"/>
  </p:normalViewPr>
  <p:slideViewPr>
    <p:cSldViewPr>
      <p:cViewPr varScale="1">
        <p:scale>
          <a:sx n="102" d="100"/>
          <a:sy n="102" d="100"/>
        </p:scale>
        <p:origin x="264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5" d="100"/>
        <a:sy n="6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2276B-6E51-4415-8AF6-C1B99AAF920D}" type="datetimeFigureOut">
              <a:rPr lang="en-GB" smtClean="0"/>
              <a:t>14/02/2017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34D3D-A9A7-47E6-9F36-8956D58748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25659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499A-AF0A-4C88-B707-4263A88849E1}" type="datetimeFigureOut">
              <a:rPr lang="en-GB" smtClean="0"/>
              <a:t>14/02/2017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5A5BA-8CF7-4CD9-AF93-2290E78CF16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499A-AF0A-4C88-B707-4263A88849E1}" type="datetimeFigureOut">
              <a:rPr lang="en-GB" smtClean="0"/>
              <a:t>14/02/2017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5A5BA-8CF7-4CD9-AF93-2290E78CF16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499A-AF0A-4C88-B707-4263A88849E1}" type="datetimeFigureOut">
              <a:rPr lang="en-GB" smtClean="0"/>
              <a:t>14/02/2017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5A5BA-8CF7-4CD9-AF93-2290E78CF16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499A-AF0A-4C88-B707-4263A88849E1}" type="datetimeFigureOut">
              <a:rPr lang="en-GB" smtClean="0"/>
              <a:t>14/02/2017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5A5BA-8CF7-4CD9-AF93-2290E78CF16C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499A-AF0A-4C88-B707-4263A88849E1}" type="datetimeFigureOut">
              <a:rPr lang="en-GB" smtClean="0"/>
              <a:t>14/02/2017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5A5BA-8CF7-4CD9-AF93-2290E78CF16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499A-AF0A-4C88-B707-4263A88849E1}" type="datetimeFigureOut">
              <a:rPr lang="en-GB" smtClean="0"/>
              <a:t>14/02/2017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5A5BA-8CF7-4CD9-AF93-2290E78CF16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499A-AF0A-4C88-B707-4263A88849E1}" type="datetimeFigureOut">
              <a:rPr lang="en-GB" smtClean="0"/>
              <a:t>14/02/2017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5A5BA-8CF7-4CD9-AF93-2290E78CF16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499A-AF0A-4C88-B707-4263A88849E1}" type="datetimeFigureOut">
              <a:rPr lang="en-GB" smtClean="0"/>
              <a:t>14/02/2017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1E5A5BA-8CF7-4CD9-AF93-2290E78CF16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499A-AF0A-4C88-B707-4263A88849E1}" type="datetimeFigureOut">
              <a:rPr lang="en-GB" smtClean="0"/>
              <a:t>14/02/2017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5A5BA-8CF7-4CD9-AF93-2290E78CF16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499A-AF0A-4C88-B707-4263A88849E1}" type="datetimeFigureOut">
              <a:rPr lang="en-GB" smtClean="0"/>
              <a:t>14/02/2017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5A5BA-8CF7-4CD9-AF93-2290E78CF16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499A-AF0A-4C88-B707-4263A88849E1}" type="datetimeFigureOut">
              <a:rPr lang="en-GB" smtClean="0"/>
              <a:t>14/02/2017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5A5BA-8CF7-4CD9-AF93-2290E78CF16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95EF499A-AF0A-4C88-B707-4263A88849E1}" type="datetimeFigureOut">
              <a:rPr lang="en-GB" smtClean="0"/>
              <a:t>14/02/2017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E1E5A5BA-8CF7-4CD9-AF93-2290E78CF16C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Monster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 rot="19140000">
            <a:off x="1145144" y="2428117"/>
            <a:ext cx="6511131" cy="329259"/>
          </a:xfrm>
        </p:spPr>
        <p:txBody>
          <a:bodyPr>
            <a:noAutofit/>
          </a:bodyPr>
          <a:lstStyle/>
          <a:p>
            <a:r>
              <a:rPr lang="en-GB" sz="2800" dirty="0" smtClean="0"/>
              <a:t>Duncan </a:t>
            </a:r>
            <a:r>
              <a:rPr lang="en-GB" sz="2800" dirty="0" err="1" smtClean="0"/>
              <a:t>MacmillAn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171778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Who is the monster?</a:t>
            </a:r>
            <a:endParaRPr lang="en-US" sz="48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en-GB" sz="9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Darryl</a:t>
            </a:r>
            <a:endParaRPr lang="en-US" sz="9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70260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Who is the monster?</a:t>
            </a:r>
            <a:endParaRPr lang="en-US" sz="48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en-GB" sz="9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Tom</a:t>
            </a:r>
            <a:endParaRPr lang="en-US" sz="9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67393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Who is the monster?</a:t>
            </a:r>
            <a:endParaRPr lang="en-US" sz="48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en-GB" sz="9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Rita</a:t>
            </a:r>
            <a:endParaRPr lang="en-US" sz="9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14778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Who is the monster?</a:t>
            </a:r>
            <a:endParaRPr lang="en-US" sz="48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en-GB" sz="9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Jodie</a:t>
            </a:r>
          </a:p>
        </p:txBody>
      </p:sp>
    </p:spTree>
    <p:extLst>
      <p:ext uri="{BB962C8B-B14F-4D97-AF65-F5344CB8AC3E}">
        <p14:creationId xmlns:p14="http://schemas.microsoft.com/office/powerpoint/2010/main" val="35388097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 smtClean="0"/>
              <a:t>Who should take responsibility? </a:t>
            </a:r>
            <a:endParaRPr lang="en-US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800" dirty="0" smtClean="0"/>
              <a:t>Parents?</a:t>
            </a:r>
          </a:p>
          <a:p>
            <a:pPr algn="ctr"/>
            <a:r>
              <a:rPr lang="en-GB" sz="2800" dirty="0" smtClean="0"/>
              <a:t>Teachers? </a:t>
            </a:r>
          </a:p>
          <a:p>
            <a:pPr algn="ctr"/>
            <a:r>
              <a:rPr lang="en-GB" sz="2800" dirty="0" smtClean="0"/>
              <a:t>Police?</a:t>
            </a:r>
          </a:p>
          <a:p>
            <a:pPr algn="ctr"/>
            <a:r>
              <a:rPr lang="en-GB" sz="2800" dirty="0" smtClean="0"/>
              <a:t>The law?</a:t>
            </a:r>
          </a:p>
          <a:p>
            <a:pPr algn="ctr"/>
            <a:r>
              <a:rPr lang="en-GB" sz="2800" dirty="0" smtClean="0"/>
              <a:t>Self?</a:t>
            </a:r>
          </a:p>
          <a:p>
            <a:pPr algn="ctr"/>
            <a:r>
              <a:rPr lang="en-GB" sz="2800" dirty="0" smtClean="0"/>
              <a:t>All of us?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36167638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545</TotalTime>
  <Words>47</Words>
  <Application>Microsoft Office PowerPoint</Application>
  <PresentationFormat>On-screen Show (4:3)</PresentationFormat>
  <Paragraphs>21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Arial</vt:lpstr>
      <vt:lpstr>Calibri</vt:lpstr>
      <vt:lpstr>Franklin Gothic Book</vt:lpstr>
      <vt:lpstr>Franklin Gothic Medium</vt:lpstr>
      <vt:lpstr>Times New Roman</vt:lpstr>
      <vt:lpstr>Tunga</vt:lpstr>
      <vt:lpstr>Wingdings</vt:lpstr>
      <vt:lpstr>Angles</vt:lpstr>
      <vt:lpstr>Monster</vt:lpstr>
      <vt:lpstr>Who is the monster?</vt:lpstr>
      <vt:lpstr>Who is the monster?</vt:lpstr>
      <vt:lpstr>Who is the monster?</vt:lpstr>
      <vt:lpstr>Who is the monster?</vt:lpstr>
      <vt:lpstr>Who should take responsibility? 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tech</dc:creator>
  <cp:lastModifiedBy>Dave Ainsworth</cp:lastModifiedBy>
  <cp:revision>35</cp:revision>
  <dcterms:created xsi:type="dcterms:W3CDTF">2013-01-16T14:55:05Z</dcterms:created>
  <dcterms:modified xsi:type="dcterms:W3CDTF">2017-02-14T12:03:20Z</dcterms:modified>
</cp:coreProperties>
</file>